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1" r:id="rId2"/>
    <p:sldId id="303" r:id="rId3"/>
    <p:sldId id="440" r:id="rId4"/>
    <p:sldId id="443" r:id="rId5"/>
    <p:sldId id="444" r:id="rId6"/>
    <p:sldId id="445" r:id="rId7"/>
    <p:sldId id="446" r:id="rId8"/>
    <p:sldId id="441" r:id="rId9"/>
    <p:sldId id="386" r:id="rId10"/>
    <p:sldId id="390" r:id="rId11"/>
    <p:sldId id="391" r:id="rId12"/>
    <p:sldId id="449" r:id="rId13"/>
    <p:sldId id="450" r:id="rId14"/>
    <p:sldId id="442" r:id="rId15"/>
    <p:sldId id="454" r:id="rId16"/>
    <p:sldId id="453" r:id="rId17"/>
    <p:sldId id="455" r:id="rId18"/>
    <p:sldId id="456" r:id="rId19"/>
    <p:sldId id="457" r:id="rId20"/>
    <p:sldId id="431" r:id="rId21"/>
    <p:sldId id="304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0000"/>
    <a:srgbClr val="00B050"/>
    <a:srgbClr val="B1063A"/>
    <a:srgbClr val="92D050"/>
    <a:srgbClr val="FB80A6"/>
    <a:srgbClr val="F6A800"/>
    <a:srgbClr val="0070C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0"/>
    <p:restoredTop sz="95902"/>
  </p:normalViewPr>
  <p:slideViewPr>
    <p:cSldViewPr snapToObjects="1" showGuides="1">
      <p:cViewPr varScale="1">
        <p:scale>
          <a:sx n="146" d="100"/>
          <a:sy n="146" d="100"/>
        </p:scale>
        <p:origin x="192" y="44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5/7/25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5/7/25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4327-0564-426F-8378-D3BD2389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2048BDA3-5ED7-FB9D-14DF-89300E29A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DB407466-9D32-1361-36D9-75ADFBCABF2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967FB9-B59B-C14E-BC65-D78E56CE0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85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8E363-7FA0-DF65-042C-0D4A2E871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B35B17A1-EFA1-EE63-A785-ECC62C4A6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73324537-BB1B-73F6-A408-DCEC463694D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1177F9-D567-E4B6-BDB8-9F0A3EBB5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897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79C10-F198-FAEE-E8F3-F7C381842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B5013F9A-9C31-53F8-2FC3-04A90D108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1A6F4E46-16C2-2E98-4E51-4A99FE0232F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31C538-F990-DE52-91E9-801DBF2D3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2607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5 –</a:t>
            </a:r>
            <a:r>
              <a:rPr lang="en-US" sz="800" noProof="0" dirty="0"/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35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4.png"/><Relationship Id="rId26" Type="http://schemas.openxmlformats.org/officeDocument/2006/relationships/image" Target="../media/image109.png"/><Relationship Id="rId3" Type="http://schemas.openxmlformats.org/officeDocument/2006/relationships/image" Target="../media/image90.png"/><Relationship Id="rId21" Type="http://schemas.openxmlformats.org/officeDocument/2006/relationships/image" Target="../media/image42.sv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08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07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06.svg"/><Relationship Id="rId10" Type="http://schemas.openxmlformats.org/officeDocument/2006/relationships/image" Target="../media/image97.png"/><Relationship Id="rId19" Type="http://schemas.openxmlformats.org/officeDocument/2006/relationships/image" Target="../media/image15.sv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image" Target="../media/image1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13" Type="http://schemas.openxmlformats.org/officeDocument/2006/relationships/image" Target="../media/image118.png"/><Relationship Id="rId3" Type="http://schemas.openxmlformats.org/officeDocument/2006/relationships/image" Target="../media/image116.png"/><Relationship Id="rId7" Type="http://schemas.openxmlformats.org/officeDocument/2006/relationships/image" Target="../media/image111.png"/><Relationship Id="rId12" Type="http://schemas.openxmlformats.org/officeDocument/2006/relationships/image" Target="../media/image110.svg"/><Relationship Id="rId2" Type="http://schemas.openxmlformats.org/officeDocument/2006/relationships/image" Target="../media/image115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5" Type="http://schemas.openxmlformats.org/officeDocument/2006/relationships/image" Target="../media/image122.png"/><Relationship Id="rId10" Type="http://schemas.openxmlformats.org/officeDocument/2006/relationships/image" Target="../media/image42.svg"/><Relationship Id="rId4" Type="http://schemas.openxmlformats.org/officeDocument/2006/relationships/image" Target="../media/image117.png"/><Relationship Id="rId9" Type="http://schemas.openxmlformats.org/officeDocument/2006/relationships/image" Target="../media/image41.png"/><Relationship Id="rId14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Herbrich</a:t>
            </a:r>
          </a:p>
          <a:p>
            <a:pPr algn="l"/>
            <a:r>
              <a:rPr lang="en-US" dirty="0"/>
              <a:t>Graphical Models: Approximate Inference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C5C5CB-F534-3313-0834-C065333A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Message Passing: Example</a:t>
            </a: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E02D2FF-7B23-4413-E004-CF246F2BEBF1}"/>
              </a:ext>
            </a:extLst>
          </p:cNvPr>
          <p:cNvSpPr/>
          <p:nvPr/>
        </p:nvSpPr>
        <p:spPr>
          <a:xfrm>
            <a:off x="4226301" y="4894540"/>
            <a:ext cx="58775" cy="53474"/>
          </a:xfrm>
          <a:custGeom>
            <a:avLst/>
            <a:gdLst>
              <a:gd name="connsiteX0" fmla="*/ 58776 w 58775"/>
              <a:gd name="connsiteY0" fmla="*/ 7774 h 53474"/>
              <a:gd name="connsiteX1" fmla="*/ 56759 w 58775"/>
              <a:gd name="connsiteY1" fmla="*/ 12843 h 53474"/>
              <a:gd name="connsiteX2" fmla="*/ 52428 w 58775"/>
              <a:gd name="connsiteY2" fmla="*/ 14639 h 53474"/>
              <a:gd name="connsiteX3" fmla="*/ 49095 w 58775"/>
              <a:gd name="connsiteY3" fmla="*/ 13372 h 53474"/>
              <a:gd name="connsiteX4" fmla="*/ 47938 w 58775"/>
              <a:gd name="connsiteY4" fmla="*/ 10481 h 53474"/>
              <a:gd name="connsiteX5" fmla="*/ 49550 w 58775"/>
              <a:gd name="connsiteY5" fmla="*/ 6397 h 53474"/>
              <a:gd name="connsiteX6" fmla="*/ 53585 w 58775"/>
              <a:gd name="connsiteY6" fmla="*/ 4084 h 53474"/>
              <a:gd name="connsiteX7" fmla="*/ 47705 w 58775"/>
              <a:gd name="connsiteY7" fmla="*/ 2596 h 53474"/>
              <a:gd name="connsiteX8" fmla="*/ 43387 w 58775"/>
              <a:gd name="connsiteY8" fmla="*/ 3801 h 53474"/>
              <a:gd name="connsiteX9" fmla="*/ 40213 w 58775"/>
              <a:gd name="connsiteY9" fmla="*/ 6569 h 53474"/>
              <a:gd name="connsiteX10" fmla="*/ 38024 w 58775"/>
              <a:gd name="connsiteY10" fmla="*/ 10370 h 53474"/>
              <a:gd name="connsiteX11" fmla="*/ 36646 w 58775"/>
              <a:gd name="connsiteY11" fmla="*/ 13888 h 53474"/>
              <a:gd name="connsiteX12" fmla="*/ 36006 w 58775"/>
              <a:gd name="connsiteY12" fmla="*/ 16533 h 53474"/>
              <a:gd name="connsiteX13" fmla="*/ 31971 w 58775"/>
              <a:gd name="connsiteY13" fmla="*/ 32672 h 53474"/>
              <a:gd name="connsiteX14" fmla="*/ 30015 w 58775"/>
              <a:gd name="connsiteY14" fmla="*/ 43042 h 53474"/>
              <a:gd name="connsiteX15" fmla="*/ 31627 w 58775"/>
              <a:gd name="connsiteY15" fmla="*/ 48640 h 53474"/>
              <a:gd name="connsiteX16" fmla="*/ 36474 w 58775"/>
              <a:gd name="connsiteY16" fmla="*/ 50829 h 53474"/>
              <a:gd name="connsiteX17" fmla="*/ 39180 w 58775"/>
              <a:gd name="connsiteY17" fmla="*/ 50472 h 53474"/>
              <a:gd name="connsiteX18" fmla="*/ 42464 w 58775"/>
              <a:gd name="connsiteY18" fmla="*/ 49033 h 53474"/>
              <a:gd name="connsiteX19" fmla="*/ 46032 w 58775"/>
              <a:gd name="connsiteY19" fmla="*/ 46327 h 53474"/>
              <a:gd name="connsiteX20" fmla="*/ 49439 w 58775"/>
              <a:gd name="connsiteY20" fmla="*/ 41837 h 53474"/>
              <a:gd name="connsiteX21" fmla="*/ 52207 w 58775"/>
              <a:gd name="connsiteY21" fmla="*/ 35379 h 53474"/>
              <a:gd name="connsiteX22" fmla="*/ 53708 w 58775"/>
              <a:gd name="connsiteY22" fmla="*/ 34112 h 53474"/>
              <a:gd name="connsiteX23" fmla="*/ 55147 w 58775"/>
              <a:gd name="connsiteY23" fmla="*/ 35268 h 53474"/>
              <a:gd name="connsiteX24" fmla="*/ 54335 w 58775"/>
              <a:gd name="connsiteY24" fmla="*/ 38319 h 53474"/>
              <a:gd name="connsiteX25" fmla="*/ 51912 w 58775"/>
              <a:gd name="connsiteY25" fmla="*/ 42981 h 53474"/>
              <a:gd name="connsiteX26" fmla="*/ 48172 w 58775"/>
              <a:gd name="connsiteY26" fmla="*/ 47938 h 53474"/>
              <a:gd name="connsiteX27" fmla="*/ 42870 w 58775"/>
              <a:gd name="connsiteY27" fmla="*/ 51862 h 53474"/>
              <a:gd name="connsiteX28" fmla="*/ 36240 w 58775"/>
              <a:gd name="connsiteY28" fmla="*/ 53474 h 53474"/>
              <a:gd name="connsiteX29" fmla="*/ 27998 w 58775"/>
              <a:gd name="connsiteY29" fmla="*/ 50829 h 53474"/>
              <a:gd name="connsiteX30" fmla="*/ 23508 w 58775"/>
              <a:gd name="connsiteY30" fmla="*/ 44482 h 53474"/>
              <a:gd name="connsiteX31" fmla="*/ 22819 w 58775"/>
              <a:gd name="connsiteY31" fmla="*/ 45699 h 53474"/>
              <a:gd name="connsiteX32" fmla="*/ 21195 w 58775"/>
              <a:gd name="connsiteY32" fmla="*/ 47938 h 53474"/>
              <a:gd name="connsiteX33" fmla="*/ 18723 w 58775"/>
              <a:gd name="connsiteY33" fmla="*/ 50596 h 53474"/>
              <a:gd name="connsiteX34" fmla="*/ 15327 w 58775"/>
              <a:gd name="connsiteY34" fmla="*/ 52551 h 53474"/>
              <a:gd name="connsiteX35" fmla="*/ 11120 w 58775"/>
              <a:gd name="connsiteY35" fmla="*/ 53474 h 53474"/>
              <a:gd name="connsiteX36" fmla="*/ 5868 w 58775"/>
              <a:gd name="connsiteY36" fmla="*/ 52662 h 53474"/>
              <a:gd name="connsiteX37" fmla="*/ 1722 w 58775"/>
              <a:gd name="connsiteY37" fmla="*/ 50017 h 53474"/>
              <a:gd name="connsiteX38" fmla="*/ 0 w 58775"/>
              <a:gd name="connsiteY38" fmla="*/ 45638 h 53474"/>
              <a:gd name="connsiteX39" fmla="*/ 1894 w 58775"/>
              <a:gd name="connsiteY39" fmla="*/ 40853 h 53474"/>
              <a:gd name="connsiteX40" fmla="*/ 6507 w 58775"/>
              <a:gd name="connsiteY40" fmla="*/ 38835 h 53474"/>
              <a:gd name="connsiteX41" fmla="*/ 9509 w 58775"/>
              <a:gd name="connsiteY41" fmla="*/ 39820 h 53474"/>
              <a:gd name="connsiteX42" fmla="*/ 10887 w 58775"/>
              <a:gd name="connsiteY42" fmla="*/ 42932 h 53474"/>
              <a:gd name="connsiteX43" fmla="*/ 9275 w 58775"/>
              <a:gd name="connsiteY43" fmla="*/ 47077 h 53474"/>
              <a:gd name="connsiteX44" fmla="*/ 5351 w 58775"/>
              <a:gd name="connsiteY44" fmla="*/ 49328 h 53474"/>
              <a:gd name="connsiteX45" fmla="*/ 11231 w 58775"/>
              <a:gd name="connsiteY45" fmla="*/ 50829 h 53474"/>
              <a:gd name="connsiteX46" fmla="*/ 18034 w 58775"/>
              <a:gd name="connsiteY46" fmla="*/ 47483 h 53474"/>
              <a:gd name="connsiteX47" fmla="*/ 22475 w 58775"/>
              <a:gd name="connsiteY47" fmla="*/ 38552 h 53474"/>
              <a:gd name="connsiteX48" fmla="*/ 27420 w 58775"/>
              <a:gd name="connsiteY48" fmla="*/ 19129 h 53474"/>
              <a:gd name="connsiteX49" fmla="*/ 28810 w 58775"/>
              <a:gd name="connsiteY49" fmla="*/ 10481 h 53474"/>
              <a:gd name="connsiteX50" fmla="*/ 28170 w 58775"/>
              <a:gd name="connsiteY50" fmla="*/ 6397 h 53474"/>
              <a:gd name="connsiteX51" fmla="*/ 26448 w 58775"/>
              <a:gd name="connsiteY51" fmla="*/ 3973 h 53474"/>
              <a:gd name="connsiteX52" fmla="*/ 24430 w 58775"/>
              <a:gd name="connsiteY52" fmla="*/ 2878 h 53474"/>
              <a:gd name="connsiteX53" fmla="*/ 22475 w 58775"/>
              <a:gd name="connsiteY53" fmla="*/ 2596 h 53474"/>
              <a:gd name="connsiteX54" fmla="*/ 18784 w 58775"/>
              <a:gd name="connsiteY54" fmla="*/ 3284 h 53474"/>
              <a:gd name="connsiteX55" fmla="*/ 14577 w 58775"/>
              <a:gd name="connsiteY55" fmla="*/ 5585 h 53474"/>
              <a:gd name="connsiteX56" fmla="*/ 10198 w 58775"/>
              <a:gd name="connsiteY56" fmla="*/ 10370 h 53474"/>
              <a:gd name="connsiteX57" fmla="*/ 6618 w 58775"/>
              <a:gd name="connsiteY57" fmla="*/ 18034 h 53474"/>
              <a:gd name="connsiteX58" fmla="*/ 5068 w 58775"/>
              <a:gd name="connsiteY58" fmla="*/ 19362 h 53474"/>
              <a:gd name="connsiteX59" fmla="*/ 3678 w 58775"/>
              <a:gd name="connsiteY59" fmla="*/ 18145 h 53474"/>
              <a:gd name="connsiteX60" fmla="*/ 4428 w 58775"/>
              <a:gd name="connsiteY60" fmla="*/ 15155 h 53474"/>
              <a:gd name="connsiteX61" fmla="*/ 6852 w 58775"/>
              <a:gd name="connsiteY61" fmla="*/ 10481 h 53474"/>
              <a:gd name="connsiteX62" fmla="*/ 10653 w 58775"/>
              <a:gd name="connsiteY62" fmla="*/ 5585 h 53474"/>
              <a:gd name="connsiteX63" fmla="*/ 16016 w 58775"/>
              <a:gd name="connsiteY63" fmla="*/ 1611 h 53474"/>
              <a:gd name="connsiteX64" fmla="*/ 22696 w 58775"/>
              <a:gd name="connsiteY64" fmla="*/ 0 h 53474"/>
              <a:gd name="connsiteX65" fmla="*/ 25759 w 58775"/>
              <a:gd name="connsiteY65" fmla="*/ 344 h 53474"/>
              <a:gd name="connsiteX66" fmla="*/ 29154 w 58775"/>
              <a:gd name="connsiteY66" fmla="*/ 1501 h 53474"/>
              <a:gd name="connsiteX67" fmla="*/ 32722 w 58775"/>
              <a:gd name="connsiteY67" fmla="*/ 4256 h 53474"/>
              <a:gd name="connsiteX68" fmla="*/ 35440 w 58775"/>
              <a:gd name="connsiteY68" fmla="*/ 8931 h 53474"/>
              <a:gd name="connsiteX69" fmla="*/ 37052 w 58775"/>
              <a:gd name="connsiteY69" fmla="*/ 6335 h 53474"/>
              <a:gd name="connsiteX70" fmla="*/ 39524 w 58775"/>
              <a:gd name="connsiteY70" fmla="*/ 3518 h 53474"/>
              <a:gd name="connsiteX71" fmla="*/ 43215 w 58775"/>
              <a:gd name="connsiteY71" fmla="*/ 972 h 53474"/>
              <a:gd name="connsiteX72" fmla="*/ 47828 w 58775"/>
              <a:gd name="connsiteY72" fmla="*/ 0 h 53474"/>
              <a:gd name="connsiteX73" fmla="*/ 52490 w 58775"/>
              <a:gd name="connsiteY73" fmla="*/ 627 h 53474"/>
              <a:gd name="connsiteX74" fmla="*/ 56759 w 58775"/>
              <a:gd name="connsiteY74" fmla="*/ 3112 h 53474"/>
              <a:gd name="connsiteX75" fmla="*/ 58776 w 58775"/>
              <a:gd name="connsiteY75" fmla="*/ 7774 h 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775" h="53474">
                <a:moveTo>
                  <a:pt x="58776" y="7774"/>
                </a:moveTo>
                <a:cubicBezTo>
                  <a:pt x="58776" y="9927"/>
                  <a:pt x="58099" y="11625"/>
                  <a:pt x="56759" y="12843"/>
                </a:cubicBezTo>
                <a:cubicBezTo>
                  <a:pt x="55418" y="14036"/>
                  <a:pt x="53966" y="14639"/>
                  <a:pt x="52428" y="14639"/>
                </a:cubicBezTo>
                <a:cubicBezTo>
                  <a:pt x="50964" y="14639"/>
                  <a:pt x="49857" y="14220"/>
                  <a:pt x="49095" y="13372"/>
                </a:cubicBezTo>
                <a:cubicBezTo>
                  <a:pt x="48320" y="12523"/>
                  <a:pt x="47938" y="11563"/>
                  <a:pt x="47938" y="10481"/>
                </a:cubicBezTo>
                <a:cubicBezTo>
                  <a:pt x="47938" y="9017"/>
                  <a:pt x="48480" y="7664"/>
                  <a:pt x="49550" y="6397"/>
                </a:cubicBezTo>
                <a:cubicBezTo>
                  <a:pt x="50620" y="5130"/>
                  <a:pt x="51973" y="4355"/>
                  <a:pt x="53585" y="4084"/>
                </a:cubicBezTo>
                <a:cubicBezTo>
                  <a:pt x="52010" y="3088"/>
                  <a:pt x="50054" y="2596"/>
                  <a:pt x="47705" y="2596"/>
                </a:cubicBezTo>
                <a:cubicBezTo>
                  <a:pt x="46167" y="2596"/>
                  <a:pt x="44728" y="3001"/>
                  <a:pt x="43387" y="3801"/>
                </a:cubicBezTo>
                <a:cubicBezTo>
                  <a:pt x="42083" y="4601"/>
                  <a:pt x="41025" y="5523"/>
                  <a:pt x="40213" y="6569"/>
                </a:cubicBezTo>
                <a:cubicBezTo>
                  <a:pt x="39450" y="7602"/>
                  <a:pt x="38725" y="8869"/>
                  <a:pt x="38024" y="10370"/>
                </a:cubicBezTo>
                <a:cubicBezTo>
                  <a:pt x="37372" y="11834"/>
                  <a:pt x="36916" y="13002"/>
                  <a:pt x="36646" y="13888"/>
                </a:cubicBezTo>
                <a:cubicBezTo>
                  <a:pt x="36412" y="14737"/>
                  <a:pt x="36203" y="15610"/>
                  <a:pt x="36006" y="16533"/>
                </a:cubicBezTo>
                <a:lnTo>
                  <a:pt x="31971" y="32672"/>
                </a:lnTo>
                <a:cubicBezTo>
                  <a:pt x="30667" y="37777"/>
                  <a:pt x="30015" y="41234"/>
                  <a:pt x="30015" y="43042"/>
                </a:cubicBezTo>
                <a:cubicBezTo>
                  <a:pt x="30015" y="45269"/>
                  <a:pt x="30557" y="47139"/>
                  <a:pt x="31627" y="48640"/>
                </a:cubicBezTo>
                <a:cubicBezTo>
                  <a:pt x="32709" y="50103"/>
                  <a:pt x="34321" y="50829"/>
                  <a:pt x="36474" y="50829"/>
                </a:cubicBezTo>
                <a:cubicBezTo>
                  <a:pt x="37322" y="50829"/>
                  <a:pt x="38220" y="50706"/>
                  <a:pt x="39180" y="50472"/>
                </a:cubicBezTo>
                <a:cubicBezTo>
                  <a:pt x="40139" y="50214"/>
                  <a:pt x="41234" y="49734"/>
                  <a:pt x="42464" y="49033"/>
                </a:cubicBezTo>
                <a:cubicBezTo>
                  <a:pt x="43731" y="48307"/>
                  <a:pt x="44925" y="47397"/>
                  <a:pt x="46032" y="46327"/>
                </a:cubicBezTo>
                <a:cubicBezTo>
                  <a:pt x="47188" y="45208"/>
                  <a:pt x="48320" y="43719"/>
                  <a:pt x="49439" y="41837"/>
                </a:cubicBezTo>
                <a:cubicBezTo>
                  <a:pt x="50559" y="39955"/>
                  <a:pt x="51481" y="37802"/>
                  <a:pt x="52207" y="35379"/>
                </a:cubicBezTo>
                <a:cubicBezTo>
                  <a:pt x="52441" y="34530"/>
                  <a:pt x="52933" y="34112"/>
                  <a:pt x="53708" y="34112"/>
                </a:cubicBezTo>
                <a:cubicBezTo>
                  <a:pt x="54667" y="34112"/>
                  <a:pt x="55147" y="34493"/>
                  <a:pt x="55147" y="35268"/>
                </a:cubicBezTo>
                <a:cubicBezTo>
                  <a:pt x="55147" y="35920"/>
                  <a:pt x="54876" y="36929"/>
                  <a:pt x="54335" y="38319"/>
                </a:cubicBezTo>
                <a:cubicBezTo>
                  <a:pt x="53831" y="39660"/>
                  <a:pt x="53031" y="41222"/>
                  <a:pt x="51912" y="42981"/>
                </a:cubicBezTo>
                <a:cubicBezTo>
                  <a:pt x="50841" y="44715"/>
                  <a:pt x="49587" y="46364"/>
                  <a:pt x="48172" y="47938"/>
                </a:cubicBezTo>
                <a:cubicBezTo>
                  <a:pt x="46745" y="49476"/>
                  <a:pt x="44974" y="50792"/>
                  <a:pt x="42870" y="51862"/>
                </a:cubicBezTo>
                <a:cubicBezTo>
                  <a:pt x="40754" y="52933"/>
                  <a:pt x="38540" y="53474"/>
                  <a:pt x="36240" y="53474"/>
                </a:cubicBezTo>
                <a:cubicBezTo>
                  <a:pt x="32931" y="53474"/>
                  <a:pt x="30188" y="52588"/>
                  <a:pt x="27998" y="50829"/>
                </a:cubicBezTo>
                <a:cubicBezTo>
                  <a:pt x="25808" y="49058"/>
                  <a:pt x="24308" y="46942"/>
                  <a:pt x="23508" y="44482"/>
                </a:cubicBezTo>
                <a:cubicBezTo>
                  <a:pt x="23311" y="44826"/>
                  <a:pt x="23077" y="45232"/>
                  <a:pt x="22819" y="45699"/>
                </a:cubicBezTo>
                <a:cubicBezTo>
                  <a:pt x="22548" y="46155"/>
                  <a:pt x="22007" y="46905"/>
                  <a:pt x="21195" y="47938"/>
                </a:cubicBezTo>
                <a:cubicBezTo>
                  <a:pt x="20433" y="48935"/>
                  <a:pt x="19608" y="49821"/>
                  <a:pt x="18723" y="50596"/>
                </a:cubicBezTo>
                <a:cubicBezTo>
                  <a:pt x="17837" y="51321"/>
                  <a:pt x="16705" y="51973"/>
                  <a:pt x="15327" y="52551"/>
                </a:cubicBezTo>
                <a:cubicBezTo>
                  <a:pt x="13987" y="53166"/>
                  <a:pt x="12584" y="53474"/>
                  <a:pt x="11120" y="53474"/>
                </a:cubicBezTo>
                <a:cubicBezTo>
                  <a:pt x="9275" y="53474"/>
                  <a:pt x="7528" y="53203"/>
                  <a:pt x="5868" y="52662"/>
                </a:cubicBezTo>
                <a:cubicBezTo>
                  <a:pt x="4256" y="52133"/>
                  <a:pt x="2878" y="51247"/>
                  <a:pt x="1722" y="50017"/>
                </a:cubicBezTo>
                <a:cubicBezTo>
                  <a:pt x="578" y="48787"/>
                  <a:pt x="0" y="47323"/>
                  <a:pt x="0" y="45638"/>
                </a:cubicBezTo>
                <a:cubicBezTo>
                  <a:pt x="0" y="43756"/>
                  <a:pt x="627" y="42157"/>
                  <a:pt x="1894" y="40853"/>
                </a:cubicBezTo>
                <a:cubicBezTo>
                  <a:pt x="3198" y="39512"/>
                  <a:pt x="4736" y="38835"/>
                  <a:pt x="6507" y="38835"/>
                </a:cubicBezTo>
                <a:cubicBezTo>
                  <a:pt x="7627" y="38835"/>
                  <a:pt x="8623" y="39168"/>
                  <a:pt x="9509" y="39820"/>
                </a:cubicBezTo>
                <a:cubicBezTo>
                  <a:pt x="10432" y="40471"/>
                  <a:pt x="10887" y="41505"/>
                  <a:pt x="10887" y="42932"/>
                </a:cubicBezTo>
                <a:cubicBezTo>
                  <a:pt x="10887" y="44506"/>
                  <a:pt x="10345" y="45884"/>
                  <a:pt x="9275" y="47077"/>
                </a:cubicBezTo>
                <a:cubicBezTo>
                  <a:pt x="8205" y="48271"/>
                  <a:pt x="6889" y="49021"/>
                  <a:pt x="5351" y="49328"/>
                </a:cubicBezTo>
                <a:cubicBezTo>
                  <a:pt x="6926" y="50325"/>
                  <a:pt x="8882" y="50829"/>
                  <a:pt x="11231" y="50829"/>
                </a:cubicBezTo>
                <a:cubicBezTo>
                  <a:pt x="13765" y="50829"/>
                  <a:pt x="16029" y="49710"/>
                  <a:pt x="18034" y="47483"/>
                </a:cubicBezTo>
                <a:cubicBezTo>
                  <a:pt x="20027" y="45257"/>
                  <a:pt x="21503" y="42280"/>
                  <a:pt x="22475" y="38552"/>
                </a:cubicBezTo>
                <a:cubicBezTo>
                  <a:pt x="24849" y="29597"/>
                  <a:pt x="26497" y="23126"/>
                  <a:pt x="27420" y="19129"/>
                </a:cubicBezTo>
                <a:cubicBezTo>
                  <a:pt x="28342" y="15094"/>
                  <a:pt x="28810" y="12215"/>
                  <a:pt x="28810" y="10481"/>
                </a:cubicBezTo>
                <a:cubicBezTo>
                  <a:pt x="28810" y="8869"/>
                  <a:pt x="28601" y="7516"/>
                  <a:pt x="28170" y="6397"/>
                </a:cubicBezTo>
                <a:cubicBezTo>
                  <a:pt x="27752" y="5277"/>
                  <a:pt x="27174" y="4478"/>
                  <a:pt x="26448" y="3973"/>
                </a:cubicBezTo>
                <a:cubicBezTo>
                  <a:pt x="25747" y="3432"/>
                  <a:pt x="25083" y="3063"/>
                  <a:pt x="24430" y="2878"/>
                </a:cubicBezTo>
                <a:cubicBezTo>
                  <a:pt x="23815" y="2694"/>
                  <a:pt x="23163" y="2596"/>
                  <a:pt x="22475" y="2596"/>
                </a:cubicBezTo>
                <a:cubicBezTo>
                  <a:pt x="21318" y="2596"/>
                  <a:pt x="20088" y="2829"/>
                  <a:pt x="18784" y="3284"/>
                </a:cubicBezTo>
                <a:cubicBezTo>
                  <a:pt x="17517" y="3740"/>
                  <a:pt x="16115" y="4515"/>
                  <a:pt x="14577" y="5585"/>
                </a:cubicBezTo>
                <a:cubicBezTo>
                  <a:pt x="13076" y="6630"/>
                  <a:pt x="11612" y="8217"/>
                  <a:pt x="10198" y="10370"/>
                </a:cubicBezTo>
                <a:cubicBezTo>
                  <a:pt x="8771" y="12523"/>
                  <a:pt x="7578" y="15069"/>
                  <a:pt x="6618" y="18034"/>
                </a:cubicBezTo>
                <a:cubicBezTo>
                  <a:pt x="6434" y="18920"/>
                  <a:pt x="5917" y="19362"/>
                  <a:pt x="5068" y="19362"/>
                </a:cubicBezTo>
                <a:cubicBezTo>
                  <a:pt x="4146" y="19325"/>
                  <a:pt x="3678" y="18920"/>
                  <a:pt x="3678" y="18145"/>
                </a:cubicBezTo>
                <a:cubicBezTo>
                  <a:pt x="3678" y="17493"/>
                  <a:pt x="3924" y="16496"/>
                  <a:pt x="4428" y="15155"/>
                </a:cubicBezTo>
                <a:cubicBezTo>
                  <a:pt x="4970" y="13765"/>
                  <a:pt x="5782" y="12215"/>
                  <a:pt x="6852" y="10481"/>
                </a:cubicBezTo>
                <a:cubicBezTo>
                  <a:pt x="7971" y="8759"/>
                  <a:pt x="9238" y="7122"/>
                  <a:pt x="10653" y="5585"/>
                </a:cubicBezTo>
                <a:cubicBezTo>
                  <a:pt x="12117" y="4010"/>
                  <a:pt x="13900" y="2682"/>
                  <a:pt x="16016" y="1611"/>
                </a:cubicBezTo>
                <a:cubicBezTo>
                  <a:pt x="18169" y="541"/>
                  <a:pt x="20396" y="0"/>
                  <a:pt x="22696" y="0"/>
                </a:cubicBezTo>
                <a:cubicBezTo>
                  <a:pt x="23742" y="0"/>
                  <a:pt x="24763" y="111"/>
                  <a:pt x="25759" y="344"/>
                </a:cubicBezTo>
                <a:cubicBezTo>
                  <a:pt x="26792" y="529"/>
                  <a:pt x="27924" y="923"/>
                  <a:pt x="29154" y="1501"/>
                </a:cubicBezTo>
                <a:cubicBezTo>
                  <a:pt x="30421" y="2079"/>
                  <a:pt x="31614" y="2989"/>
                  <a:pt x="32722" y="4256"/>
                </a:cubicBezTo>
                <a:cubicBezTo>
                  <a:pt x="33841" y="5523"/>
                  <a:pt x="34739" y="7086"/>
                  <a:pt x="35440" y="8931"/>
                </a:cubicBezTo>
                <a:cubicBezTo>
                  <a:pt x="35895" y="8045"/>
                  <a:pt x="36437" y="7184"/>
                  <a:pt x="37052" y="6335"/>
                </a:cubicBezTo>
                <a:cubicBezTo>
                  <a:pt x="37704" y="5486"/>
                  <a:pt x="38528" y="4551"/>
                  <a:pt x="39524" y="3518"/>
                </a:cubicBezTo>
                <a:cubicBezTo>
                  <a:pt x="40570" y="2436"/>
                  <a:pt x="41800" y="1587"/>
                  <a:pt x="43215" y="972"/>
                </a:cubicBezTo>
                <a:cubicBezTo>
                  <a:pt x="44678" y="320"/>
                  <a:pt x="46216" y="0"/>
                  <a:pt x="47828" y="0"/>
                </a:cubicBezTo>
                <a:cubicBezTo>
                  <a:pt x="49402" y="0"/>
                  <a:pt x="50952" y="209"/>
                  <a:pt x="52490" y="627"/>
                </a:cubicBezTo>
                <a:cubicBezTo>
                  <a:pt x="54028" y="1009"/>
                  <a:pt x="55455" y="1845"/>
                  <a:pt x="56759" y="3112"/>
                </a:cubicBezTo>
                <a:cubicBezTo>
                  <a:pt x="58099" y="4342"/>
                  <a:pt x="58776" y="5892"/>
                  <a:pt x="58776" y="7774"/>
                </a:cubicBezTo>
                <a:close/>
              </a:path>
            </a:pathLst>
          </a:custGeom>
          <a:solidFill>
            <a:srgbClr val="000000"/>
          </a:solidFill>
          <a:ln w="12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FD98D57-318F-0059-CCF9-5D9D46E368BD}"/>
              </a:ext>
            </a:extLst>
          </p:cNvPr>
          <p:cNvGrpSpPr/>
          <p:nvPr/>
        </p:nvGrpSpPr>
        <p:grpSpPr>
          <a:xfrm>
            <a:off x="2612573" y="3080487"/>
            <a:ext cx="2881678" cy="1752189"/>
            <a:chOff x="4575412" y="3092190"/>
            <a:chExt cx="2881678" cy="1752189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244F5F4D-A501-DA2B-25D3-C4D16C71E620}"/>
                </a:ext>
              </a:extLst>
            </p:cNvPr>
            <p:cNvSpPr/>
            <p:nvPr/>
          </p:nvSpPr>
          <p:spPr>
            <a:xfrm>
              <a:off x="4988013" y="3092190"/>
              <a:ext cx="2469077" cy="1634133"/>
            </a:xfrm>
            <a:custGeom>
              <a:avLst/>
              <a:gdLst>
                <a:gd name="connsiteX0" fmla="*/ 0 w 2469077"/>
                <a:gd name="connsiteY0" fmla="*/ 1634133 h 1634133"/>
                <a:gd name="connsiteX1" fmla="*/ 2469078 w 2469077"/>
                <a:gd name="connsiteY1" fmla="*/ 1634133 h 1634133"/>
                <a:gd name="connsiteX2" fmla="*/ 2469078 w 2469077"/>
                <a:gd name="connsiteY2" fmla="*/ 0 h 1634133"/>
                <a:gd name="connsiteX3" fmla="*/ 0 w 2469077"/>
                <a:gd name="connsiteY3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077" h="1634133">
                  <a:moveTo>
                    <a:pt x="0" y="1634133"/>
                  </a:moveTo>
                  <a:lnTo>
                    <a:pt x="2469078" y="1634133"/>
                  </a:lnTo>
                  <a:lnTo>
                    <a:pt x="246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7933032-2F86-0B8A-66CB-C6DF5B095DC5}"/>
                </a:ext>
              </a:extLst>
            </p:cNvPr>
            <p:cNvSpPr/>
            <p:nvPr/>
          </p:nvSpPr>
          <p:spPr>
            <a:xfrm>
              <a:off x="525200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860581-71AC-56C3-C89E-BB1DF88B83C4}"/>
                </a:ext>
              </a:extLst>
            </p:cNvPr>
            <p:cNvSpPr/>
            <p:nvPr/>
          </p:nvSpPr>
          <p:spPr>
            <a:xfrm>
              <a:off x="5737276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E45113C-DAE5-A4E0-0D44-9B4F0B5F2575}"/>
                </a:ext>
              </a:extLst>
            </p:cNvPr>
            <p:cNvSpPr/>
            <p:nvPr/>
          </p:nvSpPr>
          <p:spPr>
            <a:xfrm>
              <a:off x="6222550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B22A61D-8922-D984-666B-D44FF2C5C7CE}"/>
                </a:ext>
              </a:extLst>
            </p:cNvPr>
            <p:cNvSpPr/>
            <p:nvPr/>
          </p:nvSpPr>
          <p:spPr>
            <a:xfrm>
              <a:off x="6707827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A09A642-E761-D4FE-18A1-F896AD53EB5F}"/>
                </a:ext>
              </a:extLst>
            </p:cNvPr>
            <p:cNvSpPr/>
            <p:nvPr/>
          </p:nvSpPr>
          <p:spPr>
            <a:xfrm>
              <a:off x="7193091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11C8FC7-8AC2-282C-C03D-405D2B37C6D3}"/>
                </a:ext>
              </a:extLst>
            </p:cNvPr>
            <p:cNvSpPr/>
            <p:nvPr/>
          </p:nvSpPr>
          <p:spPr>
            <a:xfrm>
              <a:off x="4988013" y="4726324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7EF6CC7-F41C-CF99-21BA-7342A4B6F79B}"/>
                </a:ext>
              </a:extLst>
            </p:cNvPr>
            <p:cNvSpPr/>
            <p:nvPr/>
          </p:nvSpPr>
          <p:spPr>
            <a:xfrm>
              <a:off x="5252003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FA3C847-2DA9-DD76-5E4E-B19E4E3CD3CA}"/>
                </a:ext>
              </a:extLst>
            </p:cNvPr>
            <p:cNvSpPr/>
            <p:nvPr/>
          </p:nvSpPr>
          <p:spPr>
            <a:xfrm>
              <a:off x="5737276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B7E8326-5BA1-8FF4-0D18-3BBD49C4BDDA}"/>
                </a:ext>
              </a:extLst>
            </p:cNvPr>
            <p:cNvSpPr/>
            <p:nvPr/>
          </p:nvSpPr>
          <p:spPr>
            <a:xfrm>
              <a:off x="6222550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18F0840-5536-A518-C90B-304D90689409}"/>
                </a:ext>
              </a:extLst>
            </p:cNvPr>
            <p:cNvSpPr/>
            <p:nvPr/>
          </p:nvSpPr>
          <p:spPr>
            <a:xfrm>
              <a:off x="6707827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DD833D4-2C61-981E-F6D2-D2FEDDA2BC4A}"/>
                </a:ext>
              </a:extLst>
            </p:cNvPr>
            <p:cNvSpPr/>
            <p:nvPr/>
          </p:nvSpPr>
          <p:spPr>
            <a:xfrm>
              <a:off x="7193091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B66B0BF-253C-846D-A023-7F8409602DF8}"/>
                </a:ext>
              </a:extLst>
            </p:cNvPr>
            <p:cNvSpPr/>
            <p:nvPr/>
          </p:nvSpPr>
          <p:spPr>
            <a:xfrm>
              <a:off x="5187297" y="4806713"/>
              <a:ext cx="63883" cy="8475"/>
            </a:xfrm>
            <a:custGeom>
              <a:avLst/>
              <a:gdLst>
                <a:gd name="connsiteX0" fmla="*/ 0 w 63883"/>
                <a:gd name="connsiteY0" fmla="*/ 0 h 8475"/>
                <a:gd name="connsiteX1" fmla="*/ 63883 w 63883"/>
                <a:gd name="connsiteY1" fmla="*/ 0 h 8475"/>
                <a:gd name="connsiteX2" fmla="*/ 63883 w 63883"/>
                <a:gd name="connsiteY2" fmla="*/ 8476 h 8475"/>
                <a:gd name="connsiteX3" fmla="*/ 0 w 63883"/>
                <a:gd name="connsiteY3" fmla="*/ 8476 h 8475"/>
                <a:gd name="connsiteX4" fmla="*/ 0 w 63883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3" h="8475">
                  <a:moveTo>
                    <a:pt x="0" y="0"/>
                  </a:moveTo>
                  <a:lnTo>
                    <a:pt x="63883" y="0"/>
                  </a:lnTo>
                  <a:lnTo>
                    <a:pt x="63883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1BD3A55-EF8C-0C04-9136-5EF0F21A7931}"/>
                </a:ext>
              </a:extLst>
            </p:cNvPr>
            <p:cNvSpPr/>
            <p:nvPr/>
          </p:nvSpPr>
          <p:spPr>
            <a:xfrm>
              <a:off x="5269469" y="4767201"/>
              <a:ext cx="47240" cy="75739"/>
            </a:xfrm>
            <a:custGeom>
              <a:avLst/>
              <a:gdLst>
                <a:gd name="connsiteX0" fmla="*/ 12109 w 47240"/>
                <a:gd name="connsiteY0" fmla="*/ 67264 h 75739"/>
                <a:gd name="connsiteX1" fmla="*/ 47241 w 47240"/>
                <a:gd name="connsiteY1" fmla="*/ 67264 h 75739"/>
                <a:gd name="connsiteX2" fmla="*/ 47241 w 47240"/>
                <a:gd name="connsiteY2" fmla="*/ 75739 h 75739"/>
                <a:gd name="connsiteX3" fmla="*/ 0 w 47240"/>
                <a:gd name="connsiteY3" fmla="*/ 75739 h 75739"/>
                <a:gd name="connsiteX4" fmla="*/ 0 w 47240"/>
                <a:gd name="connsiteY4" fmla="*/ 67264 h 75739"/>
                <a:gd name="connsiteX5" fmla="*/ 15597 w 47240"/>
                <a:gd name="connsiteY5" fmla="*/ 51371 h 75739"/>
                <a:gd name="connsiteX6" fmla="*/ 28056 w 47240"/>
                <a:gd name="connsiteY6" fmla="*/ 38466 h 75739"/>
                <a:gd name="connsiteX7" fmla="*/ 34782 w 47240"/>
                <a:gd name="connsiteY7" fmla="*/ 29302 h 75739"/>
                <a:gd name="connsiteX8" fmla="*/ 36726 w 47240"/>
                <a:gd name="connsiteY8" fmla="*/ 21872 h 75739"/>
                <a:gd name="connsiteX9" fmla="*/ 32540 w 47240"/>
                <a:gd name="connsiteY9" fmla="*/ 12203 h 75739"/>
                <a:gd name="connsiteX10" fmla="*/ 21727 w 47240"/>
                <a:gd name="connsiteY10" fmla="*/ 8463 h 75739"/>
                <a:gd name="connsiteX11" fmla="*/ 11711 w 47240"/>
                <a:gd name="connsiteY11" fmla="*/ 10112 h 75739"/>
                <a:gd name="connsiteX12" fmla="*/ 498 w 47240"/>
                <a:gd name="connsiteY12" fmla="*/ 15094 h 75739"/>
                <a:gd name="connsiteX13" fmla="*/ 498 w 47240"/>
                <a:gd name="connsiteY13" fmla="*/ 4933 h 75739"/>
                <a:gd name="connsiteX14" fmla="*/ 11860 w 47240"/>
                <a:gd name="connsiteY14" fmla="*/ 1242 h 75739"/>
                <a:gd name="connsiteX15" fmla="*/ 21527 w 47240"/>
                <a:gd name="connsiteY15" fmla="*/ 0 h 75739"/>
                <a:gd name="connsiteX16" fmla="*/ 39965 w 47240"/>
                <a:gd name="connsiteY16" fmla="*/ 5782 h 75739"/>
                <a:gd name="connsiteX17" fmla="*/ 46842 w 47240"/>
                <a:gd name="connsiteY17" fmla="*/ 21220 h 75739"/>
                <a:gd name="connsiteX18" fmla="*/ 45098 w 47240"/>
                <a:gd name="connsiteY18" fmla="*/ 29941 h 75739"/>
                <a:gd name="connsiteX19" fmla="*/ 38869 w 47240"/>
                <a:gd name="connsiteY19" fmla="*/ 39610 h 75739"/>
                <a:gd name="connsiteX20" fmla="*/ 30945 w 47240"/>
                <a:gd name="connsiteY20" fmla="*/ 47988 h 75739"/>
                <a:gd name="connsiteX21" fmla="*/ 12109 w 47240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39">
                  <a:moveTo>
                    <a:pt x="12109" y="67264"/>
                  </a:moveTo>
                  <a:lnTo>
                    <a:pt x="47241" y="67264"/>
                  </a:lnTo>
                  <a:lnTo>
                    <a:pt x="47241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1" y="63315"/>
                    <a:pt x="9019" y="58013"/>
                    <a:pt x="15597" y="51371"/>
                  </a:cubicBezTo>
                  <a:cubicBezTo>
                    <a:pt x="22209" y="44691"/>
                    <a:pt x="26362" y="40398"/>
                    <a:pt x="28056" y="38466"/>
                  </a:cubicBezTo>
                  <a:cubicBezTo>
                    <a:pt x="31277" y="34837"/>
                    <a:pt x="33520" y="31787"/>
                    <a:pt x="34782" y="29302"/>
                  </a:cubicBezTo>
                  <a:cubicBezTo>
                    <a:pt x="36077" y="26780"/>
                    <a:pt x="36726" y="24295"/>
                    <a:pt x="36726" y="21872"/>
                  </a:cubicBezTo>
                  <a:cubicBezTo>
                    <a:pt x="36726" y="17923"/>
                    <a:pt x="35331" y="14700"/>
                    <a:pt x="32540" y="12203"/>
                  </a:cubicBezTo>
                  <a:cubicBezTo>
                    <a:pt x="29783" y="9706"/>
                    <a:pt x="26179" y="8463"/>
                    <a:pt x="21727" y="8463"/>
                  </a:cubicBezTo>
                  <a:cubicBezTo>
                    <a:pt x="18571" y="8463"/>
                    <a:pt x="15233" y="9017"/>
                    <a:pt x="11711" y="10112"/>
                  </a:cubicBezTo>
                  <a:cubicBezTo>
                    <a:pt x="8222" y="11207"/>
                    <a:pt x="4485" y="12867"/>
                    <a:pt x="498" y="15094"/>
                  </a:cubicBezTo>
                  <a:lnTo>
                    <a:pt x="498" y="4933"/>
                  </a:lnTo>
                  <a:cubicBezTo>
                    <a:pt x="4552" y="3297"/>
                    <a:pt x="8338" y="2067"/>
                    <a:pt x="11860" y="1242"/>
                  </a:cubicBezTo>
                  <a:cubicBezTo>
                    <a:pt x="15382" y="418"/>
                    <a:pt x="18603" y="0"/>
                    <a:pt x="21527" y="0"/>
                  </a:cubicBezTo>
                  <a:cubicBezTo>
                    <a:pt x="29234" y="0"/>
                    <a:pt x="35380" y="1931"/>
                    <a:pt x="39965" y="5782"/>
                  </a:cubicBezTo>
                  <a:cubicBezTo>
                    <a:pt x="44549" y="9632"/>
                    <a:pt x="46842" y="14774"/>
                    <a:pt x="46842" y="21220"/>
                  </a:cubicBezTo>
                  <a:cubicBezTo>
                    <a:pt x="46842" y="24283"/>
                    <a:pt x="46260" y="27186"/>
                    <a:pt x="45098" y="29941"/>
                  </a:cubicBezTo>
                  <a:cubicBezTo>
                    <a:pt x="43968" y="32660"/>
                    <a:pt x="41891" y="35883"/>
                    <a:pt x="38869" y="39610"/>
                  </a:cubicBezTo>
                  <a:cubicBezTo>
                    <a:pt x="38038" y="40582"/>
                    <a:pt x="35397" y="43375"/>
                    <a:pt x="30945" y="47988"/>
                  </a:cubicBezTo>
                  <a:cubicBezTo>
                    <a:pt x="26493" y="52576"/>
                    <a:pt x="20215" y="58997"/>
                    <a:pt x="12109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090563E-E5CD-06BC-64A9-4C94CC090FBA}"/>
                </a:ext>
              </a:extLst>
            </p:cNvPr>
            <p:cNvSpPr/>
            <p:nvPr/>
          </p:nvSpPr>
          <p:spPr>
            <a:xfrm>
              <a:off x="5672171" y="4806713"/>
              <a:ext cx="63884" cy="8475"/>
            </a:xfrm>
            <a:custGeom>
              <a:avLst/>
              <a:gdLst>
                <a:gd name="connsiteX0" fmla="*/ 0 w 63884"/>
                <a:gd name="connsiteY0" fmla="*/ 0 h 8475"/>
                <a:gd name="connsiteX1" fmla="*/ 63885 w 63884"/>
                <a:gd name="connsiteY1" fmla="*/ 0 h 8475"/>
                <a:gd name="connsiteX2" fmla="*/ 63885 w 63884"/>
                <a:gd name="connsiteY2" fmla="*/ 8476 h 8475"/>
                <a:gd name="connsiteX3" fmla="*/ 0 w 63884"/>
                <a:gd name="connsiteY3" fmla="*/ 8476 h 8475"/>
                <a:gd name="connsiteX4" fmla="*/ 0 w 63884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4" h="8475">
                  <a:moveTo>
                    <a:pt x="0" y="0"/>
                  </a:moveTo>
                  <a:lnTo>
                    <a:pt x="63885" y="0"/>
                  </a:lnTo>
                  <a:lnTo>
                    <a:pt x="63885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A9AD67E-1F9C-176C-7050-A567045A6DEE}"/>
                </a:ext>
              </a:extLst>
            </p:cNvPr>
            <p:cNvSpPr/>
            <p:nvPr/>
          </p:nvSpPr>
          <p:spPr>
            <a:xfrm>
              <a:off x="5758081" y="4768542"/>
              <a:ext cx="44303" cy="74398"/>
            </a:xfrm>
            <a:custGeom>
              <a:avLst/>
              <a:gdLst>
                <a:gd name="connsiteX0" fmla="*/ 1444 w 44303"/>
                <a:gd name="connsiteY0" fmla="*/ 65923 h 74398"/>
                <a:gd name="connsiteX1" fmla="*/ 17889 w 44303"/>
                <a:gd name="connsiteY1" fmla="*/ 65923 h 74398"/>
                <a:gd name="connsiteX2" fmla="*/ 17889 w 44303"/>
                <a:gd name="connsiteY2" fmla="*/ 9165 h 74398"/>
                <a:gd name="connsiteX3" fmla="*/ 0 w 44303"/>
                <a:gd name="connsiteY3" fmla="*/ 12757 h 74398"/>
                <a:gd name="connsiteX4" fmla="*/ 0 w 44303"/>
                <a:gd name="connsiteY4" fmla="*/ 3592 h 74398"/>
                <a:gd name="connsiteX5" fmla="*/ 17789 w 44303"/>
                <a:gd name="connsiteY5" fmla="*/ 0 h 74398"/>
                <a:gd name="connsiteX6" fmla="*/ 27855 w 44303"/>
                <a:gd name="connsiteY6" fmla="*/ 0 h 74398"/>
                <a:gd name="connsiteX7" fmla="*/ 27855 w 44303"/>
                <a:gd name="connsiteY7" fmla="*/ 65923 h 74398"/>
                <a:gd name="connsiteX8" fmla="*/ 44303 w 44303"/>
                <a:gd name="connsiteY8" fmla="*/ 65923 h 74398"/>
                <a:gd name="connsiteX9" fmla="*/ 44303 w 44303"/>
                <a:gd name="connsiteY9" fmla="*/ 74399 h 74398"/>
                <a:gd name="connsiteX10" fmla="*/ 1444 w 44303"/>
                <a:gd name="connsiteY10" fmla="*/ 74399 h 74398"/>
                <a:gd name="connsiteX11" fmla="*/ 1444 w 44303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3" h="74398">
                  <a:moveTo>
                    <a:pt x="1444" y="65923"/>
                  </a:moveTo>
                  <a:lnTo>
                    <a:pt x="17889" y="65923"/>
                  </a:lnTo>
                  <a:lnTo>
                    <a:pt x="17889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9" y="0"/>
                  </a:lnTo>
                  <a:lnTo>
                    <a:pt x="27855" y="0"/>
                  </a:lnTo>
                  <a:lnTo>
                    <a:pt x="27855" y="65923"/>
                  </a:lnTo>
                  <a:lnTo>
                    <a:pt x="44303" y="65923"/>
                  </a:lnTo>
                  <a:lnTo>
                    <a:pt x="44303" y="74399"/>
                  </a:lnTo>
                  <a:lnTo>
                    <a:pt x="1444" y="74399"/>
                  </a:lnTo>
                  <a:lnTo>
                    <a:pt x="1444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D56563F-F7A5-4655-B9BC-68084447063F}"/>
                </a:ext>
              </a:extLst>
            </p:cNvPr>
            <p:cNvSpPr/>
            <p:nvPr/>
          </p:nvSpPr>
          <p:spPr>
            <a:xfrm>
              <a:off x="6196840" y="4767201"/>
              <a:ext cx="51419" cy="77178"/>
            </a:xfrm>
            <a:custGeom>
              <a:avLst/>
              <a:gdLst>
                <a:gd name="connsiteX0" fmla="*/ 25710 w 51419"/>
                <a:gd name="connsiteY0" fmla="*/ 7971 h 77178"/>
                <a:gd name="connsiteX1" fmla="*/ 13999 w 51419"/>
                <a:gd name="connsiteY1" fmla="*/ 15647 h 77178"/>
                <a:gd name="connsiteX2" fmla="*/ 10112 w 51419"/>
                <a:gd name="connsiteY2" fmla="*/ 38614 h 77178"/>
                <a:gd name="connsiteX3" fmla="*/ 13999 w 51419"/>
                <a:gd name="connsiteY3" fmla="*/ 61593 h 77178"/>
                <a:gd name="connsiteX4" fmla="*/ 25710 w 51419"/>
                <a:gd name="connsiteY4" fmla="*/ 69208 h 77178"/>
                <a:gd name="connsiteX5" fmla="*/ 37421 w 51419"/>
                <a:gd name="connsiteY5" fmla="*/ 61593 h 77178"/>
                <a:gd name="connsiteX6" fmla="*/ 41357 w 51419"/>
                <a:gd name="connsiteY6" fmla="*/ 38614 h 77178"/>
                <a:gd name="connsiteX7" fmla="*/ 37421 w 51419"/>
                <a:gd name="connsiteY7" fmla="*/ 15647 h 77178"/>
                <a:gd name="connsiteX8" fmla="*/ 25710 w 51419"/>
                <a:gd name="connsiteY8" fmla="*/ 7971 h 77178"/>
                <a:gd name="connsiteX9" fmla="*/ 25710 w 51419"/>
                <a:gd name="connsiteY9" fmla="*/ 0 h 77178"/>
                <a:gd name="connsiteX10" fmla="*/ 44789 w 51419"/>
                <a:gd name="connsiteY10" fmla="*/ 9915 h 77178"/>
                <a:gd name="connsiteX11" fmla="*/ 51420 w 51419"/>
                <a:gd name="connsiteY11" fmla="*/ 38614 h 77178"/>
                <a:gd name="connsiteX12" fmla="*/ 44789 w 51419"/>
                <a:gd name="connsiteY12" fmla="*/ 67313 h 77178"/>
                <a:gd name="connsiteX13" fmla="*/ 25710 w 51419"/>
                <a:gd name="connsiteY13" fmla="*/ 77179 h 77178"/>
                <a:gd name="connsiteX14" fmla="*/ 6569 w 51419"/>
                <a:gd name="connsiteY14" fmla="*/ 67313 h 77178"/>
                <a:gd name="connsiteX15" fmla="*/ 0 w 51419"/>
                <a:gd name="connsiteY15" fmla="*/ 38614 h 77178"/>
                <a:gd name="connsiteX16" fmla="*/ 6569 w 51419"/>
                <a:gd name="connsiteY16" fmla="*/ 9915 h 77178"/>
                <a:gd name="connsiteX17" fmla="*/ 25710 w 51419"/>
                <a:gd name="connsiteY17" fmla="*/ 0 h 7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19" h="77178">
                  <a:moveTo>
                    <a:pt x="25710" y="7971"/>
                  </a:moveTo>
                  <a:cubicBezTo>
                    <a:pt x="20531" y="7971"/>
                    <a:pt x="16619" y="10530"/>
                    <a:pt x="13999" y="15647"/>
                  </a:cubicBezTo>
                  <a:cubicBezTo>
                    <a:pt x="11403" y="20728"/>
                    <a:pt x="10112" y="28379"/>
                    <a:pt x="10112" y="38614"/>
                  </a:cubicBezTo>
                  <a:cubicBezTo>
                    <a:pt x="10112" y="48812"/>
                    <a:pt x="11403" y="56476"/>
                    <a:pt x="13999" y="61593"/>
                  </a:cubicBezTo>
                  <a:cubicBezTo>
                    <a:pt x="16619" y="66673"/>
                    <a:pt x="20531" y="69208"/>
                    <a:pt x="25710" y="69208"/>
                  </a:cubicBezTo>
                  <a:cubicBezTo>
                    <a:pt x="30926" y="69208"/>
                    <a:pt x="34825" y="66673"/>
                    <a:pt x="37421" y="61593"/>
                  </a:cubicBezTo>
                  <a:cubicBezTo>
                    <a:pt x="40041" y="56476"/>
                    <a:pt x="41357" y="48812"/>
                    <a:pt x="41357" y="38614"/>
                  </a:cubicBezTo>
                  <a:cubicBezTo>
                    <a:pt x="41357" y="28379"/>
                    <a:pt x="40041" y="20728"/>
                    <a:pt x="37421" y="15647"/>
                  </a:cubicBezTo>
                  <a:cubicBezTo>
                    <a:pt x="34825" y="10530"/>
                    <a:pt x="30926" y="7971"/>
                    <a:pt x="25710" y="7971"/>
                  </a:cubicBezTo>
                  <a:moveTo>
                    <a:pt x="25710" y="0"/>
                  </a:moveTo>
                  <a:cubicBezTo>
                    <a:pt x="34050" y="0"/>
                    <a:pt x="40410" y="3309"/>
                    <a:pt x="44789" y="9915"/>
                  </a:cubicBezTo>
                  <a:cubicBezTo>
                    <a:pt x="49205" y="16496"/>
                    <a:pt x="51420" y="26054"/>
                    <a:pt x="51420" y="38614"/>
                  </a:cubicBezTo>
                  <a:cubicBezTo>
                    <a:pt x="51420" y="51137"/>
                    <a:pt x="49205" y="60707"/>
                    <a:pt x="44789" y="67313"/>
                  </a:cubicBezTo>
                  <a:cubicBezTo>
                    <a:pt x="40410" y="73894"/>
                    <a:pt x="34050" y="77179"/>
                    <a:pt x="25710" y="77179"/>
                  </a:cubicBezTo>
                  <a:cubicBezTo>
                    <a:pt x="17370" y="77179"/>
                    <a:pt x="10985" y="73894"/>
                    <a:pt x="6569" y="67313"/>
                  </a:cubicBezTo>
                  <a:cubicBezTo>
                    <a:pt x="2190" y="60707"/>
                    <a:pt x="0" y="51137"/>
                    <a:pt x="0" y="38614"/>
                  </a:cubicBezTo>
                  <a:cubicBezTo>
                    <a:pt x="0" y="26054"/>
                    <a:pt x="2190" y="16496"/>
                    <a:pt x="6569" y="9915"/>
                  </a:cubicBezTo>
                  <a:cubicBezTo>
                    <a:pt x="10985" y="3309"/>
                    <a:pt x="17370" y="0"/>
                    <a:pt x="2571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106C460-96EF-8C01-FE32-E871DE1F024B}"/>
                </a:ext>
              </a:extLst>
            </p:cNvPr>
            <p:cNvSpPr/>
            <p:nvPr/>
          </p:nvSpPr>
          <p:spPr>
            <a:xfrm>
              <a:off x="6685672" y="4768542"/>
              <a:ext cx="44297" cy="74398"/>
            </a:xfrm>
            <a:custGeom>
              <a:avLst/>
              <a:gdLst>
                <a:gd name="connsiteX0" fmla="*/ 1451 w 44297"/>
                <a:gd name="connsiteY0" fmla="*/ 65923 h 74398"/>
                <a:gd name="connsiteX1" fmla="*/ 17886 w 44297"/>
                <a:gd name="connsiteY1" fmla="*/ 65923 h 74398"/>
                <a:gd name="connsiteX2" fmla="*/ 17886 w 44297"/>
                <a:gd name="connsiteY2" fmla="*/ 9165 h 74398"/>
                <a:gd name="connsiteX3" fmla="*/ 0 w 44297"/>
                <a:gd name="connsiteY3" fmla="*/ 12757 h 74398"/>
                <a:gd name="connsiteX4" fmla="*/ 0 w 44297"/>
                <a:gd name="connsiteY4" fmla="*/ 3592 h 74398"/>
                <a:gd name="connsiteX5" fmla="*/ 17788 w 44297"/>
                <a:gd name="connsiteY5" fmla="*/ 0 h 74398"/>
                <a:gd name="connsiteX6" fmla="*/ 27863 w 44297"/>
                <a:gd name="connsiteY6" fmla="*/ 0 h 74398"/>
                <a:gd name="connsiteX7" fmla="*/ 27863 w 44297"/>
                <a:gd name="connsiteY7" fmla="*/ 65923 h 74398"/>
                <a:gd name="connsiteX8" fmla="*/ 44297 w 44297"/>
                <a:gd name="connsiteY8" fmla="*/ 65923 h 74398"/>
                <a:gd name="connsiteX9" fmla="*/ 44297 w 44297"/>
                <a:gd name="connsiteY9" fmla="*/ 74399 h 74398"/>
                <a:gd name="connsiteX10" fmla="*/ 1451 w 44297"/>
                <a:gd name="connsiteY10" fmla="*/ 74399 h 74398"/>
                <a:gd name="connsiteX11" fmla="*/ 1451 w 44297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7" h="74398">
                  <a:moveTo>
                    <a:pt x="1451" y="65923"/>
                  </a:moveTo>
                  <a:lnTo>
                    <a:pt x="17886" y="65923"/>
                  </a:lnTo>
                  <a:lnTo>
                    <a:pt x="17886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8" y="0"/>
                  </a:lnTo>
                  <a:lnTo>
                    <a:pt x="27863" y="0"/>
                  </a:lnTo>
                  <a:lnTo>
                    <a:pt x="27863" y="65923"/>
                  </a:lnTo>
                  <a:lnTo>
                    <a:pt x="44297" y="65923"/>
                  </a:lnTo>
                  <a:lnTo>
                    <a:pt x="44297" y="74399"/>
                  </a:lnTo>
                  <a:lnTo>
                    <a:pt x="1451" y="74399"/>
                  </a:lnTo>
                  <a:lnTo>
                    <a:pt x="1451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DED4E60-790D-2E60-D5FB-863E190E78E6}"/>
                </a:ext>
              </a:extLst>
            </p:cNvPr>
            <p:cNvSpPr/>
            <p:nvPr/>
          </p:nvSpPr>
          <p:spPr>
            <a:xfrm>
              <a:off x="7169473" y="4767201"/>
              <a:ext cx="47249" cy="75739"/>
            </a:xfrm>
            <a:custGeom>
              <a:avLst/>
              <a:gdLst>
                <a:gd name="connsiteX0" fmla="*/ 12117 w 47249"/>
                <a:gd name="connsiteY0" fmla="*/ 67264 h 75739"/>
                <a:gd name="connsiteX1" fmla="*/ 47250 w 47249"/>
                <a:gd name="connsiteY1" fmla="*/ 67264 h 75739"/>
                <a:gd name="connsiteX2" fmla="*/ 47250 w 47249"/>
                <a:gd name="connsiteY2" fmla="*/ 75739 h 75739"/>
                <a:gd name="connsiteX3" fmla="*/ 0 w 47249"/>
                <a:gd name="connsiteY3" fmla="*/ 75739 h 75739"/>
                <a:gd name="connsiteX4" fmla="*/ 0 w 47249"/>
                <a:gd name="connsiteY4" fmla="*/ 67264 h 75739"/>
                <a:gd name="connsiteX5" fmla="*/ 15598 w 47249"/>
                <a:gd name="connsiteY5" fmla="*/ 51371 h 75739"/>
                <a:gd name="connsiteX6" fmla="*/ 28059 w 47249"/>
                <a:gd name="connsiteY6" fmla="*/ 38466 h 75739"/>
                <a:gd name="connsiteX7" fmla="*/ 34788 w 47249"/>
                <a:gd name="connsiteY7" fmla="*/ 29302 h 75739"/>
                <a:gd name="connsiteX8" fmla="*/ 36732 w 47249"/>
                <a:gd name="connsiteY8" fmla="*/ 21872 h 75739"/>
                <a:gd name="connsiteX9" fmla="*/ 32549 w 47249"/>
                <a:gd name="connsiteY9" fmla="*/ 12203 h 75739"/>
                <a:gd name="connsiteX10" fmla="*/ 21737 w 47249"/>
                <a:gd name="connsiteY10" fmla="*/ 8463 h 75739"/>
                <a:gd name="connsiteX11" fmla="*/ 11711 w 47249"/>
                <a:gd name="connsiteY11" fmla="*/ 10112 h 75739"/>
                <a:gd name="connsiteX12" fmla="*/ 505 w 47249"/>
                <a:gd name="connsiteY12" fmla="*/ 15094 h 75739"/>
                <a:gd name="connsiteX13" fmla="*/ 505 w 47249"/>
                <a:gd name="connsiteY13" fmla="*/ 4933 h 75739"/>
                <a:gd name="connsiteX14" fmla="*/ 11859 w 47249"/>
                <a:gd name="connsiteY14" fmla="*/ 1242 h 75739"/>
                <a:gd name="connsiteX15" fmla="*/ 21527 w 47249"/>
                <a:gd name="connsiteY15" fmla="*/ 0 h 75739"/>
                <a:gd name="connsiteX16" fmla="*/ 39967 w 47249"/>
                <a:gd name="connsiteY16" fmla="*/ 5782 h 75739"/>
                <a:gd name="connsiteX17" fmla="*/ 46844 w 47249"/>
                <a:gd name="connsiteY17" fmla="*/ 21220 h 75739"/>
                <a:gd name="connsiteX18" fmla="*/ 45097 w 47249"/>
                <a:gd name="connsiteY18" fmla="*/ 29941 h 75739"/>
                <a:gd name="connsiteX19" fmla="*/ 38872 w 47249"/>
                <a:gd name="connsiteY19" fmla="*/ 39610 h 75739"/>
                <a:gd name="connsiteX20" fmla="*/ 30950 w 47249"/>
                <a:gd name="connsiteY20" fmla="*/ 47988 h 75739"/>
                <a:gd name="connsiteX21" fmla="*/ 12117 w 47249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9" h="75739">
                  <a:moveTo>
                    <a:pt x="12117" y="67264"/>
                  </a:moveTo>
                  <a:lnTo>
                    <a:pt x="47250" y="67264"/>
                  </a:lnTo>
                  <a:lnTo>
                    <a:pt x="47250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6" y="63315"/>
                    <a:pt x="9017" y="58013"/>
                    <a:pt x="15598" y="51371"/>
                  </a:cubicBezTo>
                  <a:cubicBezTo>
                    <a:pt x="22204" y="44691"/>
                    <a:pt x="26362" y="40398"/>
                    <a:pt x="28059" y="38466"/>
                  </a:cubicBezTo>
                  <a:cubicBezTo>
                    <a:pt x="31282" y="34837"/>
                    <a:pt x="33521" y="31787"/>
                    <a:pt x="34788" y="29302"/>
                  </a:cubicBezTo>
                  <a:cubicBezTo>
                    <a:pt x="36080" y="26780"/>
                    <a:pt x="36732" y="24295"/>
                    <a:pt x="36732" y="21872"/>
                  </a:cubicBezTo>
                  <a:cubicBezTo>
                    <a:pt x="36732" y="17923"/>
                    <a:pt x="35342" y="14700"/>
                    <a:pt x="32549" y="12203"/>
                  </a:cubicBezTo>
                  <a:cubicBezTo>
                    <a:pt x="29782" y="9706"/>
                    <a:pt x="26177" y="8463"/>
                    <a:pt x="21737" y="8463"/>
                  </a:cubicBezTo>
                  <a:cubicBezTo>
                    <a:pt x="18575" y="8463"/>
                    <a:pt x="15242" y="9017"/>
                    <a:pt x="11711" y="10112"/>
                  </a:cubicBezTo>
                  <a:cubicBezTo>
                    <a:pt x="8230" y="11207"/>
                    <a:pt x="4490" y="12867"/>
                    <a:pt x="505" y="15094"/>
                  </a:cubicBezTo>
                  <a:lnTo>
                    <a:pt x="505" y="4933"/>
                  </a:lnTo>
                  <a:cubicBezTo>
                    <a:pt x="4551" y="3297"/>
                    <a:pt x="8340" y="2067"/>
                    <a:pt x="11859" y="1242"/>
                  </a:cubicBezTo>
                  <a:cubicBezTo>
                    <a:pt x="15389" y="418"/>
                    <a:pt x="18612" y="0"/>
                    <a:pt x="21527" y="0"/>
                  </a:cubicBezTo>
                  <a:cubicBezTo>
                    <a:pt x="29240" y="0"/>
                    <a:pt x="35379" y="1931"/>
                    <a:pt x="39967" y="5782"/>
                  </a:cubicBezTo>
                  <a:cubicBezTo>
                    <a:pt x="44556" y="9632"/>
                    <a:pt x="46844" y="14774"/>
                    <a:pt x="46844" y="21220"/>
                  </a:cubicBezTo>
                  <a:cubicBezTo>
                    <a:pt x="46844" y="24283"/>
                    <a:pt x="46266" y="27186"/>
                    <a:pt x="45097" y="29941"/>
                  </a:cubicBezTo>
                  <a:cubicBezTo>
                    <a:pt x="43977" y="32660"/>
                    <a:pt x="41899" y="35883"/>
                    <a:pt x="38872" y="39610"/>
                  </a:cubicBezTo>
                  <a:cubicBezTo>
                    <a:pt x="38048" y="40582"/>
                    <a:pt x="35403" y="43375"/>
                    <a:pt x="30950" y="47988"/>
                  </a:cubicBezTo>
                  <a:cubicBezTo>
                    <a:pt x="26497" y="52576"/>
                    <a:pt x="20223" y="58997"/>
                    <a:pt x="12117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1C56DEC-D1BF-77C7-E8D8-070A6858BB92}"/>
                </a:ext>
              </a:extLst>
            </p:cNvPr>
            <p:cNvSpPr/>
            <p:nvPr/>
          </p:nvSpPr>
          <p:spPr>
            <a:xfrm>
              <a:off x="4988013" y="4680071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742A827-0541-13AA-01B5-BD88AD1018F9}"/>
                </a:ext>
              </a:extLst>
            </p:cNvPr>
            <p:cNvSpPr/>
            <p:nvPr/>
          </p:nvSpPr>
          <p:spPr>
            <a:xfrm>
              <a:off x="4988013" y="429466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7B98B91-CF4C-C884-DF37-FDD9B07ED430}"/>
                </a:ext>
              </a:extLst>
            </p:cNvPr>
            <p:cNvSpPr/>
            <p:nvPr/>
          </p:nvSpPr>
          <p:spPr>
            <a:xfrm>
              <a:off x="4988013" y="3909257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1B7AF6D-FBCD-116E-BAE1-55C86E044344}"/>
                </a:ext>
              </a:extLst>
            </p:cNvPr>
            <p:cNvSpPr/>
            <p:nvPr/>
          </p:nvSpPr>
          <p:spPr>
            <a:xfrm>
              <a:off x="4988013" y="3523848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A8C2218-658F-ECD2-811D-A8267405113C}"/>
                </a:ext>
              </a:extLst>
            </p:cNvPr>
            <p:cNvSpPr/>
            <p:nvPr/>
          </p:nvSpPr>
          <p:spPr>
            <a:xfrm>
              <a:off x="4988013" y="313843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6DDD43D-AC45-667D-507F-B079E980BC81}"/>
                </a:ext>
              </a:extLst>
            </p:cNvPr>
            <p:cNvSpPr/>
            <p:nvPr/>
          </p:nvSpPr>
          <p:spPr>
            <a:xfrm>
              <a:off x="498801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DB8708C-4370-52C2-B343-02CF6E3CB2E9}"/>
                </a:ext>
              </a:extLst>
            </p:cNvPr>
            <p:cNvSpPr/>
            <p:nvPr/>
          </p:nvSpPr>
          <p:spPr>
            <a:xfrm>
              <a:off x="4988013" y="4680071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11385C5-BA8C-70D1-2E6B-9B614A364DB4}"/>
                </a:ext>
              </a:extLst>
            </p:cNvPr>
            <p:cNvSpPr/>
            <p:nvPr/>
          </p:nvSpPr>
          <p:spPr>
            <a:xfrm>
              <a:off x="4988013" y="429466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F0671431-A832-7745-1553-F938C7947CD4}"/>
                </a:ext>
              </a:extLst>
            </p:cNvPr>
            <p:cNvSpPr/>
            <p:nvPr/>
          </p:nvSpPr>
          <p:spPr>
            <a:xfrm>
              <a:off x="4988013" y="3909257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4A106FA-31A3-67E7-0308-767FDC2E7811}"/>
                </a:ext>
              </a:extLst>
            </p:cNvPr>
            <p:cNvSpPr/>
            <p:nvPr/>
          </p:nvSpPr>
          <p:spPr>
            <a:xfrm>
              <a:off x="4988013" y="3523848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E23D9B52-07B8-7ECD-C9DE-362A7DE24E97}"/>
                </a:ext>
              </a:extLst>
            </p:cNvPr>
            <p:cNvSpPr/>
            <p:nvPr/>
          </p:nvSpPr>
          <p:spPr>
            <a:xfrm>
              <a:off x="4988013" y="313843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7F8B2F7-BD71-E16F-E71F-CFC3A106AB85}"/>
                </a:ext>
              </a:extLst>
            </p:cNvPr>
            <p:cNvSpPr/>
            <p:nvPr/>
          </p:nvSpPr>
          <p:spPr>
            <a:xfrm>
              <a:off x="4730001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A61BA3F2-0308-E2D3-E83A-FCAA339A277E}"/>
                </a:ext>
              </a:extLst>
            </p:cNvPr>
            <p:cNvSpPr/>
            <p:nvPr/>
          </p:nvSpPr>
          <p:spPr>
            <a:xfrm>
              <a:off x="4799117" y="4704612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686BD04D-71CB-01BA-3A58-1A1F95F84F97}"/>
                </a:ext>
              </a:extLst>
            </p:cNvPr>
            <p:cNvSpPr/>
            <p:nvPr/>
          </p:nvSpPr>
          <p:spPr>
            <a:xfrm>
              <a:off x="4827372" y="4641530"/>
              <a:ext cx="51425" cy="77191"/>
            </a:xfrm>
            <a:custGeom>
              <a:avLst/>
              <a:gdLst>
                <a:gd name="connsiteX0" fmla="*/ 25712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2 w 51425"/>
                <a:gd name="connsiteY4" fmla="*/ 69220 h 77191"/>
                <a:gd name="connsiteX5" fmla="*/ 37423 w 51425"/>
                <a:gd name="connsiteY5" fmla="*/ 61593 h 77191"/>
                <a:gd name="connsiteX6" fmla="*/ 41360 w 51425"/>
                <a:gd name="connsiteY6" fmla="*/ 38614 h 77191"/>
                <a:gd name="connsiteX7" fmla="*/ 37423 w 51425"/>
                <a:gd name="connsiteY7" fmla="*/ 15647 h 77191"/>
                <a:gd name="connsiteX8" fmla="*/ 25712 w 51425"/>
                <a:gd name="connsiteY8" fmla="*/ 7971 h 77191"/>
                <a:gd name="connsiteX9" fmla="*/ 25712 w 51425"/>
                <a:gd name="connsiteY9" fmla="*/ 0 h 77191"/>
                <a:gd name="connsiteX10" fmla="*/ 44798 w 51425"/>
                <a:gd name="connsiteY10" fmla="*/ 9915 h 77191"/>
                <a:gd name="connsiteX11" fmla="*/ 51426 w 51425"/>
                <a:gd name="connsiteY11" fmla="*/ 38614 h 77191"/>
                <a:gd name="connsiteX12" fmla="*/ 44798 w 51425"/>
                <a:gd name="connsiteY12" fmla="*/ 67325 h 77191"/>
                <a:gd name="connsiteX13" fmla="*/ 25712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2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2" y="7971"/>
                  </a:moveTo>
                  <a:cubicBezTo>
                    <a:pt x="20530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0" y="69220"/>
                    <a:pt x="25712" y="69220"/>
                  </a:cubicBezTo>
                  <a:cubicBezTo>
                    <a:pt x="30928" y="69220"/>
                    <a:pt x="34831" y="66674"/>
                    <a:pt x="37423" y="61593"/>
                  </a:cubicBezTo>
                  <a:cubicBezTo>
                    <a:pt x="40047" y="56476"/>
                    <a:pt x="41360" y="48812"/>
                    <a:pt x="41360" y="38614"/>
                  </a:cubicBezTo>
                  <a:cubicBezTo>
                    <a:pt x="41360" y="28392"/>
                    <a:pt x="40047" y="20728"/>
                    <a:pt x="37423" y="15647"/>
                  </a:cubicBezTo>
                  <a:cubicBezTo>
                    <a:pt x="34831" y="10530"/>
                    <a:pt x="30928" y="7971"/>
                    <a:pt x="25712" y="7971"/>
                  </a:cubicBezTo>
                  <a:moveTo>
                    <a:pt x="25712" y="0"/>
                  </a:moveTo>
                  <a:cubicBezTo>
                    <a:pt x="34051" y="0"/>
                    <a:pt x="40412" y="3309"/>
                    <a:pt x="44798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8" y="67325"/>
                  </a:cubicBezTo>
                  <a:cubicBezTo>
                    <a:pt x="40412" y="73907"/>
                    <a:pt x="34051" y="77191"/>
                    <a:pt x="25712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AC04CB1-486F-FFE9-B269-0FCDB71888D3}"/>
                </a:ext>
              </a:extLst>
            </p:cNvPr>
            <p:cNvSpPr/>
            <p:nvPr/>
          </p:nvSpPr>
          <p:spPr>
            <a:xfrm>
              <a:off x="4892303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4F3893B3-2B10-394E-A520-5B851D8220D4}"/>
                </a:ext>
              </a:extLst>
            </p:cNvPr>
            <p:cNvSpPr/>
            <p:nvPr/>
          </p:nvSpPr>
          <p:spPr>
            <a:xfrm>
              <a:off x="4732144" y="4256121"/>
              <a:ext cx="51425" cy="77186"/>
            </a:xfrm>
            <a:custGeom>
              <a:avLst/>
              <a:gdLst>
                <a:gd name="connsiteX0" fmla="*/ 25714 w 51425"/>
                <a:gd name="connsiteY0" fmla="*/ 7973 h 77186"/>
                <a:gd name="connsiteX1" fmla="*/ 14003 w 51425"/>
                <a:gd name="connsiteY1" fmla="*/ 15642 h 77186"/>
                <a:gd name="connsiteX2" fmla="*/ 10115 w 51425"/>
                <a:gd name="connsiteY2" fmla="*/ 38621 h 77186"/>
                <a:gd name="connsiteX3" fmla="*/ 14003 w 51425"/>
                <a:gd name="connsiteY3" fmla="*/ 61588 h 77186"/>
                <a:gd name="connsiteX4" fmla="*/ 25714 w 51425"/>
                <a:gd name="connsiteY4" fmla="*/ 69215 h 77186"/>
                <a:gd name="connsiteX5" fmla="*/ 37423 w 51425"/>
                <a:gd name="connsiteY5" fmla="*/ 61588 h 77186"/>
                <a:gd name="connsiteX6" fmla="*/ 41361 w 51425"/>
                <a:gd name="connsiteY6" fmla="*/ 38621 h 77186"/>
                <a:gd name="connsiteX7" fmla="*/ 37423 w 51425"/>
                <a:gd name="connsiteY7" fmla="*/ 15642 h 77186"/>
                <a:gd name="connsiteX8" fmla="*/ 25714 w 51425"/>
                <a:gd name="connsiteY8" fmla="*/ 7973 h 77186"/>
                <a:gd name="connsiteX9" fmla="*/ 25714 w 51425"/>
                <a:gd name="connsiteY9" fmla="*/ 0 h 77186"/>
                <a:gd name="connsiteX10" fmla="*/ 44799 w 51425"/>
                <a:gd name="connsiteY10" fmla="*/ 9922 h 77186"/>
                <a:gd name="connsiteX11" fmla="*/ 51426 w 51425"/>
                <a:gd name="connsiteY11" fmla="*/ 38621 h 77186"/>
                <a:gd name="connsiteX12" fmla="*/ 44799 w 51425"/>
                <a:gd name="connsiteY12" fmla="*/ 67320 h 77186"/>
                <a:gd name="connsiteX13" fmla="*/ 25714 w 51425"/>
                <a:gd name="connsiteY13" fmla="*/ 77186 h 77186"/>
                <a:gd name="connsiteX14" fmla="*/ 6578 w 51425"/>
                <a:gd name="connsiteY14" fmla="*/ 67320 h 77186"/>
                <a:gd name="connsiteX15" fmla="*/ 0 w 51425"/>
                <a:gd name="connsiteY15" fmla="*/ 38621 h 77186"/>
                <a:gd name="connsiteX16" fmla="*/ 6578 w 51425"/>
                <a:gd name="connsiteY16" fmla="*/ 9922 h 77186"/>
                <a:gd name="connsiteX17" fmla="*/ 25714 w 51425"/>
                <a:gd name="connsiteY17" fmla="*/ 0 h 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6">
                  <a:moveTo>
                    <a:pt x="25714" y="7973"/>
                  </a:moveTo>
                  <a:cubicBezTo>
                    <a:pt x="20531" y="7973"/>
                    <a:pt x="16627" y="10525"/>
                    <a:pt x="14003" y="15642"/>
                  </a:cubicBezTo>
                  <a:cubicBezTo>
                    <a:pt x="11411" y="20723"/>
                    <a:pt x="10115" y="28387"/>
                    <a:pt x="10115" y="38621"/>
                  </a:cubicBezTo>
                  <a:cubicBezTo>
                    <a:pt x="10115" y="48819"/>
                    <a:pt x="11411" y="56471"/>
                    <a:pt x="14003" y="61588"/>
                  </a:cubicBezTo>
                  <a:cubicBezTo>
                    <a:pt x="16627" y="66668"/>
                    <a:pt x="20531" y="69215"/>
                    <a:pt x="25714" y="69215"/>
                  </a:cubicBezTo>
                  <a:cubicBezTo>
                    <a:pt x="30929" y="69215"/>
                    <a:pt x="34833" y="66668"/>
                    <a:pt x="37423" y="61588"/>
                  </a:cubicBezTo>
                  <a:cubicBezTo>
                    <a:pt x="40048" y="56471"/>
                    <a:pt x="41361" y="48819"/>
                    <a:pt x="41361" y="38621"/>
                  </a:cubicBezTo>
                  <a:cubicBezTo>
                    <a:pt x="41361" y="28387"/>
                    <a:pt x="40048" y="20723"/>
                    <a:pt x="37423" y="15642"/>
                  </a:cubicBezTo>
                  <a:cubicBezTo>
                    <a:pt x="34833" y="10525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8"/>
                    <a:pt x="44799" y="9922"/>
                  </a:cubicBezTo>
                  <a:cubicBezTo>
                    <a:pt x="49217" y="16504"/>
                    <a:pt x="51426" y="26062"/>
                    <a:pt x="51426" y="38621"/>
                  </a:cubicBezTo>
                  <a:cubicBezTo>
                    <a:pt x="51426" y="51144"/>
                    <a:pt x="49217" y="60715"/>
                    <a:pt x="44799" y="67320"/>
                  </a:cubicBezTo>
                  <a:cubicBezTo>
                    <a:pt x="40414" y="73902"/>
                    <a:pt x="34051" y="77186"/>
                    <a:pt x="25714" y="77186"/>
                  </a:cubicBezTo>
                  <a:cubicBezTo>
                    <a:pt x="17374" y="77186"/>
                    <a:pt x="10996" y="73902"/>
                    <a:pt x="6578" y="67320"/>
                  </a:cubicBezTo>
                  <a:cubicBezTo>
                    <a:pt x="2192" y="60715"/>
                    <a:pt x="0" y="51144"/>
                    <a:pt x="0" y="38621"/>
                  </a:cubicBezTo>
                  <a:cubicBezTo>
                    <a:pt x="0" y="26062"/>
                    <a:pt x="2192" y="16504"/>
                    <a:pt x="6578" y="9922"/>
                  </a:cubicBezTo>
                  <a:cubicBezTo>
                    <a:pt x="10996" y="3308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ED7C068-38B4-A3FA-B70B-B4B932611E5F}"/>
                </a:ext>
              </a:extLst>
            </p:cNvPr>
            <p:cNvSpPr/>
            <p:nvPr/>
          </p:nvSpPr>
          <p:spPr>
            <a:xfrm>
              <a:off x="4801260" y="4319210"/>
              <a:ext cx="10513" cy="12658"/>
            </a:xfrm>
            <a:custGeom>
              <a:avLst/>
              <a:gdLst>
                <a:gd name="connsiteX0" fmla="*/ 0 w 10513"/>
                <a:gd name="connsiteY0" fmla="*/ 0 h 12658"/>
                <a:gd name="connsiteX1" fmla="*/ 10514 w 10513"/>
                <a:gd name="connsiteY1" fmla="*/ 0 h 12658"/>
                <a:gd name="connsiteX2" fmla="*/ 10514 w 10513"/>
                <a:gd name="connsiteY2" fmla="*/ 12658 h 12658"/>
                <a:gd name="connsiteX3" fmla="*/ 0 w 10513"/>
                <a:gd name="connsiteY3" fmla="*/ 12658 h 12658"/>
                <a:gd name="connsiteX4" fmla="*/ 0 w 10513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8">
                  <a:moveTo>
                    <a:pt x="0" y="0"/>
                  </a:moveTo>
                  <a:lnTo>
                    <a:pt x="10514" y="0"/>
                  </a:lnTo>
                  <a:lnTo>
                    <a:pt x="10514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3025764-569B-6353-2071-90BAA79ACE6E}"/>
                </a:ext>
              </a:extLst>
            </p:cNvPr>
            <p:cNvSpPr/>
            <p:nvPr/>
          </p:nvSpPr>
          <p:spPr>
            <a:xfrm>
              <a:off x="4830262" y="4256121"/>
              <a:ext cx="47240" cy="75746"/>
            </a:xfrm>
            <a:custGeom>
              <a:avLst/>
              <a:gdLst>
                <a:gd name="connsiteX0" fmla="*/ 12109 w 47240"/>
                <a:gd name="connsiteY0" fmla="*/ 67271 h 75746"/>
                <a:gd name="connsiteX1" fmla="*/ 47241 w 47240"/>
                <a:gd name="connsiteY1" fmla="*/ 67271 h 75746"/>
                <a:gd name="connsiteX2" fmla="*/ 47241 w 47240"/>
                <a:gd name="connsiteY2" fmla="*/ 75747 h 75746"/>
                <a:gd name="connsiteX3" fmla="*/ 0 w 47240"/>
                <a:gd name="connsiteY3" fmla="*/ 75747 h 75746"/>
                <a:gd name="connsiteX4" fmla="*/ 0 w 47240"/>
                <a:gd name="connsiteY4" fmla="*/ 67271 h 75746"/>
                <a:gd name="connsiteX5" fmla="*/ 15598 w 47240"/>
                <a:gd name="connsiteY5" fmla="*/ 51378 h 75746"/>
                <a:gd name="connsiteX6" fmla="*/ 28056 w 47240"/>
                <a:gd name="connsiteY6" fmla="*/ 38474 h 75746"/>
                <a:gd name="connsiteX7" fmla="*/ 34783 w 47240"/>
                <a:gd name="connsiteY7" fmla="*/ 29297 h 75746"/>
                <a:gd name="connsiteX8" fmla="*/ 36727 w 47240"/>
                <a:gd name="connsiteY8" fmla="*/ 21879 h 75746"/>
                <a:gd name="connsiteX9" fmla="*/ 32541 w 47240"/>
                <a:gd name="connsiteY9" fmla="*/ 12210 h 75746"/>
                <a:gd name="connsiteX10" fmla="*/ 21727 w 47240"/>
                <a:gd name="connsiteY10" fmla="*/ 8471 h 75746"/>
                <a:gd name="connsiteX11" fmla="*/ 11711 w 47240"/>
                <a:gd name="connsiteY11" fmla="*/ 10119 h 75746"/>
                <a:gd name="connsiteX12" fmla="*/ 498 w 47240"/>
                <a:gd name="connsiteY12" fmla="*/ 15101 h 75746"/>
                <a:gd name="connsiteX13" fmla="*/ 498 w 47240"/>
                <a:gd name="connsiteY13" fmla="*/ 4933 h 75746"/>
                <a:gd name="connsiteX14" fmla="*/ 11861 w 47240"/>
                <a:gd name="connsiteY14" fmla="*/ 1246 h 75746"/>
                <a:gd name="connsiteX15" fmla="*/ 21527 w 47240"/>
                <a:gd name="connsiteY15" fmla="*/ 0 h 75746"/>
                <a:gd name="connsiteX16" fmla="*/ 39966 w 47240"/>
                <a:gd name="connsiteY16" fmla="*/ 5780 h 75746"/>
                <a:gd name="connsiteX17" fmla="*/ 46842 w 47240"/>
                <a:gd name="connsiteY17" fmla="*/ 21227 h 75746"/>
                <a:gd name="connsiteX18" fmla="*/ 45098 w 47240"/>
                <a:gd name="connsiteY18" fmla="*/ 29949 h 75746"/>
                <a:gd name="connsiteX19" fmla="*/ 38869 w 47240"/>
                <a:gd name="connsiteY19" fmla="*/ 39618 h 75746"/>
                <a:gd name="connsiteX20" fmla="*/ 30945 w 47240"/>
                <a:gd name="connsiteY20" fmla="*/ 47983 h 75746"/>
                <a:gd name="connsiteX21" fmla="*/ 12109 w 47240"/>
                <a:gd name="connsiteY21" fmla="*/ 67271 h 7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46">
                  <a:moveTo>
                    <a:pt x="12109" y="67271"/>
                  </a:moveTo>
                  <a:lnTo>
                    <a:pt x="47241" y="67271"/>
                  </a:lnTo>
                  <a:lnTo>
                    <a:pt x="47241" y="75747"/>
                  </a:lnTo>
                  <a:lnTo>
                    <a:pt x="0" y="75747"/>
                  </a:lnTo>
                  <a:lnTo>
                    <a:pt x="0" y="67271"/>
                  </a:lnTo>
                  <a:cubicBezTo>
                    <a:pt x="3821" y="63323"/>
                    <a:pt x="9021" y="58021"/>
                    <a:pt x="15598" y="51378"/>
                  </a:cubicBezTo>
                  <a:cubicBezTo>
                    <a:pt x="22209" y="44698"/>
                    <a:pt x="26362" y="40405"/>
                    <a:pt x="28056" y="38474"/>
                  </a:cubicBezTo>
                  <a:cubicBezTo>
                    <a:pt x="31277" y="34845"/>
                    <a:pt x="33520" y="31794"/>
                    <a:pt x="34783" y="29297"/>
                  </a:cubicBezTo>
                  <a:cubicBezTo>
                    <a:pt x="36079" y="26775"/>
                    <a:pt x="36727" y="24303"/>
                    <a:pt x="36727" y="21879"/>
                  </a:cubicBezTo>
                  <a:cubicBezTo>
                    <a:pt x="36727" y="17930"/>
                    <a:pt x="35332" y="14708"/>
                    <a:pt x="32541" y="12210"/>
                  </a:cubicBezTo>
                  <a:cubicBezTo>
                    <a:pt x="29784" y="9713"/>
                    <a:pt x="26179" y="8471"/>
                    <a:pt x="21727" y="8471"/>
                  </a:cubicBezTo>
                  <a:cubicBezTo>
                    <a:pt x="18571" y="8471"/>
                    <a:pt x="15233" y="9024"/>
                    <a:pt x="11711" y="10119"/>
                  </a:cubicBezTo>
                  <a:cubicBezTo>
                    <a:pt x="8223" y="11214"/>
                    <a:pt x="4485" y="12875"/>
                    <a:pt x="498" y="15101"/>
                  </a:cubicBezTo>
                  <a:lnTo>
                    <a:pt x="498" y="4933"/>
                  </a:lnTo>
                  <a:cubicBezTo>
                    <a:pt x="4552" y="3305"/>
                    <a:pt x="8339" y="2076"/>
                    <a:pt x="11861" y="1246"/>
                  </a:cubicBezTo>
                  <a:cubicBezTo>
                    <a:pt x="15382" y="416"/>
                    <a:pt x="18603" y="0"/>
                    <a:pt x="21527" y="0"/>
                  </a:cubicBezTo>
                  <a:cubicBezTo>
                    <a:pt x="29234" y="0"/>
                    <a:pt x="35381" y="1926"/>
                    <a:pt x="39966" y="5780"/>
                  </a:cubicBezTo>
                  <a:cubicBezTo>
                    <a:pt x="44551" y="9627"/>
                    <a:pt x="46842" y="14781"/>
                    <a:pt x="46842" y="21227"/>
                  </a:cubicBezTo>
                  <a:cubicBezTo>
                    <a:pt x="46842" y="24290"/>
                    <a:pt x="46261" y="27193"/>
                    <a:pt x="45098" y="29949"/>
                  </a:cubicBezTo>
                  <a:cubicBezTo>
                    <a:pt x="43969" y="32667"/>
                    <a:pt x="41892" y="35890"/>
                    <a:pt x="38869" y="39618"/>
                  </a:cubicBezTo>
                  <a:cubicBezTo>
                    <a:pt x="38038" y="40577"/>
                    <a:pt x="35397" y="43370"/>
                    <a:pt x="30945" y="47983"/>
                  </a:cubicBezTo>
                  <a:cubicBezTo>
                    <a:pt x="26493" y="52571"/>
                    <a:pt x="20215" y="58992"/>
                    <a:pt x="12109" y="67271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E19E30E-13F0-6CFF-51B7-8147ACFFAB16}"/>
                </a:ext>
              </a:extLst>
            </p:cNvPr>
            <p:cNvSpPr/>
            <p:nvPr/>
          </p:nvSpPr>
          <p:spPr>
            <a:xfrm>
              <a:off x="4895592" y="4257467"/>
              <a:ext cx="48136" cy="75840"/>
            </a:xfrm>
            <a:custGeom>
              <a:avLst/>
              <a:gdLst>
                <a:gd name="connsiteX0" fmla="*/ 3139 w 48136"/>
                <a:gd name="connsiteY0" fmla="*/ 0 h 75840"/>
                <a:gd name="connsiteX1" fmla="*/ 42655 w 48136"/>
                <a:gd name="connsiteY1" fmla="*/ 0 h 75840"/>
                <a:gd name="connsiteX2" fmla="*/ 42655 w 48136"/>
                <a:gd name="connsiteY2" fmla="*/ 8466 h 75840"/>
                <a:gd name="connsiteX3" fmla="*/ 12358 w 48136"/>
                <a:gd name="connsiteY3" fmla="*/ 8466 h 75840"/>
                <a:gd name="connsiteX4" fmla="*/ 12358 w 48136"/>
                <a:gd name="connsiteY4" fmla="*/ 26709 h 75840"/>
                <a:gd name="connsiteX5" fmla="*/ 16743 w 48136"/>
                <a:gd name="connsiteY5" fmla="*/ 25614 h 75840"/>
                <a:gd name="connsiteX6" fmla="*/ 21129 w 48136"/>
                <a:gd name="connsiteY6" fmla="*/ 25220 h 75840"/>
                <a:gd name="connsiteX7" fmla="*/ 40861 w 48136"/>
                <a:gd name="connsiteY7" fmla="*/ 32035 h 75840"/>
                <a:gd name="connsiteX8" fmla="*/ 48136 w 48136"/>
                <a:gd name="connsiteY8" fmla="*/ 50524 h 75840"/>
                <a:gd name="connsiteX9" fmla="*/ 40662 w 48136"/>
                <a:gd name="connsiteY9" fmla="*/ 69210 h 75840"/>
                <a:gd name="connsiteX10" fmla="*/ 19584 w 48136"/>
                <a:gd name="connsiteY10" fmla="*/ 75840 h 75840"/>
                <a:gd name="connsiteX11" fmla="*/ 10016 w 48136"/>
                <a:gd name="connsiteY11" fmla="*/ 75041 h 75840"/>
                <a:gd name="connsiteX12" fmla="*/ 0 w 48136"/>
                <a:gd name="connsiteY12" fmla="*/ 72654 h 75840"/>
                <a:gd name="connsiteX13" fmla="*/ 0 w 48136"/>
                <a:gd name="connsiteY13" fmla="*/ 62543 h 75840"/>
                <a:gd name="connsiteX14" fmla="*/ 9268 w 48136"/>
                <a:gd name="connsiteY14" fmla="*/ 66172 h 75840"/>
                <a:gd name="connsiteX15" fmla="*/ 19385 w 48136"/>
                <a:gd name="connsiteY15" fmla="*/ 67377 h 75840"/>
                <a:gd name="connsiteX16" fmla="*/ 33038 w 48136"/>
                <a:gd name="connsiteY16" fmla="*/ 62838 h 75840"/>
                <a:gd name="connsiteX17" fmla="*/ 38072 w 48136"/>
                <a:gd name="connsiteY17" fmla="*/ 50524 h 75840"/>
                <a:gd name="connsiteX18" fmla="*/ 33038 w 48136"/>
                <a:gd name="connsiteY18" fmla="*/ 38223 h 75840"/>
                <a:gd name="connsiteX19" fmla="*/ 19385 w 48136"/>
                <a:gd name="connsiteY19" fmla="*/ 33684 h 75840"/>
                <a:gd name="connsiteX20" fmla="*/ 11311 w 48136"/>
                <a:gd name="connsiteY20" fmla="*/ 34582 h 75840"/>
                <a:gd name="connsiteX21" fmla="*/ 3139 w 48136"/>
                <a:gd name="connsiteY21" fmla="*/ 37374 h 75840"/>
                <a:gd name="connsiteX22" fmla="*/ 3139 w 48136"/>
                <a:gd name="connsiteY22" fmla="*/ 0 h 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0">
                  <a:moveTo>
                    <a:pt x="3139" y="0"/>
                  </a:moveTo>
                  <a:lnTo>
                    <a:pt x="42655" y="0"/>
                  </a:lnTo>
                  <a:lnTo>
                    <a:pt x="42655" y="8466"/>
                  </a:lnTo>
                  <a:lnTo>
                    <a:pt x="12358" y="8466"/>
                  </a:lnTo>
                  <a:lnTo>
                    <a:pt x="12358" y="26709"/>
                  </a:lnTo>
                  <a:cubicBezTo>
                    <a:pt x="13819" y="26204"/>
                    <a:pt x="15281" y="25848"/>
                    <a:pt x="16743" y="25614"/>
                  </a:cubicBezTo>
                  <a:cubicBezTo>
                    <a:pt x="18205" y="25356"/>
                    <a:pt x="19666" y="25220"/>
                    <a:pt x="21129" y="25220"/>
                  </a:cubicBezTo>
                  <a:cubicBezTo>
                    <a:pt x="29433" y="25220"/>
                    <a:pt x="36011" y="27496"/>
                    <a:pt x="40861" y="32035"/>
                  </a:cubicBezTo>
                  <a:cubicBezTo>
                    <a:pt x="45712" y="36587"/>
                    <a:pt x="48136" y="42750"/>
                    <a:pt x="48136" y="50524"/>
                  </a:cubicBezTo>
                  <a:cubicBezTo>
                    <a:pt x="48136" y="58532"/>
                    <a:pt x="45645" y="64769"/>
                    <a:pt x="40662" y="69210"/>
                  </a:cubicBezTo>
                  <a:cubicBezTo>
                    <a:pt x="35679" y="73626"/>
                    <a:pt x="28654" y="75840"/>
                    <a:pt x="19584" y="75840"/>
                  </a:cubicBezTo>
                  <a:cubicBezTo>
                    <a:pt x="16460" y="75840"/>
                    <a:pt x="13272" y="75570"/>
                    <a:pt x="10016" y="75041"/>
                  </a:cubicBezTo>
                  <a:cubicBezTo>
                    <a:pt x="6794" y="74512"/>
                    <a:pt x="3455" y="73725"/>
                    <a:pt x="0" y="72654"/>
                  </a:cubicBezTo>
                  <a:lnTo>
                    <a:pt x="0" y="62543"/>
                  </a:lnTo>
                  <a:cubicBezTo>
                    <a:pt x="2990" y="64166"/>
                    <a:pt x="6079" y="65372"/>
                    <a:pt x="9268" y="66172"/>
                  </a:cubicBezTo>
                  <a:cubicBezTo>
                    <a:pt x="12458" y="66971"/>
                    <a:pt x="15829" y="67377"/>
                    <a:pt x="19385" y="67377"/>
                  </a:cubicBezTo>
                  <a:cubicBezTo>
                    <a:pt x="25132" y="67377"/>
                    <a:pt x="29683" y="65864"/>
                    <a:pt x="33038" y="62838"/>
                  </a:cubicBezTo>
                  <a:cubicBezTo>
                    <a:pt x="36394" y="59812"/>
                    <a:pt x="38072" y="55703"/>
                    <a:pt x="38072" y="50524"/>
                  </a:cubicBezTo>
                  <a:cubicBezTo>
                    <a:pt x="38072" y="45345"/>
                    <a:pt x="36394" y="41237"/>
                    <a:pt x="33038" y="38223"/>
                  </a:cubicBezTo>
                  <a:cubicBezTo>
                    <a:pt x="29683" y="35197"/>
                    <a:pt x="25132" y="33684"/>
                    <a:pt x="19385" y="33684"/>
                  </a:cubicBezTo>
                  <a:cubicBezTo>
                    <a:pt x="16693" y="33684"/>
                    <a:pt x="14001" y="33979"/>
                    <a:pt x="11311" y="34582"/>
                  </a:cubicBezTo>
                  <a:cubicBezTo>
                    <a:pt x="8654" y="35184"/>
                    <a:pt x="5931" y="36107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3FCE74E-25B2-C2C3-EAAB-2CF9A41E3480}"/>
                </a:ext>
              </a:extLst>
            </p:cNvPr>
            <p:cNvSpPr/>
            <p:nvPr/>
          </p:nvSpPr>
          <p:spPr>
            <a:xfrm>
              <a:off x="4730001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248C63BD-E0E7-F717-D56B-3A361B0C819C}"/>
                </a:ext>
              </a:extLst>
            </p:cNvPr>
            <p:cNvSpPr/>
            <p:nvPr/>
          </p:nvSpPr>
          <p:spPr>
            <a:xfrm>
              <a:off x="4799117" y="3933799"/>
              <a:ext cx="10515" cy="12656"/>
            </a:xfrm>
            <a:custGeom>
              <a:avLst/>
              <a:gdLst>
                <a:gd name="connsiteX0" fmla="*/ 0 w 10515"/>
                <a:gd name="connsiteY0" fmla="*/ 0 h 12656"/>
                <a:gd name="connsiteX1" fmla="*/ 10515 w 10515"/>
                <a:gd name="connsiteY1" fmla="*/ 0 h 12656"/>
                <a:gd name="connsiteX2" fmla="*/ 10515 w 10515"/>
                <a:gd name="connsiteY2" fmla="*/ 12657 h 12656"/>
                <a:gd name="connsiteX3" fmla="*/ 0 w 10515"/>
                <a:gd name="connsiteY3" fmla="*/ 12657 h 12656"/>
                <a:gd name="connsiteX4" fmla="*/ 0 w 10515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6">
                  <a:moveTo>
                    <a:pt x="0" y="0"/>
                  </a:moveTo>
                  <a:lnTo>
                    <a:pt x="10515" y="0"/>
                  </a:lnTo>
                  <a:lnTo>
                    <a:pt x="10515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4B591CF-CA9D-48D7-B6CE-811C3417268A}"/>
                </a:ext>
              </a:extLst>
            </p:cNvPr>
            <p:cNvSpPr/>
            <p:nvPr/>
          </p:nvSpPr>
          <p:spPr>
            <a:xfrm>
              <a:off x="4828519" y="3872057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8 w 48136"/>
                <a:gd name="connsiteY6" fmla="*/ 25215 h 75844"/>
                <a:gd name="connsiteX7" fmla="*/ 40861 w 48136"/>
                <a:gd name="connsiteY7" fmla="*/ 32041 h 75844"/>
                <a:gd name="connsiteX8" fmla="*/ 48136 w 48136"/>
                <a:gd name="connsiteY8" fmla="*/ 50529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4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4 w 48136"/>
                <a:gd name="connsiteY15" fmla="*/ 67372 h 75844"/>
                <a:gd name="connsiteX16" fmla="*/ 33038 w 48136"/>
                <a:gd name="connsiteY16" fmla="*/ 62838 h 75844"/>
                <a:gd name="connsiteX17" fmla="*/ 38070 w 48136"/>
                <a:gd name="connsiteY17" fmla="*/ 50529 h 75844"/>
                <a:gd name="connsiteX18" fmla="*/ 33038 w 48136"/>
                <a:gd name="connsiteY18" fmla="*/ 38220 h 75844"/>
                <a:gd name="connsiteX19" fmla="*/ 19384 w 48136"/>
                <a:gd name="connsiteY19" fmla="*/ 33686 h 75844"/>
                <a:gd name="connsiteX20" fmla="*/ 11311 w 48136"/>
                <a:gd name="connsiteY20" fmla="*/ 34583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8" y="25215"/>
                  </a:cubicBezTo>
                  <a:cubicBezTo>
                    <a:pt x="29433" y="25215"/>
                    <a:pt x="36011" y="27491"/>
                    <a:pt x="40861" y="32041"/>
                  </a:cubicBezTo>
                  <a:cubicBezTo>
                    <a:pt x="45712" y="36593"/>
                    <a:pt x="48136" y="42756"/>
                    <a:pt x="48136" y="50529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3" y="74514"/>
                    <a:pt x="3454" y="73717"/>
                    <a:pt x="0" y="72654"/>
                  </a:cubicBezTo>
                  <a:lnTo>
                    <a:pt x="0" y="62539"/>
                  </a:lnTo>
                  <a:cubicBezTo>
                    <a:pt x="2989" y="64166"/>
                    <a:pt x="6078" y="65379"/>
                    <a:pt x="9268" y="66176"/>
                  </a:cubicBezTo>
                  <a:cubicBezTo>
                    <a:pt x="12458" y="66974"/>
                    <a:pt x="15829" y="67372"/>
                    <a:pt x="19384" y="67372"/>
                  </a:cubicBezTo>
                  <a:cubicBezTo>
                    <a:pt x="25132" y="67372"/>
                    <a:pt x="29683" y="65860"/>
                    <a:pt x="33038" y="62838"/>
                  </a:cubicBezTo>
                  <a:cubicBezTo>
                    <a:pt x="36392" y="59815"/>
                    <a:pt x="38070" y="55712"/>
                    <a:pt x="38070" y="50529"/>
                  </a:cubicBezTo>
                  <a:cubicBezTo>
                    <a:pt x="38070" y="45347"/>
                    <a:pt x="36392" y="41244"/>
                    <a:pt x="33038" y="38220"/>
                  </a:cubicBezTo>
                  <a:cubicBezTo>
                    <a:pt x="29683" y="35198"/>
                    <a:pt x="25132" y="33686"/>
                    <a:pt x="19384" y="33686"/>
                  </a:cubicBezTo>
                  <a:cubicBezTo>
                    <a:pt x="16693" y="33686"/>
                    <a:pt x="14001" y="33985"/>
                    <a:pt x="11311" y="34583"/>
                  </a:cubicBezTo>
                  <a:cubicBezTo>
                    <a:pt x="8653" y="35181"/>
                    <a:pt x="5929" y="36111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124341D-61AB-5DCE-1095-40531A380A32}"/>
                </a:ext>
              </a:extLst>
            </p:cNvPr>
            <p:cNvSpPr/>
            <p:nvPr/>
          </p:nvSpPr>
          <p:spPr>
            <a:xfrm>
              <a:off x="4892303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AFB2590-D4C6-265E-66D7-5AAB4B52366E}"/>
                </a:ext>
              </a:extLst>
            </p:cNvPr>
            <p:cNvSpPr/>
            <p:nvPr/>
          </p:nvSpPr>
          <p:spPr>
            <a:xfrm>
              <a:off x="4732144" y="3485304"/>
              <a:ext cx="51425" cy="77188"/>
            </a:xfrm>
            <a:custGeom>
              <a:avLst/>
              <a:gdLst>
                <a:gd name="connsiteX0" fmla="*/ 25714 w 51425"/>
                <a:gd name="connsiteY0" fmla="*/ 7973 h 77188"/>
                <a:gd name="connsiteX1" fmla="*/ 14003 w 51425"/>
                <a:gd name="connsiteY1" fmla="*/ 15646 h 77188"/>
                <a:gd name="connsiteX2" fmla="*/ 10115 w 51425"/>
                <a:gd name="connsiteY2" fmla="*/ 38619 h 77188"/>
                <a:gd name="connsiteX3" fmla="*/ 14003 w 51425"/>
                <a:gd name="connsiteY3" fmla="*/ 61592 h 77188"/>
                <a:gd name="connsiteX4" fmla="*/ 25714 w 51425"/>
                <a:gd name="connsiteY4" fmla="*/ 69216 h 77188"/>
                <a:gd name="connsiteX5" fmla="*/ 37423 w 51425"/>
                <a:gd name="connsiteY5" fmla="*/ 61592 h 77188"/>
                <a:gd name="connsiteX6" fmla="*/ 41361 w 51425"/>
                <a:gd name="connsiteY6" fmla="*/ 38619 h 77188"/>
                <a:gd name="connsiteX7" fmla="*/ 37423 w 51425"/>
                <a:gd name="connsiteY7" fmla="*/ 15646 h 77188"/>
                <a:gd name="connsiteX8" fmla="*/ 25714 w 51425"/>
                <a:gd name="connsiteY8" fmla="*/ 7973 h 77188"/>
                <a:gd name="connsiteX9" fmla="*/ 25714 w 51425"/>
                <a:gd name="connsiteY9" fmla="*/ 0 h 77188"/>
                <a:gd name="connsiteX10" fmla="*/ 44799 w 51425"/>
                <a:gd name="connsiteY10" fmla="*/ 9916 h 77188"/>
                <a:gd name="connsiteX11" fmla="*/ 51426 w 51425"/>
                <a:gd name="connsiteY11" fmla="*/ 38619 h 77188"/>
                <a:gd name="connsiteX12" fmla="*/ 44799 w 51425"/>
                <a:gd name="connsiteY12" fmla="*/ 67322 h 77188"/>
                <a:gd name="connsiteX13" fmla="*/ 25714 w 51425"/>
                <a:gd name="connsiteY13" fmla="*/ 77189 h 77188"/>
                <a:gd name="connsiteX14" fmla="*/ 6578 w 51425"/>
                <a:gd name="connsiteY14" fmla="*/ 67322 h 77188"/>
                <a:gd name="connsiteX15" fmla="*/ 0 w 51425"/>
                <a:gd name="connsiteY15" fmla="*/ 38619 h 77188"/>
                <a:gd name="connsiteX16" fmla="*/ 6578 w 51425"/>
                <a:gd name="connsiteY16" fmla="*/ 9916 h 77188"/>
                <a:gd name="connsiteX17" fmla="*/ 25714 w 51425"/>
                <a:gd name="connsiteY17" fmla="*/ 0 h 7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8">
                  <a:moveTo>
                    <a:pt x="25714" y="7973"/>
                  </a:moveTo>
                  <a:cubicBezTo>
                    <a:pt x="20531" y="7973"/>
                    <a:pt x="16627" y="10530"/>
                    <a:pt x="14003" y="15646"/>
                  </a:cubicBezTo>
                  <a:cubicBezTo>
                    <a:pt x="11411" y="20729"/>
                    <a:pt x="10115" y="28387"/>
                    <a:pt x="10115" y="38619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19"/>
                  </a:cubicBezTo>
                  <a:cubicBezTo>
                    <a:pt x="41361" y="28387"/>
                    <a:pt x="40048" y="20729"/>
                    <a:pt x="37423" y="15646"/>
                  </a:cubicBezTo>
                  <a:cubicBezTo>
                    <a:pt x="34833" y="10530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5"/>
                    <a:pt x="44799" y="9916"/>
                  </a:cubicBezTo>
                  <a:cubicBezTo>
                    <a:pt x="49217" y="16494"/>
                    <a:pt x="51426" y="26062"/>
                    <a:pt x="51426" y="38619"/>
                  </a:cubicBezTo>
                  <a:cubicBezTo>
                    <a:pt x="51426" y="51143"/>
                    <a:pt x="49217" y="60711"/>
                    <a:pt x="44799" y="67322"/>
                  </a:cubicBezTo>
                  <a:cubicBezTo>
                    <a:pt x="40414" y="73899"/>
                    <a:pt x="34051" y="77189"/>
                    <a:pt x="25714" y="77189"/>
                  </a:cubicBezTo>
                  <a:cubicBezTo>
                    <a:pt x="17374" y="77189"/>
                    <a:pt x="10996" y="73899"/>
                    <a:pt x="6578" y="67322"/>
                  </a:cubicBezTo>
                  <a:cubicBezTo>
                    <a:pt x="2192" y="60711"/>
                    <a:pt x="0" y="51143"/>
                    <a:pt x="0" y="38619"/>
                  </a:cubicBezTo>
                  <a:cubicBezTo>
                    <a:pt x="0" y="26062"/>
                    <a:pt x="2192" y="16494"/>
                    <a:pt x="6578" y="9916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A8417F1-EB9E-CEB2-A986-3B9706DA12EA}"/>
                </a:ext>
              </a:extLst>
            </p:cNvPr>
            <p:cNvSpPr/>
            <p:nvPr/>
          </p:nvSpPr>
          <p:spPr>
            <a:xfrm>
              <a:off x="4801260" y="3548390"/>
              <a:ext cx="10513" cy="12656"/>
            </a:xfrm>
            <a:custGeom>
              <a:avLst/>
              <a:gdLst>
                <a:gd name="connsiteX0" fmla="*/ 0 w 10513"/>
                <a:gd name="connsiteY0" fmla="*/ 0 h 12656"/>
                <a:gd name="connsiteX1" fmla="*/ 10514 w 10513"/>
                <a:gd name="connsiteY1" fmla="*/ 0 h 12656"/>
                <a:gd name="connsiteX2" fmla="*/ 10514 w 10513"/>
                <a:gd name="connsiteY2" fmla="*/ 12657 h 12656"/>
                <a:gd name="connsiteX3" fmla="*/ 0 w 10513"/>
                <a:gd name="connsiteY3" fmla="*/ 12657 h 12656"/>
                <a:gd name="connsiteX4" fmla="*/ 0 w 10513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6">
                  <a:moveTo>
                    <a:pt x="0" y="0"/>
                  </a:moveTo>
                  <a:lnTo>
                    <a:pt x="10514" y="0"/>
                  </a:lnTo>
                  <a:lnTo>
                    <a:pt x="10514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4631C5F-E501-D8E8-05BF-A0DC37F3EBD6}"/>
                </a:ext>
              </a:extLst>
            </p:cNvPr>
            <p:cNvSpPr/>
            <p:nvPr/>
          </p:nvSpPr>
          <p:spPr>
            <a:xfrm>
              <a:off x="4831160" y="3486648"/>
              <a:ext cx="47837" cy="74398"/>
            </a:xfrm>
            <a:custGeom>
              <a:avLst/>
              <a:gdLst>
                <a:gd name="connsiteX0" fmla="*/ 0 w 47837"/>
                <a:gd name="connsiteY0" fmla="*/ 0 h 74398"/>
                <a:gd name="connsiteX1" fmla="*/ 47838 w 47837"/>
                <a:gd name="connsiteY1" fmla="*/ 0 h 74398"/>
                <a:gd name="connsiteX2" fmla="*/ 47838 w 47837"/>
                <a:gd name="connsiteY2" fmla="*/ 4286 h 74398"/>
                <a:gd name="connsiteX3" fmla="*/ 20829 w 47837"/>
                <a:gd name="connsiteY3" fmla="*/ 74399 h 74398"/>
                <a:gd name="connsiteX4" fmla="*/ 10315 w 47837"/>
                <a:gd name="connsiteY4" fmla="*/ 74399 h 74398"/>
                <a:gd name="connsiteX5" fmla="*/ 35728 w 47837"/>
                <a:gd name="connsiteY5" fmla="*/ 8472 h 74398"/>
                <a:gd name="connsiteX6" fmla="*/ 0 w 47837"/>
                <a:gd name="connsiteY6" fmla="*/ 8472 h 74398"/>
                <a:gd name="connsiteX7" fmla="*/ 0 w 47837"/>
                <a:gd name="connsiteY7" fmla="*/ 0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37" h="74398">
                  <a:moveTo>
                    <a:pt x="0" y="0"/>
                  </a:moveTo>
                  <a:lnTo>
                    <a:pt x="47838" y="0"/>
                  </a:lnTo>
                  <a:lnTo>
                    <a:pt x="47838" y="4286"/>
                  </a:lnTo>
                  <a:lnTo>
                    <a:pt x="20829" y="74399"/>
                  </a:lnTo>
                  <a:lnTo>
                    <a:pt x="10315" y="74399"/>
                  </a:lnTo>
                  <a:lnTo>
                    <a:pt x="35728" y="8472"/>
                  </a:lnTo>
                  <a:lnTo>
                    <a:pt x="0" y="8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E51655C-09F5-4FBD-3165-E28BBF6D00A8}"/>
                </a:ext>
              </a:extLst>
            </p:cNvPr>
            <p:cNvSpPr/>
            <p:nvPr/>
          </p:nvSpPr>
          <p:spPr>
            <a:xfrm>
              <a:off x="4895592" y="3486648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9 w 48136"/>
                <a:gd name="connsiteY6" fmla="*/ 25215 h 75844"/>
                <a:gd name="connsiteX7" fmla="*/ 40861 w 48136"/>
                <a:gd name="connsiteY7" fmla="*/ 32043 h 75844"/>
                <a:gd name="connsiteX8" fmla="*/ 48136 w 48136"/>
                <a:gd name="connsiteY8" fmla="*/ 50530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6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5 w 48136"/>
                <a:gd name="connsiteY15" fmla="*/ 67373 h 75844"/>
                <a:gd name="connsiteX16" fmla="*/ 33038 w 48136"/>
                <a:gd name="connsiteY16" fmla="*/ 62838 h 75844"/>
                <a:gd name="connsiteX17" fmla="*/ 38072 w 48136"/>
                <a:gd name="connsiteY17" fmla="*/ 50530 h 75844"/>
                <a:gd name="connsiteX18" fmla="*/ 33038 w 48136"/>
                <a:gd name="connsiteY18" fmla="*/ 38222 h 75844"/>
                <a:gd name="connsiteX19" fmla="*/ 19385 w 48136"/>
                <a:gd name="connsiteY19" fmla="*/ 33686 h 75844"/>
                <a:gd name="connsiteX20" fmla="*/ 11311 w 48136"/>
                <a:gd name="connsiteY20" fmla="*/ 34584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9" y="25215"/>
                  </a:cubicBezTo>
                  <a:cubicBezTo>
                    <a:pt x="29433" y="25215"/>
                    <a:pt x="36011" y="27491"/>
                    <a:pt x="40861" y="32043"/>
                  </a:cubicBezTo>
                  <a:cubicBezTo>
                    <a:pt x="45712" y="36593"/>
                    <a:pt x="48136" y="42756"/>
                    <a:pt x="48136" y="50530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4" y="74516"/>
                    <a:pt x="3455" y="73718"/>
                    <a:pt x="0" y="72656"/>
                  </a:cubicBezTo>
                  <a:lnTo>
                    <a:pt x="0" y="62539"/>
                  </a:lnTo>
                  <a:cubicBezTo>
                    <a:pt x="2990" y="64166"/>
                    <a:pt x="6079" y="65379"/>
                    <a:pt x="9268" y="66176"/>
                  </a:cubicBezTo>
                  <a:cubicBezTo>
                    <a:pt x="12458" y="66975"/>
                    <a:pt x="15829" y="67373"/>
                    <a:pt x="19385" y="67373"/>
                  </a:cubicBezTo>
                  <a:cubicBezTo>
                    <a:pt x="25132" y="67373"/>
                    <a:pt x="29683" y="65862"/>
                    <a:pt x="33038" y="62838"/>
                  </a:cubicBezTo>
                  <a:cubicBezTo>
                    <a:pt x="36394" y="59815"/>
                    <a:pt x="38072" y="55713"/>
                    <a:pt x="38072" y="50530"/>
                  </a:cubicBezTo>
                  <a:cubicBezTo>
                    <a:pt x="38072" y="45348"/>
                    <a:pt x="36394" y="41244"/>
                    <a:pt x="33038" y="38222"/>
                  </a:cubicBezTo>
                  <a:cubicBezTo>
                    <a:pt x="29683" y="35198"/>
                    <a:pt x="25132" y="33686"/>
                    <a:pt x="19385" y="33686"/>
                  </a:cubicBezTo>
                  <a:cubicBezTo>
                    <a:pt x="16693" y="33686"/>
                    <a:pt x="14001" y="33985"/>
                    <a:pt x="11311" y="34584"/>
                  </a:cubicBezTo>
                  <a:cubicBezTo>
                    <a:pt x="8654" y="35182"/>
                    <a:pt x="5931" y="36112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05408EF-D495-DA22-14C7-97B5489B18B5}"/>
                </a:ext>
              </a:extLst>
            </p:cNvPr>
            <p:cNvSpPr/>
            <p:nvPr/>
          </p:nvSpPr>
          <p:spPr>
            <a:xfrm>
              <a:off x="4734486" y="3101240"/>
              <a:ext cx="44300" cy="74398"/>
            </a:xfrm>
            <a:custGeom>
              <a:avLst/>
              <a:gdLst>
                <a:gd name="connsiteX0" fmla="*/ 1445 w 44300"/>
                <a:gd name="connsiteY0" fmla="*/ 65927 h 74398"/>
                <a:gd name="connsiteX1" fmla="*/ 17890 w 44300"/>
                <a:gd name="connsiteY1" fmla="*/ 65927 h 74398"/>
                <a:gd name="connsiteX2" fmla="*/ 17890 w 44300"/>
                <a:gd name="connsiteY2" fmla="*/ 9169 h 74398"/>
                <a:gd name="connsiteX3" fmla="*/ 0 w 44300"/>
                <a:gd name="connsiteY3" fmla="*/ 12757 h 74398"/>
                <a:gd name="connsiteX4" fmla="*/ 0 w 44300"/>
                <a:gd name="connsiteY4" fmla="*/ 3588 h 74398"/>
                <a:gd name="connsiteX5" fmla="*/ 17790 w 44300"/>
                <a:gd name="connsiteY5" fmla="*/ 0 h 74398"/>
                <a:gd name="connsiteX6" fmla="*/ 27856 w 44300"/>
                <a:gd name="connsiteY6" fmla="*/ 0 h 74398"/>
                <a:gd name="connsiteX7" fmla="*/ 27856 w 44300"/>
                <a:gd name="connsiteY7" fmla="*/ 65927 h 74398"/>
                <a:gd name="connsiteX8" fmla="*/ 44301 w 44300"/>
                <a:gd name="connsiteY8" fmla="*/ 65927 h 74398"/>
                <a:gd name="connsiteX9" fmla="*/ 44301 w 44300"/>
                <a:gd name="connsiteY9" fmla="*/ 74399 h 74398"/>
                <a:gd name="connsiteX10" fmla="*/ 1445 w 44300"/>
                <a:gd name="connsiteY10" fmla="*/ 74399 h 74398"/>
                <a:gd name="connsiteX11" fmla="*/ 1445 w 44300"/>
                <a:gd name="connsiteY11" fmla="*/ 65927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0" h="74398">
                  <a:moveTo>
                    <a:pt x="1445" y="65927"/>
                  </a:moveTo>
                  <a:lnTo>
                    <a:pt x="17890" y="65927"/>
                  </a:lnTo>
                  <a:lnTo>
                    <a:pt x="17890" y="9169"/>
                  </a:lnTo>
                  <a:lnTo>
                    <a:pt x="0" y="12757"/>
                  </a:lnTo>
                  <a:lnTo>
                    <a:pt x="0" y="3588"/>
                  </a:lnTo>
                  <a:lnTo>
                    <a:pt x="17790" y="0"/>
                  </a:lnTo>
                  <a:lnTo>
                    <a:pt x="27856" y="0"/>
                  </a:lnTo>
                  <a:lnTo>
                    <a:pt x="27856" y="65927"/>
                  </a:lnTo>
                  <a:lnTo>
                    <a:pt x="44301" y="65927"/>
                  </a:lnTo>
                  <a:lnTo>
                    <a:pt x="44301" y="74399"/>
                  </a:lnTo>
                  <a:lnTo>
                    <a:pt x="1445" y="74399"/>
                  </a:lnTo>
                  <a:lnTo>
                    <a:pt x="1445" y="65927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00DA4B3-BC16-9A61-0C83-C8CD2E0015E2}"/>
                </a:ext>
              </a:extLst>
            </p:cNvPr>
            <p:cNvSpPr/>
            <p:nvPr/>
          </p:nvSpPr>
          <p:spPr>
            <a:xfrm>
              <a:off x="4799117" y="3162981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3D49280-C37B-BCB0-8CB5-51E39F28913C}"/>
                </a:ext>
              </a:extLst>
            </p:cNvPr>
            <p:cNvSpPr/>
            <p:nvPr/>
          </p:nvSpPr>
          <p:spPr>
            <a:xfrm>
              <a:off x="4827372" y="3099894"/>
              <a:ext cx="51425" cy="77189"/>
            </a:xfrm>
            <a:custGeom>
              <a:avLst/>
              <a:gdLst>
                <a:gd name="connsiteX0" fmla="*/ 25712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2 w 51425"/>
                <a:gd name="connsiteY4" fmla="*/ 69216 h 77189"/>
                <a:gd name="connsiteX5" fmla="*/ 37423 w 51425"/>
                <a:gd name="connsiteY5" fmla="*/ 61592 h 77189"/>
                <a:gd name="connsiteX6" fmla="*/ 41360 w 51425"/>
                <a:gd name="connsiteY6" fmla="*/ 38620 h 77189"/>
                <a:gd name="connsiteX7" fmla="*/ 37423 w 51425"/>
                <a:gd name="connsiteY7" fmla="*/ 15647 h 77189"/>
                <a:gd name="connsiteX8" fmla="*/ 25712 w 51425"/>
                <a:gd name="connsiteY8" fmla="*/ 7973 h 77189"/>
                <a:gd name="connsiteX9" fmla="*/ 25712 w 51425"/>
                <a:gd name="connsiteY9" fmla="*/ 0 h 77189"/>
                <a:gd name="connsiteX10" fmla="*/ 44798 w 51425"/>
                <a:gd name="connsiteY10" fmla="*/ 9917 h 77189"/>
                <a:gd name="connsiteX11" fmla="*/ 51426 w 51425"/>
                <a:gd name="connsiteY11" fmla="*/ 38620 h 77189"/>
                <a:gd name="connsiteX12" fmla="*/ 44798 w 51425"/>
                <a:gd name="connsiteY12" fmla="*/ 67323 h 77189"/>
                <a:gd name="connsiteX13" fmla="*/ 25712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2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2" y="7973"/>
                  </a:moveTo>
                  <a:cubicBezTo>
                    <a:pt x="20530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0" y="69216"/>
                    <a:pt x="25712" y="69216"/>
                  </a:cubicBezTo>
                  <a:cubicBezTo>
                    <a:pt x="30928" y="69216"/>
                    <a:pt x="34831" y="66675"/>
                    <a:pt x="37423" y="61592"/>
                  </a:cubicBezTo>
                  <a:cubicBezTo>
                    <a:pt x="40047" y="56476"/>
                    <a:pt x="41360" y="48818"/>
                    <a:pt x="41360" y="38620"/>
                  </a:cubicBezTo>
                  <a:cubicBezTo>
                    <a:pt x="41360" y="28387"/>
                    <a:pt x="40047" y="20730"/>
                    <a:pt x="37423" y="15647"/>
                  </a:cubicBezTo>
                  <a:cubicBezTo>
                    <a:pt x="34831" y="10531"/>
                    <a:pt x="30928" y="7973"/>
                    <a:pt x="25712" y="7973"/>
                  </a:cubicBezTo>
                  <a:moveTo>
                    <a:pt x="25712" y="0"/>
                  </a:moveTo>
                  <a:cubicBezTo>
                    <a:pt x="34051" y="0"/>
                    <a:pt x="40412" y="3306"/>
                    <a:pt x="44798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8" y="67323"/>
                  </a:cubicBezTo>
                  <a:cubicBezTo>
                    <a:pt x="40412" y="73900"/>
                    <a:pt x="34051" y="77190"/>
                    <a:pt x="25712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50BE13C-47FA-99BA-E1D2-1FEBE4E345F1}"/>
                </a:ext>
              </a:extLst>
            </p:cNvPr>
            <p:cNvSpPr/>
            <p:nvPr/>
          </p:nvSpPr>
          <p:spPr>
            <a:xfrm>
              <a:off x="4892303" y="3099894"/>
              <a:ext cx="51425" cy="77189"/>
            </a:xfrm>
            <a:custGeom>
              <a:avLst/>
              <a:gdLst>
                <a:gd name="connsiteX0" fmla="*/ 25714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3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3"/>
                  </a:moveTo>
                  <a:cubicBezTo>
                    <a:pt x="20531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20"/>
                  </a:cubicBezTo>
                  <a:cubicBezTo>
                    <a:pt x="41361" y="28387"/>
                    <a:pt x="40048" y="20730"/>
                    <a:pt x="37423" y="15647"/>
                  </a:cubicBezTo>
                  <a:cubicBezTo>
                    <a:pt x="34833" y="10531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3" y="0"/>
                    <a:pt x="40414" y="3306"/>
                    <a:pt x="44799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66FBEFD3-D2AA-345A-0619-44696B9D613B}"/>
                </a:ext>
              </a:extLst>
            </p:cNvPr>
            <p:cNvSpPr/>
            <p:nvPr/>
          </p:nvSpPr>
          <p:spPr>
            <a:xfrm>
              <a:off x="4611774" y="3960915"/>
              <a:ext cx="75028" cy="61659"/>
            </a:xfrm>
            <a:custGeom>
              <a:avLst/>
              <a:gdLst>
                <a:gd name="connsiteX0" fmla="*/ 18844 w 75028"/>
                <a:gd name="connsiteY0" fmla="*/ 0 h 61659"/>
                <a:gd name="connsiteX1" fmla="*/ 35382 w 75028"/>
                <a:gd name="connsiteY1" fmla="*/ 4265 h 61659"/>
                <a:gd name="connsiteX2" fmla="*/ 48521 w 75028"/>
                <a:gd name="connsiteY2" fmla="*/ 15097 h 61659"/>
                <a:gd name="connsiteX3" fmla="*/ 53477 w 75028"/>
                <a:gd name="connsiteY3" fmla="*/ 28467 h 61659"/>
                <a:gd name="connsiteX4" fmla="*/ 51287 w 75028"/>
                <a:gd name="connsiteY4" fmla="*/ 35209 h 61659"/>
                <a:gd name="connsiteX5" fmla="*/ 45870 w 75028"/>
                <a:gd name="connsiteY5" fmla="*/ 39300 h 61659"/>
                <a:gd name="connsiteX6" fmla="*/ 59182 w 75028"/>
                <a:gd name="connsiteY6" fmla="*/ 42758 h 61659"/>
                <a:gd name="connsiteX7" fmla="*/ 69497 w 75028"/>
                <a:gd name="connsiteY7" fmla="*/ 45121 h 61659"/>
                <a:gd name="connsiteX8" fmla="*/ 70246 w 75028"/>
                <a:gd name="connsiteY8" fmla="*/ 45006 h 61659"/>
                <a:gd name="connsiteX9" fmla="*/ 70764 w 75028"/>
                <a:gd name="connsiteY9" fmla="*/ 44372 h 61659"/>
                <a:gd name="connsiteX10" fmla="*/ 71225 w 75028"/>
                <a:gd name="connsiteY10" fmla="*/ 42585 h 61659"/>
                <a:gd name="connsiteX11" fmla="*/ 71398 w 75028"/>
                <a:gd name="connsiteY11" fmla="*/ 39186 h 61659"/>
                <a:gd name="connsiteX12" fmla="*/ 71398 w 75028"/>
                <a:gd name="connsiteY12" fmla="*/ 37688 h 61659"/>
                <a:gd name="connsiteX13" fmla="*/ 71744 w 75028"/>
                <a:gd name="connsiteY13" fmla="*/ 36823 h 61659"/>
                <a:gd name="connsiteX14" fmla="*/ 72666 w 75028"/>
                <a:gd name="connsiteY14" fmla="*/ 36362 h 61659"/>
                <a:gd name="connsiteX15" fmla="*/ 75028 w 75028"/>
                <a:gd name="connsiteY15" fmla="*/ 38493 h 61659"/>
                <a:gd name="connsiteX16" fmla="*/ 74856 w 75028"/>
                <a:gd name="connsiteY16" fmla="*/ 44314 h 61659"/>
                <a:gd name="connsiteX17" fmla="*/ 74682 w 75028"/>
                <a:gd name="connsiteY17" fmla="*/ 50192 h 61659"/>
                <a:gd name="connsiteX18" fmla="*/ 74856 w 75028"/>
                <a:gd name="connsiteY18" fmla="*/ 55205 h 61659"/>
                <a:gd name="connsiteX19" fmla="*/ 75028 w 75028"/>
                <a:gd name="connsiteY19" fmla="*/ 60103 h 61659"/>
                <a:gd name="connsiteX20" fmla="*/ 73646 w 75028"/>
                <a:gd name="connsiteY20" fmla="*/ 61659 h 61659"/>
                <a:gd name="connsiteX21" fmla="*/ 72320 w 75028"/>
                <a:gd name="connsiteY21" fmla="*/ 61429 h 61659"/>
                <a:gd name="connsiteX22" fmla="*/ 71629 w 75028"/>
                <a:gd name="connsiteY22" fmla="*/ 60795 h 61659"/>
                <a:gd name="connsiteX23" fmla="*/ 71398 w 75028"/>
                <a:gd name="connsiteY23" fmla="*/ 59931 h 61659"/>
                <a:gd name="connsiteX24" fmla="*/ 71398 w 75028"/>
                <a:gd name="connsiteY24" fmla="*/ 58894 h 61659"/>
                <a:gd name="connsiteX25" fmla="*/ 70937 w 75028"/>
                <a:gd name="connsiteY25" fmla="*/ 55090 h 61659"/>
                <a:gd name="connsiteX26" fmla="*/ 69669 w 75028"/>
                <a:gd name="connsiteY26" fmla="*/ 53534 h 61659"/>
                <a:gd name="connsiteX27" fmla="*/ 66558 w 75028"/>
                <a:gd name="connsiteY27" fmla="*/ 52555 h 61659"/>
                <a:gd name="connsiteX28" fmla="*/ 14003 w 75028"/>
                <a:gd name="connsiteY28" fmla="*/ 39300 h 61659"/>
                <a:gd name="connsiteX29" fmla="*/ 8010 w 75028"/>
                <a:gd name="connsiteY29" fmla="*/ 38493 h 61659"/>
                <a:gd name="connsiteX30" fmla="*/ 3746 w 75028"/>
                <a:gd name="connsiteY30" fmla="*/ 39474 h 61659"/>
                <a:gd name="connsiteX31" fmla="*/ 2593 w 75028"/>
                <a:gd name="connsiteY31" fmla="*/ 42181 h 61659"/>
                <a:gd name="connsiteX32" fmla="*/ 6166 w 75028"/>
                <a:gd name="connsiteY32" fmla="*/ 47138 h 61659"/>
                <a:gd name="connsiteX33" fmla="*/ 16654 w 75028"/>
                <a:gd name="connsiteY33" fmla="*/ 50768 h 61659"/>
                <a:gd name="connsiteX34" fmla="*/ 18959 w 75028"/>
                <a:gd name="connsiteY34" fmla="*/ 51633 h 61659"/>
                <a:gd name="connsiteX35" fmla="*/ 19362 w 75028"/>
                <a:gd name="connsiteY35" fmla="*/ 52785 h 61659"/>
                <a:gd name="connsiteX36" fmla="*/ 18152 w 75028"/>
                <a:gd name="connsiteY36" fmla="*/ 54226 h 61659"/>
                <a:gd name="connsiteX37" fmla="*/ 16020 w 75028"/>
                <a:gd name="connsiteY37" fmla="*/ 53764 h 61659"/>
                <a:gd name="connsiteX38" fmla="*/ 11352 w 75028"/>
                <a:gd name="connsiteY38" fmla="*/ 52440 h 61659"/>
                <a:gd name="connsiteX39" fmla="*/ 6742 w 75028"/>
                <a:gd name="connsiteY39" fmla="*/ 50538 h 61659"/>
                <a:gd name="connsiteX40" fmla="*/ 4725 w 75028"/>
                <a:gd name="connsiteY40" fmla="*/ 49443 h 61659"/>
                <a:gd name="connsiteX41" fmla="*/ 2651 w 75028"/>
                <a:gd name="connsiteY41" fmla="*/ 47887 h 61659"/>
                <a:gd name="connsiteX42" fmla="*/ 692 w 75028"/>
                <a:gd name="connsiteY42" fmla="*/ 45236 h 61659"/>
                <a:gd name="connsiteX43" fmla="*/ 0 w 75028"/>
                <a:gd name="connsiteY43" fmla="*/ 41779 h 61659"/>
                <a:gd name="connsiteX44" fmla="*/ 2190 w 75028"/>
                <a:gd name="connsiteY44" fmla="*/ 35037 h 61659"/>
                <a:gd name="connsiteX45" fmla="*/ 8817 w 75028"/>
                <a:gd name="connsiteY45" fmla="*/ 31175 h 61659"/>
                <a:gd name="connsiteX46" fmla="*/ 2478 w 75028"/>
                <a:gd name="connsiteY46" fmla="*/ 23857 h 61659"/>
                <a:gd name="connsiteX47" fmla="*/ 0 w 75028"/>
                <a:gd name="connsiteY47" fmla="*/ 15732 h 61659"/>
                <a:gd name="connsiteX48" fmla="*/ 5302 w 75028"/>
                <a:gd name="connsiteY48" fmla="*/ 4495 h 61659"/>
                <a:gd name="connsiteX49" fmla="*/ 18844 w 75028"/>
                <a:gd name="connsiteY49" fmla="*/ 0 h 61659"/>
                <a:gd name="connsiteX50" fmla="*/ 13657 w 75028"/>
                <a:gd name="connsiteY50" fmla="*/ 8529 h 61659"/>
                <a:gd name="connsiteX51" fmla="*/ 5532 w 75028"/>
                <a:gd name="connsiteY51" fmla="*/ 10546 h 61659"/>
                <a:gd name="connsiteX52" fmla="*/ 2593 w 75028"/>
                <a:gd name="connsiteY52" fmla="*/ 16078 h 61659"/>
                <a:gd name="connsiteX53" fmla="*/ 7088 w 75028"/>
                <a:gd name="connsiteY53" fmla="*/ 25643 h 61659"/>
                <a:gd name="connsiteX54" fmla="*/ 15328 w 75028"/>
                <a:gd name="connsiteY54" fmla="*/ 31752 h 61659"/>
                <a:gd name="connsiteX55" fmla="*/ 38436 w 75028"/>
                <a:gd name="connsiteY55" fmla="*/ 37572 h 61659"/>
                <a:gd name="connsiteX56" fmla="*/ 40338 w 75028"/>
                <a:gd name="connsiteY56" fmla="*/ 37918 h 61659"/>
                <a:gd name="connsiteX57" fmla="*/ 41721 w 75028"/>
                <a:gd name="connsiteY57" fmla="*/ 37744 h 61659"/>
                <a:gd name="connsiteX58" fmla="*/ 44314 w 75028"/>
                <a:gd name="connsiteY58" fmla="*/ 36881 h 61659"/>
                <a:gd name="connsiteX59" fmla="*/ 47368 w 75028"/>
                <a:gd name="connsiteY59" fmla="*/ 35267 h 61659"/>
                <a:gd name="connsiteX60" fmla="*/ 49789 w 75028"/>
                <a:gd name="connsiteY60" fmla="*/ 32558 h 61659"/>
                <a:gd name="connsiteX61" fmla="*/ 50826 w 75028"/>
                <a:gd name="connsiteY61" fmla="*/ 28582 h 61659"/>
                <a:gd name="connsiteX62" fmla="*/ 47714 w 75028"/>
                <a:gd name="connsiteY62" fmla="*/ 21264 h 61659"/>
                <a:gd name="connsiteX63" fmla="*/ 38724 w 75028"/>
                <a:gd name="connsiteY63" fmla="*/ 14522 h 61659"/>
                <a:gd name="connsiteX64" fmla="*/ 26738 w 75028"/>
                <a:gd name="connsiteY64" fmla="*/ 10660 h 61659"/>
                <a:gd name="connsiteX65" fmla="*/ 13657 w 75028"/>
                <a:gd name="connsiteY65" fmla="*/ 8529 h 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5028" h="61659">
                  <a:moveTo>
                    <a:pt x="18844" y="0"/>
                  </a:moveTo>
                  <a:cubicBezTo>
                    <a:pt x="24453" y="0"/>
                    <a:pt x="29965" y="1422"/>
                    <a:pt x="35382" y="4265"/>
                  </a:cubicBezTo>
                  <a:cubicBezTo>
                    <a:pt x="40799" y="7068"/>
                    <a:pt x="45178" y="10680"/>
                    <a:pt x="48521" y="15097"/>
                  </a:cubicBezTo>
                  <a:cubicBezTo>
                    <a:pt x="51825" y="19516"/>
                    <a:pt x="53477" y="23973"/>
                    <a:pt x="53477" y="28467"/>
                  </a:cubicBezTo>
                  <a:cubicBezTo>
                    <a:pt x="53477" y="31157"/>
                    <a:pt x="52747" y="33404"/>
                    <a:pt x="51287" y="35209"/>
                  </a:cubicBezTo>
                  <a:cubicBezTo>
                    <a:pt x="49789" y="36977"/>
                    <a:pt x="47983" y="38340"/>
                    <a:pt x="45870" y="39300"/>
                  </a:cubicBezTo>
                  <a:cubicBezTo>
                    <a:pt x="48482" y="40030"/>
                    <a:pt x="52919" y="41183"/>
                    <a:pt x="59182" y="42758"/>
                  </a:cubicBezTo>
                  <a:cubicBezTo>
                    <a:pt x="65444" y="44334"/>
                    <a:pt x="68882" y="45121"/>
                    <a:pt x="69497" y="45121"/>
                  </a:cubicBezTo>
                  <a:cubicBezTo>
                    <a:pt x="69842" y="45121"/>
                    <a:pt x="70092" y="45083"/>
                    <a:pt x="70246" y="45006"/>
                  </a:cubicBezTo>
                  <a:cubicBezTo>
                    <a:pt x="70399" y="44928"/>
                    <a:pt x="70572" y="44718"/>
                    <a:pt x="70764" y="44372"/>
                  </a:cubicBezTo>
                  <a:cubicBezTo>
                    <a:pt x="70995" y="44027"/>
                    <a:pt x="71148" y="43430"/>
                    <a:pt x="71225" y="42585"/>
                  </a:cubicBezTo>
                  <a:cubicBezTo>
                    <a:pt x="71341" y="41740"/>
                    <a:pt x="71398" y="40607"/>
                    <a:pt x="71398" y="39186"/>
                  </a:cubicBezTo>
                  <a:cubicBezTo>
                    <a:pt x="71398" y="38455"/>
                    <a:pt x="71398" y="37956"/>
                    <a:pt x="71398" y="37688"/>
                  </a:cubicBezTo>
                  <a:cubicBezTo>
                    <a:pt x="71437" y="37380"/>
                    <a:pt x="71552" y="37092"/>
                    <a:pt x="71744" y="36823"/>
                  </a:cubicBezTo>
                  <a:cubicBezTo>
                    <a:pt x="71936" y="36515"/>
                    <a:pt x="72243" y="36362"/>
                    <a:pt x="72666" y="36362"/>
                  </a:cubicBezTo>
                  <a:cubicBezTo>
                    <a:pt x="74241" y="36362"/>
                    <a:pt x="75028" y="37073"/>
                    <a:pt x="75028" y="38493"/>
                  </a:cubicBezTo>
                  <a:cubicBezTo>
                    <a:pt x="75028" y="39762"/>
                    <a:pt x="74970" y="41702"/>
                    <a:pt x="74856" y="44314"/>
                  </a:cubicBezTo>
                  <a:cubicBezTo>
                    <a:pt x="74740" y="46926"/>
                    <a:pt x="74682" y="48886"/>
                    <a:pt x="74682" y="50192"/>
                  </a:cubicBezTo>
                  <a:cubicBezTo>
                    <a:pt x="74682" y="51305"/>
                    <a:pt x="74740" y="52977"/>
                    <a:pt x="74856" y="55205"/>
                  </a:cubicBezTo>
                  <a:cubicBezTo>
                    <a:pt x="74970" y="57433"/>
                    <a:pt x="75028" y="59066"/>
                    <a:pt x="75028" y="60103"/>
                  </a:cubicBezTo>
                  <a:cubicBezTo>
                    <a:pt x="75028" y="61140"/>
                    <a:pt x="74567" y="61659"/>
                    <a:pt x="73646" y="61659"/>
                  </a:cubicBezTo>
                  <a:cubicBezTo>
                    <a:pt x="73108" y="61659"/>
                    <a:pt x="72666" y="61583"/>
                    <a:pt x="72320" y="61429"/>
                  </a:cubicBezTo>
                  <a:cubicBezTo>
                    <a:pt x="72013" y="61314"/>
                    <a:pt x="71782" y="61102"/>
                    <a:pt x="71629" y="60795"/>
                  </a:cubicBezTo>
                  <a:cubicBezTo>
                    <a:pt x="71513" y="60488"/>
                    <a:pt x="71437" y="60200"/>
                    <a:pt x="71398" y="59931"/>
                  </a:cubicBezTo>
                  <a:cubicBezTo>
                    <a:pt x="71398" y="59701"/>
                    <a:pt x="71398" y="59355"/>
                    <a:pt x="71398" y="58894"/>
                  </a:cubicBezTo>
                  <a:cubicBezTo>
                    <a:pt x="71398" y="57126"/>
                    <a:pt x="71245" y="55859"/>
                    <a:pt x="70937" y="55090"/>
                  </a:cubicBezTo>
                  <a:cubicBezTo>
                    <a:pt x="70668" y="54322"/>
                    <a:pt x="70246" y="53804"/>
                    <a:pt x="69669" y="53534"/>
                  </a:cubicBezTo>
                  <a:cubicBezTo>
                    <a:pt x="69132" y="53227"/>
                    <a:pt x="68094" y="52901"/>
                    <a:pt x="66558" y="52555"/>
                  </a:cubicBezTo>
                  <a:lnTo>
                    <a:pt x="14003" y="39300"/>
                  </a:lnTo>
                  <a:cubicBezTo>
                    <a:pt x="11660" y="38763"/>
                    <a:pt x="9662" y="38493"/>
                    <a:pt x="8010" y="38493"/>
                  </a:cubicBezTo>
                  <a:cubicBezTo>
                    <a:pt x="5936" y="38493"/>
                    <a:pt x="4514" y="38821"/>
                    <a:pt x="3746" y="39474"/>
                  </a:cubicBezTo>
                  <a:cubicBezTo>
                    <a:pt x="2977" y="40127"/>
                    <a:pt x="2593" y="41029"/>
                    <a:pt x="2593" y="42181"/>
                  </a:cubicBezTo>
                  <a:cubicBezTo>
                    <a:pt x="2593" y="44179"/>
                    <a:pt x="3784" y="45831"/>
                    <a:pt x="6166" y="47138"/>
                  </a:cubicBezTo>
                  <a:cubicBezTo>
                    <a:pt x="8548" y="48444"/>
                    <a:pt x="12044" y="49654"/>
                    <a:pt x="16654" y="50768"/>
                  </a:cubicBezTo>
                  <a:cubicBezTo>
                    <a:pt x="17922" y="51113"/>
                    <a:pt x="18690" y="51403"/>
                    <a:pt x="18959" y="51633"/>
                  </a:cubicBezTo>
                  <a:cubicBezTo>
                    <a:pt x="19228" y="51824"/>
                    <a:pt x="19362" y="52208"/>
                    <a:pt x="19362" y="52785"/>
                  </a:cubicBezTo>
                  <a:cubicBezTo>
                    <a:pt x="19324" y="53746"/>
                    <a:pt x="18920" y="54226"/>
                    <a:pt x="18152" y="54226"/>
                  </a:cubicBezTo>
                  <a:cubicBezTo>
                    <a:pt x="17960" y="54226"/>
                    <a:pt x="17249" y="54072"/>
                    <a:pt x="16020" y="53764"/>
                  </a:cubicBezTo>
                  <a:cubicBezTo>
                    <a:pt x="14752" y="53458"/>
                    <a:pt x="13196" y="53016"/>
                    <a:pt x="11352" y="52440"/>
                  </a:cubicBezTo>
                  <a:cubicBezTo>
                    <a:pt x="9470" y="51824"/>
                    <a:pt x="7933" y="51191"/>
                    <a:pt x="6742" y="50538"/>
                  </a:cubicBezTo>
                  <a:cubicBezTo>
                    <a:pt x="5936" y="50154"/>
                    <a:pt x="5263" y="49789"/>
                    <a:pt x="4725" y="49443"/>
                  </a:cubicBezTo>
                  <a:cubicBezTo>
                    <a:pt x="4188" y="49097"/>
                    <a:pt x="3496" y="48578"/>
                    <a:pt x="2651" y="47887"/>
                  </a:cubicBezTo>
                  <a:cubicBezTo>
                    <a:pt x="1806" y="47157"/>
                    <a:pt x="1153" y="46273"/>
                    <a:pt x="692" y="45236"/>
                  </a:cubicBezTo>
                  <a:cubicBezTo>
                    <a:pt x="231" y="44199"/>
                    <a:pt x="0" y="43046"/>
                    <a:pt x="0" y="41779"/>
                  </a:cubicBezTo>
                  <a:cubicBezTo>
                    <a:pt x="0" y="39320"/>
                    <a:pt x="730" y="37073"/>
                    <a:pt x="2190" y="35037"/>
                  </a:cubicBezTo>
                  <a:cubicBezTo>
                    <a:pt x="3650" y="33001"/>
                    <a:pt x="5859" y="31713"/>
                    <a:pt x="8817" y="31175"/>
                  </a:cubicBezTo>
                  <a:cubicBezTo>
                    <a:pt x="6243" y="28986"/>
                    <a:pt x="4130" y="26546"/>
                    <a:pt x="2478" y="23857"/>
                  </a:cubicBezTo>
                  <a:cubicBezTo>
                    <a:pt x="826" y="21168"/>
                    <a:pt x="0" y="18459"/>
                    <a:pt x="0" y="15732"/>
                  </a:cubicBezTo>
                  <a:cubicBezTo>
                    <a:pt x="0" y="11199"/>
                    <a:pt x="1767" y="7453"/>
                    <a:pt x="5302" y="4495"/>
                  </a:cubicBezTo>
                  <a:cubicBezTo>
                    <a:pt x="8798" y="1498"/>
                    <a:pt x="13312" y="0"/>
                    <a:pt x="18844" y="0"/>
                  </a:cubicBezTo>
                  <a:moveTo>
                    <a:pt x="13657" y="8529"/>
                  </a:moveTo>
                  <a:cubicBezTo>
                    <a:pt x="10161" y="8529"/>
                    <a:pt x="7453" y="9201"/>
                    <a:pt x="5532" y="10546"/>
                  </a:cubicBezTo>
                  <a:cubicBezTo>
                    <a:pt x="3573" y="11851"/>
                    <a:pt x="2593" y="13695"/>
                    <a:pt x="2593" y="16078"/>
                  </a:cubicBezTo>
                  <a:cubicBezTo>
                    <a:pt x="2593" y="19036"/>
                    <a:pt x="4092" y="22225"/>
                    <a:pt x="7088" y="25643"/>
                  </a:cubicBezTo>
                  <a:cubicBezTo>
                    <a:pt x="9931" y="29024"/>
                    <a:pt x="12678" y="31060"/>
                    <a:pt x="15328" y="31752"/>
                  </a:cubicBezTo>
                  <a:lnTo>
                    <a:pt x="38436" y="37572"/>
                  </a:lnTo>
                  <a:lnTo>
                    <a:pt x="40338" y="37918"/>
                  </a:lnTo>
                  <a:cubicBezTo>
                    <a:pt x="40568" y="37918"/>
                    <a:pt x="41029" y="37860"/>
                    <a:pt x="41721" y="37744"/>
                  </a:cubicBezTo>
                  <a:cubicBezTo>
                    <a:pt x="42374" y="37591"/>
                    <a:pt x="43238" y="37303"/>
                    <a:pt x="44314" y="36881"/>
                  </a:cubicBezTo>
                  <a:cubicBezTo>
                    <a:pt x="45390" y="36419"/>
                    <a:pt x="46408" y="35882"/>
                    <a:pt x="47368" y="35267"/>
                  </a:cubicBezTo>
                  <a:cubicBezTo>
                    <a:pt x="48290" y="34614"/>
                    <a:pt x="49097" y="33711"/>
                    <a:pt x="49789" y="32558"/>
                  </a:cubicBezTo>
                  <a:cubicBezTo>
                    <a:pt x="50480" y="31367"/>
                    <a:pt x="50826" y="30042"/>
                    <a:pt x="50826" y="28582"/>
                  </a:cubicBezTo>
                  <a:cubicBezTo>
                    <a:pt x="50826" y="26239"/>
                    <a:pt x="49789" y="23800"/>
                    <a:pt x="47714" y="21264"/>
                  </a:cubicBezTo>
                  <a:cubicBezTo>
                    <a:pt x="45640" y="18689"/>
                    <a:pt x="42643" y="16442"/>
                    <a:pt x="38724" y="14522"/>
                  </a:cubicBezTo>
                  <a:cubicBezTo>
                    <a:pt x="36189" y="13331"/>
                    <a:pt x="32194" y="12044"/>
                    <a:pt x="26738" y="10660"/>
                  </a:cubicBezTo>
                  <a:cubicBezTo>
                    <a:pt x="21245" y="9240"/>
                    <a:pt x="16884" y="8529"/>
                    <a:pt x="13657" y="8529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9145D-DA3E-629F-04AB-D6A8BF7D6640}"/>
                </a:ext>
              </a:extLst>
            </p:cNvPr>
            <p:cNvSpPr/>
            <p:nvPr/>
          </p:nvSpPr>
          <p:spPr>
            <a:xfrm>
              <a:off x="4575412" y="3920359"/>
              <a:ext cx="118017" cy="27371"/>
            </a:xfrm>
            <a:custGeom>
              <a:avLst/>
              <a:gdLst>
                <a:gd name="connsiteX0" fmla="*/ 59009 w 118017"/>
                <a:gd name="connsiteY0" fmla="*/ 27372 h 27371"/>
                <a:gd name="connsiteX1" fmla="*/ 22993 w 118017"/>
                <a:gd name="connsiteY1" fmla="*/ 19938 h 27371"/>
                <a:gd name="connsiteX2" fmla="*/ 10603 w 118017"/>
                <a:gd name="connsiteY2" fmla="*/ 12331 h 27371"/>
                <a:gd name="connsiteX3" fmla="*/ 2478 w 118017"/>
                <a:gd name="connsiteY3" fmla="*/ 4955 h 27371"/>
                <a:gd name="connsiteX4" fmla="*/ 0 w 118017"/>
                <a:gd name="connsiteY4" fmla="*/ 1209 h 27371"/>
                <a:gd name="connsiteX5" fmla="*/ 1153 w 118017"/>
                <a:gd name="connsiteY5" fmla="*/ 0 h 27371"/>
                <a:gd name="connsiteX6" fmla="*/ 3169 w 118017"/>
                <a:gd name="connsiteY6" fmla="*/ 1555 h 27371"/>
                <a:gd name="connsiteX7" fmla="*/ 59009 w 118017"/>
                <a:gd name="connsiteY7" fmla="*/ 20514 h 27371"/>
                <a:gd name="connsiteX8" fmla="*/ 114214 w 118017"/>
                <a:gd name="connsiteY8" fmla="*/ 2016 h 27371"/>
                <a:gd name="connsiteX9" fmla="*/ 116865 w 118017"/>
                <a:gd name="connsiteY9" fmla="*/ 0 h 27371"/>
                <a:gd name="connsiteX10" fmla="*/ 118018 w 118017"/>
                <a:gd name="connsiteY10" fmla="*/ 1209 h 27371"/>
                <a:gd name="connsiteX11" fmla="*/ 115655 w 118017"/>
                <a:gd name="connsiteY11" fmla="*/ 4841 h 27371"/>
                <a:gd name="connsiteX12" fmla="*/ 107875 w 118017"/>
                <a:gd name="connsiteY12" fmla="*/ 12043 h 27371"/>
                <a:gd name="connsiteX13" fmla="*/ 95831 w 118017"/>
                <a:gd name="connsiteY13" fmla="*/ 19592 h 27371"/>
                <a:gd name="connsiteX14" fmla="*/ 59009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59009" y="27372"/>
                  </a:moveTo>
                  <a:cubicBezTo>
                    <a:pt x="45716" y="27372"/>
                    <a:pt x="33711" y="24894"/>
                    <a:pt x="22993" y="19938"/>
                  </a:cubicBezTo>
                  <a:cubicBezTo>
                    <a:pt x="18498" y="17825"/>
                    <a:pt x="14368" y="15289"/>
                    <a:pt x="10603" y="12331"/>
                  </a:cubicBezTo>
                  <a:cubicBezTo>
                    <a:pt x="6838" y="9372"/>
                    <a:pt x="4130" y="6915"/>
                    <a:pt x="2478" y="4955"/>
                  </a:cubicBezTo>
                  <a:cubicBezTo>
                    <a:pt x="826" y="2995"/>
                    <a:pt x="0" y="1747"/>
                    <a:pt x="0" y="1209"/>
                  </a:cubicBezTo>
                  <a:cubicBezTo>
                    <a:pt x="0" y="440"/>
                    <a:pt x="384" y="38"/>
                    <a:pt x="1153" y="0"/>
                  </a:cubicBezTo>
                  <a:cubicBezTo>
                    <a:pt x="1537" y="0"/>
                    <a:pt x="2209" y="518"/>
                    <a:pt x="3169" y="1555"/>
                  </a:cubicBezTo>
                  <a:cubicBezTo>
                    <a:pt x="16078" y="14233"/>
                    <a:pt x="34691" y="20552"/>
                    <a:pt x="59009" y="20514"/>
                  </a:cubicBezTo>
                  <a:cubicBezTo>
                    <a:pt x="83404" y="20514"/>
                    <a:pt x="101805" y="14348"/>
                    <a:pt x="114214" y="2016"/>
                  </a:cubicBezTo>
                  <a:cubicBezTo>
                    <a:pt x="115559" y="672"/>
                    <a:pt x="116442" y="0"/>
                    <a:pt x="116865" y="0"/>
                  </a:cubicBezTo>
                  <a:cubicBezTo>
                    <a:pt x="117634" y="0"/>
                    <a:pt x="118018" y="403"/>
                    <a:pt x="118018" y="1209"/>
                  </a:cubicBezTo>
                  <a:cubicBezTo>
                    <a:pt x="118018" y="1747"/>
                    <a:pt x="117231" y="2957"/>
                    <a:pt x="115655" y="4841"/>
                  </a:cubicBezTo>
                  <a:cubicBezTo>
                    <a:pt x="114079" y="6723"/>
                    <a:pt x="111486" y="9124"/>
                    <a:pt x="107875" y="12043"/>
                  </a:cubicBezTo>
                  <a:cubicBezTo>
                    <a:pt x="104264" y="14962"/>
                    <a:pt x="100249" y="17479"/>
                    <a:pt x="95831" y="19592"/>
                  </a:cubicBezTo>
                  <a:cubicBezTo>
                    <a:pt x="85113" y="24779"/>
                    <a:pt x="72839" y="27372"/>
                    <a:pt x="59009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9AE5678-A506-0568-5E6F-12DA1385C3EF}"/>
                </a:ext>
              </a:extLst>
            </p:cNvPr>
            <p:cNvSpPr/>
            <p:nvPr/>
          </p:nvSpPr>
          <p:spPr>
            <a:xfrm>
              <a:off x="4611774" y="3852613"/>
              <a:ext cx="53476" cy="58778"/>
            </a:xfrm>
            <a:custGeom>
              <a:avLst/>
              <a:gdLst>
                <a:gd name="connsiteX0" fmla="*/ 7780 w 53476"/>
                <a:gd name="connsiteY0" fmla="*/ 0 h 58778"/>
                <a:gd name="connsiteX1" fmla="*/ 12851 w 53476"/>
                <a:gd name="connsiteY1" fmla="*/ 2017 h 58778"/>
                <a:gd name="connsiteX2" fmla="*/ 14637 w 53476"/>
                <a:gd name="connsiteY2" fmla="*/ 6339 h 58778"/>
                <a:gd name="connsiteX3" fmla="*/ 13369 w 53476"/>
                <a:gd name="connsiteY3" fmla="*/ 9681 h 58778"/>
                <a:gd name="connsiteX4" fmla="*/ 10488 w 53476"/>
                <a:gd name="connsiteY4" fmla="*/ 10834 h 58778"/>
                <a:gd name="connsiteX5" fmla="*/ 6396 w 53476"/>
                <a:gd name="connsiteY5" fmla="*/ 9220 h 58778"/>
                <a:gd name="connsiteX6" fmla="*/ 4091 w 53476"/>
                <a:gd name="connsiteY6" fmla="*/ 5186 h 58778"/>
                <a:gd name="connsiteX7" fmla="*/ 2593 w 53476"/>
                <a:gd name="connsiteY7" fmla="*/ 11064 h 58778"/>
                <a:gd name="connsiteX8" fmla="*/ 3803 w 53476"/>
                <a:gd name="connsiteY8" fmla="*/ 15387 h 58778"/>
                <a:gd name="connsiteX9" fmla="*/ 6569 w 53476"/>
                <a:gd name="connsiteY9" fmla="*/ 18555 h 58778"/>
                <a:gd name="connsiteX10" fmla="*/ 10373 w 53476"/>
                <a:gd name="connsiteY10" fmla="*/ 20745 h 58778"/>
                <a:gd name="connsiteX11" fmla="*/ 13888 w 53476"/>
                <a:gd name="connsiteY11" fmla="*/ 22128 h 58778"/>
                <a:gd name="connsiteX12" fmla="*/ 16539 w 53476"/>
                <a:gd name="connsiteY12" fmla="*/ 22762 h 58778"/>
                <a:gd name="connsiteX13" fmla="*/ 32674 w 53476"/>
                <a:gd name="connsiteY13" fmla="*/ 26796 h 58778"/>
                <a:gd name="connsiteX14" fmla="*/ 43046 w 53476"/>
                <a:gd name="connsiteY14" fmla="*/ 28756 h 58778"/>
                <a:gd name="connsiteX15" fmla="*/ 48636 w 53476"/>
                <a:gd name="connsiteY15" fmla="*/ 27142 h 58778"/>
                <a:gd name="connsiteX16" fmla="*/ 50826 w 53476"/>
                <a:gd name="connsiteY16" fmla="*/ 22301 h 58778"/>
                <a:gd name="connsiteX17" fmla="*/ 50480 w 53476"/>
                <a:gd name="connsiteY17" fmla="*/ 19592 h 58778"/>
                <a:gd name="connsiteX18" fmla="*/ 49039 w 53476"/>
                <a:gd name="connsiteY18" fmla="*/ 16308 h 58778"/>
                <a:gd name="connsiteX19" fmla="*/ 46331 w 53476"/>
                <a:gd name="connsiteY19" fmla="*/ 12736 h 58778"/>
                <a:gd name="connsiteX20" fmla="*/ 41836 w 53476"/>
                <a:gd name="connsiteY20" fmla="*/ 9335 h 58778"/>
                <a:gd name="connsiteX21" fmla="*/ 35382 w 53476"/>
                <a:gd name="connsiteY21" fmla="*/ 6569 h 58778"/>
                <a:gd name="connsiteX22" fmla="*/ 34114 w 53476"/>
                <a:gd name="connsiteY22" fmla="*/ 5071 h 58778"/>
                <a:gd name="connsiteX23" fmla="*/ 35267 w 53476"/>
                <a:gd name="connsiteY23" fmla="*/ 3630 h 58778"/>
                <a:gd name="connsiteX24" fmla="*/ 38321 w 53476"/>
                <a:gd name="connsiteY24" fmla="*/ 4437 h 58778"/>
                <a:gd name="connsiteX25" fmla="*/ 42989 w 53476"/>
                <a:gd name="connsiteY25" fmla="*/ 6858 h 58778"/>
                <a:gd name="connsiteX26" fmla="*/ 47945 w 53476"/>
                <a:gd name="connsiteY26" fmla="*/ 10602 h 58778"/>
                <a:gd name="connsiteX27" fmla="*/ 51863 w 53476"/>
                <a:gd name="connsiteY27" fmla="*/ 15904 h 58778"/>
                <a:gd name="connsiteX28" fmla="*/ 53477 w 53476"/>
                <a:gd name="connsiteY28" fmla="*/ 22531 h 58778"/>
                <a:gd name="connsiteX29" fmla="*/ 50826 w 53476"/>
                <a:gd name="connsiteY29" fmla="*/ 30772 h 58778"/>
                <a:gd name="connsiteX30" fmla="*/ 44487 w 53476"/>
                <a:gd name="connsiteY30" fmla="*/ 35267 h 58778"/>
                <a:gd name="connsiteX31" fmla="*/ 45697 w 53476"/>
                <a:gd name="connsiteY31" fmla="*/ 35958 h 58778"/>
                <a:gd name="connsiteX32" fmla="*/ 47945 w 53476"/>
                <a:gd name="connsiteY32" fmla="*/ 37572 h 58778"/>
                <a:gd name="connsiteX33" fmla="*/ 50595 w 53476"/>
                <a:gd name="connsiteY33" fmla="*/ 40050 h 58778"/>
                <a:gd name="connsiteX34" fmla="*/ 52555 w 53476"/>
                <a:gd name="connsiteY34" fmla="*/ 43450 h 58778"/>
                <a:gd name="connsiteX35" fmla="*/ 53477 w 53476"/>
                <a:gd name="connsiteY35" fmla="*/ 47657 h 58778"/>
                <a:gd name="connsiteX36" fmla="*/ 52670 w 53476"/>
                <a:gd name="connsiteY36" fmla="*/ 52901 h 58778"/>
                <a:gd name="connsiteX37" fmla="*/ 50019 w 53476"/>
                <a:gd name="connsiteY37" fmla="*/ 57049 h 58778"/>
                <a:gd name="connsiteX38" fmla="*/ 45640 w 53476"/>
                <a:gd name="connsiteY38" fmla="*/ 58778 h 58778"/>
                <a:gd name="connsiteX39" fmla="*/ 40857 w 53476"/>
                <a:gd name="connsiteY39" fmla="*/ 56877 h 58778"/>
                <a:gd name="connsiteX40" fmla="*/ 38840 w 53476"/>
                <a:gd name="connsiteY40" fmla="*/ 52266 h 58778"/>
                <a:gd name="connsiteX41" fmla="*/ 39819 w 53476"/>
                <a:gd name="connsiteY41" fmla="*/ 49269 h 58778"/>
                <a:gd name="connsiteX42" fmla="*/ 42931 w 53476"/>
                <a:gd name="connsiteY42" fmla="*/ 47887 h 58778"/>
                <a:gd name="connsiteX43" fmla="*/ 47080 w 53476"/>
                <a:gd name="connsiteY43" fmla="*/ 49501 h 58778"/>
                <a:gd name="connsiteX44" fmla="*/ 49328 w 53476"/>
                <a:gd name="connsiteY44" fmla="*/ 53419 h 58778"/>
                <a:gd name="connsiteX45" fmla="*/ 50826 w 53476"/>
                <a:gd name="connsiteY45" fmla="*/ 47541 h 58778"/>
                <a:gd name="connsiteX46" fmla="*/ 47484 w 53476"/>
                <a:gd name="connsiteY46" fmla="*/ 40741 h 58778"/>
                <a:gd name="connsiteX47" fmla="*/ 38552 w 53476"/>
                <a:gd name="connsiteY47" fmla="*/ 36304 h 58778"/>
                <a:gd name="connsiteX48" fmla="*/ 19132 w 53476"/>
                <a:gd name="connsiteY48" fmla="*/ 31349 h 58778"/>
                <a:gd name="connsiteX49" fmla="*/ 10488 w 53476"/>
                <a:gd name="connsiteY49" fmla="*/ 29965 h 58778"/>
                <a:gd name="connsiteX50" fmla="*/ 6396 w 53476"/>
                <a:gd name="connsiteY50" fmla="*/ 30600 h 58778"/>
                <a:gd name="connsiteX51" fmla="*/ 3976 w 53476"/>
                <a:gd name="connsiteY51" fmla="*/ 32328 h 58778"/>
                <a:gd name="connsiteX52" fmla="*/ 2881 w 53476"/>
                <a:gd name="connsiteY52" fmla="*/ 34345 h 58778"/>
                <a:gd name="connsiteX53" fmla="*/ 2593 w 53476"/>
                <a:gd name="connsiteY53" fmla="*/ 36304 h 58778"/>
                <a:gd name="connsiteX54" fmla="*/ 3285 w 53476"/>
                <a:gd name="connsiteY54" fmla="*/ 39992 h 58778"/>
                <a:gd name="connsiteX55" fmla="*/ 5590 w 53476"/>
                <a:gd name="connsiteY55" fmla="*/ 44199 h 58778"/>
                <a:gd name="connsiteX56" fmla="*/ 10373 w 53476"/>
                <a:gd name="connsiteY56" fmla="*/ 48578 h 58778"/>
                <a:gd name="connsiteX57" fmla="*/ 18037 w 53476"/>
                <a:gd name="connsiteY57" fmla="*/ 52152 h 58778"/>
                <a:gd name="connsiteX58" fmla="*/ 19362 w 53476"/>
                <a:gd name="connsiteY58" fmla="*/ 53707 h 58778"/>
                <a:gd name="connsiteX59" fmla="*/ 18152 w 53476"/>
                <a:gd name="connsiteY59" fmla="*/ 55090 h 58778"/>
                <a:gd name="connsiteX60" fmla="*/ 15156 w 53476"/>
                <a:gd name="connsiteY60" fmla="*/ 54341 h 58778"/>
                <a:gd name="connsiteX61" fmla="*/ 10488 w 53476"/>
                <a:gd name="connsiteY61" fmla="*/ 51920 h 58778"/>
                <a:gd name="connsiteX62" fmla="*/ 5590 w 53476"/>
                <a:gd name="connsiteY62" fmla="*/ 48117 h 58778"/>
                <a:gd name="connsiteX63" fmla="*/ 1614 w 53476"/>
                <a:gd name="connsiteY63" fmla="*/ 42758 h 58778"/>
                <a:gd name="connsiteX64" fmla="*/ 0 w 53476"/>
                <a:gd name="connsiteY64" fmla="*/ 36074 h 58778"/>
                <a:gd name="connsiteX65" fmla="*/ 346 w 53476"/>
                <a:gd name="connsiteY65" fmla="*/ 33019 h 58778"/>
                <a:gd name="connsiteX66" fmla="*/ 1498 w 53476"/>
                <a:gd name="connsiteY66" fmla="*/ 29619 h 58778"/>
                <a:gd name="connsiteX67" fmla="*/ 4264 w 53476"/>
                <a:gd name="connsiteY67" fmla="*/ 26047 h 58778"/>
                <a:gd name="connsiteX68" fmla="*/ 8932 w 53476"/>
                <a:gd name="connsiteY68" fmla="*/ 23338 h 58778"/>
                <a:gd name="connsiteX69" fmla="*/ 6339 w 53476"/>
                <a:gd name="connsiteY69" fmla="*/ 21725 h 58778"/>
                <a:gd name="connsiteX70" fmla="*/ 3515 w 53476"/>
                <a:gd name="connsiteY70" fmla="*/ 19247 h 58778"/>
                <a:gd name="connsiteX71" fmla="*/ 980 w 53476"/>
                <a:gd name="connsiteY71" fmla="*/ 15559 h 58778"/>
                <a:gd name="connsiteX72" fmla="*/ 0 w 53476"/>
                <a:gd name="connsiteY72" fmla="*/ 10949 h 58778"/>
                <a:gd name="connsiteX73" fmla="*/ 634 w 53476"/>
                <a:gd name="connsiteY73" fmla="*/ 6281 h 58778"/>
                <a:gd name="connsiteX74" fmla="*/ 3112 w 53476"/>
                <a:gd name="connsiteY74" fmla="*/ 2017 h 58778"/>
                <a:gd name="connsiteX75" fmla="*/ 7780 w 53476"/>
                <a:gd name="connsiteY75" fmla="*/ 0 h 5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476" h="58778">
                  <a:moveTo>
                    <a:pt x="7780" y="0"/>
                  </a:moveTo>
                  <a:cubicBezTo>
                    <a:pt x="9931" y="0"/>
                    <a:pt x="11621" y="673"/>
                    <a:pt x="12851" y="2017"/>
                  </a:cubicBezTo>
                  <a:cubicBezTo>
                    <a:pt x="14042" y="3362"/>
                    <a:pt x="14637" y="4802"/>
                    <a:pt x="14637" y="6339"/>
                  </a:cubicBezTo>
                  <a:cubicBezTo>
                    <a:pt x="14637" y="7799"/>
                    <a:pt x="14214" y="8912"/>
                    <a:pt x="13369" y="9681"/>
                  </a:cubicBezTo>
                  <a:cubicBezTo>
                    <a:pt x="12524" y="10450"/>
                    <a:pt x="11564" y="10834"/>
                    <a:pt x="10488" y="10834"/>
                  </a:cubicBezTo>
                  <a:cubicBezTo>
                    <a:pt x="9028" y="10834"/>
                    <a:pt x="7664" y="10296"/>
                    <a:pt x="6396" y="9220"/>
                  </a:cubicBezTo>
                  <a:cubicBezTo>
                    <a:pt x="5129" y="8145"/>
                    <a:pt x="4360" y="6800"/>
                    <a:pt x="4091" y="5186"/>
                  </a:cubicBezTo>
                  <a:cubicBezTo>
                    <a:pt x="3093" y="6762"/>
                    <a:pt x="2593" y="8720"/>
                    <a:pt x="2593" y="11064"/>
                  </a:cubicBezTo>
                  <a:cubicBezTo>
                    <a:pt x="2593" y="12600"/>
                    <a:pt x="2997" y="14042"/>
                    <a:pt x="3803" y="15387"/>
                  </a:cubicBezTo>
                  <a:cubicBezTo>
                    <a:pt x="4610" y="16692"/>
                    <a:pt x="5532" y="17748"/>
                    <a:pt x="6569" y="18555"/>
                  </a:cubicBezTo>
                  <a:cubicBezTo>
                    <a:pt x="7607" y="19324"/>
                    <a:pt x="8874" y="20054"/>
                    <a:pt x="10373" y="20745"/>
                  </a:cubicBezTo>
                  <a:cubicBezTo>
                    <a:pt x="11832" y="21398"/>
                    <a:pt x="13004" y="21859"/>
                    <a:pt x="13888" y="22128"/>
                  </a:cubicBezTo>
                  <a:cubicBezTo>
                    <a:pt x="14733" y="22358"/>
                    <a:pt x="15617" y="22569"/>
                    <a:pt x="16539" y="22762"/>
                  </a:cubicBezTo>
                  <a:lnTo>
                    <a:pt x="32674" y="26796"/>
                  </a:lnTo>
                  <a:cubicBezTo>
                    <a:pt x="37783" y="28102"/>
                    <a:pt x="41241" y="28756"/>
                    <a:pt x="43046" y="28756"/>
                  </a:cubicBezTo>
                  <a:cubicBezTo>
                    <a:pt x="45275" y="28756"/>
                    <a:pt x="47138" y="28218"/>
                    <a:pt x="48636" y="27142"/>
                  </a:cubicBezTo>
                  <a:cubicBezTo>
                    <a:pt x="50096" y="26065"/>
                    <a:pt x="50826" y="24453"/>
                    <a:pt x="50826" y="22301"/>
                  </a:cubicBezTo>
                  <a:cubicBezTo>
                    <a:pt x="50826" y="21456"/>
                    <a:pt x="50711" y="20553"/>
                    <a:pt x="50480" y="19592"/>
                  </a:cubicBezTo>
                  <a:cubicBezTo>
                    <a:pt x="50211" y="18632"/>
                    <a:pt x="49731" y="17537"/>
                    <a:pt x="49039" y="16308"/>
                  </a:cubicBezTo>
                  <a:cubicBezTo>
                    <a:pt x="48310" y="15040"/>
                    <a:pt x="47407" y="13849"/>
                    <a:pt x="46331" y="12736"/>
                  </a:cubicBezTo>
                  <a:cubicBezTo>
                    <a:pt x="45217" y="11583"/>
                    <a:pt x="43719" y="10449"/>
                    <a:pt x="41836" y="9335"/>
                  </a:cubicBezTo>
                  <a:cubicBezTo>
                    <a:pt x="39954" y="8221"/>
                    <a:pt x="37802" y="7298"/>
                    <a:pt x="35382" y="6569"/>
                  </a:cubicBezTo>
                  <a:cubicBezTo>
                    <a:pt x="34537" y="6339"/>
                    <a:pt x="34114" y="5839"/>
                    <a:pt x="34114" y="5071"/>
                  </a:cubicBezTo>
                  <a:cubicBezTo>
                    <a:pt x="34114" y="4110"/>
                    <a:pt x="34499" y="3630"/>
                    <a:pt x="35267" y="3630"/>
                  </a:cubicBezTo>
                  <a:cubicBezTo>
                    <a:pt x="35920" y="3630"/>
                    <a:pt x="36938" y="3900"/>
                    <a:pt x="38321" y="4437"/>
                  </a:cubicBezTo>
                  <a:cubicBezTo>
                    <a:pt x="39666" y="4937"/>
                    <a:pt x="41222" y="5743"/>
                    <a:pt x="42989" y="6858"/>
                  </a:cubicBezTo>
                  <a:cubicBezTo>
                    <a:pt x="44718" y="7933"/>
                    <a:pt x="46370" y="9182"/>
                    <a:pt x="47945" y="10602"/>
                  </a:cubicBezTo>
                  <a:cubicBezTo>
                    <a:pt x="49481" y="12025"/>
                    <a:pt x="50787" y="13792"/>
                    <a:pt x="51863" y="15904"/>
                  </a:cubicBezTo>
                  <a:cubicBezTo>
                    <a:pt x="52939" y="18018"/>
                    <a:pt x="53477" y="20227"/>
                    <a:pt x="53477" y="22531"/>
                  </a:cubicBezTo>
                  <a:cubicBezTo>
                    <a:pt x="53477" y="25835"/>
                    <a:pt x="52593" y="28582"/>
                    <a:pt x="50826" y="30772"/>
                  </a:cubicBezTo>
                  <a:cubicBezTo>
                    <a:pt x="49059" y="32961"/>
                    <a:pt x="46946" y="34460"/>
                    <a:pt x="44487" y="35267"/>
                  </a:cubicBezTo>
                  <a:cubicBezTo>
                    <a:pt x="44833" y="35459"/>
                    <a:pt x="45236" y="35689"/>
                    <a:pt x="45697" y="35958"/>
                  </a:cubicBezTo>
                  <a:cubicBezTo>
                    <a:pt x="46158" y="36227"/>
                    <a:pt x="46907" y="36765"/>
                    <a:pt x="47945" y="37572"/>
                  </a:cubicBezTo>
                  <a:cubicBezTo>
                    <a:pt x="48943" y="38341"/>
                    <a:pt x="49827" y="39166"/>
                    <a:pt x="50595" y="40050"/>
                  </a:cubicBezTo>
                  <a:cubicBezTo>
                    <a:pt x="51325" y="40934"/>
                    <a:pt x="51978" y="42067"/>
                    <a:pt x="52555" y="43450"/>
                  </a:cubicBezTo>
                  <a:cubicBezTo>
                    <a:pt x="53169" y="44794"/>
                    <a:pt x="53477" y="46197"/>
                    <a:pt x="53477" y="47657"/>
                  </a:cubicBezTo>
                  <a:cubicBezTo>
                    <a:pt x="53477" y="49501"/>
                    <a:pt x="53208" y="51249"/>
                    <a:pt x="52670" y="52901"/>
                  </a:cubicBezTo>
                  <a:cubicBezTo>
                    <a:pt x="52132" y="54513"/>
                    <a:pt x="51248" y="55896"/>
                    <a:pt x="50019" y="57049"/>
                  </a:cubicBezTo>
                  <a:cubicBezTo>
                    <a:pt x="48790" y="58201"/>
                    <a:pt x="47330" y="58778"/>
                    <a:pt x="45640" y="58778"/>
                  </a:cubicBezTo>
                  <a:cubicBezTo>
                    <a:pt x="43757" y="58778"/>
                    <a:pt x="42163" y="58145"/>
                    <a:pt x="40857" y="56877"/>
                  </a:cubicBezTo>
                  <a:cubicBezTo>
                    <a:pt x="39512" y="55570"/>
                    <a:pt x="38840" y="54034"/>
                    <a:pt x="38840" y="52266"/>
                  </a:cubicBezTo>
                  <a:cubicBezTo>
                    <a:pt x="38840" y="51153"/>
                    <a:pt x="39166" y="50154"/>
                    <a:pt x="39819" y="49269"/>
                  </a:cubicBezTo>
                  <a:cubicBezTo>
                    <a:pt x="40472" y="48348"/>
                    <a:pt x="41510" y="47887"/>
                    <a:pt x="42931" y="47887"/>
                  </a:cubicBezTo>
                  <a:cubicBezTo>
                    <a:pt x="44506" y="47887"/>
                    <a:pt x="45889" y="48424"/>
                    <a:pt x="47080" y="49501"/>
                  </a:cubicBezTo>
                  <a:cubicBezTo>
                    <a:pt x="48271" y="50576"/>
                    <a:pt x="49020" y="51882"/>
                    <a:pt x="49328" y="53419"/>
                  </a:cubicBezTo>
                  <a:cubicBezTo>
                    <a:pt x="50326" y="51844"/>
                    <a:pt x="50826" y="49884"/>
                    <a:pt x="50826" y="47541"/>
                  </a:cubicBezTo>
                  <a:cubicBezTo>
                    <a:pt x="50826" y="45006"/>
                    <a:pt x="49712" y="42739"/>
                    <a:pt x="47484" y="40741"/>
                  </a:cubicBezTo>
                  <a:cubicBezTo>
                    <a:pt x="45255" y="38743"/>
                    <a:pt x="42278" y="37264"/>
                    <a:pt x="38552" y="36304"/>
                  </a:cubicBezTo>
                  <a:cubicBezTo>
                    <a:pt x="29600" y="33922"/>
                    <a:pt x="23127" y="32270"/>
                    <a:pt x="19132" y="31349"/>
                  </a:cubicBezTo>
                  <a:cubicBezTo>
                    <a:pt x="15098" y="30426"/>
                    <a:pt x="12217" y="29965"/>
                    <a:pt x="10488" y="29965"/>
                  </a:cubicBezTo>
                  <a:cubicBezTo>
                    <a:pt x="8874" y="29965"/>
                    <a:pt x="7511" y="30176"/>
                    <a:pt x="6396" y="30600"/>
                  </a:cubicBezTo>
                  <a:cubicBezTo>
                    <a:pt x="5282" y="31022"/>
                    <a:pt x="4476" y="31598"/>
                    <a:pt x="3976" y="32328"/>
                  </a:cubicBezTo>
                  <a:cubicBezTo>
                    <a:pt x="3438" y="33019"/>
                    <a:pt x="3073" y="33692"/>
                    <a:pt x="2881" y="34345"/>
                  </a:cubicBezTo>
                  <a:cubicBezTo>
                    <a:pt x="2689" y="34959"/>
                    <a:pt x="2593" y="35612"/>
                    <a:pt x="2593" y="36304"/>
                  </a:cubicBezTo>
                  <a:cubicBezTo>
                    <a:pt x="2593" y="37456"/>
                    <a:pt x="2824" y="38687"/>
                    <a:pt x="3285" y="39992"/>
                  </a:cubicBezTo>
                  <a:cubicBezTo>
                    <a:pt x="3746" y="41260"/>
                    <a:pt x="4514" y="42662"/>
                    <a:pt x="5590" y="44199"/>
                  </a:cubicBezTo>
                  <a:cubicBezTo>
                    <a:pt x="6627" y="45697"/>
                    <a:pt x="8221" y="47157"/>
                    <a:pt x="10373" y="48578"/>
                  </a:cubicBezTo>
                  <a:cubicBezTo>
                    <a:pt x="12524" y="49999"/>
                    <a:pt x="15079" y="51191"/>
                    <a:pt x="18037" y="52152"/>
                  </a:cubicBezTo>
                  <a:cubicBezTo>
                    <a:pt x="18920" y="52344"/>
                    <a:pt x="19362" y="52861"/>
                    <a:pt x="19362" y="53707"/>
                  </a:cubicBezTo>
                  <a:cubicBezTo>
                    <a:pt x="19324" y="54629"/>
                    <a:pt x="18920" y="55090"/>
                    <a:pt x="18152" y="55090"/>
                  </a:cubicBezTo>
                  <a:cubicBezTo>
                    <a:pt x="17499" y="55090"/>
                    <a:pt x="16500" y="54841"/>
                    <a:pt x="15156" y="54341"/>
                  </a:cubicBezTo>
                  <a:cubicBezTo>
                    <a:pt x="13773" y="53804"/>
                    <a:pt x="12217" y="52997"/>
                    <a:pt x="10488" y="51920"/>
                  </a:cubicBezTo>
                  <a:cubicBezTo>
                    <a:pt x="8759" y="50807"/>
                    <a:pt x="7126" y="49539"/>
                    <a:pt x="5590" y="48117"/>
                  </a:cubicBezTo>
                  <a:cubicBezTo>
                    <a:pt x="4015" y="46657"/>
                    <a:pt x="2689" y="44870"/>
                    <a:pt x="1614" y="42758"/>
                  </a:cubicBezTo>
                  <a:cubicBezTo>
                    <a:pt x="538" y="40607"/>
                    <a:pt x="0" y="38379"/>
                    <a:pt x="0" y="36074"/>
                  </a:cubicBezTo>
                  <a:cubicBezTo>
                    <a:pt x="0" y="35037"/>
                    <a:pt x="115" y="34018"/>
                    <a:pt x="346" y="33019"/>
                  </a:cubicBezTo>
                  <a:cubicBezTo>
                    <a:pt x="538" y="31982"/>
                    <a:pt x="922" y="30848"/>
                    <a:pt x="1498" y="29619"/>
                  </a:cubicBezTo>
                  <a:cubicBezTo>
                    <a:pt x="2075" y="28351"/>
                    <a:pt x="2997" y="27160"/>
                    <a:pt x="4264" y="26047"/>
                  </a:cubicBezTo>
                  <a:cubicBezTo>
                    <a:pt x="5532" y="24932"/>
                    <a:pt x="7088" y="24029"/>
                    <a:pt x="8932" y="23338"/>
                  </a:cubicBezTo>
                  <a:cubicBezTo>
                    <a:pt x="8048" y="22877"/>
                    <a:pt x="7184" y="22339"/>
                    <a:pt x="6339" y="21725"/>
                  </a:cubicBezTo>
                  <a:cubicBezTo>
                    <a:pt x="5494" y="21072"/>
                    <a:pt x="4552" y="20246"/>
                    <a:pt x="3515" y="19247"/>
                  </a:cubicBezTo>
                  <a:cubicBezTo>
                    <a:pt x="2439" y="18210"/>
                    <a:pt x="1594" y="16980"/>
                    <a:pt x="980" y="15559"/>
                  </a:cubicBezTo>
                  <a:cubicBezTo>
                    <a:pt x="327" y="14099"/>
                    <a:pt x="0" y="12562"/>
                    <a:pt x="0" y="10949"/>
                  </a:cubicBezTo>
                  <a:cubicBezTo>
                    <a:pt x="0" y="9374"/>
                    <a:pt x="211" y="7817"/>
                    <a:pt x="634" y="6281"/>
                  </a:cubicBezTo>
                  <a:cubicBezTo>
                    <a:pt x="1018" y="4745"/>
                    <a:pt x="1844" y="3323"/>
                    <a:pt x="3112" y="2017"/>
                  </a:cubicBezTo>
                  <a:cubicBezTo>
                    <a:pt x="4341" y="673"/>
                    <a:pt x="5897" y="0"/>
                    <a:pt x="778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360D8AF-3778-9752-9C8B-E62E39174975}"/>
                </a:ext>
              </a:extLst>
            </p:cNvPr>
            <p:cNvSpPr/>
            <p:nvPr/>
          </p:nvSpPr>
          <p:spPr>
            <a:xfrm>
              <a:off x="4575412" y="3813882"/>
              <a:ext cx="118017" cy="27371"/>
            </a:xfrm>
            <a:custGeom>
              <a:avLst/>
              <a:gdLst>
                <a:gd name="connsiteX0" fmla="*/ 116865 w 118017"/>
                <a:gd name="connsiteY0" fmla="*/ 27372 h 27371"/>
                <a:gd name="connsiteX1" fmla="*/ 114848 w 118017"/>
                <a:gd name="connsiteY1" fmla="*/ 25873 h 27371"/>
                <a:gd name="connsiteX2" fmla="*/ 59009 w 118017"/>
                <a:gd name="connsiteY2" fmla="*/ 6857 h 27371"/>
                <a:gd name="connsiteX3" fmla="*/ 3919 w 118017"/>
                <a:gd name="connsiteY3" fmla="*/ 25124 h 27371"/>
                <a:gd name="connsiteX4" fmla="*/ 1153 w 118017"/>
                <a:gd name="connsiteY4" fmla="*/ 27372 h 27371"/>
                <a:gd name="connsiteX5" fmla="*/ 0 w 118017"/>
                <a:gd name="connsiteY5" fmla="*/ 26219 h 27371"/>
                <a:gd name="connsiteX6" fmla="*/ 2363 w 118017"/>
                <a:gd name="connsiteY6" fmla="*/ 22589 h 27371"/>
                <a:gd name="connsiteX7" fmla="*/ 10142 w 118017"/>
                <a:gd name="connsiteY7" fmla="*/ 15385 h 27371"/>
                <a:gd name="connsiteX8" fmla="*/ 22186 w 118017"/>
                <a:gd name="connsiteY8" fmla="*/ 7779 h 27371"/>
                <a:gd name="connsiteX9" fmla="*/ 59009 w 118017"/>
                <a:gd name="connsiteY9" fmla="*/ 0 h 27371"/>
                <a:gd name="connsiteX10" fmla="*/ 95025 w 118017"/>
                <a:gd name="connsiteY10" fmla="*/ 7434 h 27371"/>
                <a:gd name="connsiteX11" fmla="*/ 107414 w 118017"/>
                <a:gd name="connsiteY11" fmla="*/ 15040 h 27371"/>
                <a:gd name="connsiteX12" fmla="*/ 115539 w 118017"/>
                <a:gd name="connsiteY12" fmla="*/ 22416 h 27371"/>
                <a:gd name="connsiteX13" fmla="*/ 118018 w 118017"/>
                <a:gd name="connsiteY13" fmla="*/ 26219 h 27371"/>
                <a:gd name="connsiteX14" fmla="*/ 116865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116865" y="27372"/>
                  </a:moveTo>
                  <a:cubicBezTo>
                    <a:pt x="116480" y="27372"/>
                    <a:pt x="115809" y="26872"/>
                    <a:pt x="114848" y="25873"/>
                  </a:cubicBezTo>
                  <a:cubicBezTo>
                    <a:pt x="101940" y="13196"/>
                    <a:pt x="83327" y="6857"/>
                    <a:pt x="59009" y="6857"/>
                  </a:cubicBezTo>
                  <a:cubicBezTo>
                    <a:pt x="34614" y="6857"/>
                    <a:pt x="16250" y="12946"/>
                    <a:pt x="3919" y="25124"/>
                  </a:cubicBezTo>
                  <a:cubicBezTo>
                    <a:pt x="2497" y="26623"/>
                    <a:pt x="1575" y="27372"/>
                    <a:pt x="1153" y="27372"/>
                  </a:cubicBezTo>
                  <a:cubicBezTo>
                    <a:pt x="384" y="27372"/>
                    <a:pt x="0" y="26988"/>
                    <a:pt x="0" y="26219"/>
                  </a:cubicBezTo>
                  <a:cubicBezTo>
                    <a:pt x="0" y="25682"/>
                    <a:pt x="788" y="24471"/>
                    <a:pt x="2363" y="22589"/>
                  </a:cubicBezTo>
                  <a:cubicBezTo>
                    <a:pt x="3938" y="20669"/>
                    <a:pt x="6531" y="18268"/>
                    <a:pt x="10142" y="15385"/>
                  </a:cubicBezTo>
                  <a:cubicBezTo>
                    <a:pt x="13753" y="12466"/>
                    <a:pt x="17768" y="9931"/>
                    <a:pt x="22186" y="7779"/>
                  </a:cubicBezTo>
                  <a:cubicBezTo>
                    <a:pt x="32904" y="2593"/>
                    <a:pt x="45178" y="0"/>
                    <a:pt x="59009" y="0"/>
                  </a:cubicBezTo>
                  <a:cubicBezTo>
                    <a:pt x="72301" y="0"/>
                    <a:pt x="84306" y="2478"/>
                    <a:pt x="95025" y="7434"/>
                  </a:cubicBezTo>
                  <a:cubicBezTo>
                    <a:pt x="99519" y="9546"/>
                    <a:pt x="103649" y="12081"/>
                    <a:pt x="107414" y="15040"/>
                  </a:cubicBezTo>
                  <a:cubicBezTo>
                    <a:pt x="111180" y="17998"/>
                    <a:pt x="113887" y="20456"/>
                    <a:pt x="115539" y="22416"/>
                  </a:cubicBezTo>
                  <a:cubicBezTo>
                    <a:pt x="117191" y="24375"/>
                    <a:pt x="118018" y="25642"/>
                    <a:pt x="118018" y="26219"/>
                  </a:cubicBezTo>
                  <a:cubicBezTo>
                    <a:pt x="118018" y="26988"/>
                    <a:pt x="117634" y="27372"/>
                    <a:pt x="116865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7" name="Freeform 126">
            <a:extLst>
              <a:ext uri="{FF2B5EF4-FFF2-40B4-BE49-F238E27FC236}">
                <a16:creationId xmlns:a16="http://schemas.microsoft.com/office/drawing/2014/main" id="{48D7E69A-F17A-5DBE-0335-4AEA4F22A331}"/>
              </a:ext>
            </a:extLst>
          </p:cNvPr>
          <p:cNvSpPr/>
          <p:nvPr/>
        </p:nvSpPr>
        <p:spPr>
          <a:xfrm>
            <a:off x="3095055" y="3899596"/>
            <a:ext cx="2329312" cy="760234"/>
          </a:xfrm>
          <a:custGeom>
            <a:avLst/>
            <a:gdLst>
              <a:gd name="connsiteX0" fmla="*/ 0 w 2329312"/>
              <a:gd name="connsiteY0" fmla="*/ 760234 h 760234"/>
              <a:gd name="connsiteX1" fmla="*/ 2331 w 2329312"/>
              <a:gd name="connsiteY1" fmla="*/ 760075 h 760234"/>
              <a:gd name="connsiteX2" fmla="*/ 4663 w 2329312"/>
              <a:gd name="connsiteY2" fmla="*/ 759927 h 760234"/>
              <a:gd name="connsiteX3" fmla="*/ 6995 w 2329312"/>
              <a:gd name="connsiteY3" fmla="*/ 759767 h 760234"/>
              <a:gd name="connsiteX4" fmla="*/ 9326 w 2329312"/>
              <a:gd name="connsiteY4" fmla="*/ 759595 h 760234"/>
              <a:gd name="connsiteX5" fmla="*/ 11658 w 2329312"/>
              <a:gd name="connsiteY5" fmla="*/ 759435 h 760234"/>
              <a:gd name="connsiteX6" fmla="*/ 13989 w 2329312"/>
              <a:gd name="connsiteY6" fmla="*/ 759263 h 760234"/>
              <a:gd name="connsiteX7" fmla="*/ 16321 w 2329312"/>
              <a:gd name="connsiteY7" fmla="*/ 759090 h 760234"/>
              <a:gd name="connsiteX8" fmla="*/ 18653 w 2329312"/>
              <a:gd name="connsiteY8" fmla="*/ 758918 h 760234"/>
              <a:gd name="connsiteX9" fmla="*/ 20985 w 2329312"/>
              <a:gd name="connsiteY9" fmla="*/ 758746 h 760234"/>
              <a:gd name="connsiteX10" fmla="*/ 23316 w 2329312"/>
              <a:gd name="connsiteY10" fmla="*/ 758561 h 760234"/>
              <a:gd name="connsiteX11" fmla="*/ 25647 w 2329312"/>
              <a:gd name="connsiteY11" fmla="*/ 758389 h 760234"/>
              <a:gd name="connsiteX12" fmla="*/ 27979 w 2329312"/>
              <a:gd name="connsiteY12" fmla="*/ 758205 h 760234"/>
              <a:gd name="connsiteX13" fmla="*/ 30311 w 2329312"/>
              <a:gd name="connsiteY13" fmla="*/ 758008 h 760234"/>
              <a:gd name="connsiteX14" fmla="*/ 32643 w 2329312"/>
              <a:gd name="connsiteY14" fmla="*/ 757823 h 760234"/>
              <a:gd name="connsiteX15" fmla="*/ 34974 w 2329312"/>
              <a:gd name="connsiteY15" fmla="*/ 757627 h 760234"/>
              <a:gd name="connsiteX16" fmla="*/ 37306 w 2329312"/>
              <a:gd name="connsiteY16" fmla="*/ 757430 h 760234"/>
              <a:gd name="connsiteX17" fmla="*/ 39637 w 2329312"/>
              <a:gd name="connsiteY17" fmla="*/ 757233 h 760234"/>
              <a:gd name="connsiteX18" fmla="*/ 41969 w 2329312"/>
              <a:gd name="connsiteY18" fmla="*/ 757036 h 760234"/>
              <a:gd name="connsiteX19" fmla="*/ 44301 w 2329312"/>
              <a:gd name="connsiteY19" fmla="*/ 756827 h 760234"/>
              <a:gd name="connsiteX20" fmla="*/ 46632 w 2329312"/>
              <a:gd name="connsiteY20" fmla="*/ 756618 h 760234"/>
              <a:gd name="connsiteX21" fmla="*/ 48964 w 2329312"/>
              <a:gd name="connsiteY21" fmla="*/ 756409 h 760234"/>
              <a:gd name="connsiteX22" fmla="*/ 51295 w 2329312"/>
              <a:gd name="connsiteY22" fmla="*/ 756187 h 760234"/>
              <a:gd name="connsiteX23" fmla="*/ 53628 w 2329312"/>
              <a:gd name="connsiteY23" fmla="*/ 755978 h 760234"/>
              <a:gd name="connsiteX24" fmla="*/ 55959 w 2329312"/>
              <a:gd name="connsiteY24" fmla="*/ 755757 h 760234"/>
              <a:gd name="connsiteX25" fmla="*/ 58291 w 2329312"/>
              <a:gd name="connsiteY25" fmla="*/ 755523 h 760234"/>
              <a:gd name="connsiteX26" fmla="*/ 60622 w 2329312"/>
              <a:gd name="connsiteY26" fmla="*/ 755302 h 760234"/>
              <a:gd name="connsiteX27" fmla="*/ 62953 w 2329312"/>
              <a:gd name="connsiteY27" fmla="*/ 755068 h 760234"/>
              <a:gd name="connsiteX28" fmla="*/ 65286 w 2329312"/>
              <a:gd name="connsiteY28" fmla="*/ 754834 h 760234"/>
              <a:gd name="connsiteX29" fmla="*/ 67617 w 2329312"/>
              <a:gd name="connsiteY29" fmla="*/ 754588 h 760234"/>
              <a:gd name="connsiteX30" fmla="*/ 69949 w 2329312"/>
              <a:gd name="connsiteY30" fmla="*/ 754354 h 760234"/>
              <a:gd name="connsiteX31" fmla="*/ 72280 w 2329312"/>
              <a:gd name="connsiteY31" fmla="*/ 754096 h 760234"/>
              <a:gd name="connsiteX32" fmla="*/ 74613 w 2329312"/>
              <a:gd name="connsiteY32" fmla="*/ 753850 h 760234"/>
              <a:gd name="connsiteX33" fmla="*/ 76944 w 2329312"/>
              <a:gd name="connsiteY33" fmla="*/ 753604 h 760234"/>
              <a:gd name="connsiteX34" fmla="*/ 79275 w 2329312"/>
              <a:gd name="connsiteY34" fmla="*/ 753346 h 760234"/>
              <a:gd name="connsiteX35" fmla="*/ 81607 w 2329312"/>
              <a:gd name="connsiteY35" fmla="*/ 753075 h 760234"/>
              <a:gd name="connsiteX36" fmla="*/ 83938 w 2329312"/>
              <a:gd name="connsiteY36" fmla="*/ 752817 h 760234"/>
              <a:gd name="connsiteX37" fmla="*/ 86271 w 2329312"/>
              <a:gd name="connsiteY37" fmla="*/ 752546 h 760234"/>
              <a:gd name="connsiteX38" fmla="*/ 88602 w 2329312"/>
              <a:gd name="connsiteY38" fmla="*/ 752276 h 760234"/>
              <a:gd name="connsiteX39" fmla="*/ 90934 w 2329312"/>
              <a:gd name="connsiteY39" fmla="*/ 751993 h 760234"/>
              <a:gd name="connsiteX40" fmla="*/ 93265 w 2329312"/>
              <a:gd name="connsiteY40" fmla="*/ 751722 h 760234"/>
              <a:gd name="connsiteX41" fmla="*/ 95596 w 2329312"/>
              <a:gd name="connsiteY41" fmla="*/ 751427 h 760234"/>
              <a:gd name="connsiteX42" fmla="*/ 97929 w 2329312"/>
              <a:gd name="connsiteY42" fmla="*/ 751144 h 760234"/>
              <a:gd name="connsiteX43" fmla="*/ 100260 w 2329312"/>
              <a:gd name="connsiteY43" fmla="*/ 750849 h 760234"/>
              <a:gd name="connsiteX44" fmla="*/ 102592 w 2329312"/>
              <a:gd name="connsiteY44" fmla="*/ 750553 h 760234"/>
              <a:gd name="connsiteX45" fmla="*/ 104923 w 2329312"/>
              <a:gd name="connsiteY45" fmla="*/ 750246 h 760234"/>
              <a:gd name="connsiteX46" fmla="*/ 107256 w 2329312"/>
              <a:gd name="connsiteY46" fmla="*/ 749951 h 760234"/>
              <a:gd name="connsiteX47" fmla="*/ 109587 w 2329312"/>
              <a:gd name="connsiteY47" fmla="*/ 749631 h 760234"/>
              <a:gd name="connsiteX48" fmla="*/ 111919 w 2329312"/>
              <a:gd name="connsiteY48" fmla="*/ 749323 h 760234"/>
              <a:gd name="connsiteX49" fmla="*/ 114250 w 2329312"/>
              <a:gd name="connsiteY49" fmla="*/ 749003 h 760234"/>
              <a:gd name="connsiteX50" fmla="*/ 116581 w 2329312"/>
              <a:gd name="connsiteY50" fmla="*/ 748683 h 760234"/>
              <a:gd name="connsiteX51" fmla="*/ 118914 w 2329312"/>
              <a:gd name="connsiteY51" fmla="*/ 748351 h 760234"/>
              <a:gd name="connsiteX52" fmla="*/ 121245 w 2329312"/>
              <a:gd name="connsiteY52" fmla="*/ 748019 h 760234"/>
              <a:gd name="connsiteX53" fmla="*/ 123577 w 2329312"/>
              <a:gd name="connsiteY53" fmla="*/ 747675 h 760234"/>
              <a:gd name="connsiteX54" fmla="*/ 125908 w 2329312"/>
              <a:gd name="connsiteY54" fmla="*/ 747343 h 760234"/>
              <a:gd name="connsiteX55" fmla="*/ 128241 w 2329312"/>
              <a:gd name="connsiteY55" fmla="*/ 746986 h 760234"/>
              <a:gd name="connsiteX56" fmla="*/ 130572 w 2329312"/>
              <a:gd name="connsiteY56" fmla="*/ 746641 h 760234"/>
              <a:gd name="connsiteX57" fmla="*/ 132903 w 2329312"/>
              <a:gd name="connsiteY57" fmla="*/ 746285 h 760234"/>
              <a:gd name="connsiteX58" fmla="*/ 135235 w 2329312"/>
              <a:gd name="connsiteY58" fmla="*/ 745916 h 760234"/>
              <a:gd name="connsiteX59" fmla="*/ 137566 w 2329312"/>
              <a:gd name="connsiteY59" fmla="*/ 745559 h 760234"/>
              <a:gd name="connsiteX60" fmla="*/ 139899 w 2329312"/>
              <a:gd name="connsiteY60" fmla="*/ 745178 h 760234"/>
              <a:gd name="connsiteX61" fmla="*/ 142230 w 2329312"/>
              <a:gd name="connsiteY61" fmla="*/ 744808 h 760234"/>
              <a:gd name="connsiteX62" fmla="*/ 144562 w 2329312"/>
              <a:gd name="connsiteY62" fmla="*/ 744427 h 760234"/>
              <a:gd name="connsiteX63" fmla="*/ 146893 w 2329312"/>
              <a:gd name="connsiteY63" fmla="*/ 744033 h 760234"/>
              <a:gd name="connsiteX64" fmla="*/ 149225 w 2329312"/>
              <a:gd name="connsiteY64" fmla="*/ 743640 h 760234"/>
              <a:gd name="connsiteX65" fmla="*/ 151557 w 2329312"/>
              <a:gd name="connsiteY65" fmla="*/ 743246 h 760234"/>
              <a:gd name="connsiteX66" fmla="*/ 153888 w 2329312"/>
              <a:gd name="connsiteY66" fmla="*/ 742840 h 760234"/>
              <a:gd name="connsiteX67" fmla="*/ 156220 w 2329312"/>
              <a:gd name="connsiteY67" fmla="*/ 742434 h 760234"/>
              <a:gd name="connsiteX68" fmla="*/ 158551 w 2329312"/>
              <a:gd name="connsiteY68" fmla="*/ 742028 h 760234"/>
              <a:gd name="connsiteX69" fmla="*/ 160883 w 2329312"/>
              <a:gd name="connsiteY69" fmla="*/ 741598 h 760234"/>
              <a:gd name="connsiteX70" fmla="*/ 163215 w 2329312"/>
              <a:gd name="connsiteY70" fmla="*/ 741180 h 760234"/>
              <a:gd name="connsiteX71" fmla="*/ 165547 w 2329312"/>
              <a:gd name="connsiteY71" fmla="*/ 740749 h 760234"/>
              <a:gd name="connsiteX72" fmla="*/ 167878 w 2329312"/>
              <a:gd name="connsiteY72" fmla="*/ 740319 h 760234"/>
              <a:gd name="connsiteX73" fmla="*/ 170209 w 2329312"/>
              <a:gd name="connsiteY73" fmla="*/ 739876 h 760234"/>
              <a:gd name="connsiteX74" fmla="*/ 172541 w 2329312"/>
              <a:gd name="connsiteY74" fmla="*/ 739420 h 760234"/>
              <a:gd name="connsiteX75" fmla="*/ 174873 w 2329312"/>
              <a:gd name="connsiteY75" fmla="*/ 738965 h 760234"/>
              <a:gd name="connsiteX76" fmla="*/ 177205 w 2329312"/>
              <a:gd name="connsiteY76" fmla="*/ 738510 h 760234"/>
              <a:gd name="connsiteX77" fmla="*/ 179536 w 2329312"/>
              <a:gd name="connsiteY77" fmla="*/ 738043 h 760234"/>
              <a:gd name="connsiteX78" fmla="*/ 181868 w 2329312"/>
              <a:gd name="connsiteY78" fmla="*/ 737575 h 760234"/>
              <a:gd name="connsiteX79" fmla="*/ 184199 w 2329312"/>
              <a:gd name="connsiteY79" fmla="*/ 737096 h 760234"/>
              <a:gd name="connsiteX80" fmla="*/ 186531 w 2329312"/>
              <a:gd name="connsiteY80" fmla="*/ 736616 h 760234"/>
              <a:gd name="connsiteX81" fmla="*/ 188863 w 2329312"/>
              <a:gd name="connsiteY81" fmla="*/ 736124 h 760234"/>
              <a:gd name="connsiteX82" fmla="*/ 191194 w 2329312"/>
              <a:gd name="connsiteY82" fmla="*/ 735632 h 760234"/>
              <a:gd name="connsiteX83" fmla="*/ 193526 w 2329312"/>
              <a:gd name="connsiteY83" fmla="*/ 735127 h 760234"/>
              <a:gd name="connsiteX84" fmla="*/ 195857 w 2329312"/>
              <a:gd name="connsiteY84" fmla="*/ 734611 h 760234"/>
              <a:gd name="connsiteX85" fmla="*/ 198190 w 2329312"/>
              <a:gd name="connsiteY85" fmla="*/ 734106 h 760234"/>
              <a:gd name="connsiteX86" fmla="*/ 200521 w 2329312"/>
              <a:gd name="connsiteY86" fmla="*/ 733577 h 760234"/>
              <a:gd name="connsiteX87" fmla="*/ 202853 w 2329312"/>
              <a:gd name="connsiteY87" fmla="*/ 733048 h 760234"/>
              <a:gd name="connsiteX88" fmla="*/ 205184 w 2329312"/>
              <a:gd name="connsiteY88" fmla="*/ 732519 h 760234"/>
              <a:gd name="connsiteX89" fmla="*/ 207515 w 2329312"/>
              <a:gd name="connsiteY89" fmla="*/ 731978 h 760234"/>
              <a:gd name="connsiteX90" fmla="*/ 209848 w 2329312"/>
              <a:gd name="connsiteY90" fmla="*/ 731425 h 760234"/>
              <a:gd name="connsiteX91" fmla="*/ 212179 w 2329312"/>
              <a:gd name="connsiteY91" fmla="*/ 730871 h 760234"/>
              <a:gd name="connsiteX92" fmla="*/ 214511 w 2329312"/>
              <a:gd name="connsiteY92" fmla="*/ 730305 h 760234"/>
              <a:gd name="connsiteX93" fmla="*/ 216842 w 2329312"/>
              <a:gd name="connsiteY93" fmla="*/ 729739 h 760234"/>
              <a:gd name="connsiteX94" fmla="*/ 219175 w 2329312"/>
              <a:gd name="connsiteY94" fmla="*/ 729161 h 760234"/>
              <a:gd name="connsiteX95" fmla="*/ 221506 w 2329312"/>
              <a:gd name="connsiteY95" fmla="*/ 728583 h 760234"/>
              <a:gd name="connsiteX96" fmla="*/ 223837 w 2329312"/>
              <a:gd name="connsiteY96" fmla="*/ 727993 h 760234"/>
              <a:gd name="connsiteX97" fmla="*/ 226169 w 2329312"/>
              <a:gd name="connsiteY97" fmla="*/ 727390 h 760234"/>
              <a:gd name="connsiteX98" fmla="*/ 228500 w 2329312"/>
              <a:gd name="connsiteY98" fmla="*/ 726787 h 760234"/>
              <a:gd name="connsiteX99" fmla="*/ 230833 w 2329312"/>
              <a:gd name="connsiteY99" fmla="*/ 726172 h 760234"/>
              <a:gd name="connsiteX100" fmla="*/ 233164 w 2329312"/>
              <a:gd name="connsiteY100" fmla="*/ 725557 h 760234"/>
              <a:gd name="connsiteX101" fmla="*/ 235496 w 2329312"/>
              <a:gd name="connsiteY101" fmla="*/ 724930 h 760234"/>
              <a:gd name="connsiteX102" fmla="*/ 237827 w 2329312"/>
              <a:gd name="connsiteY102" fmla="*/ 724302 h 760234"/>
              <a:gd name="connsiteX103" fmla="*/ 240158 w 2329312"/>
              <a:gd name="connsiteY103" fmla="*/ 723650 h 760234"/>
              <a:gd name="connsiteX104" fmla="*/ 242491 w 2329312"/>
              <a:gd name="connsiteY104" fmla="*/ 723011 h 760234"/>
              <a:gd name="connsiteX105" fmla="*/ 244822 w 2329312"/>
              <a:gd name="connsiteY105" fmla="*/ 722346 h 760234"/>
              <a:gd name="connsiteX106" fmla="*/ 247154 w 2329312"/>
              <a:gd name="connsiteY106" fmla="*/ 721682 h 760234"/>
              <a:gd name="connsiteX107" fmla="*/ 249485 w 2329312"/>
              <a:gd name="connsiteY107" fmla="*/ 721018 h 760234"/>
              <a:gd name="connsiteX108" fmla="*/ 251818 w 2329312"/>
              <a:gd name="connsiteY108" fmla="*/ 720329 h 760234"/>
              <a:gd name="connsiteX109" fmla="*/ 254149 w 2329312"/>
              <a:gd name="connsiteY109" fmla="*/ 719640 h 760234"/>
              <a:gd name="connsiteX110" fmla="*/ 256481 w 2329312"/>
              <a:gd name="connsiteY110" fmla="*/ 718951 h 760234"/>
              <a:gd name="connsiteX111" fmla="*/ 258812 w 2329312"/>
              <a:gd name="connsiteY111" fmla="*/ 718250 h 760234"/>
              <a:gd name="connsiteX112" fmla="*/ 261143 w 2329312"/>
              <a:gd name="connsiteY112" fmla="*/ 717536 h 760234"/>
              <a:gd name="connsiteX113" fmla="*/ 263476 w 2329312"/>
              <a:gd name="connsiteY113" fmla="*/ 716811 h 760234"/>
              <a:gd name="connsiteX114" fmla="*/ 265807 w 2329312"/>
              <a:gd name="connsiteY114" fmla="*/ 716085 h 760234"/>
              <a:gd name="connsiteX115" fmla="*/ 268139 w 2329312"/>
              <a:gd name="connsiteY115" fmla="*/ 715347 h 760234"/>
              <a:gd name="connsiteX116" fmla="*/ 270470 w 2329312"/>
              <a:gd name="connsiteY116" fmla="*/ 714596 h 760234"/>
              <a:gd name="connsiteX117" fmla="*/ 272803 w 2329312"/>
              <a:gd name="connsiteY117" fmla="*/ 713846 h 760234"/>
              <a:gd name="connsiteX118" fmla="*/ 275134 w 2329312"/>
              <a:gd name="connsiteY118" fmla="*/ 713083 h 760234"/>
              <a:gd name="connsiteX119" fmla="*/ 277465 w 2329312"/>
              <a:gd name="connsiteY119" fmla="*/ 712321 h 760234"/>
              <a:gd name="connsiteX120" fmla="*/ 279797 w 2329312"/>
              <a:gd name="connsiteY120" fmla="*/ 711533 h 760234"/>
              <a:gd name="connsiteX121" fmla="*/ 282128 w 2329312"/>
              <a:gd name="connsiteY121" fmla="*/ 710746 h 760234"/>
              <a:gd name="connsiteX122" fmla="*/ 284461 w 2329312"/>
              <a:gd name="connsiteY122" fmla="*/ 709946 h 760234"/>
              <a:gd name="connsiteX123" fmla="*/ 286792 w 2329312"/>
              <a:gd name="connsiteY123" fmla="*/ 709147 h 760234"/>
              <a:gd name="connsiteX124" fmla="*/ 289124 w 2329312"/>
              <a:gd name="connsiteY124" fmla="*/ 708335 h 760234"/>
              <a:gd name="connsiteX125" fmla="*/ 291455 w 2329312"/>
              <a:gd name="connsiteY125" fmla="*/ 707511 h 760234"/>
              <a:gd name="connsiteX126" fmla="*/ 293787 w 2329312"/>
              <a:gd name="connsiteY126" fmla="*/ 706674 h 760234"/>
              <a:gd name="connsiteX127" fmla="*/ 296119 w 2329312"/>
              <a:gd name="connsiteY127" fmla="*/ 705838 h 760234"/>
              <a:gd name="connsiteX128" fmla="*/ 298450 w 2329312"/>
              <a:gd name="connsiteY128" fmla="*/ 704989 h 760234"/>
              <a:gd name="connsiteX129" fmla="*/ 300782 w 2329312"/>
              <a:gd name="connsiteY129" fmla="*/ 704128 h 760234"/>
              <a:gd name="connsiteX130" fmla="*/ 303113 w 2329312"/>
              <a:gd name="connsiteY130" fmla="*/ 703255 h 760234"/>
              <a:gd name="connsiteX131" fmla="*/ 305445 w 2329312"/>
              <a:gd name="connsiteY131" fmla="*/ 702381 h 760234"/>
              <a:gd name="connsiteX132" fmla="*/ 307777 w 2329312"/>
              <a:gd name="connsiteY132" fmla="*/ 701495 h 760234"/>
              <a:gd name="connsiteX133" fmla="*/ 310109 w 2329312"/>
              <a:gd name="connsiteY133" fmla="*/ 700597 h 760234"/>
              <a:gd name="connsiteX134" fmla="*/ 312440 w 2329312"/>
              <a:gd name="connsiteY134" fmla="*/ 699687 h 760234"/>
              <a:gd name="connsiteX135" fmla="*/ 314771 w 2329312"/>
              <a:gd name="connsiteY135" fmla="*/ 698777 h 760234"/>
              <a:gd name="connsiteX136" fmla="*/ 317103 w 2329312"/>
              <a:gd name="connsiteY136" fmla="*/ 697842 h 760234"/>
              <a:gd name="connsiteX137" fmla="*/ 319435 w 2329312"/>
              <a:gd name="connsiteY137" fmla="*/ 696907 h 760234"/>
              <a:gd name="connsiteX138" fmla="*/ 321767 w 2329312"/>
              <a:gd name="connsiteY138" fmla="*/ 695972 h 760234"/>
              <a:gd name="connsiteX139" fmla="*/ 324098 w 2329312"/>
              <a:gd name="connsiteY139" fmla="*/ 695013 h 760234"/>
              <a:gd name="connsiteX140" fmla="*/ 326430 w 2329312"/>
              <a:gd name="connsiteY140" fmla="*/ 694053 h 760234"/>
              <a:gd name="connsiteX141" fmla="*/ 328761 w 2329312"/>
              <a:gd name="connsiteY141" fmla="*/ 693081 h 760234"/>
              <a:gd name="connsiteX142" fmla="*/ 331092 w 2329312"/>
              <a:gd name="connsiteY142" fmla="*/ 692097 h 760234"/>
              <a:gd name="connsiteX143" fmla="*/ 333425 w 2329312"/>
              <a:gd name="connsiteY143" fmla="*/ 691101 h 760234"/>
              <a:gd name="connsiteX144" fmla="*/ 335756 w 2329312"/>
              <a:gd name="connsiteY144" fmla="*/ 690092 h 760234"/>
              <a:gd name="connsiteX145" fmla="*/ 338088 w 2329312"/>
              <a:gd name="connsiteY145" fmla="*/ 689083 h 760234"/>
              <a:gd name="connsiteX146" fmla="*/ 340419 w 2329312"/>
              <a:gd name="connsiteY146" fmla="*/ 688062 h 760234"/>
              <a:gd name="connsiteX147" fmla="*/ 342752 w 2329312"/>
              <a:gd name="connsiteY147" fmla="*/ 687017 h 760234"/>
              <a:gd name="connsiteX148" fmla="*/ 345083 w 2329312"/>
              <a:gd name="connsiteY148" fmla="*/ 685971 h 760234"/>
              <a:gd name="connsiteX149" fmla="*/ 347415 w 2329312"/>
              <a:gd name="connsiteY149" fmla="*/ 684926 h 760234"/>
              <a:gd name="connsiteX150" fmla="*/ 349746 w 2329312"/>
              <a:gd name="connsiteY150" fmla="*/ 683855 h 760234"/>
              <a:gd name="connsiteX151" fmla="*/ 352077 w 2329312"/>
              <a:gd name="connsiteY151" fmla="*/ 682785 h 760234"/>
              <a:gd name="connsiteX152" fmla="*/ 354410 w 2329312"/>
              <a:gd name="connsiteY152" fmla="*/ 681690 h 760234"/>
              <a:gd name="connsiteX153" fmla="*/ 356741 w 2329312"/>
              <a:gd name="connsiteY153" fmla="*/ 680595 h 760234"/>
              <a:gd name="connsiteX154" fmla="*/ 359073 w 2329312"/>
              <a:gd name="connsiteY154" fmla="*/ 679488 h 760234"/>
              <a:gd name="connsiteX155" fmla="*/ 361404 w 2329312"/>
              <a:gd name="connsiteY155" fmla="*/ 678369 h 760234"/>
              <a:gd name="connsiteX156" fmla="*/ 363737 w 2329312"/>
              <a:gd name="connsiteY156" fmla="*/ 677249 h 760234"/>
              <a:gd name="connsiteX157" fmla="*/ 366068 w 2329312"/>
              <a:gd name="connsiteY157" fmla="*/ 676105 h 760234"/>
              <a:gd name="connsiteX158" fmla="*/ 368399 w 2329312"/>
              <a:gd name="connsiteY158" fmla="*/ 674949 h 760234"/>
              <a:gd name="connsiteX159" fmla="*/ 370731 w 2329312"/>
              <a:gd name="connsiteY159" fmla="*/ 673793 h 760234"/>
              <a:gd name="connsiteX160" fmla="*/ 373062 w 2329312"/>
              <a:gd name="connsiteY160" fmla="*/ 672624 h 760234"/>
              <a:gd name="connsiteX161" fmla="*/ 375395 w 2329312"/>
              <a:gd name="connsiteY161" fmla="*/ 671443 h 760234"/>
              <a:gd name="connsiteX162" fmla="*/ 377726 w 2329312"/>
              <a:gd name="connsiteY162" fmla="*/ 670238 h 760234"/>
              <a:gd name="connsiteX163" fmla="*/ 380058 w 2329312"/>
              <a:gd name="connsiteY163" fmla="*/ 669032 h 760234"/>
              <a:gd name="connsiteX164" fmla="*/ 382389 w 2329312"/>
              <a:gd name="connsiteY164" fmla="*/ 667827 h 760234"/>
              <a:gd name="connsiteX165" fmla="*/ 384720 w 2329312"/>
              <a:gd name="connsiteY165" fmla="*/ 666596 h 760234"/>
              <a:gd name="connsiteX166" fmla="*/ 387053 w 2329312"/>
              <a:gd name="connsiteY166" fmla="*/ 665354 h 760234"/>
              <a:gd name="connsiteX167" fmla="*/ 389384 w 2329312"/>
              <a:gd name="connsiteY167" fmla="*/ 664112 h 760234"/>
              <a:gd name="connsiteX168" fmla="*/ 391716 w 2329312"/>
              <a:gd name="connsiteY168" fmla="*/ 662844 h 760234"/>
              <a:gd name="connsiteX169" fmla="*/ 394047 w 2329312"/>
              <a:gd name="connsiteY169" fmla="*/ 661578 h 760234"/>
              <a:gd name="connsiteX170" fmla="*/ 396380 w 2329312"/>
              <a:gd name="connsiteY170" fmla="*/ 660286 h 760234"/>
              <a:gd name="connsiteX171" fmla="*/ 398711 w 2329312"/>
              <a:gd name="connsiteY171" fmla="*/ 658994 h 760234"/>
              <a:gd name="connsiteX172" fmla="*/ 401043 w 2329312"/>
              <a:gd name="connsiteY172" fmla="*/ 657690 h 760234"/>
              <a:gd name="connsiteX173" fmla="*/ 403374 w 2329312"/>
              <a:gd name="connsiteY173" fmla="*/ 656374 h 760234"/>
              <a:gd name="connsiteX174" fmla="*/ 405705 w 2329312"/>
              <a:gd name="connsiteY174" fmla="*/ 655045 h 760234"/>
              <a:gd name="connsiteX175" fmla="*/ 408038 w 2329312"/>
              <a:gd name="connsiteY175" fmla="*/ 653692 h 760234"/>
              <a:gd name="connsiteX176" fmla="*/ 410369 w 2329312"/>
              <a:gd name="connsiteY176" fmla="*/ 652352 h 760234"/>
              <a:gd name="connsiteX177" fmla="*/ 412701 w 2329312"/>
              <a:gd name="connsiteY177" fmla="*/ 650986 h 760234"/>
              <a:gd name="connsiteX178" fmla="*/ 415032 w 2329312"/>
              <a:gd name="connsiteY178" fmla="*/ 649608 h 760234"/>
              <a:gd name="connsiteX179" fmla="*/ 417364 w 2329312"/>
              <a:gd name="connsiteY179" fmla="*/ 648218 h 760234"/>
              <a:gd name="connsiteX180" fmla="*/ 419696 w 2329312"/>
              <a:gd name="connsiteY180" fmla="*/ 646816 h 760234"/>
              <a:gd name="connsiteX181" fmla="*/ 422027 w 2329312"/>
              <a:gd name="connsiteY181" fmla="*/ 645401 h 760234"/>
              <a:gd name="connsiteX182" fmla="*/ 424359 w 2329312"/>
              <a:gd name="connsiteY182" fmla="*/ 643987 h 760234"/>
              <a:gd name="connsiteX183" fmla="*/ 426690 w 2329312"/>
              <a:gd name="connsiteY183" fmla="*/ 642547 h 760234"/>
              <a:gd name="connsiteX184" fmla="*/ 429022 w 2329312"/>
              <a:gd name="connsiteY184" fmla="*/ 641096 h 760234"/>
              <a:gd name="connsiteX185" fmla="*/ 431354 w 2329312"/>
              <a:gd name="connsiteY185" fmla="*/ 639644 h 760234"/>
              <a:gd name="connsiteX186" fmla="*/ 433686 w 2329312"/>
              <a:gd name="connsiteY186" fmla="*/ 638168 h 760234"/>
              <a:gd name="connsiteX187" fmla="*/ 436017 w 2329312"/>
              <a:gd name="connsiteY187" fmla="*/ 636692 h 760234"/>
              <a:gd name="connsiteX188" fmla="*/ 438349 w 2329312"/>
              <a:gd name="connsiteY188" fmla="*/ 635191 h 760234"/>
              <a:gd name="connsiteX189" fmla="*/ 440680 w 2329312"/>
              <a:gd name="connsiteY189" fmla="*/ 633690 h 760234"/>
              <a:gd name="connsiteX190" fmla="*/ 443012 w 2329312"/>
              <a:gd name="connsiteY190" fmla="*/ 632165 h 760234"/>
              <a:gd name="connsiteX191" fmla="*/ 445344 w 2329312"/>
              <a:gd name="connsiteY191" fmla="*/ 630640 h 760234"/>
              <a:gd name="connsiteX192" fmla="*/ 447675 w 2329312"/>
              <a:gd name="connsiteY192" fmla="*/ 629090 h 760234"/>
              <a:gd name="connsiteX193" fmla="*/ 450007 w 2329312"/>
              <a:gd name="connsiteY193" fmla="*/ 627540 h 760234"/>
              <a:gd name="connsiteX194" fmla="*/ 452339 w 2329312"/>
              <a:gd name="connsiteY194" fmla="*/ 625965 h 760234"/>
              <a:gd name="connsiteX195" fmla="*/ 454671 w 2329312"/>
              <a:gd name="connsiteY195" fmla="*/ 624390 h 760234"/>
              <a:gd name="connsiteX196" fmla="*/ 457002 w 2329312"/>
              <a:gd name="connsiteY196" fmla="*/ 622791 h 760234"/>
              <a:gd name="connsiteX197" fmla="*/ 459333 w 2329312"/>
              <a:gd name="connsiteY197" fmla="*/ 621192 h 760234"/>
              <a:gd name="connsiteX198" fmla="*/ 461665 w 2329312"/>
              <a:gd name="connsiteY198" fmla="*/ 619581 h 760234"/>
              <a:gd name="connsiteX199" fmla="*/ 463997 w 2329312"/>
              <a:gd name="connsiteY199" fmla="*/ 617944 h 760234"/>
              <a:gd name="connsiteX200" fmla="*/ 466329 w 2329312"/>
              <a:gd name="connsiteY200" fmla="*/ 616308 h 760234"/>
              <a:gd name="connsiteX201" fmla="*/ 468660 w 2329312"/>
              <a:gd name="connsiteY201" fmla="*/ 614648 h 760234"/>
              <a:gd name="connsiteX202" fmla="*/ 470992 w 2329312"/>
              <a:gd name="connsiteY202" fmla="*/ 612987 h 760234"/>
              <a:gd name="connsiteX203" fmla="*/ 473323 w 2329312"/>
              <a:gd name="connsiteY203" fmla="*/ 611314 h 760234"/>
              <a:gd name="connsiteX204" fmla="*/ 475654 w 2329312"/>
              <a:gd name="connsiteY204" fmla="*/ 609617 h 760234"/>
              <a:gd name="connsiteX205" fmla="*/ 477987 w 2329312"/>
              <a:gd name="connsiteY205" fmla="*/ 607919 h 760234"/>
              <a:gd name="connsiteX206" fmla="*/ 480318 w 2329312"/>
              <a:gd name="connsiteY206" fmla="*/ 606197 h 760234"/>
              <a:gd name="connsiteX207" fmla="*/ 482650 w 2329312"/>
              <a:gd name="connsiteY207" fmla="*/ 604475 h 760234"/>
              <a:gd name="connsiteX208" fmla="*/ 484981 w 2329312"/>
              <a:gd name="connsiteY208" fmla="*/ 602728 h 760234"/>
              <a:gd name="connsiteX209" fmla="*/ 487314 w 2329312"/>
              <a:gd name="connsiteY209" fmla="*/ 600981 h 760234"/>
              <a:gd name="connsiteX210" fmla="*/ 489645 w 2329312"/>
              <a:gd name="connsiteY210" fmla="*/ 599222 h 760234"/>
              <a:gd name="connsiteX211" fmla="*/ 491977 w 2329312"/>
              <a:gd name="connsiteY211" fmla="*/ 597438 h 760234"/>
              <a:gd name="connsiteX212" fmla="*/ 494308 w 2329312"/>
              <a:gd name="connsiteY212" fmla="*/ 595654 h 760234"/>
              <a:gd name="connsiteX213" fmla="*/ 496639 w 2329312"/>
              <a:gd name="connsiteY213" fmla="*/ 593846 h 760234"/>
              <a:gd name="connsiteX214" fmla="*/ 498972 w 2329312"/>
              <a:gd name="connsiteY214" fmla="*/ 592038 h 760234"/>
              <a:gd name="connsiteX215" fmla="*/ 501303 w 2329312"/>
              <a:gd name="connsiteY215" fmla="*/ 590205 h 760234"/>
              <a:gd name="connsiteX216" fmla="*/ 503635 w 2329312"/>
              <a:gd name="connsiteY216" fmla="*/ 588372 h 760234"/>
              <a:gd name="connsiteX217" fmla="*/ 505966 w 2329312"/>
              <a:gd name="connsiteY217" fmla="*/ 586515 h 760234"/>
              <a:gd name="connsiteX218" fmla="*/ 508299 w 2329312"/>
              <a:gd name="connsiteY218" fmla="*/ 584657 h 760234"/>
              <a:gd name="connsiteX219" fmla="*/ 510630 w 2329312"/>
              <a:gd name="connsiteY219" fmla="*/ 582775 h 760234"/>
              <a:gd name="connsiteX220" fmla="*/ 512961 w 2329312"/>
              <a:gd name="connsiteY220" fmla="*/ 580893 h 760234"/>
              <a:gd name="connsiteX221" fmla="*/ 515293 w 2329312"/>
              <a:gd name="connsiteY221" fmla="*/ 578986 h 760234"/>
              <a:gd name="connsiteX222" fmla="*/ 517624 w 2329312"/>
              <a:gd name="connsiteY222" fmla="*/ 577079 h 760234"/>
              <a:gd name="connsiteX223" fmla="*/ 519957 w 2329312"/>
              <a:gd name="connsiteY223" fmla="*/ 575148 h 760234"/>
              <a:gd name="connsiteX224" fmla="*/ 522288 w 2329312"/>
              <a:gd name="connsiteY224" fmla="*/ 573217 h 760234"/>
              <a:gd name="connsiteX225" fmla="*/ 524620 w 2329312"/>
              <a:gd name="connsiteY225" fmla="*/ 571261 h 760234"/>
              <a:gd name="connsiteX226" fmla="*/ 526951 w 2329312"/>
              <a:gd name="connsiteY226" fmla="*/ 569305 h 760234"/>
              <a:gd name="connsiteX227" fmla="*/ 529282 w 2329312"/>
              <a:gd name="connsiteY227" fmla="*/ 567337 h 760234"/>
              <a:gd name="connsiteX228" fmla="*/ 531615 w 2329312"/>
              <a:gd name="connsiteY228" fmla="*/ 565344 h 760234"/>
              <a:gd name="connsiteX229" fmla="*/ 533946 w 2329312"/>
              <a:gd name="connsiteY229" fmla="*/ 563351 h 760234"/>
              <a:gd name="connsiteX230" fmla="*/ 536278 w 2329312"/>
              <a:gd name="connsiteY230" fmla="*/ 561334 h 760234"/>
              <a:gd name="connsiteX231" fmla="*/ 538609 w 2329312"/>
              <a:gd name="connsiteY231" fmla="*/ 559316 h 760234"/>
              <a:gd name="connsiteX232" fmla="*/ 540942 w 2329312"/>
              <a:gd name="connsiteY232" fmla="*/ 557274 h 760234"/>
              <a:gd name="connsiteX233" fmla="*/ 543273 w 2329312"/>
              <a:gd name="connsiteY233" fmla="*/ 555232 h 760234"/>
              <a:gd name="connsiteX234" fmla="*/ 545605 w 2329312"/>
              <a:gd name="connsiteY234" fmla="*/ 553178 h 760234"/>
              <a:gd name="connsiteX235" fmla="*/ 547936 w 2329312"/>
              <a:gd name="connsiteY235" fmla="*/ 551099 h 760234"/>
              <a:gd name="connsiteX236" fmla="*/ 550267 w 2329312"/>
              <a:gd name="connsiteY236" fmla="*/ 549020 h 760234"/>
              <a:gd name="connsiteX237" fmla="*/ 552600 w 2329312"/>
              <a:gd name="connsiteY237" fmla="*/ 546929 h 760234"/>
              <a:gd name="connsiteX238" fmla="*/ 554931 w 2329312"/>
              <a:gd name="connsiteY238" fmla="*/ 544813 h 760234"/>
              <a:gd name="connsiteX239" fmla="*/ 557263 w 2329312"/>
              <a:gd name="connsiteY239" fmla="*/ 542697 h 760234"/>
              <a:gd name="connsiteX240" fmla="*/ 559594 w 2329312"/>
              <a:gd name="connsiteY240" fmla="*/ 540569 h 760234"/>
              <a:gd name="connsiteX241" fmla="*/ 561926 w 2329312"/>
              <a:gd name="connsiteY241" fmla="*/ 538429 h 760234"/>
              <a:gd name="connsiteX242" fmla="*/ 564258 w 2329312"/>
              <a:gd name="connsiteY242" fmla="*/ 536276 h 760234"/>
              <a:gd name="connsiteX243" fmla="*/ 566589 w 2329312"/>
              <a:gd name="connsiteY243" fmla="*/ 534111 h 760234"/>
              <a:gd name="connsiteX244" fmla="*/ 568921 w 2329312"/>
              <a:gd name="connsiteY244" fmla="*/ 531933 h 760234"/>
              <a:gd name="connsiteX245" fmla="*/ 571252 w 2329312"/>
              <a:gd name="connsiteY245" fmla="*/ 529744 h 760234"/>
              <a:gd name="connsiteX246" fmla="*/ 573584 w 2329312"/>
              <a:gd name="connsiteY246" fmla="*/ 527542 h 760234"/>
              <a:gd name="connsiteX247" fmla="*/ 575916 w 2329312"/>
              <a:gd name="connsiteY247" fmla="*/ 525328 h 760234"/>
              <a:gd name="connsiteX248" fmla="*/ 578248 w 2329312"/>
              <a:gd name="connsiteY248" fmla="*/ 523101 h 760234"/>
              <a:gd name="connsiteX249" fmla="*/ 580579 w 2329312"/>
              <a:gd name="connsiteY249" fmla="*/ 520874 h 760234"/>
              <a:gd name="connsiteX250" fmla="*/ 582911 w 2329312"/>
              <a:gd name="connsiteY250" fmla="*/ 518623 h 760234"/>
              <a:gd name="connsiteX251" fmla="*/ 585242 w 2329312"/>
              <a:gd name="connsiteY251" fmla="*/ 516372 h 760234"/>
              <a:gd name="connsiteX252" fmla="*/ 587574 w 2329312"/>
              <a:gd name="connsiteY252" fmla="*/ 514096 h 760234"/>
              <a:gd name="connsiteX253" fmla="*/ 589906 w 2329312"/>
              <a:gd name="connsiteY253" fmla="*/ 511821 h 760234"/>
              <a:gd name="connsiteX254" fmla="*/ 592237 w 2329312"/>
              <a:gd name="connsiteY254" fmla="*/ 509532 h 760234"/>
              <a:gd name="connsiteX255" fmla="*/ 594569 w 2329312"/>
              <a:gd name="connsiteY255" fmla="*/ 507232 h 760234"/>
              <a:gd name="connsiteX256" fmla="*/ 596900 w 2329312"/>
              <a:gd name="connsiteY256" fmla="*/ 504919 h 760234"/>
              <a:gd name="connsiteX257" fmla="*/ 599233 w 2329312"/>
              <a:gd name="connsiteY257" fmla="*/ 502595 h 760234"/>
              <a:gd name="connsiteX258" fmla="*/ 601564 w 2329312"/>
              <a:gd name="connsiteY258" fmla="*/ 500257 h 760234"/>
              <a:gd name="connsiteX259" fmla="*/ 603895 w 2329312"/>
              <a:gd name="connsiteY259" fmla="*/ 497920 h 760234"/>
              <a:gd name="connsiteX260" fmla="*/ 606227 w 2329312"/>
              <a:gd name="connsiteY260" fmla="*/ 495558 h 760234"/>
              <a:gd name="connsiteX261" fmla="*/ 608558 w 2329312"/>
              <a:gd name="connsiteY261" fmla="*/ 493196 h 760234"/>
              <a:gd name="connsiteX262" fmla="*/ 610891 w 2329312"/>
              <a:gd name="connsiteY262" fmla="*/ 490822 h 760234"/>
              <a:gd name="connsiteX263" fmla="*/ 613222 w 2329312"/>
              <a:gd name="connsiteY263" fmla="*/ 488436 h 760234"/>
              <a:gd name="connsiteX264" fmla="*/ 615554 w 2329312"/>
              <a:gd name="connsiteY264" fmla="*/ 486037 h 760234"/>
              <a:gd name="connsiteX265" fmla="*/ 617885 w 2329312"/>
              <a:gd name="connsiteY265" fmla="*/ 483626 h 760234"/>
              <a:gd name="connsiteX266" fmla="*/ 620216 w 2329312"/>
              <a:gd name="connsiteY266" fmla="*/ 481215 h 760234"/>
              <a:gd name="connsiteX267" fmla="*/ 622549 w 2329312"/>
              <a:gd name="connsiteY267" fmla="*/ 478791 h 760234"/>
              <a:gd name="connsiteX268" fmla="*/ 624880 w 2329312"/>
              <a:gd name="connsiteY268" fmla="*/ 476356 h 760234"/>
              <a:gd name="connsiteX269" fmla="*/ 627212 w 2329312"/>
              <a:gd name="connsiteY269" fmla="*/ 473908 h 760234"/>
              <a:gd name="connsiteX270" fmla="*/ 629543 w 2329312"/>
              <a:gd name="connsiteY270" fmla="*/ 471447 h 760234"/>
              <a:gd name="connsiteX271" fmla="*/ 631876 w 2329312"/>
              <a:gd name="connsiteY271" fmla="*/ 468975 h 760234"/>
              <a:gd name="connsiteX272" fmla="*/ 634207 w 2329312"/>
              <a:gd name="connsiteY272" fmla="*/ 466502 h 760234"/>
              <a:gd name="connsiteX273" fmla="*/ 636539 w 2329312"/>
              <a:gd name="connsiteY273" fmla="*/ 464017 h 760234"/>
              <a:gd name="connsiteX274" fmla="*/ 638870 w 2329312"/>
              <a:gd name="connsiteY274" fmla="*/ 461520 h 760234"/>
              <a:gd name="connsiteX275" fmla="*/ 641201 w 2329312"/>
              <a:gd name="connsiteY275" fmla="*/ 459023 h 760234"/>
              <a:gd name="connsiteX276" fmla="*/ 643534 w 2329312"/>
              <a:gd name="connsiteY276" fmla="*/ 456501 h 760234"/>
              <a:gd name="connsiteX277" fmla="*/ 645865 w 2329312"/>
              <a:gd name="connsiteY277" fmla="*/ 453980 h 760234"/>
              <a:gd name="connsiteX278" fmla="*/ 648197 w 2329312"/>
              <a:gd name="connsiteY278" fmla="*/ 451458 h 760234"/>
              <a:gd name="connsiteX279" fmla="*/ 650528 w 2329312"/>
              <a:gd name="connsiteY279" fmla="*/ 448911 h 760234"/>
              <a:gd name="connsiteX280" fmla="*/ 652861 w 2329312"/>
              <a:gd name="connsiteY280" fmla="*/ 446365 h 760234"/>
              <a:gd name="connsiteX281" fmla="*/ 655192 w 2329312"/>
              <a:gd name="connsiteY281" fmla="*/ 443806 h 760234"/>
              <a:gd name="connsiteX282" fmla="*/ 657523 w 2329312"/>
              <a:gd name="connsiteY282" fmla="*/ 441248 h 760234"/>
              <a:gd name="connsiteX283" fmla="*/ 659855 w 2329312"/>
              <a:gd name="connsiteY283" fmla="*/ 438664 h 760234"/>
              <a:gd name="connsiteX284" fmla="*/ 662186 w 2329312"/>
              <a:gd name="connsiteY284" fmla="*/ 436093 h 760234"/>
              <a:gd name="connsiteX285" fmla="*/ 664519 w 2329312"/>
              <a:gd name="connsiteY285" fmla="*/ 433498 h 760234"/>
              <a:gd name="connsiteX286" fmla="*/ 666850 w 2329312"/>
              <a:gd name="connsiteY286" fmla="*/ 430902 h 760234"/>
              <a:gd name="connsiteX287" fmla="*/ 669182 w 2329312"/>
              <a:gd name="connsiteY287" fmla="*/ 428294 h 760234"/>
              <a:gd name="connsiteX288" fmla="*/ 671513 w 2329312"/>
              <a:gd name="connsiteY288" fmla="*/ 425674 h 760234"/>
              <a:gd name="connsiteX289" fmla="*/ 673845 w 2329312"/>
              <a:gd name="connsiteY289" fmla="*/ 423054 h 760234"/>
              <a:gd name="connsiteX290" fmla="*/ 676177 w 2329312"/>
              <a:gd name="connsiteY290" fmla="*/ 420434 h 760234"/>
              <a:gd name="connsiteX291" fmla="*/ 678508 w 2329312"/>
              <a:gd name="connsiteY291" fmla="*/ 417789 h 760234"/>
              <a:gd name="connsiteX292" fmla="*/ 680840 w 2329312"/>
              <a:gd name="connsiteY292" fmla="*/ 415144 h 760234"/>
              <a:gd name="connsiteX293" fmla="*/ 683171 w 2329312"/>
              <a:gd name="connsiteY293" fmla="*/ 412499 h 760234"/>
              <a:gd name="connsiteX294" fmla="*/ 685504 w 2329312"/>
              <a:gd name="connsiteY294" fmla="*/ 409842 h 760234"/>
              <a:gd name="connsiteX295" fmla="*/ 687835 w 2329312"/>
              <a:gd name="connsiteY295" fmla="*/ 407173 h 760234"/>
              <a:gd name="connsiteX296" fmla="*/ 690167 w 2329312"/>
              <a:gd name="connsiteY296" fmla="*/ 404503 h 760234"/>
              <a:gd name="connsiteX297" fmla="*/ 692498 w 2329312"/>
              <a:gd name="connsiteY297" fmla="*/ 401834 h 760234"/>
              <a:gd name="connsiteX298" fmla="*/ 694829 w 2329312"/>
              <a:gd name="connsiteY298" fmla="*/ 399152 h 760234"/>
              <a:gd name="connsiteX299" fmla="*/ 697162 w 2329312"/>
              <a:gd name="connsiteY299" fmla="*/ 396458 h 760234"/>
              <a:gd name="connsiteX300" fmla="*/ 699493 w 2329312"/>
              <a:gd name="connsiteY300" fmla="*/ 393764 h 760234"/>
              <a:gd name="connsiteX301" fmla="*/ 701825 w 2329312"/>
              <a:gd name="connsiteY301" fmla="*/ 391058 h 760234"/>
              <a:gd name="connsiteX302" fmla="*/ 704156 w 2329312"/>
              <a:gd name="connsiteY302" fmla="*/ 388352 h 760234"/>
              <a:gd name="connsiteX303" fmla="*/ 706488 w 2329312"/>
              <a:gd name="connsiteY303" fmla="*/ 385633 h 760234"/>
              <a:gd name="connsiteX304" fmla="*/ 708820 w 2329312"/>
              <a:gd name="connsiteY304" fmla="*/ 382915 h 760234"/>
              <a:gd name="connsiteX305" fmla="*/ 711151 w 2329312"/>
              <a:gd name="connsiteY305" fmla="*/ 380196 h 760234"/>
              <a:gd name="connsiteX306" fmla="*/ 713483 w 2329312"/>
              <a:gd name="connsiteY306" fmla="*/ 377465 h 760234"/>
              <a:gd name="connsiteX307" fmla="*/ 715814 w 2329312"/>
              <a:gd name="connsiteY307" fmla="*/ 374734 h 760234"/>
              <a:gd name="connsiteX308" fmla="*/ 718146 w 2329312"/>
              <a:gd name="connsiteY308" fmla="*/ 371991 h 760234"/>
              <a:gd name="connsiteX309" fmla="*/ 720478 w 2329312"/>
              <a:gd name="connsiteY309" fmla="*/ 369248 h 760234"/>
              <a:gd name="connsiteX310" fmla="*/ 722810 w 2329312"/>
              <a:gd name="connsiteY310" fmla="*/ 366505 h 760234"/>
              <a:gd name="connsiteX311" fmla="*/ 725141 w 2329312"/>
              <a:gd name="connsiteY311" fmla="*/ 363749 h 760234"/>
              <a:gd name="connsiteX312" fmla="*/ 727473 w 2329312"/>
              <a:gd name="connsiteY312" fmla="*/ 360994 h 760234"/>
              <a:gd name="connsiteX313" fmla="*/ 729804 w 2329312"/>
              <a:gd name="connsiteY313" fmla="*/ 358238 h 760234"/>
              <a:gd name="connsiteX314" fmla="*/ 732136 w 2329312"/>
              <a:gd name="connsiteY314" fmla="*/ 355470 h 760234"/>
              <a:gd name="connsiteX315" fmla="*/ 734468 w 2329312"/>
              <a:gd name="connsiteY315" fmla="*/ 352706 h 760234"/>
              <a:gd name="connsiteX316" fmla="*/ 736803 w 2329312"/>
              <a:gd name="connsiteY316" fmla="*/ 349936 h 760234"/>
              <a:gd name="connsiteX317" fmla="*/ 739128 w 2329312"/>
              <a:gd name="connsiteY317" fmla="*/ 347162 h 760234"/>
              <a:gd name="connsiteX318" fmla="*/ 741465 w 2329312"/>
              <a:gd name="connsiteY318" fmla="*/ 344384 h 760234"/>
              <a:gd name="connsiteX319" fmla="*/ 743790 w 2329312"/>
              <a:gd name="connsiteY319" fmla="*/ 341604 h 760234"/>
              <a:gd name="connsiteX320" fmla="*/ 746127 w 2329312"/>
              <a:gd name="connsiteY320" fmla="*/ 338822 h 760234"/>
              <a:gd name="connsiteX321" fmla="*/ 748452 w 2329312"/>
              <a:gd name="connsiteY321" fmla="*/ 336036 h 760234"/>
              <a:gd name="connsiteX322" fmla="*/ 750789 w 2329312"/>
              <a:gd name="connsiteY322" fmla="*/ 333249 h 760234"/>
              <a:gd name="connsiteX323" fmla="*/ 753127 w 2329312"/>
              <a:gd name="connsiteY323" fmla="*/ 330459 h 760234"/>
              <a:gd name="connsiteX324" fmla="*/ 755452 w 2329312"/>
              <a:gd name="connsiteY324" fmla="*/ 327668 h 760234"/>
              <a:gd name="connsiteX325" fmla="*/ 757789 w 2329312"/>
              <a:gd name="connsiteY325" fmla="*/ 324874 h 760234"/>
              <a:gd name="connsiteX326" fmla="*/ 760114 w 2329312"/>
              <a:gd name="connsiteY326" fmla="*/ 322079 h 760234"/>
              <a:gd name="connsiteX327" fmla="*/ 762451 w 2329312"/>
              <a:gd name="connsiteY327" fmla="*/ 319283 h 760234"/>
              <a:gd name="connsiteX328" fmla="*/ 764776 w 2329312"/>
              <a:gd name="connsiteY328" fmla="*/ 316486 h 760234"/>
              <a:gd name="connsiteX329" fmla="*/ 767113 w 2329312"/>
              <a:gd name="connsiteY329" fmla="*/ 313687 h 760234"/>
              <a:gd name="connsiteX330" fmla="*/ 769438 w 2329312"/>
              <a:gd name="connsiteY330" fmla="*/ 310888 h 760234"/>
              <a:gd name="connsiteX331" fmla="*/ 771776 w 2329312"/>
              <a:gd name="connsiteY331" fmla="*/ 308088 h 760234"/>
              <a:gd name="connsiteX332" fmla="*/ 774100 w 2329312"/>
              <a:gd name="connsiteY332" fmla="*/ 305288 h 760234"/>
              <a:gd name="connsiteX333" fmla="*/ 776438 w 2329312"/>
              <a:gd name="connsiteY333" fmla="*/ 302487 h 760234"/>
              <a:gd name="connsiteX334" fmla="*/ 778775 w 2329312"/>
              <a:gd name="connsiteY334" fmla="*/ 299687 h 760234"/>
              <a:gd name="connsiteX335" fmla="*/ 781100 w 2329312"/>
              <a:gd name="connsiteY335" fmla="*/ 296886 h 760234"/>
              <a:gd name="connsiteX336" fmla="*/ 783437 w 2329312"/>
              <a:gd name="connsiteY336" fmla="*/ 294086 h 760234"/>
              <a:gd name="connsiteX337" fmla="*/ 785762 w 2329312"/>
              <a:gd name="connsiteY337" fmla="*/ 291288 h 760234"/>
              <a:gd name="connsiteX338" fmla="*/ 788099 w 2329312"/>
              <a:gd name="connsiteY338" fmla="*/ 288489 h 760234"/>
              <a:gd name="connsiteX339" fmla="*/ 790424 w 2329312"/>
              <a:gd name="connsiteY339" fmla="*/ 285692 h 760234"/>
              <a:gd name="connsiteX340" fmla="*/ 792762 w 2329312"/>
              <a:gd name="connsiteY340" fmla="*/ 282896 h 760234"/>
              <a:gd name="connsiteX341" fmla="*/ 795087 w 2329312"/>
              <a:gd name="connsiteY341" fmla="*/ 280101 h 760234"/>
              <a:gd name="connsiteX342" fmla="*/ 797424 w 2329312"/>
              <a:gd name="connsiteY342" fmla="*/ 277307 h 760234"/>
              <a:gd name="connsiteX343" fmla="*/ 799749 w 2329312"/>
              <a:gd name="connsiteY343" fmla="*/ 274516 h 760234"/>
              <a:gd name="connsiteX344" fmla="*/ 802086 w 2329312"/>
              <a:gd name="connsiteY344" fmla="*/ 271727 h 760234"/>
              <a:gd name="connsiteX345" fmla="*/ 804411 w 2329312"/>
              <a:gd name="connsiteY345" fmla="*/ 268940 h 760234"/>
              <a:gd name="connsiteX346" fmla="*/ 806748 w 2329312"/>
              <a:gd name="connsiteY346" fmla="*/ 266156 h 760234"/>
              <a:gd name="connsiteX347" fmla="*/ 809086 w 2329312"/>
              <a:gd name="connsiteY347" fmla="*/ 263374 h 760234"/>
              <a:gd name="connsiteX348" fmla="*/ 811410 w 2329312"/>
              <a:gd name="connsiteY348" fmla="*/ 260596 h 760234"/>
              <a:gd name="connsiteX349" fmla="*/ 813748 w 2329312"/>
              <a:gd name="connsiteY349" fmla="*/ 257819 h 760234"/>
              <a:gd name="connsiteX350" fmla="*/ 816073 w 2329312"/>
              <a:gd name="connsiteY350" fmla="*/ 255048 h 760234"/>
              <a:gd name="connsiteX351" fmla="*/ 818410 w 2329312"/>
              <a:gd name="connsiteY351" fmla="*/ 252279 h 760234"/>
              <a:gd name="connsiteX352" fmla="*/ 820735 w 2329312"/>
              <a:gd name="connsiteY352" fmla="*/ 249515 h 760234"/>
              <a:gd name="connsiteX353" fmla="*/ 823072 w 2329312"/>
              <a:gd name="connsiteY353" fmla="*/ 246753 h 760234"/>
              <a:gd name="connsiteX354" fmla="*/ 825397 w 2329312"/>
              <a:gd name="connsiteY354" fmla="*/ 243998 h 760234"/>
              <a:gd name="connsiteX355" fmla="*/ 827734 w 2329312"/>
              <a:gd name="connsiteY355" fmla="*/ 241245 h 760234"/>
              <a:gd name="connsiteX356" fmla="*/ 830059 w 2329312"/>
              <a:gd name="connsiteY356" fmla="*/ 238498 h 760234"/>
              <a:gd name="connsiteX357" fmla="*/ 832397 w 2329312"/>
              <a:gd name="connsiteY357" fmla="*/ 235756 h 760234"/>
              <a:gd name="connsiteX358" fmla="*/ 834734 w 2329312"/>
              <a:gd name="connsiteY358" fmla="*/ 233017 h 760234"/>
              <a:gd name="connsiteX359" fmla="*/ 837059 w 2329312"/>
              <a:gd name="connsiteY359" fmla="*/ 230287 h 760234"/>
              <a:gd name="connsiteX360" fmla="*/ 839396 w 2329312"/>
              <a:gd name="connsiteY360" fmla="*/ 227559 h 760234"/>
              <a:gd name="connsiteX361" fmla="*/ 841721 w 2329312"/>
              <a:gd name="connsiteY361" fmla="*/ 224840 h 760234"/>
              <a:gd name="connsiteX362" fmla="*/ 844058 w 2329312"/>
              <a:gd name="connsiteY362" fmla="*/ 222125 h 760234"/>
              <a:gd name="connsiteX363" fmla="*/ 846383 w 2329312"/>
              <a:gd name="connsiteY363" fmla="*/ 219417 h 760234"/>
              <a:gd name="connsiteX364" fmla="*/ 848720 w 2329312"/>
              <a:gd name="connsiteY364" fmla="*/ 216716 h 760234"/>
              <a:gd name="connsiteX365" fmla="*/ 851045 w 2329312"/>
              <a:gd name="connsiteY365" fmla="*/ 214020 h 760234"/>
              <a:gd name="connsiteX366" fmla="*/ 853383 w 2329312"/>
              <a:gd name="connsiteY366" fmla="*/ 211333 h 760234"/>
              <a:gd name="connsiteX367" fmla="*/ 855708 w 2329312"/>
              <a:gd name="connsiteY367" fmla="*/ 208651 h 760234"/>
              <a:gd name="connsiteX368" fmla="*/ 858045 w 2329312"/>
              <a:gd name="connsiteY368" fmla="*/ 205978 h 760234"/>
              <a:gd name="connsiteX369" fmla="*/ 860382 w 2329312"/>
              <a:gd name="connsiteY369" fmla="*/ 203312 h 760234"/>
              <a:gd name="connsiteX370" fmla="*/ 862707 w 2329312"/>
              <a:gd name="connsiteY370" fmla="*/ 200654 h 760234"/>
              <a:gd name="connsiteX371" fmla="*/ 865044 w 2329312"/>
              <a:gd name="connsiteY371" fmla="*/ 198004 h 760234"/>
              <a:gd name="connsiteX372" fmla="*/ 867369 w 2329312"/>
              <a:gd name="connsiteY372" fmla="*/ 195363 h 760234"/>
              <a:gd name="connsiteX373" fmla="*/ 869707 w 2329312"/>
              <a:gd name="connsiteY373" fmla="*/ 192730 h 760234"/>
              <a:gd name="connsiteX374" fmla="*/ 872032 w 2329312"/>
              <a:gd name="connsiteY374" fmla="*/ 190105 h 760234"/>
              <a:gd name="connsiteX375" fmla="*/ 874369 w 2329312"/>
              <a:gd name="connsiteY375" fmla="*/ 187491 h 760234"/>
              <a:gd name="connsiteX376" fmla="*/ 876694 w 2329312"/>
              <a:gd name="connsiteY376" fmla="*/ 184885 h 760234"/>
              <a:gd name="connsiteX377" fmla="*/ 879031 w 2329312"/>
              <a:gd name="connsiteY377" fmla="*/ 182289 h 760234"/>
              <a:gd name="connsiteX378" fmla="*/ 881356 w 2329312"/>
              <a:gd name="connsiteY378" fmla="*/ 179702 h 760234"/>
              <a:gd name="connsiteX379" fmla="*/ 883693 w 2329312"/>
              <a:gd name="connsiteY379" fmla="*/ 177125 h 760234"/>
              <a:gd name="connsiteX380" fmla="*/ 886031 w 2329312"/>
              <a:gd name="connsiteY380" fmla="*/ 174559 h 760234"/>
              <a:gd name="connsiteX381" fmla="*/ 888355 w 2329312"/>
              <a:gd name="connsiteY381" fmla="*/ 172003 h 760234"/>
              <a:gd name="connsiteX382" fmla="*/ 890693 w 2329312"/>
              <a:gd name="connsiteY382" fmla="*/ 169456 h 760234"/>
              <a:gd name="connsiteX383" fmla="*/ 893018 w 2329312"/>
              <a:gd name="connsiteY383" fmla="*/ 166922 h 760234"/>
              <a:gd name="connsiteX384" fmla="*/ 895355 w 2329312"/>
              <a:gd name="connsiteY384" fmla="*/ 164398 h 760234"/>
              <a:gd name="connsiteX385" fmla="*/ 897680 w 2329312"/>
              <a:gd name="connsiteY385" fmla="*/ 161886 h 760234"/>
              <a:gd name="connsiteX386" fmla="*/ 900017 w 2329312"/>
              <a:gd name="connsiteY386" fmla="*/ 159385 h 760234"/>
              <a:gd name="connsiteX387" fmla="*/ 902342 w 2329312"/>
              <a:gd name="connsiteY387" fmla="*/ 156897 h 760234"/>
              <a:gd name="connsiteX388" fmla="*/ 904679 w 2329312"/>
              <a:gd name="connsiteY388" fmla="*/ 154419 h 760234"/>
              <a:gd name="connsiteX389" fmla="*/ 907004 w 2329312"/>
              <a:gd name="connsiteY389" fmla="*/ 151954 h 760234"/>
              <a:gd name="connsiteX390" fmla="*/ 909342 w 2329312"/>
              <a:gd name="connsiteY390" fmla="*/ 149502 h 760234"/>
              <a:gd name="connsiteX391" fmla="*/ 911667 w 2329312"/>
              <a:gd name="connsiteY391" fmla="*/ 147062 h 760234"/>
              <a:gd name="connsiteX392" fmla="*/ 914004 w 2329312"/>
              <a:gd name="connsiteY392" fmla="*/ 144636 h 760234"/>
              <a:gd name="connsiteX393" fmla="*/ 916341 w 2329312"/>
              <a:gd name="connsiteY393" fmla="*/ 142222 h 760234"/>
              <a:gd name="connsiteX394" fmla="*/ 918666 w 2329312"/>
              <a:gd name="connsiteY394" fmla="*/ 139821 h 760234"/>
              <a:gd name="connsiteX395" fmla="*/ 921003 w 2329312"/>
              <a:gd name="connsiteY395" fmla="*/ 137435 h 760234"/>
              <a:gd name="connsiteX396" fmla="*/ 923328 w 2329312"/>
              <a:gd name="connsiteY396" fmla="*/ 135062 h 760234"/>
              <a:gd name="connsiteX397" fmla="*/ 925666 w 2329312"/>
              <a:gd name="connsiteY397" fmla="*/ 132704 h 760234"/>
              <a:gd name="connsiteX398" fmla="*/ 927991 w 2329312"/>
              <a:gd name="connsiteY398" fmla="*/ 130359 h 760234"/>
              <a:gd name="connsiteX399" fmla="*/ 930328 w 2329312"/>
              <a:gd name="connsiteY399" fmla="*/ 128028 h 760234"/>
              <a:gd name="connsiteX400" fmla="*/ 932653 w 2329312"/>
              <a:gd name="connsiteY400" fmla="*/ 125713 h 760234"/>
              <a:gd name="connsiteX401" fmla="*/ 934990 w 2329312"/>
              <a:gd name="connsiteY401" fmla="*/ 123412 h 760234"/>
              <a:gd name="connsiteX402" fmla="*/ 937315 w 2329312"/>
              <a:gd name="connsiteY402" fmla="*/ 121127 h 760234"/>
              <a:gd name="connsiteX403" fmla="*/ 939652 w 2329312"/>
              <a:gd name="connsiteY403" fmla="*/ 118857 h 760234"/>
              <a:gd name="connsiteX404" fmla="*/ 941990 w 2329312"/>
              <a:gd name="connsiteY404" fmla="*/ 116602 h 760234"/>
              <a:gd name="connsiteX405" fmla="*/ 944315 w 2329312"/>
              <a:gd name="connsiteY405" fmla="*/ 114363 h 760234"/>
              <a:gd name="connsiteX406" fmla="*/ 946652 w 2329312"/>
              <a:gd name="connsiteY406" fmla="*/ 112141 h 760234"/>
              <a:gd name="connsiteX407" fmla="*/ 948977 w 2329312"/>
              <a:gd name="connsiteY407" fmla="*/ 109934 h 760234"/>
              <a:gd name="connsiteX408" fmla="*/ 951314 w 2329312"/>
              <a:gd name="connsiteY408" fmla="*/ 107744 h 760234"/>
              <a:gd name="connsiteX409" fmla="*/ 953639 w 2329312"/>
              <a:gd name="connsiteY409" fmla="*/ 105570 h 760234"/>
              <a:gd name="connsiteX410" fmla="*/ 955976 w 2329312"/>
              <a:gd name="connsiteY410" fmla="*/ 103414 h 760234"/>
              <a:gd name="connsiteX411" fmla="*/ 958301 w 2329312"/>
              <a:gd name="connsiteY411" fmla="*/ 101275 h 760234"/>
              <a:gd name="connsiteX412" fmla="*/ 960638 w 2329312"/>
              <a:gd name="connsiteY412" fmla="*/ 99153 h 760234"/>
              <a:gd name="connsiteX413" fmla="*/ 962963 w 2329312"/>
              <a:gd name="connsiteY413" fmla="*/ 97048 h 760234"/>
              <a:gd name="connsiteX414" fmla="*/ 965301 w 2329312"/>
              <a:gd name="connsiteY414" fmla="*/ 94960 h 760234"/>
              <a:gd name="connsiteX415" fmla="*/ 967638 w 2329312"/>
              <a:gd name="connsiteY415" fmla="*/ 92891 h 760234"/>
              <a:gd name="connsiteX416" fmla="*/ 969963 w 2329312"/>
              <a:gd name="connsiteY416" fmla="*/ 90839 h 760234"/>
              <a:gd name="connsiteX417" fmla="*/ 972300 w 2329312"/>
              <a:gd name="connsiteY417" fmla="*/ 88807 h 760234"/>
              <a:gd name="connsiteX418" fmla="*/ 974625 w 2329312"/>
              <a:gd name="connsiteY418" fmla="*/ 86794 h 760234"/>
              <a:gd name="connsiteX419" fmla="*/ 976962 w 2329312"/>
              <a:gd name="connsiteY419" fmla="*/ 84797 h 760234"/>
              <a:gd name="connsiteX420" fmla="*/ 979287 w 2329312"/>
              <a:gd name="connsiteY420" fmla="*/ 82821 h 760234"/>
              <a:gd name="connsiteX421" fmla="*/ 981625 w 2329312"/>
              <a:gd name="connsiteY421" fmla="*/ 80863 h 760234"/>
              <a:gd name="connsiteX422" fmla="*/ 983949 w 2329312"/>
              <a:gd name="connsiteY422" fmla="*/ 78926 h 760234"/>
              <a:gd name="connsiteX423" fmla="*/ 986287 w 2329312"/>
              <a:gd name="connsiteY423" fmla="*/ 77007 h 760234"/>
              <a:gd name="connsiteX424" fmla="*/ 988612 w 2329312"/>
              <a:gd name="connsiteY424" fmla="*/ 75107 h 760234"/>
              <a:gd name="connsiteX425" fmla="*/ 990949 w 2329312"/>
              <a:gd name="connsiteY425" fmla="*/ 73228 h 760234"/>
              <a:gd name="connsiteX426" fmla="*/ 993286 w 2329312"/>
              <a:gd name="connsiteY426" fmla="*/ 71369 h 760234"/>
              <a:gd name="connsiteX427" fmla="*/ 995611 w 2329312"/>
              <a:gd name="connsiteY427" fmla="*/ 69530 h 760234"/>
              <a:gd name="connsiteX428" fmla="*/ 997948 w 2329312"/>
              <a:gd name="connsiteY428" fmla="*/ 67712 h 760234"/>
              <a:gd name="connsiteX429" fmla="*/ 1000273 w 2329312"/>
              <a:gd name="connsiteY429" fmla="*/ 65913 h 760234"/>
              <a:gd name="connsiteX430" fmla="*/ 1002611 w 2329312"/>
              <a:gd name="connsiteY430" fmla="*/ 64137 h 760234"/>
              <a:gd name="connsiteX431" fmla="*/ 1004936 w 2329312"/>
              <a:gd name="connsiteY431" fmla="*/ 62380 h 760234"/>
              <a:gd name="connsiteX432" fmla="*/ 1007273 w 2329312"/>
              <a:gd name="connsiteY432" fmla="*/ 60646 h 760234"/>
              <a:gd name="connsiteX433" fmla="*/ 1009598 w 2329312"/>
              <a:gd name="connsiteY433" fmla="*/ 58932 h 760234"/>
              <a:gd name="connsiteX434" fmla="*/ 1011935 w 2329312"/>
              <a:gd name="connsiteY434" fmla="*/ 57241 h 760234"/>
              <a:gd name="connsiteX435" fmla="*/ 1014260 w 2329312"/>
              <a:gd name="connsiteY435" fmla="*/ 55570 h 760234"/>
              <a:gd name="connsiteX436" fmla="*/ 1016597 w 2329312"/>
              <a:gd name="connsiteY436" fmla="*/ 53922 h 760234"/>
              <a:gd name="connsiteX437" fmla="*/ 1018922 w 2329312"/>
              <a:gd name="connsiteY437" fmla="*/ 52296 h 760234"/>
              <a:gd name="connsiteX438" fmla="*/ 1021259 w 2329312"/>
              <a:gd name="connsiteY438" fmla="*/ 50691 h 760234"/>
              <a:gd name="connsiteX439" fmla="*/ 1023597 w 2329312"/>
              <a:gd name="connsiteY439" fmla="*/ 49110 h 760234"/>
              <a:gd name="connsiteX440" fmla="*/ 1025922 w 2329312"/>
              <a:gd name="connsiteY440" fmla="*/ 47550 h 760234"/>
              <a:gd name="connsiteX441" fmla="*/ 1028259 w 2329312"/>
              <a:gd name="connsiteY441" fmla="*/ 46013 h 760234"/>
              <a:gd name="connsiteX442" fmla="*/ 1030584 w 2329312"/>
              <a:gd name="connsiteY442" fmla="*/ 44500 h 760234"/>
              <a:gd name="connsiteX443" fmla="*/ 1032921 w 2329312"/>
              <a:gd name="connsiteY443" fmla="*/ 43009 h 760234"/>
              <a:gd name="connsiteX444" fmla="*/ 1035246 w 2329312"/>
              <a:gd name="connsiteY444" fmla="*/ 41542 h 760234"/>
              <a:gd name="connsiteX445" fmla="*/ 1037583 w 2329312"/>
              <a:gd name="connsiteY445" fmla="*/ 40098 h 760234"/>
              <a:gd name="connsiteX446" fmla="*/ 1039908 w 2329312"/>
              <a:gd name="connsiteY446" fmla="*/ 38677 h 760234"/>
              <a:gd name="connsiteX447" fmla="*/ 1042246 w 2329312"/>
              <a:gd name="connsiteY447" fmla="*/ 37279 h 760234"/>
              <a:gd name="connsiteX448" fmla="*/ 1044571 w 2329312"/>
              <a:gd name="connsiteY448" fmla="*/ 35906 h 760234"/>
              <a:gd name="connsiteX449" fmla="*/ 1046908 w 2329312"/>
              <a:gd name="connsiteY449" fmla="*/ 34557 h 760234"/>
              <a:gd name="connsiteX450" fmla="*/ 1049245 w 2329312"/>
              <a:gd name="connsiteY450" fmla="*/ 33231 h 760234"/>
              <a:gd name="connsiteX451" fmla="*/ 1051570 w 2329312"/>
              <a:gd name="connsiteY451" fmla="*/ 31929 h 760234"/>
              <a:gd name="connsiteX452" fmla="*/ 1053907 w 2329312"/>
              <a:gd name="connsiteY452" fmla="*/ 30653 h 760234"/>
              <a:gd name="connsiteX453" fmla="*/ 1056232 w 2329312"/>
              <a:gd name="connsiteY453" fmla="*/ 29400 h 760234"/>
              <a:gd name="connsiteX454" fmla="*/ 1058569 w 2329312"/>
              <a:gd name="connsiteY454" fmla="*/ 28173 h 760234"/>
              <a:gd name="connsiteX455" fmla="*/ 1060894 w 2329312"/>
              <a:gd name="connsiteY455" fmla="*/ 26970 h 760234"/>
              <a:gd name="connsiteX456" fmla="*/ 1063232 w 2329312"/>
              <a:gd name="connsiteY456" fmla="*/ 25791 h 760234"/>
              <a:gd name="connsiteX457" fmla="*/ 1065557 w 2329312"/>
              <a:gd name="connsiteY457" fmla="*/ 24637 h 760234"/>
              <a:gd name="connsiteX458" fmla="*/ 1067894 w 2329312"/>
              <a:gd name="connsiteY458" fmla="*/ 23509 h 760234"/>
              <a:gd name="connsiteX459" fmla="*/ 1070219 w 2329312"/>
              <a:gd name="connsiteY459" fmla="*/ 22407 h 760234"/>
              <a:gd name="connsiteX460" fmla="*/ 1072556 w 2329312"/>
              <a:gd name="connsiteY460" fmla="*/ 21328 h 760234"/>
              <a:gd name="connsiteX461" fmla="*/ 1074893 w 2329312"/>
              <a:gd name="connsiteY461" fmla="*/ 20276 h 760234"/>
              <a:gd name="connsiteX462" fmla="*/ 1077218 w 2329312"/>
              <a:gd name="connsiteY462" fmla="*/ 19249 h 760234"/>
              <a:gd name="connsiteX463" fmla="*/ 1079556 w 2329312"/>
              <a:gd name="connsiteY463" fmla="*/ 18249 h 760234"/>
              <a:gd name="connsiteX464" fmla="*/ 1081881 w 2329312"/>
              <a:gd name="connsiteY464" fmla="*/ 17274 h 760234"/>
              <a:gd name="connsiteX465" fmla="*/ 1084218 w 2329312"/>
              <a:gd name="connsiteY465" fmla="*/ 16324 h 760234"/>
              <a:gd name="connsiteX466" fmla="*/ 1086543 w 2329312"/>
              <a:gd name="connsiteY466" fmla="*/ 15400 h 760234"/>
              <a:gd name="connsiteX467" fmla="*/ 1088880 w 2329312"/>
              <a:gd name="connsiteY467" fmla="*/ 14503 h 760234"/>
              <a:gd name="connsiteX468" fmla="*/ 1091205 w 2329312"/>
              <a:gd name="connsiteY468" fmla="*/ 13632 h 760234"/>
              <a:gd name="connsiteX469" fmla="*/ 1093542 w 2329312"/>
              <a:gd name="connsiteY469" fmla="*/ 12787 h 760234"/>
              <a:gd name="connsiteX470" fmla="*/ 1095867 w 2329312"/>
              <a:gd name="connsiteY470" fmla="*/ 11969 h 760234"/>
              <a:gd name="connsiteX471" fmla="*/ 1098205 w 2329312"/>
              <a:gd name="connsiteY471" fmla="*/ 11177 h 760234"/>
              <a:gd name="connsiteX472" fmla="*/ 1100542 w 2329312"/>
              <a:gd name="connsiteY472" fmla="*/ 10411 h 760234"/>
              <a:gd name="connsiteX473" fmla="*/ 1102867 w 2329312"/>
              <a:gd name="connsiteY473" fmla="*/ 9673 h 760234"/>
              <a:gd name="connsiteX474" fmla="*/ 1105204 w 2329312"/>
              <a:gd name="connsiteY474" fmla="*/ 8960 h 760234"/>
              <a:gd name="connsiteX475" fmla="*/ 1107529 w 2329312"/>
              <a:gd name="connsiteY475" fmla="*/ 8274 h 760234"/>
              <a:gd name="connsiteX476" fmla="*/ 1109866 w 2329312"/>
              <a:gd name="connsiteY476" fmla="*/ 7616 h 760234"/>
              <a:gd name="connsiteX477" fmla="*/ 1112191 w 2329312"/>
              <a:gd name="connsiteY477" fmla="*/ 6983 h 760234"/>
              <a:gd name="connsiteX478" fmla="*/ 1114529 w 2329312"/>
              <a:gd name="connsiteY478" fmla="*/ 6379 h 760234"/>
              <a:gd name="connsiteX479" fmla="*/ 1116853 w 2329312"/>
              <a:gd name="connsiteY479" fmla="*/ 5801 h 760234"/>
              <a:gd name="connsiteX480" fmla="*/ 1119191 w 2329312"/>
              <a:gd name="connsiteY480" fmla="*/ 5250 h 760234"/>
              <a:gd name="connsiteX481" fmla="*/ 1121516 w 2329312"/>
              <a:gd name="connsiteY481" fmla="*/ 4727 h 760234"/>
              <a:gd name="connsiteX482" fmla="*/ 1123853 w 2329312"/>
              <a:gd name="connsiteY482" fmla="*/ 4230 h 760234"/>
              <a:gd name="connsiteX483" fmla="*/ 1126178 w 2329312"/>
              <a:gd name="connsiteY483" fmla="*/ 3762 h 760234"/>
              <a:gd name="connsiteX484" fmla="*/ 1128515 w 2329312"/>
              <a:gd name="connsiteY484" fmla="*/ 3320 h 760234"/>
              <a:gd name="connsiteX485" fmla="*/ 1130852 w 2329312"/>
              <a:gd name="connsiteY485" fmla="*/ 2906 h 760234"/>
              <a:gd name="connsiteX486" fmla="*/ 1133177 w 2329312"/>
              <a:gd name="connsiteY486" fmla="*/ 2519 h 760234"/>
              <a:gd name="connsiteX487" fmla="*/ 1135515 w 2329312"/>
              <a:gd name="connsiteY487" fmla="*/ 2160 h 760234"/>
              <a:gd name="connsiteX488" fmla="*/ 1137840 w 2329312"/>
              <a:gd name="connsiteY488" fmla="*/ 1828 h 760234"/>
              <a:gd name="connsiteX489" fmla="*/ 1140177 w 2329312"/>
              <a:gd name="connsiteY489" fmla="*/ 1523 h 760234"/>
              <a:gd name="connsiteX490" fmla="*/ 1142502 w 2329312"/>
              <a:gd name="connsiteY490" fmla="*/ 1246 h 760234"/>
              <a:gd name="connsiteX491" fmla="*/ 1144839 w 2329312"/>
              <a:gd name="connsiteY491" fmla="*/ 998 h 760234"/>
              <a:gd name="connsiteX492" fmla="*/ 1147164 w 2329312"/>
              <a:gd name="connsiteY492" fmla="*/ 776 h 760234"/>
              <a:gd name="connsiteX493" fmla="*/ 1149501 w 2329312"/>
              <a:gd name="connsiteY493" fmla="*/ 582 h 760234"/>
              <a:gd name="connsiteX494" fmla="*/ 1151826 w 2329312"/>
              <a:gd name="connsiteY494" fmla="*/ 416 h 760234"/>
              <a:gd name="connsiteX495" fmla="*/ 1154164 w 2329312"/>
              <a:gd name="connsiteY495" fmla="*/ 277 h 760234"/>
              <a:gd name="connsiteX496" fmla="*/ 1156501 w 2329312"/>
              <a:gd name="connsiteY496" fmla="*/ 166 h 760234"/>
              <a:gd name="connsiteX497" fmla="*/ 1158826 w 2329312"/>
              <a:gd name="connsiteY497" fmla="*/ 82 h 760234"/>
              <a:gd name="connsiteX498" fmla="*/ 1161163 w 2329312"/>
              <a:gd name="connsiteY498" fmla="*/ 27 h 760234"/>
              <a:gd name="connsiteX499" fmla="*/ 1163488 w 2329312"/>
              <a:gd name="connsiteY499" fmla="*/ 0 h 760234"/>
              <a:gd name="connsiteX500" fmla="*/ 1165825 w 2329312"/>
              <a:gd name="connsiteY500" fmla="*/ 0 h 760234"/>
              <a:gd name="connsiteX501" fmla="*/ 1168150 w 2329312"/>
              <a:gd name="connsiteY501" fmla="*/ 27 h 760234"/>
              <a:gd name="connsiteX502" fmla="*/ 1170487 w 2329312"/>
              <a:gd name="connsiteY502" fmla="*/ 82 h 760234"/>
              <a:gd name="connsiteX503" fmla="*/ 1172812 w 2329312"/>
              <a:gd name="connsiteY503" fmla="*/ 166 h 760234"/>
              <a:gd name="connsiteX504" fmla="*/ 1175150 w 2329312"/>
              <a:gd name="connsiteY504" fmla="*/ 277 h 760234"/>
              <a:gd name="connsiteX505" fmla="*/ 1177475 w 2329312"/>
              <a:gd name="connsiteY505" fmla="*/ 416 h 760234"/>
              <a:gd name="connsiteX506" fmla="*/ 1179812 w 2329312"/>
              <a:gd name="connsiteY506" fmla="*/ 582 h 760234"/>
              <a:gd name="connsiteX507" fmla="*/ 1182149 w 2329312"/>
              <a:gd name="connsiteY507" fmla="*/ 776 h 760234"/>
              <a:gd name="connsiteX508" fmla="*/ 1184474 w 2329312"/>
              <a:gd name="connsiteY508" fmla="*/ 998 h 760234"/>
              <a:gd name="connsiteX509" fmla="*/ 1186811 w 2329312"/>
              <a:gd name="connsiteY509" fmla="*/ 1246 h 760234"/>
              <a:gd name="connsiteX510" fmla="*/ 1189136 w 2329312"/>
              <a:gd name="connsiteY510" fmla="*/ 1523 h 760234"/>
              <a:gd name="connsiteX511" fmla="*/ 1191474 w 2329312"/>
              <a:gd name="connsiteY511" fmla="*/ 1828 h 760234"/>
              <a:gd name="connsiteX512" fmla="*/ 1193798 w 2329312"/>
              <a:gd name="connsiteY512" fmla="*/ 2160 h 760234"/>
              <a:gd name="connsiteX513" fmla="*/ 1196136 w 2329312"/>
              <a:gd name="connsiteY513" fmla="*/ 2519 h 760234"/>
              <a:gd name="connsiteX514" fmla="*/ 1198461 w 2329312"/>
              <a:gd name="connsiteY514" fmla="*/ 2906 h 760234"/>
              <a:gd name="connsiteX515" fmla="*/ 1200798 w 2329312"/>
              <a:gd name="connsiteY515" fmla="*/ 3320 h 760234"/>
              <a:gd name="connsiteX516" fmla="*/ 1203123 w 2329312"/>
              <a:gd name="connsiteY516" fmla="*/ 3762 h 760234"/>
              <a:gd name="connsiteX517" fmla="*/ 1205460 w 2329312"/>
              <a:gd name="connsiteY517" fmla="*/ 4230 h 760234"/>
              <a:gd name="connsiteX518" fmla="*/ 1207797 w 2329312"/>
              <a:gd name="connsiteY518" fmla="*/ 4727 h 760234"/>
              <a:gd name="connsiteX519" fmla="*/ 1210122 w 2329312"/>
              <a:gd name="connsiteY519" fmla="*/ 5250 h 760234"/>
              <a:gd name="connsiteX520" fmla="*/ 1212460 w 2329312"/>
              <a:gd name="connsiteY520" fmla="*/ 5801 h 760234"/>
              <a:gd name="connsiteX521" fmla="*/ 1214785 w 2329312"/>
              <a:gd name="connsiteY521" fmla="*/ 6379 h 760234"/>
              <a:gd name="connsiteX522" fmla="*/ 1217122 w 2329312"/>
              <a:gd name="connsiteY522" fmla="*/ 6983 h 760234"/>
              <a:gd name="connsiteX523" fmla="*/ 1219447 w 2329312"/>
              <a:gd name="connsiteY523" fmla="*/ 7616 h 760234"/>
              <a:gd name="connsiteX524" fmla="*/ 1221784 w 2329312"/>
              <a:gd name="connsiteY524" fmla="*/ 8274 h 760234"/>
              <a:gd name="connsiteX525" fmla="*/ 1224109 w 2329312"/>
              <a:gd name="connsiteY525" fmla="*/ 8960 h 760234"/>
              <a:gd name="connsiteX526" fmla="*/ 1226446 w 2329312"/>
              <a:gd name="connsiteY526" fmla="*/ 9673 h 760234"/>
              <a:gd name="connsiteX527" fmla="*/ 1228771 w 2329312"/>
              <a:gd name="connsiteY527" fmla="*/ 10411 h 760234"/>
              <a:gd name="connsiteX528" fmla="*/ 1231108 w 2329312"/>
              <a:gd name="connsiteY528" fmla="*/ 11177 h 760234"/>
              <a:gd name="connsiteX529" fmla="*/ 1233446 w 2329312"/>
              <a:gd name="connsiteY529" fmla="*/ 11969 h 760234"/>
              <a:gd name="connsiteX530" fmla="*/ 1235771 w 2329312"/>
              <a:gd name="connsiteY530" fmla="*/ 12787 h 760234"/>
              <a:gd name="connsiteX531" fmla="*/ 1238108 w 2329312"/>
              <a:gd name="connsiteY531" fmla="*/ 13632 h 760234"/>
              <a:gd name="connsiteX532" fmla="*/ 1240433 w 2329312"/>
              <a:gd name="connsiteY532" fmla="*/ 14503 h 760234"/>
              <a:gd name="connsiteX533" fmla="*/ 1242770 w 2329312"/>
              <a:gd name="connsiteY533" fmla="*/ 15400 h 760234"/>
              <a:gd name="connsiteX534" fmla="*/ 1245095 w 2329312"/>
              <a:gd name="connsiteY534" fmla="*/ 16324 h 760234"/>
              <a:gd name="connsiteX535" fmla="*/ 1247432 w 2329312"/>
              <a:gd name="connsiteY535" fmla="*/ 17274 h 760234"/>
              <a:gd name="connsiteX536" fmla="*/ 1249757 w 2329312"/>
              <a:gd name="connsiteY536" fmla="*/ 18249 h 760234"/>
              <a:gd name="connsiteX537" fmla="*/ 1252095 w 2329312"/>
              <a:gd name="connsiteY537" fmla="*/ 19249 h 760234"/>
              <a:gd name="connsiteX538" fmla="*/ 1254420 w 2329312"/>
              <a:gd name="connsiteY538" fmla="*/ 20276 h 760234"/>
              <a:gd name="connsiteX539" fmla="*/ 1256757 w 2329312"/>
              <a:gd name="connsiteY539" fmla="*/ 21328 h 760234"/>
              <a:gd name="connsiteX540" fmla="*/ 1259082 w 2329312"/>
              <a:gd name="connsiteY540" fmla="*/ 22407 h 760234"/>
              <a:gd name="connsiteX541" fmla="*/ 1261419 w 2329312"/>
              <a:gd name="connsiteY541" fmla="*/ 23509 h 760234"/>
              <a:gd name="connsiteX542" fmla="*/ 1263756 w 2329312"/>
              <a:gd name="connsiteY542" fmla="*/ 24637 h 760234"/>
              <a:gd name="connsiteX543" fmla="*/ 1266081 w 2329312"/>
              <a:gd name="connsiteY543" fmla="*/ 25791 h 760234"/>
              <a:gd name="connsiteX544" fmla="*/ 1268419 w 2329312"/>
              <a:gd name="connsiteY544" fmla="*/ 26970 h 760234"/>
              <a:gd name="connsiteX545" fmla="*/ 1270744 w 2329312"/>
              <a:gd name="connsiteY545" fmla="*/ 28173 h 760234"/>
              <a:gd name="connsiteX546" fmla="*/ 1273081 w 2329312"/>
              <a:gd name="connsiteY546" fmla="*/ 29400 h 760234"/>
              <a:gd name="connsiteX547" fmla="*/ 1275406 w 2329312"/>
              <a:gd name="connsiteY547" fmla="*/ 30653 h 760234"/>
              <a:gd name="connsiteX548" fmla="*/ 1277743 w 2329312"/>
              <a:gd name="connsiteY548" fmla="*/ 31929 h 760234"/>
              <a:gd name="connsiteX549" fmla="*/ 1280068 w 2329312"/>
              <a:gd name="connsiteY549" fmla="*/ 33231 h 760234"/>
              <a:gd name="connsiteX550" fmla="*/ 1282405 w 2329312"/>
              <a:gd name="connsiteY550" fmla="*/ 34557 h 760234"/>
              <a:gd name="connsiteX551" fmla="*/ 1284730 w 2329312"/>
              <a:gd name="connsiteY551" fmla="*/ 35906 h 760234"/>
              <a:gd name="connsiteX552" fmla="*/ 1287067 w 2329312"/>
              <a:gd name="connsiteY552" fmla="*/ 37279 h 760234"/>
              <a:gd name="connsiteX553" fmla="*/ 1289405 w 2329312"/>
              <a:gd name="connsiteY553" fmla="*/ 38677 h 760234"/>
              <a:gd name="connsiteX554" fmla="*/ 1291730 w 2329312"/>
              <a:gd name="connsiteY554" fmla="*/ 40098 h 760234"/>
              <a:gd name="connsiteX555" fmla="*/ 1294067 w 2329312"/>
              <a:gd name="connsiteY555" fmla="*/ 41542 h 760234"/>
              <a:gd name="connsiteX556" fmla="*/ 1296392 w 2329312"/>
              <a:gd name="connsiteY556" fmla="*/ 43009 h 760234"/>
              <a:gd name="connsiteX557" fmla="*/ 1298729 w 2329312"/>
              <a:gd name="connsiteY557" fmla="*/ 44500 h 760234"/>
              <a:gd name="connsiteX558" fmla="*/ 1301054 w 2329312"/>
              <a:gd name="connsiteY558" fmla="*/ 46013 h 760234"/>
              <a:gd name="connsiteX559" fmla="*/ 1303391 w 2329312"/>
              <a:gd name="connsiteY559" fmla="*/ 47550 h 760234"/>
              <a:gd name="connsiteX560" fmla="*/ 1305716 w 2329312"/>
              <a:gd name="connsiteY560" fmla="*/ 49110 h 760234"/>
              <a:gd name="connsiteX561" fmla="*/ 1308054 w 2329312"/>
              <a:gd name="connsiteY561" fmla="*/ 50691 h 760234"/>
              <a:gd name="connsiteX562" fmla="*/ 1310379 w 2329312"/>
              <a:gd name="connsiteY562" fmla="*/ 52296 h 760234"/>
              <a:gd name="connsiteX563" fmla="*/ 1312716 w 2329312"/>
              <a:gd name="connsiteY563" fmla="*/ 53922 h 760234"/>
              <a:gd name="connsiteX564" fmla="*/ 1315053 w 2329312"/>
              <a:gd name="connsiteY564" fmla="*/ 55570 h 760234"/>
              <a:gd name="connsiteX565" fmla="*/ 1317378 w 2329312"/>
              <a:gd name="connsiteY565" fmla="*/ 57241 h 760234"/>
              <a:gd name="connsiteX566" fmla="*/ 1319715 w 2329312"/>
              <a:gd name="connsiteY566" fmla="*/ 58932 h 760234"/>
              <a:gd name="connsiteX567" fmla="*/ 1322040 w 2329312"/>
              <a:gd name="connsiteY567" fmla="*/ 60646 h 760234"/>
              <a:gd name="connsiteX568" fmla="*/ 1324378 w 2329312"/>
              <a:gd name="connsiteY568" fmla="*/ 62380 h 760234"/>
              <a:gd name="connsiteX569" fmla="*/ 1326702 w 2329312"/>
              <a:gd name="connsiteY569" fmla="*/ 64137 h 760234"/>
              <a:gd name="connsiteX570" fmla="*/ 1329040 w 2329312"/>
              <a:gd name="connsiteY570" fmla="*/ 65913 h 760234"/>
              <a:gd name="connsiteX571" fmla="*/ 1331365 w 2329312"/>
              <a:gd name="connsiteY571" fmla="*/ 67712 h 760234"/>
              <a:gd name="connsiteX572" fmla="*/ 1333702 w 2329312"/>
              <a:gd name="connsiteY572" fmla="*/ 69530 h 760234"/>
              <a:gd name="connsiteX573" fmla="*/ 1336027 w 2329312"/>
              <a:gd name="connsiteY573" fmla="*/ 71369 h 760234"/>
              <a:gd name="connsiteX574" fmla="*/ 1338364 w 2329312"/>
              <a:gd name="connsiteY574" fmla="*/ 73228 h 760234"/>
              <a:gd name="connsiteX575" fmla="*/ 1340701 w 2329312"/>
              <a:gd name="connsiteY575" fmla="*/ 75107 h 760234"/>
              <a:gd name="connsiteX576" fmla="*/ 1343026 w 2329312"/>
              <a:gd name="connsiteY576" fmla="*/ 77007 h 760234"/>
              <a:gd name="connsiteX577" fmla="*/ 1345364 w 2329312"/>
              <a:gd name="connsiteY577" fmla="*/ 78926 h 760234"/>
              <a:gd name="connsiteX578" fmla="*/ 1347689 w 2329312"/>
              <a:gd name="connsiteY578" fmla="*/ 80863 h 760234"/>
              <a:gd name="connsiteX579" fmla="*/ 1350026 w 2329312"/>
              <a:gd name="connsiteY579" fmla="*/ 82821 h 760234"/>
              <a:gd name="connsiteX580" fmla="*/ 1352351 w 2329312"/>
              <a:gd name="connsiteY580" fmla="*/ 84797 h 760234"/>
              <a:gd name="connsiteX581" fmla="*/ 1354688 w 2329312"/>
              <a:gd name="connsiteY581" fmla="*/ 86794 h 760234"/>
              <a:gd name="connsiteX582" fmla="*/ 1357013 w 2329312"/>
              <a:gd name="connsiteY582" fmla="*/ 88807 h 760234"/>
              <a:gd name="connsiteX583" fmla="*/ 1359350 w 2329312"/>
              <a:gd name="connsiteY583" fmla="*/ 90839 h 760234"/>
              <a:gd name="connsiteX584" fmla="*/ 1361675 w 2329312"/>
              <a:gd name="connsiteY584" fmla="*/ 92891 h 760234"/>
              <a:gd name="connsiteX585" fmla="*/ 1364012 w 2329312"/>
              <a:gd name="connsiteY585" fmla="*/ 94960 h 760234"/>
              <a:gd name="connsiteX586" fmla="*/ 1366337 w 2329312"/>
              <a:gd name="connsiteY586" fmla="*/ 97048 h 760234"/>
              <a:gd name="connsiteX587" fmla="*/ 1368675 w 2329312"/>
              <a:gd name="connsiteY587" fmla="*/ 99153 h 760234"/>
              <a:gd name="connsiteX588" fmla="*/ 1371012 w 2329312"/>
              <a:gd name="connsiteY588" fmla="*/ 101275 h 760234"/>
              <a:gd name="connsiteX589" fmla="*/ 1373337 w 2329312"/>
              <a:gd name="connsiteY589" fmla="*/ 103414 h 760234"/>
              <a:gd name="connsiteX590" fmla="*/ 1375674 w 2329312"/>
              <a:gd name="connsiteY590" fmla="*/ 105570 h 760234"/>
              <a:gd name="connsiteX591" fmla="*/ 1377999 w 2329312"/>
              <a:gd name="connsiteY591" fmla="*/ 107744 h 760234"/>
              <a:gd name="connsiteX592" fmla="*/ 1380336 w 2329312"/>
              <a:gd name="connsiteY592" fmla="*/ 109934 h 760234"/>
              <a:gd name="connsiteX593" fmla="*/ 1382661 w 2329312"/>
              <a:gd name="connsiteY593" fmla="*/ 112141 h 760234"/>
              <a:gd name="connsiteX594" fmla="*/ 1384999 w 2329312"/>
              <a:gd name="connsiteY594" fmla="*/ 114363 h 760234"/>
              <a:gd name="connsiteX595" fmla="*/ 1387324 w 2329312"/>
              <a:gd name="connsiteY595" fmla="*/ 116602 h 760234"/>
              <a:gd name="connsiteX596" fmla="*/ 1389661 w 2329312"/>
              <a:gd name="connsiteY596" fmla="*/ 118857 h 760234"/>
              <a:gd name="connsiteX597" fmla="*/ 1391986 w 2329312"/>
              <a:gd name="connsiteY597" fmla="*/ 121127 h 760234"/>
              <a:gd name="connsiteX598" fmla="*/ 1394323 w 2329312"/>
              <a:gd name="connsiteY598" fmla="*/ 123412 h 760234"/>
              <a:gd name="connsiteX599" fmla="*/ 1396660 w 2329312"/>
              <a:gd name="connsiteY599" fmla="*/ 125713 h 760234"/>
              <a:gd name="connsiteX600" fmla="*/ 1398985 w 2329312"/>
              <a:gd name="connsiteY600" fmla="*/ 128028 h 760234"/>
              <a:gd name="connsiteX601" fmla="*/ 1401322 w 2329312"/>
              <a:gd name="connsiteY601" fmla="*/ 130359 h 760234"/>
              <a:gd name="connsiteX602" fmla="*/ 1403647 w 2329312"/>
              <a:gd name="connsiteY602" fmla="*/ 132704 h 760234"/>
              <a:gd name="connsiteX603" fmla="*/ 1405985 w 2329312"/>
              <a:gd name="connsiteY603" fmla="*/ 135062 h 760234"/>
              <a:gd name="connsiteX604" fmla="*/ 1408310 w 2329312"/>
              <a:gd name="connsiteY604" fmla="*/ 137435 h 760234"/>
              <a:gd name="connsiteX605" fmla="*/ 1410647 w 2329312"/>
              <a:gd name="connsiteY605" fmla="*/ 139821 h 760234"/>
              <a:gd name="connsiteX606" fmla="*/ 1412972 w 2329312"/>
              <a:gd name="connsiteY606" fmla="*/ 142222 h 760234"/>
              <a:gd name="connsiteX607" fmla="*/ 1415309 w 2329312"/>
              <a:gd name="connsiteY607" fmla="*/ 144636 h 760234"/>
              <a:gd name="connsiteX608" fmla="*/ 1417634 w 2329312"/>
              <a:gd name="connsiteY608" fmla="*/ 147062 h 760234"/>
              <a:gd name="connsiteX609" fmla="*/ 1419971 w 2329312"/>
              <a:gd name="connsiteY609" fmla="*/ 149502 h 760234"/>
              <a:gd name="connsiteX610" fmla="*/ 1422309 w 2329312"/>
              <a:gd name="connsiteY610" fmla="*/ 151954 h 760234"/>
              <a:gd name="connsiteX611" fmla="*/ 1424634 w 2329312"/>
              <a:gd name="connsiteY611" fmla="*/ 154419 h 760234"/>
              <a:gd name="connsiteX612" fmla="*/ 1426971 w 2329312"/>
              <a:gd name="connsiteY612" fmla="*/ 156897 h 760234"/>
              <a:gd name="connsiteX613" fmla="*/ 1429296 w 2329312"/>
              <a:gd name="connsiteY613" fmla="*/ 159385 h 760234"/>
              <a:gd name="connsiteX614" fmla="*/ 1431633 w 2329312"/>
              <a:gd name="connsiteY614" fmla="*/ 161886 h 760234"/>
              <a:gd name="connsiteX615" fmla="*/ 1433958 w 2329312"/>
              <a:gd name="connsiteY615" fmla="*/ 164398 h 760234"/>
              <a:gd name="connsiteX616" fmla="*/ 1436295 w 2329312"/>
              <a:gd name="connsiteY616" fmla="*/ 166922 h 760234"/>
              <a:gd name="connsiteX617" fmla="*/ 1438620 w 2329312"/>
              <a:gd name="connsiteY617" fmla="*/ 169456 h 760234"/>
              <a:gd name="connsiteX618" fmla="*/ 1440958 w 2329312"/>
              <a:gd name="connsiteY618" fmla="*/ 172003 h 760234"/>
              <a:gd name="connsiteX619" fmla="*/ 1443283 w 2329312"/>
              <a:gd name="connsiteY619" fmla="*/ 174559 h 760234"/>
              <a:gd name="connsiteX620" fmla="*/ 1445620 w 2329312"/>
              <a:gd name="connsiteY620" fmla="*/ 177125 h 760234"/>
              <a:gd name="connsiteX621" fmla="*/ 1447957 w 2329312"/>
              <a:gd name="connsiteY621" fmla="*/ 179702 h 760234"/>
              <a:gd name="connsiteX622" fmla="*/ 1450282 w 2329312"/>
              <a:gd name="connsiteY622" fmla="*/ 182289 h 760234"/>
              <a:gd name="connsiteX623" fmla="*/ 1452619 w 2329312"/>
              <a:gd name="connsiteY623" fmla="*/ 184885 h 760234"/>
              <a:gd name="connsiteX624" fmla="*/ 1454944 w 2329312"/>
              <a:gd name="connsiteY624" fmla="*/ 187491 h 760234"/>
              <a:gd name="connsiteX625" fmla="*/ 1457282 w 2329312"/>
              <a:gd name="connsiteY625" fmla="*/ 190105 h 760234"/>
              <a:gd name="connsiteX626" fmla="*/ 1459606 w 2329312"/>
              <a:gd name="connsiteY626" fmla="*/ 192730 h 760234"/>
              <a:gd name="connsiteX627" fmla="*/ 1461944 w 2329312"/>
              <a:gd name="connsiteY627" fmla="*/ 195363 h 760234"/>
              <a:gd name="connsiteX628" fmla="*/ 1464269 w 2329312"/>
              <a:gd name="connsiteY628" fmla="*/ 198004 h 760234"/>
              <a:gd name="connsiteX629" fmla="*/ 1466606 w 2329312"/>
              <a:gd name="connsiteY629" fmla="*/ 200654 h 760234"/>
              <a:gd name="connsiteX630" fmla="*/ 1468931 w 2329312"/>
              <a:gd name="connsiteY630" fmla="*/ 203312 h 760234"/>
              <a:gd name="connsiteX631" fmla="*/ 1471268 w 2329312"/>
              <a:gd name="connsiteY631" fmla="*/ 205978 h 760234"/>
              <a:gd name="connsiteX632" fmla="*/ 1473593 w 2329312"/>
              <a:gd name="connsiteY632" fmla="*/ 208651 h 760234"/>
              <a:gd name="connsiteX633" fmla="*/ 1475930 w 2329312"/>
              <a:gd name="connsiteY633" fmla="*/ 211333 h 760234"/>
              <a:gd name="connsiteX634" fmla="*/ 1478268 w 2329312"/>
              <a:gd name="connsiteY634" fmla="*/ 214020 h 760234"/>
              <a:gd name="connsiteX635" fmla="*/ 1480593 w 2329312"/>
              <a:gd name="connsiteY635" fmla="*/ 216716 h 760234"/>
              <a:gd name="connsiteX636" fmla="*/ 1482930 w 2329312"/>
              <a:gd name="connsiteY636" fmla="*/ 219417 h 760234"/>
              <a:gd name="connsiteX637" fmla="*/ 1485255 w 2329312"/>
              <a:gd name="connsiteY637" fmla="*/ 222125 h 760234"/>
              <a:gd name="connsiteX638" fmla="*/ 1487592 w 2329312"/>
              <a:gd name="connsiteY638" fmla="*/ 224840 h 760234"/>
              <a:gd name="connsiteX639" fmla="*/ 1489917 w 2329312"/>
              <a:gd name="connsiteY639" fmla="*/ 227559 h 760234"/>
              <a:gd name="connsiteX640" fmla="*/ 1492254 w 2329312"/>
              <a:gd name="connsiteY640" fmla="*/ 230287 h 760234"/>
              <a:gd name="connsiteX641" fmla="*/ 1494579 w 2329312"/>
              <a:gd name="connsiteY641" fmla="*/ 233017 h 760234"/>
              <a:gd name="connsiteX642" fmla="*/ 1496916 w 2329312"/>
              <a:gd name="connsiteY642" fmla="*/ 235756 h 760234"/>
              <a:gd name="connsiteX643" fmla="*/ 1499241 w 2329312"/>
              <a:gd name="connsiteY643" fmla="*/ 238498 h 760234"/>
              <a:gd name="connsiteX644" fmla="*/ 1501579 w 2329312"/>
              <a:gd name="connsiteY644" fmla="*/ 241245 h 760234"/>
              <a:gd name="connsiteX645" fmla="*/ 1503916 w 2329312"/>
              <a:gd name="connsiteY645" fmla="*/ 243998 h 760234"/>
              <a:gd name="connsiteX646" fmla="*/ 1506241 w 2329312"/>
              <a:gd name="connsiteY646" fmla="*/ 246753 h 760234"/>
              <a:gd name="connsiteX647" fmla="*/ 1508578 w 2329312"/>
              <a:gd name="connsiteY647" fmla="*/ 249515 h 760234"/>
              <a:gd name="connsiteX648" fmla="*/ 1510903 w 2329312"/>
              <a:gd name="connsiteY648" fmla="*/ 252279 h 760234"/>
              <a:gd name="connsiteX649" fmla="*/ 1513240 w 2329312"/>
              <a:gd name="connsiteY649" fmla="*/ 255048 h 760234"/>
              <a:gd name="connsiteX650" fmla="*/ 1515565 w 2329312"/>
              <a:gd name="connsiteY650" fmla="*/ 257819 h 760234"/>
              <a:gd name="connsiteX651" fmla="*/ 1517903 w 2329312"/>
              <a:gd name="connsiteY651" fmla="*/ 260596 h 760234"/>
              <a:gd name="connsiteX652" fmla="*/ 1520228 w 2329312"/>
              <a:gd name="connsiteY652" fmla="*/ 263374 h 760234"/>
              <a:gd name="connsiteX653" fmla="*/ 1522565 w 2329312"/>
              <a:gd name="connsiteY653" fmla="*/ 266156 h 760234"/>
              <a:gd name="connsiteX654" fmla="*/ 1524890 w 2329312"/>
              <a:gd name="connsiteY654" fmla="*/ 268940 h 760234"/>
              <a:gd name="connsiteX655" fmla="*/ 1527227 w 2329312"/>
              <a:gd name="connsiteY655" fmla="*/ 271727 h 760234"/>
              <a:gd name="connsiteX656" fmla="*/ 1529564 w 2329312"/>
              <a:gd name="connsiteY656" fmla="*/ 274516 h 760234"/>
              <a:gd name="connsiteX657" fmla="*/ 1531889 w 2329312"/>
              <a:gd name="connsiteY657" fmla="*/ 277307 h 760234"/>
              <a:gd name="connsiteX658" fmla="*/ 1534226 w 2329312"/>
              <a:gd name="connsiteY658" fmla="*/ 280101 h 760234"/>
              <a:gd name="connsiteX659" fmla="*/ 1536551 w 2329312"/>
              <a:gd name="connsiteY659" fmla="*/ 282896 h 760234"/>
              <a:gd name="connsiteX660" fmla="*/ 1538889 w 2329312"/>
              <a:gd name="connsiteY660" fmla="*/ 285692 h 760234"/>
              <a:gd name="connsiteX661" fmla="*/ 1541214 w 2329312"/>
              <a:gd name="connsiteY661" fmla="*/ 288489 h 760234"/>
              <a:gd name="connsiteX662" fmla="*/ 1543551 w 2329312"/>
              <a:gd name="connsiteY662" fmla="*/ 291288 h 760234"/>
              <a:gd name="connsiteX663" fmla="*/ 1545876 w 2329312"/>
              <a:gd name="connsiteY663" fmla="*/ 294086 h 760234"/>
              <a:gd name="connsiteX664" fmla="*/ 1548213 w 2329312"/>
              <a:gd name="connsiteY664" fmla="*/ 296886 h 760234"/>
              <a:gd name="connsiteX665" fmla="*/ 1550538 w 2329312"/>
              <a:gd name="connsiteY665" fmla="*/ 299687 h 760234"/>
              <a:gd name="connsiteX666" fmla="*/ 1552875 w 2329312"/>
              <a:gd name="connsiteY666" fmla="*/ 302487 h 760234"/>
              <a:gd name="connsiteX667" fmla="*/ 1555213 w 2329312"/>
              <a:gd name="connsiteY667" fmla="*/ 305288 h 760234"/>
              <a:gd name="connsiteX668" fmla="*/ 1557538 w 2329312"/>
              <a:gd name="connsiteY668" fmla="*/ 308088 h 760234"/>
              <a:gd name="connsiteX669" fmla="*/ 1559875 w 2329312"/>
              <a:gd name="connsiteY669" fmla="*/ 310888 h 760234"/>
              <a:gd name="connsiteX670" fmla="*/ 1562200 w 2329312"/>
              <a:gd name="connsiteY670" fmla="*/ 313687 h 760234"/>
              <a:gd name="connsiteX671" fmla="*/ 1564537 w 2329312"/>
              <a:gd name="connsiteY671" fmla="*/ 316486 h 760234"/>
              <a:gd name="connsiteX672" fmla="*/ 1566862 w 2329312"/>
              <a:gd name="connsiteY672" fmla="*/ 319283 h 760234"/>
              <a:gd name="connsiteX673" fmla="*/ 1569199 w 2329312"/>
              <a:gd name="connsiteY673" fmla="*/ 322079 h 760234"/>
              <a:gd name="connsiteX674" fmla="*/ 1571524 w 2329312"/>
              <a:gd name="connsiteY674" fmla="*/ 324874 h 760234"/>
              <a:gd name="connsiteX675" fmla="*/ 1573861 w 2329312"/>
              <a:gd name="connsiteY675" fmla="*/ 327668 h 760234"/>
              <a:gd name="connsiteX676" fmla="*/ 1576186 w 2329312"/>
              <a:gd name="connsiteY676" fmla="*/ 330459 h 760234"/>
              <a:gd name="connsiteX677" fmla="*/ 1578524 w 2329312"/>
              <a:gd name="connsiteY677" fmla="*/ 333249 h 760234"/>
              <a:gd name="connsiteX678" fmla="*/ 1580849 w 2329312"/>
              <a:gd name="connsiteY678" fmla="*/ 336036 h 760234"/>
              <a:gd name="connsiteX679" fmla="*/ 1583186 w 2329312"/>
              <a:gd name="connsiteY679" fmla="*/ 338822 h 760234"/>
              <a:gd name="connsiteX680" fmla="*/ 1585523 w 2329312"/>
              <a:gd name="connsiteY680" fmla="*/ 341604 h 760234"/>
              <a:gd name="connsiteX681" fmla="*/ 1587848 w 2329312"/>
              <a:gd name="connsiteY681" fmla="*/ 344384 h 760234"/>
              <a:gd name="connsiteX682" fmla="*/ 1590185 w 2329312"/>
              <a:gd name="connsiteY682" fmla="*/ 347162 h 760234"/>
              <a:gd name="connsiteX683" fmla="*/ 1592510 w 2329312"/>
              <a:gd name="connsiteY683" fmla="*/ 349936 h 760234"/>
              <a:gd name="connsiteX684" fmla="*/ 1594848 w 2329312"/>
              <a:gd name="connsiteY684" fmla="*/ 352706 h 760234"/>
              <a:gd name="connsiteX685" fmla="*/ 1597173 w 2329312"/>
              <a:gd name="connsiteY685" fmla="*/ 355470 h 760234"/>
              <a:gd name="connsiteX686" fmla="*/ 1599510 w 2329312"/>
              <a:gd name="connsiteY686" fmla="*/ 358238 h 760234"/>
              <a:gd name="connsiteX687" fmla="*/ 1601835 w 2329312"/>
              <a:gd name="connsiteY687" fmla="*/ 360994 h 760234"/>
              <a:gd name="connsiteX688" fmla="*/ 1604172 w 2329312"/>
              <a:gd name="connsiteY688" fmla="*/ 363749 h 760234"/>
              <a:gd name="connsiteX689" fmla="*/ 1606497 w 2329312"/>
              <a:gd name="connsiteY689" fmla="*/ 366505 h 760234"/>
              <a:gd name="connsiteX690" fmla="*/ 1608834 w 2329312"/>
              <a:gd name="connsiteY690" fmla="*/ 369248 h 760234"/>
              <a:gd name="connsiteX691" fmla="*/ 1611172 w 2329312"/>
              <a:gd name="connsiteY691" fmla="*/ 371991 h 760234"/>
              <a:gd name="connsiteX692" fmla="*/ 1613497 w 2329312"/>
              <a:gd name="connsiteY692" fmla="*/ 374734 h 760234"/>
              <a:gd name="connsiteX693" fmla="*/ 1615834 w 2329312"/>
              <a:gd name="connsiteY693" fmla="*/ 377465 h 760234"/>
              <a:gd name="connsiteX694" fmla="*/ 1618159 w 2329312"/>
              <a:gd name="connsiteY694" fmla="*/ 380196 h 760234"/>
              <a:gd name="connsiteX695" fmla="*/ 1620496 w 2329312"/>
              <a:gd name="connsiteY695" fmla="*/ 382915 h 760234"/>
              <a:gd name="connsiteX696" fmla="*/ 1622821 w 2329312"/>
              <a:gd name="connsiteY696" fmla="*/ 385633 h 760234"/>
              <a:gd name="connsiteX697" fmla="*/ 1625158 w 2329312"/>
              <a:gd name="connsiteY697" fmla="*/ 388352 h 760234"/>
              <a:gd name="connsiteX698" fmla="*/ 1627483 w 2329312"/>
              <a:gd name="connsiteY698" fmla="*/ 391058 h 760234"/>
              <a:gd name="connsiteX699" fmla="*/ 1629820 w 2329312"/>
              <a:gd name="connsiteY699" fmla="*/ 393764 h 760234"/>
              <a:gd name="connsiteX700" fmla="*/ 1632145 w 2329312"/>
              <a:gd name="connsiteY700" fmla="*/ 396458 h 760234"/>
              <a:gd name="connsiteX701" fmla="*/ 1634483 w 2329312"/>
              <a:gd name="connsiteY701" fmla="*/ 399152 h 760234"/>
              <a:gd name="connsiteX702" fmla="*/ 1636820 w 2329312"/>
              <a:gd name="connsiteY702" fmla="*/ 401834 h 760234"/>
              <a:gd name="connsiteX703" fmla="*/ 1639145 w 2329312"/>
              <a:gd name="connsiteY703" fmla="*/ 404503 h 760234"/>
              <a:gd name="connsiteX704" fmla="*/ 1641482 w 2329312"/>
              <a:gd name="connsiteY704" fmla="*/ 407173 h 760234"/>
              <a:gd name="connsiteX705" fmla="*/ 1643807 w 2329312"/>
              <a:gd name="connsiteY705" fmla="*/ 409842 h 760234"/>
              <a:gd name="connsiteX706" fmla="*/ 1646144 w 2329312"/>
              <a:gd name="connsiteY706" fmla="*/ 412499 h 760234"/>
              <a:gd name="connsiteX707" fmla="*/ 1648469 w 2329312"/>
              <a:gd name="connsiteY707" fmla="*/ 415144 h 760234"/>
              <a:gd name="connsiteX708" fmla="*/ 1650807 w 2329312"/>
              <a:gd name="connsiteY708" fmla="*/ 417789 h 760234"/>
              <a:gd name="connsiteX709" fmla="*/ 1653132 w 2329312"/>
              <a:gd name="connsiteY709" fmla="*/ 420434 h 760234"/>
              <a:gd name="connsiteX710" fmla="*/ 1655469 w 2329312"/>
              <a:gd name="connsiteY710" fmla="*/ 423054 h 760234"/>
              <a:gd name="connsiteX711" fmla="*/ 1657794 w 2329312"/>
              <a:gd name="connsiteY711" fmla="*/ 425674 h 760234"/>
              <a:gd name="connsiteX712" fmla="*/ 1660131 w 2329312"/>
              <a:gd name="connsiteY712" fmla="*/ 428294 h 760234"/>
              <a:gd name="connsiteX713" fmla="*/ 1662468 w 2329312"/>
              <a:gd name="connsiteY713" fmla="*/ 430902 h 760234"/>
              <a:gd name="connsiteX714" fmla="*/ 1664793 w 2329312"/>
              <a:gd name="connsiteY714" fmla="*/ 433498 h 760234"/>
              <a:gd name="connsiteX715" fmla="*/ 1667131 w 2329312"/>
              <a:gd name="connsiteY715" fmla="*/ 436093 h 760234"/>
              <a:gd name="connsiteX716" fmla="*/ 1669455 w 2329312"/>
              <a:gd name="connsiteY716" fmla="*/ 438664 h 760234"/>
              <a:gd name="connsiteX717" fmla="*/ 1671793 w 2329312"/>
              <a:gd name="connsiteY717" fmla="*/ 441248 h 760234"/>
              <a:gd name="connsiteX718" fmla="*/ 1674118 w 2329312"/>
              <a:gd name="connsiteY718" fmla="*/ 443806 h 760234"/>
              <a:gd name="connsiteX719" fmla="*/ 1676455 w 2329312"/>
              <a:gd name="connsiteY719" fmla="*/ 446365 h 760234"/>
              <a:gd name="connsiteX720" fmla="*/ 1678780 w 2329312"/>
              <a:gd name="connsiteY720" fmla="*/ 448911 h 760234"/>
              <a:gd name="connsiteX721" fmla="*/ 1681117 w 2329312"/>
              <a:gd name="connsiteY721" fmla="*/ 451458 h 760234"/>
              <a:gd name="connsiteX722" fmla="*/ 1683442 w 2329312"/>
              <a:gd name="connsiteY722" fmla="*/ 453980 h 760234"/>
              <a:gd name="connsiteX723" fmla="*/ 1685779 w 2329312"/>
              <a:gd name="connsiteY723" fmla="*/ 456501 h 760234"/>
              <a:gd name="connsiteX724" fmla="*/ 1688104 w 2329312"/>
              <a:gd name="connsiteY724" fmla="*/ 459023 h 760234"/>
              <a:gd name="connsiteX725" fmla="*/ 1690442 w 2329312"/>
              <a:gd name="connsiteY725" fmla="*/ 461520 h 760234"/>
              <a:gd name="connsiteX726" fmla="*/ 1692779 w 2329312"/>
              <a:gd name="connsiteY726" fmla="*/ 464017 h 760234"/>
              <a:gd name="connsiteX727" fmla="*/ 1695104 w 2329312"/>
              <a:gd name="connsiteY727" fmla="*/ 466502 h 760234"/>
              <a:gd name="connsiteX728" fmla="*/ 1697441 w 2329312"/>
              <a:gd name="connsiteY728" fmla="*/ 468975 h 760234"/>
              <a:gd name="connsiteX729" fmla="*/ 1699766 w 2329312"/>
              <a:gd name="connsiteY729" fmla="*/ 471447 h 760234"/>
              <a:gd name="connsiteX730" fmla="*/ 1702103 w 2329312"/>
              <a:gd name="connsiteY730" fmla="*/ 473908 h 760234"/>
              <a:gd name="connsiteX731" fmla="*/ 1704428 w 2329312"/>
              <a:gd name="connsiteY731" fmla="*/ 476356 h 760234"/>
              <a:gd name="connsiteX732" fmla="*/ 1706765 w 2329312"/>
              <a:gd name="connsiteY732" fmla="*/ 478791 h 760234"/>
              <a:gd name="connsiteX733" fmla="*/ 1709090 w 2329312"/>
              <a:gd name="connsiteY733" fmla="*/ 481215 h 760234"/>
              <a:gd name="connsiteX734" fmla="*/ 1711428 w 2329312"/>
              <a:gd name="connsiteY734" fmla="*/ 483626 h 760234"/>
              <a:gd name="connsiteX735" fmla="*/ 1713753 w 2329312"/>
              <a:gd name="connsiteY735" fmla="*/ 486037 h 760234"/>
              <a:gd name="connsiteX736" fmla="*/ 1716090 w 2329312"/>
              <a:gd name="connsiteY736" fmla="*/ 488436 h 760234"/>
              <a:gd name="connsiteX737" fmla="*/ 1718427 w 2329312"/>
              <a:gd name="connsiteY737" fmla="*/ 490822 h 760234"/>
              <a:gd name="connsiteX738" fmla="*/ 1720752 w 2329312"/>
              <a:gd name="connsiteY738" fmla="*/ 493196 h 760234"/>
              <a:gd name="connsiteX739" fmla="*/ 1723089 w 2329312"/>
              <a:gd name="connsiteY739" fmla="*/ 495558 h 760234"/>
              <a:gd name="connsiteX740" fmla="*/ 1725414 w 2329312"/>
              <a:gd name="connsiteY740" fmla="*/ 497920 h 760234"/>
              <a:gd name="connsiteX741" fmla="*/ 1727752 w 2329312"/>
              <a:gd name="connsiteY741" fmla="*/ 500257 h 760234"/>
              <a:gd name="connsiteX742" fmla="*/ 1730077 w 2329312"/>
              <a:gd name="connsiteY742" fmla="*/ 502595 h 760234"/>
              <a:gd name="connsiteX743" fmla="*/ 1732414 w 2329312"/>
              <a:gd name="connsiteY743" fmla="*/ 504919 h 760234"/>
              <a:gd name="connsiteX744" fmla="*/ 1734739 w 2329312"/>
              <a:gd name="connsiteY744" fmla="*/ 507232 h 760234"/>
              <a:gd name="connsiteX745" fmla="*/ 1737076 w 2329312"/>
              <a:gd name="connsiteY745" fmla="*/ 509532 h 760234"/>
              <a:gd name="connsiteX746" fmla="*/ 1739401 w 2329312"/>
              <a:gd name="connsiteY746" fmla="*/ 511821 h 760234"/>
              <a:gd name="connsiteX747" fmla="*/ 1741738 w 2329312"/>
              <a:gd name="connsiteY747" fmla="*/ 514096 h 760234"/>
              <a:gd name="connsiteX748" fmla="*/ 1744075 w 2329312"/>
              <a:gd name="connsiteY748" fmla="*/ 516372 h 760234"/>
              <a:gd name="connsiteX749" fmla="*/ 1746400 w 2329312"/>
              <a:gd name="connsiteY749" fmla="*/ 518623 h 760234"/>
              <a:gd name="connsiteX750" fmla="*/ 1748738 w 2329312"/>
              <a:gd name="connsiteY750" fmla="*/ 520874 h 760234"/>
              <a:gd name="connsiteX751" fmla="*/ 1751063 w 2329312"/>
              <a:gd name="connsiteY751" fmla="*/ 523101 h 760234"/>
              <a:gd name="connsiteX752" fmla="*/ 1753400 w 2329312"/>
              <a:gd name="connsiteY752" fmla="*/ 525328 h 760234"/>
              <a:gd name="connsiteX753" fmla="*/ 1755725 w 2329312"/>
              <a:gd name="connsiteY753" fmla="*/ 527542 h 760234"/>
              <a:gd name="connsiteX754" fmla="*/ 1758062 w 2329312"/>
              <a:gd name="connsiteY754" fmla="*/ 529744 h 760234"/>
              <a:gd name="connsiteX755" fmla="*/ 1760387 w 2329312"/>
              <a:gd name="connsiteY755" fmla="*/ 531933 h 760234"/>
              <a:gd name="connsiteX756" fmla="*/ 1762724 w 2329312"/>
              <a:gd name="connsiteY756" fmla="*/ 534111 h 760234"/>
              <a:gd name="connsiteX757" fmla="*/ 1765049 w 2329312"/>
              <a:gd name="connsiteY757" fmla="*/ 536276 h 760234"/>
              <a:gd name="connsiteX758" fmla="*/ 1767387 w 2329312"/>
              <a:gd name="connsiteY758" fmla="*/ 538429 h 760234"/>
              <a:gd name="connsiteX759" fmla="*/ 1769724 w 2329312"/>
              <a:gd name="connsiteY759" fmla="*/ 540569 h 760234"/>
              <a:gd name="connsiteX760" fmla="*/ 1772049 w 2329312"/>
              <a:gd name="connsiteY760" fmla="*/ 542697 h 760234"/>
              <a:gd name="connsiteX761" fmla="*/ 1774386 w 2329312"/>
              <a:gd name="connsiteY761" fmla="*/ 544813 h 760234"/>
              <a:gd name="connsiteX762" fmla="*/ 1776711 w 2329312"/>
              <a:gd name="connsiteY762" fmla="*/ 546929 h 760234"/>
              <a:gd name="connsiteX763" fmla="*/ 1779048 w 2329312"/>
              <a:gd name="connsiteY763" fmla="*/ 549020 h 760234"/>
              <a:gd name="connsiteX764" fmla="*/ 1781373 w 2329312"/>
              <a:gd name="connsiteY764" fmla="*/ 551099 h 760234"/>
              <a:gd name="connsiteX765" fmla="*/ 1783711 w 2329312"/>
              <a:gd name="connsiteY765" fmla="*/ 553178 h 760234"/>
              <a:gd name="connsiteX766" fmla="*/ 1786036 w 2329312"/>
              <a:gd name="connsiteY766" fmla="*/ 555232 h 760234"/>
              <a:gd name="connsiteX767" fmla="*/ 1788373 w 2329312"/>
              <a:gd name="connsiteY767" fmla="*/ 557274 h 760234"/>
              <a:gd name="connsiteX768" fmla="*/ 1790698 w 2329312"/>
              <a:gd name="connsiteY768" fmla="*/ 559316 h 760234"/>
              <a:gd name="connsiteX769" fmla="*/ 1793035 w 2329312"/>
              <a:gd name="connsiteY769" fmla="*/ 561334 h 760234"/>
              <a:gd name="connsiteX770" fmla="*/ 1795360 w 2329312"/>
              <a:gd name="connsiteY770" fmla="*/ 563351 h 760234"/>
              <a:gd name="connsiteX771" fmla="*/ 1797697 w 2329312"/>
              <a:gd name="connsiteY771" fmla="*/ 565344 h 760234"/>
              <a:gd name="connsiteX772" fmla="*/ 1800034 w 2329312"/>
              <a:gd name="connsiteY772" fmla="*/ 567337 h 760234"/>
              <a:gd name="connsiteX773" fmla="*/ 1802359 w 2329312"/>
              <a:gd name="connsiteY773" fmla="*/ 569305 h 760234"/>
              <a:gd name="connsiteX774" fmla="*/ 1804697 w 2329312"/>
              <a:gd name="connsiteY774" fmla="*/ 571261 h 760234"/>
              <a:gd name="connsiteX775" fmla="*/ 1807022 w 2329312"/>
              <a:gd name="connsiteY775" fmla="*/ 573217 h 760234"/>
              <a:gd name="connsiteX776" fmla="*/ 1809359 w 2329312"/>
              <a:gd name="connsiteY776" fmla="*/ 575148 h 760234"/>
              <a:gd name="connsiteX777" fmla="*/ 1811684 w 2329312"/>
              <a:gd name="connsiteY777" fmla="*/ 577079 h 760234"/>
              <a:gd name="connsiteX778" fmla="*/ 1814021 w 2329312"/>
              <a:gd name="connsiteY778" fmla="*/ 578986 h 760234"/>
              <a:gd name="connsiteX779" fmla="*/ 1816346 w 2329312"/>
              <a:gd name="connsiteY779" fmla="*/ 580893 h 760234"/>
              <a:gd name="connsiteX780" fmla="*/ 1818683 w 2329312"/>
              <a:gd name="connsiteY780" fmla="*/ 582775 h 760234"/>
              <a:gd name="connsiteX781" fmla="*/ 1821008 w 2329312"/>
              <a:gd name="connsiteY781" fmla="*/ 584657 h 760234"/>
              <a:gd name="connsiteX782" fmla="*/ 1823346 w 2329312"/>
              <a:gd name="connsiteY782" fmla="*/ 586515 h 760234"/>
              <a:gd name="connsiteX783" fmla="*/ 1825683 w 2329312"/>
              <a:gd name="connsiteY783" fmla="*/ 588372 h 760234"/>
              <a:gd name="connsiteX784" fmla="*/ 1828008 w 2329312"/>
              <a:gd name="connsiteY784" fmla="*/ 590205 h 760234"/>
              <a:gd name="connsiteX785" fmla="*/ 1830345 w 2329312"/>
              <a:gd name="connsiteY785" fmla="*/ 592038 h 760234"/>
              <a:gd name="connsiteX786" fmla="*/ 1832670 w 2329312"/>
              <a:gd name="connsiteY786" fmla="*/ 593846 h 760234"/>
              <a:gd name="connsiteX787" fmla="*/ 1835007 w 2329312"/>
              <a:gd name="connsiteY787" fmla="*/ 595654 h 760234"/>
              <a:gd name="connsiteX788" fmla="*/ 1837332 w 2329312"/>
              <a:gd name="connsiteY788" fmla="*/ 597438 h 760234"/>
              <a:gd name="connsiteX789" fmla="*/ 1839669 w 2329312"/>
              <a:gd name="connsiteY789" fmla="*/ 599222 h 760234"/>
              <a:gd name="connsiteX790" fmla="*/ 1841994 w 2329312"/>
              <a:gd name="connsiteY790" fmla="*/ 600981 h 760234"/>
              <a:gd name="connsiteX791" fmla="*/ 1844332 w 2329312"/>
              <a:gd name="connsiteY791" fmla="*/ 602728 h 760234"/>
              <a:gd name="connsiteX792" fmla="*/ 1846657 w 2329312"/>
              <a:gd name="connsiteY792" fmla="*/ 604475 h 760234"/>
              <a:gd name="connsiteX793" fmla="*/ 1848994 w 2329312"/>
              <a:gd name="connsiteY793" fmla="*/ 606197 h 760234"/>
              <a:gd name="connsiteX794" fmla="*/ 1851331 w 2329312"/>
              <a:gd name="connsiteY794" fmla="*/ 607919 h 760234"/>
              <a:gd name="connsiteX795" fmla="*/ 1853656 w 2329312"/>
              <a:gd name="connsiteY795" fmla="*/ 609617 h 760234"/>
              <a:gd name="connsiteX796" fmla="*/ 1855993 w 2329312"/>
              <a:gd name="connsiteY796" fmla="*/ 611314 h 760234"/>
              <a:gd name="connsiteX797" fmla="*/ 1858318 w 2329312"/>
              <a:gd name="connsiteY797" fmla="*/ 612987 h 760234"/>
              <a:gd name="connsiteX798" fmla="*/ 1860656 w 2329312"/>
              <a:gd name="connsiteY798" fmla="*/ 614648 h 760234"/>
              <a:gd name="connsiteX799" fmla="*/ 1862981 w 2329312"/>
              <a:gd name="connsiteY799" fmla="*/ 616308 h 760234"/>
              <a:gd name="connsiteX800" fmla="*/ 1865318 w 2329312"/>
              <a:gd name="connsiteY800" fmla="*/ 617944 h 760234"/>
              <a:gd name="connsiteX801" fmla="*/ 1867643 w 2329312"/>
              <a:gd name="connsiteY801" fmla="*/ 619581 h 760234"/>
              <a:gd name="connsiteX802" fmla="*/ 1869980 w 2329312"/>
              <a:gd name="connsiteY802" fmla="*/ 621192 h 760234"/>
              <a:gd name="connsiteX803" fmla="*/ 1872305 w 2329312"/>
              <a:gd name="connsiteY803" fmla="*/ 622791 h 760234"/>
              <a:gd name="connsiteX804" fmla="*/ 1874642 w 2329312"/>
              <a:gd name="connsiteY804" fmla="*/ 624390 h 760234"/>
              <a:gd name="connsiteX805" fmla="*/ 1876979 w 2329312"/>
              <a:gd name="connsiteY805" fmla="*/ 625965 h 760234"/>
              <a:gd name="connsiteX806" fmla="*/ 1879304 w 2329312"/>
              <a:gd name="connsiteY806" fmla="*/ 627540 h 760234"/>
              <a:gd name="connsiteX807" fmla="*/ 1881642 w 2329312"/>
              <a:gd name="connsiteY807" fmla="*/ 629090 h 760234"/>
              <a:gd name="connsiteX808" fmla="*/ 1883967 w 2329312"/>
              <a:gd name="connsiteY808" fmla="*/ 630640 h 760234"/>
              <a:gd name="connsiteX809" fmla="*/ 1886304 w 2329312"/>
              <a:gd name="connsiteY809" fmla="*/ 632165 h 760234"/>
              <a:gd name="connsiteX810" fmla="*/ 1888629 w 2329312"/>
              <a:gd name="connsiteY810" fmla="*/ 633690 h 760234"/>
              <a:gd name="connsiteX811" fmla="*/ 1890966 w 2329312"/>
              <a:gd name="connsiteY811" fmla="*/ 635191 h 760234"/>
              <a:gd name="connsiteX812" fmla="*/ 1893291 w 2329312"/>
              <a:gd name="connsiteY812" fmla="*/ 636692 h 760234"/>
              <a:gd name="connsiteX813" fmla="*/ 1895628 w 2329312"/>
              <a:gd name="connsiteY813" fmla="*/ 638168 h 760234"/>
              <a:gd name="connsiteX814" fmla="*/ 1897953 w 2329312"/>
              <a:gd name="connsiteY814" fmla="*/ 639644 h 760234"/>
              <a:gd name="connsiteX815" fmla="*/ 1900291 w 2329312"/>
              <a:gd name="connsiteY815" fmla="*/ 641096 h 760234"/>
              <a:gd name="connsiteX816" fmla="*/ 1902628 w 2329312"/>
              <a:gd name="connsiteY816" fmla="*/ 642547 h 760234"/>
              <a:gd name="connsiteX817" fmla="*/ 1904953 w 2329312"/>
              <a:gd name="connsiteY817" fmla="*/ 643987 h 760234"/>
              <a:gd name="connsiteX818" fmla="*/ 1907290 w 2329312"/>
              <a:gd name="connsiteY818" fmla="*/ 645401 h 760234"/>
              <a:gd name="connsiteX819" fmla="*/ 1909615 w 2329312"/>
              <a:gd name="connsiteY819" fmla="*/ 646816 h 760234"/>
              <a:gd name="connsiteX820" fmla="*/ 1911952 w 2329312"/>
              <a:gd name="connsiteY820" fmla="*/ 648218 h 760234"/>
              <a:gd name="connsiteX821" fmla="*/ 1914277 w 2329312"/>
              <a:gd name="connsiteY821" fmla="*/ 649608 h 760234"/>
              <a:gd name="connsiteX822" fmla="*/ 1916614 w 2329312"/>
              <a:gd name="connsiteY822" fmla="*/ 650986 h 760234"/>
              <a:gd name="connsiteX823" fmla="*/ 1918939 w 2329312"/>
              <a:gd name="connsiteY823" fmla="*/ 652352 h 760234"/>
              <a:gd name="connsiteX824" fmla="*/ 1921277 w 2329312"/>
              <a:gd name="connsiteY824" fmla="*/ 653692 h 760234"/>
              <a:gd name="connsiteX825" fmla="*/ 1923602 w 2329312"/>
              <a:gd name="connsiteY825" fmla="*/ 655045 h 760234"/>
              <a:gd name="connsiteX826" fmla="*/ 1925939 w 2329312"/>
              <a:gd name="connsiteY826" fmla="*/ 656374 h 760234"/>
              <a:gd name="connsiteX827" fmla="*/ 1928264 w 2329312"/>
              <a:gd name="connsiteY827" fmla="*/ 657690 h 760234"/>
              <a:gd name="connsiteX828" fmla="*/ 1930601 w 2329312"/>
              <a:gd name="connsiteY828" fmla="*/ 658994 h 760234"/>
              <a:gd name="connsiteX829" fmla="*/ 1932938 w 2329312"/>
              <a:gd name="connsiteY829" fmla="*/ 660286 h 760234"/>
              <a:gd name="connsiteX830" fmla="*/ 1935263 w 2329312"/>
              <a:gd name="connsiteY830" fmla="*/ 661578 h 760234"/>
              <a:gd name="connsiteX831" fmla="*/ 1937601 w 2329312"/>
              <a:gd name="connsiteY831" fmla="*/ 662844 h 760234"/>
              <a:gd name="connsiteX832" fmla="*/ 1939926 w 2329312"/>
              <a:gd name="connsiteY832" fmla="*/ 664112 h 760234"/>
              <a:gd name="connsiteX833" fmla="*/ 1942263 w 2329312"/>
              <a:gd name="connsiteY833" fmla="*/ 665354 h 760234"/>
              <a:gd name="connsiteX834" fmla="*/ 1944588 w 2329312"/>
              <a:gd name="connsiteY834" fmla="*/ 666596 h 760234"/>
              <a:gd name="connsiteX835" fmla="*/ 1946925 w 2329312"/>
              <a:gd name="connsiteY835" fmla="*/ 667827 h 760234"/>
              <a:gd name="connsiteX836" fmla="*/ 1949250 w 2329312"/>
              <a:gd name="connsiteY836" fmla="*/ 669032 h 760234"/>
              <a:gd name="connsiteX837" fmla="*/ 1951587 w 2329312"/>
              <a:gd name="connsiteY837" fmla="*/ 670238 h 760234"/>
              <a:gd name="connsiteX838" fmla="*/ 1953912 w 2329312"/>
              <a:gd name="connsiteY838" fmla="*/ 671443 h 760234"/>
              <a:gd name="connsiteX839" fmla="*/ 1956250 w 2329312"/>
              <a:gd name="connsiteY839" fmla="*/ 672624 h 760234"/>
              <a:gd name="connsiteX840" fmla="*/ 1958587 w 2329312"/>
              <a:gd name="connsiteY840" fmla="*/ 673793 h 760234"/>
              <a:gd name="connsiteX841" fmla="*/ 1960912 w 2329312"/>
              <a:gd name="connsiteY841" fmla="*/ 674949 h 760234"/>
              <a:gd name="connsiteX842" fmla="*/ 1963249 w 2329312"/>
              <a:gd name="connsiteY842" fmla="*/ 676105 h 760234"/>
              <a:gd name="connsiteX843" fmla="*/ 1965574 w 2329312"/>
              <a:gd name="connsiteY843" fmla="*/ 677249 h 760234"/>
              <a:gd name="connsiteX844" fmla="*/ 1967911 w 2329312"/>
              <a:gd name="connsiteY844" fmla="*/ 678369 h 760234"/>
              <a:gd name="connsiteX845" fmla="*/ 1970236 w 2329312"/>
              <a:gd name="connsiteY845" fmla="*/ 679488 h 760234"/>
              <a:gd name="connsiteX846" fmla="*/ 1972573 w 2329312"/>
              <a:gd name="connsiteY846" fmla="*/ 680595 h 760234"/>
              <a:gd name="connsiteX847" fmla="*/ 1974898 w 2329312"/>
              <a:gd name="connsiteY847" fmla="*/ 681690 h 760234"/>
              <a:gd name="connsiteX848" fmla="*/ 1977236 w 2329312"/>
              <a:gd name="connsiteY848" fmla="*/ 682785 h 760234"/>
              <a:gd name="connsiteX849" fmla="*/ 1979561 w 2329312"/>
              <a:gd name="connsiteY849" fmla="*/ 683855 h 760234"/>
              <a:gd name="connsiteX850" fmla="*/ 1981898 w 2329312"/>
              <a:gd name="connsiteY850" fmla="*/ 684926 h 760234"/>
              <a:gd name="connsiteX851" fmla="*/ 1984235 w 2329312"/>
              <a:gd name="connsiteY851" fmla="*/ 685971 h 760234"/>
              <a:gd name="connsiteX852" fmla="*/ 1986560 w 2329312"/>
              <a:gd name="connsiteY852" fmla="*/ 687017 h 760234"/>
              <a:gd name="connsiteX853" fmla="*/ 1988897 w 2329312"/>
              <a:gd name="connsiteY853" fmla="*/ 688062 h 760234"/>
              <a:gd name="connsiteX854" fmla="*/ 1991222 w 2329312"/>
              <a:gd name="connsiteY854" fmla="*/ 689083 h 760234"/>
              <a:gd name="connsiteX855" fmla="*/ 1993560 w 2329312"/>
              <a:gd name="connsiteY855" fmla="*/ 690092 h 760234"/>
              <a:gd name="connsiteX856" fmla="*/ 1995885 w 2329312"/>
              <a:gd name="connsiteY856" fmla="*/ 691101 h 760234"/>
              <a:gd name="connsiteX857" fmla="*/ 1998222 w 2329312"/>
              <a:gd name="connsiteY857" fmla="*/ 692097 h 760234"/>
              <a:gd name="connsiteX858" fmla="*/ 2000547 w 2329312"/>
              <a:gd name="connsiteY858" fmla="*/ 693081 h 760234"/>
              <a:gd name="connsiteX859" fmla="*/ 2002884 w 2329312"/>
              <a:gd name="connsiteY859" fmla="*/ 694053 h 760234"/>
              <a:gd name="connsiteX860" fmla="*/ 2005209 w 2329312"/>
              <a:gd name="connsiteY860" fmla="*/ 695013 h 760234"/>
              <a:gd name="connsiteX861" fmla="*/ 2007546 w 2329312"/>
              <a:gd name="connsiteY861" fmla="*/ 695972 h 760234"/>
              <a:gd name="connsiteX862" fmla="*/ 2009883 w 2329312"/>
              <a:gd name="connsiteY862" fmla="*/ 696907 h 760234"/>
              <a:gd name="connsiteX863" fmla="*/ 2012208 w 2329312"/>
              <a:gd name="connsiteY863" fmla="*/ 697842 h 760234"/>
              <a:gd name="connsiteX864" fmla="*/ 2014546 w 2329312"/>
              <a:gd name="connsiteY864" fmla="*/ 698777 h 760234"/>
              <a:gd name="connsiteX865" fmla="*/ 2016871 w 2329312"/>
              <a:gd name="connsiteY865" fmla="*/ 699687 h 760234"/>
              <a:gd name="connsiteX866" fmla="*/ 2019208 w 2329312"/>
              <a:gd name="connsiteY866" fmla="*/ 700597 h 760234"/>
              <a:gd name="connsiteX867" fmla="*/ 2021533 w 2329312"/>
              <a:gd name="connsiteY867" fmla="*/ 701495 h 760234"/>
              <a:gd name="connsiteX868" fmla="*/ 2023870 w 2329312"/>
              <a:gd name="connsiteY868" fmla="*/ 702381 h 760234"/>
              <a:gd name="connsiteX869" fmla="*/ 2026195 w 2329312"/>
              <a:gd name="connsiteY869" fmla="*/ 703255 h 760234"/>
              <a:gd name="connsiteX870" fmla="*/ 2028532 w 2329312"/>
              <a:gd name="connsiteY870" fmla="*/ 704128 h 760234"/>
              <a:gd name="connsiteX871" fmla="*/ 2030857 w 2329312"/>
              <a:gd name="connsiteY871" fmla="*/ 704989 h 760234"/>
              <a:gd name="connsiteX872" fmla="*/ 2033195 w 2329312"/>
              <a:gd name="connsiteY872" fmla="*/ 705838 h 760234"/>
              <a:gd name="connsiteX873" fmla="*/ 2035520 w 2329312"/>
              <a:gd name="connsiteY873" fmla="*/ 706674 h 760234"/>
              <a:gd name="connsiteX874" fmla="*/ 2037857 w 2329312"/>
              <a:gd name="connsiteY874" fmla="*/ 707511 h 760234"/>
              <a:gd name="connsiteX875" fmla="*/ 2040194 w 2329312"/>
              <a:gd name="connsiteY875" fmla="*/ 708335 h 760234"/>
              <a:gd name="connsiteX876" fmla="*/ 2042519 w 2329312"/>
              <a:gd name="connsiteY876" fmla="*/ 709147 h 760234"/>
              <a:gd name="connsiteX877" fmla="*/ 2044856 w 2329312"/>
              <a:gd name="connsiteY877" fmla="*/ 709946 h 760234"/>
              <a:gd name="connsiteX878" fmla="*/ 2047181 w 2329312"/>
              <a:gd name="connsiteY878" fmla="*/ 710746 h 760234"/>
              <a:gd name="connsiteX879" fmla="*/ 2049518 w 2329312"/>
              <a:gd name="connsiteY879" fmla="*/ 711533 h 760234"/>
              <a:gd name="connsiteX880" fmla="*/ 2051843 w 2329312"/>
              <a:gd name="connsiteY880" fmla="*/ 712321 h 760234"/>
              <a:gd name="connsiteX881" fmla="*/ 2054181 w 2329312"/>
              <a:gd name="connsiteY881" fmla="*/ 713083 h 760234"/>
              <a:gd name="connsiteX882" fmla="*/ 2056506 w 2329312"/>
              <a:gd name="connsiteY882" fmla="*/ 713846 h 760234"/>
              <a:gd name="connsiteX883" fmla="*/ 2058843 w 2329312"/>
              <a:gd name="connsiteY883" fmla="*/ 714596 h 760234"/>
              <a:gd name="connsiteX884" fmla="*/ 2061168 w 2329312"/>
              <a:gd name="connsiteY884" fmla="*/ 715347 h 760234"/>
              <a:gd name="connsiteX885" fmla="*/ 2063505 w 2329312"/>
              <a:gd name="connsiteY885" fmla="*/ 716085 h 760234"/>
              <a:gd name="connsiteX886" fmla="*/ 2065842 w 2329312"/>
              <a:gd name="connsiteY886" fmla="*/ 716811 h 760234"/>
              <a:gd name="connsiteX887" fmla="*/ 2068167 w 2329312"/>
              <a:gd name="connsiteY887" fmla="*/ 717536 h 760234"/>
              <a:gd name="connsiteX888" fmla="*/ 2070505 w 2329312"/>
              <a:gd name="connsiteY888" fmla="*/ 718250 h 760234"/>
              <a:gd name="connsiteX889" fmla="*/ 2072829 w 2329312"/>
              <a:gd name="connsiteY889" fmla="*/ 718951 h 760234"/>
              <a:gd name="connsiteX890" fmla="*/ 2075167 w 2329312"/>
              <a:gd name="connsiteY890" fmla="*/ 719640 h 760234"/>
              <a:gd name="connsiteX891" fmla="*/ 2077492 w 2329312"/>
              <a:gd name="connsiteY891" fmla="*/ 720329 h 760234"/>
              <a:gd name="connsiteX892" fmla="*/ 2079829 w 2329312"/>
              <a:gd name="connsiteY892" fmla="*/ 721018 h 760234"/>
              <a:gd name="connsiteX893" fmla="*/ 2082154 w 2329312"/>
              <a:gd name="connsiteY893" fmla="*/ 721682 h 760234"/>
              <a:gd name="connsiteX894" fmla="*/ 2084491 w 2329312"/>
              <a:gd name="connsiteY894" fmla="*/ 722346 h 760234"/>
              <a:gd name="connsiteX895" fmla="*/ 2086816 w 2329312"/>
              <a:gd name="connsiteY895" fmla="*/ 723011 h 760234"/>
              <a:gd name="connsiteX896" fmla="*/ 2089153 w 2329312"/>
              <a:gd name="connsiteY896" fmla="*/ 723650 h 760234"/>
              <a:gd name="connsiteX897" fmla="*/ 2091491 w 2329312"/>
              <a:gd name="connsiteY897" fmla="*/ 724302 h 760234"/>
              <a:gd name="connsiteX898" fmla="*/ 2093816 w 2329312"/>
              <a:gd name="connsiteY898" fmla="*/ 724930 h 760234"/>
              <a:gd name="connsiteX899" fmla="*/ 2096153 w 2329312"/>
              <a:gd name="connsiteY899" fmla="*/ 725557 h 760234"/>
              <a:gd name="connsiteX900" fmla="*/ 2098478 w 2329312"/>
              <a:gd name="connsiteY900" fmla="*/ 726172 h 760234"/>
              <a:gd name="connsiteX901" fmla="*/ 2100815 w 2329312"/>
              <a:gd name="connsiteY901" fmla="*/ 726787 h 760234"/>
              <a:gd name="connsiteX902" fmla="*/ 2103140 w 2329312"/>
              <a:gd name="connsiteY902" fmla="*/ 727390 h 760234"/>
              <a:gd name="connsiteX903" fmla="*/ 2105477 w 2329312"/>
              <a:gd name="connsiteY903" fmla="*/ 727993 h 760234"/>
              <a:gd name="connsiteX904" fmla="*/ 2107802 w 2329312"/>
              <a:gd name="connsiteY904" fmla="*/ 728583 h 760234"/>
              <a:gd name="connsiteX905" fmla="*/ 2110140 w 2329312"/>
              <a:gd name="connsiteY905" fmla="*/ 729161 h 760234"/>
              <a:gd name="connsiteX906" fmla="*/ 2112465 w 2329312"/>
              <a:gd name="connsiteY906" fmla="*/ 729739 h 760234"/>
              <a:gd name="connsiteX907" fmla="*/ 2114802 w 2329312"/>
              <a:gd name="connsiteY907" fmla="*/ 730305 h 760234"/>
              <a:gd name="connsiteX908" fmla="*/ 2117139 w 2329312"/>
              <a:gd name="connsiteY908" fmla="*/ 730871 h 760234"/>
              <a:gd name="connsiteX909" fmla="*/ 2119464 w 2329312"/>
              <a:gd name="connsiteY909" fmla="*/ 731425 h 760234"/>
              <a:gd name="connsiteX910" fmla="*/ 2121801 w 2329312"/>
              <a:gd name="connsiteY910" fmla="*/ 731978 h 760234"/>
              <a:gd name="connsiteX911" fmla="*/ 2124126 w 2329312"/>
              <a:gd name="connsiteY911" fmla="*/ 732519 h 760234"/>
              <a:gd name="connsiteX912" fmla="*/ 2126464 w 2329312"/>
              <a:gd name="connsiteY912" fmla="*/ 733048 h 760234"/>
              <a:gd name="connsiteX913" fmla="*/ 2128788 w 2329312"/>
              <a:gd name="connsiteY913" fmla="*/ 733577 h 760234"/>
              <a:gd name="connsiteX914" fmla="*/ 2131126 w 2329312"/>
              <a:gd name="connsiteY914" fmla="*/ 734106 h 760234"/>
              <a:gd name="connsiteX915" fmla="*/ 2133451 w 2329312"/>
              <a:gd name="connsiteY915" fmla="*/ 734611 h 760234"/>
              <a:gd name="connsiteX916" fmla="*/ 2135788 w 2329312"/>
              <a:gd name="connsiteY916" fmla="*/ 735127 h 760234"/>
              <a:gd name="connsiteX917" fmla="*/ 2138113 w 2329312"/>
              <a:gd name="connsiteY917" fmla="*/ 735632 h 760234"/>
              <a:gd name="connsiteX918" fmla="*/ 2140450 w 2329312"/>
              <a:gd name="connsiteY918" fmla="*/ 736124 h 760234"/>
              <a:gd name="connsiteX919" fmla="*/ 2142775 w 2329312"/>
              <a:gd name="connsiteY919" fmla="*/ 736616 h 760234"/>
              <a:gd name="connsiteX920" fmla="*/ 2145112 w 2329312"/>
              <a:gd name="connsiteY920" fmla="*/ 737096 h 760234"/>
              <a:gd name="connsiteX921" fmla="*/ 2147450 w 2329312"/>
              <a:gd name="connsiteY921" fmla="*/ 737575 h 760234"/>
              <a:gd name="connsiteX922" fmla="*/ 2149775 w 2329312"/>
              <a:gd name="connsiteY922" fmla="*/ 738043 h 760234"/>
              <a:gd name="connsiteX923" fmla="*/ 2152112 w 2329312"/>
              <a:gd name="connsiteY923" fmla="*/ 738510 h 760234"/>
              <a:gd name="connsiteX924" fmla="*/ 2154437 w 2329312"/>
              <a:gd name="connsiteY924" fmla="*/ 738965 h 760234"/>
              <a:gd name="connsiteX925" fmla="*/ 2156774 w 2329312"/>
              <a:gd name="connsiteY925" fmla="*/ 739420 h 760234"/>
              <a:gd name="connsiteX926" fmla="*/ 2159099 w 2329312"/>
              <a:gd name="connsiteY926" fmla="*/ 739876 h 760234"/>
              <a:gd name="connsiteX927" fmla="*/ 2161436 w 2329312"/>
              <a:gd name="connsiteY927" fmla="*/ 740319 h 760234"/>
              <a:gd name="connsiteX928" fmla="*/ 2163761 w 2329312"/>
              <a:gd name="connsiteY928" fmla="*/ 740749 h 760234"/>
              <a:gd name="connsiteX929" fmla="*/ 2166099 w 2329312"/>
              <a:gd name="connsiteY929" fmla="*/ 741180 h 760234"/>
              <a:gd name="connsiteX930" fmla="*/ 2168423 w 2329312"/>
              <a:gd name="connsiteY930" fmla="*/ 741598 h 760234"/>
              <a:gd name="connsiteX931" fmla="*/ 2170761 w 2329312"/>
              <a:gd name="connsiteY931" fmla="*/ 742028 h 760234"/>
              <a:gd name="connsiteX932" fmla="*/ 2173098 w 2329312"/>
              <a:gd name="connsiteY932" fmla="*/ 742434 h 760234"/>
              <a:gd name="connsiteX933" fmla="*/ 2175423 w 2329312"/>
              <a:gd name="connsiteY933" fmla="*/ 742840 h 760234"/>
              <a:gd name="connsiteX934" fmla="*/ 2177760 w 2329312"/>
              <a:gd name="connsiteY934" fmla="*/ 743246 h 760234"/>
              <a:gd name="connsiteX935" fmla="*/ 2180085 w 2329312"/>
              <a:gd name="connsiteY935" fmla="*/ 743640 h 760234"/>
              <a:gd name="connsiteX936" fmla="*/ 2182423 w 2329312"/>
              <a:gd name="connsiteY936" fmla="*/ 744033 h 760234"/>
              <a:gd name="connsiteX937" fmla="*/ 2184747 w 2329312"/>
              <a:gd name="connsiteY937" fmla="*/ 744427 h 760234"/>
              <a:gd name="connsiteX938" fmla="*/ 2187085 w 2329312"/>
              <a:gd name="connsiteY938" fmla="*/ 744808 h 760234"/>
              <a:gd name="connsiteX939" fmla="*/ 2189410 w 2329312"/>
              <a:gd name="connsiteY939" fmla="*/ 745178 h 760234"/>
              <a:gd name="connsiteX940" fmla="*/ 2191747 w 2329312"/>
              <a:gd name="connsiteY940" fmla="*/ 745559 h 760234"/>
              <a:gd name="connsiteX941" fmla="*/ 2194072 w 2329312"/>
              <a:gd name="connsiteY941" fmla="*/ 745916 h 760234"/>
              <a:gd name="connsiteX942" fmla="*/ 2196409 w 2329312"/>
              <a:gd name="connsiteY942" fmla="*/ 746285 h 760234"/>
              <a:gd name="connsiteX943" fmla="*/ 2198746 w 2329312"/>
              <a:gd name="connsiteY943" fmla="*/ 746641 h 760234"/>
              <a:gd name="connsiteX944" fmla="*/ 2201071 w 2329312"/>
              <a:gd name="connsiteY944" fmla="*/ 746986 h 760234"/>
              <a:gd name="connsiteX945" fmla="*/ 2203409 w 2329312"/>
              <a:gd name="connsiteY945" fmla="*/ 747343 h 760234"/>
              <a:gd name="connsiteX946" fmla="*/ 2205734 w 2329312"/>
              <a:gd name="connsiteY946" fmla="*/ 747675 h 760234"/>
              <a:gd name="connsiteX947" fmla="*/ 2208071 w 2329312"/>
              <a:gd name="connsiteY947" fmla="*/ 748019 h 760234"/>
              <a:gd name="connsiteX948" fmla="*/ 2210396 w 2329312"/>
              <a:gd name="connsiteY948" fmla="*/ 748351 h 760234"/>
              <a:gd name="connsiteX949" fmla="*/ 2212733 w 2329312"/>
              <a:gd name="connsiteY949" fmla="*/ 748683 h 760234"/>
              <a:gd name="connsiteX950" fmla="*/ 2215058 w 2329312"/>
              <a:gd name="connsiteY950" fmla="*/ 749003 h 760234"/>
              <a:gd name="connsiteX951" fmla="*/ 2217395 w 2329312"/>
              <a:gd name="connsiteY951" fmla="*/ 749323 h 760234"/>
              <a:gd name="connsiteX952" fmla="*/ 2219720 w 2329312"/>
              <a:gd name="connsiteY952" fmla="*/ 749631 h 760234"/>
              <a:gd name="connsiteX953" fmla="*/ 2222058 w 2329312"/>
              <a:gd name="connsiteY953" fmla="*/ 749951 h 760234"/>
              <a:gd name="connsiteX954" fmla="*/ 2224395 w 2329312"/>
              <a:gd name="connsiteY954" fmla="*/ 750246 h 760234"/>
              <a:gd name="connsiteX955" fmla="*/ 2226720 w 2329312"/>
              <a:gd name="connsiteY955" fmla="*/ 750553 h 760234"/>
              <a:gd name="connsiteX956" fmla="*/ 2229057 w 2329312"/>
              <a:gd name="connsiteY956" fmla="*/ 750849 h 760234"/>
              <a:gd name="connsiteX957" fmla="*/ 2231382 w 2329312"/>
              <a:gd name="connsiteY957" fmla="*/ 751144 h 760234"/>
              <a:gd name="connsiteX958" fmla="*/ 2233719 w 2329312"/>
              <a:gd name="connsiteY958" fmla="*/ 751427 h 760234"/>
              <a:gd name="connsiteX959" fmla="*/ 2236044 w 2329312"/>
              <a:gd name="connsiteY959" fmla="*/ 751722 h 760234"/>
              <a:gd name="connsiteX960" fmla="*/ 2238381 w 2329312"/>
              <a:gd name="connsiteY960" fmla="*/ 751993 h 760234"/>
              <a:gd name="connsiteX961" fmla="*/ 2240706 w 2329312"/>
              <a:gd name="connsiteY961" fmla="*/ 752276 h 760234"/>
              <a:gd name="connsiteX962" fmla="*/ 2243044 w 2329312"/>
              <a:gd name="connsiteY962" fmla="*/ 752546 h 760234"/>
              <a:gd name="connsiteX963" fmla="*/ 2245369 w 2329312"/>
              <a:gd name="connsiteY963" fmla="*/ 752817 h 760234"/>
              <a:gd name="connsiteX964" fmla="*/ 2247706 w 2329312"/>
              <a:gd name="connsiteY964" fmla="*/ 753075 h 760234"/>
              <a:gd name="connsiteX965" fmla="*/ 2250031 w 2329312"/>
              <a:gd name="connsiteY965" fmla="*/ 753346 h 760234"/>
              <a:gd name="connsiteX966" fmla="*/ 2252368 w 2329312"/>
              <a:gd name="connsiteY966" fmla="*/ 753604 h 760234"/>
              <a:gd name="connsiteX967" fmla="*/ 2254705 w 2329312"/>
              <a:gd name="connsiteY967" fmla="*/ 753850 h 760234"/>
              <a:gd name="connsiteX968" fmla="*/ 2257030 w 2329312"/>
              <a:gd name="connsiteY968" fmla="*/ 754096 h 760234"/>
              <a:gd name="connsiteX969" fmla="*/ 2259368 w 2329312"/>
              <a:gd name="connsiteY969" fmla="*/ 754354 h 760234"/>
              <a:gd name="connsiteX970" fmla="*/ 2261692 w 2329312"/>
              <a:gd name="connsiteY970" fmla="*/ 754588 h 760234"/>
              <a:gd name="connsiteX971" fmla="*/ 2264030 w 2329312"/>
              <a:gd name="connsiteY971" fmla="*/ 754834 h 760234"/>
              <a:gd name="connsiteX972" fmla="*/ 2266355 w 2329312"/>
              <a:gd name="connsiteY972" fmla="*/ 755068 h 760234"/>
              <a:gd name="connsiteX973" fmla="*/ 2268692 w 2329312"/>
              <a:gd name="connsiteY973" fmla="*/ 755302 h 760234"/>
              <a:gd name="connsiteX974" fmla="*/ 2271017 w 2329312"/>
              <a:gd name="connsiteY974" fmla="*/ 755523 h 760234"/>
              <a:gd name="connsiteX975" fmla="*/ 2273354 w 2329312"/>
              <a:gd name="connsiteY975" fmla="*/ 755757 h 760234"/>
              <a:gd name="connsiteX976" fmla="*/ 2275679 w 2329312"/>
              <a:gd name="connsiteY976" fmla="*/ 755978 h 760234"/>
              <a:gd name="connsiteX977" fmla="*/ 2278016 w 2329312"/>
              <a:gd name="connsiteY977" fmla="*/ 756187 h 760234"/>
              <a:gd name="connsiteX978" fmla="*/ 2280354 w 2329312"/>
              <a:gd name="connsiteY978" fmla="*/ 756409 h 760234"/>
              <a:gd name="connsiteX979" fmla="*/ 2282679 w 2329312"/>
              <a:gd name="connsiteY979" fmla="*/ 756618 h 760234"/>
              <a:gd name="connsiteX980" fmla="*/ 2285016 w 2329312"/>
              <a:gd name="connsiteY980" fmla="*/ 756827 h 760234"/>
              <a:gd name="connsiteX981" fmla="*/ 2287341 w 2329312"/>
              <a:gd name="connsiteY981" fmla="*/ 757036 h 760234"/>
              <a:gd name="connsiteX982" fmla="*/ 2289678 w 2329312"/>
              <a:gd name="connsiteY982" fmla="*/ 757233 h 760234"/>
              <a:gd name="connsiteX983" fmla="*/ 2292003 w 2329312"/>
              <a:gd name="connsiteY983" fmla="*/ 757430 h 760234"/>
              <a:gd name="connsiteX984" fmla="*/ 2294340 w 2329312"/>
              <a:gd name="connsiteY984" fmla="*/ 757627 h 760234"/>
              <a:gd name="connsiteX985" fmla="*/ 2296665 w 2329312"/>
              <a:gd name="connsiteY985" fmla="*/ 757823 h 760234"/>
              <a:gd name="connsiteX986" fmla="*/ 2299003 w 2329312"/>
              <a:gd name="connsiteY986" fmla="*/ 758008 h 760234"/>
              <a:gd name="connsiteX987" fmla="*/ 2301327 w 2329312"/>
              <a:gd name="connsiteY987" fmla="*/ 758205 h 760234"/>
              <a:gd name="connsiteX988" fmla="*/ 2303665 w 2329312"/>
              <a:gd name="connsiteY988" fmla="*/ 758389 h 760234"/>
              <a:gd name="connsiteX989" fmla="*/ 2306002 w 2329312"/>
              <a:gd name="connsiteY989" fmla="*/ 758561 h 760234"/>
              <a:gd name="connsiteX990" fmla="*/ 2308327 w 2329312"/>
              <a:gd name="connsiteY990" fmla="*/ 758746 h 760234"/>
              <a:gd name="connsiteX991" fmla="*/ 2310664 w 2329312"/>
              <a:gd name="connsiteY991" fmla="*/ 758918 h 760234"/>
              <a:gd name="connsiteX992" fmla="*/ 2312989 w 2329312"/>
              <a:gd name="connsiteY992" fmla="*/ 759090 h 760234"/>
              <a:gd name="connsiteX993" fmla="*/ 2315327 w 2329312"/>
              <a:gd name="connsiteY993" fmla="*/ 759263 h 760234"/>
              <a:gd name="connsiteX994" fmla="*/ 2317651 w 2329312"/>
              <a:gd name="connsiteY994" fmla="*/ 759435 h 760234"/>
              <a:gd name="connsiteX995" fmla="*/ 2319989 w 2329312"/>
              <a:gd name="connsiteY995" fmla="*/ 759595 h 760234"/>
              <a:gd name="connsiteX996" fmla="*/ 2322314 w 2329312"/>
              <a:gd name="connsiteY996" fmla="*/ 759767 h 760234"/>
              <a:gd name="connsiteX997" fmla="*/ 2324651 w 2329312"/>
              <a:gd name="connsiteY997" fmla="*/ 759927 h 760234"/>
              <a:gd name="connsiteX998" fmla="*/ 2326976 w 2329312"/>
              <a:gd name="connsiteY998" fmla="*/ 760075 h 760234"/>
              <a:gd name="connsiteX999" fmla="*/ 2329313 w 2329312"/>
              <a:gd name="connsiteY999" fmla="*/ 760234 h 76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760234">
                <a:moveTo>
                  <a:pt x="0" y="760234"/>
                </a:moveTo>
                <a:lnTo>
                  <a:pt x="2331" y="760075"/>
                </a:lnTo>
                <a:lnTo>
                  <a:pt x="4663" y="759927"/>
                </a:lnTo>
                <a:lnTo>
                  <a:pt x="6995" y="759767"/>
                </a:lnTo>
                <a:lnTo>
                  <a:pt x="9326" y="759595"/>
                </a:lnTo>
                <a:lnTo>
                  <a:pt x="11658" y="759435"/>
                </a:lnTo>
                <a:lnTo>
                  <a:pt x="13989" y="759263"/>
                </a:lnTo>
                <a:lnTo>
                  <a:pt x="16321" y="759090"/>
                </a:lnTo>
                <a:lnTo>
                  <a:pt x="18653" y="758918"/>
                </a:lnTo>
                <a:lnTo>
                  <a:pt x="20985" y="758746"/>
                </a:lnTo>
                <a:lnTo>
                  <a:pt x="23316" y="758561"/>
                </a:lnTo>
                <a:lnTo>
                  <a:pt x="25647" y="758389"/>
                </a:lnTo>
                <a:lnTo>
                  <a:pt x="27979" y="758205"/>
                </a:lnTo>
                <a:lnTo>
                  <a:pt x="30311" y="758008"/>
                </a:lnTo>
                <a:lnTo>
                  <a:pt x="32643" y="757823"/>
                </a:lnTo>
                <a:lnTo>
                  <a:pt x="34974" y="757627"/>
                </a:lnTo>
                <a:lnTo>
                  <a:pt x="37306" y="757430"/>
                </a:lnTo>
                <a:lnTo>
                  <a:pt x="39637" y="757233"/>
                </a:lnTo>
                <a:lnTo>
                  <a:pt x="41969" y="757036"/>
                </a:lnTo>
                <a:lnTo>
                  <a:pt x="44301" y="756827"/>
                </a:lnTo>
                <a:lnTo>
                  <a:pt x="46632" y="756618"/>
                </a:lnTo>
                <a:lnTo>
                  <a:pt x="48964" y="756409"/>
                </a:lnTo>
                <a:lnTo>
                  <a:pt x="51295" y="756187"/>
                </a:lnTo>
                <a:lnTo>
                  <a:pt x="53628" y="755978"/>
                </a:lnTo>
                <a:lnTo>
                  <a:pt x="55959" y="755757"/>
                </a:lnTo>
                <a:lnTo>
                  <a:pt x="58291" y="755523"/>
                </a:lnTo>
                <a:lnTo>
                  <a:pt x="60622" y="755302"/>
                </a:lnTo>
                <a:lnTo>
                  <a:pt x="62953" y="755068"/>
                </a:lnTo>
                <a:lnTo>
                  <a:pt x="65286" y="754834"/>
                </a:lnTo>
                <a:lnTo>
                  <a:pt x="67617" y="754588"/>
                </a:lnTo>
                <a:lnTo>
                  <a:pt x="69949" y="754354"/>
                </a:lnTo>
                <a:lnTo>
                  <a:pt x="72280" y="754096"/>
                </a:lnTo>
                <a:lnTo>
                  <a:pt x="74613" y="753850"/>
                </a:lnTo>
                <a:lnTo>
                  <a:pt x="76944" y="753604"/>
                </a:lnTo>
                <a:lnTo>
                  <a:pt x="79275" y="753346"/>
                </a:lnTo>
                <a:lnTo>
                  <a:pt x="81607" y="753075"/>
                </a:lnTo>
                <a:lnTo>
                  <a:pt x="83938" y="752817"/>
                </a:lnTo>
                <a:lnTo>
                  <a:pt x="86271" y="752546"/>
                </a:lnTo>
                <a:lnTo>
                  <a:pt x="88602" y="752276"/>
                </a:lnTo>
                <a:lnTo>
                  <a:pt x="90934" y="751993"/>
                </a:lnTo>
                <a:lnTo>
                  <a:pt x="93265" y="751722"/>
                </a:lnTo>
                <a:lnTo>
                  <a:pt x="95596" y="751427"/>
                </a:lnTo>
                <a:lnTo>
                  <a:pt x="97929" y="751144"/>
                </a:lnTo>
                <a:lnTo>
                  <a:pt x="100260" y="750849"/>
                </a:lnTo>
                <a:lnTo>
                  <a:pt x="102592" y="750553"/>
                </a:lnTo>
                <a:lnTo>
                  <a:pt x="104923" y="750246"/>
                </a:lnTo>
                <a:lnTo>
                  <a:pt x="107256" y="749951"/>
                </a:lnTo>
                <a:lnTo>
                  <a:pt x="109587" y="749631"/>
                </a:lnTo>
                <a:lnTo>
                  <a:pt x="111919" y="749323"/>
                </a:lnTo>
                <a:lnTo>
                  <a:pt x="114250" y="749003"/>
                </a:lnTo>
                <a:lnTo>
                  <a:pt x="116581" y="748683"/>
                </a:lnTo>
                <a:lnTo>
                  <a:pt x="118914" y="748351"/>
                </a:lnTo>
                <a:lnTo>
                  <a:pt x="121245" y="748019"/>
                </a:lnTo>
                <a:lnTo>
                  <a:pt x="123577" y="747675"/>
                </a:lnTo>
                <a:lnTo>
                  <a:pt x="125908" y="747343"/>
                </a:lnTo>
                <a:lnTo>
                  <a:pt x="128241" y="746986"/>
                </a:lnTo>
                <a:lnTo>
                  <a:pt x="130572" y="746641"/>
                </a:lnTo>
                <a:lnTo>
                  <a:pt x="132903" y="746285"/>
                </a:lnTo>
                <a:lnTo>
                  <a:pt x="135235" y="745916"/>
                </a:lnTo>
                <a:lnTo>
                  <a:pt x="137566" y="745559"/>
                </a:lnTo>
                <a:lnTo>
                  <a:pt x="139899" y="745178"/>
                </a:lnTo>
                <a:lnTo>
                  <a:pt x="142230" y="744808"/>
                </a:lnTo>
                <a:lnTo>
                  <a:pt x="144562" y="744427"/>
                </a:lnTo>
                <a:lnTo>
                  <a:pt x="146893" y="744033"/>
                </a:lnTo>
                <a:lnTo>
                  <a:pt x="149225" y="743640"/>
                </a:lnTo>
                <a:lnTo>
                  <a:pt x="151557" y="743246"/>
                </a:lnTo>
                <a:lnTo>
                  <a:pt x="153888" y="742840"/>
                </a:lnTo>
                <a:lnTo>
                  <a:pt x="156220" y="742434"/>
                </a:lnTo>
                <a:lnTo>
                  <a:pt x="158551" y="742028"/>
                </a:lnTo>
                <a:lnTo>
                  <a:pt x="160883" y="741598"/>
                </a:lnTo>
                <a:lnTo>
                  <a:pt x="163215" y="741180"/>
                </a:lnTo>
                <a:lnTo>
                  <a:pt x="165547" y="740749"/>
                </a:lnTo>
                <a:lnTo>
                  <a:pt x="167878" y="740319"/>
                </a:lnTo>
                <a:lnTo>
                  <a:pt x="170209" y="739876"/>
                </a:lnTo>
                <a:lnTo>
                  <a:pt x="172541" y="739420"/>
                </a:lnTo>
                <a:lnTo>
                  <a:pt x="174873" y="738965"/>
                </a:lnTo>
                <a:lnTo>
                  <a:pt x="177205" y="738510"/>
                </a:lnTo>
                <a:lnTo>
                  <a:pt x="179536" y="738043"/>
                </a:lnTo>
                <a:lnTo>
                  <a:pt x="181868" y="737575"/>
                </a:lnTo>
                <a:lnTo>
                  <a:pt x="184199" y="737096"/>
                </a:lnTo>
                <a:lnTo>
                  <a:pt x="186531" y="736616"/>
                </a:lnTo>
                <a:lnTo>
                  <a:pt x="188863" y="736124"/>
                </a:lnTo>
                <a:lnTo>
                  <a:pt x="191194" y="735632"/>
                </a:lnTo>
                <a:lnTo>
                  <a:pt x="193526" y="735127"/>
                </a:lnTo>
                <a:lnTo>
                  <a:pt x="195857" y="734611"/>
                </a:lnTo>
                <a:lnTo>
                  <a:pt x="198190" y="734106"/>
                </a:lnTo>
                <a:lnTo>
                  <a:pt x="200521" y="733577"/>
                </a:lnTo>
                <a:lnTo>
                  <a:pt x="202853" y="733048"/>
                </a:lnTo>
                <a:lnTo>
                  <a:pt x="205184" y="732519"/>
                </a:lnTo>
                <a:lnTo>
                  <a:pt x="207515" y="731978"/>
                </a:lnTo>
                <a:lnTo>
                  <a:pt x="209848" y="731425"/>
                </a:lnTo>
                <a:lnTo>
                  <a:pt x="212179" y="730871"/>
                </a:lnTo>
                <a:lnTo>
                  <a:pt x="214511" y="730305"/>
                </a:lnTo>
                <a:lnTo>
                  <a:pt x="216842" y="729739"/>
                </a:lnTo>
                <a:lnTo>
                  <a:pt x="219175" y="729161"/>
                </a:lnTo>
                <a:lnTo>
                  <a:pt x="221506" y="728583"/>
                </a:lnTo>
                <a:lnTo>
                  <a:pt x="223837" y="727993"/>
                </a:lnTo>
                <a:lnTo>
                  <a:pt x="226169" y="727390"/>
                </a:lnTo>
                <a:lnTo>
                  <a:pt x="228500" y="726787"/>
                </a:lnTo>
                <a:lnTo>
                  <a:pt x="230833" y="726172"/>
                </a:lnTo>
                <a:lnTo>
                  <a:pt x="233164" y="725557"/>
                </a:lnTo>
                <a:lnTo>
                  <a:pt x="235496" y="724930"/>
                </a:lnTo>
                <a:lnTo>
                  <a:pt x="237827" y="724302"/>
                </a:lnTo>
                <a:lnTo>
                  <a:pt x="240158" y="723650"/>
                </a:lnTo>
                <a:lnTo>
                  <a:pt x="242491" y="723011"/>
                </a:lnTo>
                <a:lnTo>
                  <a:pt x="244822" y="722346"/>
                </a:lnTo>
                <a:lnTo>
                  <a:pt x="247154" y="721682"/>
                </a:lnTo>
                <a:lnTo>
                  <a:pt x="249485" y="721018"/>
                </a:lnTo>
                <a:lnTo>
                  <a:pt x="251818" y="720329"/>
                </a:lnTo>
                <a:lnTo>
                  <a:pt x="254149" y="719640"/>
                </a:lnTo>
                <a:lnTo>
                  <a:pt x="256481" y="718951"/>
                </a:lnTo>
                <a:lnTo>
                  <a:pt x="258812" y="718250"/>
                </a:lnTo>
                <a:lnTo>
                  <a:pt x="261143" y="717536"/>
                </a:lnTo>
                <a:lnTo>
                  <a:pt x="263476" y="716811"/>
                </a:lnTo>
                <a:lnTo>
                  <a:pt x="265807" y="716085"/>
                </a:lnTo>
                <a:lnTo>
                  <a:pt x="268139" y="715347"/>
                </a:lnTo>
                <a:lnTo>
                  <a:pt x="270470" y="714596"/>
                </a:lnTo>
                <a:lnTo>
                  <a:pt x="272803" y="713846"/>
                </a:lnTo>
                <a:lnTo>
                  <a:pt x="275134" y="713083"/>
                </a:lnTo>
                <a:lnTo>
                  <a:pt x="277465" y="712321"/>
                </a:lnTo>
                <a:lnTo>
                  <a:pt x="279797" y="711533"/>
                </a:lnTo>
                <a:lnTo>
                  <a:pt x="282128" y="710746"/>
                </a:lnTo>
                <a:lnTo>
                  <a:pt x="284461" y="709946"/>
                </a:lnTo>
                <a:lnTo>
                  <a:pt x="286792" y="709147"/>
                </a:lnTo>
                <a:lnTo>
                  <a:pt x="289124" y="708335"/>
                </a:lnTo>
                <a:lnTo>
                  <a:pt x="291455" y="707511"/>
                </a:lnTo>
                <a:lnTo>
                  <a:pt x="293787" y="706674"/>
                </a:lnTo>
                <a:lnTo>
                  <a:pt x="296119" y="705838"/>
                </a:lnTo>
                <a:lnTo>
                  <a:pt x="298450" y="704989"/>
                </a:lnTo>
                <a:lnTo>
                  <a:pt x="300782" y="704128"/>
                </a:lnTo>
                <a:lnTo>
                  <a:pt x="303113" y="703255"/>
                </a:lnTo>
                <a:lnTo>
                  <a:pt x="305445" y="702381"/>
                </a:lnTo>
                <a:lnTo>
                  <a:pt x="307777" y="701495"/>
                </a:lnTo>
                <a:lnTo>
                  <a:pt x="310109" y="700597"/>
                </a:lnTo>
                <a:lnTo>
                  <a:pt x="312440" y="699687"/>
                </a:lnTo>
                <a:lnTo>
                  <a:pt x="314771" y="698777"/>
                </a:lnTo>
                <a:lnTo>
                  <a:pt x="317103" y="697842"/>
                </a:lnTo>
                <a:lnTo>
                  <a:pt x="319435" y="696907"/>
                </a:lnTo>
                <a:lnTo>
                  <a:pt x="321767" y="695972"/>
                </a:lnTo>
                <a:lnTo>
                  <a:pt x="324098" y="695013"/>
                </a:lnTo>
                <a:lnTo>
                  <a:pt x="326430" y="694053"/>
                </a:lnTo>
                <a:lnTo>
                  <a:pt x="328761" y="693081"/>
                </a:lnTo>
                <a:lnTo>
                  <a:pt x="331092" y="692097"/>
                </a:lnTo>
                <a:lnTo>
                  <a:pt x="333425" y="691101"/>
                </a:lnTo>
                <a:lnTo>
                  <a:pt x="335756" y="690092"/>
                </a:lnTo>
                <a:lnTo>
                  <a:pt x="338088" y="689083"/>
                </a:lnTo>
                <a:lnTo>
                  <a:pt x="340419" y="688062"/>
                </a:lnTo>
                <a:lnTo>
                  <a:pt x="342752" y="687017"/>
                </a:lnTo>
                <a:lnTo>
                  <a:pt x="345083" y="685971"/>
                </a:lnTo>
                <a:lnTo>
                  <a:pt x="347415" y="684926"/>
                </a:lnTo>
                <a:lnTo>
                  <a:pt x="349746" y="683855"/>
                </a:lnTo>
                <a:lnTo>
                  <a:pt x="352077" y="682785"/>
                </a:lnTo>
                <a:lnTo>
                  <a:pt x="354410" y="681690"/>
                </a:lnTo>
                <a:lnTo>
                  <a:pt x="356741" y="680595"/>
                </a:lnTo>
                <a:lnTo>
                  <a:pt x="359073" y="679488"/>
                </a:lnTo>
                <a:lnTo>
                  <a:pt x="361404" y="678369"/>
                </a:lnTo>
                <a:lnTo>
                  <a:pt x="363737" y="677249"/>
                </a:lnTo>
                <a:lnTo>
                  <a:pt x="366068" y="676105"/>
                </a:lnTo>
                <a:lnTo>
                  <a:pt x="368399" y="674949"/>
                </a:lnTo>
                <a:lnTo>
                  <a:pt x="370731" y="673793"/>
                </a:lnTo>
                <a:lnTo>
                  <a:pt x="373062" y="672624"/>
                </a:lnTo>
                <a:lnTo>
                  <a:pt x="375395" y="671443"/>
                </a:lnTo>
                <a:lnTo>
                  <a:pt x="377726" y="670238"/>
                </a:lnTo>
                <a:lnTo>
                  <a:pt x="380058" y="669032"/>
                </a:lnTo>
                <a:lnTo>
                  <a:pt x="382389" y="667827"/>
                </a:lnTo>
                <a:lnTo>
                  <a:pt x="384720" y="666596"/>
                </a:lnTo>
                <a:lnTo>
                  <a:pt x="387053" y="665354"/>
                </a:lnTo>
                <a:lnTo>
                  <a:pt x="389384" y="664112"/>
                </a:lnTo>
                <a:lnTo>
                  <a:pt x="391716" y="662844"/>
                </a:lnTo>
                <a:lnTo>
                  <a:pt x="394047" y="661578"/>
                </a:lnTo>
                <a:lnTo>
                  <a:pt x="396380" y="660286"/>
                </a:lnTo>
                <a:lnTo>
                  <a:pt x="398711" y="658994"/>
                </a:lnTo>
                <a:lnTo>
                  <a:pt x="401043" y="657690"/>
                </a:lnTo>
                <a:lnTo>
                  <a:pt x="403374" y="656374"/>
                </a:lnTo>
                <a:lnTo>
                  <a:pt x="405705" y="655045"/>
                </a:lnTo>
                <a:lnTo>
                  <a:pt x="408038" y="653692"/>
                </a:lnTo>
                <a:lnTo>
                  <a:pt x="410369" y="652352"/>
                </a:lnTo>
                <a:lnTo>
                  <a:pt x="412701" y="650986"/>
                </a:lnTo>
                <a:lnTo>
                  <a:pt x="415032" y="649608"/>
                </a:lnTo>
                <a:lnTo>
                  <a:pt x="417364" y="648218"/>
                </a:lnTo>
                <a:lnTo>
                  <a:pt x="419696" y="646816"/>
                </a:lnTo>
                <a:lnTo>
                  <a:pt x="422027" y="645401"/>
                </a:lnTo>
                <a:lnTo>
                  <a:pt x="424359" y="643987"/>
                </a:lnTo>
                <a:lnTo>
                  <a:pt x="426690" y="642547"/>
                </a:lnTo>
                <a:lnTo>
                  <a:pt x="429022" y="641096"/>
                </a:lnTo>
                <a:lnTo>
                  <a:pt x="431354" y="639644"/>
                </a:lnTo>
                <a:lnTo>
                  <a:pt x="433686" y="638168"/>
                </a:lnTo>
                <a:lnTo>
                  <a:pt x="436017" y="636692"/>
                </a:lnTo>
                <a:lnTo>
                  <a:pt x="438349" y="635191"/>
                </a:lnTo>
                <a:lnTo>
                  <a:pt x="440680" y="633690"/>
                </a:lnTo>
                <a:lnTo>
                  <a:pt x="443012" y="632165"/>
                </a:lnTo>
                <a:lnTo>
                  <a:pt x="445344" y="630640"/>
                </a:lnTo>
                <a:lnTo>
                  <a:pt x="447675" y="629090"/>
                </a:lnTo>
                <a:lnTo>
                  <a:pt x="450007" y="627540"/>
                </a:lnTo>
                <a:lnTo>
                  <a:pt x="452339" y="625965"/>
                </a:lnTo>
                <a:lnTo>
                  <a:pt x="454671" y="624390"/>
                </a:lnTo>
                <a:lnTo>
                  <a:pt x="457002" y="622791"/>
                </a:lnTo>
                <a:lnTo>
                  <a:pt x="459333" y="621192"/>
                </a:lnTo>
                <a:lnTo>
                  <a:pt x="461665" y="619581"/>
                </a:lnTo>
                <a:lnTo>
                  <a:pt x="463997" y="617944"/>
                </a:lnTo>
                <a:lnTo>
                  <a:pt x="466329" y="616308"/>
                </a:lnTo>
                <a:lnTo>
                  <a:pt x="468660" y="614648"/>
                </a:lnTo>
                <a:lnTo>
                  <a:pt x="470992" y="612987"/>
                </a:lnTo>
                <a:lnTo>
                  <a:pt x="473323" y="611314"/>
                </a:lnTo>
                <a:lnTo>
                  <a:pt x="475654" y="609617"/>
                </a:lnTo>
                <a:lnTo>
                  <a:pt x="477987" y="607919"/>
                </a:lnTo>
                <a:lnTo>
                  <a:pt x="480318" y="606197"/>
                </a:lnTo>
                <a:lnTo>
                  <a:pt x="482650" y="604475"/>
                </a:lnTo>
                <a:lnTo>
                  <a:pt x="484981" y="602728"/>
                </a:lnTo>
                <a:lnTo>
                  <a:pt x="487314" y="600981"/>
                </a:lnTo>
                <a:lnTo>
                  <a:pt x="489645" y="599222"/>
                </a:lnTo>
                <a:lnTo>
                  <a:pt x="491977" y="597438"/>
                </a:lnTo>
                <a:lnTo>
                  <a:pt x="494308" y="595654"/>
                </a:lnTo>
                <a:lnTo>
                  <a:pt x="496639" y="593846"/>
                </a:lnTo>
                <a:lnTo>
                  <a:pt x="498972" y="592038"/>
                </a:lnTo>
                <a:lnTo>
                  <a:pt x="501303" y="590205"/>
                </a:lnTo>
                <a:lnTo>
                  <a:pt x="503635" y="588372"/>
                </a:lnTo>
                <a:lnTo>
                  <a:pt x="505966" y="586515"/>
                </a:lnTo>
                <a:lnTo>
                  <a:pt x="508299" y="584657"/>
                </a:lnTo>
                <a:lnTo>
                  <a:pt x="510630" y="582775"/>
                </a:lnTo>
                <a:lnTo>
                  <a:pt x="512961" y="580893"/>
                </a:lnTo>
                <a:lnTo>
                  <a:pt x="515293" y="578986"/>
                </a:lnTo>
                <a:lnTo>
                  <a:pt x="517624" y="577079"/>
                </a:lnTo>
                <a:lnTo>
                  <a:pt x="519957" y="575148"/>
                </a:lnTo>
                <a:lnTo>
                  <a:pt x="522288" y="573217"/>
                </a:lnTo>
                <a:lnTo>
                  <a:pt x="524620" y="571261"/>
                </a:lnTo>
                <a:lnTo>
                  <a:pt x="526951" y="569305"/>
                </a:lnTo>
                <a:lnTo>
                  <a:pt x="529282" y="567337"/>
                </a:lnTo>
                <a:lnTo>
                  <a:pt x="531615" y="565344"/>
                </a:lnTo>
                <a:lnTo>
                  <a:pt x="533946" y="563351"/>
                </a:lnTo>
                <a:lnTo>
                  <a:pt x="536278" y="561334"/>
                </a:lnTo>
                <a:lnTo>
                  <a:pt x="538609" y="559316"/>
                </a:lnTo>
                <a:lnTo>
                  <a:pt x="540942" y="557274"/>
                </a:lnTo>
                <a:lnTo>
                  <a:pt x="543273" y="555232"/>
                </a:lnTo>
                <a:lnTo>
                  <a:pt x="545605" y="553178"/>
                </a:lnTo>
                <a:lnTo>
                  <a:pt x="547936" y="551099"/>
                </a:lnTo>
                <a:lnTo>
                  <a:pt x="550267" y="549020"/>
                </a:lnTo>
                <a:lnTo>
                  <a:pt x="552600" y="546929"/>
                </a:lnTo>
                <a:lnTo>
                  <a:pt x="554931" y="544813"/>
                </a:lnTo>
                <a:lnTo>
                  <a:pt x="557263" y="542697"/>
                </a:lnTo>
                <a:lnTo>
                  <a:pt x="559594" y="540569"/>
                </a:lnTo>
                <a:lnTo>
                  <a:pt x="561926" y="538429"/>
                </a:lnTo>
                <a:lnTo>
                  <a:pt x="564258" y="536276"/>
                </a:lnTo>
                <a:lnTo>
                  <a:pt x="566589" y="534111"/>
                </a:lnTo>
                <a:lnTo>
                  <a:pt x="568921" y="531933"/>
                </a:lnTo>
                <a:lnTo>
                  <a:pt x="571252" y="529744"/>
                </a:lnTo>
                <a:lnTo>
                  <a:pt x="573584" y="527542"/>
                </a:lnTo>
                <a:lnTo>
                  <a:pt x="575916" y="525328"/>
                </a:lnTo>
                <a:lnTo>
                  <a:pt x="578248" y="523101"/>
                </a:lnTo>
                <a:lnTo>
                  <a:pt x="580579" y="520874"/>
                </a:lnTo>
                <a:lnTo>
                  <a:pt x="582911" y="518623"/>
                </a:lnTo>
                <a:lnTo>
                  <a:pt x="585242" y="516372"/>
                </a:lnTo>
                <a:lnTo>
                  <a:pt x="587574" y="514096"/>
                </a:lnTo>
                <a:lnTo>
                  <a:pt x="589906" y="511821"/>
                </a:lnTo>
                <a:lnTo>
                  <a:pt x="592237" y="509532"/>
                </a:lnTo>
                <a:lnTo>
                  <a:pt x="594569" y="507232"/>
                </a:lnTo>
                <a:lnTo>
                  <a:pt x="596900" y="504919"/>
                </a:lnTo>
                <a:lnTo>
                  <a:pt x="599233" y="502595"/>
                </a:lnTo>
                <a:lnTo>
                  <a:pt x="601564" y="500257"/>
                </a:lnTo>
                <a:lnTo>
                  <a:pt x="603895" y="497920"/>
                </a:lnTo>
                <a:lnTo>
                  <a:pt x="606227" y="495558"/>
                </a:lnTo>
                <a:lnTo>
                  <a:pt x="608558" y="493196"/>
                </a:lnTo>
                <a:lnTo>
                  <a:pt x="610891" y="490822"/>
                </a:lnTo>
                <a:lnTo>
                  <a:pt x="613222" y="488436"/>
                </a:lnTo>
                <a:lnTo>
                  <a:pt x="615554" y="486037"/>
                </a:lnTo>
                <a:lnTo>
                  <a:pt x="617885" y="483626"/>
                </a:lnTo>
                <a:lnTo>
                  <a:pt x="620216" y="481215"/>
                </a:lnTo>
                <a:lnTo>
                  <a:pt x="622549" y="478791"/>
                </a:lnTo>
                <a:lnTo>
                  <a:pt x="624880" y="476356"/>
                </a:lnTo>
                <a:lnTo>
                  <a:pt x="627212" y="473908"/>
                </a:lnTo>
                <a:lnTo>
                  <a:pt x="629543" y="471447"/>
                </a:lnTo>
                <a:lnTo>
                  <a:pt x="631876" y="468975"/>
                </a:lnTo>
                <a:lnTo>
                  <a:pt x="634207" y="466502"/>
                </a:lnTo>
                <a:lnTo>
                  <a:pt x="636539" y="464017"/>
                </a:lnTo>
                <a:lnTo>
                  <a:pt x="638870" y="461520"/>
                </a:lnTo>
                <a:lnTo>
                  <a:pt x="641201" y="459023"/>
                </a:lnTo>
                <a:lnTo>
                  <a:pt x="643534" y="456501"/>
                </a:lnTo>
                <a:lnTo>
                  <a:pt x="645865" y="453980"/>
                </a:lnTo>
                <a:lnTo>
                  <a:pt x="648197" y="451458"/>
                </a:lnTo>
                <a:lnTo>
                  <a:pt x="650528" y="448911"/>
                </a:lnTo>
                <a:lnTo>
                  <a:pt x="652861" y="446365"/>
                </a:lnTo>
                <a:lnTo>
                  <a:pt x="655192" y="443806"/>
                </a:lnTo>
                <a:lnTo>
                  <a:pt x="657523" y="441248"/>
                </a:lnTo>
                <a:lnTo>
                  <a:pt x="659855" y="438664"/>
                </a:lnTo>
                <a:lnTo>
                  <a:pt x="662186" y="436093"/>
                </a:lnTo>
                <a:lnTo>
                  <a:pt x="664519" y="433498"/>
                </a:lnTo>
                <a:lnTo>
                  <a:pt x="666850" y="430902"/>
                </a:lnTo>
                <a:lnTo>
                  <a:pt x="669182" y="428294"/>
                </a:lnTo>
                <a:lnTo>
                  <a:pt x="671513" y="425674"/>
                </a:lnTo>
                <a:lnTo>
                  <a:pt x="673845" y="423054"/>
                </a:lnTo>
                <a:lnTo>
                  <a:pt x="676177" y="420434"/>
                </a:lnTo>
                <a:lnTo>
                  <a:pt x="678508" y="417789"/>
                </a:lnTo>
                <a:lnTo>
                  <a:pt x="680840" y="415144"/>
                </a:lnTo>
                <a:lnTo>
                  <a:pt x="683171" y="412499"/>
                </a:lnTo>
                <a:lnTo>
                  <a:pt x="685504" y="409842"/>
                </a:lnTo>
                <a:lnTo>
                  <a:pt x="687835" y="407173"/>
                </a:lnTo>
                <a:lnTo>
                  <a:pt x="690167" y="404503"/>
                </a:lnTo>
                <a:lnTo>
                  <a:pt x="692498" y="401834"/>
                </a:lnTo>
                <a:lnTo>
                  <a:pt x="694829" y="399152"/>
                </a:lnTo>
                <a:lnTo>
                  <a:pt x="697162" y="396458"/>
                </a:lnTo>
                <a:lnTo>
                  <a:pt x="699493" y="393764"/>
                </a:lnTo>
                <a:lnTo>
                  <a:pt x="701825" y="391058"/>
                </a:lnTo>
                <a:lnTo>
                  <a:pt x="704156" y="388352"/>
                </a:lnTo>
                <a:lnTo>
                  <a:pt x="706488" y="385633"/>
                </a:lnTo>
                <a:lnTo>
                  <a:pt x="708820" y="382915"/>
                </a:lnTo>
                <a:lnTo>
                  <a:pt x="711151" y="380196"/>
                </a:lnTo>
                <a:lnTo>
                  <a:pt x="713483" y="377465"/>
                </a:lnTo>
                <a:lnTo>
                  <a:pt x="715814" y="374734"/>
                </a:lnTo>
                <a:lnTo>
                  <a:pt x="718146" y="371991"/>
                </a:lnTo>
                <a:lnTo>
                  <a:pt x="720478" y="369248"/>
                </a:lnTo>
                <a:lnTo>
                  <a:pt x="722810" y="366505"/>
                </a:lnTo>
                <a:lnTo>
                  <a:pt x="725141" y="363749"/>
                </a:lnTo>
                <a:lnTo>
                  <a:pt x="727473" y="360994"/>
                </a:lnTo>
                <a:lnTo>
                  <a:pt x="729804" y="358238"/>
                </a:lnTo>
                <a:lnTo>
                  <a:pt x="732136" y="355470"/>
                </a:lnTo>
                <a:lnTo>
                  <a:pt x="734468" y="352706"/>
                </a:lnTo>
                <a:lnTo>
                  <a:pt x="736803" y="349936"/>
                </a:lnTo>
                <a:lnTo>
                  <a:pt x="739128" y="347162"/>
                </a:lnTo>
                <a:lnTo>
                  <a:pt x="741465" y="344384"/>
                </a:lnTo>
                <a:lnTo>
                  <a:pt x="743790" y="341604"/>
                </a:lnTo>
                <a:lnTo>
                  <a:pt x="746127" y="338822"/>
                </a:lnTo>
                <a:lnTo>
                  <a:pt x="748452" y="336036"/>
                </a:lnTo>
                <a:lnTo>
                  <a:pt x="750789" y="333249"/>
                </a:lnTo>
                <a:lnTo>
                  <a:pt x="753127" y="330459"/>
                </a:lnTo>
                <a:lnTo>
                  <a:pt x="755452" y="327668"/>
                </a:lnTo>
                <a:lnTo>
                  <a:pt x="757789" y="324874"/>
                </a:lnTo>
                <a:lnTo>
                  <a:pt x="760114" y="322079"/>
                </a:lnTo>
                <a:lnTo>
                  <a:pt x="762451" y="319283"/>
                </a:lnTo>
                <a:lnTo>
                  <a:pt x="764776" y="316486"/>
                </a:lnTo>
                <a:lnTo>
                  <a:pt x="767113" y="313687"/>
                </a:lnTo>
                <a:lnTo>
                  <a:pt x="769438" y="310888"/>
                </a:lnTo>
                <a:lnTo>
                  <a:pt x="771776" y="308088"/>
                </a:lnTo>
                <a:lnTo>
                  <a:pt x="774100" y="305288"/>
                </a:lnTo>
                <a:lnTo>
                  <a:pt x="776438" y="302487"/>
                </a:lnTo>
                <a:lnTo>
                  <a:pt x="778775" y="299687"/>
                </a:lnTo>
                <a:lnTo>
                  <a:pt x="781100" y="296886"/>
                </a:lnTo>
                <a:lnTo>
                  <a:pt x="783437" y="294086"/>
                </a:lnTo>
                <a:lnTo>
                  <a:pt x="785762" y="291288"/>
                </a:lnTo>
                <a:lnTo>
                  <a:pt x="788099" y="288489"/>
                </a:lnTo>
                <a:lnTo>
                  <a:pt x="790424" y="285692"/>
                </a:lnTo>
                <a:lnTo>
                  <a:pt x="792762" y="282896"/>
                </a:lnTo>
                <a:lnTo>
                  <a:pt x="795087" y="280101"/>
                </a:lnTo>
                <a:lnTo>
                  <a:pt x="797424" y="277307"/>
                </a:lnTo>
                <a:lnTo>
                  <a:pt x="799749" y="274516"/>
                </a:lnTo>
                <a:lnTo>
                  <a:pt x="802086" y="271727"/>
                </a:lnTo>
                <a:lnTo>
                  <a:pt x="804411" y="268940"/>
                </a:lnTo>
                <a:lnTo>
                  <a:pt x="806748" y="266156"/>
                </a:lnTo>
                <a:lnTo>
                  <a:pt x="809086" y="263374"/>
                </a:lnTo>
                <a:lnTo>
                  <a:pt x="811410" y="260596"/>
                </a:lnTo>
                <a:lnTo>
                  <a:pt x="813748" y="257819"/>
                </a:lnTo>
                <a:lnTo>
                  <a:pt x="816073" y="255048"/>
                </a:lnTo>
                <a:lnTo>
                  <a:pt x="818410" y="252279"/>
                </a:lnTo>
                <a:lnTo>
                  <a:pt x="820735" y="249515"/>
                </a:lnTo>
                <a:lnTo>
                  <a:pt x="823072" y="246753"/>
                </a:lnTo>
                <a:lnTo>
                  <a:pt x="825397" y="243998"/>
                </a:lnTo>
                <a:lnTo>
                  <a:pt x="827734" y="241245"/>
                </a:lnTo>
                <a:lnTo>
                  <a:pt x="830059" y="238498"/>
                </a:lnTo>
                <a:lnTo>
                  <a:pt x="832397" y="235756"/>
                </a:lnTo>
                <a:lnTo>
                  <a:pt x="834734" y="233017"/>
                </a:lnTo>
                <a:lnTo>
                  <a:pt x="837059" y="230287"/>
                </a:lnTo>
                <a:lnTo>
                  <a:pt x="839396" y="227559"/>
                </a:lnTo>
                <a:lnTo>
                  <a:pt x="841721" y="224840"/>
                </a:lnTo>
                <a:lnTo>
                  <a:pt x="844058" y="222125"/>
                </a:lnTo>
                <a:lnTo>
                  <a:pt x="846383" y="219417"/>
                </a:lnTo>
                <a:lnTo>
                  <a:pt x="848720" y="216716"/>
                </a:lnTo>
                <a:lnTo>
                  <a:pt x="851045" y="214020"/>
                </a:lnTo>
                <a:lnTo>
                  <a:pt x="853383" y="211333"/>
                </a:lnTo>
                <a:lnTo>
                  <a:pt x="855708" y="208651"/>
                </a:lnTo>
                <a:lnTo>
                  <a:pt x="858045" y="205978"/>
                </a:lnTo>
                <a:lnTo>
                  <a:pt x="860382" y="203312"/>
                </a:lnTo>
                <a:lnTo>
                  <a:pt x="862707" y="200654"/>
                </a:lnTo>
                <a:lnTo>
                  <a:pt x="865044" y="198004"/>
                </a:lnTo>
                <a:lnTo>
                  <a:pt x="867369" y="195363"/>
                </a:lnTo>
                <a:lnTo>
                  <a:pt x="869707" y="192730"/>
                </a:lnTo>
                <a:lnTo>
                  <a:pt x="872032" y="190105"/>
                </a:lnTo>
                <a:lnTo>
                  <a:pt x="874369" y="187491"/>
                </a:lnTo>
                <a:lnTo>
                  <a:pt x="876694" y="184885"/>
                </a:lnTo>
                <a:lnTo>
                  <a:pt x="879031" y="182289"/>
                </a:lnTo>
                <a:lnTo>
                  <a:pt x="881356" y="179702"/>
                </a:lnTo>
                <a:lnTo>
                  <a:pt x="883693" y="177125"/>
                </a:lnTo>
                <a:lnTo>
                  <a:pt x="886031" y="174559"/>
                </a:lnTo>
                <a:lnTo>
                  <a:pt x="888355" y="172003"/>
                </a:lnTo>
                <a:lnTo>
                  <a:pt x="890693" y="169456"/>
                </a:lnTo>
                <a:lnTo>
                  <a:pt x="893018" y="166922"/>
                </a:lnTo>
                <a:lnTo>
                  <a:pt x="895355" y="164398"/>
                </a:lnTo>
                <a:lnTo>
                  <a:pt x="897680" y="161886"/>
                </a:lnTo>
                <a:lnTo>
                  <a:pt x="900017" y="159385"/>
                </a:lnTo>
                <a:lnTo>
                  <a:pt x="902342" y="156897"/>
                </a:lnTo>
                <a:lnTo>
                  <a:pt x="904679" y="154419"/>
                </a:lnTo>
                <a:lnTo>
                  <a:pt x="907004" y="151954"/>
                </a:lnTo>
                <a:lnTo>
                  <a:pt x="909342" y="149502"/>
                </a:lnTo>
                <a:lnTo>
                  <a:pt x="911667" y="147062"/>
                </a:lnTo>
                <a:lnTo>
                  <a:pt x="914004" y="144636"/>
                </a:lnTo>
                <a:lnTo>
                  <a:pt x="916341" y="142222"/>
                </a:lnTo>
                <a:lnTo>
                  <a:pt x="918666" y="139821"/>
                </a:lnTo>
                <a:lnTo>
                  <a:pt x="921003" y="137435"/>
                </a:lnTo>
                <a:lnTo>
                  <a:pt x="923328" y="135062"/>
                </a:lnTo>
                <a:lnTo>
                  <a:pt x="925666" y="132704"/>
                </a:lnTo>
                <a:lnTo>
                  <a:pt x="927991" y="130359"/>
                </a:lnTo>
                <a:lnTo>
                  <a:pt x="930328" y="128028"/>
                </a:lnTo>
                <a:lnTo>
                  <a:pt x="932653" y="125713"/>
                </a:lnTo>
                <a:lnTo>
                  <a:pt x="934990" y="123412"/>
                </a:lnTo>
                <a:lnTo>
                  <a:pt x="937315" y="121127"/>
                </a:lnTo>
                <a:lnTo>
                  <a:pt x="939652" y="118857"/>
                </a:lnTo>
                <a:lnTo>
                  <a:pt x="941990" y="116602"/>
                </a:lnTo>
                <a:lnTo>
                  <a:pt x="944315" y="114363"/>
                </a:lnTo>
                <a:lnTo>
                  <a:pt x="946652" y="112141"/>
                </a:lnTo>
                <a:lnTo>
                  <a:pt x="948977" y="109934"/>
                </a:lnTo>
                <a:lnTo>
                  <a:pt x="951314" y="107744"/>
                </a:lnTo>
                <a:lnTo>
                  <a:pt x="953639" y="105570"/>
                </a:lnTo>
                <a:lnTo>
                  <a:pt x="955976" y="103414"/>
                </a:lnTo>
                <a:lnTo>
                  <a:pt x="958301" y="101275"/>
                </a:lnTo>
                <a:lnTo>
                  <a:pt x="960638" y="99153"/>
                </a:lnTo>
                <a:lnTo>
                  <a:pt x="962963" y="97048"/>
                </a:lnTo>
                <a:lnTo>
                  <a:pt x="965301" y="94960"/>
                </a:lnTo>
                <a:lnTo>
                  <a:pt x="967638" y="92891"/>
                </a:lnTo>
                <a:lnTo>
                  <a:pt x="969963" y="90839"/>
                </a:lnTo>
                <a:lnTo>
                  <a:pt x="972300" y="88807"/>
                </a:lnTo>
                <a:lnTo>
                  <a:pt x="974625" y="86794"/>
                </a:lnTo>
                <a:lnTo>
                  <a:pt x="976962" y="84797"/>
                </a:lnTo>
                <a:lnTo>
                  <a:pt x="979287" y="82821"/>
                </a:lnTo>
                <a:lnTo>
                  <a:pt x="981625" y="80863"/>
                </a:lnTo>
                <a:lnTo>
                  <a:pt x="983949" y="78926"/>
                </a:lnTo>
                <a:lnTo>
                  <a:pt x="986287" y="77007"/>
                </a:lnTo>
                <a:lnTo>
                  <a:pt x="988612" y="75107"/>
                </a:lnTo>
                <a:lnTo>
                  <a:pt x="990949" y="73228"/>
                </a:lnTo>
                <a:lnTo>
                  <a:pt x="993286" y="71369"/>
                </a:lnTo>
                <a:lnTo>
                  <a:pt x="995611" y="69530"/>
                </a:lnTo>
                <a:lnTo>
                  <a:pt x="997948" y="67712"/>
                </a:lnTo>
                <a:lnTo>
                  <a:pt x="1000273" y="65913"/>
                </a:lnTo>
                <a:lnTo>
                  <a:pt x="1002611" y="64137"/>
                </a:lnTo>
                <a:lnTo>
                  <a:pt x="1004936" y="62380"/>
                </a:lnTo>
                <a:lnTo>
                  <a:pt x="1007273" y="60646"/>
                </a:lnTo>
                <a:lnTo>
                  <a:pt x="1009598" y="58932"/>
                </a:lnTo>
                <a:lnTo>
                  <a:pt x="1011935" y="57241"/>
                </a:lnTo>
                <a:lnTo>
                  <a:pt x="1014260" y="55570"/>
                </a:lnTo>
                <a:lnTo>
                  <a:pt x="1016597" y="53922"/>
                </a:lnTo>
                <a:lnTo>
                  <a:pt x="1018922" y="52296"/>
                </a:lnTo>
                <a:lnTo>
                  <a:pt x="1021259" y="50691"/>
                </a:lnTo>
                <a:lnTo>
                  <a:pt x="1023597" y="49110"/>
                </a:lnTo>
                <a:lnTo>
                  <a:pt x="1025922" y="47550"/>
                </a:lnTo>
                <a:lnTo>
                  <a:pt x="1028259" y="46013"/>
                </a:lnTo>
                <a:lnTo>
                  <a:pt x="1030584" y="44500"/>
                </a:lnTo>
                <a:lnTo>
                  <a:pt x="1032921" y="43009"/>
                </a:lnTo>
                <a:lnTo>
                  <a:pt x="1035246" y="41542"/>
                </a:lnTo>
                <a:lnTo>
                  <a:pt x="1037583" y="40098"/>
                </a:lnTo>
                <a:lnTo>
                  <a:pt x="1039908" y="38677"/>
                </a:lnTo>
                <a:lnTo>
                  <a:pt x="1042246" y="37279"/>
                </a:lnTo>
                <a:lnTo>
                  <a:pt x="1044571" y="35906"/>
                </a:lnTo>
                <a:lnTo>
                  <a:pt x="1046908" y="34557"/>
                </a:lnTo>
                <a:lnTo>
                  <a:pt x="1049245" y="33231"/>
                </a:lnTo>
                <a:lnTo>
                  <a:pt x="1051570" y="31929"/>
                </a:lnTo>
                <a:lnTo>
                  <a:pt x="1053907" y="30653"/>
                </a:lnTo>
                <a:lnTo>
                  <a:pt x="1056232" y="29400"/>
                </a:lnTo>
                <a:lnTo>
                  <a:pt x="1058569" y="28173"/>
                </a:lnTo>
                <a:lnTo>
                  <a:pt x="1060894" y="26970"/>
                </a:lnTo>
                <a:lnTo>
                  <a:pt x="1063232" y="25791"/>
                </a:lnTo>
                <a:lnTo>
                  <a:pt x="1065557" y="24637"/>
                </a:lnTo>
                <a:lnTo>
                  <a:pt x="1067894" y="23509"/>
                </a:lnTo>
                <a:lnTo>
                  <a:pt x="1070219" y="22407"/>
                </a:lnTo>
                <a:lnTo>
                  <a:pt x="1072556" y="21328"/>
                </a:lnTo>
                <a:lnTo>
                  <a:pt x="1074893" y="20276"/>
                </a:lnTo>
                <a:lnTo>
                  <a:pt x="1077218" y="19249"/>
                </a:lnTo>
                <a:lnTo>
                  <a:pt x="1079556" y="18249"/>
                </a:lnTo>
                <a:lnTo>
                  <a:pt x="1081881" y="17274"/>
                </a:lnTo>
                <a:lnTo>
                  <a:pt x="1084218" y="16324"/>
                </a:lnTo>
                <a:lnTo>
                  <a:pt x="1086543" y="15400"/>
                </a:lnTo>
                <a:lnTo>
                  <a:pt x="1088880" y="14503"/>
                </a:lnTo>
                <a:lnTo>
                  <a:pt x="1091205" y="13632"/>
                </a:lnTo>
                <a:lnTo>
                  <a:pt x="1093542" y="12787"/>
                </a:lnTo>
                <a:lnTo>
                  <a:pt x="1095867" y="11969"/>
                </a:lnTo>
                <a:lnTo>
                  <a:pt x="1098205" y="11177"/>
                </a:lnTo>
                <a:lnTo>
                  <a:pt x="1100542" y="10411"/>
                </a:lnTo>
                <a:lnTo>
                  <a:pt x="1102867" y="9673"/>
                </a:lnTo>
                <a:lnTo>
                  <a:pt x="1105204" y="8960"/>
                </a:lnTo>
                <a:lnTo>
                  <a:pt x="1107529" y="8274"/>
                </a:lnTo>
                <a:lnTo>
                  <a:pt x="1109866" y="7616"/>
                </a:lnTo>
                <a:lnTo>
                  <a:pt x="1112191" y="6983"/>
                </a:lnTo>
                <a:lnTo>
                  <a:pt x="1114529" y="6379"/>
                </a:lnTo>
                <a:lnTo>
                  <a:pt x="1116853" y="5801"/>
                </a:lnTo>
                <a:lnTo>
                  <a:pt x="1119191" y="5250"/>
                </a:lnTo>
                <a:lnTo>
                  <a:pt x="1121516" y="4727"/>
                </a:lnTo>
                <a:lnTo>
                  <a:pt x="1123853" y="4230"/>
                </a:lnTo>
                <a:lnTo>
                  <a:pt x="1126178" y="3762"/>
                </a:lnTo>
                <a:lnTo>
                  <a:pt x="1128515" y="3320"/>
                </a:lnTo>
                <a:lnTo>
                  <a:pt x="1130852" y="2906"/>
                </a:lnTo>
                <a:lnTo>
                  <a:pt x="1133177" y="2519"/>
                </a:lnTo>
                <a:lnTo>
                  <a:pt x="1135515" y="2160"/>
                </a:lnTo>
                <a:lnTo>
                  <a:pt x="1137840" y="1828"/>
                </a:lnTo>
                <a:lnTo>
                  <a:pt x="1140177" y="1523"/>
                </a:lnTo>
                <a:lnTo>
                  <a:pt x="1142502" y="1246"/>
                </a:lnTo>
                <a:lnTo>
                  <a:pt x="1144839" y="998"/>
                </a:lnTo>
                <a:lnTo>
                  <a:pt x="1147164" y="776"/>
                </a:lnTo>
                <a:lnTo>
                  <a:pt x="1149501" y="582"/>
                </a:lnTo>
                <a:lnTo>
                  <a:pt x="1151826" y="416"/>
                </a:lnTo>
                <a:lnTo>
                  <a:pt x="1154164" y="277"/>
                </a:lnTo>
                <a:lnTo>
                  <a:pt x="1156501" y="166"/>
                </a:lnTo>
                <a:lnTo>
                  <a:pt x="1158826" y="82"/>
                </a:lnTo>
                <a:lnTo>
                  <a:pt x="1161163" y="27"/>
                </a:lnTo>
                <a:lnTo>
                  <a:pt x="1163488" y="0"/>
                </a:lnTo>
                <a:lnTo>
                  <a:pt x="1165825" y="0"/>
                </a:lnTo>
                <a:lnTo>
                  <a:pt x="1168150" y="27"/>
                </a:lnTo>
                <a:lnTo>
                  <a:pt x="1170487" y="82"/>
                </a:lnTo>
                <a:lnTo>
                  <a:pt x="1172812" y="166"/>
                </a:lnTo>
                <a:lnTo>
                  <a:pt x="1175150" y="277"/>
                </a:lnTo>
                <a:lnTo>
                  <a:pt x="1177475" y="416"/>
                </a:lnTo>
                <a:lnTo>
                  <a:pt x="1179812" y="582"/>
                </a:lnTo>
                <a:lnTo>
                  <a:pt x="1182149" y="776"/>
                </a:lnTo>
                <a:lnTo>
                  <a:pt x="1184474" y="998"/>
                </a:lnTo>
                <a:lnTo>
                  <a:pt x="1186811" y="1246"/>
                </a:lnTo>
                <a:lnTo>
                  <a:pt x="1189136" y="1523"/>
                </a:lnTo>
                <a:lnTo>
                  <a:pt x="1191474" y="1828"/>
                </a:lnTo>
                <a:lnTo>
                  <a:pt x="1193798" y="2160"/>
                </a:lnTo>
                <a:lnTo>
                  <a:pt x="1196136" y="2519"/>
                </a:lnTo>
                <a:lnTo>
                  <a:pt x="1198461" y="2906"/>
                </a:lnTo>
                <a:lnTo>
                  <a:pt x="1200798" y="3320"/>
                </a:lnTo>
                <a:lnTo>
                  <a:pt x="1203123" y="3762"/>
                </a:lnTo>
                <a:lnTo>
                  <a:pt x="1205460" y="4230"/>
                </a:lnTo>
                <a:lnTo>
                  <a:pt x="1207797" y="4727"/>
                </a:lnTo>
                <a:lnTo>
                  <a:pt x="1210122" y="5250"/>
                </a:lnTo>
                <a:lnTo>
                  <a:pt x="1212460" y="5801"/>
                </a:lnTo>
                <a:lnTo>
                  <a:pt x="1214785" y="6379"/>
                </a:lnTo>
                <a:lnTo>
                  <a:pt x="1217122" y="6983"/>
                </a:lnTo>
                <a:lnTo>
                  <a:pt x="1219447" y="7616"/>
                </a:lnTo>
                <a:lnTo>
                  <a:pt x="1221784" y="8274"/>
                </a:lnTo>
                <a:lnTo>
                  <a:pt x="1224109" y="8960"/>
                </a:lnTo>
                <a:lnTo>
                  <a:pt x="1226446" y="9673"/>
                </a:lnTo>
                <a:lnTo>
                  <a:pt x="1228771" y="10411"/>
                </a:lnTo>
                <a:lnTo>
                  <a:pt x="1231108" y="11177"/>
                </a:lnTo>
                <a:lnTo>
                  <a:pt x="1233446" y="11969"/>
                </a:lnTo>
                <a:lnTo>
                  <a:pt x="1235771" y="12787"/>
                </a:lnTo>
                <a:lnTo>
                  <a:pt x="1238108" y="13632"/>
                </a:lnTo>
                <a:lnTo>
                  <a:pt x="1240433" y="14503"/>
                </a:lnTo>
                <a:lnTo>
                  <a:pt x="1242770" y="15400"/>
                </a:lnTo>
                <a:lnTo>
                  <a:pt x="1245095" y="16324"/>
                </a:lnTo>
                <a:lnTo>
                  <a:pt x="1247432" y="17274"/>
                </a:lnTo>
                <a:lnTo>
                  <a:pt x="1249757" y="18249"/>
                </a:lnTo>
                <a:lnTo>
                  <a:pt x="1252095" y="19249"/>
                </a:lnTo>
                <a:lnTo>
                  <a:pt x="1254420" y="20276"/>
                </a:lnTo>
                <a:lnTo>
                  <a:pt x="1256757" y="21328"/>
                </a:lnTo>
                <a:lnTo>
                  <a:pt x="1259082" y="22407"/>
                </a:lnTo>
                <a:lnTo>
                  <a:pt x="1261419" y="23509"/>
                </a:lnTo>
                <a:lnTo>
                  <a:pt x="1263756" y="24637"/>
                </a:lnTo>
                <a:lnTo>
                  <a:pt x="1266081" y="25791"/>
                </a:lnTo>
                <a:lnTo>
                  <a:pt x="1268419" y="26970"/>
                </a:lnTo>
                <a:lnTo>
                  <a:pt x="1270744" y="28173"/>
                </a:lnTo>
                <a:lnTo>
                  <a:pt x="1273081" y="29400"/>
                </a:lnTo>
                <a:lnTo>
                  <a:pt x="1275406" y="30653"/>
                </a:lnTo>
                <a:lnTo>
                  <a:pt x="1277743" y="31929"/>
                </a:lnTo>
                <a:lnTo>
                  <a:pt x="1280068" y="33231"/>
                </a:lnTo>
                <a:lnTo>
                  <a:pt x="1282405" y="34557"/>
                </a:lnTo>
                <a:lnTo>
                  <a:pt x="1284730" y="35906"/>
                </a:lnTo>
                <a:lnTo>
                  <a:pt x="1287067" y="37279"/>
                </a:lnTo>
                <a:lnTo>
                  <a:pt x="1289405" y="38677"/>
                </a:lnTo>
                <a:lnTo>
                  <a:pt x="1291730" y="40098"/>
                </a:lnTo>
                <a:lnTo>
                  <a:pt x="1294067" y="41542"/>
                </a:lnTo>
                <a:lnTo>
                  <a:pt x="1296392" y="43009"/>
                </a:lnTo>
                <a:lnTo>
                  <a:pt x="1298729" y="44500"/>
                </a:lnTo>
                <a:lnTo>
                  <a:pt x="1301054" y="46013"/>
                </a:lnTo>
                <a:lnTo>
                  <a:pt x="1303391" y="47550"/>
                </a:lnTo>
                <a:lnTo>
                  <a:pt x="1305716" y="49110"/>
                </a:lnTo>
                <a:lnTo>
                  <a:pt x="1308054" y="50691"/>
                </a:lnTo>
                <a:lnTo>
                  <a:pt x="1310379" y="52296"/>
                </a:lnTo>
                <a:lnTo>
                  <a:pt x="1312716" y="53922"/>
                </a:lnTo>
                <a:lnTo>
                  <a:pt x="1315053" y="55570"/>
                </a:lnTo>
                <a:lnTo>
                  <a:pt x="1317378" y="57241"/>
                </a:lnTo>
                <a:lnTo>
                  <a:pt x="1319715" y="58932"/>
                </a:lnTo>
                <a:lnTo>
                  <a:pt x="1322040" y="60646"/>
                </a:lnTo>
                <a:lnTo>
                  <a:pt x="1324378" y="62380"/>
                </a:lnTo>
                <a:lnTo>
                  <a:pt x="1326702" y="64137"/>
                </a:lnTo>
                <a:lnTo>
                  <a:pt x="1329040" y="65913"/>
                </a:lnTo>
                <a:lnTo>
                  <a:pt x="1331365" y="67712"/>
                </a:lnTo>
                <a:lnTo>
                  <a:pt x="1333702" y="69530"/>
                </a:lnTo>
                <a:lnTo>
                  <a:pt x="1336027" y="71369"/>
                </a:lnTo>
                <a:lnTo>
                  <a:pt x="1338364" y="73228"/>
                </a:lnTo>
                <a:lnTo>
                  <a:pt x="1340701" y="75107"/>
                </a:lnTo>
                <a:lnTo>
                  <a:pt x="1343026" y="77007"/>
                </a:lnTo>
                <a:lnTo>
                  <a:pt x="1345364" y="78926"/>
                </a:lnTo>
                <a:lnTo>
                  <a:pt x="1347689" y="80863"/>
                </a:lnTo>
                <a:lnTo>
                  <a:pt x="1350026" y="82821"/>
                </a:lnTo>
                <a:lnTo>
                  <a:pt x="1352351" y="84797"/>
                </a:lnTo>
                <a:lnTo>
                  <a:pt x="1354688" y="86794"/>
                </a:lnTo>
                <a:lnTo>
                  <a:pt x="1357013" y="88807"/>
                </a:lnTo>
                <a:lnTo>
                  <a:pt x="1359350" y="90839"/>
                </a:lnTo>
                <a:lnTo>
                  <a:pt x="1361675" y="92891"/>
                </a:lnTo>
                <a:lnTo>
                  <a:pt x="1364012" y="94960"/>
                </a:lnTo>
                <a:lnTo>
                  <a:pt x="1366337" y="97048"/>
                </a:lnTo>
                <a:lnTo>
                  <a:pt x="1368675" y="99153"/>
                </a:lnTo>
                <a:lnTo>
                  <a:pt x="1371012" y="101275"/>
                </a:lnTo>
                <a:lnTo>
                  <a:pt x="1373337" y="103414"/>
                </a:lnTo>
                <a:lnTo>
                  <a:pt x="1375674" y="105570"/>
                </a:lnTo>
                <a:lnTo>
                  <a:pt x="1377999" y="107744"/>
                </a:lnTo>
                <a:lnTo>
                  <a:pt x="1380336" y="109934"/>
                </a:lnTo>
                <a:lnTo>
                  <a:pt x="1382661" y="112141"/>
                </a:lnTo>
                <a:lnTo>
                  <a:pt x="1384999" y="114363"/>
                </a:lnTo>
                <a:lnTo>
                  <a:pt x="1387324" y="116602"/>
                </a:lnTo>
                <a:lnTo>
                  <a:pt x="1389661" y="118857"/>
                </a:lnTo>
                <a:lnTo>
                  <a:pt x="1391986" y="121127"/>
                </a:lnTo>
                <a:lnTo>
                  <a:pt x="1394323" y="123412"/>
                </a:lnTo>
                <a:lnTo>
                  <a:pt x="1396660" y="125713"/>
                </a:lnTo>
                <a:lnTo>
                  <a:pt x="1398985" y="128028"/>
                </a:lnTo>
                <a:lnTo>
                  <a:pt x="1401322" y="130359"/>
                </a:lnTo>
                <a:lnTo>
                  <a:pt x="1403647" y="132704"/>
                </a:lnTo>
                <a:lnTo>
                  <a:pt x="1405985" y="135062"/>
                </a:lnTo>
                <a:lnTo>
                  <a:pt x="1408310" y="137435"/>
                </a:lnTo>
                <a:lnTo>
                  <a:pt x="1410647" y="139821"/>
                </a:lnTo>
                <a:lnTo>
                  <a:pt x="1412972" y="142222"/>
                </a:lnTo>
                <a:lnTo>
                  <a:pt x="1415309" y="144636"/>
                </a:lnTo>
                <a:lnTo>
                  <a:pt x="1417634" y="147062"/>
                </a:lnTo>
                <a:lnTo>
                  <a:pt x="1419971" y="149502"/>
                </a:lnTo>
                <a:lnTo>
                  <a:pt x="1422309" y="151954"/>
                </a:lnTo>
                <a:lnTo>
                  <a:pt x="1424634" y="154419"/>
                </a:lnTo>
                <a:lnTo>
                  <a:pt x="1426971" y="156897"/>
                </a:lnTo>
                <a:lnTo>
                  <a:pt x="1429296" y="159385"/>
                </a:lnTo>
                <a:lnTo>
                  <a:pt x="1431633" y="161886"/>
                </a:lnTo>
                <a:lnTo>
                  <a:pt x="1433958" y="164398"/>
                </a:lnTo>
                <a:lnTo>
                  <a:pt x="1436295" y="166922"/>
                </a:lnTo>
                <a:lnTo>
                  <a:pt x="1438620" y="169456"/>
                </a:lnTo>
                <a:lnTo>
                  <a:pt x="1440958" y="172003"/>
                </a:lnTo>
                <a:lnTo>
                  <a:pt x="1443283" y="174559"/>
                </a:lnTo>
                <a:lnTo>
                  <a:pt x="1445620" y="177125"/>
                </a:lnTo>
                <a:lnTo>
                  <a:pt x="1447957" y="179702"/>
                </a:lnTo>
                <a:lnTo>
                  <a:pt x="1450282" y="182289"/>
                </a:lnTo>
                <a:lnTo>
                  <a:pt x="1452619" y="184885"/>
                </a:lnTo>
                <a:lnTo>
                  <a:pt x="1454944" y="187491"/>
                </a:lnTo>
                <a:lnTo>
                  <a:pt x="1457282" y="190105"/>
                </a:lnTo>
                <a:lnTo>
                  <a:pt x="1459606" y="192730"/>
                </a:lnTo>
                <a:lnTo>
                  <a:pt x="1461944" y="195363"/>
                </a:lnTo>
                <a:lnTo>
                  <a:pt x="1464269" y="198004"/>
                </a:lnTo>
                <a:lnTo>
                  <a:pt x="1466606" y="200654"/>
                </a:lnTo>
                <a:lnTo>
                  <a:pt x="1468931" y="203312"/>
                </a:lnTo>
                <a:lnTo>
                  <a:pt x="1471268" y="205978"/>
                </a:lnTo>
                <a:lnTo>
                  <a:pt x="1473593" y="208651"/>
                </a:lnTo>
                <a:lnTo>
                  <a:pt x="1475930" y="211333"/>
                </a:lnTo>
                <a:lnTo>
                  <a:pt x="1478268" y="214020"/>
                </a:lnTo>
                <a:lnTo>
                  <a:pt x="1480593" y="216716"/>
                </a:lnTo>
                <a:lnTo>
                  <a:pt x="1482930" y="219417"/>
                </a:lnTo>
                <a:lnTo>
                  <a:pt x="1485255" y="222125"/>
                </a:lnTo>
                <a:lnTo>
                  <a:pt x="1487592" y="224840"/>
                </a:lnTo>
                <a:lnTo>
                  <a:pt x="1489917" y="227559"/>
                </a:lnTo>
                <a:lnTo>
                  <a:pt x="1492254" y="230287"/>
                </a:lnTo>
                <a:lnTo>
                  <a:pt x="1494579" y="233017"/>
                </a:lnTo>
                <a:lnTo>
                  <a:pt x="1496916" y="235756"/>
                </a:lnTo>
                <a:lnTo>
                  <a:pt x="1499241" y="238498"/>
                </a:lnTo>
                <a:lnTo>
                  <a:pt x="1501579" y="241245"/>
                </a:lnTo>
                <a:lnTo>
                  <a:pt x="1503916" y="243998"/>
                </a:lnTo>
                <a:lnTo>
                  <a:pt x="1506241" y="246753"/>
                </a:lnTo>
                <a:lnTo>
                  <a:pt x="1508578" y="249515"/>
                </a:lnTo>
                <a:lnTo>
                  <a:pt x="1510903" y="252279"/>
                </a:lnTo>
                <a:lnTo>
                  <a:pt x="1513240" y="255048"/>
                </a:lnTo>
                <a:lnTo>
                  <a:pt x="1515565" y="257819"/>
                </a:lnTo>
                <a:lnTo>
                  <a:pt x="1517903" y="260596"/>
                </a:lnTo>
                <a:lnTo>
                  <a:pt x="1520228" y="263374"/>
                </a:lnTo>
                <a:lnTo>
                  <a:pt x="1522565" y="266156"/>
                </a:lnTo>
                <a:lnTo>
                  <a:pt x="1524890" y="268940"/>
                </a:lnTo>
                <a:lnTo>
                  <a:pt x="1527227" y="271727"/>
                </a:lnTo>
                <a:lnTo>
                  <a:pt x="1529564" y="274516"/>
                </a:lnTo>
                <a:lnTo>
                  <a:pt x="1531889" y="277307"/>
                </a:lnTo>
                <a:lnTo>
                  <a:pt x="1534226" y="280101"/>
                </a:lnTo>
                <a:lnTo>
                  <a:pt x="1536551" y="282896"/>
                </a:lnTo>
                <a:lnTo>
                  <a:pt x="1538889" y="285692"/>
                </a:lnTo>
                <a:lnTo>
                  <a:pt x="1541214" y="288489"/>
                </a:lnTo>
                <a:lnTo>
                  <a:pt x="1543551" y="291288"/>
                </a:lnTo>
                <a:lnTo>
                  <a:pt x="1545876" y="294086"/>
                </a:lnTo>
                <a:lnTo>
                  <a:pt x="1548213" y="296886"/>
                </a:lnTo>
                <a:lnTo>
                  <a:pt x="1550538" y="299687"/>
                </a:lnTo>
                <a:lnTo>
                  <a:pt x="1552875" y="302487"/>
                </a:lnTo>
                <a:lnTo>
                  <a:pt x="1555213" y="305288"/>
                </a:lnTo>
                <a:lnTo>
                  <a:pt x="1557538" y="308088"/>
                </a:lnTo>
                <a:lnTo>
                  <a:pt x="1559875" y="310888"/>
                </a:lnTo>
                <a:lnTo>
                  <a:pt x="1562200" y="313687"/>
                </a:lnTo>
                <a:lnTo>
                  <a:pt x="1564537" y="316486"/>
                </a:lnTo>
                <a:lnTo>
                  <a:pt x="1566862" y="319283"/>
                </a:lnTo>
                <a:lnTo>
                  <a:pt x="1569199" y="322079"/>
                </a:lnTo>
                <a:lnTo>
                  <a:pt x="1571524" y="324874"/>
                </a:lnTo>
                <a:lnTo>
                  <a:pt x="1573861" y="327668"/>
                </a:lnTo>
                <a:lnTo>
                  <a:pt x="1576186" y="330459"/>
                </a:lnTo>
                <a:lnTo>
                  <a:pt x="1578524" y="333249"/>
                </a:lnTo>
                <a:lnTo>
                  <a:pt x="1580849" y="336036"/>
                </a:lnTo>
                <a:lnTo>
                  <a:pt x="1583186" y="338822"/>
                </a:lnTo>
                <a:lnTo>
                  <a:pt x="1585523" y="341604"/>
                </a:lnTo>
                <a:lnTo>
                  <a:pt x="1587848" y="344384"/>
                </a:lnTo>
                <a:lnTo>
                  <a:pt x="1590185" y="347162"/>
                </a:lnTo>
                <a:lnTo>
                  <a:pt x="1592510" y="349936"/>
                </a:lnTo>
                <a:lnTo>
                  <a:pt x="1594848" y="352706"/>
                </a:lnTo>
                <a:lnTo>
                  <a:pt x="1597173" y="355470"/>
                </a:lnTo>
                <a:lnTo>
                  <a:pt x="1599510" y="358238"/>
                </a:lnTo>
                <a:lnTo>
                  <a:pt x="1601835" y="360994"/>
                </a:lnTo>
                <a:lnTo>
                  <a:pt x="1604172" y="363749"/>
                </a:lnTo>
                <a:lnTo>
                  <a:pt x="1606497" y="366505"/>
                </a:lnTo>
                <a:lnTo>
                  <a:pt x="1608834" y="369248"/>
                </a:lnTo>
                <a:lnTo>
                  <a:pt x="1611172" y="371991"/>
                </a:lnTo>
                <a:lnTo>
                  <a:pt x="1613497" y="374734"/>
                </a:lnTo>
                <a:lnTo>
                  <a:pt x="1615834" y="377465"/>
                </a:lnTo>
                <a:lnTo>
                  <a:pt x="1618159" y="380196"/>
                </a:lnTo>
                <a:lnTo>
                  <a:pt x="1620496" y="382915"/>
                </a:lnTo>
                <a:lnTo>
                  <a:pt x="1622821" y="385633"/>
                </a:lnTo>
                <a:lnTo>
                  <a:pt x="1625158" y="388352"/>
                </a:lnTo>
                <a:lnTo>
                  <a:pt x="1627483" y="391058"/>
                </a:lnTo>
                <a:lnTo>
                  <a:pt x="1629820" y="393764"/>
                </a:lnTo>
                <a:lnTo>
                  <a:pt x="1632145" y="396458"/>
                </a:lnTo>
                <a:lnTo>
                  <a:pt x="1634483" y="399152"/>
                </a:lnTo>
                <a:lnTo>
                  <a:pt x="1636820" y="401834"/>
                </a:lnTo>
                <a:lnTo>
                  <a:pt x="1639145" y="404503"/>
                </a:lnTo>
                <a:lnTo>
                  <a:pt x="1641482" y="407173"/>
                </a:lnTo>
                <a:lnTo>
                  <a:pt x="1643807" y="409842"/>
                </a:lnTo>
                <a:lnTo>
                  <a:pt x="1646144" y="412499"/>
                </a:lnTo>
                <a:lnTo>
                  <a:pt x="1648469" y="415144"/>
                </a:lnTo>
                <a:lnTo>
                  <a:pt x="1650807" y="417789"/>
                </a:lnTo>
                <a:lnTo>
                  <a:pt x="1653132" y="420434"/>
                </a:lnTo>
                <a:lnTo>
                  <a:pt x="1655469" y="423054"/>
                </a:lnTo>
                <a:lnTo>
                  <a:pt x="1657794" y="425674"/>
                </a:lnTo>
                <a:lnTo>
                  <a:pt x="1660131" y="428294"/>
                </a:lnTo>
                <a:lnTo>
                  <a:pt x="1662468" y="430902"/>
                </a:lnTo>
                <a:lnTo>
                  <a:pt x="1664793" y="433498"/>
                </a:lnTo>
                <a:lnTo>
                  <a:pt x="1667131" y="436093"/>
                </a:lnTo>
                <a:lnTo>
                  <a:pt x="1669455" y="438664"/>
                </a:lnTo>
                <a:lnTo>
                  <a:pt x="1671793" y="441248"/>
                </a:lnTo>
                <a:lnTo>
                  <a:pt x="1674118" y="443806"/>
                </a:lnTo>
                <a:lnTo>
                  <a:pt x="1676455" y="446365"/>
                </a:lnTo>
                <a:lnTo>
                  <a:pt x="1678780" y="448911"/>
                </a:lnTo>
                <a:lnTo>
                  <a:pt x="1681117" y="451458"/>
                </a:lnTo>
                <a:lnTo>
                  <a:pt x="1683442" y="453980"/>
                </a:lnTo>
                <a:lnTo>
                  <a:pt x="1685779" y="456501"/>
                </a:lnTo>
                <a:lnTo>
                  <a:pt x="1688104" y="459023"/>
                </a:lnTo>
                <a:lnTo>
                  <a:pt x="1690442" y="461520"/>
                </a:lnTo>
                <a:lnTo>
                  <a:pt x="1692779" y="464017"/>
                </a:lnTo>
                <a:lnTo>
                  <a:pt x="1695104" y="466502"/>
                </a:lnTo>
                <a:lnTo>
                  <a:pt x="1697441" y="468975"/>
                </a:lnTo>
                <a:lnTo>
                  <a:pt x="1699766" y="471447"/>
                </a:lnTo>
                <a:lnTo>
                  <a:pt x="1702103" y="473908"/>
                </a:lnTo>
                <a:lnTo>
                  <a:pt x="1704428" y="476356"/>
                </a:lnTo>
                <a:lnTo>
                  <a:pt x="1706765" y="478791"/>
                </a:lnTo>
                <a:lnTo>
                  <a:pt x="1709090" y="481215"/>
                </a:lnTo>
                <a:lnTo>
                  <a:pt x="1711428" y="483626"/>
                </a:lnTo>
                <a:lnTo>
                  <a:pt x="1713753" y="486037"/>
                </a:lnTo>
                <a:lnTo>
                  <a:pt x="1716090" y="488436"/>
                </a:lnTo>
                <a:lnTo>
                  <a:pt x="1718427" y="490822"/>
                </a:lnTo>
                <a:lnTo>
                  <a:pt x="1720752" y="493196"/>
                </a:lnTo>
                <a:lnTo>
                  <a:pt x="1723089" y="495558"/>
                </a:lnTo>
                <a:lnTo>
                  <a:pt x="1725414" y="497920"/>
                </a:lnTo>
                <a:lnTo>
                  <a:pt x="1727752" y="500257"/>
                </a:lnTo>
                <a:lnTo>
                  <a:pt x="1730077" y="502595"/>
                </a:lnTo>
                <a:lnTo>
                  <a:pt x="1732414" y="504919"/>
                </a:lnTo>
                <a:lnTo>
                  <a:pt x="1734739" y="507232"/>
                </a:lnTo>
                <a:lnTo>
                  <a:pt x="1737076" y="509532"/>
                </a:lnTo>
                <a:lnTo>
                  <a:pt x="1739401" y="511821"/>
                </a:lnTo>
                <a:lnTo>
                  <a:pt x="1741738" y="514096"/>
                </a:lnTo>
                <a:lnTo>
                  <a:pt x="1744075" y="516372"/>
                </a:lnTo>
                <a:lnTo>
                  <a:pt x="1746400" y="518623"/>
                </a:lnTo>
                <a:lnTo>
                  <a:pt x="1748738" y="520874"/>
                </a:lnTo>
                <a:lnTo>
                  <a:pt x="1751063" y="523101"/>
                </a:lnTo>
                <a:lnTo>
                  <a:pt x="1753400" y="525328"/>
                </a:lnTo>
                <a:lnTo>
                  <a:pt x="1755725" y="527542"/>
                </a:lnTo>
                <a:lnTo>
                  <a:pt x="1758062" y="529744"/>
                </a:lnTo>
                <a:lnTo>
                  <a:pt x="1760387" y="531933"/>
                </a:lnTo>
                <a:lnTo>
                  <a:pt x="1762724" y="534111"/>
                </a:lnTo>
                <a:lnTo>
                  <a:pt x="1765049" y="536276"/>
                </a:lnTo>
                <a:lnTo>
                  <a:pt x="1767387" y="538429"/>
                </a:lnTo>
                <a:lnTo>
                  <a:pt x="1769724" y="540569"/>
                </a:lnTo>
                <a:lnTo>
                  <a:pt x="1772049" y="542697"/>
                </a:lnTo>
                <a:lnTo>
                  <a:pt x="1774386" y="544813"/>
                </a:lnTo>
                <a:lnTo>
                  <a:pt x="1776711" y="546929"/>
                </a:lnTo>
                <a:lnTo>
                  <a:pt x="1779048" y="549020"/>
                </a:lnTo>
                <a:lnTo>
                  <a:pt x="1781373" y="551099"/>
                </a:lnTo>
                <a:lnTo>
                  <a:pt x="1783711" y="553178"/>
                </a:lnTo>
                <a:lnTo>
                  <a:pt x="1786036" y="555232"/>
                </a:lnTo>
                <a:lnTo>
                  <a:pt x="1788373" y="557274"/>
                </a:lnTo>
                <a:lnTo>
                  <a:pt x="1790698" y="559316"/>
                </a:lnTo>
                <a:lnTo>
                  <a:pt x="1793035" y="561334"/>
                </a:lnTo>
                <a:lnTo>
                  <a:pt x="1795360" y="563351"/>
                </a:lnTo>
                <a:lnTo>
                  <a:pt x="1797697" y="565344"/>
                </a:lnTo>
                <a:lnTo>
                  <a:pt x="1800034" y="567337"/>
                </a:lnTo>
                <a:lnTo>
                  <a:pt x="1802359" y="569305"/>
                </a:lnTo>
                <a:lnTo>
                  <a:pt x="1804697" y="571261"/>
                </a:lnTo>
                <a:lnTo>
                  <a:pt x="1807022" y="573217"/>
                </a:lnTo>
                <a:lnTo>
                  <a:pt x="1809359" y="575148"/>
                </a:lnTo>
                <a:lnTo>
                  <a:pt x="1811684" y="577079"/>
                </a:lnTo>
                <a:lnTo>
                  <a:pt x="1814021" y="578986"/>
                </a:lnTo>
                <a:lnTo>
                  <a:pt x="1816346" y="580893"/>
                </a:lnTo>
                <a:lnTo>
                  <a:pt x="1818683" y="582775"/>
                </a:lnTo>
                <a:lnTo>
                  <a:pt x="1821008" y="584657"/>
                </a:lnTo>
                <a:lnTo>
                  <a:pt x="1823346" y="586515"/>
                </a:lnTo>
                <a:lnTo>
                  <a:pt x="1825683" y="588372"/>
                </a:lnTo>
                <a:lnTo>
                  <a:pt x="1828008" y="590205"/>
                </a:lnTo>
                <a:lnTo>
                  <a:pt x="1830345" y="592038"/>
                </a:lnTo>
                <a:lnTo>
                  <a:pt x="1832670" y="593846"/>
                </a:lnTo>
                <a:lnTo>
                  <a:pt x="1835007" y="595654"/>
                </a:lnTo>
                <a:lnTo>
                  <a:pt x="1837332" y="597438"/>
                </a:lnTo>
                <a:lnTo>
                  <a:pt x="1839669" y="599222"/>
                </a:lnTo>
                <a:lnTo>
                  <a:pt x="1841994" y="600981"/>
                </a:lnTo>
                <a:lnTo>
                  <a:pt x="1844332" y="602728"/>
                </a:lnTo>
                <a:lnTo>
                  <a:pt x="1846657" y="604475"/>
                </a:lnTo>
                <a:lnTo>
                  <a:pt x="1848994" y="606197"/>
                </a:lnTo>
                <a:lnTo>
                  <a:pt x="1851331" y="607919"/>
                </a:lnTo>
                <a:lnTo>
                  <a:pt x="1853656" y="609617"/>
                </a:lnTo>
                <a:lnTo>
                  <a:pt x="1855993" y="611314"/>
                </a:lnTo>
                <a:lnTo>
                  <a:pt x="1858318" y="612987"/>
                </a:lnTo>
                <a:lnTo>
                  <a:pt x="1860656" y="614648"/>
                </a:lnTo>
                <a:lnTo>
                  <a:pt x="1862981" y="616308"/>
                </a:lnTo>
                <a:lnTo>
                  <a:pt x="1865318" y="617944"/>
                </a:lnTo>
                <a:lnTo>
                  <a:pt x="1867643" y="619581"/>
                </a:lnTo>
                <a:lnTo>
                  <a:pt x="1869980" y="621192"/>
                </a:lnTo>
                <a:lnTo>
                  <a:pt x="1872305" y="622791"/>
                </a:lnTo>
                <a:lnTo>
                  <a:pt x="1874642" y="624390"/>
                </a:lnTo>
                <a:lnTo>
                  <a:pt x="1876979" y="625965"/>
                </a:lnTo>
                <a:lnTo>
                  <a:pt x="1879304" y="627540"/>
                </a:lnTo>
                <a:lnTo>
                  <a:pt x="1881642" y="629090"/>
                </a:lnTo>
                <a:lnTo>
                  <a:pt x="1883967" y="630640"/>
                </a:lnTo>
                <a:lnTo>
                  <a:pt x="1886304" y="632165"/>
                </a:lnTo>
                <a:lnTo>
                  <a:pt x="1888629" y="633690"/>
                </a:lnTo>
                <a:lnTo>
                  <a:pt x="1890966" y="635191"/>
                </a:lnTo>
                <a:lnTo>
                  <a:pt x="1893291" y="636692"/>
                </a:lnTo>
                <a:lnTo>
                  <a:pt x="1895628" y="638168"/>
                </a:lnTo>
                <a:lnTo>
                  <a:pt x="1897953" y="639644"/>
                </a:lnTo>
                <a:lnTo>
                  <a:pt x="1900291" y="641096"/>
                </a:lnTo>
                <a:lnTo>
                  <a:pt x="1902628" y="642547"/>
                </a:lnTo>
                <a:lnTo>
                  <a:pt x="1904953" y="643987"/>
                </a:lnTo>
                <a:lnTo>
                  <a:pt x="1907290" y="645401"/>
                </a:lnTo>
                <a:lnTo>
                  <a:pt x="1909615" y="646816"/>
                </a:lnTo>
                <a:lnTo>
                  <a:pt x="1911952" y="648218"/>
                </a:lnTo>
                <a:lnTo>
                  <a:pt x="1914277" y="649608"/>
                </a:lnTo>
                <a:lnTo>
                  <a:pt x="1916614" y="650986"/>
                </a:lnTo>
                <a:lnTo>
                  <a:pt x="1918939" y="652352"/>
                </a:lnTo>
                <a:lnTo>
                  <a:pt x="1921277" y="653692"/>
                </a:lnTo>
                <a:lnTo>
                  <a:pt x="1923602" y="655045"/>
                </a:lnTo>
                <a:lnTo>
                  <a:pt x="1925939" y="656374"/>
                </a:lnTo>
                <a:lnTo>
                  <a:pt x="1928264" y="657690"/>
                </a:lnTo>
                <a:lnTo>
                  <a:pt x="1930601" y="658994"/>
                </a:lnTo>
                <a:lnTo>
                  <a:pt x="1932938" y="660286"/>
                </a:lnTo>
                <a:lnTo>
                  <a:pt x="1935263" y="661578"/>
                </a:lnTo>
                <a:lnTo>
                  <a:pt x="1937601" y="662844"/>
                </a:lnTo>
                <a:lnTo>
                  <a:pt x="1939926" y="664112"/>
                </a:lnTo>
                <a:lnTo>
                  <a:pt x="1942263" y="665354"/>
                </a:lnTo>
                <a:lnTo>
                  <a:pt x="1944588" y="666596"/>
                </a:lnTo>
                <a:lnTo>
                  <a:pt x="1946925" y="667827"/>
                </a:lnTo>
                <a:lnTo>
                  <a:pt x="1949250" y="669032"/>
                </a:lnTo>
                <a:lnTo>
                  <a:pt x="1951587" y="670238"/>
                </a:lnTo>
                <a:lnTo>
                  <a:pt x="1953912" y="671443"/>
                </a:lnTo>
                <a:lnTo>
                  <a:pt x="1956250" y="672624"/>
                </a:lnTo>
                <a:lnTo>
                  <a:pt x="1958587" y="673793"/>
                </a:lnTo>
                <a:lnTo>
                  <a:pt x="1960912" y="674949"/>
                </a:lnTo>
                <a:lnTo>
                  <a:pt x="1963249" y="676105"/>
                </a:lnTo>
                <a:lnTo>
                  <a:pt x="1965574" y="677249"/>
                </a:lnTo>
                <a:lnTo>
                  <a:pt x="1967911" y="678369"/>
                </a:lnTo>
                <a:lnTo>
                  <a:pt x="1970236" y="679488"/>
                </a:lnTo>
                <a:lnTo>
                  <a:pt x="1972573" y="680595"/>
                </a:lnTo>
                <a:lnTo>
                  <a:pt x="1974898" y="681690"/>
                </a:lnTo>
                <a:lnTo>
                  <a:pt x="1977236" y="682785"/>
                </a:lnTo>
                <a:lnTo>
                  <a:pt x="1979561" y="683855"/>
                </a:lnTo>
                <a:lnTo>
                  <a:pt x="1981898" y="684926"/>
                </a:lnTo>
                <a:lnTo>
                  <a:pt x="1984235" y="685971"/>
                </a:lnTo>
                <a:lnTo>
                  <a:pt x="1986560" y="687017"/>
                </a:lnTo>
                <a:lnTo>
                  <a:pt x="1988897" y="688062"/>
                </a:lnTo>
                <a:lnTo>
                  <a:pt x="1991222" y="689083"/>
                </a:lnTo>
                <a:lnTo>
                  <a:pt x="1993560" y="690092"/>
                </a:lnTo>
                <a:lnTo>
                  <a:pt x="1995885" y="691101"/>
                </a:lnTo>
                <a:lnTo>
                  <a:pt x="1998222" y="692097"/>
                </a:lnTo>
                <a:lnTo>
                  <a:pt x="2000547" y="693081"/>
                </a:lnTo>
                <a:lnTo>
                  <a:pt x="2002884" y="694053"/>
                </a:lnTo>
                <a:lnTo>
                  <a:pt x="2005209" y="695013"/>
                </a:lnTo>
                <a:lnTo>
                  <a:pt x="2007546" y="695972"/>
                </a:lnTo>
                <a:lnTo>
                  <a:pt x="2009883" y="696907"/>
                </a:lnTo>
                <a:lnTo>
                  <a:pt x="2012208" y="697842"/>
                </a:lnTo>
                <a:lnTo>
                  <a:pt x="2014546" y="698777"/>
                </a:lnTo>
                <a:lnTo>
                  <a:pt x="2016871" y="699687"/>
                </a:lnTo>
                <a:lnTo>
                  <a:pt x="2019208" y="700597"/>
                </a:lnTo>
                <a:lnTo>
                  <a:pt x="2021533" y="701495"/>
                </a:lnTo>
                <a:lnTo>
                  <a:pt x="2023870" y="702381"/>
                </a:lnTo>
                <a:lnTo>
                  <a:pt x="2026195" y="703255"/>
                </a:lnTo>
                <a:lnTo>
                  <a:pt x="2028532" y="704128"/>
                </a:lnTo>
                <a:lnTo>
                  <a:pt x="2030857" y="704989"/>
                </a:lnTo>
                <a:lnTo>
                  <a:pt x="2033195" y="705838"/>
                </a:lnTo>
                <a:lnTo>
                  <a:pt x="2035520" y="706674"/>
                </a:lnTo>
                <a:lnTo>
                  <a:pt x="2037857" y="707511"/>
                </a:lnTo>
                <a:lnTo>
                  <a:pt x="2040194" y="708335"/>
                </a:lnTo>
                <a:lnTo>
                  <a:pt x="2042519" y="709147"/>
                </a:lnTo>
                <a:lnTo>
                  <a:pt x="2044856" y="709946"/>
                </a:lnTo>
                <a:lnTo>
                  <a:pt x="2047181" y="710746"/>
                </a:lnTo>
                <a:lnTo>
                  <a:pt x="2049518" y="711533"/>
                </a:lnTo>
                <a:lnTo>
                  <a:pt x="2051843" y="712321"/>
                </a:lnTo>
                <a:lnTo>
                  <a:pt x="2054181" y="713083"/>
                </a:lnTo>
                <a:lnTo>
                  <a:pt x="2056506" y="713846"/>
                </a:lnTo>
                <a:lnTo>
                  <a:pt x="2058843" y="714596"/>
                </a:lnTo>
                <a:lnTo>
                  <a:pt x="2061168" y="715347"/>
                </a:lnTo>
                <a:lnTo>
                  <a:pt x="2063505" y="716085"/>
                </a:lnTo>
                <a:lnTo>
                  <a:pt x="2065842" y="716811"/>
                </a:lnTo>
                <a:lnTo>
                  <a:pt x="2068167" y="717536"/>
                </a:lnTo>
                <a:lnTo>
                  <a:pt x="2070505" y="718250"/>
                </a:lnTo>
                <a:lnTo>
                  <a:pt x="2072829" y="718951"/>
                </a:lnTo>
                <a:lnTo>
                  <a:pt x="2075167" y="719640"/>
                </a:lnTo>
                <a:lnTo>
                  <a:pt x="2077492" y="720329"/>
                </a:lnTo>
                <a:lnTo>
                  <a:pt x="2079829" y="721018"/>
                </a:lnTo>
                <a:lnTo>
                  <a:pt x="2082154" y="721682"/>
                </a:lnTo>
                <a:lnTo>
                  <a:pt x="2084491" y="722346"/>
                </a:lnTo>
                <a:lnTo>
                  <a:pt x="2086816" y="723011"/>
                </a:lnTo>
                <a:lnTo>
                  <a:pt x="2089153" y="723650"/>
                </a:lnTo>
                <a:lnTo>
                  <a:pt x="2091491" y="724302"/>
                </a:lnTo>
                <a:lnTo>
                  <a:pt x="2093816" y="724930"/>
                </a:lnTo>
                <a:lnTo>
                  <a:pt x="2096153" y="725557"/>
                </a:lnTo>
                <a:lnTo>
                  <a:pt x="2098478" y="726172"/>
                </a:lnTo>
                <a:lnTo>
                  <a:pt x="2100815" y="726787"/>
                </a:lnTo>
                <a:lnTo>
                  <a:pt x="2103140" y="727390"/>
                </a:lnTo>
                <a:lnTo>
                  <a:pt x="2105477" y="727993"/>
                </a:lnTo>
                <a:lnTo>
                  <a:pt x="2107802" y="728583"/>
                </a:lnTo>
                <a:lnTo>
                  <a:pt x="2110140" y="729161"/>
                </a:lnTo>
                <a:lnTo>
                  <a:pt x="2112465" y="729739"/>
                </a:lnTo>
                <a:lnTo>
                  <a:pt x="2114802" y="730305"/>
                </a:lnTo>
                <a:lnTo>
                  <a:pt x="2117139" y="730871"/>
                </a:lnTo>
                <a:lnTo>
                  <a:pt x="2119464" y="731425"/>
                </a:lnTo>
                <a:lnTo>
                  <a:pt x="2121801" y="731978"/>
                </a:lnTo>
                <a:lnTo>
                  <a:pt x="2124126" y="732519"/>
                </a:lnTo>
                <a:lnTo>
                  <a:pt x="2126464" y="733048"/>
                </a:lnTo>
                <a:lnTo>
                  <a:pt x="2128788" y="733577"/>
                </a:lnTo>
                <a:lnTo>
                  <a:pt x="2131126" y="734106"/>
                </a:lnTo>
                <a:lnTo>
                  <a:pt x="2133451" y="734611"/>
                </a:lnTo>
                <a:lnTo>
                  <a:pt x="2135788" y="735127"/>
                </a:lnTo>
                <a:lnTo>
                  <a:pt x="2138113" y="735632"/>
                </a:lnTo>
                <a:lnTo>
                  <a:pt x="2140450" y="736124"/>
                </a:lnTo>
                <a:lnTo>
                  <a:pt x="2142775" y="736616"/>
                </a:lnTo>
                <a:lnTo>
                  <a:pt x="2145112" y="737096"/>
                </a:lnTo>
                <a:lnTo>
                  <a:pt x="2147450" y="737575"/>
                </a:lnTo>
                <a:lnTo>
                  <a:pt x="2149775" y="738043"/>
                </a:lnTo>
                <a:lnTo>
                  <a:pt x="2152112" y="738510"/>
                </a:lnTo>
                <a:lnTo>
                  <a:pt x="2154437" y="738965"/>
                </a:lnTo>
                <a:lnTo>
                  <a:pt x="2156774" y="739420"/>
                </a:lnTo>
                <a:lnTo>
                  <a:pt x="2159099" y="739876"/>
                </a:lnTo>
                <a:lnTo>
                  <a:pt x="2161436" y="740319"/>
                </a:lnTo>
                <a:lnTo>
                  <a:pt x="2163761" y="740749"/>
                </a:lnTo>
                <a:lnTo>
                  <a:pt x="2166099" y="741180"/>
                </a:lnTo>
                <a:lnTo>
                  <a:pt x="2168423" y="741598"/>
                </a:lnTo>
                <a:lnTo>
                  <a:pt x="2170761" y="742028"/>
                </a:lnTo>
                <a:lnTo>
                  <a:pt x="2173098" y="742434"/>
                </a:lnTo>
                <a:lnTo>
                  <a:pt x="2175423" y="742840"/>
                </a:lnTo>
                <a:lnTo>
                  <a:pt x="2177760" y="743246"/>
                </a:lnTo>
                <a:lnTo>
                  <a:pt x="2180085" y="743640"/>
                </a:lnTo>
                <a:lnTo>
                  <a:pt x="2182423" y="744033"/>
                </a:lnTo>
                <a:lnTo>
                  <a:pt x="2184747" y="744427"/>
                </a:lnTo>
                <a:lnTo>
                  <a:pt x="2187085" y="744808"/>
                </a:lnTo>
                <a:lnTo>
                  <a:pt x="2189410" y="745178"/>
                </a:lnTo>
                <a:lnTo>
                  <a:pt x="2191747" y="745559"/>
                </a:lnTo>
                <a:lnTo>
                  <a:pt x="2194072" y="745916"/>
                </a:lnTo>
                <a:lnTo>
                  <a:pt x="2196409" y="746285"/>
                </a:lnTo>
                <a:lnTo>
                  <a:pt x="2198746" y="746641"/>
                </a:lnTo>
                <a:lnTo>
                  <a:pt x="2201071" y="746986"/>
                </a:lnTo>
                <a:lnTo>
                  <a:pt x="2203409" y="747343"/>
                </a:lnTo>
                <a:lnTo>
                  <a:pt x="2205734" y="747675"/>
                </a:lnTo>
                <a:lnTo>
                  <a:pt x="2208071" y="748019"/>
                </a:lnTo>
                <a:lnTo>
                  <a:pt x="2210396" y="748351"/>
                </a:lnTo>
                <a:lnTo>
                  <a:pt x="2212733" y="748683"/>
                </a:lnTo>
                <a:lnTo>
                  <a:pt x="2215058" y="749003"/>
                </a:lnTo>
                <a:lnTo>
                  <a:pt x="2217395" y="749323"/>
                </a:lnTo>
                <a:lnTo>
                  <a:pt x="2219720" y="749631"/>
                </a:lnTo>
                <a:lnTo>
                  <a:pt x="2222058" y="749951"/>
                </a:lnTo>
                <a:lnTo>
                  <a:pt x="2224395" y="750246"/>
                </a:lnTo>
                <a:lnTo>
                  <a:pt x="2226720" y="750553"/>
                </a:lnTo>
                <a:lnTo>
                  <a:pt x="2229057" y="750849"/>
                </a:lnTo>
                <a:lnTo>
                  <a:pt x="2231382" y="751144"/>
                </a:lnTo>
                <a:lnTo>
                  <a:pt x="2233719" y="751427"/>
                </a:lnTo>
                <a:lnTo>
                  <a:pt x="2236044" y="751722"/>
                </a:lnTo>
                <a:lnTo>
                  <a:pt x="2238381" y="751993"/>
                </a:lnTo>
                <a:lnTo>
                  <a:pt x="2240706" y="752276"/>
                </a:lnTo>
                <a:lnTo>
                  <a:pt x="2243044" y="752546"/>
                </a:lnTo>
                <a:lnTo>
                  <a:pt x="2245369" y="752817"/>
                </a:lnTo>
                <a:lnTo>
                  <a:pt x="2247706" y="753075"/>
                </a:lnTo>
                <a:lnTo>
                  <a:pt x="2250031" y="753346"/>
                </a:lnTo>
                <a:lnTo>
                  <a:pt x="2252368" y="753604"/>
                </a:lnTo>
                <a:lnTo>
                  <a:pt x="2254705" y="753850"/>
                </a:lnTo>
                <a:lnTo>
                  <a:pt x="2257030" y="754096"/>
                </a:lnTo>
                <a:lnTo>
                  <a:pt x="2259368" y="754354"/>
                </a:lnTo>
                <a:lnTo>
                  <a:pt x="2261692" y="754588"/>
                </a:lnTo>
                <a:lnTo>
                  <a:pt x="2264030" y="754834"/>
                </a:lnTo>
                <a:lnTo>
                  <a:pt x="2266355" y="755068"/>
                </a:lnTo>
                <a:lnTo>
                  <a:pt x="2268692" y="755302"/>
                </a:lnTo>
                <a:lnTo>
                  <a:pt x="2271017" y="755523"/>
                </a:lnTo>
                <a:lnTo>
                  <a:pt x="2273354" y="755757"/>
                </a:lnTo>
                <a:lnTo>
                  <a:pt x="2275679" y="755978"/>
                </a:lnTo>
                <a:lnTo>
                  <a:pt x="2278016" y="756187"/>
                </a:lnTo>
                <a:lnTo>
                  <a:pt x="2280354" y="756409"/>
                </a:lnTo>
                <a:lnTo>
                  <a:pt x="2282679" y="756618"/>
                </a:lnTo>
                <a:lnTo>
                  <a:pt x="2285016" y="756827"/>
                </a:lnTo>
                <a:lnTo>
                  <a:pt x="2287341" y="757036"/>
                </a:lnTo>
                <a:lnTo>
                  <a:pt x="2289678" y="757233"/>
                </a:lnTo>
                <a:lnTo>
                  <a:pt x="2292003" y="757430"/>
                </a:lnTo>
                <a:lnTo>
                  <a:pt x="2294340" y="757627"/>
                </a:lnTo>
                <a:lnTo>
                  <a:pt x="2296665" y="757823"/>
                </a:lnTo>
                <a:lnTo>
                  <a:pt x="2299003" y="758008"/>
                </a:lnTo>
                <a:lnTo>
                  <a:pt x="2301327" y="758205"/>
                </a:lnTo>
                <a:lnTo>
                  <a:pt x="2303665" y="758389"/>
                </a:lnTo>
                <a:lnTo>
                  <a:pt x="2306002" y="758561"/>
                </a:lnTo>
                <a:lnTo>
                  <a:pt x="2308327" y="758746"/>
                </a:lnTo>
                <a:lnTo>
                  <a:pt x="2310664" y="758918"/>
                </a:lnTo>
                <a:lnTo>
                  <a:pt x="2312989" y="759090"/>
                </a:lnTo>
                <a:lnTo>
                  <a:pt x="2315327" y="759263"/>
                </a:lnTo>
                <a:lnTo>
                  <a:pt x="2317651" y="759435"/>
                </a:lnTo>
                <a:lnTo>
                  <a:pt x="2319989" y="759595"/>
                </a:lnTo>
                <a:lnTo>
                  <a:pt x="2322314" y="759767"/>
                </a:lnTo>
                <a:lnTo>
                  <a:pt x="2324651" y="759927"/>
                </a:lnTo>
                <a:lnTo>
                  <a:pt x="2326976" y="760075"/>
                </a:lnTo>
                <a:lnTo>
                  <a:pt x="2329313" y="760234"/>
                </a:lnTo>
              </a:path>
            </a:pathLst>
          </a:custGeom>
          <a:noFill/>
          <a:ln w="28575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7AD2D870-3306-C04D-EE9E-95A99C8B9C86}"/>
              </a:ext>
            </a:extLst>
          </p:cNvPr>
          <p:cNvSpPr/>
          <p:nvPr/>
        </p:nvSpPr>
        <p:spPr>
          <a:xfrm>
            <a:off x="3095055" y="3126736"/>
            <a:ext cx="2329312" cy="1541631"/>
          </a:xfrm>
          <a:custGeom>
            <a:avLst/>
            <a:gdLst>
              <a:gd name="connsiteX0" fmla="*/ 0 w 2329312"/>
              <a:gd name="connsiteY0" fmla="*/ 1541631 h 1541631"/>
              <a:gd name="connsiteX1" fmla="*/ 2331 w 2329312"/>
              <a:gd name="connsiteY1" fmla="*/ 1541631 h 1541631"/>
              <a:gd name="connsiteX2" fmla="*/ 4663 w 2329312"/>
              <a:gd name="connsiteY2" fmla="*/ 1541631 h 1541631"/>
              <a:gd name="connsiteX3" fmla="*/ 6995 w 2329312"/>
              <a:gd name="connsiteY3" fmla="*/ 1541631 h 1541631"/>
              <a:gd name="connsiteX4" fmla="*/ 9326 w 2329312"/>
              <a:gd name="connsiteY4" fmla="*/ 1541631 h 1541631"/>
              <a:gd name="connsiteX5" fmla="*/ 11658 w 2329312"/>
              <a:gd name="connsiteY5" fmla="*/ 1541631 h 1541631"/>
              <a:gd name="connsiteX6" fmla="*/ 13989 w 2329312"/>
              <a:gd name="connsiteY6" fmla="*/ 1541631 h 1541631"/>
              <a:gd name="connsiteX7" fmla="*/ 16321 w 2329312"/>
              <a:gd name="connsiteY7" fmla="*/ 1541631 h 1541631"/>
              <a:gd name="connsiteX8" fmla="*/ 18653 w 2329312"/>
              <a:gd name="connsiteY8" fmla="*/ 1541631 h 1541631"/>
              <a:gd name="connsiteX9" fmla="*/ 20985 w 2329312"/>
              <a:gd name="connsiteY9" fmla="*/ 1541631 h 1541631"/>
              <a:gd name="connsiteX10" fmla="*/ 23316 w 2329312"/>
              <a:gd name="connsiteY10" fmla="*/ 1541631 h 1541631"/>
              <a:gd name="connsiteX11" fmla="*/ 25647 w 2329312"/>
              <a:gd name="connsiteY11" fmla="*/ 1541631 h 1541631"/>
              <a:gd name="connsiteX12" fmla="*/ 27979 w 2329312"/>
              <a:gd name="connsiteY12" fmla="*/ 1541631 h 1541631"/>
              <a:gd name="connsiteX13" fmla="*/ 30311 w 2329312"/>
              <a:gd name="connsiteY13" fmla="*/ 1541631 h 1541631"/>
              <a:gd name="connsiteX14" fmla="*/ 32643 w 2329312"/>
              <a:gd name="connsiteY14" fmla="*/ 1541631 h 1541631"/>
              <a:gd name="connsiteX15" fmla="*/ 34974 w 2329312"/>
              <a:gd name="connsiteY15" fmla="*/ 1541631 h 1541631"/>
              <a:gd name="connsiteX16" fmla="*/ 37306 w 2329312"/>
              <a:gd name="connsiteY16" fmla="*/ 1541631 h 1541631"/>
              <a:gd name="connsiteX17" fmla="*/ 39637 w 2329312"/>
              <a:gd name="connsiteY17" fmla="*/ 1541631 h 1541631"/>
              <a:gd name="connsiteX18" fmla="*/ 41969 w 2329312"/>
              <a:gd name="connsiteY18" fmla="*/ 1541631 h 1541631"/>
              <a:gd name="connsiteX19" fmla="*/ 44301 w 2329312"/>
              <a:gd name="connsiteY19" fmla="*/ 1541631 h 1541631"/>
              <a:gd name="connsiteX20" fmla="*/ 46632 w 2329312"/>
              <a:gd name="connsiteY20" fmla="*/ 1541631 h 1541631"/>
              <a:gd name="connsiteX21" fmla="*/ 48964 w 2329312"/>
              <a:gd name="connsiteY21" fmla="*/ 1541631 h 1541631"/>
              <a:gd name="connsiteX22" fmla="*/ 51295 w 2329312"/>
              <a:gd name="connsiteY22" fmla="*/ 1541631 h 1541631"/>
              <a:gd name="connsiteX23" fmla="*/ 53628 w 2329312"/>
              <a:gd name="connsiteY23" fmla="*/ 1541631 h 1541631"/>
              <a:gd name="connsiteX24" fmla="*/ 55959 w 2329312"/>
              <a:gd name="connsiteY24" fmla="*/ 1541631 h 1541631"/>
              <a:gd name="connsiteX25" fmla="*/ 58291 w 2329312"/>
              <a:gd name="connsiteY25" fmla="*/ 1541631 h 1541631"/>
              <a:gd name="connsiteX26" fmla="*/ 60622 w 2329312"/>
              <a:gd name="connsiteY26" fmla="*/ 1541631 h 1541631"/>
              <a:gd name="connsiteX27" fmla="*/ 62953 w 2329312"/>
              <a:gd name="connsiteY27" fmla="*/ 1541631 h 1541631"/>
              <a:gd name="connsiteX28" fmla="*/ 65286 w 2329312"/>
              <a:gd name="connsiteY28" fmla="*/ 1541631 h 1541631"/>
              <a:gd name="connsiteX29" fmla="*/ 67617 w 2329312"/>
              <a:gd name="connsiteY29" fmla="*/ 1541631 h 1541631"/>
              <a:gd name="connsiteX30" fmla="*/ 69949 w 2329312"/>
              <a:gd name="connsiteY30" fmla="*/ 1541631 h 1541631"/>
              <a:gd name="connsiteX31" fmla="*/ 72280 w 2329312"/>
              <a:gd name="connsiteY31" fmla="*/ 1541631 h 1541631"/>
              <a:gd name="connsiteX32" fmla="*/ 74613 w 2329312"/>
              <a:gd name="connsiteY32" fmla="*/ 1541631 h 1541631"/>
              <a:gd name="connsiteX33" fmla="*/ 76944 w 2329312"/>
              <a:gd name="connsiteY33" fmla="*/ 1541631 h 1541631"/>
              <a:gd name="connsiteX34" fmla="*/ 79275 w 2329312"/>
              <a:gd name="connsiteY34" fmla="*/ 1541631 h 1541631"/>
              <a:gd name="connsiteX35" fmla="*/ 81607 w 2329312"/>
              <a:gd name="connsiteY35" fmla="*/ 1541631 h 1541631"/>
              <a:gd name="connsiteX36" fmla="*/ 83938 w 2329312"/>
              <a:gd name="connsiteY36" fmla="*/ 1541631 h 1541631"/>
              <a:gd name="connsiteX37" fmla="*/ 86271 w 2329312"/>
              <a:gd name="connsiteY37" fmla="*/ 1541631 h 1541631"/>
              <a:gd name="connsiteX38" fmla="*/ 88602 w 2329312"/>
              <a:gd name="connsiteY38" fmla="*/ 1541631 h 1541631"/>
              <a:gd name="connsiteX39" fmla="*/ 90934 w 2329312"/>
              <a:gd name="connsiteY39" fmla="*/ 1541631 h 1541631"/>
              <a:gd name="connsiteX40" fmla="*/ 93265 w 2329312"/>
              <a:gd name="connsiteY40" fmla="*/ 1541631 h 1541631"/>
              <a:gd name="connsiteX41" fmla="*/ 95596 w 2329312"/>
              <a:gd name="connsiteY41" fmla="*/ 1541631 h 1541631"/>
              <a:gd name="connsiteX42" fmla="*/ 97929 w 2329312"/>
              <a:gd name="connsiteY42" fmla="*/ 1541631 h 1541631"/>
              <a:gd name="connsiteX43" fmla="*/ 100260 w 2329312"/>
              <a:gd name="connsiteY43" fmla="*/ 1541631 h 1541631"/>
              <a:gd name="connsiteX44" fmla="*/ 102592 w 2329312"/>
              <a:gd name="connsiteY44" fmla="*/ 1541631 h 1541631"/>
              <a:gd name="connsiteX45" fmla="*/ 104923 w 2329312"/>
              <a:gd name="connsiteY45" fmla="*/ 1541631 h 1541631"/>
              <a:gd name="connsiteX46" fmla="*/ 107256 w 2329312"/>
              <a:gd name="connsiteY46" fmla="*/ 1541631 h 1541631"/>
              <a:gd name="connsiteX47" fmla="*/ 109587 w 2329312"/>
              <a:gd name="connsiteY47" fmla="*/ 1541631 h 1541631"/>
              <a:gd name="connsiteX48" fmla="*/ 111919 w 2329312"/>
              <a:gd name="connsiteY48" fmla="*/ 1541631 h 1541631"/>
              <a:gd name="connsiteX49" fmla="*/ 114250 w 2329312"/>
              <a:gd name="connsiteY49" fmla="*/ 1541631 h 1541631"/>
              <a:gd name="connsiteX50" fmla="*/ 116581 w 2329312"/>
              <a:gd name="connsiteY50" fmla="*/ 1541631 h 1541631"/>
              <a:gd name="connsiteX51" fmla="*/ 118914 w 2329312"/>
              <a:gd name="connsiteY51" fmla="*/ 1541631 h 1541631"/>
              <a:gd name="connsiteX52" fmla="*/ 121245 w 2329312"/>
              <a:gd name="connsiteY52" fmla="*/ 1541631 h 1541631"/>
              <a:gd name="connsiteX53" fmla="*/ 123577 w 2329312"/>
              <a:gd name="connsiteY53" fmla="*/ 1541631 h 1541631"/>
              <a:gd name="connsiteX54" fmla="*/ 125908 w 2329312"/>
              <a:gd name="connsiteY54" fmla="*/ 1541631 h 1541631"/>
              <a:gd name="connsiteX55" fmla="*/ 128241 w 2329312"/>
              <a:gd name="connsiteY55" fmla="*/ 1541631 h 1541631"/>
              <a:gd name="connsiteX56" fmla="*/ 130572 w 2329312"/>
              <a:gd name="connsiteY56" fmla="*/ 1541631 h 1541631"/>
              <a:gd name="connsiteX57" fmla="*/ 132903 w 2329312"/>
              <a:gd name="connsiteY57" fmla="*/ 1541631 h 1541631"/>
              <a:gd name="connsiteX58" fmla="*/ 135235 w 2329312"/>
              <a:gd name="connsiteY58" fmla="*/ 1541631 h 1541631"/>
              <a:gd name="connsiteX59" fmla="*/ 137566 w 2329312"/>
              <a:gd name="connsiteY59" fmla="*/ 1541631 h 1541631"/>
              <a:gd name="connsiteX60" fmla="*/ 139899 w 2329312"/>
              <a:gd name="connsiteY60" fmla="*/ 1541631 h 1541631"/>
              <a:gd name="connsiteX61" fmla="*/ 142230 w 2329312"/>
              <a:gd name="connsiteY61" fmla="*/ 1541631 h 1541631"/>
              <a:gd name="connsiteX62" fmla="*/ 144562 w 2329312"/>
              <a:gd name="connsiteY62" fmla="*/ 1541631 h 1541631"/>
              <a:gd name="connsiteX63" fmla="*/ 146893 w 2329312"/>
              <a:gd name="connsiteY63" fmla="*/ 1541631 h 1541631"/>
              <a:gd name="connsiteX64" fmla="*/ 149225 w 2329312"/>
              <a:gd name="connsiteY64" fmla="*/ 1541631 h 1541631"/>
              <a:gd name="connsiteX65" fmla="*/ 151557 w 2329312"/>
              <a:gd name="connsiteY65" fmla="*/ 1541631 h 1541631"/>
              <a:gd name="connsiteX66" fmla="*/ 153888 w 2329312"/>
              <a:gd name="connsiteY66" fmla="*/ 1541631 h 1541631"/>
              <a:gd name="connsiteX67" fmla="*/ 156220 w 2329312"/>
              <a:gd name="connsiteY67" fmla="*/ 1541631 h 1541631"/>
              <a:gd name="connsiteX68" fmla="*/ 158551 w 2329312"/>
              <a:gd name="connsiteY68" fmla="*/ 1541631 h 1541631"/>
              <a:gd name="connsiteX69" fmla="*/ 160883 w 2329312"/>
              <a:gd name="connsiteY69" fmla="*/ 1541631 h 1541631"/>
              <a:gd name="connsiteX70" fmla="*/ 163215 w 2329312"/>
              <a:gd name="connsiteY70" fmla="*/ 1541631 h 1541631"/>
              <a:gd name="connsiteX71" fmla="*/ 165547 w 2329312"/>
              <a:gd name="connsiteY71" fmla="*/ 1541631 h 1541631"/>
              <a:gd name="connsiteX72" fmla="*/ 167878 w 2329312"/>
              <a:gd name="connsiteY72" fmla="*/ 1541631 h 1541631"/>
              <a:gd name="connsiteX73" fmla="*/ 170209 w 2329312"/>
              <a:gd name="connsiteY73" fmla="*/ 1541631 h 1541631"/>
              <a:gd name="connsiteX74" fmla="*/ 172541 w 2329312"/>
              <a:gd name="connsiteY74" fmla="*/ 1541631 h 1541631"/>
              <a:gd name="connsiteX75" fmla="*/ 174873 w 2329312"/>
              <a:gd name="connsiteY75" fmla="*/ 1541631 h 1541631"/>
              <a:gd name="connsiteX76" fmla="*/ 177205 w 2329312"/>
              <a:gd name="connsiteY76" fmla="*/ 1541631 h 1541631"/>
              <a:gd name="connsiteX77" fmla="*/ 179536 w 2329312"/>
              <a:gd name="connsiteY77" fmla="*/ 1541631 h 1541631"/>
              <a:gd name="connsiteX78" fmla="*/ 181868 w 2329312"/>
              <a:gd name="connsiteY78" fmla="*/ 1541631 h 1541631"/>
              <a:gd name="connsiteX79" fmla="*/ 184199 w 2329312"/>
              <a:gd name="connsiteY79" fmla="*/ 1541631 h 1541631"/>
              <a:gd name="connsiteX80" fmla="*/ 186531 w 2329312"/>
              <a:gd name="connsiteY80" fmla="*/ 1541631 h 1541631"/>
              <a:gd name="connsiteX81" fmla="*/ 188863 w 2329312"/>
              <a:gd name="connsiteY81" fmla="*/ 1541631 h 1541631"/>
              <a:gd name="connsiteX82" fmla="*/ 191194 w 2329312"/>
              <a:gd name="connsiteY82" fmla="*/ 1541631 h 1541631"/>
              <a:gd name="connsiteX83" fmla="*/ 193526 w 2329312"/>
              <a:gd name="connsiteY83" fmla="*/ 1541631 h 1541631"/>
              <a:gd name="connsiteX84" fmla="*/ 195857 w 2329312"/>
              <a:gd name="connsiteY84" fmla="*/ 1541631 h 1541631"/>
              <a:gd name="connsiteX85" fmla="*/ 198190 w 2329312"/>
              <a:gd name="connsiteY85" fmla="*/ 1541631 h 1541631"/>
              <a:gd name="connsiteX86" fmla="*/ 200521 w 2329312"/>
              <a:gd name="connsiteY86" fmla="*/ 1541631 h 1541631"/>
              <a:gd name="connsiteX87" fmla="*/ 202853 w 2329312"/>
              <a:gd name="connsiteY87" fmla="*/ 1541631 h 1541631"/>
              <a:gd name="connsiteX88" fmla="*/ 205184 w 2329312"/>
              <a:gd name="connsiteY88" fmla="*/ 1541631 h 1541631"/>
              <a:gd name="connsiteX89" fmla="*/ 207515 w 2329312"/>
              <a:gd name="connsiteY89" fmla="*/ 1541631 h 1541631"/>
              <a:gd name="connsiteX90" fmla="*/ 209848 w 2329312"/>
              <a:gd name="connsiteY90" fmla="*/ 1541631 h 1541631"/>
              <a:gd name="connsiteX91" fmla="*/ 212179 w 2329312"/>
              <a:gd name="connsiteY91" fmla="*/ 1541631 h 1541631"/>
              <a:gd name="connsiteX92" fmla="*/ 214511 w 2329312"/>
              <a:gd name="connsiteY92" fmla="*/ 1541631 h 1541631"/>
              <a:gd name="connsiteX93" fmla="*/ 216842 w 2329312"/>
              <a:gd name="connsiteY93" fmla="*/ 1541631 h 1541631"/>
              <a:gd name="connsiteX94" fmla="*/ 219175 w 2329312"/>
              <a:gd name="connsiteY94" fmla="*/ 1541631 h 1541631"/>
              <a:gd name="connsiteX95" fmla="*/ 221506 w 2329312"/>
              <a:gd name="connsiteY95" fmla="*/ 1541631 h 1541631"/>
              <a:gd name="connsiteX96" fmla="*/ 223837 w 2329312"/>
              <a:gd name="connsiteY96" fmla="*/ 1541631 h 1541631"/>
              <a:gd name="connsiteX97" fmla="*/ 226169 w 2329312"/>
              <a:gd name="connsiteY97" fmla="*/ 1541631 h 1541631"/>
              <a:gd name="connsiteX98" fmla="*/ 228500 w 2329312"/>
              <a:gd name="connsiteY98" fmla="*/ 1541631 h 1541631"/>
              <a:gd name="connsiteX99" fmla="*/ 230833 w 2329312"/>
              <a:gd name="connsiteY99" fmla="*/ 1541631 h 1541631"/>
              <a:gd name="connsiteX100" fmla="*/ 233164 w 2329312"/>
              <a:gd name="connsiteY100" fmla="*/ 1541631 h 1541631"/>
              <a:gd name="connsiteX101" fmla="*/ 235496 w 2329312"/>
              <a:gd name="connsiteY101" fmla="*/ 1541631 h 1541631"/>
              <a:gd name="connsiteX102" fmla="*/ 237827 w 2329312"/>
              <a:gd name="connsiteY102" fmla="*/ 1541631 h 1541631"/>
              <a:gd name="connsiteX103" fmla="*/ 240158 w 2329312"/>
              <a:gd name="connsiteY103" fmla="*/ 1541631 h 1541631"/>
              <a:gd name="connsiteX104" fmla="*/ 242491 w 2329312"/>
              <a:gd name="connsiteY104" fmla="*/ 1541631 h 1541631"/>
              <a:gd name="connsiteX105" fmla="*/ 244822 w 2329312"/>
              <a:gd name="connsiteY105" fmla="*/ 1541631 h 1541631"/>
              <a:gd name="connsiteX106" fmla="*/ 247154 w 2329312"/>
              <a:gd name="connsiteY106" fmla="*/ 1541631 h 1541631"/>
              <a:gd name="connsiteX107" fmla="*/ 249485 w 2329312"/>
              <a:gd name="connsiteY107" fmla="*/ 1541631 h 1541631"/>
              <a:gd name="connsiteX108" fmla="*/ 251818 w 2329312"/>
              <a:gd name="connsiteY108" fmla="*/ 1541631 h 1541631"/>
              <a:gd name="connsiteX109" fmla="*/ 254149 w 2329312"/>
              <a:gd name="connsiteY109" fmla="*/ 1541631 h 1541631"/>
              <a:gd name="connsiteX110" fmla="*/ 256481 w 2329312"/>
              <a:gd name="connsiteY110" fmla="*/ 1541631 h 1541631"/>
              <a:gd name="connsiteX111" fmla="*/ 258812 w 2329312"/>
              <a:gd name="connsiteY111" fmla="*/ 1541631 h 1541631"/>
              <a:gd name="connsiteX112" fmla="*/ 261143 w 2329312"/>
              <a:gd name="connsiteY112" fmla="*/ 1541631 h 1541631"/>
              <a:gd name="connsiteX113" fmla="*/ 263476 w 2329312"/>
              <a:gd name="connsiteY113" fmla="*/ 1541631 h 1541631"/>
              <a:gd name="connsiteX114" fmla="*/ 265807 w 2329312"/>
              <a:gd name="connsiteY114" fmla="*/ 1541631 h 1541631"/>
              <a:gd name="connsiteX115" fmla="*/ 268139 w 2329312"/>
              <a:gd name="connsiteY115" fmla="*/ 1541631 h 1541631"/>
              <a:gd name="connsiteX116" fmla="*/ 270470 w 2329312"/>
              <a:gd name="connsiteY116" fmla="*/ 1541631 h 1541631"/>
              <a:gd name="connsiteX117" fmla="*/ 272803 w 2329312"/>
              <a:gd name="connsiteY117" fmla="*/ 1541631 h 1541631"/>
              <a:gd name="connsiteX118" fmla="*/ 275134 w 2329312"/>
              <a:gd name="connsiteY118" fmla="*/ 1541631 h 1541631"/>
              <a:gd name="connsiteX119" fmla="*/ 277465 w 2329312"/>
              <a:gd name="connsiteY119" fmla="*/ 1541631 h 1541631"/>
              <a:gd name="connsiteX120" fmla="*/ 279797 w 2329312"/>
              <a:gd name="connsiteY120" fmla="*/ 1541631 h 1541631"/>
              <a:gd name="connsiteX121" fmla="*/ 282128 w 2329312"/>
              <a:gd name="connsiteY121" fmla="*/ 1541631 h 1541631"/>
              <a:gd name="connsiteX122" fmla="*/ 284461 w 2329312"/>
              <a:gd name="connsiteY122" fmla="*/ 1541631 h 1541631"/>
              <a:gd name="connsiteX123" fmla="*/ 286792 w 2329312"/>
              <a:gd name="connsiteY123" fmla="*/ 1541631 h 1541631"/>
              <a:gd name="connsiteX124" fmla="*/ 289124 w 2329312"/>
              <a:gd name="connsiteY124" fmla="*/ 1541631 h 1541631"/>
              <a:gd name="connsiteX125" fmla="*/ 291455 w 2329312"/>
              <a:gd name="connsiteY125" fmla="*/ 1541631 h 1541631"/>
              <a:gd name="connsiteX126" fmla="*/ 293787 w 2329312"/>
              <a:gd name="connsiteY126" fmla="*/ 1541631 h 1541631"/>
              <a:gd name="connsiteX127" fmla="*/ 296119 w 2329312"/>
              <a:gd name="connsiteY127" fmla="*/ 1541631 h 1541631"/>
              <a:gd name="connsiteX128" fmla="*/ 298450 w 2329312"/>
              <a:gd name="connsiteY128" fmla="*/ 1541631 h 1541631"/>
              <a:gd name="connsiteX129" fmla="*/ 300782 w 2329312"/>
              <a:gd name="connsiteY129" fmla="*/ 1541631 h 1541631"/>
              <a:gd name="connsiteX130" fmla="*/ 303113 w 2329312"/>
              <a:gd name="connsiteY130" fmla="*/ 1541631 h 1541631"/>
              <a:gd name="connsiteX131" fmla="*/ 305445 w 2329312"/>
              <a:gd name="connsiteY131" fmla="*/ 1541631 h 1541631"/>
              <a:gd name="connsiteX132" fmla="*/ 307777 w 2329312"/>
              <a:gd name="connsiteY132" fmla="*/ 1541631 h 1541631"/>
              <a:gd name="connsiteX133" fmla="*/ 310109 w 2329312"/>
              <a:gd name="connsiteY133" fmla="*/ 1541631 h 1541631"/>
              <a:gd name="connsiteX134" fmla="*/ 312440 w 2329312"/>
              <a:gd name="connsiteY134" fmla="*/ 1541631 h 1541631"/>
              <a:gd name="connsiteX135" fmla="*/ 314771 w 2329312"/>
              <a:gd name="connsiteY135" fmla="*/ 1541631 h 1541631"/>
              <a:gd name="connsiteX136" fmla="*/ 317103 w 2329312"/>
              <a:gd name="connsiteY136" fmla="*/ 1541631 h 1541631"/>
              <a:gd name="connsiteX137" fmla="*/ 319435 w 2329312"/>
              <a:gd name="connsiteY137" fmla="*/ 1541631 h 1541631"/>
              <a:gd name="connsiteX138" fmla="*/ 321767 w 2329312"/>
              <a:gd name="connsiteY138" fmla="*/ 1541631 h 1541631"/>
              <a:gd name="connsiteX139" fmla="*/ 324098 w 2329312"/>
              <a:gd name="connsiteY139" fmla="*/ 1541631 h 1541631"/>
              <a:gd name="connsiteX140" fmla="*/ 326430 w 2329312"/>
              <a:gd name="connsiteY140" fmla="*/ 1541631 h 1541631"/>
              <a:gd name="connsiteX141" fmla="*/ 328761 w 2329312"/>
              <a:gd name="connsiteY141" fmla="*/ 1541631 h 1541631"/>
              <a:gd name="connsiteX142" fmla="*/ 331092 w 2329312"/>
              <a:gd name="connsiteY142" fmla="*/ 1541631 h 1541631"/>
              <a:gd name="connsiteX143" fmla="*/ 333425 w 2329312"/>
              <a:gd name="connsiteY143" fmla="*/ 1541631 h 1541631"/>
              <a:gd name="connsiteX144" fmla="*/ 335756 w 2329312"/>
              <a:gd name="connsiteY144" fmla="*/ 1541631 h 1541631"/>
              <a:gd name="connsiteX145" fmla="*/ 338088 w 2329312"/>
              <a:gd name="connsiteY145" fmla="*/ 1541631 h 1541631"/>
              <a:gd name="connsiteX146" fmla="*/ 340419 w 2329312"/>
              <a:gd name="connsiteY146" fmla="*/ 1541631 h 1541631"/>
              <a:gd name="connsiteX147" fmla="*/ 342752 w 2329312"/>
              <a:gd name="connsiteY147" fmla="*/ 1541631 h 1541631"/>
              <a:gd name="connsiteX148" fmla="*/ 345083 w 2329312"/>
              <a:gd name="connsiteY148" fmla="*/ 1541631 h 1541631"/>
              <a:gd name="connsiteX149" fmla="*/ 347415 w 2329312"/>
              <a:gd name="connsiteY149" fmla="*/ 1541631 h 1541631"/>
              <a:gd name="connsiteX150" fmla="*/ 349746 w 2329312"/>
              <a:gd name="connsiteY150" fmla="*/ 1541631 h 1541631"/>
              <a:gd name="connsiteX151" fmla="*/ 352077 w 2329312"/>
              <a:gd name="connsiteY151" fmla="*/ 1541631 h 1541631"/>
              <a:gd name="connsiteX152" fmla="*/ 354410 w 2329312"/>
              <a:gd name="connsiteY152" fmla="*/ 1541631 h 1541631"/>
              <a:gd name="connsiteX153" fmla="*/ 356741 w 2329312"/>
              <a:gd name="connsiteY153" fmla="*/ 1541631 h 1541631"/>
              <a:gd name="connsiteX154" fmla="*/ 359073 w 2329312"/>
              <a:gd name="connsiteY154" fmla="*/ 1541631 h 1541631"/>
              <a:gd name="connsiteX155" fmla="*/ 361404 w 2329312"/>
              <a:gd name="connsiteY155" fmla="*/ 1541631 h 1541631"/>
              <a:gd name="connsiteX156" fmla="*/ 363737 w 2329312"/>
              <a:gd name="connsiteY156" fmla="*/ 1541631 h 1541631"/>
              <a:gd name="connsiteX157" fmla="*/ 366068 w 2329312"/>
              <a:gd name="connsiteY157" fmla="*/ 1541631 h 1541631"/>
              <a:gd name="connsiteX158" fmla="*/ 368399 w 2329312"/>
              <a:gd name="connsiteY158" fmla="*/ 1541631 h 1541631"/>
              <a:gd name="connsiteX159" fmla="*/ 370731 w 2329312"/>
              <a:gd name="connsiteY159" fmla="*/ 1541631 h 1541631"/>
              <a:gd name="connsiteX160" fmla="*/ 373062 w 2329312"/>
              <a:gd name="connsiteY160" fmla="*/ 1541631 h 1541631"/>
              <a:gd name="connsiteX161" fmla="*/ 375395 w 2329312"/>
              <a:gd name="connsiteY161" fmla="*/ 1541631 h 1541631"/>
              <a:gd name="connsiteX162" fmla="*/ 377726 w 2329312"/>
              <a:gd name="connsiteY162" fmla="*/ 1541631 h 1541631"/>
              <a:gd name="connsiteX163" fmla="*/ 380058 w 2329312"/>
              <a:gd name="connsiteY163" fmla="*/ 1541631 h 1541631"/>
              <a:gd name="connsiteX164" fmla="*/ 382389 w 2329312"/>
              <a:gd name="connsiteY164" fmla="*/ 1541631 h 1541631"/>
              <a:gd name="connsiteX165" fmla="*/ 384720 w 2329312"/>
              <a:gd name="connsiteY165" fmla="*/ 1541631 h 1541631"/>
              <a:gd name="connsiteX166" fmla="*/ 387053 w 2329312"/>
              <a:gd name="connsiteY166" fmla="*/ 1541631 h 1541631"/>
              <a:gd name="connsiteX167" fmla="*/ 389384 w 2329312"/>
              <a:gd name="connsiteY167" fmla="*/ 1541631 h 1541631"/>
              <a:gd name="connsiteX168" fmla="*/ 391716 w 2329312"/>
              <a:gd name="connsiteY168" fmla="*/ 1541631 h 1541631"/>
              <a:gd name="connsiteX169" fmla="*/ 394047 w 2329312"/>
              <a:gd name="connsiteY169" fmla="*/ 1541631 h 1541631"/>
              <a:gd name="connsiteX170" fmla="*/ 396380 w 2329312"/>
              <a:gd name="connsiteY170" fmla="*/ 1541631 h 1541631"/>
              <a:gd name="connsiteX171" fmla="*/ 398711 w 2329312"/>
              <a:gd name="connsiteY171" fmla="*/ 1541631 h 1541631"/>
              <a:gd name="connsiteX172" fmla="*/ 401043 w 2329312"/>
              <a:gd name="connsiteY172" fmla="*/ 1541631 h 1541631"/>
              <a:gd name="connsiteX173" fmla="*/ 403374 w 2329312"/>
              <a:gd name="connsiteY173" fmla="*/ 1541631 h 1541631"/>
              <a:gd name="connsiteX174" fmla="*/ 405705 w 2329312"/>
              <a:gd name="connsiteY174" fmla="*/ 1541631 h 1541631"/>
              <a:gd name="connsiteX175" fmla="*/ 408038 w 2329312"/>
              <a:gd name="connsiteY175" fmla="*/ 1541631 h 1541631"/>
              <a:gd name="connsiteX176" fmla="*/ 410369 w 2329312"/>
              <a:gd name="connsiteY176" fmla="*/ 1541631 h 1541631"/>
              <a:gd name="connsiteX177" fmla="*/ 412701 w 2329312"/>
              <a:gd name="connsiteY177" fmla="*/ 1541631 h 1541631"/>
              <a:gd name="connsiteX178" fmla="*/ 415032 w 2329312"/>
              <a:gd name="connsiteY178" fmla="*/ 1541631 h 1541631"/>
              <a:gd name="connsiteX179" fmla="*/ 417364 w 2329312"/>
              <a:gd name="connsiteY179" fmla="*/ 1541631 h 1541631"/>
              <a:gd name="connsiteX180" fmla="*/ 419696 w 2329312"/>
              <a:gd name="connsiteY180" fmla="*/ 1541631 h 1541631"/>
              <a:gd name="connsiteX181" fmla="*/ 422027 w 2329312"/>
              <a:gd name="connsiteY181" fmla="*/ 1541631 h 1541631"/>
              <a:gd name="connsiteX182" fmla="*/ 424359 w 2329312"/>
              <a:gd name="connsiteY182" fmla="*/ 1541631 h 1541631"/>
              <a:gd name="connsiteX183" fmla="*/ 426690 w 2329312"/>
              <a:gd name="connsiteY183" fmla="*/ 1541631 h 1541631"/>
              <a:gd name="connsiteX184" fmla="*/ 429022 w 2329312"/>
              <a:gd name="connsiteY184" fmla="*/ 1541631 h 1541631"/>
              <a:gd name="connsiteX185" fmla="*/ 431354 w 2329312"/>
              <a:gd name="connsiteY185" fmla="*/ 1541631 h 1541631"/>
              <a:gd name="connsiteX186" fmla="*/ 433686 w 2329312"/>
              <a:gd name="connsiteY186" fmla="*/ 1541631 h 1541631"/>
              <a:gd name="connsiteX187" fmla="*/ 436017 w 2329312"/>
              <a:gd name="connsiteY187" fmla="*/ 1541631 h 1541631"/>
              <a:gd name="connsiteX188" fmla="*/ 438349 w 2329312"/>
              <a:gd name="connsiteY188" fmla="*/ 1541631 h 1541631"/>
              <a:gd name="connsiteX189" fmla="*/ 440680 w 2329312"/>
              <a:gd name="connsiteY189" fmla="*/ 1541631 h 1541631"/>
              <a:gd name="connsiteX190" fmla="*/ 443012 w 2329312"/>
              <a:gd name="connsiteY190" fmla="*/ 1541631 h 1541631"/>
              <a:gd name="connsiteX191" fmla="*/ 445344 w 2329312"/>
              <a:gd name="connsiteY191" fmla="*/ 1541631 h 1541631"/>
              <a:gd name="connsiteX192" fmla="*/ 447675 w 2329312"/>
              <a:gd name="connsiteY192" fmla="*/ 1541631 h 1541631"/>
              <a:gd name="connsiteX193" fmla="*/ 450007 w 2329312"/>
              <a:gd name="connsiteY193" fmla="*/ 1541631 h 1541631"/>
              <a:gd name="connsiteX194" fmla="*/ 452339 w 2329312"/>
              <a:gd name="connsiteY194" fmla="*/ 1541631 h 1541631"/>
              <a:gd name="connsiteX195" fmla="*/ 454671 w 2329312"/>
              <a:gd name="connsiteY195" fmla="*/ 1541631 h 1541631"/>
              <a:gd name="connsiteX196" fmla="*/ 457002 w 2329312"/>
              <a:gd name="connsiteY196" fmla="*/ 1541631 h 1541631"/>
              <a:gd name="connsiteX197" fmla="*/ 459333 w 2329312"/>
              <a:gd name="connsiteY197" fmla="*/ 1541631 h 1541631"/>
              <a:gd name="connsiteX198" fmla="*/ 461665 w 2329312"/>
              <a:gd name="connsiteY198" fmla="*/ 1541631 h 1541631"/>
              <a:gd name="connsiteX199" fmla="*/ 463997 w 2329312"/>
              <a:gd name="connsiteY199" fmla="*/ 1541631 h 1541631"/>
              <a:gd name="connsiteX200" fmla="*/ 466329 w 2329312"/>
              <a:gd name="connsiteY200" fmla="*/ 1541631 h 1541631"/>
              <a:gd name="connsiteX201" fmla="*/ 468660 w 2329312"/>
              <a:gd name="connsiteY201" fmla="*/ 1541631 h 1541631"/>
              <a:gd name="connsiteX202" fmla="*/ 470992 w 2329312"/>
              <a:gd name="connsiteY202" fmla="*/ 1541631 h 1541631"/>
              <a:gd name="connsiteX203" fmla="*/ 473323 w 2329312"/>
              <a:gd name="connsiteY203" fmla="*/ 1541631 h 1541631"/>
              <a:gd name="connsiteX204" fmla="*/ 475654 w 2329312"/>
              <a:gd name="connsiteY204" fmla="*/ 1541631 h 1541631"/>
              <a:gd name="connsiteX205" fmla="*/ 477987 w 2329312"/>
              <a:gd name="connsiteY205" fmla="*/ 1541631 h 1541631"/>
              <a:gd name="connsiteX206" fmla="*/ 480318 w 2329312"/>
              <a:gd name="connsiteY206" fmla="*/ 1541631 h 1541631"/>
              <a:gd name="connsiteX207" fmla="*/ 482650 w 2329312"/>
              <a:gd name="connsiteY207" fmla="*/ 1541631 h 1541631"/>
              <a:gd name="connsiteX208" fmla="*/ 484981 w 2329312"/>
              <a:gd name="connsiteY208" fmla="*/ 1541631 h 1541631"/>
              <a:gd name="connsiteX209" fmla="*/ 487314 w 2329312"/>
              <a:gd name="connsiteY209" fmla="*/ 1541631 h 1541631"/>
              <a:gd name="connsiteX210" fmla="*/ 489645 w 2329312"/>
              <a:gd name="connsiteY210" fmla="*/ 1541631 h 1541631"/>
              <a:gd name="connsiteX211" fmla="*/ 491977 w 2329312"/>
              <a:gd name="connsiteY211" fmla="*/ 1541631 h 1541631"/>
              <a:gd name="connsiteX212" fmla="*/ 494308 w 2329312"/>
              <a:gd name="connsiteY212" fmla="*/ 1541631 h 1541631"/>
              <a:gd name="connsiteX213" fmla="*/ 496639 w 2329312"/>
              <a:gd name="connsiteY213" fmla="*/ 1541631 h 1541631"/>
              <a:gd name="connsiteX214" fmla="*/ 498972 w 2329312"/>
              <a:gd name="connsiteY214" fmla="*/ 1541631 h 1541631"/>
              <a:gd name="connsiteX215" fmla="*/ 501303 w 2329312"/>
              <a:gd name="connsiteY215" fmla="*/ 1541631 h 1541631"/>
              <a:gd name="connsiteX216" fmla="*/ 503635 w 2329312"/>
              <a:gd name="connsiteY216" fmla="*/ 1541631 h 1541631"/>
              <a:gd name="connsiteX217" fmla="*/ 505966 w 2329312"/>
              <a:gd name="connsiteY217" fmla="*/ 1541631 h 1541631"/>
              <a:gd name="connsiteX218" fmla="*/ 508299 w 2329312"/>
              <a:gd name="connsiteY218" fmla="*/ 1541631 h 1541631"/>
              <a:gd name="connsiteX219" fmla="*/ 510630 w 2329312"/>
              <a:gd name="connsiteY219" fmla="*/ 1541631 h 1541631"/>
              <a:gd name="connsiteX220" fmla="*/ 512961 w 2329312"/>
              <a:gd name="connsiteY220" fmla="*/ 1541631 h 1541631"/>
              <a:gd name="connsiteX221" fmla="*/ 515293 w 2329312"/>
              <a:gd name="connsiteY221" fmla="*/ 1541631 h 1541631"/>
              <a:gd name="connsiteX222" fmla="*/ 517624 w 2329312"/>
              <a:gd name="connsiteY222" fmla="*/ 1541631 h 1541631"/>
              <a:gd name="connsiteX223" fmla="*/ 519957 w 2329312"/>
              <a:gd name="connsiteY223" fmla="*/ 1541631 h 1541631"/>
              <a:gd name="connsiteX224" fmla="*/ 522288 w 2329312"/>
              <a:gd name="connsiteY224" fmla="*/ 1541631 h 1541631"/>
              <a:gd name="connsiteX225" fmla="*/ 524620 w 2329312"/>
              <a:gd name="connsiteY225" fmla="*/ 1541631 h 1541631"/>
              <a:gd name="connsiteX226" fmla="*/ 526951 w 2329312"/>
              <a:gd name="connsiteY226" fmla="*/ 1541631 h 1541631"/>
              <a:gd name="connsiteX227" fmla="*/ 529282 w 2329312"/>
              <a:gd name="connsiteY227" fmla="*/ 1541631 h 1541631"/>
              <a:gd name="connsiteX228" fmla="*/ 531615 w 2329312"/>
              <a:gd name="connsiteY228" fmla="*/ 1541631 h 1541631"/>
              <a:gd name="connsiteX229" fmla="*/ 533946 w 2329312"/>
              <a:gd name="connsiteY229" fmla="*/ 1541631 h 1541631"/>
              <a:gd name="connsiteX230" fmla="*/ 536278 w 2329312"/>
              <a:gd name="connsiteY230" fmla="*/ 1541631 h 1541631"/>
              <a:gd name="connsiteX231" fmla="*/ 538609 w 2329312"/>
              <a:gd name="connsiteY231" fmla="*/ 1541631 h 1541631"/>
              <a:gd name="connsiteX232" fmla="*/ 540942 w 2329312"/>
              <a:gd name="connsiteY232" fmla="*/ 1541631 h 1541631"/>
              <a:gd name="connsiteX233" fmla="*/ 543273 w 2329312"/>
              <a:gd name="connsiteY233" fmla="*/ 1541631 h 1541631"/>
              <a:gd name="connsiteX234" fmla="*/ 545605 w 2329312"/>
              <a:gd name="connsiteY234" fmla="*/ 1541631 h 1541631"/>
              <a:gd name="connsiteX235" fmla="*/ 547936 w 2329312"/>
              <a:gd name="connsiteY235" fmla="*/ 1541631 h 1541631"/>
              <a:gd name="connsiteX236" fmla="*/ 550267 w 2329312"/>
              <a:gd name="connsiteY236" fmla="*/ 1541631 h 1541631"/>
              <a:gd name="connsiteX237" fmla="*/ 552600 w 2329312"/>
              <a:gd name="connsiteY237" fmla="*/ 1541631 h 1541631"/>
              <a:gd name="connsiteX238" fmla="*/ 554931 w 2329312"/>
              <a:gd name="connsiteY238" fmla="*/ 1541631 h 1541631"/>
              <a:gd name="connsiteX239" fmla="*/ 557263 w 2329312"/>
              <a:gd name="connsiteY239" fmla="*/ 1541631 h 1541631"/>
              <a:gd name="connsiteX240" fmla="*/ 559594 w 2329312"/>
              <a:gd name="connsiteY240" fmla="*/ 1541631 h 1541631"/>
              <a:gd name="connsiteX241" fmla="*/ 561926 w 2329312"/>
              <a:gd name="connsiteY241" fmla="*/ 1541631 h 1541631"/>
              <a:gd name="connsiteX242" fmla="*/ 564258 w 2329312"/>
              <a:gd name="connsiteY242" fmla="*/ 1541631 h 1541631"/>
              <a:gd name="connsiteX243" fmla="*/ 566589 w 2329312"/>
              <a:gd name="connsiteY243" fmla="*/ 1541631 h 1541631"/>
              <a:gd name="connsiteX244" fmla="*/ 568921 w 2329312"/>
              <a:gd name="connsiteY244" fmla="*/ 1541631 h 1541631"/>
              <a:gd name="connsiteX245" fmla="*/ 571252 w 2329312"/>
              <a:gd name="connsiteY245" fmla="*/ 1541631 h 1541631"/>
              <a:gd name="connsiteX246" fmla="*/ 573584 w 2329312"/>
              <a:gd name="connsiteY246" fmla="*/ 1541631 h 1541631"/>
              <a:gd name="connsiteX247" fmla="*/ 575916 w 2329312"/>
              <a:gd name="connsiteY247" fmla="*/ 1541631 h 1541631"/>
              <a:gd name="connsiteX248" fmla="*/ 578248 w 2329312"/>
              <a:gd name="connsiteY248" fmla="*/ 1541631 h 1541631"/>
              <a:gd name="connsiteX249" fmla="*/ 580579 w 2329312"/>
              <a:gd name="connsiteY249" fmla="*/ 1541631 h 1541631"/>
              <a:gd name="connsiteX250" fmla="*/ 582911 w 2329312"/>
              <a:gd name="connsiteY250" fmla="*/ 1541631 h 1541631"/>
              <a:gd name="connsiteX251" fmla="*/ 585242 w 2329312"/>
              <a:gd name="connsiteY251" fmla="*/ 1541631 h 1541631"/>
              <a:gd name="connsiteX252" fmla="*/ 587574 w 2329312"/>
              <a:gd name="connsiteY252" fmla="*/ 1541631 h 1541631"/>
              <a:gd name="connsiteX253" fmla="*/ 589906 w 2329312"/>
              <a:gd name="connsiteY253" fmla="*/ 1541631 h 1541631"/>
              <a:gd name="connsiteX254" fmla="*/ 592237 w 2329312"/>
              <a:gd name="connsiteY254" fmla="*/ 1541631 h 1541631"/>
              <a:gd name="connsiteX255" fmla="*/ 594569 w 2329312"/>
              <a:gd name="connsiteY255" fmla="*/ 1541631 h 1541631"/>
              <a:gd name="connsiteX256" fmla="*/ 596900 w 2329312"/>
              <a:gd name="connsiteY256" fmla="*/ 1541631 h 1541631"/>
              <a:gd name="connsiteX257" fmla="*/ 599233 w 2329312"/>
              <a:gd name="connsiteY257" fmla="*/ 1541631 h 1541631"/>
              <a:gd name="connsiteX258" fmla="*/ 601564 w 2329312"/>
              <a:gd name="connsiteY258" fmla="*/ 1541631 h 1541631"/>
              <a:gd name="connsiteX259" fmla="*/ 603895 w 2329312"/>
              <a:gd name="connsiteY259" fmla="*/ 1541631 h 1541631"/>
              <a:gd name="connsiteX260" fmla="*/ 606227 w 2329312"/>
              <a:gd name="connsiteY260" fmla="*/ 1541631 h 1541631"/>
              <a:gd name="connsiteX261" fmla="*/ 608558 w 2329312"/>
              <a:gd name="connsiteY261" fmla="*/ 1541631 h 1541631"/>
              <a:gd name="connsiteX262" fmla="*/ 610891 w 2329312"/>
              <a:gd name="connsiteY262" fmla="*/ 1541631 h 1541631"/>
              <a:gd name="connsiteX263" fmla="*/ 613222 w 2329312"/>
              <a:gd name="connsiteY263" fmla="*/ 1541631 h 1541631"/>
              <a:gd name="connsiteX264" fmla="*/ 615554 w 2329312"/>
              <a:gd name="connsiteY264" fmla="*/ 1541631 h 1541631"/>
              <a:gd name="connsiteX265" fmla="*/ 617885 w 2329312"/>
              <a:gd name="connsiteY265" fmla="*/ 1541631 h 1541631"/>
              <a:gd name="connsiteX266" fmla="*/ 620216 w 2329312"/>
              <a:gd name="connsiteY266" fmla="*/ 1541631 h 1541631"/>
              <a:gd name="connsiteX267" fmla="*/ 622549 w 2329312"/>
              <a:gd name="connsiteY267" fmla="*/ 1541631 h 1541631"/>
              <a:gd name="connsiteX268" fmla="*/ 624880 w 2329312"/>
              <a:gd name="connsiteY268" fmla="*/ 1541631 h 1541631"/>
              <a:gd name="connsiteX269" fmla="*/ 627212 w 2329312"/>
              <a:gd name="connsiteY269" fmla="*/ 1541631 h 1541631"/>
              <a:gd name="connsiteX270" fmla="*/ 629543 w 2329312"/>
              <a:gd name="connsiteY270" fmla="*/ 1541631 h 1541631"/>
              <a:gd name="connsiteX271" fmla="*/ 631876 w 2329312"/>
              <a:gd name="connsiteY271" fmla="*/ 1541631 h 1541631"/>
              <a:gd name="connsiteX272" fmla="*/ 634207 w 2329312"/>
              <a:gd name="connsiteY272" fmla="*/ 1541631 h 1541631"/>
              <a:gd name="connsiteX273" fmla="*/ 636539 w 2329312"/>
              <a:gd name="connsiteY273" fmla="*/ 1541631 h 1541631"/>
              <a:gd name="connsiteX274" fmla="*/ 638870 w 2329312"/>
              <a:gd name="connsiteY274" fmla="*/ 1541631 h 1541631"/>
              <a:gd name="connsiteX275" fmla="*/ 641201 w 2329312"/>
              <a:gd name="connsiteY275" fmla="*/ 1541631 h 1541631"/>
              <a:gd name="connsiteX276" fmla="*/ 643534 w 2329312"/>
              <a:gd name="connsiteY276" fmla="*/ 1541631 h 1541631"/>
              <a:gd name="connsiteX277" fmla="*/ 645865 w 2329312"/>
              <a:gd name="connsiteY277" fmla="*/ 1541631 h 1541631"/>
              <a:gd name="connsiteX278" fmla="*/ 648197 w 2329312"/>
              <a:gd name="connsiteY278" fmla="*/ 1541631 h 1541631"/>
              <a:gd name="connsiteX279" fmla="*/ 650528 w 2329312"/>
              <a:gd name="connsiteY279" fmla="*/ 1541631 h 1541631"/>
              <a:gd name="connsiteX280" fmla="*/ 652861 w 2329312"/>
              <a:gd name="connsiteY280" fmla="*/ 1541631 h 1541631"/>
              <a:gd name="connsiteX281" fmla="*/ 655192 w 2329312"/>
              <a:gd name="connsiteY281" fmla="*/ 1541631 h 1541631"/>
              <a:gd name="connsiteX282" fmla="*/ 657523 w 2329312"/>
              <a:gd name="connsiteY282" fmla="*/ 1541631 h 1541631"/>
              <a:gd name="connsiteX283" fmla="*/ 659855 w 2329312"/>
              <a:gd name="connsiteY283" fmla="*/ 1541631 h 1541631"/>
              <a:gd name="connsiteX284" fmla="*/ 662186 w 2329312"/>
              <a:gd name="connsiteY284" fmla="*/ 1541631 h 1541631"/>
              <a:gd name="connsiteX285" fmla="*/ 664519 w 2329312"/>
              <a:gd name="connsiteY285" fmla="*/ 1541631 h 1541631"/>
              <a:gd name="connsiteX286" fmla="*/ 666850 w 2329312"/>
              <a:gd name="connsiteY286" fmla="*/ 1541631 h 1541631"/>
              <a:gd name="connsiteX287" fmla="*/ 669182 w 2329312"/>
              <a:gd name="connsiteY287" fmla="*/ 1541631 h 1541631"/>
              <a:gd name="connsiteX288" fmla="*/ 671513 w 2329312"/>
              <a:gd name="connsiteY288" fmla="*/ 1541631 h 1541631"/>
              <a:gd name="connsiteX289" fmla="*/ 673845 w 2329312"/>
              <a:gd name="connsiteY289" fmla="*/ 1541631 h 1541631"/>
              <a:gd name="connsiteX290" fmla="*/ 676177 w 2329312"/>
              <a:gd name="connsiteY290" fmla="*/ 1541631 h 1541631"/>
              <a:gd name="connsiteX291" fmla="*/ 678508 w 2329312"/>
              <a:gd name="connsiteY291" fmla="*/ 1541631 h 1541631"/>
              <a:gd name="connsiteX292" fmla="*/ 680840 w 2329312"/>
              <a:gd name="connsiteY292" fmla="*/ 1541631 h 1541631"/>
              <a:gd name="connsiteX293" fmla="*/ 683171 w 2329312"/>
              <a:gd name="connsiteY293" fmla="*/ 1541631 h 1541631"/>
              <a:gd name="connsiteX294" fmla="*/ 685504 w 2329312"/>
              <a:gd name="connsiteY294" fmla="*/ 1541631 h 1541631"/>
              <a:gd name="connsiteX295" fmla="*/ 687835 w 2329312"/>
              <a:gd name="connsiteY295" fmla="*/ 1541631 h 1541631"/>
              <a:gd name="connsiteX296" fmla="*/ 690167 w 2329312"/>
              <a:gd name="connsiteY296" fmla="*/ 1541631 h 1541631"/>
              <a:gd name="connsiteX297" fmla="*/ 692498 w 2329312"/>
              <a:gd name="connsiteY297" fmla="*/ 1541631 h 1541631"/>
              <a:gd name="connsiteX298" fmla="*/ 694829 w 2329312"/>
              <a:gd name="connsiteY298" fmla="*/ 1541631 h 1541631"/>
              <a:gd name="connsiteX299" fmla="*/ 697162 w 2329312"/>
              <a:gd name="connsiteY299" fmla="*/ 1541631 h 1541631"/>
              <a:gd name="connsiteX300" fmla="*/ 699493 w 2329312"/>
              <a:gd name="connsiteY300" fmla="*/ 1541631 h 1541631"/>
              <a:gd name="connsiteX301" fmla="*/ 701825 w 2329312"/>
              <a:gd name="connsiteY301" fmla="*/ 1541631 h 1541631"/>
              <a:gd name="connsiteX302" fmla="*/ 704156 w 2329312"/>
              <a:gd name="connsiteY302" fmla="*/ 1541631 h 1541631"/>
              <a:gd name="connsiteX303" fmla="*/ 706488 w 2329312"/>
              <a:gd name="connsiteY303" fmla="*/ 1541631 h 1541631"/>
              <a:gd name="connsiteX304" fmla="*/ 708820 w 2329312"/>
              <a:gd name="connsiteY304" fmla="*/ 1541631 h 1541631"/>
              <a:gd name="connsiteX305" fmla="*/ 711151 w 2329312"/>
              <a:gd name="connsiteY305" fmla="*/ 1541631 h 1541631"/>
              <a:gd name="connsiteX306" fmla="*/ 713483 w 2329312"/>
              <a:gd name="connsiteY306" fmla="*/ 1541631 h 1541631"/>
              <a:gd name="connsiteX307" fmla="*/ 715814 w 2329312"/>
              <a:gd name="connsiteY307" fmla="*/ 1541631 h 1541631"/>
              <a:gd name="connsiteX308" fmla="*/ 718146 w 2329312"/>
              <a:gd name="connsiteY308" fmla="*/ 1541631 h 1541631"/>
              <a:gd name="connsiteX309" fmla="*/ 720478 w 2329312"/>
              <a:gd name="connsiteY309" fmla="*/ 1541631 h 1541631"/>
              <a:gd name="connsiteX310" fmla="*/ 722810 w 2329312"/>
              <a:gd name="connsiteY310" fmla="*/ 1541631 h 1541631"/>
              <a:gd name="connsiteX311" fmla="*/ 725141 w 2329312"/>
              <a:gd name="connsiteY311" fmla="*/ 1541631 h 1541631"/>
              <a:gd name="connsiteX312" fmla="*/ 727473 w 2329312"/>
              <a:gd name="connsiteY312" fmla="*/ 1541631 h 1541631"/>
              <a:gd name="connsiteX313" fmla="*/ 729804 w 2329312"/>
              <a:gd name="connsiteY313" fmla="*/ 1541631 h 1541631"/>
              <a:gd name="connsiteX314" fmla="*/ 732136 w 2329312"/>
              <a:gd name="connsiteY314" fmla="*/ 1541631 h 1541631"/>
              <a:gd name="connsiteX315" fmla="*/ 734468 w 2329312"/>
              <a:gd name="connsiteY315" fmla="*/ 1541631 h 1541631"/>
              <a:gd name="connsiteX316" fmla="*/ 736803 w 2329312"/>
              <a:gd name="connsiteY316" fmla="*/ 1541631 h 1541631"/>
              <a:gd name="connsiteX317" fmla="*/ 739128 w 2329312"/>
              <a:gd name="connsiteY317" fmla="*/ 1541631 h 1541631"/>
              <a:gd name="connsiteX318" fmla="*/ 741465 w 2329312"/>
              <a:gd name="connsiteY318" fmla="*/ 1541631 h 1541631"/>
              <a:gd name="connsiteX319" fmla="*/ 743790 w 2329312"/>
              <a:gd name="connsiteY319" fmla="*/ 1541631 h 1541631"/>
              <a:gd name="connsiteX320" fmla="*/ 746127 w 2329312"/>
              <a:gd name="connsiteY320" fmla="*/ 1541631 h 1541631"/>
              <a:gd name="connsiteX321" fmla="*/ 748452 w 2329312"/>
              <a:gd name="connsiteY321" fmla="*/ 1541631 h 1541631"/>
              <a:gd name="connsiteX322" fmla="*/ 750789 w 2329312"/>
              <a:gd name="connsiteY322" fmla="*/ 1541631 h 1541631"/>
              <a:gd name="connsiteX323" fmla="*/ 753127 w 2329312"/>
              <a:gd name="connsiteY323" fmla="*/ 1541631 h 1541631"/>
              <a:gd name="connsiteX324" fmla="*/ 755452 w 2329312"/>
              <a:gd name="connsiteY324" fmla="*/ 1541631 h 1541631"/>
              <a:gd name="connsiteX325" fmla="*/ 757789 w 2329312"/>
              <a:gd name="connsiteY325" fmla="*/ 1541631 h 1541631"/>
              <a:gd name="connsiteX326" fmla="*/ 760114 w 2329312"/>
              <a:gd name="connsiteY326" fmla="*/ 1541631 h 1541631"/>
              <a:gd name="connsiteX327" fmla="*/ 762451 w 2329312"/>
              <a:gd name="connsiteY327" fmla="*/ 1541631 h 1541631"/>
              <a:gd name="connsiteX328" fmla="*/ 764776 w 2329312"/>
              <a:gd name="connsiteY328" fmla="*/ 1541631 h 1541631"/>
              <a:gd name="connsiteX329" fmla="*/ 767113 w 2329312"/>
              <a:gd name="connsiteY329" fmla="*/ 1541631 h 1541631"/>
              <a:gd name="connsiteX330" fmla="*/ 769438 w 2329312"/>
              <a:gd name="connsiteY330" fmla="*/ 1541631 h 1541631"/>
              <a:gd name="connsiteX331" fmla="*/ 771776 w 2329312"/>
              <a:gd name="connsiteY331" fmla="*/ 1541631 h 1541631"/>
              <a:gd name="connsiteX332" fmla="*/ 774100 w 2329312"/>
              <a:gd name="connsiteY332" fmla="*/ 1541631 h 1541631"/>
              <a:gd name="connsiteX333" fmla="*/ 776438 w 2329312"/>
              <a:gd name="connsiteY333" fmla="*/ 1541631 h 1541631"/>
              <a:gd name="connsiteX334" fmla="*/ 778775 w 2329312"/>
              <a:gd name="connsiteY334" fmla="*/ 1541631 h 1541631"/>
              <a:gd name="connsiteX335" fmla="*/ 781100 w 2329312"/>
              <a:gd name="connsiteY335" fmla="*/ 1541631 h 1541631"/>
              <a:gd name="connsiteX336" fmla="*/ 783437 w 2329312"/>
              <a:gd name="connsiteY336" fmla="*/ 1541631 h 1541631"/>
              <a:gd name="connsiteX337" fmla="*/ 785762 w 2329312"/>
              <a:gd name="connsiteY337" fmla="*/ 1541631 h 1541631"/>
              <a:gd name="connsiteX338" fmla="*/ 788099 w 2329312"/>
              <a:gd name="connsiteY338" fmla="*/ 1541631 h 1541631"/>
              <a:gd name="connsiteX339" fmla="*/ 790424 w 2329312"/>
              <a:gd name="connsiteY339" fmla="*/ 1541631 h 1541631"/>
              <a:gd name="connsiteX340" fmla="*/ 792762 w 2329312"/>
              <a:gd name="connsiteY340" fmla="*/ 1541631 h 1541631"/>
              <a:gd name="connsiteX341" fmla="*/ 795087 w 2329312"/>
              <a:gd name="connsiteY341" fmla="*/ 1541631 h 1541631"/>
              <a:gd name="connsiteX342" fmla="*/ 797424 w 2329312"/>
              <a:gd name="connsiteY342" fmla="*/ 1541631 h 1541631"/>
              <a:gd name="connsiteX343" fmla="*/ 799749 w 2329312"/>
              <a:gd name="connsiteY343" fmla="*/ 1541631 h 1541631"/>
              <a:gd name="connsiteX344" fmla="*/ 802086 w 2329312"/>
              <a:gd name="connsiteY344" fmla="*/ 1541631 h 1541631"/>
              <a:gd name="connsiteX345" fmla="*/ 804411 w 2329312"/>
              <a:gd name="connsiteY345" fmla="*/ 1541631 h 1541631"/>
              <a:gd name="connsiteX346" fmla="*/ 806748 w 2329312"/>
              <a:gd name="connsiteY346" fmla="*/ 1541631 h 1541631"/>
              <a:gd name="connsiteX347" fmla="*/ 809086 w 2329312"/>
              <a:gd name="connsiteY347" fmla="*/ 1541631 h 1541631"/>
              <a:gd name="connsiteX348" fmla="*/ 811410 w 2329312"/>
              <a:gd name="connsiteY348" fmla="*/ 1541631 h 1541631"/>
              <a:gd name="connsiteX349" fmla="*/ 813748 w 2329312"/>
              <a:gd name="connsiteY349" fmla="*/ 1541631 h 1541631"/>
              <a:gd name="connsiteX350" fmla="*/ 816073 w 2329312"/>
              <a:gd name="connsiteY350" fmla="*/ 1541631 h 1541631"/>
              <a:gd name="connsiteX351" fmla="*/ 818410 w 2329312"/>
              <a:gd name="connsiteY351" fmla="*/ 1541631 h 1541631"/>
              <a:gd name="connsiteX352" fmla="*/ 820735 w 2329312"/>
              <a:gd name="connsiteY352" fmla="*/ 1541631 h 1541631"/>
              <a:gd name="connsiteX353" fmla="*/ 823072 w 2329312"/>
              <a:gd name="connsiteY353" fmla="*/ 1541631 h 1541631"/>
              <a:gd name="connsiteX354" fmla="*/ 825397 w 2329312"/>
              <a:gd name="connsiteY354" fmla="*/ 1541631 h 1541631"/>
              <a:gd name="connsiteX355" fmla="*/ 827734 w 2329312"/>
              <a:gd name="connsiteY355" fmla="*/ 1541631 h 1541631"/>
              <a:gd name="connsiteX356" fmla="*/ 830059 w 2329312"/>
              <a:gd name="connsiteY356" fmla="*/ 1541631 h 1541631"/>
              <a:gd name="connsiteX357" fmla="*/ 832397 w 2329312"/>
              <a:gd name="connsiteY357" fmla="*/ 1541631 h 1541631"/>
              <a:gd name="connsiteX358" fmla="*/ 834734 w 2329312"/>
              <a:gd name="connsiteY358" fmla="*/ 1541631 h 1541631"/>
              <a:gd name="connsiteX359" fmla="*/ 837059 w 2329312"/>
              <a:gd name="connsiteY359" fmla="*/ 1541631 h 1541631"/>
              <a:gd name="connsiteX360" fmla="*/ 839396 w 2329312"/>
              <a:gd name="connsiteY360" fmla="*/ 1541631 h 1541631"/>
              <a:gd name="connsiteX361" fmla="*/ 841721 w 2329312"/>
              <a:gd name="connsiteY361" fmla="*/ 1541631 h 1541631"/>
              <a:gd name="connsiteX362" fmla="*/ 844058 w 2329312"/>
              <a:gd name="connsiteY362" fmla="*/ 1541631 h 1541631"/>
              <a:gd name="connsiteX363" fmla="*/ 846383 w 2329312"/>
              <a:gd name="connsiteY363" fmla="*/ 1541631 h 1541631"/>
              <a:gd name="connsiteX364" fmla="*/ 848720 w 2329312"/>
              <a:gd name="connsiteY364" fmla="*/ 1541631 h 1541631"/>
              <a:gd name="connsiteX365" fmla="*/ 851045 w 2329312"/>
              <a:gd name="connsiteY365" fmla="*/ 1541631 h 1541631"/>
              <a:gd name="connsiteX366" fmla="*/ 853383 w 2329312"/>
              <a:gd name="connsiteY366" fmla="*/ 1541631 h 1541631"/>
              <a:gd name="connsiteX367" fmla="*/ 855708 w 2329312"/>
              <a:gd name="connsiteY367" fmla="*/ 1541631 h 1541631"/>
              <a:gd name="connsiteX368" fmla="*/ 858045 w 2329312"/>
              <a:gd name="connsiteY368" fmla="*/ 1541631 h 1541631"/>
              <a:gd name="connsiteX369" fmla="*/ 860382 w 2329312"/>
              <a:gd name="connsiteY369" fmla="*/ 1541631 h 1541631"/>
              <a:gd name="connsiteX370" fmla="*/ 862707 w 2329312"/>
              <a:gd name="connsiteY370" fmla="*/ 1541631 h 1541631"/>
              <a:gd name="connsiteX371" fmla="*/ 865044 w 2329312"/>
              <a:gd name="connsiteY371" fmla="*/ 1541631 h 1541631"/>
              <a:gd name="connsiteX372" fmla="*/ 867369 w 2329312"/>
              <a:gd name="connsiteY372" fmla="*/ 1541631 h 1541631"/>
              <a:gd name="connsiteX373" fmla="*/ 869707 w 2329312"/>
              <a:gd name="connsiteY373" fmla="*/ 1541631 h 1541631"/>
              <a:gd name="connsiteX374" fmla="*/ 872032 w 2329312"/>
              <a:gd name="connsiteY374" fmla="*/ 1541631 h 1541631"/>
              <a:gd name="connsiteX375" fmla="*/ 874369 w 2329312"/>
              <a:gd name="connsiteY375" fmla="*/ 1541631 h 1541631"/>
              <a:gd name="connsiteX376" fmla="*/ 876694 w 2329312"/>
              <a:gd name="connsiteY376" fmla="*/ 1541631 h 1541631"/>
              <a:gd name="connsiteX377" fmla="*/ 879031 w 2329312"/>
              <a:gd name="connsiteY377" fmla="*/ 1541631 h 1541631"/>
              <a:gd name="connsiteX378" fmla="*/ 881356 w 2329312"/>
              <a:gd name="connsiteY378" fmla="*/ 1541631 h 1541631"/>
              <a:gd name="connsiteX379" fmla="*/ 883693 w 2329312"/>
              <a:gd name="connsiteY379" fmla="*/ 1541631 h 1541631"/>
              <a:gd name="connsiteX380" fmla="*/ 886031 w 2329312"/>
              <a:gd name="connsiteY380" fmla="*/ 1541631 h 1541631"/>
              <a:gd name="connsiteX381" fmla="*/ 888355 w 2329312"/>
              <a:gd name="connsiteY381" fmla="*/ 1541631 h 1541631"/>
              <a:gd name="connsiteX382" fmla="*/ 890693 w 2329312"/>
              <a:gd name="connsiteY382" fmla="*/ 1541631 h 1541631"/>
              <a:gd name="connsiteX383" fmla="*/ 893018 w 2329312"/>
              <a:gd name="connsiteY383" fmla="*/ 1541631 h 1541631"/>
              <a:gd name="connsiteX384" fmla="*/ 895355 w 2329312"/>
              <a:gd name="connsiteY384" fmla="*/ 1541631 h 1541631"/>
              <a:gd name="connsiteX385" fmla="*/ 897680 w 2329312"/>
              <a:gd name="connsiteY385" fmla="*/ 1541631 h 1541631"/>
              <a:gd name="connsiteX386" fmla="*/ 900017 w 2329312"/>
              <a:gd name="connsiteY386" fmla="*/ 1541631 h 1541631"/>
              <a:gd name="connsiteX387" fmla="*/ 902342 w 2329312"/>
              <a:gd name="connsiteY387" fmla="*/ 1541631 h 1541631"/>
              <a:gd name="connsiteX388" fmla="*/ 904679 w 2329312"/>
              <a:gd name="connsiteY388" fmla="*/ 1541631 h 1541631"/>
              <a:gd name="connsiteX389" fmla="*/ 907004 w 2329312"/>
              <a:gd name="connsiteY389" fmla="*/ 1541631 h 1541631"/>
              <a:gd name="connsiteX390" fmla="*/ 909342 w 2329312"/>
              <a:gd name="connsiteY390" fmla="*/ 1541631 h 1541631"/>
              <a:gd name="connsiteX391" fmla="*/ 911667 w 2329312"/>
              <a:gd name="connsiteY391" fmla="*/ 1541631 h 1541631"/>
              <a:gd name="connsiteX392" fmla="*/ 914004 w 2329312"/>
              <a:gd name="connsiteY392" fmla="*/ 1541631 h 1541631"/>
              <a:gd name="connsiteX393" fmla="*/ 916341 w 2329312"/>
              <a:gd name="connsiteY393" fmla="*/ 1541631 h 1541631"/>
              <a:gd name="connsiteX394" fmla="*/ 918666 w 2329312"/>
              <a:gd name="connsiteY394" fmla="*/ 1541631 h 1541631"/>
              <a:gd name="connsiteX395" fmla="*/ 921003 w 2329312"/>
              <a:gd name="connsiteY395" fmla="*/ 1541631 h 1541631"/>
              <a:gd name="connsiteX396" fmla="*/ 923328 w 2329312"/>
              <a:gd name="connsiteY396" fmla="*/ 1541631 h 1541631"/>
              <a:gd name="connsiteX397" fmla="*/ 925666 w 2329312"/>
              <a:gd name="connsiteY397" fmla="*/ 1541631 h 1541631"/>
              <a:gd name="connsiteX398" fmla="*/ 927991 w 2329312"/>
              <a:gd name="connsiteY398" fmla="*/ 1541631 h 1541631"/>
              <a:gd name="connsiteX399" fmla="*/ 930328 w 2329312"/>
              <a:gd name="connsiteY399" fmla="*/ 1541631 h 1541631"/>
              <a:gd name="connsiteX400" fmla="*/ 932653 w 2329312"/>
              <a:gd name="connsiteY400" fmla="*/ 1541631 h 1541631"/>
              <a:gd name="connsiteX401" fmla="*/ 934990 w 2329312"/>
              <a:gd name="connsiteY401" fmla="*/ 1541631 h 1541631"/>
              <a:gd name="connsiteX402" fmla="*/ 937315 w 2329312"/>
              <a:gd name="connsiteY402" fmla="*/ 1541631 h 1541631"/>
              <a:gd name="connsiteX403" fmla="*/ 939652 w 2329312"/>
              <a:gd name="connsiteY403" fmla="*/ 1541631 h 1541631"/>
              <a:gd name="connsiteX404" fmla="*/ 941990 w 2329312"/>
              <a:gd name="connsiteY404" fmla="*/ 1541631 h 1541631"/>
              <a:gd name="connsiteX405" fmla="*/ 944315 w 2329312"/>
              <a:gd name="connsiteY405" fmla="*/ 1541631 h 1541631"/>
              <a:gd name="connsiteX406" fmla="*/ 946652 w 2329312"/>
              <a:gd name="connsiteY406" fmla="*/ 1541631 h 1541631"/>
              <a:gd name="connsiteX407" fmla="*/ 948977 w 2329312"/>
              <a:gd name="connsiteY407" fmla="*/ 1541631 h 1541631"/>
              <a:gd name="connsiteX408" fmla="*/ 951314 w 2329312"/>
              <a:gd name="connsiteY408" fmla="*/ 1541631 h 1541631"/>
              <a:gd name="connsiteX409" fmla="*/ 953639 w 2329312"/>
              <a:gd name="connsiteY409" fmla="*/ 1541631 h 1541631"/>
              <a:gd name="connsiteX410" fmla="*/ 955976 w 2329312"/>
              <a:gd name="connsiteY410" fmla="*/ 1541631 h 1541631"/>
              <a:gd name="connsiteX411" fmla="*/ 958301 w 2329312"/>
              <a:gd name="connsiteY411" fmla="*/ 1541631 h 1541631"/>
              <a:gd name="connsiteX412" fmla="*/ 960638 w 2329312"/>
              <a:gd name="connsiteY412" fmla="*/ 1541631 h 1541631"/>
              <a:gd name="connsiteX413" fmla="*/ 962963 w 2329312"/>
              <a:gd name="connsiteY413" fmla="*/ 1541631 h 1541631"/>
              <a:gd name="connsiteX414" fmla="*/ 965301 w 2329312"/>
              <a:gd name="connsiteY414" fmla="*/ 1541631 h 1541631"/>
              <a:gd name="connsiteX415" fmla="*/ 967638 w 2329312"/>
              <a:gd name="connsiteY415" fmla="*/ 1541631 h 1541631"/>
              <a:gd name="connsiteX416" fmla="*/ 969963 w 2329312"/>
              <a:gd name="connsiteY416" fmla="*/ 1541631 h 1541631"/>
              <a:gd name="connsiteX417" fmla="*/ 972300 w 2329312"/>
              <a:gd name="connsiteY417" fmla="*/ 1541631 h 1541631"/>
              <a:gd name="connsiteX418" fmla="*/ 974625 w 2329312"/>
              <a:gd name="connsiteY418" fmla="*/ 1541631 h 1541631"/>
              <a:gd name="connsiteX419" fmla="*/ 976962 w 2329312"/>
              <a:gd name="connsiteY419" fmla="*/ 1541631 h 1541631"/>
              <a:gd name="connsiteX420" fmla="*/ 979287 w 2329312"/>
              <a:gd name="connsiteY420" fmla="*/ 1541631 h 1541631"/>
              <a:gd name="connsiteX421" fmla="*/ 981625 w 2329312"/>
              <a:gd name="connsiteY421" fmla="*/ 1541631 h 1541631"/>
              <a:gd name="connsiteX422" fmla="*/ 983949 w 2329312"/>
              <a:gd name="connsiteY422" fmla="*/ 1541631 h 1541631"/>
              <a:gd name="connsiteX423" fmla="*/ 986287 w 2329312"/>
              <a:gd name="connsiteY423" fmla="*/ 1541631 h 1541631"/>
              <a:gd name="connsiteX424" fmla="*/ 988612 w 2329312"/>
              <a:gd name="connsiteY424" fmla="*/ 1541631 h 1541631"/>
              <a:gd name="connsiteX425" fmla="*/ 990949 w 2329312"/>
              <a:gd name="connsiteY425" fmla="*/ 1541631 h 1541631"/>
              <a:gd name="connsiteX426" fmla="*/ 993286 w 2329312"/>
              <a:gd name="connsiteY426" fmla="*/ 1541631 h 1541631"/>
              <a:gd name="connsiteX427" fmla="*/ 995611 w 2329312"/>
              <a:gd name="connsiteY427" fmla="*/ 1541631 h 1541631"/>
              <a:gd name="connsiteX428" fmla="*/ 997948 w 2329312"/>
              <a:gd name="connsiteY428" fmla="*/ 1541631 h 1541631"/>
              <a:gd name="connsiteX429" fmla="*/ 1000273 w 2329312"/>
              <a:gd name="connsiteY429" fmla="*/ 1541631 h 1541631"/>
              <a:gd name="connsiteX430" fmla="*/ 1002611 w 2329312"/>
              <a:gd name="connsiteY430" fmla="*/ 1541631 h 1541631"/>
              <a:gd name="connsiteX431" fmla="*/ 1004936 w 2329312"/>
              <a:gd name="connsiteY431" fmla="*/ 1541631 h 1541631"/>
              <a:gd name="connsiteX432" fmla="*/ 1007273 w 2329312"/>
              <a:gd name="connsiteY432" fmla="*/ 1541631 h 1541631"/>
              <a:gd name="connsiteX433" fmla="*/ 1009598 w 2329312"/>
              <a:gd name="connsiteY433" fmla="*/ 1541631 h 1541631"/>
              <a:gd name="connsiteX434" fmla="*/ 1011935 w 2329312"/>
              <a:gd name="connsiteY434" fmla="*/ 1541631 h 1541631"/>
              <a:gd name="connsiteX435" fmla="*/ 1014260 w 2329312"/>
              <a:gd name="connsiteY435" fmla="*/ 1541631 h 1541631"/>
              <a:gd name="connsiteX436" fmla="*/ 1016597 w 2329312"/>
              <a:gd name="connsiteY436" fmla="*/ 1541631 h 1541631"/>
              <a:gd name="connsiteX437" fmla="*/ 1018922 w 2329312"/>
              <a:gd name="connsiteY437" fmla="*/ 1541631 h 1541631"/>
              <a:gd name="connsiteX438" fmla="*/ 1021259 w 2329312"/>
              <a:gd name="connsiteY438" fmla="*/ 1541631 h 1541631"/>
              <a:gd name="connsiteX439" fmla="*/ 1023597 w 2329312"/>
              <a:gd name="connsiteY439" fmla="*/ 1541631 h 1541631"/>
              <a:gd name="connsiteX440" fmla="*/ 1025922 w 2329312"/>
              <a:gd name="connsiteY440" fmla="*/ 1541631 h 1541631"/>
              <a:gd name="connsiteX441" fmla="*/ 1028259 w 2329312"/>
              <a:gd name="connsiteY441" fmla="*/ 1541631 h 1541631"/>
              <a:gd name="connsiteX442" fmla="*/ 1030584 w 2329312"/>
              <a:gd name="connsiteY442" fmla="*/ 1541631 h 1541631"/>
              <a:gd name="connsiteX443" fmla="*/ 1032921 w 2329312"/>
              <a:gd name="connsiteY443" fmla="*/ 1541631 h 1541631"/>
              <a:gd name="connsiteX444" fmla="*/ 1035246 w 2329312"/>
              <a:gd name="connsiteY444" fmla="*/ 1541631 h 1541631"/>
              <a:gd name="connsiteX445" fmla="*/ 1037583 w 2329312"/>
              <a:gd name="connsiteY445" fmla="*/ 1541631 h 1541631"/>
              <a:gd name="connsiteX446" fmla="*/ 1039908 w 2329312"/>
              <a:gd name="connsiteY446" fmla="*/ 1541631 h 1541631"/>
              <a:gd name="connsiteX447" fmla="*/ 1042246 w 2329312"/>
              <a:gd name="connsiteY447" fmla="*/ 1541631 h 1541631"/>
              <a:gd name="connsiteX448" fmla="*/ 1044571 w 2329312"/>
              <a:gd name="connsiteY448" fmla="*/ 1541631 h 1541631"/>
              <a:gd name="connsiteX449" fmla="*/ 1046908 w 2329312"/>
              <a:gd name="connsiteY449" fmla="*/ 1541631 h 1541631"/>
              <a:gd name="connsiteX450" fmla="*/ 1049245 w 2329312"/>
              <a:gd name="connsiteY450" fmla="*/ 1541631 h 1541631"/>
              <a:gd name="connsiteX451" fmla="*/ 1051570 w 2329312"/>
              <a:gd name="connsiteY451" fmla="*/ 1541631 h 1541631"/>
              <a:gd name="connsiteX452" fmla="*/ 1053907 w 2329312"/>
              <a:gd name="connsiteY452" fmla="*/ 1541631 h 1541631"/>
              <a:gd name="connsiteX453" fmla="*/ 1056232 w 2329312"/>
              <a:gd name="connsiteY453" fmla="*/ 1541631 h 1541631"/>
              <a:gd name="connsiteX454" fmla="*/ 1058569 w 2329312"/>
              <a:gd name="connsiteY454" fmla="*/ 1541631 h 1541631"/>
              <a:gd name="connsiteX455" fmla="*/ 1060894 w 2329312"/>
              <a:gd name="connsiteY455" fmla="*/ 1541631 h 1541631"/>
              <a:gd name="connsiteX456" fmla="*/ 1063232 w 2329312"/>
              <a:gd name="connsiteY456" fmla="*/ 1541631 h 1541631"/>
              <a:gd name="connsiteX457" fmla="*/ 1065557 w 2329312"/>
              <a:gd name="connsiteY457" fmla="*/ 1541631 h 1541631"/>
              <a:gd name="connsiteX458" fmla="*/ 1067894 w 2329312"/>
              <a:gd name="connsiteY458" fmla="*/ 1541631 h 1541631"/>
              <a:gd name="connsiteX459" fmla="*/ 1070219 w 2329312"/>
              <a:gd name="connsiteY459" fmla="*/ 1541631 h 1541631"/>
              <a:gd name="connsiteX460" fmla="*/ 1072556 w 2329312"/>
              <a:gd name="connsiteY460" fmla="*/ 1541631 h 1541631"/>
              <a:gd name="connsiteX461" fmla="*/ 1074893 w 2329312"/>
              <a:gd name="connsiteY461" fmla="*/ 1541631 h 1541631"/>
              <a:gd name="connsiteX462" fmla="*/ 1077218 w 2329312"/>
              <a:gd name="connsiteY462" fmla="*/ 1541631 h 1541631"/>
              <a:gd name="connsiteX463" fmla="*/ 1079556 w 2329312"/>
              <a:gd name="connsiteY463" fmla="*/ 1541631 h 1541631"/>
              <a:gd name="connsiteX464" fmla="*/ 1081881 w 2329312"/>
              <a:gd name="connsiteY464" fmla="*/ 1541631 h 1541631"/>
              <a:gd name="connsiteX465" fmla="*/ 1084218 w 2329312"/>
              <a:gd name="connsiteY465" fmla="*/ 1541631 h 1541631"/>
              <a:gd name="connsiteX466" fmla="*/ 1086543 w 2329312"/>
              <a:gd name="connsiteY466" fmla="*/ 1541631 h 1541631"/>
              <a:gd name="connsiteX467" fmla="*/ 1088880 w 2329312"/>
              <a:gd name="connsiteY467" fmla="*/ 1541631 h 1541631"/>
              <a:gd name="connsiteX468" fmla="*/ 1091205 w 2329312"/>
              <a:gd name="connsiteY468" fmla="*/ 1541631 h 1541631"/>
              <a:gd name="connsiteX469" fmla="*/ 1093542 w 2329312"/>
              <a:gd name="connsiteY469" fmla="*/ 1541631 h 1541631"/>
              <a:gd name="connsiteX470" fmla="*/ 1095867 w 2329312"/>
              <a:gd name="connsiteY470" fmla="*/ 1541631 h 1541631"/>
              <a:gd name="connsiteX471" fmla="*/ 1098205 w 2329312"/>
              <a:gd name="connsiteY471" fmla="*/ 1541631 h 1541631"/>
              <a:gd name="connsiteX472" fmla="*/ 1100542 w 2329312"/>
              <a:gd name="connsiteY472" fmla="*/ 1541631 h 1541631"/>
              <a:gd name="connsiteX473" fmla="*/ 1102867 w 2329312"/>
              <a:gd name="connsiteY473" fmla="*/ 1541631 h 1541631"/>
              <a:gd name="connsiteX474" fmla="*/ 1105204 w 2329312"/>
              <a:gd name="connsiteY474" fmla="*/ 1541631 h 1541631"/>
              <a:gd name="connsiteX475" fmla="*/ 1107529 w 2329312"/>
              <a:gd name="connsiteY475" fmla="*/ 1541631 h 1541631"/>
              <a:gd name="connsiteX476" fmla="*/ 1109866 w 2329312"/>
              <a:gd name="connsiteY476" fmla="*/ 1541631 h 1541631"/>
              <a:gd name="connsiteX477" fmla="*/ 1112191 w 2329312"/>
              <a:gd name="connsiteY477" fmla="*/ 1541631 h 1541631"/>
              <a:gd name="connsiteX478" fmla="*/ 1114529 w 2329312"/>
              <a:gd name="connsiteY478" fmla="*/ 1541631 h 1541631"/>
              <a:gd name="connsiteX479" fmla="*/ 1116853 w 2329312"/>
              <a:gd name="connsiteY479" fmla="*/ 1541631 h 1541631"/>
              <a:gd name="connsiteX480" fmla="*/ 1119191 w 2329312"/>
              <a:gd name="connsiteY480" fmla="*/ 1541631 h 1541631"/>
              <a:gd name="connsiteX481" fmla="*/ 1121516 w 2329312"/>
              <a:gd name="connsiteY481" fmla="*/ 1541631 h 1541631"/>
              <a:gd name="connsiteX482" fmla="*/ 1123853 w 2329312"/>
              <a:gd name="connsiteY482" fmla="*/ 1541631 h 1541631"/>
              <a:gd name="connsiteX483" fmla="*/ 1126178 w 2329312"/>
              <a:gd name="connsiteY483" fmla="*/ 1541631 h 1541631"/>
              <a:gd name="connsiteX484" fmla="*/ 1128515 w 2329312"/>
              <a:gd name="connsiteY484" fmla="*/ 1541631 h 1541631"/>
              <a:gd name="connsiteX485" fmla="*/ 1130852 w 2329312"/>
              <a:gd name="connsiteY485" fmla="*/ 1541631 h 1541631"/>
              <a:gd name="connsiteX486" fmla="*/ 1133177 w 2329312"/>
              <a:gd name="connsiteY486" fmla="*/ 1541631 h 1541631"/>
              <a:gd name="connsiteX487" fmla="*/ 1135515 w 2329312"/>
              <a:gd name="connsiteY487" fmla="*/ 1541631 h 1541631"/>
              <a:gd name="connsiteX488" fmla="*/ 1137840 w 2329312"/>
              <a:gd name="connsiteY488" fmla="*/ 1541631 h 1541631"/>
              <a:gd name="connsiteX489" fmla="*/ 1140177 w 2329312"/>
              <a:gd name="connsiteY489" fmla="*/ 1541631 h 1541631"/>
              <a:gd name="connsiteX490" fmla="*/ 1142502 w 2329312"/>
              <a:gd name="connsiteY490" fmla="*/ 1541631 h 1541631"/>
              <a:gd name="connsiteX491" fmla="*/ 1144839 w 2329312"/>
              <a:gd name="connsiteY491" fmla="*/ 1541631 h 1541631"/>
              <a:gd name="connsiteX492" fmla="*/ 1147164 w 2329312"/>
              <a:gd name="connsiteY492" fmla="*/ 1541631 h 1541631"/>
              <a:gd name="connsiteX493" fmla="*/ 1149501 w 2329312"/>
              <a:gd name="connsiteY493" fmla="*/ 1541631 h 1541631"/>
              <a:gd name="connsiteX494" fmla="*/ 1151826 w 2329312"/>
              <a:gd name="connsiteY494" fmla="*/ 1541631 h 1541631"/>
              <a:gd name="connsiteX495" fmla="*/ 1154164 w 2329312"/>
              <a:gd name="connsiteY495" fmla="*/ 1541631 h 1541631"/>
              <a:gd name="connsiteX496" fmla="*/ 1156501 w 2329312"/>
              <a:gd name="connsiteY496" fmla="*/ 1541631 h 1541631"/>
              <a:gd name="connsiteX497" fmla="*/ 1158826 w 2329312"/>
              <a:gd name="connsiteY497" fmla="*/ 1541631 h 1541631"/>
              <a:gd name="connsiteX498" fmla="*/ 1161163 w 2329312"/>
              <a:gd name="connsiteY498" fmla="*/ 1541631 h 1541631"/>
              <a:gd name="connsiteX499" fmla="*/ 1163488 w 2329312"/>
              <a:gd name="connsiteY499" fmla="*/ 1541631 h 1541631"/>
              <a:gd name="connsiteX500" fmla="*/ 1165825 w 2329312"/>
              <a:gd name="connsiteY500" fmla="*/ 0 h 1541631"/>
              <a:gd name="connsiteX501" fmla="*/ 1168150 w 2329312"/>
              <a:gd name="connsiteY501" fmla="*/ 0 h 1541631"/>
              <a:gd name="connsiteX502" fmla="*/ 1170487 w 2329312"/>
              <a:gd name="connsiteY502" fmla="*/ 0 h 1541631"/>
              <a:gd name="connsiteX503" fmla="*/ 1172812 w 2329312"/>
              <a:gd name="connsiteY503" fmla="*/ 0 h 1541631"/>
              <a:gd name="connsiteX504" fmla="*/ 1175150 w 2329312"/>
              <a:gd name="connsiteY504" fmla="*/ 0 h 1541631"/>
              <a:gd name="connsiteX505" fmla="*/ 1177475 w 2329312"/>
              <a:gd name="connsiteY505" fmla="*/ 0 h 1541631"/>
              <a:gd name="connsiteX506" fmla="*/ 1179812 w 2329312"/>
              <a:gd name="connsiteY506" fmla="*/ 0 h 1541631"/>
              <a:gd name="connsiteX507" fmla="*/ 1182149 w 2329312"/>
              <a:gd name="connsiteY507" fmla="*/ 0 h 1541631"/>
              <a:gd name="connsiteX508" fmla="*/ 1184474 w 2329312"/>
              <a:gd name="connsiteY508" fmla="*/ 0 h 1541631"/>
              <a:gd name="connsiteX509" fmla="*/ 1186811 w 2329312"/>
              <a:gd name="connsiteY509" fmla="*/ 0 h 1541631"/>
              <a:gd name="connsiteX510" fmla="*/ 1189136 w 2329312"/>
              <a:gd name="connsiteY510" fmla="*/ 0 h 1541631"/>
              <a:gd name="connsiteX511" fmla="*/ 1191474 w 2329312"/>
              <a:gd name="connsiteY511" fmla="*/ 0 h 1541631"/>
              <a:gd name="connsiteX512" fmla="*/ 1193798 w 2329312"/>
              <a:gd name="connsiteY512" fmla="*/ 0 h 1541631"/>
              <a:gd name="connsiteX513" fmla="*/ 1196136 w 2329312"/>
              <a:gd name="connsiteY513" fmla="*/ 0 h 1541631"/>
              <a:gd name="connsiteX514" fmla="*/ 1198461 w 2329312"/>
              <a:gd name="connsiteY514" fmla="*/ 0 h 1541631"/>
              <a:gd name="connsiteX515" fmla="*/ 1200798 w 2329312"/>
              <a:gd name="connsiteY515" fmla="*/ 0 h 1541631"/>
              <a:gd name="connsiteX516" fmla="*/ 1203123 w 2329312"/>
              <a:gd name="connsiteY516" fmla="*/ 0 h 1541631"/>
              <a:gd name="connsiteX517" fmla="*/ 1205460 w 2329312"/>
              <a:gd name="connsiteY517" fmla="*/ 0 h 1541631"/>
              <a:gd name="connsiteX518" fmla="*/ 1207797 w 2329312"/>
              <a:gd name="connsiteY518" fmla="*/ 0 h 1541631"/>
              <a:gd name="connsiteX519" fmla="*/ 1210122 w 2329312"/>
              <a:gd name="connsiteY519" fmla="*/ 0 h 1541631"/>
              <a:gd name="connsiteX520" fmla="*/ 1212460 w 2329312"/>
              <a:gd name="connsiteY520" fmla="*/ 0 h 1541631"/>
              <a:gd name="connsiteX521" fmla="*/ 1214785 w 2329312"/>
              <a:gd name="connsiteY521" fmla="*/ 0 h 1541631"/>
              <a:gd name="connsiteX522" fmla="*/ 1217122 w 2329312"/>
              <a:gd name="connsiteY522" fmla="*/ 0 h 1541631"/>
              <a:gd name="connsiteX523" fmla="*/ 1219447 w 2329312"/>
              <a:gd name="connsiteY523" fmla="*/ 0 h 1541631"/>
              <a:gd name="connsiteX524" fmla="*/ 1221784 w 2329312"/>
              <a:gd name="connsiteY524" fmla="*/ 0 h 1541631"/>
              <a:gd name="connsiteX525" fmla="*/ 1224109 w 2329312"/>
              <a:gd name="connsiteY525" fmla="*/ 0 h 1541631"/>
              <a:gd name="connsiteX526" fmla="*/ 1226446 w 2329312"/>
              <a:gd name="connsiteY526" fmla="*/ 0 h 1541631"/>
              <a:gd name="connsiteX527" fmla="*/ 1228771 w 2329312"/>
              <a:gd name="connsiteY527" fmla="*/ 0 h 1541631"/>
              <a:gd name="connsiteX528" fmla="*/ 1231108 w 2329312"/>
              <a:gd name="connsiteY528" fmla="*/ 0 h 1541631"/>
              <a:gd name="connsiteX529" fmla="*/ 1233446 w 2329312"/>
              <a:gd name="connsiteY529" fmla="*/ 0 h 1541631"/>
              <a:gd name="connsiteX530" fmla="*/ 1235771 w 2329312"/>
              <a:gd name="connsiteY530" fmla="*/ 0 h 1541631"/>
              <a:gd name="connsiteX531" fmla="*/ 1238108 w 2329312"/>
              <a:gd name="connsiteY531" fmla="*/ 0 h 1541631"/>
              <a:gd name="connsiteX532" fmla="*/ 1240433 w 2329312"/>
              <a:gd name="connsiteY532" fmla="*/ 0 h 1541631"/>
              <a:gd name="connsiteX533" fmla="*/ 1242770 w 2329312"/>
              <a:gd name="connsiteY533" fmla="*/ 0 h 1541631"/>
              <a:gd name="connsiteX534" fmla="*/ 1245095 w 2329312"/>
              <a:gd name="connsiteY534" fmla="*/ 0 h 1541631"/>
              <a:gd name="connsiteX535" fmla="*/ 1247432 w 2329312"/>
              <a:gd name="connsiteY535" fmla="*/ 0 h 1541631"/>
              <a:gd name="connsiteX536" fmla="*/ 1249757 w 2329312"/>
              <a:gd name="connsiteY536" fmla="*/ 0 h 1541631"/>
              <a:gd name="connsiteX537" fmla="*/ 1252095 w 2329312"/>
              <a:gd name="connsiteY537" fmla="*/ 0 h 1541631"/>
              <a:gd name="connsiteX538" fmla="*/ 1254420 w 2329312"/>
              <a:gd name="connsiteY538" fmla="*/ 0 h 1541631"/>
              <a:gd name="connsiteX539" fmla="*/ 1256757 w 2329312"/>
              <a:gd name="connsiteY539" fmla="*/ 0 h 1541631"/>
              <a:gd name="connsiteX540" fmla="*/ 1259082 w 2329312"/>
              <a:gd name="connsiteY540" fmla="*/ 0 h 1541631"/>
              <a:gd name="connsiteX541" fmla="*/ 1261419 w 2329312"/>
              <a:gd name="connsiteY541" fmla="*/ 0 h 1541631"/>
              <a:gd name="connsiteX542" fmla="*/ 1263756 w 2329312"/>
              <a:gd name="connsiteY542" fmla="*/ 0 h 1541631"/>
              <a:gd name="connsiteX543" fmla="*/ 1266081 w 2329312"/>
              <a:gd name="connsiteY543" fmla="*/ 0 h 1541631"/>
              <a:gd name="connsiteX544" fmla="*/ 1268419 w 2329312"/>
              <a:gd name="connsiteY544" fmla="*/ 0 h 1541631"/>
              <a:gd name="connsiteX545" fmla="*/ 1270744 w 2329312"/>
              <a:gd name="connsiteY545" fmla="*/ 0 h 1541631"/>
              <a:gd name="connsiteX546" fmla="*/ 1273081 w 2329312"/>
              <a:gd name="connsiteY546" fmla="*/ 0 h 1541631"/>
              <a:gd name="connsiteX547" fmla="*/ 1275406 w 2329312"/>
              <a:gd name="connsiteY547" fmla="*/ 0 h 1541631"/>
              <a:gd name="connsiteX548" fmla="*/ 1277743 w 2329312"/>
              <a:gd name="connsiteY548" fmla="*/ 0 h 1541631"/>
              <a:gd name="connsiteX549" fmla="*/ 1280068 w 2329312"/>
              <a:gd name="connsiteY549" fmla="*/ 0 h 1541631"/>
              <a:gd name="connsiteX550" fmla="*/ 1282405 w 2329312"/>
              <a:gd name="connsiteY550" fmla="*/ 0 h 1541631"/>
              <a:gd name="connsiteX551" fmla="*/ 1284730 w 2329312"/>
              <a:gd name="connsiteY551" fmla="*/ 0 h 1541631"/>
              <a:gd name="connsiteX552" fmla="*/ 1287067 w 2329312"/>
              <a:gd name="connsiteY552" fmla="*/ 0 h 1541631"/>
              <a:gd name="connsiteX553" fmla="*/ 1289405 w 2329312"/>
              <a:gd name="connsiteY553" fmla="*/ 0 h 1541631"/>
              <a:gd name="connsiteX554" fmla="*/ 1291730 w 2329312"/>
              <a:gd name="connsiteY554" fmla="*/ 0 h 1541631"/>
              <a:gd name="connsiteX555" fmla="*/ 1294067 w 2329312"/>
              <a:gd name="connsiteY555" fmla="*/ 0 h 1541631"/>
              <a:gd name="connsiteX556" fmla="*/ 1296392 w 2329312"/>
              <a:gd name="connsiteY556" fmla="*/ 0 h 1541631"/>
              <a:gd name="connsiteX557" fmla="*/ 1298729 w 2329312"/>
              <a:gd name="connsiteY557" fmla="*/ 0 h 1541631"/>
              <a:gd name="connsiteX558" fmla="*/ 1301054 w 2329312"/>
              <a:gd name="connsiteY558" fmla="*/ 0 h 1541631"/>
              <a:gd name="connsiteX559" fmla="*/ 1303391 w 2329312"/>
              <a:gd name="connsiteY559" fmla="*/ 0 h 1541631"/>
              <a:gd name="connsiteX560" fmla="*/ 1305716 w 2329312"/>
              <a:gd name="connsiteY560" fmla="*/ 0 h 1541631"/>
              <a:gd name="connsiteX561" fmla="*/ 1308054 w 2329312"/>
              <a:gd name="connsiteY561" fmla="*/ 0 h 1541631"/>
              <a:gd name="connsiteX562" fmla="*/ 1310379 w 2329312"/>
              <a:gd name="connsiteY562" fmla="*/ 0 h 1541631"/>
              <a:gd name="connsiteX563" fmla="*/ 1312716 w 2329312"/>
              <a:gd name="connsiteY563" fmla="*/ 0 h 1541631"/>
              <a:gd name="connsiteX564" fmla="*/ 1315053 w 2329312"/>
              <a:gd name="connsiteY564" fmla="*/ 0 h 1541631"/>
              <a:gd name="connsiteX565" fmla="*/ 1317378 w 2329312"/>
              <a:gd name="connsiteY565" fmla="*/ 0 h 1541631"/>
              <a:gd name="connsiteX566" fmla="*/ 1319715 w 2329312"/>
              <a:gd name="connsiteY566" fmla="*/ 0 h 1541631"/>
              <a:gd name="connsiteX567" fmla="*/ 1322040 w 2329312"/>
              <a:gd name="connsiteY567" fmla="*/ 0 h 1541631"/>
              <a:gd name="connsiteX568" fmla="*/ 1324378 w 2329312"/>
              <a:gd name="connsiteY568" fmla="*/ 0 h 1541631"/>
              <a:gd name="connsiteX569" fmla="*/ 1326702 w 2329312"/>
              <a:gd name="connsiteY569" fmla="*/ 0 h 1541631"/>
              <a:gd name="connsiteX570" fmla="*/ 1329040 w 2329312"/>
              <a:gd name="connsiteY570" fmla="*/ 0 h 1541631"/>
              <a:gd name="connsiteX571" fmla="*/ 1331365 w 2329312"/>
              <a:gd name="connsiteY571" fmla="*/ 0 h 1541631"/>
              <a:gd name="connsiteX572" fmla="*/ 1333702 w 2329312"/>
              <a:gd name="connsiteY572" fmla="*/ 0 h 1541631"/>
              <a:gd name="connsiteX573" fmla="*/ 1336027 w 2329312"/>
              <a:gd name="connsiteY573" fmla="*/ 0 h 1541631"/>
              <a:gd name="connsiteX574" fmla="*/ 1338364 w 2329312"/>
              <a:gd name="connsiteY574" fmla="*/ 0 h 1541631"/>
              <a:gd name="connsiteX575" fmla="*/ 1340701 w 2329312"/>
              <a:gd name="connsiteY575" fmla="*/ 0 h 1541631"/>
              <a:gd name="connsiteX576" fmla="*/ 1343026 w 2329312"/>
              <a:gd name="connsiteY576" fmla="*/ 0 h 1541631"/>
              <a:gd name="connsiteX577" fmla="*/ 1345364 w 2329312"/>
              <a:gd name="connsiteY577" fmla="*/ 0 h 1541631"/>
              <a:gd name="connsiteX578" fmla="*/ 1347689 w 2329312"/>
              <a:gd name="connsiteY578" fmla="*/ 0 h 1541631"/>
              <a:gd name="connsiteX579" fmla="*/ 1350026 w 2329312"/>
              <a:gd name="connsiteY579" fmla="*/ 0 h 1541631"/>
              <a:gd name="connsiteX580" fmla="*/ 1352351 w 2329312"/>
              <a:gd name="connsiteY580" fmla="*/ 0 h 1541631"/>
              <a:gd name="connsiteX581" fmla="*/ 1354688 w 2329312"/>
              <a:gd name="connsiteY581" fmla="*/ 0 h 1541631"/>
              <a:gd name="connsiteX582" fmla="*/ 1357013 w 2329312"/>
              <a:gd name="connsiteY582" fmla="*/ 0 h 1541631"/>
              <a:gd name="connsiteX583" fmla="*/ 1359350 w 2329312"/>
              <a:gd name="connsiteY583" fmla="*/ 0 h 1541631"/>
              <a:gd name="connsiteX584" fmla="*/ 1361675 w 2329312"/>
              <a:gd name="connsiteY584" fmla="*/ 0 h 1541631"/>
              <a:gd name="connsiteX585" fmla="*/ 1364012 w 2329312"/>
              <a:gd name="connsiteY585" fmla="*/ 0 h 1541631"/>
              <a:gd name="connsiteX586" fmla="*/ 1366337 w 2329312"/>
              <a:gd name="connsiteY586" fmla="*/ 0 h 1541631"/>
              <a:gd name="connsiteX587" fmla="*/ 1368675 w 2329312"/>
              <a:gd name="connsiteY587" fmla="*/ 0 h 1541631"/>
              <a:gd name="connsiteX588" fmla="*/ 1371012 w 2329312"/>
              <a:gd name="connsiteY588" fmla="*/ 0 h 1541631"/>
              <a:gd name="connsiteX589" fmla="*/ 1373337 w 2329312"/>
              <a:gd name="connsiteY589" fmla="*/ 0 h 1541631"/>
              <a:gd name="connsiteX590" fmla="*/ 1375674 w 2329312"/>
              <a:gd name="connsiteY590" fmla="*/ 0 h 1541631"/>
              <a:gd name="connsiteX591" fmla="*/ 1377999 w 2329312"/>
              <a:gd name="connsiteY591" fmla="*/ 0 h 1541631"/>
              <a:gd name="connsiteX592" fmla="*/ 1380336 w 2329312"/>
              <a:gd name="connsiteY592" fmla="*/ 0 h 1541631"/>
              <a:gd name="connsiteX593" fmla="*/ 1382661 w 2329312"/>
              <a:gd name="connsiteY593" fmla="*/ 0 h 1541631"/>
              <a:gd name="connsiteX594" fmla="*/ 1384999 w 2329312"/>
              <a:gd name="connsiteY594" fmla="*/ 0 h 1541631"/>
              <a:gd name="connsiteX595" fmla="*/ 1387324 w 2329312"/>
              <a:gd name="connsiteY595" fmla="*/ 0 h 1541631"/>
              <a:gd name="connsiteX596" fmla="*/ 1389661 w 2329312"/>
              <a:gd name="connsiteY596" fmla="*/ 0 h 1541631"/>
              <a:gd name="connsiteX597" fmla="*/ 1391986 w 2329312"/>
              <a:gd name="connsiteY597" fmla="*/ 0 h 1541631"/>
              <a:gd name="connsiteX598" fmla="*/ 1394323 w 2329312"/>
              <a:gd name="connsiteY598" fmla="*/ 0 h 1541631"/>
              <a:gd name="connsiteX599" fmla="*/ 1396660 w 2329312"/>
              <a:gd name="connsiteY599" fmla="*/ 0 h 1541631"/>
              <a:gd name="connsiteX600" fmla="*/ 1398985 w 2329312"/>
              <a:gd name="connsiteY600" fmla="*/ 0 h 1541631"/>
              <a:gd name="connsiteX601" fmla="*/ 1401322 w 2329312"/>
              <a:gd name="connsiteY601" fmla="*/ 0 h 1541631"/>
              <a:gd name="connsiteX602" fmla="*/ 1403647 w 2329312"/>
              <a:gd name="connsiteY602" fmla="*/ 0 h 1541631"/>
              <a:gd name="connsiteX603" fmla="*/ 1405985 w 2329312"/>
              <a:gd name="connsiteY603" fmla="*/ 0 h 1541631"/>
              <a:gd name="connsiteX604" fmla="*/ 1408310 w 2329312"/>
              <a:gd name="connsiteY604" fmla="*/ 0 h 1541631"/>
              <a:gd name="connsiteX605" fmla="*/ 1410647 w 2329312"/>
              <a:gd name="connsiteY605" fmla="*/ 0 h 1541631"/>
              <a:gd name="connsiteX606" fmla="*/ 1412972 w 2329312"/>
              <a:gd name="connsiteY606" fmla="*/ 0 h 1541631"/>
              <a:gd name="connsiteX607" fmla="*/ 1415309 w 2329312"/>
              <a:gd name="connsiteY607" fmla="*/ 0 h 1541631"/>
              <a:gd name="connsiteX608" fmla="*/ 1417634 w 2329312"/>
              <a:gd name="connsiteY608" fmla="*/ 0 h 1541631"/>
              <a:gd name="connsiteX609" fmla="*/ 1419971 w 2329312"/>
              <a:gd name="connsiteY609" fmla="*/ 0 h 1541631"/>
              <a:gd name="connsiteX610" fmla="*/ 1422309 w 2329312"/>
              <a:gd name="connsiteY610" fmla="*/ 0 h 1541631"/>
              <a:gd name="connsiteX611" fmla="*/ 1424634 w 2329312"/>
              <a:gd name="connsiteY611" fmla="*/ 0 h 1541631"/>
              <a:gd name="connsiteX612" fmla="*/ 1426971 w 2329312"/>
              <a:gd name="connsiteY612" fmla="*/ 0 h 1541631"/>
              <a:gd name="connsiteX613" fmla="*/ 1429296 w 2329312"/>
              <a:gd name="connsiteY613" fmla="*/ 0 h 1541631"/>
              <a:gd name="connsiteX614" fmla="*/ 1431633 w 2329312"/>
              <a:gd name="connsiteY614" fmla="*/ 0 h 1541631"/>
              <a:gd name="connsiteX615" fmla="*/ 1433958 w 2329312"/>
              <a:gd name="connsiteY615" fmla="*/ 0 h 1541631"/>
              <a:gd name="connsiteX616" fmla="*/ 1436295 w 2329312"/>
              <a:gd name="connsiteY616" fmla="*/ 0 h 1541631"/>
              <a:gd name="connsiteX617" fmla="*/ 1438620 w 2329312"/>
              <a:gd name="connsiteY617" fmla="*/ 0 h 1541631"/>
              <a:gd name="connsiteX618" fmla="*/ 1440958 w 2329312"/>
              <a:gd name="connsiteY618" fmla="*/ 0 h 1541631"/>
              <a:gd name="connsiteX619" fmla="*/ 1443283 w 2329312"/>
              <a:gd name="connsiteY619" fmla="*/ 0 h 1541631"/>
              <a:gd name="connsiteX620" fmla="*/ 1445620 w 2329312"/>
              <a:gd name="connsiteY620" fmla="*/ 0 h 1541631"/>
              <a:gd name="connsiteX621" fmla="*/ 1447957 w 2329312"/>
              <a:gd name="connsiteY621" fmla="*/ 0 h 1541631"/>
              <a:gd name="connsiteX622" fmla="*/ 1450282 w 2329312"/>
              <a:gd name="connsiteY622" fmla="*/ 0 h 1541631"/>
              <a:gd name="connsiteX623" fmla="*/ 1452619 w 2329312"/>
              <a:gd name="connsiteY623" fmla="*/ 0 h 1541631"/>
              <a:gd name="connsiteX624" fmla="*/ 1454944 w 2329312"/>
              <a:gd name="connsiteY624" fmla="*/ 0 h 1541631"/>
              <a:gd name="connsiteX625" fmla="*/ 1457282 w 2329312"/>
              <a:gd name="connsiteY625" fmla="*/ 0 h 1541631"/>
              <a:gd name="connsiteX626" fmla="*/ 1459606 w 2329312"/>
              <a:gd name="connsiteY626" fmla="*/ 0 h 1541631"/>
              <a:gd name="connsiteX627" fmla="*/ 1461944 w 2329312"/>
              <a:gd name="connsiteY627" fmla="*/ 0 h 1541631"/>
              <a:gd name="connsiteX628" fmla="*/ 1464269 w 2329312"/>
              <a:gd name="connsiteY628" fmla="*/ 0 h 1541631"/>
              <a:gd name="connsiteX629" fmla="*/ 1466606 w 2329312"/>
              <a:gd name="connsiteY629" fmla="*/ 0 h 1541631"/>
              <a:gd name="connsiteX630" fmla="*/ 1468931 w 2329312"/>
              <a:gd name="connsiteY630" fmla="*/ 0 h 1541631"/>
              <a:gd name="connsiteX631" fmla="*/ 1471268 w 2329312"/>
              <a:gd name="connsiteY631" fmla="*/ 0 h 1541631"/>
              <a:gd name="connsiteX632" fmla="*/ 1473593 w 2329312"/>
              <a:gd name="connsiteY632" fmla="*/ 0 h 1541631"/>
              <a:gd name="connsiteX633" fmla="*/ 1475930 w 2329312"/>
              <a:gd name="connsiteY633" fmla="*/ 0 h 1541631"/>
              <a:gd name="connsiteX634" fmla="*/ 1478268 w 2329312"/>
              <a:gd name="connsiteY634" fmla="*/ 0 h 1541631"/>
              <a:gd name="connsiteX635" fmla="*/ 1480593 w 2329312"/>
              <a:gd name="connsiteY635" fmla="*/ 0 h 1541631"/>
              <a:gd name="connsiteX636" fmla="*/ 1482930 w 2329312"/>
              <a:gd name="connsiteY636" fmla="*/ 0 h 1541631"/>
              <a:gd name="connsiteX637" fmla="*/ 1485255 w 2329312"/>
              <a:gd name="connsiteY637" fmla="*/ 0 h 1541631"/>
              <a:gd name="connsiteX638" fmla="*/ 1487592 w 2329312"/>
              <a:gd name="connsiteY638" fmla="*/ 0 h 1541631"/>
              <a:gd name="connsiteX639" fmla="*/ 1489917 w 2329312"/>
              <a:gd name="connsiteY639" fmla="*/ 0 h 1541631"/>
              <a:gd name="connsiteX640" fmla="*/ 1492254 w 2329312"/>
              <a:gd name="connsiteY640" fmla="*/ 0 h 1541631"/>
              <a:gd name="connsiteX641" fmla="*/ 1494579 w 2329312"/>
              <a:gd name="connsiteY641" fmla="*/ 0 h 1541631"/>
              <a:gd name="connsiteX642" fmla="*/ 1496916 w 2329312"/>
              <a:gd name="connsiteY642" fmla="*/ 0 h 1541631"/>
              <a:gd name="connsiteX643" fmla="*/ 1499241 w 2329312"/>
              <a:gd name="connsiteY643" fmla="*/ 0 h 1541631"/>
              <a:gd name="connsiteX644" fmla="*/ 1501579 w 2329312"/>
              <a:gd name="connsiteY644" fmla="*/ 0 h 1541631"/>
              <a:gd name="connsiteX645" fmla="*/ 1503916 w 2329312"/>
              <a:gd name="connsiteY645" fmla="*/ 0 h 1541631"/>
              <a:gd name="connsiteX646" fmla="*/ 1506241 w 2329312"/>
              <a:gd name="connsiteY646" fmla="*/ 0 h 1541631"/>
              <a:gd name="connsiteX647" fmla="*/ 1508578 w 2329312"/>
              <a:gd name="connsiteY647" fmla="*/ 0 h 1541631"/>
              <a:gd name="connsiteX648" fmla="*/ 1510903 w 2329312"/>
              <a:gd name="connsiteY648" fmla="*/ 0 h 1541631"/>
              <a:gd name="connsiteX649" fmla="*/ 1513240 w 2329312"/>
              <a:gd name="connsiteY649" fmla="*/ 0 h 1541631"/>
              <a:gd name="connsiteX650" fmla="*/ 1515565 w 2329312"/>
              <a:gd name="connsiteY650" fmla="*/ 0 h 1541631"/>
              <a:gd name="connsiteX651" fmla="*/ 1517903 w 2329312"/>
              <a:gd name="connsiteY651" fmla="*/ 0 h 1541631"/>
              <a:gd name="connsiteX652" fmla="*/ 1520228 w 2329312"/>
              <a:gd name="connsiteY652" fmla="*/ 0 h 1541631"/>
              <a:gd name="connsiteX653" fmla="*/ 1522565 w 2329312"/>
              <a:gd name="connsiteY653" fmla="*/ 0 h 1541631"/>
              <a:gd name="connsiteX654" fmla="*/ 1524890 w 2329312"/>
              <a:gd name="connsiteY654" fmla="*/ 0 h 1541631"/>
              <a:gd name="connsiteX655" fmla="*/ 1527227 w 2329312"/>
              <a:gd name="connsiteY655" fmla="*/ 0 h 1541631"/>
              <a:gd name="connsiteX656" fmla="*/ 1529564 w 2329312"/>
              <a:gd name="connsiteY656" fmla="*/ 0 h 1541631"/>
              <a:gd name="connsiteX657" fmla="*/ 1531889 w 2329312"/>
              <a:gd name="connsiteY657" fmla="*/ 0 h 1541631"/>
              <a:gd name="connsiteX658" fmla="*/ 1534226 w 2329312"/>
              <a:gd name="connsiteY658" fmla="*/ 0 h 1541631"/>
              <a:gd name="connsiteX659" fmla="*/ 1536551 w 2329312"/>
              <a:gd name="connsiteY659" fmla="*/ 0 h 1541631"/>
              <a:gd name="connsiteX660" fmla="*/ 1538889 w 2329312"/>
              <a:gd name="connsiteY660" fmla="*/ 0 h 1541631"/>
              <a:gd name="connsiteX661" fmla="*/ 1541214 w 2329312"/>
              <a:gd name="connsiteY661" fmla="*/ 0 h 1541631"/>
              <a:gd name="connsiteX662" fmla="*/ 1543551 w 2329312"/>
              <a:gd name="connsiteY662" fmla="*/ 0 h 1541631"/>
              <a:gd name="connsiteX663" fmla="*/ 1545876 w 2329312"/>
              <a:gd name="connsiteY663" fmla="*/ 0 h 1541631"/>
              <a:gd name="connsiteX664" fmla="*/ 1548213 w 2329312"/>
              <a:gd name="connsiteY664" fmla="*/ 0 h 1541631"/>
              <a:gd name="connsiteX665" fmla="*/ 1550538 w 2329312"/>
              <a:gd name="connsiteY665" fmla="*/ 0 h 1541631"/>
              <a:gd name="connsiteX666" fmla="*/ 1552875 w 2329312"/>
              <a:gd name="connsiteY666" fmla="*/ 0 h 1541631"/>
              <a:gd name="connsiteX667" fmla="*/ 1555213 w 2329312"/>
              <a:gd name="connsiteY667" fmla="*/ 0 h 1541631"/>
              <a:gd name="connsiteX668" fmla="*/ 1557538 w 2329312"/>
              <a:gd name="connsiteY668" fmla="*/ 0 h 1541631"/>
              <a:gd name="connsiteX669" fmla="*/ 1559875 w 2329312"/>
              <a:gd name="connsiteY669" fmla="*/ 0 h 1541631"/>
              <a:gd name="connsiteX670" fmla="*/ 1562200 w 2329312"/>
              <a:gd name="connsiteY670" fmla="*/ 0 h 1541631"/>
              <a:gd name="connsiteX671" fmla="*/ 1564537 w 2329312"/>
              <a:gd name="connsiteY671" fmla="*/ 0 h 1541631"/>
              <a:gd name="connsiteX672" fmla="*/ 1566862 w 2329312"/>
              <a:gd name="connsiteY672" fmla="*/ 0 h 1541631"/>
              <a:gd name="connsiteX673" fmla="*/ 1569199 w 2329312"/>
              <a:gd name="connsiteY673" fmla="*/ 0 h 1541631"/>
              <a:gd name="connsiteX674" fmla="*/ 1571524 w 2329312"/>
              <a:gd name="connsiteY674" fmla="*/ 0 h 1541631"/>
              <a:gd name="connsiteX675" fmla="*/ 1573861 w 2329312"/>
              <a:gd name="connsiteY675" fmla="*/ 0 h 1541631"/>
              <a:gd name="connsiteX676" fmla="*/ 1576186 w 2329312"/>
              <a:gd name="connsiteY676" fmla="*/ 0 h 1541631"/>
              <a:gd name="connsiteX677" fmla="*/ 1578524 w 2329312"/>
              <a:gd name="connsiteY677" fmla="*/ 0 h 1541631"/>
              <a:gd name="connsiteX678" fmla="*/ 1580849 w 2329312"/>
              <a:gd name="connsiteY678" fmla="*/ 0 h 1541631"/>
              <a:gd name="connsiteX679" fmla="*/ 1583186 w 2329312"/>
              <a:gd name="connsiteY679" fmla="*/ 0 h 1541631"/>
              <a:gd name="connsiteX680" fmla="*/ 1585523 w 2329312"/>
              <a:gd name="connsiteY680" fmla="*/ 0 h 1541631"/>
              <a:gd name="connsiteX681" fmla="*/ 1587848 w 2329312"/>
              <a:gd name="connsiteY681" fmla="*/ 0 h 1541631"/>
              <a:gd name="connsiteX682" fmla="*/ 1590185 w 2329312"/>
              <a:gd name="connsiteY682" fmla="*/ 0 h 1541631"/>
              <a:gd name="connsiteX683" fmla="*/ 1592510 w 2329312"/>
              <a:gd name="connsiteY683" fmla="*/ 0 h 1541631"/>
              <a:gd name="connsiteX684" fmla="*/ 1594848 w 2329312"/>
              <a:gd name="connsiteY684" fmla="*/ 0 h 1541631"/>
              <a:gd name="connsiteX685" fmla="*/ 1597173 w 2329312"/>
              <a:gd name="connsiteY685" fmla="*/ 0 h 1541631"/>
              <a:gd name="connsiteX686" fmla="*/ 1599510 w 2329312"/>
              <a:gd name="connsiteY686" fmla="*/ 0 h 1541631"/>
              <a:gd name="connsiteX687" fmla="*/ 1601835 w 2329312"/>
              <a:gd name="connsiteY687" fmla="*/ 0 h 1541631"/>
              <a:gd name="connsiteX688" fmla="*/ 1604172 w 2329312"/>
              <a:gd name="connsiteY688" fmla="*/ 0 h 1541631"/>
              <a:gd name="connsiteX689" fmla="*/ 1606497 w 2329312"/>
              <a:gd name="connsiteY689" fmla="*/ 0 h 1541631"/>
              <a:gd name="connsiteX690" fmla="*/ 1608834 w 2329312"/>
              <a:gd name="connsiteY690" fmla="*/ 0 h 1541631"/>
              <a:gd name="connsiteX691" fmla="*/ 1611172 w 2329312"/>
              <a:gd name="connsiteY691" fmla="*/ 0 h 1541631"/>
              <a:gd name="connsiteX692" fmla="*/ 1613497 w 2329312"/>
              <a:gd name="connsiteY692" fmla="*/ 0 h 1541631"/>
              <a:gd name="connsiteX693" fmla="*/ 1615834 w 2329312"/>
              <a:gd name="connsiteY693" fmla="*/ 0 h 1541631"/>
              <a:gd name="connsiteX694" fmla="*/ 1618159 w 2329312"/>
              <a:gd name="connsiteY694" fmla="*/ 0 h 1541631"/>
              <a:gd name="connsiteX695" fmla="*/ 1620496 w 2329312"/>
              <a:gd name="connsiteY695" fmla="*/ 0 h 1541631"/>
              <a:gd name="connsiteX696" fmla="*/ 1622821 w 2329312"/>
              <a:gd name="connsiteY696" fmla="*/ 0 h 1541631"/>
              <a:gd name="connsiteX697" fmla="*/ 1625158 w 2329312"/>
              <a:gd name="connsiteY697" fmla="*/ 0 h 1541631"/>
              <a:gd name="connsiteX698" fmla="*/ 1627483 w 2329312"/>
              <a:gd name="connsiteY698" fmla="*/ 0 h 1541631"/>
              <a:gd name="connsiteX699" fmla="*/ 1629820 w 2329312"/>
              <a:gd name="connsiteY699" fmla="*/ 0 h 1541631"/>
              <a:gd name="connsiteX700" fmla="*/ 1632145 w 2329312"/>
              <a:gd name="connsiteY700" fmla="*/ 0 h 1541631"/>
              <a:gd name="connsiteX701" fmla="*/ 1634483 w 2329312"/>
              <a:gd name="connsiteY701" fmla="*/ 0 h 1541631"/>
              <a:gd name="connsiteX702" fmla="*/ 1636820 w 2329312"/>
              <a:gd name="connsiteY702" fmla="*/ 0 h 1541631"/>
              <a:gd name="connsiteX703" fmla="*/ 1639145 w 2329312"/>
              <a:gd name="connsiteY703" fmla="*/ 0 h 1541631"/>
              <a:gd name="connsiteX704" fmla="*/ 1641482 w 2329312"/>
              <a:gd name="connsiteY704" fmla="*/ 0 h 1541631"/>
              <a:gd name="connsiteX705" fmla="*/ 1643807 w 2329312"/>
              <a:gd name="connsiteY705" fmla="*/ 0 h 1541631"/>
              <a:gd name="connsiteX706" fmla="*/ 1646144 w 2329312"/>
              <a:gd name="connsiteY706" fmla="*/ 0 h 1541631"/>
              <a:gd name="connsiteX707" fmla="*/ 1648469 w 2329312"/>
              <a:gd name="connsiteY707" fmla="*/ 0 h 1541631"/>
              <a:gd name="connsiteX708" fmla="*/ 1650807 w 2329312"/>
              <a:gd name="connsiteY708" fmla="*/ 0 h 1541631"/>
              <a:gd name="connsiteX709" fmla="*/ 1653132 w 2329312"/>
              <a:gd name="connsiteY709" fmla="*/ 0 h 1541631"/>
              <a:gd name="connsiteX710" fmla="*/ 1655469 w 2329312"/>
              <a:gd name="connsiteY710" fmla="*/ 0 h 1541631"/>
              <a:gd name="connsiteX711" fmla="*/ 1657794 w 2329312"/>
              <a:gd name="connsiteY711" fmla="*/ 0 h 1541631"/>
              <a:gd name="connsiteX712" fmla="*/ 1660131 w 2329312"/>
              <a:gd name="connsiteY712" fmla="*/ 0 h 1541631"/>
              <a:gd name="connsiteX713" fmla="*/ 1662468 w 2329312"/>
              <a:gd name="connsiteY713" fmla="*/ 0 h 1541631"/>
              <a:gd name="connsiteX714" fmla="*/ 1664793 w 2329312"/>
              <a:gd name="connsiteY714" fmla="*/ 0 h 1541631"/>
              <a:gd name="connsiteX715" fmla="*/ 1667131 w 2329312"/>
              <a:gd name="connsiteY715" fmla="*/ 0 h 1541631"/>
              <a:gd name="connsiteX716" fmla="*/ 1669455 w 2329312"/>
              <a:gd name="connsiteY716" fmla="*/ 0 h 1541631"/>
              <a:gd name="connsiteX717" fmla="*/ 1671793 w 2329312"/>
              <a:gd name="connsiteY717" fmla="*/ 0 h 1541631"/>
              <a:gd name="connsiteX718" fmla="*/ 1674118 w 2329312"/>
              <a:gd name="connsiteY718" fmla="*/ 0 h 1541631"/>
              <a:gd name="connsiteX719" fmla="*/ 1676455 w 2329312"/>
              <a:gd name="connsiteY719" fmla="*/ 0 h 1541631"/>
              <a:gd name="connsiteX720" fmla="*/ 1678780 w 2329312"/>
              <a:gd name="connsiteY720" fmla="*/ 0 h 1541631"/>
              <a:gd name="connsiteX721" fmla="*/ 1681117 w 2329312"/>
              <a:gd name="connsiteY721" fmla="*/ 0 h 1541631"/>
              <a:gd name="connsiteX722" fmla="*/ 1683442 w 2329312"/>
              <a:gd name="connsiteY722" fmla="*/ 0 h 1541631"/>
              <a:gd name="connsiteX723" fmla="*/ 1685779 w 2329312"/>
              <a:gd name="connsiteY723" fmla="*/ 0 h 1541631"/>
              <a:gd name="connsiteX724" fmla="*/ 1688104 w 2329312"/>
              <a:gd name="connsiteY724" fmla="*/ 0 h 1541631"/>
              <a:gd name="connsiteX725" fmla="*/ 1690442 w 2329312"/>
              <a:gd name="connsiteY725" fmla="*/ 0 h 1541631"/>
              <a:gd name="connsiteX726" fmla="*/ 1692779 w 2329312"/>
              <a:gd name="connsiteY726" fmla="*/ 0 h 1541631"/>
              <a:gd name="connsiteX727" fmla="*/ 1695104 w 2329312"/>
              <a:gd name="connsiteY727" fmla="*/ 0 h 1541631"/>
              <a:gd name="connsiteX728" fmla="*/ 1697441 w 2329312"/>
              <a:gd name="connsiteY728" fmla="*/ 0 h 1541631"/>
              <a:gd name="connsiteX729" fmla="*/ 1699766 w 2329312"/>
              <a:gd name="connsiteY729" fmla="*/ 0 h 1541631"/>
              <a:gd name="connsiteX730" fmla="*/ 1702103 w 2329312"/>
              <a:gd name="connsiteY730" fmla="*/ 0 h 1541631"/>
              <a:gd name="connsiteX731" fmla="*/ 1704428 w 2329312"/>
              <a:gd name="connsiteY731" fmla="*/ 0 h 1541631"/>
              <a:gd name="connsiteX732" fmla="*/ 1706765 w 2329312"/>
              <a:gd name="connsiteY732" fmla="*/ 0 h 1541631"/>
              <a:gd name="connsiteX733" fmla="*/ 1709090 w 2329312"/>
              <a:gd name="connsiteY733" fmla="*/ 0 h 1541631"/>
              <a:gd name="connsiteX734" fmla="*/ 1711428 w 2329312"/>
              <a:gd name="connsiteY734" fmla="*/ 0 h 1541631"/>
              <a:gd name="connsiteX735" fmla="*/ 1713753 w 2329312"/>
              <a:gd name="connsiteY735" fmla="*/ 0 h 1541631"/>
              <a:gd name="connsiteX736" fmla="*/ 1716090 w 2329312"/>
              <a:gd name="connsiteY736" fmla="*/ 0 h 1541631"/>
              <a:gd name="connsiteX737" fmla="*/ 1718427 w 2329312"/>
              <a:gd name="connsiteY737" fmla="*/ 0 h 1541631"/>
              <a:gd name="connsiteX738" fmla="*/ 1720752 w 2329312"/>
              <a:gd name="connsiteY738" fmla="*/ 0 h 1541631"/>
              <a:gd name="connsiteX739" fmla="*/ 1723089 w 2329312"/>
              <a:gd name="connsiteY739" fmla="*/ 0 h 1541631"/>
              <a:gd name="connsiteX740" fmla="*/ 1725414 w 2329312"/>
              <a:gd name="connsiteY740" fmla="*/ 0 h 1541631"/>
              <a:gd name="connsiteX741" fmla="*/ 1727752 w 2329312"/>
              <a:gd name="connsiteY741" fmla="*/ 0 h 1541631"/>
              <a:gd name="connsiteX742" fmla="*/ 1730077 w 2329312"/>
              <a:gd name="connsiteY742" fmla="*/ 0 h 1541631"/>
              <a:gd name="connsiteX743" fmla="*/ 1732414 w 2329312"/>
              <a:gd name="connsiteY743" fmla="*/ 0 h 1541631"/>
              <a:gd name="connsiteX744" fmla="*/ 1734739 w 2329312"/>
              <a:gd name="connsiteY744" fmla="*/ 0 h 1541631"/>
              <a:gd name="connsiteX745" fmla="*/ 1737076 w 2329312"/>
              <a:gd name="connsiteY745" fmla="*/ 0 h 1541631"/>
              <a:gd name="connsiteX746" fmla="*/ 1739401 w 2329312"/>
              <a:gd name="connsiteY746" fmla="*/ 0 h 1541631"/>
              <a:gd name="connsiteX747" fmla="*/ 1741738 w 2329312"/>
              <a:gd name="connsiteY747" fmla="*/ 0 h 1541631"/>
              <a:gd name="connsiteX748" fmla="*/ 1744075 w 2329312"/>
              <a:gd name="connsiteY748" fmla="*/ 0 h 1541631"/>
              <a:gd name="connsiteX749" fmla="*/ 1746400 w 2329312"/>
              <a:gd name="connsiteY749" fmla="*/ 0 h 1541631"/>
              <a:gd name="connsiteX750" fmla="*/ 1748738 w 2329312"/>
              <a:gd name="connsiteY750" fmla="*/ 0 h 1541631"/>
              <a:gd name="connsiteX751" fmla="*/ 1751063 w 2329312"/>
              <a:gd name="connsiteY751" fmla="*/ 0 h 1541631"/>
              <a:gd name="connsiteX752" fmla="*/ 1753400 w 2329312"/>
              <a:gd name="connsiteY752" fmla="*/ 0 h 1541631"/>
              <a:gd name="connsiteX753" fmla="*/ 1755725 w 2329312"/>
              <a:gd name="connsiteY753" fmla="*/ 0 h 1541631"/>
              <a:gd name="connsiteX754" fmla="*/ 1758062 w 2329312"/>
              <a:gd name="connsiteY754" fmla="*/ 0 h 1541631"/>
              <a:gd name="connsiteX755" fmla="*/ 1760387 w 2329312"/>
              <a:gd name="connsiteY755" fmla="*/ 0 h 1541631"/>
              <a:gd name="connsiteX756" fmla="*/ 1762724 w 2329312"/>
              <a:gd name="connsiteY756" fmla="*/ 0 h 1541631"/>
              <a:gd name="connsiteX757" fmla="*/ 1765049 w 2329312"/>
              <a:gd name="connsiteY757" fmla="*/ 0 h 1541631"/>
              <a:gd name="connsiteX758" fmla="*/ 1767387 w 2329312"/>
              <a:gd name="connsiteY758" fmla="*/ 0 h 1541631"/>
              <a:gd name="connsiteX759" fmla="*/ 1769724 w 2329312"/>
              <a:gd name="connsiteY759" fmla="*/ 0 h 1541631"/>
              <a:gd name="connsiteX760" fmla="*/ 1772049 w 2329312"/>
              <a:gd name="connsiteY760" fmla="*/ 0 h 1541631"/>
              <a:gd name="connsiteX761" fmla="*/ 1774386 w 2329312"/>
              <a:gd name="connsiteY761" fmla="*/ 0 h 1541631"/>
              <a:gd name="connsiteX762" fmla="*/ 1776711 w 2329312"/>
              <a:gd name="connsiteY762" fmla="*/ 0 h 1541631"/>
              <a:gd name="connsiteX763" fmla="*/ 1779048 w 2329312"/>
              <a:gd name="connsiteY763" fmla="*/ 0 h 1541631"/>
              <a:gd name="connsiteX764" fmla="*/ 1781373 w 2329312"/>
              <a:gd name="connsiteY764" fmla="*/ 0 h 1541631"/>
              <a:gd name="connsiteX765" fmla="*/ 1783711 w 2329312"/>
              <a:gd name="connsiteY765" fmla="*/ 0 h 1541631"/>
              <a:gd name="connsiteX766" fmla="*/ 1786036 w 2329312"/>
              <a:gd name="connsiteY766" fmla="*/ 0 h 1541631"/>
              <a:gd name="connsiteX767" fmla="*/ 1788373 w 2329312"/>
              <a:gd name="connsiteY767" fmla="*/ 0 h 1541631"/>
              <a:gd name="connsiteX768" fmla="*/ 1790698 w 2329312"/>
              <a:gd name="connsiteY768" fmla="*/ 0 h 1541631"/>
              <a:gd name="connsiteX769" fmla="*/ 1793035 w 2329312"/>
              <a:gd name="connsiteY769" fmla="*/ 0 h 1541631"/>
              <a:gd name="connsiteX770" fmla="*/ 1795360 w 2329312"/>
              <a:gd name="connsiteY770" fmla="*/ 0 h 1541631"/>
              <a:gd name="connsiteX771" fmla="*/ 1797697 w 2329312"/>
              <a:gd name="connsiteY771" fmla="*/ 0 h 1541631"/>
              <a:gd name="connsiteX772" fmla="*/ 1800034 w 2329312"/>
              <a:gd name="connsiteY772" fmla="*/ 0 h 1541631"/>
              <a:gd name="connsiteX773" fmla="*/ 1802359 w 2329312"/>
              <a:gd name="connsiteY773" fmla="*/ 0 h 1541631"/>
              <a:gd name="connsiteX774" fmla="*/ 1804697 w 2329312"/>
              <a:gd name="connsiteY774" fmla="*/ 0 h 1541631"/>
              <a:gd name="connsiteX775" fmla="*/ 1807022 w 2329312"/>
              <a:gd name="connsiteY775" fmla="*/ 0 h 1541631"/>
              <a:gd name="connsiteX776" fmla="*/ 1809359 w 2329312"/>
              <a:gd name="connsiteY776" fmla="*/ 0 h 1541631"/>
              <a:gd name="connsiteX777" fmla="*/ 1811684 w 2329312"/>
              <a:gd name="connsiteY777" fmla="*/ 0 h 1541631"/>
              <a:gd name="connsiteX778" fmla="*/ 1814021 w 2329312"/>
              <a:gd name="connsiteY778" fmla="*/ 0 h 1541631"/>
              <a:gd name="connsiteX779" fmla="*/ 1816346 w 2329312"/>
              <a:gd name="connsiteY779" fmla="*/ 0 h 1541631"/>
              <a:gd name="connsiteX780" fmla="*/ 1818683 w 2329312"/>
              <a:gd name="connsiteY780" fmla="*/ 0 h 1541631"/>
              <a:gd name="connsiteX781" fmla="*/ 1821008 w 2329312"/>
              <a:gd name="connsiteY781" fmla="*/ 0 h 1541631"/>
              <a:gd name="connsiteX782" fmla="*/ 1823346 w 2329312"/>
              <a:gd name="connsiteY782" fmla="*/ 0 h 1541631"/>
              <a:gd name="connsiteX783" fmla="*/ 1825683 w 2329312"/>
              <a:gd name="connsiteY783" fmla="*/ 0 h 1541631"/>
              <a:gd name="connsiteX784" fmla="*/ 1828008 w 2329312"/>
              <a:gd name="connsiteY784" fmla="*/ 0 h 1541631"/>
              <a:gd name="connsiteX785" fmla="*/ 1830345 w 2329312"/>
              <a:gd name="connsiteY785" fmla="*/ 0 h 1541631"/>
              <a:gd name="connsiteX786" fmla="*/ 1832670 w 2329312"/>
              <a:gd name="connsiteY786" fmla="*/ 0 h 1541631"/>
              <a:gd name="connsiteX787" fmla="*/ 1835007 w 2329312"/>
              <a:gd name="connsiteY787" fmla="*/ 0 h 1541631"/>
              <a:gd name="connsiteX788" fmla="*/ 1837332 w 2329312"/>
              <a:gd name="connsiteY788" fmla="*/ 0 h 1541631"/>
              <a:gd name="connsiteX789" fmla="*/ 1839669 w 2329312"/>
              <a:gd name="connsiteY789" fmla="*/ 0 h 1541631"/>
              <a:gd name="connsiteX790" fmla="*/ 1841994 w 2329312"/>
              <a:gd name="connsiteY790" fmla="*/ 0 h 1541631"/>
              <a:gd name="connsiteX791" fmla="*/ 1844332 w 2329312"/>
              <a:gd name="connsiteY791" fmla="*/ 0 h 1541631"/>
              <a:gd name="connsiteX792" fmla="*/ 1846657 w 2329312"/>
              <a:gd name="connsiteY792" fmla="*/ 0 h 1541631"/>
              <a:gd name="connsiteX793" fmla="*/ 1848994 w 2329312"/>
              <a:gd name="connsiteY793" fmla="*/ 0 h 1541631"/>
              <a:gd name="connsiteX794" fmla="*/ 1851331 w 2329312"/>
              <a:gd name="connsiteY794" fmla="*/ 0 h 1541631"/>
              <a:gd name="connsiteX795" fmla="*/ 1853656 w 2329312"/>
              <a:gd name="connsiteY795" fmla="*/ 0 h 1541631"/>
              <a:gd name="connsiteX796" fmla="*/ 1855993 w 2329312"/>
              <a:gd name="connsiteY796" fmla="*/ 0 h 1541631"/>
              <a:gd name="connsiteX797" fmla="*/ 1858318 w 2329312"/>
              <a:gd name="connsiteY797" fmla="*/ 0 h 1541631"/>
              <a:gd name="connsiteX798" fmla="*/ 1860656 w 2329312"/>
              <a:gd name="connsiteY798" fmla="*/ 0 h 1541631"/>
              <a:gd name="connsiteX799" fmla="*/ 1862981 w 2329312"/>
              <a:gd name="connsiteY799" fmla="*/ 0 h 1541631"/>
              <a:gd name="connsiteX800" fmla="*/ 1865318 w 2329312"/>
              <a:gd name="connsiteY800" fmla="*/ 0 h 1541631"/>
              <a:gd name="connsiteX801" fmla="*/ 1867643 w 2329312"/>
              <a:gd name="connsiteY801" fmla="*/ 0 h 1541631"/>
              <a:gd name="connsiteX802" fmla="*/ 1869980 w 2329312"/>
              <a:gd name="connsiteY802" fmla="*/ 0 h 1541631"/>
              <a:gd name="connsiteX803" fmla="*/ 1872305 w 2329312"/>
              <a:gd name="connsiteY803" fmla="*/ 0 h 1541631"/>
              <a:gd name="connsiteX804" fmla="*/ 1874642 w 2329312"/>
              <a:gd name="connsiteY804" fmla="*/ 0 h 1541631"/>
              <a:gd name="connsiteX805" fmla="*/ 1876979 w 2329312"/>
              <a:gd name="connsiteY805" fmla="*/ 0 h 1541631"/>
              <a:gd name="connsiteX806" fmla="*/ 1879304 w 2329312"/>
              <a:gd name="connsiteY806" fmla="*/ 0 h 1541631"/>
              <a:gd name="connsiteX807" fmla="*/ 1881642 w 2329312"/>
              <a:gd name="connsiteY807" fmla="*/ 0 h 1541631"/>
              <a:gd name="connsiteX808" fmla="*/ 1883967 w 2329312"/>
              <a:gd name="connsiteY808" fmla="*/ 0 h 1541631"/>
              <a:gd name="connsiteX809" fmla="*/ 1886304 w 2329312"/>
              <a:gd name="connsiteY809" fmla="*/ 0 h 1541631"/>
              <a:gd name="connsiteX810" fmla="*/ 1888629 w 2329312"/>
              <a:gd name="connsiteY810" fmla="*/ 0 h 1541631"/>
              <a:gd name="connsiteX811" fmla="*/ 1890966 w 2329312"/>
              <a:gd name="connsiteY811" fmla="*/ 0 h 1541631"/>
              <a:gd name="connsiteX812" fmla="*/ 1893291 w 2329312"/>
              <a:gd name="connsiteY812" fmla="*/ 0 h 1541631"/>
              <a:gd name="connsiteX813" fmla="*/ 1895628 w 2329312"/>
              <a:gd name="connsiteY813" fmla="*/ 0 h 1541631"/>
              <a:gd name="connsiteX814" fmla="*/ 1897953 w 2329312"/>
              <a:gd name="connsiteY814" fmla="*/ 0 h 1541631"/>
              <a:gd name="connsiteX815" fmla="*/ 1900291 w 2329312"/>
              <a:gd name="connsiteY815" fmla="*/ 0 h 1541631"/>
              <a:gd name="connsiteX816" fmla="*/ 1902628 w 2329312"/>
              <a:gd name="connsiteY816" fmla="*/ 0 h 1541631"/>
              <a:gd name="connsiteX817" fmla="*/ 1904953 w 2329312"/>
              <a:gd name="connsiteY817" fmla="*/ 0 h 1541631"/>
              <a:gd name="connsiteX818" fmla="*/ 1907290 w 2329312"/>
              <a:gd name="connsiteY818" fmla="*/ 0 h 1541631"/>
              <a:gd name="connsiteX819" fmla="*/ 1909615 w 2329312"/>
              <a:gd name="connsiteY819" fmla="*/ 0 h 1541631"/>
              <a:gd name="connsiteX820" fmla="*/ 1911952 w 2329312"/>
              <a:gd name="connsiteY820" fmla="*/ 0 h 1541631"/>
              <a:gd name="connsiteX821" fmla="*/ 1914277 w 2329312"/>
              <a:gd name="connsiteY821" fmla="*/ 0 h 1541631"/>
              <a:gd name="connsiteX822" fmla="*/ 1916614 w 2329312"/>
              <a:gd name="connsiteY822" fmla="*/ 0 h 1541631"/>
              <a:gd name="connsiteX823" fmla="*/ 1918939 w 2329312"/>
              <a:gd name="connsiteY823" fmla="*/ 0 h 1541631"/>
              <a:gd name="connsiteX824" fmla="*/ 1921277 w 2329312"/>
              <a:gd name="connsiteY824" fmla="*/ 0 h 1541631"/>
              <a:gd name="connsiteX825" fmla="*/ 1923602 w 2329312"/>
              <a:gd name="connsiteY825" fmla="*/ 0 h 1541631"/>
              <a:gd name="connsiteX826" fmla="*/ 1925939 w 2329312"/>
              <a:gd name="connsiteY826" fmla="*/ 0 h 1541631"/>
              <a:gd name="connsiteX827" fmla="*/ 1928264 w 2329312"/>
              <a:gd name="connsiteY827" fmla="*/ 0 h 1541631"/>
              <a:gd name="connsiteX828" fmla="*/ 1930601 w 2329312"/>
              <a:gd name="connsiteY828" fmla="*/ 0 h 1541631"/>
              <a:gd name="connsiteX829" fmla="*/ 1932938 w 2329312"/>
              <a:gd name="connsiteY829" fmla="*/ 0 h 1541631"/>
              <a:gd name="connsiteX830" fmla="*/ 1935263 w 2329312"/>
              <a:gd name="connsiteY830" fmla="*/ 0 h 1541631"/>
              <a:gd name="connsiteX831" fmla="*/ 1937601 w 2329312"/>
              <a:gd name="connsiteY831" fmla="*/ 0 h 1541631"/>
              <a:gd name="connsiteX832" fmla="*/ 1939926 w 2329312"/>
              <a:gd name="connsiteY832" fmla="*/ 0 h 1541631"/>
              <a:gd name="connsiteX833" fmla="*/ 1942263 w 2329312"/>
              <a:gd name="connsiteY833" fmla="*/ 0 h 1541631"/>
              <a:gd name="connsiteX834" fmla="*/ 1944588 w 2329312"/>
              <a:gd name="connsiteY834" fmla="*/ 0 h 1541631"/>
              <a:gd name="connsiteX835" fmla="*/ 1946925 w 2329312"/>
              <a:gd name="connsiteY835" fmla="*/ 0 h 1541631"/>
              <a:gd name="connsiteX836" fmla="*/ 1949250 w 2329312"/>
              <a:gd name="connsiteY836" fmla="*/ 0 h 1541631"/>
              <a:gd name="connsiteX837" fmla="*/ 1951587 w 2329312"/>
              <a:gd name="connsiteY837" fmla="*/ 0 h 1541631"/>
              <a:gd name="connsiteX838" fmla="*/ 1953912 w 2329312"/>
              <a:gd name="connsiteY838" fmla="*/ 0 h 1541631"/>
              <a:gd name="connsiteX839" fmla="*/ 1956250 w 2329312"/>
              <a:gd name="connsiteY839" fmla="*/ 0 h 1541631"/>
              <a:gd name="connsiteX840" fmla="*/ 1958587 w 2329312"/>
              <a:gd name="connsiteY840" fmla="*/ 0 h 1541631"/>
              <a:gd name="connsiteX841" fmla="*/ 1960912 w 2329312"/>
              <a:gd name="connsiteY841" fmla="*/ 0 h 1541631"/>
              <a:gd name="connsiteX842" fmla="*/ 1963249 w 2329312"/>
              <a:gd name="connsiteY842" fmla="*/ 0 h 1541631"/>
              <a:gd name="connsiteX843" fmla="*/ 1965574 w 2329312"/>
              <a:gd name="connsiteY843" fmla="*/ 0 h 1541631"/>
              <a:gd name="connsiteX844" fmla="*/ 1967911 w 2329312"/>
              <a:gd name="connsiteY844" fmla="*/ 0 h 1541631"/>
              <a:gd name="connsiteX845" fmla="*/ 1970236 w 2329312"/>
              <a:gd name="connsiteY845" fmla="*/ 0 h 1541631"/>
              <a:gd name="connsiteX846" fmla="*/ 1972573 w 2329312"/>
              <a:gd name="connsiteY846" fmla="*/ 0 h 1541631"/>
              <a:gd name="connsiteX847" fmla="*/ 1974898 w 2329312"/>
              <a:gd name="connsiteY847" fmla="*/ 0 h 1541631"/>
              <a:gd name="connsiteX848" fmla="*/ 1977236 w 2329312"/>
              <a:gd name="connsiteY848" fmla="*/ 0 h 1541631"/>
              <a:gd name="connsiteX849" fmla="*/ 1979561 w 2329312"/>
              <a:gd name="connsiteY849" fmla="*/ 0 h 1541631"/>
              <a:gd name="connsiteX850" fmla="*/ 1981898 w 2329312"/>
              <a:gd name="connsiteY850" fmla="*/ 0 h 1541631"/>
              <a:gd name="connsiteX851" fmla="*/ 1984235 w 2329312"/>
              <a:gd name="connsiteY851" fmla="*/ 0 h 1541631"/>
              <a:gd name="connsiteX852" fmla="*/ 1986560 w 2329312"/>
              <a:gd name="connsiteY852" fmla="*/ 0 h 1541631"/>
              <a:gd name="connsiteX853" fmla="*/ 1988897 w 2329312"/>
              <a:gd name="connsiteY853" fmla="*/ 0 h 1541631"/>
              <a:gd name="connsiteX854" fmla="*/ 1991222 w 2329312"/>
              <a:gd name="connsiteY854" fmla="*/ 0 h 1541631"/>
              <a:gd name="connsiteX855" fmla="*/ 1993560 w 2329312"/>
              <a:gd name="connsiteY855" fmla="*/ 0 h 1541631"/>
              <a:gd name="connsiteX856" fmla="*/ 1995885 w 2329312"/>
              <a:gd name="connsiteY856" fmla="*/ 0 h 1541631"/>
              <a:gd name="connsiteX857" fmla="*/ 1998222 w 2329312"/>
              <a:gd name="connsiteY857" fmla="*/ 0 h 1541631"/>
              <a:gd name="connsiteX858" fmla="*/ 2000547 w 2329312"/>
              <a:gd name="connsiteY858" fmla="*/ 0 h 1541631"/>
              <a:gd name="connsiteX859" fmla="*/ 2002884 w 2329312"/>
              <a:gd name="connsiteY859" fmla="*/ 0 h 1541631"/>
              <a:gd name="connsiteX860" fmla="*/ 2005209 w 2329312"/>
              <a:gd name="connsiteY860" fmla="*/ 0 h 1541631"/>
              <a:gd name="connsiteX861" fmla="*/ 2007546 w 2329312"/>
              <a:gd name="connsiteY861" fmla="*/ 0 h 1541631"/>
              <a:gd name="connsiteX862" fmla="*/ 2009883 w 2329312"/>
              <a:gd name="connsiteY862" fmla="*/ 0 h 1541631"/>
              <a:gd name="connsiteX863" fmla="*/ 2012208 w 2329312"/>
              <a:gd name="connsiteY863" fmla="*/ 0 h 1541631"/>
              <a:gd name="connsiteX864" fmla="*/ 2014546 w 2329312"/>
              <a:gd name="connsiteY864" fmla="*/ 0 h 1541631"/>
              <a:gd name="connsiteX865" fmla="*/ 2016871 w 2329312"/>
              <a:gd name="connsiteY865" fmla="*/ 0 h 1541631"/>
              <a:gd name="connsiteX866" fmla="*/ 2019208 w 2329312"/>
              <a:gd name="connsiteY866" fmla="*/ 0 h 1541631"/>
              <a:gd name="connsiteX867" fmla="*/ 2021533 w 2329312"/>
              <a:gd name="connsiteY867" fmla="*/ 0 h 1541631"/>
              <a:gd name="connsiteX868" fmla="*/ 2023870 w 2329312"/>
              <a:gd name="connsiteY868" fmla="*/ 0 h 1541631"/>
              <a:gd name="connsiteX869" fmla="*/ 2026195 w 2329312"/>
              <a:gd name="connsiteY869" fmla="*/ 0 h 1541631"/>
              <a:gd name="connsiteX870" fmla="*/ 2028532 w 2329312"/>
              <a:gd name="connsiteY870" fmla="*/ 0 h 1541631"/>
              <a:gd name="connsiteX871" fmla="*/ 2030857 w 2329312"/>
              <a:gd name="connsiteY871" fmla="*/ 0 h 1541631"/>
              <a:gd name="connsiteX872" fmla="*/ 2033195 w 2329312"/>
              <a:gd name="connsiteY872" fmla="*/ 0 h 1541631"/>
              <a:gd name="connsiteX873" fmla="*/ 2035520 w 2329312"/>
              <a:gd name="connsiteY873" fmla="*/ 0 h 1541631"/>
              <a:gd name="connsiteX874" fmla="*/ 2037857 w 2329312"/>
              <a:gd name="connsiteY874" fmla="*/ 0 h 1541631"/>
              <a:gd name="connsiteX875" fmla="*/ 2040194 w 2329312"/>
              <a:gd name="connsiteY875" fmla="*/ 0 h 1541631"/>
              <a:gd name="connsiteX876" fmla="*/ 2042519 w 2329312"/>
              <a:gd name="connsiteY876" fmla="*/ 0 h 1541631"/>
              <a:gd name="connsiteX877" fmla="*/ 2044856 w 2329312"/>
              <a:gd name="connsiteY877" fmla="*/ 0 h 1541631"/>
              <a:gd name="connsiteX878" fmla="*/ 2047181 w 2329312"/>
              <a:gd name="connsiteY878" fmla="*/ 0 h 1541631"/>
              <a:gd name="connsiteX879" fmla="*/ 2049518 w 2329312"/>
              <a:gd name="connsiteY879" fmla="*/ 0 h 1541631"/>
              <a:gd name="connsiteX880" fmla="*/ 2051843 w 2329312"/>
              <a:gd name="connsiteY880" fmla="*/ 0 h 1541631"/>
              <a:gd name="connsiteX881" fmla="*/ 2054181 w 2329312"/>
              <a:gd name="connsiteY881" fmla="*/ 0 h 1541631"/>
              <a:gd name="connsiteX882" fmla="*/ 2056506 w 2329312"/>
              <a:gd name="connsiteY882" fmla="*/ 0 h 1541631"/>
              <a:gd name="connsiteX883" fmla="*/ 2058843 w 2329312"/>
              <a:gd name="connsiteY883" fmla="*/ 0 h 1541631"/>
              <a:gd name="connsiteX884" fmla="*/ 2061168 w 2329312"/>
              <a:gd name="connsiteY884" fmla="*/ 0 h 1541631"/>
              <a:gd name="connsiteX885" fmla="*/ 2063505 w 2329312"/>
              <a:gd name="connsiteY885" fmla="*/ 0 h 1541631"/>
              <a:gd name="connsiteX886" fmla="*/ 2065842 w 2329312"/>
              <a:gd name="connsiteY886" fmla="*/ 0 h 1541631"/>
              <a:gd name="connsiteX887" fmla="*/ 2068167 w 2329312"/>
              <a:gd name="connsiteY887" fmla="*/ 0 h 1541631"/>
              <a:gd name="connsiteX888" fmla="*/ 2070505 w 2329312"/>
              <a:gd name="connsiteY888" fmla="*/ 0 h 1541631"/>
              <a:gd name="connsiteX889" fmla="*/ 2072829 w 2329312"/>
              <a:gd name="connsiteY889" fmla="*/ 0 h 1541631"/>
              <a:gd name="connsiteX890" fmla="*/ 2075167 w 2329312"/>
              <a:gd name="connsiteY890" fmla="*/ 0 h 1541631"/>
              <a:gd name="connsiteX891" fmla="*/ 2077492 w 2329312"/>
              <a:gd name="connsiteY891" fmla="*/ 0 h 1541631"/>
              <a:gd name="connsiteX892" fmla="*/ 2079829 w 2329312"/>
              <a:gd name="connsiteY892" fmla="*/ 0 h 1541631"/>
              <a:gd name="connsiteX893" fmla="*/ 2082154 w 2329312"/>
              <a:gd name="connsiteY893" fmla="*/ 0 h 1541631"/>
              <a:gd name="connsiteX894" fmla="*/ 2084491 w 2329312"/>
              <a:gd name="connsiteY894" fmla="*/ 0 h 1541631"/>
              <a:gd name="connsiteX895" fmla="*/ 2086816 w 2329312"/>
              <a:gd name="connsiteY895" fmla="*/ 0 h 1541631"/>
              <a:gd name="connsiteX896" fmla="*/ 2089153 w 2329312"/>
              <a:gd name="connsiteY896" fmla="*/ 0 h 1541631"/>
              <a:gd name="connsiteX897" fmla="*/ 2091491 w 2329312"/>
              <a:gd name="connsiteY897" fmla="*/ 0 h 1541631"/>
              <a:gd name="connsiteX898" fmla="*/ 2093816 w 2329312"/>
              <a:gd name="connsiteY898" fmla="*/ 0 h 1541631"/>
              <a:gd name="connsiteX899" fmla="*/ 2096153 w 2329312"/>
              <a:gd name="connsiteY899" fmla="*/ 0 h 1541631"/>
              <a:gd name="connsiteX900" fmla="*/ 2098478 w 2329312"/>
              <a:gd name="connsiteY900" fmla="*/ 0 h 1541631"/>
              <a:gd name="connsiteX901" fmla="*/ 2100815 w 2329312"/>
              <a:gd name="connsiteY901" fmla="*/ 0 h 1541631"/>
              <a:gd name="connsiteX902" fmla="*/ 2103140 w 2329312"/>
              <a:gd name="connsiteY902" fmla="*/ 0 h 1541631"/>
              <a:gd name="connsiteX903" fmla="*/ 2105477 w 2329312"/>
              <a:gd name="connsiteY903" fmla="*/ 0 h 1541631"/>
              <a:gd name="connsiteX904" fmla="*/ 2107802 w 2329312"/>
              <a:gd name="connsiteY904" fmla="*/ 0 h 1541631"/>
              <a:gd name="connsiteX905" fmla="*/ 2110140 w 2329312"/>
              <a:gd name="connsiteY905" fmla="*/ 0 h 1541631"/>
              <a:gd name="connsiteX906" fmla="*/ 2112465 w 2329312"/>
              <a:gd name="connsiteY906" fmla="*/ 0 h 1541631"/>
              <a:gd name="connsiteX907" fmla="*/ 2114802 w 2329312"/>
              <a:gd name="connsiteY907" fmla="*/ 0 h 1541631"/>
              <a:gd name="connsiteX908" fmla="*/ 2117139 w 2329312"/>
              <a:gd name="connsiteY908" fmla="*/ 0 h 1541631"/>
              <a:gd name="connsiteX909" fmla="*/ 2119464 w 2329312"/>
              <a:gd name="connsiteY909" fmla="*/ 0 h 1541631"/>
              <a:gd name="connsiteX910" fmla="*/ 2121801 w 2329312"/>
              <a:gd name="connsiteY910" fmla="*/ 0 h 1541631"/>
              <a:gd name="connsiteX911" fmla="*/ 2124126 w 2329312"/>
              <a:gd name="connsiteY911" fmla="*/ 0 h 1541631"/>
              <a:gd name="connsiteX912" fmla="*/ 2126464 w 2329312"/>
              <a:gd name="connsiteY912" fmla="*/ 0 h 1541631"/>
              <a:gd name="connsiteX913" fmla="*/ 2128788 w 2329312"/>
              <a:gd name="connsiteY913" fmla="*/ 0 h 1541631"/>
              <a:gd name="connsiteX914" fmla="*/ 2131126 w 2329312"/>
              <a:gd name="connsiteY914" fmla="*/ 0 h 1541631"/>
              <a:gd name="connsiteX915" fmla="*/ 2133451 w 2329312"/>
              <a:gd name="connsiteY915" fmla="*/ 0 h 1541631"/>
              <a:gd name="connsiteX916" fmla="*/ 2135788 w 2329312"/>
              <a:gd name="connsiteY916" fmla="*/ 0 h 1541631"/>
              <a:gd name="connsiteX917" fmla="*/ 2138113 w 2329312"/>
              <a:gd name="connsiteY917" fmla="*/ 0 h 1541631"/>
              <a:gd name="connsiteX918" fmla="*/ 2140450 w 2329312"/>
              <a:gd name="connsiteY918" fmla="*/ 0 h 1541631"/>
              <a:gd name="connsiteX919" fmla="*/ 2142775 w 2329312"/>
              <a:gd name="connsiteY919" fmla="*/ 0 h 1541631"/>
              <a:gd name="connsiteX920" fmla="*/ 2145112 w 2329312"/>
              <a:gd name="connsiteY920" fmla="*/ 0 h 1541631"/>
              <a:gd name="connsiteX921" fmla="*/ 2147450 w 2329312"/>
              <a:gd name="connsiteY921" fmla="*/ 0 h 1541631"/>
              <a:gd name="connsiteX922" fmla="*/ 2149775 w 2329312"/>
              <a:gd name="connsiteY922" fmla="*/ 0 h 1541631"/>
              <a:gd name="connsiteX923" fmla="*/ 2152112 w 2329312"/>
              <a:gd name="connsiteY923" fmla="*/ 0 h 1541631"/>
              <a:gd name="connsiteX924" fmla="*/ 2154437 w 2329312"/>
              <a:gd name="connsiteY924" fmla="*/ 0 h 1541631"/>
              <a:gd name="connsiteX925" fmla="*/ 2156774 w 2329312"/>
              <a:gd name="connsiteY925" fmla="*/ 0 h 1541631"/>
              <a:gd name="connsiteX926" fmla="*/ 2159099 w 2329312"/>
              <a:gd name="connsiteY926" fmla="*/ 0 h 1541631"/>
              <a:gd name="connsiteX927" fmla="*/ 2161436 w 2329312"/>
              <a:gd name="connsiteY927" fmla="*/ 0 h 1541631"/>
              <a:gd name="connsiteX928" fmla="*/ 2163761 w 2329312"/>
              <a:gd name="connsiteY928" fmla="*/ 0 h 1541631"/>
              <a:gd name="connsiteX929" fmla="*/ 2166099 w 2329312"/>
              <a:gd name="connsiteY929" fmla="*/ 0 h 1541631"/>
              <a:gd name="connsiteX930" fmla="*/ 2168423 w 2329312"/>
              <a:gd name="connsiteY930" fmla="*/ 0 h 1541631"/>
              <a:gd name="connsiteX931" fmla="*/ 2170761 w 2329312"/>
              <a:gd name="connsiteY931" fmla="*/ 0 h 1541631"/>
              <a:gd name="connsiteX932" fmla="*/ 2173098 w 2329312"/>
              <a:gd name="connsiteY932" fmla="*/ 0 h 1541631"/>
              <a:gd name="connsiteX933" fmla="*/ 2175423 w 2329312"/>
              <a:gd name="connsiteY933" fmla="*/ 0 h 1541631"/>
              <a:gd name="connsiteX934" fmla="*/ 2177760 w 2329312"/>
              <a:gd name="connsiteY934" fmla="*/ 0 h 1541631"/>
              <a:gd name="connsiteX935" fmla="*/ 2180085 w 2329312"/>
              <a:gd name="connsiteY935" fmla="*/ 0 h 1541631"/>
              <a:gd name="connsiteX936" fmla="*/ 2182423 w 2329312"/>
              <a:gd name="connsiteY936" fmla="*/ 0 h 1541631"/>
              <a:gd name="connsiteX937" fmla="*/ 2184747 w 2329312"/>
              <a:gd name="connsiteY937" fmla="*/ 0 h 1541631"/>
              <a:gd name="connsiteX938" fmla="*/ 2187085 w 2329312"/>
              <a:gd name="connsiteY938" fmla="*/ 0 h 1541631"/>
              <a:gd name="connsiteX939" fmla="*/ 2189410 w 2329312"/>
              <a:gd name="connsiteY939" fmla="*/ 0 h 1541631"/>
              <a:gd name="connsiteX940" fmla="*/ 2191747 w 2329312"/>
              <a:gd name="connsiteY940" fmla="*/ 0 h 1541631"/>
              <a:gd name="connsiteX941" fmla="*/ 2194072 w 2329312"/>
              <a:gd name="connsiteY941" fmla="*/ 0 h 1541631"/>
              <a:gd name="connsiteX942" fmla="*/ 2196409 w 2329312"/>
              <a:gd name="connsiteY942" fmla="*/ 0 h 1541631"/>
              <a:gd name="connsiteX943" fmla="*/ 2198746 w 2329312"/>
              <a:gd name="connsiteY943" fmla="*/ 0 h 1541631"/>
              <a:gd name="connsiteX944" fmla="*/ 2201071 w 2329312"/>
              <a:gd name="connsiteY944" fmla="*/ 0 h 1541631"/>
              <a:gd name="connsiteX945" fmla="*/ 2203409 w 2329312"/>
              <a:gd name="connsiteY945" fmla="*/ 0 h 1541631"/>
              <a:gd name="connsiteX946" fmla="*/ 2205734 w 2329312"/>
              <a:gd name="connsiteY946" fmla="*/ 0 h 1541631"/>
              <a:gd name="connsiteX947" fmla="*/ 2208071 w 2329312"/>
              <a:gd name="connsiteY947" fmla="*/ 0 h 1541631"/>
              <a:gd name="connsiteX948" fmla="*/ 2210396 w 2329312"/>
              <a:gd name="connsiteY948" fmla="*/ 0 h 1541631"/>
              <a:gd name="connsiteX949" fmla="*/ 2212733 w 2329312"/>
              <a:gd name="connsiteY949" fmla="*/ 0 h 1541631"/>
              <a:gd name="connsiteX950" fmla="*/ 2215058 w 2329312"/>
              <a:gd name="connsiteY950" fmla="*/ 0 h 1541631"/>
              <a:gd name="connsiteX951" fmla="*/ 2217395 w 2329312"/>
              <a:gd name="connsiteY951" fmla="*/ 0 h 1541631"/>
              <a:gd name="connsiteX952" fmla="*/ 2219720 w 2329312"/>
              <a:gd name="connsiteY952" fmla="*/ 0 h 1541631"/>
              <a:gd name="connsiteX953" fmla="*/ 2222058 w 2329312"/>
              <a:gd name="connsiteY953" fmla="*/ 0 h 1541631"/>
              <a:gd name="connsiteX954" fmla="*/ 2224395 w 2329312"/>
              <a:gd name="connsiteY954" fmla="*/ 0 h 1541631"/>
              <a:gd name="connsiteX955" fmla="*/ 2226720 w 2329312"/>
              <a:gd name="connsiteY955" fmla="*/ 0 h 1541631"/>
              <a:gd name="connsiteX956" fmla="*/ 2229057 w 2329312"/>
              <a:gd name="connsiteY956" fmla="*/ 0 h 1541631"/>
              <a:gd name="connsiteX957" fmla="*/ 2231382 w 2329312"/>
              <a:gd name="connsiteY957" fmla="*/ 0 h 1541631"/>
              <a:gd name="connsiteX958" fmla="*/ 2233719 w 2329312"/>
              <a:gd name="connsiteY958" fmla="*/ 0 h 1541631"/>
              <a:gd name="connsiteX959" fmla="*/ 2236044 w 2329312"/>
              <a:gd name="connsiteY959" fmla="*/ 0 h 1541631"/>
              <a:gd name="connsiteX960" fmla="*/ 2238381 w 2329312"/>
              <a:gd name="connsiteY960" fmla="*/ 0 h 1541631"/>
              <a:gd name="connsiteX961" fmla="*/ 2240706 w 2329312"/>
              <a:gd name="connsiteY961" fmla="*/ 0 h 1541631"/>
              <a:gd name="connsiteX962" fmla="*/ 2243044 w 2329312"/>
              <a:gd name="connsiteY962" fmla="*/ 0 h 1541631"/>
              <a:gd name="connsiteX963" fmla="*/ 2245369 w 2329312"/>
              <a:gd name="connsiteY963" fmla="*/ 0 h 1541631"/>
              <a:gd name="connsiteX964" fmla="*/ 2247706 w 2329312"/>
              <a:gd name="connsiteY964" fmla="*/ 0 h 1541631"/>
              <a:gd name="connsiteX965" fmla="*/ 2250031 w 2329312"/>
              <a:gd name="connsiteY965" fmla="*/ 0 h 1541631"/>
              <a:gd name="connsiteX966" fmla="*/ 2252368 w 2329312"/>
              <a:gd name="connsiteY966" fmla="*/ 0 h 1541631"/>
              <a:gd name="connsiteX967" fmla="*/ 2254705 w 2329312"/>
              <a:gd name="connsiteY967" fmla="*/ 0 h 1541631"/>
              <a:gd name="connsiteX968" fmla="*/ 2257030 w 2329312"/>
              <a:gd name="connsiteY968" fmla="*/ 0 h 1541631"/>
              <a:gd name="connsiteX969" fmla="*/ 2259368 w 2329312"/>
              <a:gd name="connsiteY969" fmla="*/ 0 h 1541631"/>
              <a:gd name="connsiteX970" fmla="*/ 2261692 w 2329312"/>
              <a:gd name="connsiteY970" fmla="*/ 0 h 1541631"/>
              <a:gd name="connsiteX971" fmla="*/ 2264030 w 2329312"/>
              <a:gd name="connsiteY971" fmla="*/ 0 h 1541631"/>
              <a:gd name="connsiteX972" fmla="*/ 2266355 w 2329312"/>
              <a:gd name="connsiteY972" fmla="*/ 0 h 1541631"/>
              <a:gd name="connsiteX973" fmla="*/ 2268692 w 2329312"/>
              <a:gd name="connsiteY973" fmla="*/ 0 h 1541631"/>
              <a:gd name="connsiteX974" fmla="*/ 2271017 w 2329312"/>
              <a:gd name="connsiteY974" fmla="*/ 0 h 1541631"/>
              <a:gd name="connsiteX975" fmla="*/ 2273354 w 2329312"/>
              <a:gd name="connsiteY975" fmla="*/ 0 h 1541631"/>
              <a:gd name="connsiteX976" fmla="*/ 2275679 w 2329312"/>
              <a:gd name="connsiteY976" fmla="*/ 0 h 1541631"/>
              <a:gd name="connsiteX977" fmla="*/ 2278016 w 2329312"/>
              <a:gd name="connsiteY977" fmla="*/ 0 h 1541631"/>
              <a:gd name="connsiteX978" fmla="*/ 2280354 w 2329312"/>
              <a:gd name="connsiteY978" fmla="*/ 0 h 1541631"/>
              <a:gd name="connsiteX979" fmla="*/ 2282679 w 2329312"/>
              <a:gd name="connsiteY979" fmla="*/ 0 h 1541631"/>
              <a:gd name="connsiteX980" fmla="*/ 2285016 w 2329312"/>
              <a:gd name="connsiteY980" fmla="*/ 0 h 1541631"/>
              <a:gd name="connsiteX981" fmla="*/ 2287341 w 2329312"/>
              <a:gd name="connsiteY981" fmla="*/ 0 h 1541631"/>
              <a:gd name="connsiteX982" fmla="*/ 2289678 w 2329312"/>
              <a:gd name="connsiteY982" fmla="*/ 0 h 1541631"/>
              <a:gd name="connsiteX983" fmla="*/ 2292003 w 2329312"/>
              <a:gd name="connsiteY983" fmla="*/ 0 h 1541631"/>
              <a:gd name="connsiteX984" fmla="*/ 2294340 w 2329312"/>
              <a:gd name="connsiteY984" fmla="*/ 0 h 1541631"/>
              <a:gd name="connsiteX985" fmla="*/ 2296665 w 2329312"/>
              <a:gd name="connsiteY985" fmla="*/ 0 h 1541631"/>
              <a:gd name="connsiteX986" fmla="*/ 2299003 w 2329312"/>
              <a:gd name="connsiteY986" fmla="*/ 0 h 1541631"/>
              <a:gd name="connsiteX987" fmla="*/ 2301327 w 2329312"/>
              <a:gd name="connsiteY987" fmla="*/ 0 h 1541631"/>
              <a:gd name="connsiteX988" fmla="*/ 2303665 w 2329312"/>
              <a:gd name="connsiteY988" fmla="*/ 0 h 1541631"/>
              <a:gd name="connsiteX989" fmla="*/ 2306002 w 2329312"/>
              <a:gd name="connsiteY989" fmla="*/ 0 h 1541631"/>
              <a:gd name="connsiteX990" fmla="*/ 2308327 w 2329312"/>
              <a:gd name="connsiteY990" fmla="*/ 0 h 1541631"/>
              <a:gd name="connsiteX991" fmla="*/ 2310664 w 2329312"/>
              <a:gd name="connsiteY991" fmla="*/ 0 h 1541631"/>
              <a:gd name="connsiteX992" fmla="*/ 2312989 w 2329312"/>
              <a:gd name="connsiteY992" fmla="*/ 0 h 1541631"/>
              <a:gd name="connsiteX993" fmla="*/ 2315327 w 2329312"/>
              <a:gd name="connsiteY993" fmla="*/ 0 h 1541631"/>
              <a:gd name="connsiteX994" fmla="*/ 2317651 w 2329312"/>
              <a:gd name="connsiteY994" fmla="*/ 0 h 1541631"/>
              <a:gd name="connsiteX995" fmla="*/ 2319989 w 2329312"/>
              <a:gd name="connsiteY995" fmla="*/ 0 h 1541631"/>
              <a:gd name="connsiteX996" fmla="*/ 2322314 w 2329312"/>
              <a:gd name="connsiteY996" fmla="*/ 0 h 1541631"/>
              <a:gd name="connsiteX997" fmla="*/ 2324651 w 2329312"/>
              <a:gd name="connsiteY997" fmla="*/ 0 h 1541631"/>
              <a:gd name="connsiteX998" fmla="*/ 2326976 w 2329312"/>
              <a:gd name="connsiteY998" fmla="*/ 0 h 1541631"/>
              <a:gd name="connsiteX999" fmla="*/ 2329313 w 2329312"/>
              <a:gd name="connsiteY999" fmla="*/ 0 h 154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41631">
                <a:moveTo>
                  <a:pt x="0" y="1541631"/>
                </a:moveTo>
                <a:lnTo>
                  <a:pt x="2331" y="1541631"/>
                </a:lnTo>
                <a:lnTo>
                  <a:pt x="4663" y="1541631"/>
                </a:lnTo>
                <a:lnTo>
                  <a:pt x="6995" y="1541631"/>
                </a:lnTo>
                <a:lnTo>
                  <a:pt x="9326" y="1541631"/>
                </a:lnTo>
                <a:lnTo>
                  <a:pt x="11658" y="1541631"/>
                </a:lnTo>
                <a:lnTo>
                  <a:pt x="13989" y="1541631"/>
                </a:lnTo>
                <a:lnTo>
                  <a:pt x="16321" y="1541631"/>
                </a:lnTo>
                <a:lnTo>
                  <a:pt x="18653" y="1541631"/>
                </a:lnTo>
                <a:lnTo>
                  <a:pt x="20985" y="1541631"/>
                </a:lnTo>
                <a:lnTo>
                  <a:pt x="23316" y="1541631"/>
                </a:lnTo>
                <a:lnTo>
                  <a:pt x="25647" y="1541631"/>
                </a:lnTo>
                <a:lnTo>
                  <a:pt x="27979" y="1541631"/>
                </a:lnTo>
                <a:lnTo>
                  <a:pt x="30311" y="1541631"/>
                </a:lnTo>
                <a:lnTo>
                  <a:pt x="32643" y="1541631"/>
                </a:lnTo>
                <a:lnTo>
                  <a:pt x="34974" y="1541631"/>
                </a:lnTo>
                <a:lnTo>
                  <a:pt x="37306" y="1541631"/>
                </a:lnTo>
                <a:lnTo>
                  <a:pt x="39637" y="1541631"/>
                </a:lnTo>
                <a:lnTo>
                  <a:pt x="41969" y="1541631"/>
                </a:lnTo>
                <a:lnTo>
                  <a:pt x="44301" y="1541631"/>
                </a:lnTo>
                <a:lnTo>
                  <a:pt x="46632" y="1541631"/>
                </a:lnTo>
                <a:lnTo>
                  <a:pt x="48964" y="1541631"/>
                </a:lnTo>
                <a:lnTo>
                  <a:pt x="51295" y="1541631"/>
                </a:lnTo>
                <a:lnTo>
                  <a:pt x="53628" y="1541631"/>
                </a:lnTo>
                <a:lnTo>
                  <a:pt x="55959" y="1541631"/>
                </a:lnTo>
                <a:lnTo>
                  <a:pt x="58291" y="1541631"/>
                </a:lnTo>
                <a:lnTo>
                  <a:pt x="60622" y="1541631"/>
                </a:lnTo>
                <a:lnTo>
                  <a:pt x="62953" y="1541631"/>
                </a:lnTo>
                <a:lnTo>
                  <a:pt x="65286" y="1541631"/>
                </a:lnTo>
                <a:lnTo>
                  <a:pt x="67617" y="1541631"/>
                </a:lnTo>
                <a:lnTo>
                  <a:pt x="69949" y="1541631"/>
                </a:lnTo>
                <a:lnTo>
                  <a:pt x="72280" y="1541631"/>
                </a:lnTo>
                <a:lnTo>
                  <a:pt x="74613" y="1541631"/>
                </a:lnTo>
                <a:lnTo>
                  <a:pt x="76944" y="1541631"/>
                </a:lnTo>
                <a:lnTo>
                  <a:pt x="79275" y="1541631"/>
                </a:lnTo>
                <a:lnTo>
                  <a:pt x="81607" y="1541631"/>
                </a:lnTo>
                <a:lnTo>
                  <a:pt x="83938" y="1541631"/>
                </a:lnTo>
                <a:lnTo>
                  <a:pt x="86271" y="1541631"/>
                </a:lnTo>
                <a:lnTo>
                  <a:pt x="88602" y="1541631"/>
                </a:lnTo>
                <a:lnTo>
                  <a:pt x="90934" y="1541631"/>
                </a:lnTo>
                <a:lnTo>
                  <a:pt x="93265" y="1541631"/>
                </a:lnTo>
                <a:lnTo>
                  <a:pt x="95596" y="1541631"/>
                </a:lnTo>
                <a:lnTo>
                  <a:pt x="97929" y="1541631"/>
                </a:lnTo>
                <a:lnTo>
                  <a:pt x="100260" y="1541631"/>
                </a:lnTo>
                <a:lnTo>
                  <a:pt x="102592" y="1541631"/>
                </a:lnTo>
                <a:lnTo>
                  <a:pt x="104923" y="1541631"/>
                </a:lnTo>
                <a:lnTo>
                  <a:pt x="107256" y="1541631"/>
                </a:lnTo>
                <a:lnTo>
                  <a:pt x="109587" y="1541631"/>
                </a:lnTo>
                <a:lnTo>
                  <a:pt x="111919" y="1541631"/>
                </a:lnTo>
                <a:lnTo>
                  <a:pt x="114250" y="1541631"/>
                </a:lnTo>
                <a:lnTo>
                  <a:pt x="116581" y="1541631"/>
                </a:lnTo>
                <a:lnTo>
                  <a:pt x="118914" y="1541631"/>
                </a:lnTo>
                <a:lnTo>
                  <a:pt x="121245" y="1541631"/>
                </a:lnTo>
                <a:lnTo>
                  <a:pt x="123577" y="1541631"/>
                </a:lnTo>
                <a:lnTo>
                  <a:pt x="125908" y="1541631"/>
                </a:lnTo>
                <a:lnTo>
                  <a:pt x="128241" y="1541631"/>
                </a:lnTo>
                <a:lnTo>
                  <a:pt x="130572" y="1541631"/>
                </a:lnTo>
                <a:lnTo>
                  <a:pt x="132903" y="1541631"/>
                </a:lnTo>
                <a:lnTo>
                  <a:pt x="135235" y="1541631"/>
                </a:lnTo>
                <a:lnTo>
                  <a:pt x="137566" y="1541631"/>
                </a:lnTo>
                <a:lnTo>
                  <a:pt x="139899" y="1541631"/>
                </a:lnTo>
                <a:lnTo>
                  <a:pt x="142230" y="1541631"/>
                </a:lnTo>
                <a:lnTo>
                  <a:pt x="144562" y="1541631"/>
                </a:lnTo>
                <a:lnTo>
                  <a:pt x="146893" y="1541631"/>
                </a:lnTo>
                <a:lnTo>
                  <a:pt x="149225" y="1541631"/>
                </a:lnTo>
                <a:lnTo>
                  <a:pt x="151557" y="1541631"/>
                </a:lnTo>
                <a:lnTo>
                  <a:pt x="153888" y="1541631"/>
                </a:lnTo>
                <a:lnTo>
                  <a:pt x="156220" y="1541631"/>
                </a:lnTo>
                <a:lnTo>
                  <a:pt x="158551" y="1541631"/>
                </a:lnTo>
                <a:lnTo>
                  <a:pt x="160883" y="1541631"/>
                </a:lnTo>
                <a:lnTo>
                  <a:pt x="163215" y="1541631"/>
                </a:lnTo>
                <a:lnTo>
                  <a:pt x="165547" y="1541631"/>
                </a:lnTo>
                <a:lnTo>
                  <a:pt x="167878" y="1541631"/>
                </a:lnTo>
                <a:lnTo>
                  <a:pt x="170209" y="1541631"/>
                </a:lnTo>
                <a:lnTo>
                  <a:pt x="172541" y="1541631"/>
                </a:lnTo>
                <a:lnTo>
                  <a:pt x="174873" y="1541631"/>
                </a:lnTo>
                <a:lnTo>
                  <a:pt x="177205" y="1541631"/>
                </a:lnTo>
                <a:lnTo>
                  <a:pt x="179536" y="1541631"/>
                </a:lnTo>
                <a:lnTo>
                  <a:pt x="181868" y="1541631"/>
                </a:lnTo>
                <a:lnTo>
                  <a:pt x="184199" y="1541631"/>
                </a:lnTo>
                <a:lnTo>
                  <a:pt x="186531" y="1541631"/>
                </a:lnTo>
                <a:lnTo>
                  <a:pt x="188863" y="1541631"/>
                </a:lnTo>
                <a:lnTo>
                  <a:pt x="191194" y="1541631"/>
                </a:lnTo>
                <a:lnTo>
                  <a:pt x="193526" y="1541631"/>
                </a:lnTo>
                <a:lnTo>
                  <a:pt x="195857" y="1541631"/>
                </a:lnTo>
                <a:lnTo>
                  <a:pt x="198190" y="1541631"/>
                </a:lnTo>
                <a:lnTo>
                  <a:pt x="200521" y="1541631"/>
                </a:lnTo>
                <a:lnTo>
                  <a:pt x="202853" y="1541631"/>
                </a:lnTo>
                <a:lnTo>
                  <a:pt x="205184" y="1541631"/>
                </a:lnTo>
                <a:lnTo>
                  <a:pt x="207515" y="1541631"/>
                </a:lnTo>
                <a:lnTo>
                  <a:pt x="209848" y="1541631"/>
                </a:lnTo>
                <a:lnTo>
                  <a:pt x="212179" y="1541631"/>
                </a:lnTo>
                <a:lnTo>
                  <a:pt x="214511" y="1541631"/>
                </a:lnTo>
                <a:lnTo>
                  <a:pt x="216842" y="1541631"/>
                </a:lnTo>
                <a:lnTo>
                  <a:pt x="219175" y="1541631"/>
                </a:lnTo>
                <a:lnTo>
                  <a:pt x="221506" y="1541631"/>
                </a:lnTo>
                <a:lnTo>
                  <a:pt x="223837" y="1541631"/>
                </a:lnTo>
                <a:lnTo>
                  <a:pt x="226169" y="1541631"/>
                </a:lnTo>
                <a:lnTo>
                  <a:pt x="228500" y="1541631"/>
                </a:lnTo>
                <a:lnTo>
                  <a:pt x="230833" y="1541631"/>
                </a:lnTo>
                <a:lnTo>
                  <a:pt x="233164" y="1541631"/>
                </a:lnTo>
                <a:lnTo>
                  <a:pt x="235496" y="1541631"/>
                </a:lnTo>
                <a:lnTo>
                  <a:pt x="237827" y="1541631"/>
                </a:lnTo>
                <a:lnTo>
                  <a:pt x="240158" y="1541631"/>
                </a:lnTo>
                <a:lnTo>
                  <a:pt x="242491" y="1541631"/>
                </a:lnTo>
                <a:lnTo>
                  <a:pt x="244822" y="1541631"/>
                </a:lnTo>
                <a:lnTo>
                  <a:pt x="247154" y="1541631"/>
                </a:lnTo>
                <a:lnTo>
                  <a:pt x="249485" y="1541631"/>
                </a:lnTo>
                <a:lnTo>
                  <a:pt x="251818" y="1541631"/>
                </a:lnTo>
                <a:lnTo>
                  <a:pt x="254149" y="1541631"/>
                </a:lnTo>
                <a:lnTo>
                  <a:pt x="256481" y="1541631"/>
                </a:lnTo>
                <a:lnTo>
                  <a:pt x="258812" y="1541631"/>
                </a:lnTo>
                <a:lnTo>
                  <a:pt x="261143" y="1541631"/>
                </a:lnTo>
                <a:lnTo>
                  <a:pt x="263476" y="1541631"/>
                </a:lnTo>
                <a:lnTo>
                  <a:pt x="265807" y="1541631"/>
                </a:lnTo>
                <a:lnTo>
                  <a:pt x="268139" y="1541631"/>
                </a:lnTo>
                <a:lnTo>
                  <a:pt x="270470" y="1541631"/>
                </a:lnTo>
                <a:lnTo>
                  <a:pt x="272803" y="1541631"/>
                </a:lnTo>
                <a:lnTo>
                  <a:pt x="275134" y="1541631"/>
                </a:lnTo>
                <a:lnTo>
                  <a:pt x="277465" y="1541631"/>
                </a:lnTo>
                <a:lnTo>
                  <a:pt x="279797" y="1541631"/>
                </a:lnTo>
                <a:lnTo>
                  <a:pt x="282128" y="1541631"/>
                </a:lnTo>
                <a:lnTo>
                  <a:pt x="284461" y="1541631"/>
                </a:lnTo>
                <a:lnTo>
                  <a:pt x="286792" y="1541631"/>
                </a:lnTo>
                <a:lnTo>
                  <a:pt x="289124" y="1541631"/>
                </a:lnTo>
                <a:lnTo>
                  <a:pt x="291455" y="1541631"/>
                </a:lnTo>
                <a:lnTo>
                  <a:pt x="293787" y="1541631"/>
                </a:lnTo>
                <a:lnTo>
                  <a:pt x="296119" y="1541631"/>
                </a:lnTo>
                <a:lnTo>
                  <a:pt x="298450" y="1541631"/>
                </a:lnTo>
                <a:lnTo>
                  <a:pt x="300782" y="1541631"/>
                </a:lnTo>
                <a:lnTo>
                  <a:pt x="303113" y="1541631"/>
                </a:lnTo>
                <a:lnTo>
                  <a:pt x="305445" y="1541631"/>
                </a:lnTo>
                <a:lnTo>
                  <a:pt x="307777" y="1541631"/>
                </a:lnTo>
                <a:lnTo>
                  <a:pt x="310109" y="1541631"/>
                </a:lnTo>
                <a:lnTo>
                  <a:pt x="312440" y="1541631"/>
                </a:lnTo>
                <a:lnTo>
                  <a:pt x="314771" y="1541631"/>
                </a:lnTo>
                <a:lnTo>
                  <a:pt x="317103" y="1541631"/>
                </a:lnTo>
                <a:lnTo>
                  <a:pt x="319435" y="1541631"/>
                </a:lnTo>
                <a:lnTo>
                  <a:pt x="321767" y="1541631"/>
                </a:lnTo>
                <a:lnTo>
                  <a:pt x="324098" y="1541631"/>
                </a:lnTo>
                <a:lnTo>
                  <a:pt x="326430" y="1541631"/>
                </a:lnTo>
                <a:lnTo>
                  <a:pt x="328761" y="1541631"/>
                </a:lnTo>
                <a:lnTo>
                  <a:pt x="331092" y="1541631"/>
                </a:lnTo>
                <a:lnTo>
                  <a:pt x="333425" y="1541631"/>
                </a:lnTo>
                <a:lnTo>
                  <a:pt x="335756" y="1541631"/>
                </a:lnTo>
                <a:lnTo>
                  <a:pt x="338088" y="1541631"/>
                </a:lnTo>
                <a:lnTo>
                  <a:pt x="340419" y="1541631"/>
                </a:lnTo>
                <a:lnTo>
                  <a:pt x="342752" y="1541631"/>
                </a:lnTo>
                <a:lnTo>
                  <a:pt x="345083" y="1541631"/>
                </a:lnTo>
                <a:lnTo>
                  <a:pt x="347415" y="1541631"/>
                </a:lnTo>
                <a:lnTo>
                  <a:pt x="349746" y="1541631"/>
                </a:lnTo>
                <a:lnTo>
                  <a:pt x="352077" y="1541631"/>
                </a:lnTo>
                <a:lnTo>
                  <a:pt x="354410" y="1541631"/>
                </a:lnTo>
                <a:lnTo>
                  <a:pt x="356741" y="1541631"/>
                </a:lnTo>
                <a:lnTo>
                  <a:pt x="359073" y="1541631"/>
                </a:lnTo>
                <a:lnTo>
                  <a:pt x="361404" y="1541631"/>
                </a:lnTo>
                <a:lnTo>
                  <a:pt x="363737" y="1541631"/>
                </a:lnTo>
                <a:lnTo>
                  <a:pt x="366068" y="1541631"/>
                </a:lnTo>
                <a:lnTo>
                  <a:pt x="368399" y="1541631"/>
                </a:lnTo>
                <a:lnTo>
                  <a:pt x="370731" y="1541631"/>
                </a:lnTo>
                <a:lnTo>
                  <a:pt x="373062" y="1541631"/>
                </a:lnTo>
                <a:lnTo>
                  <a:pt x="375395" y="1541631"/>
                </a:lnTo>
                <a:lnTo>
                  <a:pt x="377726" y="1541631"/>
                </a:lnTo>
                <a:lnTo>
                  <a:pt x="380058" y="1541631"/>
                </a:lnTo>
                <a:lnTo>
                  <a:pt x="382389" y="1541631"/>
                </a:lnTo>
                <a:lnTo>
                  <a:pt x="384720" y="1541631"/>
                </a:lnTo>
                <a:lnTo>
                  <a:pt x="387053" y="1541631"/>
                </a:lnTo>
                <a:lnTo>
                  <a:pt x="389384" y="1541631"/>
                </a:lnTo>
                <a:lnTo>
                  <a:pt x="391716" y="1541631"/>
                </a:lnTo>
                <a:lnTo>
                  <a:pt x="394047" y="1541631"/>
                </a:lnTo>
                <a:lnTo>
                  <a:pt x="396380" y="1541631"/>
                </a:lnTo>
                <a:lnTo>
                  <a:pt x="398711" y="1541631"/>
                </a:lnTo>
                <a:lnTo>
                  <a:pt x="401043" y="1541631"/>
                </a:lnTo>
                <a:lnTo>
                  <a:pt x="403374" y="1541631"/>
                </a:lnTo>
                <a:lnTo>
                  <a:pt x="405705" y="1541631"/>
                </a:lnTo>
                <a:lnTo>
                  <a:pt x="408038" y="1541631"/>
                </a:lnTo>
                <a:lnTo>
                  <a:pt x="410369" y="1541631"/>
                </a:lnTo>
                <a:lnTo>
                  <a:pt x="412701" y="1541631"/>
                </a:lnTo>
                <a:lnTo>
                  <a:pt x="415032" y="1541631"/>
                </a:lnTo>
                <a:lnTo>
                  <a:pt x="417364" y="1541631"/>
                </a:lnTo>
                <a:lnTo>
                  <a:pt x="419696" y="1541631"/>
                </a:lnTo>
                <a:lnTo>
                  <a:pt x="422027" y="1541631"/>
                </a:lnTo>
                <a:lnTo>
                  <a:pt x="424359" y="1541631"/>
                </a:lnTo>
                <a:lnTo>
                  <a:pt x="426690" y="1541631"/>
                </a:lnTo>
                <a:lnTo>
                  <a:pt x="429022" y="1541631"/>
                </a:lnTo>
                <a:lnTo>
                  <a:pt x="431354" y="1541631"/>
                </a:lnTo>
                <a:lnTo>
                  <a:pt x="433686" y="1541631"/>
                </a:lnTo>
                <a:lnTo>
                  <a:pt x="436017" y="1541631"/>
                </a:lnTo>
                <a:lnTo>
                  <a:pt x="438349" y="1541631"/>
                </a:lnTo>
                <a:lnTo>
                  <a:pt x="440680" y="1541631"/>
                </a:lnTo>
                <a:lnTo>
                  <a:pt x="443012" y="1541631"/>
                </a:lnTo>
                <a:lnTo>
                  <a:pt x="445344" y="1541631"/>
                </a:lnTo>
                <a:lnTo>
                  <a:pt x="447675" y="1541631"/>
                </a:lnTo>
                <a:lnTo>
                  <a:pt x="450007" y="1541631"/>
                </a:lnTo>
                <a:lnTo>
                  <a:pt x="452339" y="1541631"/>
                </a:lnTo>
                <a:lnTo>
                  <a:pt x="454671" y="1541631"/>
                </a:lnTo>
                <a:lnTo>
                  <a:pt x="457002" y="1541631"/>
                </a:lnTo>
                <a:lnTo>
                  <a:pt x="459333" y="1541631"/>
                </a:lnTo>
                <a:lnTo>
                  <a:pt x="461665" y="1541631"/>
                </a:lnTo>
                <a:lnTo>
                  <a:pt x="463997" y="1541631"/>
                </a:lnTo>
                <a:lnTo>
                  <a:pt x="466329" y="1541631"/>
                </a:lnTo>
                <a:lnTo>
                  <a:pt x="468660" y="1541631"/>
                </a:lnTo>
                <a:lnTo>
                  <a:pt x="470992" y="1541631"/>
                </a:lnTo>
                <a:lnTo>
                  <a:pt x="473323" y="1541631"/>
                </a:lnTo>
                <a:lnTo>
                  <a:pt x="475654" y="1541631"/>
                </a:lnTo>
                <a:lnTo>
                  <a:pt x="477987" y="1541631"/>
                </a:lnTo>
                <a:lnTo>
                  <a:pt x="480318" y="1541631"/>
                </a:lnTo>
                <a:lnTo>
                  <a:pt x="482650" y="1541631"/>
                </a:lnTo>
                <a:lnTo>
                  <a:pt x="484981" y="1541631"/>
                </a:lnTo>
                <a:lnTo>
                  <a:pt x="487314" y="1541631"/>
                </a:lnTo>
                <a:lnTo>
                  <a:pt x="489645" y="1541631"/>
                </a:lnTo>
                <a:lnTo>
                  <a:pt x="491977" y="1541631"/>
                </a:lnTo>
                <a:lnTo>
                  <a:pt x="494308" y="1541631"/>
                </a:lnTo>
                <a:lnTo>
                  <a:pt x="496639" y="1541631"/>
                </a:lnTo>
                <a:lnTo>
                  <a:pt x="498972" y="1541631"/>
                </a:lnTo>
                <a:lnTo>
                  <a:pt x="501303" y="1541631"/>
                </a:lnTo>
                <a:lnTo>
                  <a:pt x="503635" y="1541631"/>
                </a:lnTo>
                <a:lnTo>
                  <a:pt x="505966" y="1541631"/>
                </a:lnTo>
                <a:lnTo>
                  <a:pt x="508299" y="1541631"/>
                </a:lnTo>
                <a:lnTo>
                  <a:pt x="510630" y="1541631"/>
                </a:lnTo>
                <a:lnTo>
                  <a:pt x="512961" y="1541631"/>
                </a:lnTo>
                <a:lnTo>
                  <a:pt x="515293" y="1541631"/>
                </a:lnTo>
                <a:lnTo>
                  <a:pt x="517624" y="1541631"/>
                </a:lnTo>
                <a:lnTo>
                  <a:pt x="519957" y="1541631"/>
                </a:lnTo>
                <a:lnTo>
                  <a:pt x="522288" y="1541631"/>
                </a:lnTo>
                <a:lnTo>
                  <a:pt x="524620" y="1541631"/>
                </a:lnTo>
                <a:lnTo>
                  <a:pt x="526951" y="1541631"/>
                </a:lnTo>
                <a:lnTo>
                  <a:pt x="529282" y="1541631"/>
                </a:lnTo>
                <a:lnTo>
                  <a:pt x="531615" y="1541631"/>
                </a:lnTo>
                <a:lnTo>
                  <a:pt x="533946" y="1541631"/>
                </a:lnTo>
                <a:lnTo>
                  <a:pt x="536278" y="1541631"/>
                </a:lnTo>
                <a:lnTo>
                  <a:pt x="538609" y="1541631"/>
                </a:lnTo>
                <a:lnTo>
                  <a:pt x="540942" y="1541631"/>
                </a:lnTo>
                <a:lnTo>
                  <a:pt x="543273" y="1541631"/>
                </a:lnTo>
                <a:lnTo>
                  <a:pt x="545605" y="1541631"/>
                </a:lnTo>
                <a:lnTo>
                  <a:pt x="547936" y="1541631"/>
                </a:lnTo>
                <a:lnTo>
                  <a:pt x="550267" y="1541631"/>
                </a:lnTo>
                <a:lnTo>
                  <a:pt x="552600" y="1541631"/>
                </a:lnTo>
                <a:lnTo>
                  <a:pt x="554931" y="1541631"/>
                </a:lnTo>
                <a:lnTo>
                  <a:pt x="557263" y="1541631"/>
                </a:lnTo>
                <a:lnTo>
                  <a:pt x="559594" y="1541631"/>
                </a:lnTo>
                <a:lnTo>
                  <a:pt x="561926" y="1541631"/>
                </a:lnTo>
                <a:lnTo>
                  <a:pt x="564258" y="1541631"/>
                </a:lnTo>
                <a:lnTo>
                  <a:pt x="566589" y="1541631"/>
                </a:lnTo>
                <a:lnTo>
                  <a:pt x="568921" y="1541631"/>
                </a:lnTo>
                <a:lnTo>
                  <a:pt x="571252" y="1541631"/>
                </a:lnTo>
                <a:lnTo>
                  <a:pt x="573584" y="1541631"/>
                </a:lnTo>
                <a:lnTo>
                  <a:pt x="575916" y="1541631"/>
                </a:lnTo>
                <a:lnTo>
                  <a:pt x="578248" y="1541631"/>
                </a:lnTo>
                <a:lnTo>
                  <a:pt x="580579" y="1541631"/>
                </a:lnTo>
                <a:lnTo>
                  <a:pt x="582911" y="1541631"/>
                </a:lnTo>
                <a:lnTo>
                  <a:pt x="585242" y="1541631"/>
                </a:lnTo>
                <a:lnTo>
                  <a:pt x="587574" y="1541631"/>
                </a:lnTo>
                <a:lnTo>
                  <a:pt x="589906" y="1541631"/>
                </a:lnTo>
                <a:lnTo>
                  <a:pt x="592237" y="1541631"/>
                </a:lnTo>
                <a:lnTo>
                  <a:pt x="594569" y="1541631"/>
                </a:lnTo>
                <a:lnTo>
                  <a:pt x="596900" y="1541631"/>
                </a:lnTo>
                <a:lnTo>
                  <a:pt x="599233" y="1541631"/>
                </a:lnTo>
                <a:lnTo>
                  <a:pt x="601564" y="1541631"/>
                </a:lnTo>
                <a:lnTo>
                  <a:pt x="603895" y="1541631"/>
                </a:lnTo>
                <a:lnTo>
                  <a:pt x="606227" y="1541631"/>
                </a:lnTo>
                <a:lnTo>
                  <a:pt x="608558" y="1541631"/>
                </a:lnTo>
                <a:lnTo>
                  <a:pt x="610891" y="1541631"/>
                </a:lnTo>
                <a:lnTo>
                  <a:pt x="613222" y="1541631"/>
                </a:lnTo>
                <a:lnTo>
                  <a:pt x="615554" y="1541631"/>
                </a:lnTo>
                <a:lnTo>
                  <a:pt x="617885" y="1541631"/>
                </a:lnTo>
                <a:lnTo>
                  <a:pt x="620216" y="1541631"/>
                </a:lnTo>
                <a:lnTo>
                  <a:pt x="622549" y="1541631"/>
                </a:lnTo>
                <a:lnTo>
                  <a:pt x="624880" y="1541631"/>
                </a:lnTo>
                <a:lnTo>
                  <a:pt x="627212" y="1541631"/>
                </a:lnTo>
                <a:lnTo>
                  <a:pt x="629543" y="1541631"/>
                </a:lnTo>
                <a:lnTo>
                  <a:pt x="631876" y="1541631"/>
                </a:lnTo>
                <a:lnTo>
                  <a:pt x="634207" y="1541631"/>
                </a:lnTo>
                <a:lnTo>
                  <a:pt x="636539" y="1541631"/>
                </a:lnTo>
                <a:lnTo>
                  <a:pt x="638870" y="1541631"/>
                </a:lnTo>
                <a:lnTo>
                  <a:pt x="641201" y="1541631"/>
                </a:lnTo>
                <a:lnTo>
                  <a:pt x="643534" y="1541631"/>
                </a:lnTo>
                <a:lnTo>
                  <a:pt x="645865" y="1541631"/>
                </a:lnTo>
                <a:lnTo>
                  <a:pt x="648197" y="1541631"/>
                </a:lnTo>
                <a:lnTo>
                  <a:pt x="650528" y="1541631"/>
                </a:lnTo>
                <a:lnTo>
                  <a:pt x="652861" y="1541631"/>
                </a:lnTo>
                <a:lnTo>
                  <a:pt x="655192" y="1541631"/>
                </a:lnTo>
                <a:lnTo>
                  <a:pt x="657523" y="1541631"/>
                </a:lnTo>
                <a:lnTo>
                  <a:pt x="659855" y="1541631"/>
                </a:lnTo>
                <a:lnTo>
                  <a:pt x="662186" y="1541631"/>
                </a:lnTo>
                <a:lnTo>
                  <a:pt x="664519" y="1541631"/>
                </a:lnTo>
                <a:lnTo>
                  <a:pt x="666850" y="1541631"/>
                </a:lnTo>
                <a:lnTo>
                  <a:pt x="669182" y="1541631"/>
                </a:lnTo>
                <a:lnTo>
                  <a:pt x="671513" y="1541631"/>
                </a:lnTo>
                <a:lnTo>
                  <a:pt x="673845" y="1541631"/>
                </a:lnTo>
                <a:lnTo>
                  <a:pt x="676177" y="1541631"/>
                </a:lnTo>
                <a:lnTo>
                  <a:pt x="678508" y="1541631"/>
                </a:lnTo>
                <a:lnTo>
                  <a:pt x="680840" y="1541631"/>
                </a:lnTo>
                <a:lnTo>
                  <a:pt x="683171" y="1541631"/>
                </a:lnTo>
                <a:lnTo>
                  <a:pt x="685504" y="1541631"/>
                </a:lnTo>
                <a:lnTo>
                  <a:pt x="687835" y="1541631"/>
                </a:lnTo>
                <a:lnTo>
                  <a:pt x="690167" y="1541631"/>
                </a:lnTo>
                <a:lnTo>
                  <a:pt x="692498" y="1541631"/>
                </a:lnTo>
                <a:lnTo>
                  <a:pt x="694829" y="1541631"/>
                </a:lnTo>
                <a:lnTo>
                  <a:pt x="697162" y="1541631"/>
                </a:lnTo>
                <a:lnTo>
                  <a:pt x="699493" y="1541631"/>
                </a:lnTo>
                <a:lnTo>
                  <a:pt x="701825" y="1541631"/>
                </a:lnTo>
                <a:lnTo>
                  <a:pt x="704156" y="1541631"/>
                </a:lnTo>
                <a:lnTo>
                  <a:pt x="706488" y="1541631"/>
                </a:lnTo>
                <a:lnTo>
                  <a:pt x="708820" y="1541631"/>
                </a:lnTo>
                <a:lnTo>
                  <a:pt x="711151" y="1541631"/>
                </a:lnTo>
                <a:lnTo>
                  <a:pt x="713483" y="1541631"/>
                </a:lnTo>
                <a:lnTo>
                  <a:pt x="715814" y="1541631"/>
                </a:lnTo>
                <a:lnTo>
                  <a:pt x="718146" y="1541631"/>
                </a:lnTo>
                <a:lnTo>
                  <a:pt x="720478" y="1541631"/>
                </a:lnTo>
                <a:lnTo>
                  <a:pt x="722810" y="1541631"/>
                </a:lnTo>
                <a:lnTo>
                  <a:pt x="725141" y="1541631"/>
                </a:lnTo>
                <a:lnTo>
                  <a:pt x="727473" y="1541631"/>
                </a:lnTo>
                <a:lnTo>
                  <a:pt x="729804" y="1541631"/>
                </a:lnTo>
                <a:lnTo>
                  <a:pt x="732136" y="1541631"/>
                </a:lnTo>
                <a:lnTo>
                  <a:pt x="734468" y="1541631"/>
                </a:lnTo>
                <a:lnTo>
                  <a:pt x="736803" y="1541631"/>
                </a:lnTo>
                <a:lnTo>
                  <a:pt x="739128" y="1541631"/>
                </a:lnTo>
                <a:lnTo>
                  <a:pt x="741465" y="1541631"/>
                </a:lnTo>
                <a:lnTo>
                  <a:pt x="743790" y="1541631"/>
                </a:lnTo>
                <a:lnTo>
                  <a:pt x="746127" y="1541631"/>
                </a:lnTo>
                <a:lnTo>
                  <a:pt x="748452" y="1541631"/>
                </a:lnTo>
                <a:lnTo>
                  <a:pt x="750789" y="1541631"/>
                </a:lnTo>
                <a:lnTo>
                  <a:pt x="753127" y="1541631"/>
                </a:lnTo>
                <a:lnTo>
                  <a:pt x="755452" y="1541631"/>
                </a:lnTo>
                <a:lnTo>
                  <a:pt x="757789" y="1541631"/>
                </a:lnTo>
                <a:lnTo>
                  <a:pt x="760114" y="1541631"/>
                </a:lnTo>
                <a:lnTo>
                  <a:pt x="762451" y="1541631"/>
                </a:lnTo>
                <a:lnTo>
                  <a:pt x="764776" y="1541631"/>
                </a:lnTo>
                <a:lnTo>
                  <a:pt x="767113" y="1541631"/>
                </a:lnTo>
                <a:lnTo>
                  <a:pt x="769438" y="1541631"/>
                </a:lnTo>
                <a:lnTo>
                  <a:pt x="771776" y="1541631"/>
                </a:lnTo>
                <a:lnTo>
                  <a:pt x="774100" y="1541631"/>
                </a:lnTo>
                <a:lnTo>
                  <a:pt x="776438" y="1541631"/>
                </a:lnTo>
                <a:lnTo>
                  <a:pt x="778775" y="1541631"/>
                </a:lnTo>
                <a:lnTo>
                  <a:pt x="781100" y="1541631"/>
                </a:lnTo>
                <a:lnTo>
                  <a:pt x="783437" y="1541631"/>
                </a:lnTo>
                <a:lnTo>
                  <a:pt x="785762" y="1541631"/>
                </a:lnTo>
                <a:lnTo>
                  <a:pt x="788099" y="1541631"/>
                </a:lnTo>
                <a:lnTo>
                  <a:pt x="790424" y="1541631"/>
                </a:lnTo>
                <a:lnTo>
                  <a:pt x="792762" y="1541631"/>
                </a:lnTo>
                <a:lnTo>
                  <a:pt x="795087" y="1541631"/>
                </a:lnTo>
                <a:lnTo>
                  <a:pt x="797424" y="1541631"/>
                </a:lnTo>
                <a:lnTo>
                  <a:pt x="799749" y="1541631"/>
                </a:lnTo>
                <a:lnTo>
                  <a:pt x="802086" y="1541631"/>
                </a:lnTo>
                <a:lnTo>
                  <a:pt x="804411" y="1541631"/>
                </a:lnTo>
                <a:lnTo>
                  <a:pt x="806748" y="1541631"/>
                </a:lnTo>
                <a:lnTo>
                  <a:pt x="809086" y="1541631"/>
                </a:lnTo>
                <a:lnTo>
                  <a:pt x="811410" y="1541631"/>
                </a:lnTo>
                <a:lnTo>
                  <a:pt x="813748" y="1541631"/>
                </a:lnTo>
                <a:lnTo>
                  <a:pt x="816073" y="1541631"/>
                </a:lnTo>
                <a:lnTo>
                  <a:pt x="818410" y="1541631"/>
                </a:lnTo>
                <a:lnTo>
                  <a:pt x="820735" y="1541631"/>
                </a:lnTo>
                <a:lnTo>
                  <a:pt x="823072" y="1541631"/>
                </a:lnTo>
                <a:lnTo>
                  <a:pt x="825397" y="1541631"/>
                </a:lnTo>
                <a:lnTo>
                  <a:pt x="827734" y="1541631"/>
                </a:lnTo>
                <a:lnTo>
                  <a:pt x="830059" y="1541631"/>
                </a:lnTo>
                <a:lnTo>
                  <a:pt x="832397" y="1541631"/>
                </a:lnTo>
                <a:lnTo>
                  <a:pt x="834734" y="1541631"/>
                </a:lnTo>
                <a:lnTo>
                  <a:pt x="837059" y="1541631"/>
                </a:lnTo>
                <a:lnTo>
                  <a:pt x="839396" y="1541631"/>
                </a:lnTo>
                <a:lnTo>
                  <a:pt x="841721" y="1541631"/>
                </a:lnTo>
                <a:lnTo>
                  <a:pt x="844058" y="1541631"/>
                </a:lnTo>
                <a:lnTo>
                  <a:pt x="846383" y="1541631"/>
                </a:lnTo>
                <a:lnTo>
                  <a:pt x="848720" y="1541631"/>
                </a:lnTo>
                <a:lnTo>
                  <a:pt x="851045" y="1541631"/>
                </a:lnTo>
                <a:lnTo>
                  <a:pt x="853383" y="1541631"/>
                </a:lnTo>
                <a:lnTo>
                  <a:pt x="855708" y="1541631"/>
                </a:lnTo>
                <a:lnTo>
                  <a:pt x="858045" y="1541631"/>
                </a:lnTo>
                <a:lnTo>
                  <a:pt x="860382" y="1541631"/>
                </a:lnTo>
                <a:lnTo>
                  <a:pt x="862707" y="1541631"/>
                </a:lnTo>
                <a:lnTo>
                  <a:pt x="865044" y="1541631"/>
                </a:lnTo>
                <a:lnTo>
                  <a:pt x="867369" y="1541631"/>
                </a:lnTo>
                <a:lnTo>
                  <a:pt x="869707" y="1541631"/>
                </a:lnTo>
                <a:lnTo>
                  <a:pt x="872032" y="1541631"/>
                </a:lnTo>
                <a:lnTo>
                  <a:pt x="874369" y="1541631"/>
                </a:lnTo>
                <a:lnTo>
                  <a:pt x="876694" y="1541631"/>
                </a:lnTo>
                <a:lnTo>
                  <a:pt x="879031" y="1541631"/>
                </a:lnTo>
                <a:lnTo>
                  <a:pt x="881356" y="1541631"/>
                </a:lnTo>
                <a:lnTo>
                  <a:pt x="883693" y="1541631"/>
                </a:lnTo>
                <a:lnTo>
                  <a:pt x="886031" y="1541631"/>
                </a:lnTo>
                <a:lnTo>
                  <a:pt x="888355" y="1541631"/>
                </a:lnTo>
                <a:lnTo>
                  <a:pt x="890693" y="1541631"/>
                </a:lnTo>
                <a:lnTo>
                  <a:pt x="893018" y="1541631"/>
                </a:lnTo>
                <a:lnTo>
                  <a:pt x="895355" y="1541631"/>
                </a:lnTo>
                <a:lnTo>
                  <a:pt x="897680" y="1541631"/>
                </a:lnTo>
                <a:lnTo>
                  <a:pt x="900017" y="1541631"/>
                </a:lnTo>
                <a:lnTo>
                  <a:pt x="902342" y="1541631"/>
                </a:lnTo>
                <a:lnTo>
                  <a:pt x="904679" y="1541631"/>
                </a:lnTo>
                <a:lnTo>
                  <a:pt x="907004" y="1541631"/>
                </a:lnTo>
                <a:lnTo>
                  <a:pt x="909342" y="1541631"/>
                </a:lnTo>
                <a:lnTo>
                  <a:pt x="911667" y="1541631"/>
                </a:lnTo>
                <a:lnTo>
                  <a:pt x="914004" y="1541631"/>
                </a:lnTo>
                <a:lnTo>
                  <a:pt x="916341" y="1541631"/>
                </a:lnTo>
                <a:lnTo>
                  <a:pt x="918666" y="1541631"/>
                </a:lnTo>
                <a:lnTo>
                  <a:pt x="921003" y="1541631"/>
                </a:lnTo>
                <a:lnTo>
                  <a:pt x="923328" y="1541631"/>
                </a:lnTo>
                <a:lnTo>
                  <a:pt x="925666" y="1541631"/>
                </a:lnTo>
                <a:lnTo>
                  <a:pt x="927991" y="1541631"/>
                </a:lnTo>
                <a:lnTo>
                  <a:pt x="930328" y="1541631"/>
                </a:lnTo>
                <a:lnTo>
                  <a:pt x="932653" y="1541631"/>
                </a:lnTo>
                <a:lnTo>
                  <a:pt x="934990" y="1541631"/>
                </a:lnTo>
                <a:lnTo>
                  <a:pt x="937315" y="1541631"/>
                </a:lnTo>
                <a:lnTo>
                  <a:pt x="939652" y="1541631"/>
                </a:lnTo>
                <a:lnTo>
                  <a:pt x="941990" y="1541631"/>
                </a:lnTo>
                <a:lnTo>
                  <a:pt x="944315" y="1541631"/>
                </a:lnTo>
                <a:lnTo>
                  <a:pt x="946652" y="1541631"/>
                </a:lnTo>
                <a:lnTo>
                  <a:pt x="948977" y="1541631"/>
                </a:lnTo>
                <a:lnTo>
                  <a:pt x="951314" y="1541631"/>
                </a:lnTo>
                <a:lnTo>
                  <a:pt x="953639" y="1541631"/>
                </a:lnTo>
                <a:lnTo>
                  <a:pt x="955976" y="1541631"/>
                </a:lnTo>
                <a:lnTo>
                  <a:pt x="958301" y="1541631"/>
                </a:lnTo>
                <a:lnTo>
                  <a:pt x="960638" y="1541631"/>
                </a:lnTo>
                <a:lnTo>
                  <a:pt x="962963" y="1541631"/>
                </a:lnTo>
                <a:lnTo>
                  <a:pt x="965301" y="1541631"/>
                </a:lnTo>
                <a:lnTo>
                  <a:pt x="967638" y="1541631"/>
                </a:lnTo>
                <a:lnTo>
                  <a:pt x="969963" y="1541631"/>
                </a:lnTo>
                <a:lnTo>
                  <a:pt x="972300" y="1541631"/>
                </a:lnTo>
                <a:lnTo>
                  <a:pt x="974625" y="1541631"/>
                </a:lnTo>
                <a:lnTo>
                  <a:pt x="976962" y="1541631"/>
                </a:lnTo>
                <a:lnTo>
                  <a:pt x="979287" y="1541631"/>
                </a:lnTo>
                <a:lnTo>
                  <a:pt x="981625" y="1541631"/>
                </a:lnTo>
                <a:lnTo>
                  <a:pt x="983949" y="1541631"/>
                </a:lnTo>
                <a:lnTo>
                  <a:pt x="986287" y="1541631"/>
                </a:lnTo>
                <a:lnTo>
                  <a:pt x="988612" y="1541631"/>
                </a:lnTo>
                <a:lnTo>
                  <a:pt x="990949" y="1541631"/>
                </a:lnTo>
                <a:lnTo>
                  <a:pt x="993286" y="1541631"/>
                </a:lnTo>
                <a:lnTo>
                  <a:pt x="995611" y="1541631"/>
                </a:lnTo>
                <a:lnTo>
                  <a:pt x="997948" y="1541631"/>
                </a:lnTo>
                <a:lnTo>
                  <a:pt x="1000273" y="1541631"/>
                </a:lnTo>
                <a:lnTo>
                  <a:pt x="1002611" y="1541631"/>
                </a:lnTo>
                <a:lnTo>
                  <a:pt x="1004936" y="1541631"/>
                </a:lnTo>
                <a:lnTo>
                  <a:pt x="1007273" y="1541631"/>
                </a:lnTo>
                <a:lnTo>
                  <a:pt x="1009598" y="1541631"/>
                </a:lnTo>
                <a:lnTo>
                  <a:pt x="1011935" y="1541631"/>
                </a:lnTo>
                <a:lnTo>
                  <a:pt x="1014260" y="1541631"/>
                </a:lnTo>
                <a:lnTo>
                  <a:pt x="1016597" y="1541631"/>
                </a:lnTo>
                <a:lnTo>
                  <a:pt x="1018922" y="1541631"/>
                </a:lnTo>
                <a:lnTo>
                  <a:pt x="1021259" y="1541631"/>
                </a:lnTo>
                <a:lnTo>
                  <a:pt x="1023597" y="1541631"/>
                </a:lnTo>
                <a:lnTo>
                  <a:pt x="1025922" y="1541631"/>
                </a:lnTo>
                <a:lnTo>
                  <a:pt x="1028259" y="1541631"/>
                </a:lnTo>
                <a:lnTo>
                  <a:pt x="1030584" y="1541631"/>
                </a:lnTo>
                <a:lnTo>
                  <a:pt x="1032921" y="1541631"/>
                </a:lnTo>
                <a:lnTo>
                  <a:pt x="1035246" y="1541631"/>
                </a:lnTo>
                <a:lnTo>
                  <a:pt x="1037583" y="1541631"/>
                </a:lnTo>
                <a:lnTo>
                  <a:pt x="1039908" y="1541631"/>
                </a:lnTo>
                <a:lnTo>
                  <a:pt x="1042246" y="1541631"/>
                </a:lnTo>
                <a:lnTo>
                  <a:pt x="1044571" y="1541631"/>
                </a:lnTo>
                <a:lnTo>
                  <a:pt x="1046908" y="1541631"/>
                </a:lnTo>
                <a:lnTo>
                  <a:pt x="1049245" y="1541631"/>
                </a:lnTo>
                <a:lnTo>
                  <a:pt x="1051570" y="1541631"/>
                </a:lnTo>
                <a:lnTo>
                  <a:pt x="1053907" y="1541631"/>
                </a:lnTo>
                <a:lnTo>
                  <a:pt x="1056232" y="1541631"/>
                </a:lnTo>
                <a:lnTo>
                  <a:pt x="1058569" y="1541631"/>
                </a:lnTo>
                <a:lnTo>
                  <a:pt x="1060894" y="1541631"/>
                </a:lnTo>
                <a:lnTo>
                  <a:pt x="1063232" y="1541631"/>
                </a:lnTo>
                <a:lnTo>
                  <a:pt x="1065557" y="1541631"/>
                </a:lnTo>
                <a:lnTo>
                  <a:pt x="1067894" y="1541631"/>
                </a:lnTo>
                <a:lnTo>
                  <a:pt x="1070219" y="1541631"/>
                </a:lnTo>
                <a:lnTo>
                  <a:pt x="1072556" y="1541631"/>
                </a:lnTo>
                <a:lnTo>
                  <a:pt x="1074893" y="1541631"/>
                </a:lnTo>
                <a:lnTo>
                  <a:pt x="1077218" y="1541631"/>
                </a:lnTo>
                <a:lnTo>
                  <a:pt x="1079556" y="1541631"/>
                </a:lnTo>
                <a:lnTo>
                  <a:pt x="1081881" y="1541631"/>
                </a:lnTo>
                <a:lnTo>
                  <a:pt x="1084218" y="1541631"/>
                </a:lnTo>
                <a:lnTo>
                  <a:pt x="1086543" y="1541631"/>
                </a:lnTo>
                <a:lnTo>
                  <a:pt x="1088880" y="1541631"/>
                </a:lnTo>
                <a:lnTo>
                  <a:pt x="1091205" y="1541631"/>
                </a:lnTo>
                <a:lnTo>
                  <a:pt x="1093542" y="1541631"/>
                </a:lnTo>
                <a:lnTo>
                  <a:pt x="1095867" y="1541631"/>
                </a:lnTo>
                <a:lnTo>
                  <a:pt x="1098205" y="1541631"/>
                </a:lnTo>
                <a:lnTo>
                  <a:pt x="1100542" y="1541631"/>
                </a:lnTo>
                <a:lnTo>
                  <a:pt x="1102867" y="1541631"/>
                </a:lnTo>
                <a:lnTo>
                  <a:pt x="1105204" y="1541631"/>
                </a:lnTo>
                <a:lnTo>
                  <a:pt x="1107529" y="1541631"/>
                </a:lnTo>
                <a:lnTo>
                  <a:pt x="1109866" y="1541631"/>
                </a:lnTo>
                <a:lnTo>
                  <a:pt x="1112191" y="1541631"/>
                </a:lnTo>
                <a:lnTo>
                  <a:pt x="1114529" y="1541631"/>
                </a:lnTo>
                <a:lnTo>
                  <a:pt x="1116853" y="1541631"/>
                </a:lnTo>
                <a:lnTo>
                  <a:pt x="1119191" y="1541631"/>
                </a:lnTo>
                <a:lnTo>
                  <a:pt x="1121516" y="1541631"/>
                </a:lnTo>
                <a:lnTo>
                  <a:pt x="1123853" y="1541631"/>
                </a:lnTo>
                <a:lnTo>
                  <a:pt x="1126178" y="1541631"/>
                </a:lnTo>
                <a:lnTo>
                  <a:pt x="1128515" y="1541631"/>
                </a:lnTo>
                <a:lnTo>
                  <a:pt x="1130852" y="1541631"/>
                </a:lnTo>
                <a:lnTo>
                  <a:pt x="1133177" y="1541631"/>
                </a:lnTo>
                <a:lnTo>
                  <a:pt x="1135515" y="1541631"/>
                </a:lnTo>
                <a:lnTo>
                  <a:pt x="1137840" y="1541631"/>
                </a:lnTo>
                <a:lnTo>
                  <a:pt x="1140177" y="1541631"/>
                </a:lnTo>
                <a:lnTo>
                  <a:pt x="1142502" y="1541631"/>
                </a:lnTo>
                <a:lnTo>
                  <a:pt x="1144839" y="1541631"/>
                </a:lnTo>
                <a:lnTo>
                  <a:pt x="1147164" y="1541631"/>
                </a:lnTo>
                <a:lnTo>
                  <a:pt x="1149501" y="1541631"/>
                </a:lnTo>
                <a:lnTo>
                  <a:pt x="1151826" y="1541631"/>
                </a:lnTo>
                <a:lnTo>
                  <a:pt x="1154164" y="1541631"/>
                </a:lnTo>
                <a:lnTo>
                  <a:pt x="1156501" y="1541631"/>
                </a:lnTo>
                <a:lnTo>
                  <a:pt x="1158826" y="1541631"/>
                </a:lnTo>
                <a:lnTo>
                  <a:pt x="1161163" y="1541631"/>
                </a:lnTo>
                <a:lnTo>
                  <a:pt x="1163488" y="1541631"/>
                </a:lnTo>
                <a:lnTo>
                  <a:pt x="1165825" y="0"/>
                </a:lnTo>
                <a:lnTo>
                  <a:pt x="1168150" y="0"/>
                </a:lnTo>
                <a:lnTo>
                  <a:pt x="1170487" y="0"/>
                </a:lnTo>
                <a:lnTo>
                  <a:pt x="1172812" y="0"/>
                </a:lnTo>
                <a:lnTo>
                  <a:pt x="1175150" y="0"/>
                </a:lnTo>
                <a:lnTo>
                  <a:pt x="1177475" y="0"/>
                </a:lnTo>
                <a:lnTo>
                  <a:pt x="1179812" y="0"/>
                </a:lnTo>
                <a:lnTo>
                  <a:pt x="1182149" y="0"/>
                </a:lnTo>
                <a:lnTo>
                  <a:pt x="1184474" y="0"/>
                </a:lnTo>
                <a:lnTo>
                  <a:pt x="1186811" y="0"/>
                </a:lnTo>
                <a:lnTo>
                  <a:pt x="1189136" y="0"/>
                </a:lnTo>
                <a:lnTo>
                  <a:pt x="1191474" y="0"/>
                </a:lnTo>
                <a:lnTo>
                  <a:pt x="1193798" y="0"/>
                </a:lnTo>
                <a:lnTo>
                  <a:pt x="1196136" y="0"/>
                </a:lnTo>
                <a:lnTo>
                  <a:pt x="1198461" y="0"/>
                </a:lnTo>
                <a:lnTo>
                  <a:pt x="1200798" y="0"/>
                </a:lnTo>
                <a:lnTo>
                  <a:pt x="1203123" y="0"/>
                </a:lnTo>
                <a:lnTo>
                  <a:pt x="1205460" y="0"/>
                </a:lnTo>
                <a:lnTo>
                  <a:pt x="1207797" y="0"/>
                </a:lnTo>
                <a:lnTo>
                  <a:pt x="1210122" y="0"/>
                </a:lnTo>
                <a:lnTo>
                  <a:pt x="1212460" y="0"/>
                </a:lnTo>
                <a:lnTo>
                  <a:pt x="1214785" y="0"/>
                </a:lnTo>
                <a:lnTo>
                  <a:pt x="1217122" y="0"/>
                </a:lnTo>
                <a:lnTo>
                  <a:pt x="1219447" y="0"/>
                </a:lnTo>
                <a:lnTo>
                  <a:pt x="1221784" y="0"/>
                </a:lnTo>
                <a:lnTo>
                  <a:pt x="1224109" y="0"/>
                </a:lnTo>
                <a:lnTo>
                  <a:pt x="1226446" y="0"/>
                </a:lnTo>
                <a:lnTo>
                  <a:pt x="1228771" y="0"/>
                </a:lnTo>
                <a:lnTo>
                  <a:pt x="1231108" y="0"/>
                </a:lnTo>
                <a:lnTo>
                  <a:pt x="1233446" y="0"/>
                </a:lnTo>
                <a:lnTo>
                  <a:pt x="1235771" y="0"/>
                </a:lnTo>
                <a:lnTo>
                  <a:pt x="1238108" y="0"/>
                </a:lnTo>
                <a:lnTo>
                  <a:pt x="1240433" y="0"/>
                </a:lnTo>
                <a:lnTo>
                  <a:pt x="1242770" y="0"/>
                </a:lnTo>
                <a:lnTo>
                  <a:pt x="1245095" y="0"/>
                </a:lnTo>
                <a:lnTo>
                  <a:pt x="1247432" y="0"/>
                </a:lnTo>
                <a:lnTo>
                  <a:pt x="1249757" y="0"/>
                </a:lnTo>
                <a:lnTo>
                  <a:pt x="1252095" y="0"/>
                </a:lnTo>
                <a:lnTo>
                  <a:pt x="1254420" y="0"/>
                </a:lnTo>
                <a:lnTo>
                  <a:pt x="1256757" y="0"/>
                </a:lnTo>
                <a:lnTo>
                  <a:pt x="1259082" y="0"/>
                </a:lnTo>
                <a:lnTo>
                  <a:pt x="1261419" y="0"/>
                </a:lnTo>
                <a:lnTo>
                  <a:pt x="1263756" y="0"/>
                </a:lnTo>
                <a:lnTo>
                  <a:pt x="1266081" y="0"/>
                </a:lnTo>
                <a:lnTo>
                  <a:pt x="1268419" y="0"/>
                </a:lnTo>
                <a:lnTo>
                  <a:pt x="1270744" y="0"/>
                </a:lnTo>
                <a:lnTo>
                  <a:pt x="1273081" y="0"/>
                </a:lnTo>
                <a:lnTo>
                  <a:pt x="1275406" y="0"/>
                </a:lnTo>
                <a:lnTo>
                  <a:pt x="1277743" y="0"/>
                </a:lnTo>
                <a:lnTo>
                  <a:pt x="1280068" y="0"/>
                </a:lnTo>
                <a:lnTo>
                  <a:pt x="1282405" y="0"/>
                </a:lnTo>
                <a:lnTo>
                  <a:pt x="1284730" y="0"/>
                </a:lnTo>
                <a:lnTo>
                  <a:pt x="1287067" y="0"/>
                </a:lnTo>
                <a:lnTo>
                  <a:pt x="1289405" y="0"/>
                </a:lnTo>
                <a:lnTo>
                  <a:pt x="1291730" y="0"/>
                </a:lnTo>
                <a:lnTo>
                  <a:pt x="1294067" y="0"/>
                </a:lnTo>
                <a:lnTo>
                  <a:pt x="1296392" y="0"/>
                </a:lnTo>
                <a:lnTo>
                  <a:pt x="1298729" y="0"/>
                </a:lnTo>
                <a:lnTo>
                  <a:pt x="1301054" y="0"/>
                </a:lnTo>
                <a:lnTo>
                  <a:pt x="1303391" y="0"/>
                </a:lnTo>
                <a:lnTo>
                  <a:pt x="1305716" y="0"/>
                </a:lnTo>
                <a:lnTo>
                  <a:pt x="1308054" y="0"/>
                </a:lnTo>
                <a:lnTo>
                  <a:pt x="1310379" y="0"/>
                </a:lnTo>
                <a:lnTo>
                  <a:pt x="1312716" y="0"/>
                </a:lnTo>
                <a:lnTo>
                  <a:pt x="1315053" y="0"/>
                </a:lnTo>
                <a:lnTo>
                  <a:pt x="1317378" y="0"/>
                </a:lnTo>
                <a:lnTo>
                  <a:pt x="1319715" y="0"/>
                </a:lnTo>
                <a:lnTo>
                  <a:pt x="1322040" y="0"/>
                </a:lnTo>
                <a:lnTo>
                  <a:pt x="1324378" y="0"/>
                </a:lnTo>
                <a:lnTo>
                  <a:pt x="1326702" y="0"/>
                </a:lnTo>
                <a:lnTo>
                  <a:pt x="1329040" y="0"/>
                </a:lnTo>
                <a:lnTo>
                  <a:pt x="1331365" y="0"/>
                </a:lnTo>
                <a:lnTo>
                  <a:pt x="1333702" y="0"/>
                </a:lnTo>
                <a:lnTo>
                  <a:pt x="1336027" y="0"/>
                </a:lnTo>
                <a:lnTo>
                  <a:pt x="1338364" y="0"/>
                </a:lnTo>
                <a:lnTo>
                  <a:pt x="1340701" y="0"/>
                </a:lnTo>
                <a:lnTo>
                  <a:pt x="1343026" y="0"/>
                </a:lnTo>
                <a:lnTo>
                  <a:pt x="1345364" y="0"/>
                </a:lnTo>
                <a:lnTo>
                  <a:pt x="1347689" y="0"/>
                </a:lnTo>
                <a:lnTo>
                  <a:pt x="1350026" y="0"/>
                </a:lnTo>
                <a:lnTo>
                  <a:pt x="1352351" y="0"/>
                </a:lnTo>
                <a:lnTo>
                  <a:pt x="1354688" y="0"/>
                </a:lnTo>
                <a:lnTo>
                  <a:pt x="1357013" y="0"/>
                </a:lnTo>
                <a:lnTo>
                  <a:pt x="1359350" y="0"/>
                </a:lnTo>
                <a:lnTo>
                  <a:pt x="1361675" y="0"/>
                </a:lnTo>
                <a:lnTo>
                  <a:pt x="1364012" y="0"/>
                </a:lnTo>
                <a:lnTo>
                  <a:pt x="1366337" y="0"/>
                </a:lnTo>
                <a:lnTo>
                  <a:pt x="1368675" y="0"/>
                </a:lnTo>
                <a:lnTo>
                  <a:pt x="1371012" y="0"/>
                </a:lnTo>
                <a:lnTo>
                  <a:pt x="1373337" y="0"/>
                </a:lnTo>
                <a:lnTo>
                  <a:pt x="1375674" y="0"/>
                </a:lnTo>
                <a:lnTo>
                  <a:pt x="1377999" y="0"/>
                </a:lnTo>
                <a:lnTo>
                  <a:pt x="1380336" y="0"/>
                </a:lnTo>
                <a:lnTo>
                  <a:pt x="1382661" y="0"/>
                </a:lnTo>
                <a:lnTo>
                  <a:pt x="1384999" y="0"/>
                </a:lnTo>
                <a:lnTo>
                  <a:pt x="1387324" y="0"/>
                </a:lnTo>
                <a:lnTo>
                  <a:pt x="1389661" y="0"/>
                </a:lnTo>
                <a:lnTo>
                  <a:pt x="1391986" y="0"/>
                </a:lnTo>
                <a:lnTo>
                  <a:pt x="1394323" y="0"/>
                </a:lnTo>
                <a:lnTo>
                  <a:pt x="1396660" y="0"/>
                </a:lnTo>
                <a:lnTo>
                  <a:pt x="1398985" y="0"/>
                </a:lnTo>
                <a:lnTo>
                  <a:pt x="1401322" y="0"/>
                </a:lnTo>
                <a:lnTo>
                  <a:pt x="1403647" y="0"/>
                </a:lnTo>
                <a:lnTo>
                  <a:pt x="1405985" y="0"/>
                </a:lnTo>
                <a:lnTo>
                  <a:pt x="1408310" y="0"/>
                </a:lnTo>
                <a:lnTo>
                  <a:pt x="1410647" y="0"/>
                </a:lnTo>
                <a:lnTo>
                  <a:pt x="1412972" y="0"/>
                </a:lnTo>
                <a:lnTo>
                  <a:pt x="1415309" y="0"/>
                </a:lnTo>
                <a:lnTo>
                  <a:pt x="1417634" y="0"/>
                </a:lnTo>
                <a:lnTo>
                  <a:pt x="1419971" y="0"/>
                </a:lnTo>
                <a:lnTo>
                  <a:pt x="1422309" y="0"/>
                </a:lnTo>
                <a:lnTo>
                  <a:pt x="1424634" y="0"/>
                </a:lnTo>
                <a:lnTo>
                  <a:pt x="1426971" y="0"/>
                </a:lnTo>
                <a:lnTo>
                  <a:pt x="1429296" y="0"/>
                </a:lnTo>
                <a:lnTo>
                  <a:pt x="1431633" y="0"/>
                </a:lnTo>
                <a:lnTo>
                  <a:pt x="1433958" y="0"/>
                </a:lnTo>
                <a:lnTo>
                  <a:pt x="1436295" y="0"/>
                </a:lnTo>
                <a:lnTo>
                  <a:pt x="1438620" y="0"/>
                </a:lnTo>
                <a:lnTo>
                  <a:pt x="1440958" y="0"/>
                </a:lnTo>
                <a:lnTo>
                  <a:pt x="1443283" y="0"/>
                </a:lnTo>
                <a:lnTo>
                  <a:pt x="1445620" y="0"/>
                </a:lnTo>
                <a:lnTo>
                  <a:pt x="1447957" y="0"/>
                </a:lnTo>
                <a:lnTo>
                  <a:pt x="1450282" y="0"/>
                </a:lnTo>
                <a:lnTo>
                  <a:pt x="1452619" y="0"/>
                </a:lnTo>
                <a:lnTo>
                  <a:pt x="1454944" y="0"/>
                </a:lnTo>
                <a:lnTo>
                  <a:pt x="1457282" y="0"/>
                </a:lnTo>
                <a:lnTo>
                  <a:pt x="1459606" y="0"/>
                </a:lnTo>
                <a:lnTo>
                  <a:pt x="1461944" y="0"/>
                </a:lnTo>
                <a:lnTo>
                  <a:pt x="1464269" y="0"/>
                </a:lnTo>
                <a:lnTo>
                  <a:pt x="1466606" y="0"/>
                </a:lnTo>
                <a:lnTo>
                  <a:pt x="1468931" y="0"/>
                </a:lnTo>
                <a:lnTo>
                  <a:pt x="1471268" y="0"/>
                </a:lnTo>
                <a:lnTo>
                  <a:pt x="1473593" y="0"/>
                </a:lnTo>
                <a:lnTo>
                  <a:pt x="1475930" y="0"/>
                </a:lnTo>
                <a:lnTo>
                  <a:pt x="1478268" y="0"/>
                </a:lnTo>
                <a:lnTo>
                  <a:pt x="1480593" y="0"/>
                </a:lnTo>
                <a:lnTo>
                  <a:pt x="1482930" y="0"/>
                </a:lnTo>
                <a:lnTo>
                  <a:pt x="1485255" y="0"/>
                </a:lnTo>
                <a:lnTo>
                  <a:pt x="1487592" y="0"/>
                </a:lnTo>
                <a:lnTo>
                  <a:pt x="1489917" y="0"/>
                </a:lnTo>
                <a:lnTo>
                  <a:pt x="1492254" y="0"/>
                </a:lnTo>
                <a:lnTo>
                  <a:pt x="1494579" y="0"/>
                </a:lnTo>
                <a:lnTo>
                  <a:pt x="1496916" y="0"/>
                </a:lnTo>
                <a:lnTo>
                  <a:pt x="1499241" y="0"/>
                </a:lnTo>
                <a:lnTo>
                  <a:pt x="1501579" y="0"/>
                </a:lnTo>
                <a:lnTo>
                  <a:pt x="1503916" y="0"/>
                </a:lnTo>
                <a:lnTo>
                  <a:pt x="1506241" y="0"/>
                </a:lnTo>
                <a:lnTo>
                  <a:pt x="1508578" y="0"/>
                </a:lnTo>
                <a:lnTo>
                  <a:pt x="1510903" y="0"/>
                </a:lnTo>
                <a:lnTo>
                  <a:pt x="1513240" y="0"/>
                </a:lnTo>
                <a:lnTo>
                  <a:pt x="1515565" y="0"/>
                </a:lnTo>
                <a:lnTo>
                  <a:pt x="1517903" y="0"/>
                </a:lnTo>
                <a:lnTo>
                  <a:pt x="1520228" y="0"/>
                </a:lnTo>
                <a:lnTo>
                  <a:pt x="1522565" y="0"/>
                </a:lnTo>
                <a:lnTo>
                  <a:pt x="1524890" y="0"/>
                </a:lnTo>
                <a:lnTo>
                  <a:pt x="1527227" y="0"/>
                </a:lnTo>
                <a:lnTo>
                  <a:pt x="1529564" y="0"/>
                </a:lnTo>
                <a:lnTo>
                  <a:pt x="1531889" y="0"/>
                </a:lnTo>
                <a:lnTo>
                  <a:pt x="1534226" y="0"/>
                </a:lnTo>
                <a:lnTo>
                  <a:pt x="1536551" y="0"/>
                </a:lnTo>
                <a:lnTo>
                  <a:pt x="1538889" y="0"/>
                </a:lnTo>
                <a:lnTo>
                  <a:pt x="1541214" y="0"/>
                </a:lnTo>
                <a:lnTo>
                  <a:pt x="1543551" y="0"/>
                </a:lnTo>
                <a:lnTo>
                  <a:pt x="1545876" y="0"/>
                </a:lnTo>
                <a:lnTo>
                  <a:pt x="1548213" y="0"/>
                </a:lnTo>
                <a:lnTo>
                  <a:pt x="1550538" y="0"/>
                </a:lnTo>
                <a:lnTo>
                  <a:pt x="1552875" y="0"/>
                </a:lnTo>
                <a:lnTo>
                  <a:pt x="1555213" y="0"/>
                </a:lnTo>
                <a:lnTo>
                  <a:pt x="1557538" y="0"/>
                </a:lnTo>
                <a:lnTo>
                  <a:pt x="1559875" y="0"/>
                </a:lnTo>
                <a:lnTo>
                  <a:pt x="1562200" y="0"/>
                </a:lnTo>
                <a:lnTo>
                  <a:pt x="1564537" y="0"/>
                </a:lnTo>
                <a:lnTo>
                  <a:pt x="1566862" y="0"/>
                </a:lnTo>
                <a:lnTo>
                  <a:pt x="1569199" y="0"/>
                </a:lnTo>
                <a:lnTo>
                  <a:pt x="1571524" y="0"/>
                </a:lnTo>
                <a:lnTo>
                  <a:pt x="1573861" y="0"/>
                </a:lnTo>
                <a:lnTo>
                  <a:pt x="1576186" y="0"/>
                </a:lnTo>
                <a:lnTo>
                  <a:pt x="1578524" y="0"/>
                </a:lnTo>
                <a:lnTo>
                  <a:pt x="1580849" y="0"/>
                </a:lnTo>
                <a:lnTo>
                  <a:pt x="1583186" y="0"/>
                </a:lnTo>
                <a:lnTo>
                  <a:pt x="1585523" y="0"/>
                </a:lnTo>
                <a:lnTo>
                  <a:pt x="1587848" y="0"/>
                </a:lnTo>
                <a:lnTo>
                  <a:pt x="1590185" y="0"/>
                </a:lnTo>
                <a:lnTo>
                  <a:pt x="1592510" y="0"/>
                </a:lnTo>
                <a:lnTo>
                  <a:pt x="1594848" y="0"/>
                </a:lnTo>
                <a:lnTo>
                  <a:pt x="1597173" y="0"/>
                </a:lnTo>
                <a:lnTo>
                  <a:pt x="1599510" y="0"/>
                </a:lnTo>
                <a:lnTo>
                  <a:pt x="1601835" y="0"/>
                </a:lnTo>
                <a:lnTo>
                  <a:pt x="1604172" y="0"/>
                </a:lnTo>
                <a:lnTo>
                  <a:pt x="1606497" y="0"/>
                </a:lnTo>
                <a:lnTo>
                  <a:pt x="1608834" y="0"/>
                </a:lnTo>
                <a:lnTo>
                  <a:pt x="1611172" y="0"/>
                </a:lnTo>
                <a:lnTo>
                  <a:pt x="1613497" y="0"/>
                </a:lnTo>
                <a:lnTo>
                  <a:pt x="1615834" y="0"/>
                </a:lnTo>
                <a:lnTo>
                  <a:pt x="1618159" y="0"/>
                </a:lnTo>
                <a:lnTo>
                  <a:pt x="1620496" y="0"/>
                </a:lnTo>
                <a:lnTo>
                  <a:pt x="1622821" y="0"/>
                </a:lnTo>
                <a:lnTo>
                  <a:pt x="1625158" y="0"/>
                </a:lnTo>
                <a:lnTo>
                  <a:pt x="1627483" y="0"/>
                </a:lnTo>
                <a:lnTo>
                  <a:pt x="1629820" y="0"/>
                </a:lnTo>
                <a:lnTo>
                  <a:pt x="1632145" y="0"/>
                </a:lnTo>
                <a:lnTo>
                  <a:pt x="1634483" y="0"/>
                </a:lnTo>
                <a:lnTo>
                  <a:pt x="1636820" y="0"/>
                </a:lnTo>
                <a:lnTo>
                  <a:pt x="1639145" y="0"/>
                </a:lnTo>
                <a:lnTo>
                  <a:pt x="1641482" y="0"/>
                </a:lnTo>
                <a:lnTo>
                  <a:pt x="1643807" y="0"/>
                </a:lnTo>
                <a:lnTo>
                  <a:pt x="1646144" y="0"/>
                </a:lnTo>
                <a:lnTo>
                  <a:pt x="1648469" y="0"/>
                </a:lnTo>
                <a:lnTo>
                  <a:pt x="1650807" y="0"/>
                </a:lnTo>
                <a:lnTo>
                  <a:pt x="1653132" y="0"/>
                </a:lnTo>
                <a:lnTo>
                  <a:pt x="1655469" y="0"/>
                </a:lnTo>
                <a:lnTo>
                  <a:pt x="1657794" y="0"/>
                </a:lnTo>
                <a:lnTo>
                  <a:pt x="1660131" y="0"/>
                </a:lnTo>
                <a:lnTo>
                  <a:pt x="1662468" y="0"/>
                </a:lnTo>
                <a:lnTo>
                  <a:pt x="1664793" y="0"/>
                </a:lnTo>
                <a:lnTo>
                  <a:pt x="1667131" y="0"/>
                </a:lnTo>
                <a:lnTo>
                  <a:pt x="1669455" y="0"/>
                </a:lnTo>
                <a:lnTo>
                  <a:pt x="1671793" y="0"/>
                </a:lnTo>
                <a:lnTo>
                  <a:pt x="1674118" y="0"/>
                </a:lnTo>
                <a:lnTo>
                  <a:pt x="1676455" y="0"/>
                </a:lnTo>
                <a:lnTo>
                  <a:pt x="1678780" y="0"/>
                </a:lnTo>
                <a:lnTo>
                  <a:pt x="1681117" y="0"/>
                </a:lnTo>
                <a:lnTo>
                  <a:pt x="1683442" y="0"/>
                </a:lnTo>
                <a:lnTo>
                  <a:pt x="1685779" y="0"/>
                </a:lnTo>
                <a:lnTo>
                  <a:pt x="1688104" y="0"/>
                </a:lnTo>
                <a:lnTo>
                  <a:pt x="1690442" y="0"/>
                </a:lnTo>
                <a:lnTo>
                  <a:pt x="1692779" y="0"/>
                </a:lnTo>
                <a:lnTo>
                  <a:pt x="1695104" y="0"/>
                </a:lnTo>
                <a:lnTo>
                  <a:pt x="1697441" y="0"/>
                </a:lnTo>
                <a:lnTo>
                  <a:pt x="1699766" y="0"/>
                </a:lnTo>
                <a:lnTo>
                  <a:pt x="1702103" y="0"/>
                </a:lnTo>
                <a:lnTo>
                  <a:pt x="1704428" y="0"/>
                </a:lnTo>
                <a:lnTo>
                  <a:pt x="1706765" y="0"/>
                </a:lnTo>
                <a:lnTo>
                  <a:pt x="1709090" y="0"/>
                </a:lnTo>
                <a:lnTo>
                  <a:pt x="1711428" y="0"/>
                </a:lnTo>
                <a:lnTo>
                  <a:pt x="1713753" y="0"/>
                </a:lnTo>
                <a:lnTo>
                  <a:pt x="1716090" y="0"/>
                </a:lnTo>
                <a:lnTo>
                  <a:pt x="1718427" y="0"/>
                </a:lnTo>
                <a:lnTo>
                  <a:pt x="1720752" y="0"/>
                </a:lnTo>
                <a:lnTo>
                  <a:pt x="1723089" y="0"/>
                </a:lnTo>
                <a:lnTo>
                  <a:pt x="1725414" y="0"/>
                </a:lnTo>
                <a:lnTo>
                  <a:pt x="1727752" y="0"/>
                </a:lnTo>
                <a:lnTo>
                  <a:pt x="1730077" y="0"/>
                </a:lnTo>
                <a:lnTo>
                  <a:pt x="1732414" y="0"/>
                </a:lnTo>
                <a:lnTo>
                  <a:pt x="1734739" y="0"/>
                </a:lnTo>
                <a:lnTo>
                  <a:pt x="1737076" y="0"/>
                </a:lnTo>
                <a:lnTo>
                  <a:pt x="1739401" y="0"/>
                </a:lnTo>
                <a:lnTo>
                  <a:pt x="1741738" y="0"/>
                </a:lnTo>
                <a:lnTo>
                  <a:pt x="1744075" y="0"/>
                </a:lnTo>
                <a:lnTo>
                  <a:pt x="1746400" y="0"/>
                </a:lnTo>
                <a:lnTo>
                  <a:pt x="1748738" y="0"/>
                </a:lnTo>
                <a:lnTo>
                  <a:pt x="1751063" y="0"/>
                </a:lnTo>
                <a:lnTo>
                  <a:pt x="1753400" y="0"/>
                </a:lnTo>
                <a:lnTo>
                  <a:pt x="1755725" y="0"/>
                </a:lnTo>
                <a:lnTo>
                  <a:pt x="1758062" y="0"/>
                </a:lnTo>
                <a:lnTo>
                  <a:pt x="1760387" y="0"/>
                </a:lnTo>
                <a:lnTo>
                  <a:pt x="1762724" y="0"/>
                </a:lnTo>
                <a:lnTo>
                  <a:pt x="1765049" y="0"/>
                </a:lnTo>
                <a:lnTo>
                  <a:pt x="1767387" y="0"/>
                </a:lnTo>
                <a:lnTo>
                  <a:pt x="1769724" y="0"/>
                </a:lnTo>
                <a:lnTo>
                  <a:pt x="1772049" y="0"/>
                </a:lnTo>
                <a:lnTo>
                  <a:pt x="1774386" y="0"/>
                </a:lnTo>
                <a:lnTo>
                  <a:pt x="1776711" y="0"/>
                </a:lnTo>
                <a:lnTo>
                  <a:pt x="1779048" y="0"/>
                </a:lnTo>
                <a:lnTo>
                  <a:pt x="1781373" y="0"/>
                </a:lnTo>
                <a:lnTo>
                  <a:pt x="1783711" y="0"/>
                </a:lnTo>
                <a:lnTo>
                  <a:pt x="1786036" y="0"/>
                </a:lnTo>
                <a:lnTo>
                  <a:pt x="1788373" y="0"/>
                </a:lnTo>
                <a:lnTo>
                  <a:pt x="1790698" y="0"/>
                </a:lnTo>
                <a:lnTo>
                  <a:pt x="1793035" y="0"/>
                </a:lnTo>
                <a:lnTo>
                  <a:pt x="1795360" y="0"/>
                </a:lnTo>
                <a:lnTo>
                  <a:pt x="1797697" y="0"/>
                </a:lnTo>
                <a:lnTo>
                  <a:pt x="1800034" y="0"/>
                </a:lnTo>
                <a:lnTo>
                  <a:pt x="1802359" y="0"/>
                </a:lnTo>
                <a:lnTo>
                  <a:pt x="1804697" y="0"/>
                </a:lnTo>
                <a:lnTo>
                  <a:pt x="1807022" y="0"/>
                </a:lnTo>
                <a:lnTo>
                  <a:pt x="1809359" y="0"/>
                </a:lnTo>
                <a:lnTo>
                  <a:pt x="1811684" y="0"/>
                </a:lnTo>
                <a:lnTo>
                  <a:pt x="1814021" y="0"/>
                </a:lnTo>
                <a:lnTo>
                  <a:pt x="1816346" y="0"/>
                </a:lnTo>
                <a:lnTo>
                  <a:pt x="1818683" y="0"/>
                </a:lnTo>
                <a:lnTo>
                  <a:pt x="1821008" y="0"/>
                </a:lnTo>
                <a:lnTo>
                  <a:pt x="1823346" y="0"/>
                </a:lnTo>
                <a:lnTo>
                  <a:pt x="1825683" y="0"/>
                </a:lnTo>
                <a:lnTo>
                  <a:pt x="1828008" y="0"/>
                </a:lnTo>
                <a:lnTo>
                  <a:pt x="1830345" y="0"/>
                </a:lnTo>
                <a:lnTo>
                  <a:pt x="1832670" y="0"/>
                </a:lnTo>
                <a:lnTo>
                  <a:pt x="1835007" y="0"/>
                </a:lnTo>
                <a:lnTo>
                  <a:pt x="1837332" y="0"/>
                </a:lnTo>
                <a:lnTo>
                  <a:pt x="1839669" y="0"/>
                </a:lnTo>
                <a:lnTo>
                  <a:pt x="1841994" y="0"/>
                </a:lnTo>
                <a:lnTo>
                  <a:pt x="1844332" y="0"/>
                </a:lnTo>
                <a:lnTo>
                  <a:pt x="1846657" y="0"/>
                </a:lnTo>
                <a:lnTo>
                  <a:pt x="1848994" y="0"/>
                </a:lnTo>
                <a:lnTo>
                  <a:pt x="1851331" y="0"/>
                </a:lnTo>
                <a:lnTo>
                  <a:pt x="1853656" y="0"/>
                </a:lnTo>
                <a:lnTo>
                  <a:pt x="1855993" y="0"/>
                </a:lnTo>
                <a:lnTo>
                  <a:pt x="1858318" y="0"/>
                </a:lnTo>
                <a:lnTo>
                  <a:pt x="1860656" y="0"/>
                </a:lnTo>
                <a:lnTo>
                  <a:pt x="1862981" y="0"/>
                </a:lnTo>
                <a:lnTo>
                  <a:pt x="1865318" y="0"/>
                </a:lnTo>
                <a:lnTo>
                  <a:pt x="1867643" y="0"/>
                </a:lnTo>
                <a:lnTo>
                  <a:pt x="1869980" y="0"/>
                </a:lnTo>
                <a:lnTo>
                  <a:pt x="1872305" y="0"/>
                </a:lnTo>
                <a:lnTo>
                  <a:pt x="1874642" y="0"/>
                </a:lnTo>
                <a:lnTo>
                  <a:pt x="1876979" y="0"/>
                </a:lnTo>
                <a:lnTo>
                  <a:pt x="1879304" y="0"/>
                </a:lnTo>
                <a:lnTo>
                  <a:pt x="1881642" y="0"/>
                </a:lnTo>
                <a:lnTo>
                  <a:pt x="1883967" y="0"/>
                </a:lnTo>
                <a:lnTo>
                  <a:pt x="1886304" y="0"/>
                </a:lnTo>
                <a:lnTo>
                  <a:pt x="1888629" y="0"/>
                </a:lnTo>
                <a:lnTo>
                  <a:pt x="1890966" y="0"/>
                </a:lnTo>
                <a:lnTo>
                  <a:pt x="1893291" y="0"/>
                </a:lnTo>
                <a:lnTo>
                  <a:pt x="1895628" y="0"/>
                </a:lnTo>
                <a:lnTo>
                  <a:pt x="1897953" y="0"/>
                </a:lnTo>
                <a:lnTo>
                  <a:pt x="1900291" y="0"/>
                </a:lnTo>
                <a:lnTo>
                  <a:pt x="1902628" y="0"/>
                </a:lnTo>
                <a:lnTo>
                  <a:pt x="1904953" y="0"/>
                </a:lnTo>
                <a:lnTo>
                  <a:pt x="1907290" y="0"/>
                </a:lnTo>
                <a:lnTo>
                  <a:pt x="1909615" y="0"/>
                </a:lnTo>
                <a:lnTo>
                  <a:pt x="1911952" y="0"/>
                </a:lnTo>
                <a:lnTo>
                  <a:pt x="1914277" y="0"/>
                </a:lnTo>
                <a:lnTo>
                  <a:pt x="1916614" y="0"/>
                </a:lnTo>
                <a:lnTo>
                  <a:pt x="1918939" y="0"/>
                </a:lnTo>
                <a:lnTo>
                  <a:pt x="1921277" y="0"/>
                </a:lnTo>
                <a:lnTo>
                  <a:pt x="1923602" y="0"/>
                </a:lnTo>
                <a:lnTo>
                  <a:pt x="1925939" y="0"/>
                </a:lnTo>
                <a:lnTo>
                  <a:pt x="1928264" y="0"/>
                </a:lnTo>
                <a:lnTo>
                  <a:pt x="1930601" y="0"/>
                </a:lnTo>
                <a:lnTo>
                  <a:pt x="1932938" y="0"/>
                </a:lnTo>
                <a:lnTo>
                  <a:pt x="1935263" y="0"/>
                </a:lnTo>
                <a:lnTo>
                  <a:pt x="1937601" y="0"/>
                </a:lnTo>
                <a:lnTo>
                  <a:pt x="1939926" y="0"/>
                </a:lnTo>
                <a:lnTo>
                  <a:pt x="1942263" y="0"/>
                </a:lnTo>
                <a:lnTo>
                  <a:pt x="1944588" y="0"/>
                </a:lnTo>
                <a:lnTo>
                  <a:pt x="1946925" y="0"/>
                </a:lnTo>
                <a:lnTo>
                  <a:pt x="1949250" y="0"/>
                </a:lnTo>
                <a:lnTo>
                  <a:pt x="1951587" y="0"/>
                </a:lnTo>
                <a:lnTo>
                  <a:pt x="1953912" y="0"/>
                </a:lnTo>
                <a:lnTo>
                  <a:pt x="1956250" y="0"/>
                </a:lnTo>
                <a:lnTo>
                  <a:pt x="1958587" y="0"/>
                </a:lnTo>
                <a:lnTo>
                  <a:pt x="1960912" y="0"/>
                </a:lnTo>
                <a:lnTo>
                  <a:pt x="1963249" y="0"/>
                </a:lnTo>
                <a:lnTo>
                  <a:pt x="1965574" y="0"/>
                </a:lnTo>
                <a:lnTo>
                  <a:pt x="1967911" y="0"/>
                </a:lnTo>
                <a:lnTo>
                  <a:pt x="1970236" y="0"/>
                </a:lnTo>
                <a:lnTo>
                  <a:pt x="1972573" y="0"/>
                </a:lnTo>
                <a:lnTo>
                  <a:pt x="1974898" y="0"/>
                </a:lnTo>
                <a:lnTo>
                  <a:pt x="1977236" y="0"/>
                </a:lnTo>
                <a:lnTo>
                  <a:pt x="1979561" y="0"/>
                </a:lnTo>
                <a:lnTo>
                  <a:pt x="1981898" y="0"/>
                </a:lnTo>
                <a:lnTo>
                  <a:pt x="1984235" y="0"/>
                </a:lnTo>
                <a:lnTo>
                  <a:pt x="1986560" y="0"/>
                </a:lnTo>
                <a:lnTo>
                  <a:pt x="1988897" y="0"/>
                </a:lnTo>
                <a:lnTo>
                  <a:pt x="1991222" y="0"/>
                </a:lnTo>
                <a:lnTo>
                  <a:pt x="1993560" y="0"/>
                </a:lnTo>
                <a:lnTo>
                  <a:pt x="1995885" y="0"/>
                </a:lnTo>
                <a:lnTo>
                  <a:pt x="1998222" y="0"/>
                </a:lnTo>
                <a:lnTo>
                  <a:pt x="2000547" y="0"/>
                </a:lnTo>
                <a:lnTo>
                  <a:pt x="2002884" y="0"/>
                </a:lnTo>
                <a:lnTo>
                  <a:pt x="2005209" y="0"/>
                </a:lnTo>
                <a:lnTo>
                  <a:pt x="2007546" y="0"/>
                </a:lnTo>
                <a:lnTo>
                  <a:pt x="2009883" y="0"/>
                </a:lnTo>
                <a:lnTo>
                  <a:pt x="2012208" y="0"/>
                </a:lnTo>
                <a:lnTo>
                  <a:pt x="2014546" y="0"/>
                </a:lnTo>
                <a:lnTo>
                  <a:pt x="2016871" y="0"/>
                </a:lnTo>
                <a:lnTo>
                  <a:pt x="2019208" y="0"/>
                </a:lnTo>
                <a:lnTo>
                  <a:pt x="2021533" y="0"/>
                </a:lnTo>
                <a:lnTo>
                  <a:pt x="2023870" y="0"/>
                </a:lnTo>
                <a:lnTo>
                  <a:pt x="2026195" y="0"/>
                </a:lnTo>
                <a:lnTo>
                  <a:pt x="2028532" y="0"/>
                </a:lnTo>
                <a:lnTo>
                  <a:pt x="2030857" y="0"/>
                </a:lnTo>
                <a:lnTo>
                  <a:pt x="2033195" y="0"/>
                </a:lnTo>
                <a:lnTo>
                  <a:pt x="2035520" y="0"/>
                </a:lnTo>
                <a:lnTo>
                  <a:pt x="2037857" y="0"/>
                </a:lnTo>
                <a:lnTo>
                  <a:pt x="2040194" y="0"/>
                </a:lnTo>
                <a:lnTo>
                  <a:pt x="2042519" y="0"/>
                </a:lnTo>
                <a:lnTo>
                  <a:pt x="2044856" y="0"/>
                </a:lnTo>
                <a:lnTo>
                  <a:pt x="2047181" y="0"/>
                </a:lnTo>
                <a:lnTo>
                  <a:pt x="2049518" y="0"/>
                </a:lnTo>
                <a:lnTo>
                  <a:pt x="2051843" y="0"/>
                </a:lnTo>
                <a:lnTo>
                  <a:pt x="2054181" y="0"/>
                </a:lnTo>
                <a:lnTo>
                  <a:pt x="2056506" y="0"/>
                </a:lnTo>
                <a:lnTo>
                  <a:pt x="2058843" y="0"/>
                </a:lnTo>
                <a:lnTo>
                  <a:pt x="2061168" y="0"/>
                </a:lnTo>
                <a:lnTo>
                  <a:pt x="2063505" y="0"/>
                </a:lnTo>
                <a:lnTo>
                  <a:pt x="2065842" y="0"/>
                </a:lnTo>
                <a:lnTo>
                  <a:pt x="2068167" y="0"/>
                </a:lnTo>
                <a:lnTo>
                  <a:pt x="2070505" y="0"/>
                </a:lnTo>
                <a:lnTo>
                  <a:pt x="2072829" y="0"/>
                </a:lnTo>
                <a:lnTo>
                  <a:pt x="2075167" y="0"/>
                </a:lnTo>
                <a:lnTo>
                  <a:pt x="2077492" y="0"/>
                </a:lnTo>
                <a:lnTo>
                  <a:pt x="2079829" y="0"/>
                </a:lnTo>
                <a:lnTo>
                  <a:pt x="2082154" y="0"/>
                </a:lnTo>
                <a:lnTo>
                  <a:pt x="2084491" y="0"/>
                </a:lnTo>
                <a:lnTo>
                  <a:pt x="2086816" y="0"/>
                </a:lnTo>
                <a:lnTo>
                  <a:pt x="2089153" y="0"/>
                </a:lnTo>
                <a:lnTo>
                  <a:pt x="2091491" y="0"/>
                </a:lnTo>
                <a:lnTo>
                  <a:pt x="2093816" y="0"/>
                </a:lnTo>
                <a:lnTo>
                  <a:pt x="2096153" y="0"/>
                </a:lnTo>
                <a:lnTo>
                  <a:pt x="2098478" y="0"/>
                </a:lnTo>
                <a:lnTo>
                  <a:pt x="2100815" y="0"/>
                </a:lnTo>
                <a:lnTo>
                  <a:pt x="2103140" y="0"/>
                </a:lnTo>
                <a:lnTo>
                  <a:pt x="2105477" y="0"/>
                </a:lnTo>
                <a:lnTo>
                  <a:pt x="2107802" y="0"/>
                </a:lnTo>
                <a:lnTo>
                  <a:pt x="2110140" y="0"/>
                </a:lnTo>
                <a:lnTo>
                  <a:pt x="2112465" y="0"/>
                </a:lnTo>
                <a:lnTo>
                  <a:pt x="2114802" y="0"/>
                </a:lnTo>
                <a:lnTo>
                  <a:pt x="2117139" y="0"/>
                </a:lnTo>
                <a:lnTo>
                  <a:pt x="2119464" y="0"/>
                </a:lnTo>
                <a:lnTo>
                  <a:pt x="2121801" y="0"/>
                </a:lnTo>
                <a:lnTo>
                  <a:pt x="2124126" y="0"/>
                </a:lnTo>
                <a:lnTo>
                  <a:pt x="2126464" y="0"/>
                </a:lnTo>
                <a:lnTo>
                  <a:pt x="2128788" y="0"/>
                </a:lnTo>
                <a:lnTo>
                  <a:pt x="2131126" y="0"/>
                </a:lnTo>
                <a:lnTo>
                  <a:pt x="2133451" y="0"/>
                </a:lnTo>
                <a:lnTo>
                  <a:pt x="2135788" y="0"/>
                </a:lnTo>
                <a:lnTo>
                  <a:pt x="2138113" y="0"/>
                </a:lnTo>
                <a:lnTo>
                  <a:pt x="2140450" y="0"/>
                </a:lnTo>
                <a:lnTo>
                  <a:pt x="2142775" y="0"/>
                </a:lnTo>
                <a:lnTo>
                  <a:pt x="2145112" y="0"/>
                </a:lnTo>
                <a:lnTo>
                  <a:pt x="2147450" y="0"/>
                </a:lnTo>
                <a:lnTo>
                  <a:pt x="2149775" y="0"/>
                </a:lnTo>
                <a:lnTo>
                  <a:pt x="2152112" y="0"/>
                </a:lnTo>
                <a:lnTo>
                  <a:pt x="2154437" y="0"/>
                </a:lnTo>
                <a:lnTo>
                  <a:pt x="2156774" y="0"/>
                </a:lnTo>
                <a:lnTo>
                  <a:pt x="2159099" y="0"/>
                </a:lnTo>
                <a:lnTo>
                  <a:pt x="2161436" y="0"/>
                </a:lnTo>
                <a:lnTo>
                  <a:pt x="2163761" y="0"/>
                </a:lnTo>
                <a:lnTo>
                  <a:pt x="2166099" y="0"/>
                </a:lnTo>
                <a:lnTo>
                  <a:pt x="2168423" y="0"/>
                </a:lnTo>
                <a:lnTo>
                  <a:pt x="2170761" y="0"/>
                </a:lnTo>
                <a:lnTo>
                  <a:pt x="2173098" y="0"/>
                </a:lnTo>
                <a:lnTo>
                  <a:pt x="2175423" y="0"/>
                </a:lnTo>
                <a:lnTo>
                  <a:pt x="2177760" y="0"/>
                </a:lnTo>
                <a:lnTo>
                  <a:pt x="2180085" y="0"/>
                </a:lnTo>
                <a:lnTo>
                  <a:pt x="2182423" y="0"/>
                </a:lnTo>
                <a:lnTo>
                  <a:pt x="2184747" y="0"/>
                </a:lnTo>
                <a:lnTo>
                  <a:pt x="2187085" y="0"/>
                </a:lnTo>
                <a:lnTo>
                  <a:pt x="2189410" y="0"/>
                </a:lnTo>
                <a:lnTo>
                  <a:pt x="2191747" y="0"/>
                </a:lnTo>
                <a:lnTo>
                  <a:pt x="2194072" y="0"/>
                </a:lnTo>
                <a:lnTo>
                  <a:pt x="2196409" y="0"/>
                </a:lnTo>
                <a:lnTo>
                  <a:pt x="2198746" y="0"/>
                </a:lnTo>
                <a:lnTo>
                  <a:pt x="2201071" y="0"/>
                </a:lnTo>
                <a:lnTo>
                  <a:pt x="2203409" y="0"/>
                </a:lnTo>
                <a:lnTo>
                  <a:pt x="2205734" y="0"/>
                </a:lnTo>
                <a:lnTo>
                  <a:pt x="2208071" y="0"/>
                </a:lnTo>
                <a:lnTo>
                  <a:pt x="2210396" y="0"/>
                </a:lnTo>
                <a:lnTo>
                  <a:pt x="2212733" y="0"/>
                </a:lnTo>
                <a:lnTo>
                  <a:pt x="2215058" y="0"/>
                </a:lnTo>
                <a:lnTo>
                  <a:pt x="2217395" y="0"/>
                </a:lnTo>
                <a:lnTo>
                  <a:pt x="2219720" y="0"/>
                </a:lnTo>
                <a:lnTo>
                  <a:pt x="2222058" y="0"/>
                </a:lnTo>
                <a:lnTo>
                  <a:pt x="2224395" y="0"/>
                </a:lnTo>
                <a:lnTo>
                  <a:pt x="2226720" y="0"/>
                </a:lnTo>
                <a:lnTo>
                  <a:pt x="2229057" y="0"/>
                </a:lnTo>
                <a:lnTo>
                  <a:pt x="2231382" y="0"/>
                </a:lnTo>
                <a:lnTo>
                  <a:pt x="2233719" y="0"/>
                </a:lnTo>
                <a:lnTo>
                  <a:pt x="2236044" y="0"/>
                </a:lnTo>
                <a:lnTo>
                  <a:pt x="2238381" y="0"/>
                </a:lnTo>
                <a:lnTo>
                  <a:pt x="2240706" y="0"/>
                </a:lnTo>
                <a:lnTo>
                  <a:pt x="2243044" y="0"/>
                </a:lnTo>
                <a:lnTo>
                  <a:pt x="2245369" y="0"/>
                </a:lnTo>
                <a:lnTo>
                  <a:pt x="2247706" y="0"/>
                </a:lnTo>
                <a:lnTo>
                  <a:pt x="2250031" y="0"/>
                </a:lnTo>
                <a:lnTo>
                  <a:pt x="2252368" y="0"/>
                </a:lnTo>
                <a:lnTo>
                  <a:pt x="2254705" y="0"/>
                </a:lnTo>
                <a:lnTo>
                  <a:pt x="2257030" y="0"/>
                </a:lnTo>
                <a:lnTo>
                  <a:pt x="2259368" y="0"/>
                </a:lnTo>
                <a:lnTo>
                  <a:pt x="2261692" y="0"/>
                </a:lnTo>
                <a:lnTo>
                  <a:pt x="2264030" y="0"/>
                </a:lnTo>
                <a:lnTo>
                  <a:pt x="2266355" y="0"/>
                </a:lnTo>
                <a:lnTo>
                  <a:pt x="2268692" y="0"/>
                </a:lnTo>
                <a:lnTo>
                  <a:pt x="2271017" y="0"/>
                </a:lnTo>
                <a:lnTo>
                  <a:pt x="2273354" y="0"/>
                </a:lnTo>
                <a:lnTo>
                  <a:pt x="2275679" y="0"/>
                </a:lnTo>
                <a:lnTo>
                  <a:pt x="2278016" y="0"/>
                </a:lnTo>
                <a:lnTo>
                  <a:pt x="2280354" y="0"/>
                </a:lnTo>
                <a:lnTo>
                  <a:pt x="2282679" y="0"/>
                </a:lnTo>
                <a:lnTo>
                  <a:pt x="2285016" y="0"/>
                </a:lnTo>
                <a:lnTo>
                  <a:pt x="2287341" y="0"/>
                </a:lnTo>
                <a:lnTo>
                  <a:pt x="2289678" y="0"/>
                </a:lnTo>
                <a:lnTo>
                  <a:pt x="2292003" y="0"/>
                </a:lnTo>
                <a:lnTo>
                  <a:pt x="2294340" y="0"/>
                </a:lnTo>
                <a:lnTo>
                  <a:pt x="2296665" y="0"/>
                </a:lnTo>
                <a:lnTo>
                  <a:pt x="2299003" y="0"/>
                </a:lnTo>
                <a:lnTo>
                  <a:pt x="2301327" y="0"/>
                </a:lnTo>
                <a:lnTo>
                  <a:pt x="2303665" y="0"/>
                </a:lnTo>
                <a:lnTo>
                  <a:pt x="2306002" y="0"/>
                </a:lnTo>
                <a:lnTo>
                  <a:pt x="2308327" y="0"/>
                </a:lnTo>
                <a:lnTo>
                  <a:pt x="2310664" y="0"/>
                </a:lnTo>
                <a:lnTo>
                  <a:pt x="2312989" y="0"/>
                </a:lnTo>
                <a:lnTo>
                  <a:pt x="2315327" y="0"/>
                </a:lnTo>
                <a:lnTo>
                  <a:pt x="2317651" y="0"/>
                </a:lnTo>
                <a:lnTo>
                  <a:pt x="2319989" y="0"/>
                </a:lnTo>
                <a:lnTo>
                  <a:pt x="2322314" y="0"/>
                </a:lnTo>
                <a:lnTo>
                  <a:pt x="2324651" y="0"/>
                </a:lnTo>
                <a:lnTo>
                  <a:pt x="2326976" y="0"/>
                </a:lnTo>
                <a:lnTo>
                  <a:pt x="2329313" y="0"/>
                </a:lnTo>
              </a:path>
            </a:pathLst>
          </a:custGeom>
          <a:noFill/>
          <a:ln w="28575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FABDEDFB-3EEA-5B81-CB1B-C090E88A3CBA}"/>
              </a:ext>
            </a:extLst>
          </p:cNvPr>
          <p:cNvSpPr/>
          <p:nvPr/>
        </p:nvSpPr>
        <p:spPr>
          <a:xfrm>
            <a:off x="3095055" y="3130820"/>
            <a:ext cx="2329312" cy="1537547"/>
          </a:xfrm>
          <a:custGeom>
            <a:avLst/>
            <a:gdLst>
              <a:gd name="connsiteX0" fmla="*/ 0 w 2329312"/>
              <a:gd name="connsiteY0" fmla="*/ 1537548 h 1537547"/>
              <a:gd name="connsiteX1" fmla="*/ 2331 w 2329312"/>
              <a:gd name="connsiteY1" fmla="*/ 1537548 h 1537547"/>
              <a:gd name="connsiteX2" fmla="*/ 4663 w 2329312"/>
              <a:gd name="connsiteY2" fmla="*/ 1537548 h 1537547"/>
              <a:gd name="connsiteX3" fmla="*/ 6995 w 2329312"/>
              <a:gd name="connsiteY3" fmla="*/ 1537548 h 1537547"/>
              <a:gd name="connsiteX4" fmla="*/ 9326 w 2329312"/>
              <a:gd name="connsiteY4" fmla="*/ 1537548 h 1537547"/>
              <a:gd name="connsiteX5" fmla="*/ 11658 w 2329312"/>
              <a:gd name="connsiteY5" fmla="*/ 1537548 h 1537547"/>
              <a:gd name="connsiteX6" fmla="*/ 13989 w 2329312"/>
              <a:gd name="connsiteY6" fmla="*/ 1537548 h 1537547"/>
              <a:gd name="connsiteX7" fmla="*/ 16321 w 2329312"/>
              <a:gd name="connsiteY7" fmla="*/ 1537548 h 1537547"/>
              <a:gd name="connsiteX8" fmla="*/ 18653 w 2329312"/>
              <a:gd name="connsiteY8" fmla="*/ 1537548 h 1537547"/>
              <a:gd name="connsiteX9" fmla="*/ 20985 w 2329312"/>
              <a:gd name="connsiteY9" fmla="*/ 1537548 h 1537547"/>
              <a:gd name="connsiteX10" fmla="*/ 23316 w 2329312"/>
              <a:gd name="connsiteY10" fmla="*/ 1537548 h 1537547"/>
              <a:gd name="connsiteX11" fmla="*/ 25647 w 2329312"/>
              <a:gd name="connsiteY11" fmla="*/ 1537548 h 1537547"/>
              <a:gd name="connsiteX12" fmla="*/ 27979 w 2329312"/>
              <a:gd name="connsiteY12" fmla="*/ 1537548 h 1537547"/>
              <a:gd name="connsiteX13" fmla="*/ 30311 w 2329312"/>
              <a:gd name="connsiteY13" fmla="*/ 1537548 h 1537547"/>
              <a:gd name="connsiteX14" fmla="*/ 32643 w 2329312"/>
              <a:gd name="connsiteY14" fmla="*/ 1537548 h 1537547"/>
              <a:gd name="connsiteX15" fmla="*/ 34974 w 2329312"/>
              <a:gd name="connsiteY15" fmla="*/ 1537548 h 1537547"/>
              <a:gd name="connsiteX16" fmla="*/ 37306 w 2329312"/>
              <a:gd name="connsiteY16" fmla="*/ 1537548 h 1537547"/>
              <a:gd name="connsiteX17" fmla="*/ 39637 w 2329312"/>
              <a:gd name="connsiteY17" fmla="*/ 1537548 h 1537547"/>
              <a:gd name="connsiteX18" fmla="*/ 41969 w 2329312"/>
              <a:gd name="connsiteY18" fmla="*/ 1537548 h 1537547"/>
              <a:gd name="connsiteX19" fmla="*/ 44301 w 2329312"/>
              <a:gd name="connsiteY19" fmla="*/ 1537548 h 1537547"/>
              <a:gd name="connsiteX20" fmla="*/ 46632 w 2329312"/>
              <a:gd name="connsiteY20" fmla="*/ 1537548 h 1537547"/>
              <a:gd name="connsiteX21" fmla="*/ 48964 w 2329312"/>
              <a:gd name="connsiteY21" fmla="*/ 1537548 h 1537547"/>
              <a:gd name="connsiteX22" fmla="*/ 51295 w 2329312"/>
              <a:gd name="connsiteY22" fmla="*/ 1537548 h 1537547"/>
              <a:gd name="connsiteX23" fmla="*/ 53628 w 2329312"/>
              <a:gd name="connsiteY23" fmla="*/ 1537548 h 1537547"/>
              <a:gd name="connsiteX24" fmla="*/ 55959 w 2329312"/>
              <a:gd name="connsiteY24" fmla="*/ 1537548 h 1537547"/>
              <a:gd name="connsiteX25" fmla="*/ 58291 w 2329312"/>
              <a:gd name="connsiteY25" fmla="*/ 1537548 h 1537547"/>
              <a:gd name="connsiteX26" fmla="*/ 60622 w 2329312"/>
              <a:gd name="connsiteY26" fmla="*/ 1537548 h 1537547"/>
              <a:gd name="connsiteX27" fmla="*/ 62953 w 2329312"/>
              <a:gd name="connsiteY27" fmla="*/ 1537548 h 1537547"/>
              <a:gd name="connsiteX28" fmla="*/ 65286 w 2329312"/>
              <a:gd name="connsiteY28" fmla="*/ 1537548 h 1537547"/>
              <a:gd name="connsiteX29" fmla="*/ 67617 w 2329312"/>
              <a:gd name="connsiteY29" fmla="*/ 1537548 h 1537547"/>
              <a:gd name="connsiteX30" fmla="*/ 69949 w 2329312"/>
              <a:gd name="connsiteY30" fmla="*/ 1537548 h 1537547"/>
              <a:gd name="connsiteX31" fmla="*/ 72280 w 2329312"/>
              <a:gd name="connsiteY31" fmla="*/ 1537548 h 1537547"/>
              <a:gd name="connsiteX32" fmla="*/ 74613 w 2329312"/>
              <a:gd name="connsiteY32" fmla="*/ 1537548 h 1537547"/>
              <a:gd name="connsiteX33" fmla="*/ 76944 w 2329312"/>
              <a:gd name="connsiteY33" fmla="*/ 1537548 h 1537547"/>
              <a:gd name="connsiteX34" fmla="*/ 79275 w 2329312"/>
              <a:gd name="connsiteY34" fmla="*/ 1537548 h 1537547"/>
              <a:gd name="connsiteX35" fmla="*/ 81607 w 2329312"/>
              <a:gd name="connsiteY35" fmla="*/ 1537548 h 1537547"/>
              <a:gd name="connsiteX36" fmla="*/ 83938 w 2329312"/>
              <a:gd name="connsiteY36" fmla="*/ 1537548 h 1537547"/>
              <a:gd name="connsiteX37" fmla="*/ 86271 w 2329312"/>
              <a:gd name="connsiteY37" fmla="*/ 1537548 h 1537547"/>
              <a:gd name="connsiteX38" fmla="*/ 88602 w 2329312"/>
              <a:gd name="connsiteY38" fmla="*/ 1537548 h 1537547"/>
              <a:gd name="connsiteX39" fmla="*/ 90934 w 2329312"/>
              <a:gd name="connsiteY39" fmla="*/ 1537548 h 1537547"/>
              <a:gd name="connsiteX40" fmla="*/ 93265 w 2329312"/>
              <a:gd name="connsiteY40" fmla="*/ 1537548 h 1537547"/>
              <a:gd name="connsiteX41" fmla="*/ 95596 w 2329312"/>
              <a:gd name="connsiteY41" fmla="*/ 1537548 h 1537547"/>
              <a:gd name="connsiteX42" fmla="*/ 97929 w 2329312"/>
              <a:gd name="connsiteY42" fmla="*/ 1537548 h 1537547"/>
              <a:gd name="connsiteX43" fmla="*/ 100260 w 2329312"/>
              <a:gd name="connsiteY43" fmla="*/ 1537548 h 1537547"/>
              <a:gd name="connsiteX44" fmla="*/ 102592 w 2329312"/>
              <a:gd name="connsiteY44" fmla="*/ 1537548 h 1537547"/>
              <a:gd name="connsiteX45" fmla="*/ 104923 w 2329312"/>
              <a:gd name="connsiteY45" fmla="*/ 1537548 h 1537547"/>
              <a:gd name="connsiteX46" fmla="*/ 107256 w 2329312"/>
              <a:gd name="connsiteY46" fmla="*/ 1537548 h 1537547"/>
              <a:gd name="connsiteX47" fmla="*/ 109587 w 2329312"/>
              <a:gd name="connsiteY47" fmla="*/ 1537548 h 1537547"/>
              <a:gd name="connsiteX48" fmla="*/ 111919 w 2329312"/>
              <a:gd name="connsiteY48" fmla="*/ 1537548 h 1537547"/>
              <a:gd name="connsiteX49" fmla="*/ 114250 w 2329312"/>
              <a:gd name="connsiteY49" fmla="*/ 1537548 h 1537547"/>
              <a:gd name="connsiteX50" fmla="*/ 116581 w 2329312"/>
              <a:gd name="connsiteY50" fmla="*/ 1537548 h 1537547"/>
              <a:gd name="connsiteX51" fmla="*/ 118914 w 2329312"/>
              <a:gd name="connsiteY51" fmla="*/ 1537548 h 1537547"/>
              <a:gd name="connsiteX52" fmla="*/ 121245 w 2329312"/>
              <a:gd name="connsiteY52" fmla="*/ 1537548 h 1537547"/>
              <a:gd name="connsiteX53" fmla="*/ 123577 w 2329312"/>
              <a:gd name="connsiteY53" fmla="*/ 1537548 h 1537547"/>
              <a:gd name="connsiteX54" fmla="*/ 125908 w 2329312"/>
              <a:gd name="connsiteY54" fmla="*/ 1537548 h 1537547"/>
              <a:gd name="connsiteX55" fmla="*/ 128241 w 2329312"/>
              <a:gd name="connsiteY55" fmla="*/ 1537548 h 1537547"/>
              <a:gd name="connsiteX56" fmla="*/ 130572 w 2329312"/>
              <a:gd name="connsiteY56" fmla="*/ 1537548 h 1537547"/>
              <a:gd name="connsiteX57" fmla="*/ 132903 w 2329312"/>
              <a:gd name="connsiteY57" fmla="*/ 1537548 h 1537547"/>
              <a:gd name="connsiteX58" fmla="*/ 135235 w 2329312"/>
              <a:gd name="connsiteY58" fmla="*/ 1537548 h 1537547"/>
              <a:gd name="connsiteX59" fmla="*/ 137566 w 2329312"/>
              <a:gd name="connsiteY59" fmla="*/ 1537548 h 1537547"/>
              <a:gd name="connsiteX60" fmla="*/ 139899 w 2329312"/>
              <a:gd name="connsiteY60" fmla="*/ 1537548 h 1537547"/>
              <a:gd name="connsiteX61" fmla="*/ 142230 w 2329312"/>
              <a:gd name="connsiteY61" fmla="*/ 1537548 h 1537547"/>
              <a:gd name="connsiteX62" fmla="*/ 144562 w 2329312"/>
              <a:gd name="connsiteY62" fmla="*/ 1537548 h 1537547"/>
              <a:gd name="connsiteX63" fmla="*/ 146893 w 2329312"/>
              <a:gd name="connsiteY63" fmla="*/ 1537548 h 1537547"/>
              <a:gd name="connsiteX64" fmla="*/ 149225 w 2329312"/>
              <a:gd name="connsiteY64" fmla="*/ 1537548 h 1537547"/>
              <a:gd name="connsiteX65" fmla="*/ 151557 w 2329312"/>
              <a:gd name="connsiteY65" fmla="*/ 1537548 h 1537547"/>
              <a:gd name="connsiteX66" fmla="*/ 153888 w 2329312"/>
              <a:gd name="connsiteY66" fmla="*/ 1537548 h 1537547"/>
              <a:gd name="connsiteX67" fmla="*/ 156220 w 2329312"/>
              <a:gd name="connsiteY67" fmla="*/ 1537548 h 1537547"/>
              <a:gd name="connsiteX68" fmla="*/ 158551 w 2329312"/>
              <a:gd name="connsiteY68" fmla="*/ 1537548 h 1537547"/>
              <a:gd name="connsiteX69" fmla="*/ 160883 w 2329312"/>
              <a:gd name="connsiteY69" fmla="*/ 1537548 h 1537547"/>
              <a:gd name="connsiteX70" fmla="*/ 163215 w 2329312"/>
              <a:gd name="connsiteY70" fmla="*/ 1537548 h 1537547"/>
              <a:gd name="connsiteX71" fmla="*/ 165547 w 2329312"/>
              <a:gd name="connsiteY71" fmla="*/ 1537548 h 1537547"/>
              <a:gd name="connsiteX72" fmla="*/ 167878 w 2329312"/>
              <a:gd name="connsiteY72" fmla="*/ 1537548 h 1537547"/>
              <a:gd name="connsiteX73" fmla="*/ 170209 w 2329312"/>
              <a:gd name="connsiteY73" fmla="*/ 1537548 h 1537547"/>
              <a:gd name="connsiteX74" fmla="*/ 172541 w 2329312"/>
              <a:gd name="connsiteY74" fmla="*/ 1537548 h 1537547"/>
              <a:gd name="connsiteX75" fmla="*/ 174873 w 2329312"/>
              <a:gd name="connsiteY75" fmla="*/ 1537548 h 1537547"/>
              <a:gd name="connsiteX76" fmla="*/ 177205 w 2329312"/>
              <a:gd name="connsiteY76" fmla="*/ 1537548 h 1537547"/>
              <a:gd name="connsiteX77" fmla="*/ 179536 w 2329312"/>
              <a:gd name="connsiteY77" fmla="*/ 1537548 h 1537547"/>
              <a:gd name="connsiteX78" fmla="*/ 181868 w 2329312"/>
              <a:gd name="connsiteY78" fmla="*/ 1537548 h 1537547"/>
              <a:gd name="connsiteX79" fmla="*/ 184199 w 2329312"/>
              <a:gd name="connsiteY79" fmla="*/ 1537548 h 1537547"/>
              <a:gd name="connsiteX80" fmla="*/ 186531 w 2329312"/>
              <a:gd name="connsiteY80" fmla="*/ 1537548 h 1537547"/>
              <a:gd name="connsiteX81" fmla="*/ 188863 w 2329312"/>
              <a:gd name="connsiteY81" fmla="*/ 1537548 h 1537547"/>
              <a:gd name="connsiteX82" fmla="*/ 191194 w 2329312"/>
              <a:gd name="connsiteY82" fmla="*/ 1537548 h 1537547"/>
              <a:gd name="connsiteX83" fmla="*/ 193526 w 2329312"/>
              <a:gd name="connsiteY83" fmla="*/ 1537548 h 1537547"/>
              <a:gd name="connsiteX84" fmla="*/ 195857 w 2329312"/>
              <a:gd name="connsiteY84" fmla="*/ 1537548 h 1537547"/>
              <a:gd name="connsiteX85" fmla="*/ 198190 w 2329312"/>
              <a:gd name="connsiteY85" fmla="*/ 1537548 h 1537547"/>
              <a:gd name="connsiteX86" fmla="*/ 200521 w 2329312"/>
              <a:gd name="connsiteY86" fmla="*/ 1537548 h 1537547"/>
              <a:gd name="connsiteX87" fmla="*/ 202853 w 2329312"/>
              <a:gd name="connsiteY87" fmla="*/ 1537548 h 1537547"/>
              <a:gd name="connsiteX88" fmla="*/ 205184 w 2329312"/>
              <a:gd name="connsiteY88" fmla="*/ 1537548 h 1537547"/>
              <a:gd name="connsiteX89" fmla="*/ 207515 w 2329312"/>
              <a:gd name="connsiteY89" fmla="*/ 1537548 h 1537547"/>
              <a:gd name="connsiteX90" fmla="*/ 209848 w 2329312"/>
              <a:gd name="connsiteY90" fmla="*/ 1537548 h 1537547"/>
              <a:gd name="connsiteX91" fmla="*/ 212179 w 2329312"/>
              <a:gd name="connsiteY91" fmla="*/ 1537548 h 1537547"/>
              <a:gd name="connsiteX92" fmla="*/ 214511 w 2329312"/>
              <a:gd name="connsiteY92" fmla="*/ 1537548 h 1537547"/>
              <a:gd name="connsiteX93" fmla="*/ 216842 w 2329312"/>
              <a:gd name="connsiteY93" fmla="*/ 1537548 h 1537547"/>
              <a:gd name="connsiteX94" fmla="*/ 219175 w 2329312"/>
              <a:gd name="connsiteY94" fmla="*/ 1537548 h 1537547"/>
              <a:gd name="connsiteX95" fmla="*/ 221506 w 2329312"/>
              <a:gd name="connsiteY95" fmla="*/ 1537548 h 1537547"/>
              <a:gd name="connsiteX96" fmla="*/ 223837 w 2329312"/>
              <a:gd name="connsiteY96" fmla="*/ 1537548 h 1537547"/>
              <a:gd name="connsiteX97" fmla="*/ 226169 w 2329312"/>
              <a:gd name="connsiteY97" fmla="*/ 1537548 h 1537547"/>
              <a:gd name="connsiteX98" fmla="*/ 228500 w 2329312"/>
              <a:gd name="connsiteY98" fmla="*/ 1537548 h 1537547"/>
              <a:gd name="connsiteX99" fmla="*/ 230833 w 2329312"/>
              <a:gd name="connsiteY99" fmla="*/ 1537548 h 1537547"/>
              <a:gd name="connsiteX100" fmla="*/ 233164 w 2329312"/>
              <a:gd name="connsiteY100" fmla="*/ 1537548 h 1537547"/>
              <a:gd name="connsiteX101" fmla="*/ 235496 w 2329312"/>
              <a:gd name="connsiteY101" fmla="*/ 1537548 h 1537547"/>
              <a:gd name="connsiteX102" fmla="*/ 237827 w 2329312"/>
              <a:gd name="connsiteY102" fmla="*/ 1537548 h 1537547"/>
              <a:gd name="connsiteX103" fmla="*/ 240158 w 2329312"/>
              <a:gd name="connsiteY103" fmla="*/ 1537548 h 1537547"/>
              <a:gd name="connsiteX104" fmla="*/ 242491 w 2329312"/>
              <a:gd name="connsiteY104" fmla="*/ 1537548 h 1537547"/>
              <a:gd name="connsiteX105" fmla="*/ 244822 w 2329312"/>
              <a:gd name="connsiteY105" fmla="*/ 1537548 h 1537547"/>
              <a:gd name="connsiteX106" fmla="*/ 247154 w 2329312"/>
              <a:gd name="connsiteY106" fmla="*/ 1537548 h 1537547"/>
              <a:gd name="connsiteX107" fmla="*/ 249485 w 2329312"/>
              <a:gd name="connsiteY107" fmla="*/ 1537548 h 1537547"/>
              <a:gd name="connsiteX108" fmla="*/ 251818 w 2329312"/>
              <a:gd name="connsiteY108" fmla="*/ 1537548 h 1537547"/>
              <a:gd name="connsiteX109" fmla="*/ 254149 w 2329312"/>
              <a:gd name="connsiteY109" fmla="*/ 1537548 h 1537547"/>
              <a:gd name="connsiteX110" fmla="*/ 256481 w 2329312"/>
              <a:gd name="connsiteY110" fmla="*/ 1537548 h 1537547"/>
              <a:gd name="connsiteX111" fmla="*/ 258812 w 2329312"/>
              <a:gd name="connsiteY111" fmla="*/ 1537548 h 1537547"/>
              <a:gd name="connsiteX112" fmla="*/ 261143 w 2329312"/>
              <a:gd name="connsiteY112" fmla="*/ 1537548 h 1537547"/>
              <a:gd name="connsiteX113" fmla="*/ 263476 w 2329312"/>
              <a:gd name="connsiteY113" fmla="*/ 1537548 h 1537547"/>
              <a:gd name="connsiteX114" fmla="*/ 265807 w 2329312"/>
              <a:gd name="connsiteY114" fmla="*/ 1537548 h 1537547"/>
              <a:gd name="connsiteX115" fmla="*/ 268139 w 2329312"/>
              <a:gd name="connsiteY115" fmla="*/ 1537548 h 1537547"/>
              <a:gd name="connsiteX116" fmla="*/ 270470 w 2329312"/>
              <a:gd name="connsiteY116" fmla="*/ 1537548 h 1537547"/>
              <a:gd name="connsiteX117" fmla="*/ 272803 w 2329312"/>
              <a:gd name="connsiteY117" fmla="*/ 1537548 h 1537547"/>
              <a:gd name="connsiteX118" fmla="*/ 275134 w 2329312"/>
              <a:gd name="connsiteY118" fmla="*/ 1537548 h 1537547"/>
              <a:gd name="connsiteX119" fmla="*/ 277465 w 2329312"/>
              <a:gd name="connsiteY119" fmla="*/ 1537548 h 1537547"/>
              <a:gd name="connsiteX120" fmla="*/ 279797 w 2329312"/>
              <a:gd name="connsiteY120" fmla="*/ 1537548 h 1537547"/>
              <a:gd name="connsiteX121" fmla="*/ 282128 w 2329312"/>
              <a:gd name="connsiteY121" fmla="*/ 1537548 h 1537547"/>
              <a:gd name="connsiteX122" fmla="*/ 284461 w 2329312"/>
              <a:gd name="connsiteY122" fmla="*/ 1537548 h 1537547"/>
              <a:gd name="connsiteX123" fmla="*/ 286792 w 2329312"/>
              <a:gd name="connsiteY123" fmla="*/ 1537548 h 1537547"/>
              <a:gd name="connsiteX124" fmla="*/ 289124 w 2329312"/>
              <a:gd name="connsiteY124" fmla="*/ 1537548 h 1537547"/>
              <a:gd name="connsiteX125" fmla="*/ 291455 w 2329312"/>
              <a:gd name="connsiteY125" fmla="*/ 1537548 h 1537547"/>
              <a:gd name="connsiteX126" fmla="*/ 293787 w 2329312"/>
              <a:gd name="connsiteY126" fmla="*/ 1537548 h 1537547"/>
              <a:gd name="connsiteX127" fmla="*/ 296119 w 2329312"/>
              <a:gd name="connsiteY127" fmla="*/ 1537548 h 1537547"/>
              <a:gd name="connsiteX128" fmla="*/ 298450 w 2329312"/>
              <a:gd name="connsiteY128" fmla="*/ 1537548 h 1537547"/>
              <a:gd name="connsiteX129" fmla="*/ 300782 w 2329312"/>
              <a:gd name="connsiteY129" fmla="*/ 1537548 h 1537547"/>
              <a:gd name="connsiteX130" fmla="*/ 303113 w 2329312"/>
              <a:gd name="connsiteY130" fmla="*/ 1537548 h 1537547"/>
              <a:gd name="connsiteX131" fmla="*/ 305445 w 2329312"/>
              <a:gd name="connsiteY131" fmla="*/ 1537548 h 1537547"/>
              <a:gd name="connsiteX132" fmla="*/ 307777 w 2329312"/>
              <a:gd name="connsiteY132" fmla="*/ 1537548 h 1537547"/>
              <a:gd name="connsiteX133" fmla="*/ 310109 w 2329312"/>
              <a:gd name="connsiteY133" fmla="*/ 1537548 h 1537547"/>
              <a:gd name="connsiteX134" fmla="*/ 312440 w 2329312"/>
              <a:gd name="connsiteY134" fmla="*/ 1537548 h 1537547"/>
              <a:gd name="connsiteX135" fmla="*/ 314771 w 2329312"/>
              <a:gd name="connsiteY135" fmla="*/ 1537548 h 1537547"/>
              <a:gd name="connsiteX136" fmla="*/ 317103 w 2329312"/>
              <a:gd name="connsiteY136" fmla="*/ 1537548 h 1537547"/>
              <a:gd name="connsiteX137" fmla="*/ 319435 w 2329312"/>
              <a:gd name="connsiteY137" fmla="*/ 1537548 h 1537547"/>
              <a:gd name="connsiteX138" fmla="*/ 321767 w 2329312"/>
              <a:gd name="connsiteY138" fmla="*/ 1537548 h 1537547"/>
              <a:gd name="connsiteX139" fmla="*/ 324098 w 2329312"/>
              <a:gd name="connsiteY139" fmla="*/ 1537548 h 1537547"/>
              <a:gd name="connsiteX140" fmla="*/ 326430 w 2329312"/>
              <a:gd name="connsiteY140" fmla="*/ 1537548 h 1537547"/>
              <a:gd name="connsiteX141" fmla="*/ 328761 w 2329312"/>
              <a:gd name="connsiteY141" fmla="*/ 1537548 h 1537547"/>
              <a:gd name="connsiteX142" fmla="*/ 331092 w 2329312"/>
              <a:gd name="connsiteY142" fmla="*/ 1537548 h 1537547"/>
              <a:gd name="connsiteX143" fmla="*/ 333425 w 2329312"/>
              <a:gd name="connsiteY143" fmla="*/ 1537548 h 1537547"/>
              <a:gd name="connsiteX144" fmla="*/ 335756 w 2329312"/>
              <a:gd name="connsiteY144" fmla="*/ 1537548 h 1537547"/>
              <a:gd name="connsiteX145" fmla="*/ 338088 w 2329312"/>
              <a:gd name="connsiteY145" fmla="*/ 1537548 h 1537547"/>
              <a:gd name="connsiteX146" fmla="*/ 340419 w 2329312"/>
              <a:gd name="connsiteY146" fmla="*/ 1537548 h 1537547"/>
              <a:gd name="connsiteX147" fmla="*/ 342752 w 2329312"/>
              <a:gd name="connsiteY147" fmla="*/ 1537548 h 1537547"/>
              <a:gd name="connsiteX148" fmla="*/ 345083 w 2329312"/>
              <a:gd name="connsiteY148" fmla="*/ 1537548 h 1537547"/>
              <a:gd name="connsiteX149" fmla="*/ 347415 w 2329312"/>
              <a:gd name="connsiteY149" fmla="*/ 1537548 h 1537547"/>
              <a:gd name="connsiteX150" fmla="*/ 349746 w 2329312"/>
              <a:gd name="connsiteY150" fmla="*/ 1537548 h 1537547"/>
              <a:gd name="connsiteX151" fmla="*/ 352077 w 2329312"/>
              <a:gd name="connsiteY151" fmla="*/ 1537548 h 1537547"/>
              <a:gd name="connsiteX152" fmla="*/ 354410 w 2329312"/>
              <a:gd name="connsiteY152" fmla="*/ 1537548 h 1537547"/>
              <a:gd name="connsiteX153" fmla="*/ 356741 w 2329312"/>
              <a:gd name="connsiteY153" fmla="*/ 1537548 h 1537547"/>
              <a:gd name="connsiteX154" fmla="*/ 359073 w 2329312"/>
              <a:gd name="connsiteY154" fmla="*/ 1537548 h 1537547"/>
              <a:gd name="connsiteX155" fmla="*/ 361404 w 2329312"/>
              <a:gd name="connsiteY155" fmla="*/ 1537548 h 1537547"/>
              <a:gd name="connsiteX156" fmla="*/ 363737 w 2329312"/>
              <a:gd name="connsiteY156" fmla="*/ 1537548 h 1537547"/>
              <a:gd name="connsiteX157" fmla="*/ 366068 w 2329312"/>
              <a:gd name="connsiteY157" fmla="*/ 1537548 h 1537547"/>
              <a:gd name="connsiteX158" fmla="*/ 368399 w 2329312"/>
              <a:gd name="connsiteY158" fmla="*/ 1537548 h 1537547"/>
              <a:gd name="connsiteX159" fmla="*/ 370731 w 2329312"/>
              <a:gd name="connsiteY159" fmla="*/ 1537548 h 1537547"/>
              <a:gd name="connsiteX160" fmla="*/ 373062 w 2329312"/>
              <a:gd name="connsiteY160" fmla="*/ 1537548 h 1537547"/>
              <a:gd name="connsiteX161" fmla="*/ 375395 w 2329312"/>
              <a:gd name="connsiteY161" fmla="*/ 1537548 h 1537547"/>
              <a:gd name="connsiteX162" fmla="*/ 377726 w 2329312"/>
              <a:gd name="connsiteY162" fmla="*/ 1537548 h 1537547"/>
              <a:gd name="connsiteX163" fmla="*/ 380058 w 2329312"/>
              <a:gd name="connsiteY163" fmla="*/ 1537548 h 1537547"/>
              <a:gd name="connsiteX164" fmla="*/ 382389 w 2329312"/>
              <a:gd name="connsiteY164" fmla="*/ 1537548 h 1537547"/>
              <a:gd name="connsiteX165" fmla="*/ 384720 w 2329312"/>
              <a:gd name="connsiteY165" fmla="*/ 1537548 h 1537547"/>
              <a:gd name="connsiteX166" fmla="*/ 387053 w 2329312"/>
              <a:gd name="connsiteY166" fmla="*/ 1537548 h 1537547"/>
              <a:gd name="connsiteX167" fmla="*/ 389384 w 2329312"/>
              <a:gd name="connsiteY167" fmla="*/ 1537548 h 1537547"/>
              <a:gd name="connsiteX168" fmla="*/ 391716 w 2329312"/>
              <a:gd name="connsiteY168" fmla="*/ 1537548 h 1537547"/>
              <a:gd name="connsiteX169" fmla="*/ 394047 w 2329312"/>
              <a:gd name="connsiteY169" fmla="*/ 1537548 h 1537547"/>
              <a:gd name="connsiteX170" fmla="*/ 396380 w 2329312"/>
              <a:gd name="connsiteY170" fmla="*/ 1537548 h 1537547"/>
              <a:gd name="connsiteX171" fmla="*/ 398711 w 2329312"/>
              <a:gd name="connsiteY171" fmla="*/ 1537548 h 1537547"/>
              <a:gd name="connsiteX172" fmla="*/ 401043 w 2329312"/>
              <a:gd name="connsiteY172" fmla="*/ 1537548 h 1537547"/>
              <a:gd name="connsiteX173" fmla="*/ 403374 w 2329312"/>
              <a:gd name="connsiteY173" fmla="*/ 1537548 h 1537547"/>
              <a:gd name="connsiteX174" fmla="*/ 405705 w 2329312"/>
              <a:gd name="connsiteY174" fmla="*/ 1537548 h 1537547"/>
              <a:gd name="connsiteX175" fmla="*/ 408038 w 2329312"/>
              <a:gd name="connsiteY175" fmla="*/ 1537548 h 1537547"/>
              <a:gd name="connsiteX176" fmla="*/ 410369 w 2329312"/>
              <a:gd name="connsiteY176" fmla="*/ 1537548 h 1537547"/>
              <a:gd name="connsiteX177" fmla="*/ 412701 w 2329312"/>
              <a:gd name="connsiteY177" fmla="*/ 1537548 h 1537547"/>
              <a:gd name="connsiteX178" fmla="*/ 415032 w 2329312"/>
              <a:gd name="connsiteY178" fmla="*/ 1537548 h 1537547"/>
              <a:gd name="connsiteX179" fmla="*/ 417364 w 2329312"/>
              <a:gd name="connsiteY179" fmla="*/ 1537548 h 1537547"/>
              <a:gd name="connsiteX180" fmla="*/ 419696 w 2329312"/>
              <a:gd name="connsiteY180" fmla="*/ 1537548 h 1537547"/>
              <a:gd name="connsiteX181" fmla="*/ 422027 w 2329312"/>
              <a:gd name="connsiteY181" fmla="*/ 1537548 h 1537547"/>
              <a:gd name="connsiteX182" fmla="*/ 424359 w 2329312"/>
              <a:gd name="connsiteY182" fmla="*/ 1537548 h 1537547"/>
              <a:gd name="connsiteX183" fmla="*/ 426690 w 2329312"/>
              <a:gd name="connsiteY183" fmla="*/ 1537548 h 1537547"/>
              <a:gd name="connsiteX184" fmla="*/ 429022 w 2329312"/>
              <a:gd name="connsiteY184" fmla="*/ 1537548 h 1537547"/>
              <a:gd name="connsiteX185" fmla="*/ 431354 w 2329312"/>
              <a:gd name="connsiteY185" fmla="*/ 1537548 h 1537547"/>
              <a:gd name="connsiteX186" fmla="*/ 433686 w 2329312"/>
              <a:gd name="connsiteY186" fmla="*/ 1537548 h 1537547"/>
              <a:gd name="connsiteX187" fmla="*/ 436017 w 2329312"/>
              <a:gd name="connsiteY187" fmla="*/ 1537548 h 1537547"/>
              <a:gd name="connsiteX188" fmla="*/ 438349 w 2329312"/>
              <a:gd name="connsiteY188" fmla="*/ 1537548 h 1537547"/>
              <a:gd name="connsiteX189" fmla="*/ 440680 w 2329312"/>
              <a:gd name="connsiteY189" fmla="*/ 1537548 h 1537547"/>
              <a:gd name="connsiteX190" fmla="*/ 443012 w 2329312"/>
              <a:gd name="connsiteY190" fmla="*/ 1537548 h 1537547"/>
              <a:gd name="connsiteX191" fmla="*/ 445344 w 2329312"/>
              <a:gd name="connsiteY191" fmla="*/ 1537548 h 1537547"/>
              <a:gd name="connsiteX192" fmla="*/ 447675 w 2329312"/>
              <a:gd name="connsiteY192" fmla="*/ 1537548 h 1537547"/>
              <a:gd name="connsiteX193" fmla="*/ 450007 w 2329312"/>
              <a:gd name="connsiteY193" fmla="*/ 1537548 h 1537547"/>
              <a:gd name="connsiteX194" fmla="*/ 452339 w 2329312"/>
              <a:gd name="connsiteY194" fmla="*/ 1537548 h 1537547"/>
              <a:gd name="connsiteX195" fmla="*/ 454671 w 2329312"/>
              <a:gd name="connsiteY195" fmla="*/ 1537548 h 1537547"/>
              <a:gd name="connsiteX196" fmla="*/ 457002 w 2329312"/>
              <a:gd name="connsiteY196" fmla="*/ 1537548 h 1537547"/>
              <a:gd name="connsiteX197" fmla="*/ 459333 w 2329312"/>
              <a:gd name="connsiteY197" fmla="*/ 1537548 h 1537547"/>
              <a:gd name="connsiteX198" fmla="*/ 461665 w 2329312"/>
              <a:gd name="connsiteY198" fmla="*/ 1537548 h 1537547"/>
              <a:gd name="connsiteX199" fmla="*/ 463997 w 2329312"/>
              <a:gd name="connsiteY199" fmla="*/ 1537548 h 1537547"/>
              <a:gd name="connsiteX200" fmla="*/ 466329 w 2329312"/>
              <a:gd name="connsiteY200" fmla="*/ 1537548 h 1537547"/>
              <a:gd name="connsiteX201" fmla="*/ 468660 w 2329312"/>
              <a:gd name="connsiteY201" fmla="*/ 1537548 h 1537547"/>
              <a:gd name="connsiteX202" fmla="*/ 470992 w 2329312"/>
              <a:gd name="connsiteY202" fmla="*/ 1537548 h 1537547"/>
              <a:gd name="connsiteX203" fmla="*/ 473323 w 2329312"/>
              <a:gd name="connsiteY203" fmla="*/ 1537548 h 1537547"/>
              <a:gd name="connsiteX204" fmla="*/ 475654 w 2329312"/>
              <a:gd name="connsiteY204" fmla="*/ 1537548 h 1537547"/>
              <a:gd name="connsiteX205" fmla="*/ 477987 w 2329312"/>
              <a:gd name="connsiteY205" fmla="*/ 1537548 h 1537547"/>
              <a:gd name="connsiteX206" fmla="*/ 480318 w 2329312"/>
              <a:gd name="connsiteY206" fmla="*/ 1537548 h 1537547"/>
              <a:gd name="connsiteX207" fmla="*/ 482650 w 2329312"/>
              <a:gd name="connsiteY207" fmla="*/ 1537548 h 1537547"/>
              <a:gd name="connsiteX208" fmla="*/ 484981 w 2329312"/>
              <a:gd name="connsiteY208" fmla="*/ 1537548 h 1537547"/>
              <a:gd name="connsiteX209" fmla="*/ 487314 w 2329312"/>
              <a:gd name="connsiteY209" fmla="*/ 1537548 h 1537547"/>
              <a:gd name="connsiteX210" fmla="*/ 489645 w 2329312"/>
              <a:gd name="connsiteY210" fmla="*/ 1537548 h 1537547"/>
              <a:gd name="connsiteX211" fmla="*/ 491977 w 2329312"/>
              <a:gd name="connsiteY211" fmla="*/ 1537548 h 1537547"/>
              <a:gd name="connsiteX212" fmla="*/ 494308 w 2329312"/>
              <a:gd name="connsiteY212" fmla="*/ 1537548 h 1537547"/>
              <a:gd name="connsiteX213" fmla="*/ 496639 w 2329312"/>
              <a:gd name="connsiteY213" fmla="*/ 1537548 h 1537547"/>
              <a:gd name="connsiteX214" fmla="*/ 498972 w 2329312"/>
              <a:gd name="connsiteY214" fmla="*/ 1537548 h 1537547"/>
              <a:gd name="connsiteX215" fmla="*/ 501303 w 2329312"/>
              <a:gd name="connsiteY215" fmla="*/ 1537548 h 1537547"/>
              <a:gd name="connsiteX216" fmla="*/ 503635 w 2329312"/>
              <a:gd name="connsiteY216" fmla="*/ 1537548 h 1537547"/>
              <a:gd name="connsiteX217" fmla="*/ 505966 w 2329312"/>
              <a:gd name="connsiteY217" fmla="*/ 1537548 h 1537547"/>
              <a:gd name="connsiteX218" fmla="*/ 508299 w 2329312"/>
              <a:gd name="connsiteY218" fmla="*/ 1537548 h 1537547"/>
              <a:gd name="connsiteX219" fmla="*/ 510630 w 2329312"/>
              <a:gd name="connsiteY219" fmla="*/ 1537548 h 1537547"/>
              <a:gd name="connsiteX220" fmla="*/ 512961 w 2329312"/>
              <a:gd name="connsiteY220" fmla="*/ 1537548 h 1537547"/>
              <a:gd name="connsiteX221" fmla="*/ 515293 w 2329312"/>
              <a:gd name="connsiteY221" fmla="*/ 1537548 h 1537547"/>
              <a:gd name="connsiteX222" fmla="*/ 517624 w 2329312"/>
              <a:gd name="connsiteY222" fmla="*/ 1537548 h 1537547"/>
              <a:gd name="connsiteX223" fmla="*/ 519957 w 2329312"/>
              <a:gd name="connsiteY223" fmla="*/ 1537548 h 1537547"/>
              <a:gd name="connsiteX224" fmla="*/ 522288 w 2329312"/>
              <a:gd name="connsiteY224" fmla="*/ 1537548 h 1537547"/>
              <a:gd name="connsiteX225" fmla="*/ 524620 w 2329312"/>
              <a:gd name="connsiteY225" fmla="*/ 1537548 h 1537547"/>
              <a:gd name="connsiteX226" fmla="*/ 526951 w 2329312"/>
              <a:gd name="connsiteY226" fmla="*/ 1537548 h 1537547"/>
              <a:gd name="connsiteX227" fmla="*/ 529282 w 2329312"/>
              <a:gd name="connsiteY227" fmla="*/ 1537548 h 1537547"/>
              <a:gd name="connsiteX228" fmla="*/ 531615 w 2329312"/>
              <a:gd name="connsiteY228" fmla="*/ 1537548 h 1537547"/>
              <a:gd name="connsiteX229" fmla="*/ 533946 w 2329312"/>
              <a:gd name="connsiteY229" fmla="*/ 1537548 h 1537547"/>
              <a:gd name="connsiteX230" fmla="*/ 536278 w 2329312"/>
              <a:gd name="connsiteY230" fmla="*/ 1537548 h 1537547"/>
              <a:gd name="connsiteX231" fmla="*/ 538609 w 2329312"/>
              <a:gd name="connsiteY231" fmla="*/ 1537548 h 1537547"/>
              <a:gd name="connsiteX232" fmla="*/ 540942 w 2329312"/>
              <a:gd name="connsiteY232" fmla="*/ 1537548 h 1537547"/>
              <a:gd name="connsiteX233" fmla="*/ 543273 w 2329312"/>
              <a:gd name="connsiteY233" fmla="*/ 1537548 h 1537547"/>
              <a:gd name="connsiteX234" fmla="*/ 545605 w 2329312"/>
              <a:gd name="connsiteY234" fmla="*/ 1537548 h 1537547"/>
              <a:gd name="connsiteX235" fmla="*/ 547936 w 2329312"/>
              <a:gd name="connsiteY235" fmla="*/ 1537548 h 1537547"/>
              <a:gd name="connsiteX236" fmla="*/ 550267 w 2329312"/>
              <a:gd name="connsiteY236" fmla="*/ 1537548 h 1537547"/>
              <a:gd name="connsiteX237" fmla="*/ 552600 w 2329312"/>
              <a:gd name="connsiteY237" fmla="*/ 1537548 h 1537547"/>
              <a:gd name="connsiteX238" fmla="*/ 554931 w 2329312"/>
              <a:gd name="connsiteY238" fmla="*/ 1537548 h 1537547"/>
              <a:gd name="connsiteX239" fmla="*/ 557263 w 2329312"/>
              <a:gd name="connsiteY239" fmla="*/ 1537548 h 1537547"/>
              <a:gd name="connsiteX240" fmla="*/ 559594 w 2329312"/>
              <a:gd name="connsiteY240" fmla="*/ 1537548 h 1537547"/>
              <a:gd name="connsiteX241" fmla="*/ 561926 w 2329312"/>
              <a:gd name="connsiteY241" fmla="*/ 1537548 h 1537547"/>
              <a:gd name="connsiteX242" fmla="*/ 564258 w 2329312"/>
              <a:gd name="connsiteY242" fmla="*/ 1537548 h 1537547"/>
              <a:gd name="connsiteX243" fmla="*/ 566589 w 2329312"/>
              <a:gd name="connsiteY243" fmla="*/ 1537548 h 1537547"/>
              <a:gd name="connsiteX244" fmla="*/ 568921 w 2329312"/>
              <a:gd name="connsiteY244" fmla="*/ 1537548 h 1537547"/>
              <a:gd name="connsiteX245" fmla="*/ 571252 w 2329312"/>
              <a:gd name="connsiteY245" fmla="*/ 1537548 h 1537547"/>
              <a:gd name="connsiteX246" fmla="*/ 573584 w 2329312"/>
              <a:gd name="connsiteY246" fmla="*/ 1537548 h 1537547"/>
              <a:gd name="connsiteX247" fmla="*/ 575916 w 2329312"/>
              <a:gd name="connsiteY247" fmla="*/ 1537548 h 1537547"/>
              <a:gd name="connsiteX248" fmla="*/ 578248 w 2329312"/>
              <a:gd name="connsiteY248" fmla="*/ 1537548 h 1537547"/>
              <a:gd name="connsiteX249" fmla="*/ 580579 w 2329312"/>
              <a:gd name="connsiteY249" fmla="*/ 1537548 h 1537547"/>
              <a:gd name="connsiteX250" fmla="*/ 582911 w 2329312"/>
              <a:gd name="connsiteY250" fmla="*/ 1537548 h 1537547"/>
              <a:gd name="connsiteX251" fmla="*/ 585242 w 2329312"/>
              <a:gd name="connsiteY251" fmla="*/ 1537548 h 1537547"/>
              <a:gd name="connsiteX252" fmla="*/ 587574 w 2329312"/>
              <a:gd name="connsiteY252" fmla="*/ 1537548 h 1537547"/>
              <a:gd name="connsiteX253" fmla="*/ 589906 w 2329312"/>
              <a:gd name="connsiteY253" fmla="*/ 1537548 h 1537547"/>
              <a:gd name="connsiteX254" fmla="*/ 592237 w 2329312"/>
              <a:gd name="connsiteY254" fmla="*/ 1537548 h 1537547"/>
              <a:gd name="connsiteX255" fmla="*/ 594569 w 2329312"/>
              <a:gd name="connsiteY255" fmla="*/ 1537548 h 1537547"/>
              <a:gd name="connsiteX256" fmla="*/ 596900 w 2329312"/>
              <a:gd name="connsiteY256" fmla="*/ 1537548 h 1537547"/>
              <a:gd name="connsiteX257" fmla="*/ 599233 w 2329312"/>
              <a:gd name="connsiteY257" fmla="*/ 1537548 h 1537547"/>
              <a:gd name="connsiteX258" fmla="*/ 601564 w 2329312"/>
              <a:gd name="connsiteY258" fmla="*/ 1537548 h 1537547"/>
              <a:gd name="connsiteX259" fmla="*/ 603895 w 2329312"/>
              <a:gd name="connsiteY259" fmla="*/ 1537548 h 1537547"/>
              <a:gd name="connsiteX260" fmla="*/ 606227 w 2329312"/>
              <a:gd name="connsiteY260" fmla="*/ 1537548 h 1537547"/>
              <a:gd name="connsiteX261" fmla="*/ 608558 w 2329312"/>
              <a:gd name="connsiteY261" fmla="*/ 1537548 h 1537547"/>
              <a:gd name="connsiteX262" fmla="*/ 610891 w 2329312"/>
              <a:gd name="connsiteY262" fmla="*/ 1537548 h 1537547"/>
              <a:gd name="connsiteX263" fmla="*/ 613222 w 2329312"/>
              <a:gd name="connsiteY263" fmla="*/ 1537548 h 1537547"/>
              <a:gd name="connsiteX264" fmla="*/ 615554 w 2329312"/>
              <a:gd name="connsiteY264" fmla="*/ 1537548 h 1537547"/>
              <a:gd name="connsiteX265" fmla="*/ 617885 w 2329312"/>
              <a:gd name="connsiteY265" fmla="*/ 1537548 h 1537547"/>
              <a:gd name="connsiteX266" fmla="*/ 620216 w 2329312"/>
              <a:gd name="connsiteY266" fmla="*/ 1537548 h 1537547"/>
              <a:gd name="connsiteX267" fmla="*/ 622549 w 2329312"/>
              <a:gd name="connsiteY267" fmla="*/ 1537548 h 1537547"/>
              <a:gd name="connsiteX268" fmla="*/ 624880 w 2329312"/>
              <a:gd name="connsiteY268" fmla="*/ 1537548 h 1537547"/>
              <a:gd name="connsiteX269" fmla="*/ 627212 w 2329312"/>
              <a:gd name="connsiteY269" fmla="*/ 1537548 h 1537547"/>
              <a:gd name="connsiteX270" fmla="*/ 629543 w 2329312"/>
              <a:gd name="connsiteY270" fmla="*/ 1537548 h 1537547"/>
              <a:gd name="connsiteX271" fmla="*/ 631876 w 2329312"/>
              <a:gd name="connsiteY271" fmla="*/ 1537548 h 1537547"/>
              <a:gd name="connsiteX272" fmla="*/ 634207 w 2329312"/>
              <a:gd name="connsiteY272" fmla="*/ 1537548 h 1537547"/>
              <a:gd name="connsiteX273" fmla="*/ 636539 w 2329312"/>
              <a:gd name="connsiteY273" fmla="*/ 1537548 h 1537547"/>
              <a:gd name="connsiteX274" fmla="*/ 638870 w 2329312"/>
              <a:gd name="connsiteY274" fmla="*/ 1537548 h 1537547"/>
              <a:gd name="connsiteX275" fmla="*/ 641201 w 2329312"/>
              <a:gd name="connsiteY275" fmla="*/ 1537548 h 1537547"/>
              <a:gd name="connsiteX276" fmla="*/ 643534 w 2329312"/>
              <a:gd name="connsiteY276" fmla="*/ 1537548 h 1537547"/>
              <a:gd name="connsiteX277" fmla="*/ 645865 w 2329312"/>
              <a:gd name="connsiteY277" fmla="*/ 1537548 h 1537547"/>
              <a:gd name="connsiteX278" fmla="*/ 648197 w 2329312"/>
              <a:gd name="connsiteY278" fmla="*/ 1537548 h 1537547"/>
              <a:gd name="connsiteX279" fmla="*/ 650528 w 2329312"/>
              <a:gd name="connsiteY279" fmla="*/ 1537548 h 1537547"/>
              <a:gd name="connsiteX280" fmla="*/ 652861 w 2329312"/>
              <a:gd name="connsiteY280" fmla="*/ 1537548 h 1537547"/>
              <a:gd name="connsiteX281" fmla="*/ 655192 w 2329312"/>
              <a:gd name="connsiteY281" fmla="*/ 1537548 h 1537547"/>
              <a:gd name="connsiteX282" fmla="*/ 657523 w 2329312"/>
              <a:gd name="connsiteY282" fmla="*/ 1537548 h 1537547"/>
              <a:gd name="connsiteX283" fmla="*/ 659855 w 2329312"/>
              <a:gd name="connsiteY283" fmla="*/ 1537548 h 1537547"/>
              <a:gd name="connsiteX284" fmla="*/ 662186 w 2329312"/>
              <a:gd name="connsiteY284" fmla="*/ 1537548 h 1537547"/>
              <a:gd name="connsiteX285" fmla="*/ 664519 w 2329312"/>
              <a:gd name="connsiteY285" fmla="*/ 1537548 h 1537547"/>
              <a:gd name="connsiteX286" fmla="*/ 666850 w 2329312"/>
              <a:gd name="connsiteY286" fmla="*/ 1537548 h 1537547"/>
              <a:gd name="connsiteX287" fmla="*/ 669182 w 2329312"/>
              <a:gd name="connsiteY287" fmla="*/ 1537548 h 1537547"/>
              <a:gd name="connsiteX288" fmla="*/ 671513 w 2329312"/>
              <a:gd name="connsiteY288" fmla="*/ 1537548 h 1537547"/>
              <a:gd name="connsiteX289" fmla="*/ 673845 w 2329312"/>
              <a:gd name="connsiteY289" fmla="*/ 1537548 h 1537547"/>
              <a:gd name="connsiteX290" fmla="*/ 676177 w 2329312"/>
              <a:gd name="connsiteY290" fmla="*/ 1537548 h 1537547"/>
              <a:gd name="connsiteX291" fmla="*/ 678508 w 2329312"/>
              <a:gd name="connsiteY291" fmla="*/ 1537548 h 1537547"/>
              <a:gd name="connsiteX292" fmla="*/ 680840 w 2329312"/>
              <a:gd name="connsiteY292" fmla="*/ 1537548 h 1537547"/>
              <a:gd name="connsiteX293" fmla="*/ 683171 w 2329312"/>
              <a:gd name="connsiteY293" fmla="*/ 1537548 h 1537547"/>
              <a:gd name="connsiteX294" fmla="*/ 685504 w 2329312"/>
              <a:gd name="connsiteY294" fmla="*/ 1537548 h 1537547"/>
              <a:gd name="connsiteX295" fmla="*/ 687835 w 2329312"/>
              <a:gd name="connsiteY295" fmla="*/ 1537548 h 1537547"/>
              <a:gd name="connsiteX296" fmla="*/ 690167 w 2329312"/>
              <a:gd name="connsiteY296" fmla="*/ 1537548 h 1537547"/>
              <a:gd name="connsiteX297" fmla="*/ 692498 w 2329312"/>
              <a:gd name="connsiteY297" fmla="*/ 1537548 h 1537547"/>
              <a:gd name="connsiteX298" fmla="*/ 694829 w 2329312"/>
              <a:gd name="connsiteY298" fmla="*/ 1537548 h 1537547"/>
              <a:gd name="connsiteX299" fmla="*/ 697162 w 2329312"/>
              <a:gd name="connsiteY299" fmla="*/ 1537548 h 1537547"/>
              <a:gd name="connsiteX300" fmla="*/ 699493 w 2329312"/>
              <a:gd name="connsiteY300" fmla="*/ 1537548 h 1537547"/>
              <a:gd name="connsiteX301" fmla="*/ 701825 w 2329312"/>
              <a:gd name="connsiteY301" fmla="*/ 1537548 h 1537547"/>
              <a:gd name="connsiteX302" fmla="*/ 704156 w 2329312"/>
              <a:gd name="connsiteY302" fmla="*/ 1537548 h 1537547"/>
              <a:gd name="connsiteX303" fmla="*/ 706488 w 2329312"/>
              <a:gd name="connsiteY303" fmla="*/ 1537548 h 1537547"/>
              <a:gd name="connsiteX304" fmla="*/ 708820 w 2329312"/>
              <a:gd name="connsiteY304" fmla="*/ 1537548 h 1537547"/>
              <a:gd name="connsiteX305" fmla="*/ 711151 w 2329312"/>
              <a:gd name="connsiteY305" fmla="*/ 1537548 h 1537547"/>
              <a:gd name="connsiteX306" fmla="*/ 713483 w 2329312"/>
              <a:gd name="connsiteY306" fmla="*/ 1537548 h 1537547"/>
              <a:gd name="connsiteX307" fmla="*/ 715814 w 2329312"/>
              <a:gd name="connsiteY307" fmla="*/ 1537548 h 1537547"/>
              <a:gd name="connsiteX308" fmla="*/ 718146 w 2329312"/>
              <a:gd name="connsiteY308" fmla="*/ 1537548 h 1537547"/>
              <a:gd name="connsiteX309" fmla="*/ 720478 w 2329312"/>
              <a:gd name="connsiteY309" fmla="*/ 1537548 h 1537547"/>
              <a:gd name="connsiteX310" fmla="*/ 722810 w 2329312"/>
              <a:gd name="connsiteY310" fmla="*/ 1537548 h 1537547"/>
              <a:gd name="connsiteX311" fmla="*/ 725141 w 2329312"/>
              <a:gd name="connsiteY311" fmla="*/ 1537548 h 1537547"/>
              <a:gd name="connsiteX312" fmla="*/ 727473 w 2329312"/>
              <a:gd name="connsiteY312" fmla="*/ 1537548 h 1537547"/>
              <a:gd name="connsiteX313" fmla="*/ 729804 w 2329312"/>
              <a:gd name="connsiteY313" fmla="*/ 1537548 h 1537547"/>
              <a:gd name="connsiteX314" fmla="*/ 732136 w 2329312"/>
              <a:gd name="connsiteY314" fmla="*/ 1537548 h 1537547"/>
              <a:gd name="connsiteX315" fmla="*/ 734468 w 2329312"/>
              <a:gd name="connsiteY315" fmla="*/ 1537548 h 1537547"/>
              <a:gd name="connsiteX316" fmla="*/ 736803 w 2329312"/>
              <a:gd name="connsiteY316" fmla="*/ 1537548 h 1537547"/>
              <a:gd name="connsiteX317" fmla="*/ 739128 w 2329312"/>
              <a:gd name="connsiteY317" fmla="*/ 1537548 h 1537547"/>
              <a:gd name="connsiteX318" fmla="*/ 741465 w 2329312"/>
              <a:gd name="connsiteY318" fmla="*/ 1537548 h 1537547"/>
              <a:gd name="connsiteX319" fmla="*/ 743790 w 2329312"/>
              <a:gd name="connsiteY319" fmla="*/ 1537548 h 1537547"/>
              <a:gd name="connsiteX320" fmla="*/ 746127 w 2329312"/>
              <a:gd name="connsiteY320" fmla="*/ 1537548 h 1537547"/>
              <a:gd name="connsiteX321" fmla="*/ 748452 w 2329312"/>
              <a:gd name="connsiteY321" fmla="*/ 1537548 h 1537547"/>
              <a:gd name="connsiteX322" fmla="*/ 750789 w 2329312"/>
              <a:gd name="connsiteY322" fmla="*/ 1537548 h 1537547"/>
              <a:gd name="connsiteX323" fmla="*/ 753127 w 2329312"/>
              <a:gd name="connsiteY323" fmla="*/ 1537548 h 1537547"/>
              <a:gd name="connsiteX324" fmla="*/ 755452 w 2329312"/>
              <a:gd name="connsiteY324" fmla="*/ 1537548 h 1537547"/>
              <a:gd name="connsiteX325" fmla="*/ 757789 w 2329312"/>
              <a:gd name="connsiteY325" fmla="*/ 1537548 h 1537547"/>
              <a:gd name="connsiteX326" fmla="*/ 760114 w 2329312"/>
              <a:gd name="connsiteY326" fmla="*/ 1537548 h 1537547"/>
              <a:gd name="connsiteX327" fmla="*/ 762451 w 2329312"/>
              <a:gd name="connsiteY327" fmla="*/ 1537548 h 1537547"/>
              <a:gd name="connsiteX328" fmla="*/ 764776 w 2329312"/>
              <a:gd name="connsiteY328" fmla="*/ 1537548 h 1537547"/>
              <a:gd name="connsiteX329" fmla="*/ 767113 w 2329312"/>
              <a:gd name="connsiteY329" fmla="*/ 1537548 h 1537547"/>
              <a:gd name="connsiteX330" fmla="*/ 769438 w 2329312"/>
              <a:gd name="connsiteY330" fmla="*/ 1537548 h 1537547"/>
              <a:gd name="connsiteX331" fmla="*/ 771776 w 2329312"/>
              <a:gd name="connsiteY331" fmla="*/ 1537548 h 1537547"/>
              <a:gd name="connsiteX332" fmla="*/ 774100 w 2329312"/>
              <a:gd name="connsiteY332" fmla="*/ 1537548 h 1537547"/>
              <a:gd name="connsiteX333" fmla="*/ 776438 w 2329312"/>
              <a:gd name="connsiteY333" fmla="*/ 1537548 h 1537547"/>
              <a:gd name="connsiteX334" fmla="*/ 778775 w 2329312"/>
              <a:gd name="connsiteY334" fmla="*/ 1537548 h 1537547"/>
              <a:gd name="connsiteX335" fmla="*/ 781100 w 2329312"/>
              <a:gd name="connsiteY335" fmla="*/ 1537548 h 1537547"/>
              <a:gd name="connsiteX336" fmla="*/ 783437 w 2329312"/>
              <a:gd name="connsiteY336" fmla="*/ 1537548 h 1537547"/>
              <a:gd name="connsiteX337" fmla="*/ 785762 w 2329312"/>
              <a:gd name="connsiteY337" fmla="*/ 1537548 h 1537547"/>
              <a:gd name="connsiteX338" fmla="*/ 788099 w 2329312"/>
              <a:gd name="connsiteY338" fmla="*/ 1537548 h 1537547"/>
              <a:gd name="connsiteX339" fmla="*/ 790424 w 2329312"/>
              <a:gd name="connsiteY339" fmla="*/ 1537548 h 1537547"/>
              <a:gd name="connsiteX340" fmla="*/ 792762 w 2329312"/>
              <a:gd name="connsiteY340" fmla="*/ 1537548 h 1537547"/>
              <a:gd name="connsiteX341" fmla="*/ 795087 w 2329312"/>
              <a:gd name="connsiteY341" fmla="*/ 1537548 h 1537547"/>
              <a:gd name="connsiteX342" fmla="*/ 797424 w 2329312"/>
              <a:gd name="connsiteY342" fmla="*/ 1537548 h 1537547"/>
              <a:gd name="connsiteX343" fmla="*/ 799749 w 2329312"/>
              <a:gd name="connsiteY343" fmla="*/ 1537548 h 1537547"/>
              <a:gd name="connsiteX344" fmla="*/ 802086 w 2329312"/>
              <a:gd name="connsiteY344" fmla="*/ 1537548 h 1537547"/>
              <a:gd name="connsiteX345" fmla="*/ 804411 w 2329312"/>
              <a:gd name="connsiteY345" fmla="*/ 1537548 h 1537547"/>
              <a:gd name="connsiteX346" fmla="*/ 806748 w 2329312"/>
              <a:gd name="connsiteY346" fmla="*/ 1537548 h 1537547"/>
              <a:gd name="connsiteX347" fmla="*/ 809086 w 2329312"/>
              <a:gd name="connsiteY347" fmla="*/ 1537548 h 1537547"/>
              <a:gd name="connsiteX348" fmla="*/ 811410 w 2329312"/>
              <a:gd name="connsiteY348" fmla="*/ 1537548 h 1537547"/>
              <a:gd name="connsiteX349" fmla="*/ 813748 w 2329312"/>
              <a:gd name="connsiteY349" fmla="*/ 1537548 h 1537547"/>
              <a:gd name="connsiteX350" fmla="*/ 816073 w 2329312"/>
              <a:gd name="connsiteY350" fmla="*/ 1537548 h 1537547"/>
              <a:gd name="connsiteX351" fmla="*/ 818410 w 2329312"/>
              <a:gd name="connsiteY351" fmla="*/ 1537548 h 1537547"/>
              <a:gd name="connsiteX352" fmla="*/ 820735 w 2329312"/>
              <a:gd name="connsiteY352" fmla="*/ 1537548 h 1537547"/>
              <a:gd name="connsiteX353" fmla="*/ 823072 w 2329312"/>
              <a:gd name="connsiteY353" fmla="*/ 1537548 h 1537547"/>
              <a:gd name="connsiteX354" fmla="*/ 825397 w 2329312"/>
              <a:gd name="connsiteY354" fmla="*/ 1537548 h 1537547"/>
              <a:gd name="connsiteX355" fmla="*/ 827734 w 2329312"/>
              <a:gd name="connsiteY355" fmla="*/ 1537548 h 1537547"/>
              <a:gd name="connsiteX356" fmla="*/ 830059 w 2329312"/>
              <a:gd name="connsiteY356" fmla="*/ 1537548 h 1537547"/>
              <a:gd name="connsiteX357" fmla="*/ 832397 w 2329312"/>
              <a:gd name="connsiteY357" fmla="*/ 1537548 h 1537547"/>
              <a:gd name="connsiteX358" fmla="*/ 834734 w 2329312"/>
              <a:gd name="connsiteY358" fmla="*/ 1537548 h 1537547"/>
              <a:gd name="connsiteX359" fmla="*/ 837059 w 2329312"/>
              <a:gd name="connsiteY359" fmla="*/ 1537548 h 1537547"/>
              <a:gd name="connsiteX360" fmla="*/ 839396 w 2329312"/>
              <a:gd name="connsiteY360" fmla="*/ 1537548 h 1537547"/>
              <a:gd name="connsiteX361" fmla="*/ 841721 w 2329312"/>
              <a:gd name="connsiteY361" fmla="*/ 1537548 h 1537547"/>
              <a:gd name="connsiteX362" fmla="*/ 844058 w 2329312"/>
              <a:gd name="connsiteY362" fmla="*/ 1537548 h 1537547"/>
              <a:gd name="connsiteX363" fmla="*/ 846383 w 2329312"/>
              <a:gd name="connsiteY363" fmla="*/ 1537548 h 1537547"/>
              <a:gd name="connsiteX364" fmla="*/ 848720 w 2329312"/>
              <a:gd name="connsiteY364" fmla="*/ 1537548 h 1537547"/>
              <a:gd name="connsiteX365" fmla="*/ 851045 w 2329312"/>
              <a:gd name="connsiteY365" fmla="*/ 1537548 h 1537547"/>
              <a:gd name="connsiteX366" fmla="*/ 853383 w 2329312"/>
              <a:gd name="connsiteY366" fmla="*/ 1537548 h 1537547"/>
              <a:gd name="connsiteX367" fmla="*/ 855708 w 2329312"/>
              <a:gd name="connsiteY367" fmla="*/ 1537548 h 1537547"/>
              <a:gd name="connsiteX368" fmla="*/ 858045 w 2329312"/>
              <a:gd name="connsiteY368" fmla="*/ 1537548 h 1537547"/>
              <a:gd name="connsiteX369" fmla="*/ 860382 w 2329312"/>
              <a:gd name="connsiteY369" fmla="*/ 1537548 h 1537547"/>
              <a:gd name="connsiteX370" fmla="*/ 862707 w 2329312"/>
              <a:gd name="connsiteY370" fmla="*/ 1537548 h 1537547"/>
              <a:gd name="connsiteX371" fmla="*/ 865044 w 2329312"/>
              <a:gd name="connsiteY371" fmla="*/ 1537548 h 1537547"/>
              <a:gd name="connsiteX372" fmla="*/ 867369 w 2329312"/>
              <a:gd name="connsiteY372" fmla="*/ 1537548 h 1537547"/>
              <a:gd name="connsiteX373" fmla="*/ 869707 w 2329312"/>
              <a:gd name="connsiteY373" fmla="*/ 1537548 h 1537547"/>
              <a:gd name="connsiteX374" fmla="*/ 872032 w 2329312"/>
              <a:gd name="connsiteY374" fmla="*/ 1537548 h 1537547"/>
              <a:gd name="connsiteX375" fmla="*/ 874369 w 2329312"/>
              <a:gd name="connsiteY375" fmla="*/ 1537548 h 1537547"/>
              <a:gd name="connsiteX376" fmla="*/ 876694 w 2329312"/>
              <a:gd name="connsiteY376" fmla="*/ 1537548 h 1537547"/>
              <a:gd name="connsiteX377" fmla="*/ 879031 w 2329312"/>
              <a:gd name="connsiteY377" fmla="*/ 1537548 h 1537547"/>
              <a:gd name="connsiteX378" fmla="*/ 881356 w 2329312"/>
              <a:gd name="connsiteY378" fmla="*/ 1537548 h 1537547"/>
              <a:gd name="connsiteX379" fmla="*/ 883693 w 2329312"/>
              <a:gd name="connsiteY379" fmla="*/ 1537548 h 1537547"/>
              <a:gd name="connsiteX380" fmla="*/ 886031 w 2329312"/>
              <a:gd name="connsiteY380" fmla="*/ 1537548 h 1537547"/>
              <a:gd name="connsiteX381" fmla="*/ 888355 w 2329312"/>
              <a:gd name="connsiteY381" fmla="*/ 1537548 h 1537547"/>
              <a:gd name="connsiteX382" fmla="*/ 890693 w 2329312"/>
              <a:gd name="connsiteY382" fmla="*/ 1537548 h 1537547"/>
              <a:gd name="connsiteX383" fmla="*/ 893018 w 2329312"/>
              <a:gd name="connsiteY383" fmla="*/ 1537548 h 1537547"/>
              <a:gd name="connsiteX384" fmla="*/ 895355 w 2329312"/>
              <a:gd name="connsiteY384" fmla="*/ 1537548 h 1537547"/>
              <a:gd name="connsiteX385" fmla="*/ 897680 w 2329312"/>
              <a:gd name="connsiteY385" fmla="*/ 1537548 h 1537547"/>
              <a:gd name="connsiteX386" fmla="*/ 900017 w 2329312"/>
              <a:gd name="connsiteY386" fmla="*/ 1537548 h 1537547"/>
              <a:gd name="connsiteX387" fmla="*/ 902342 w 2329312"/>
              <a:gd name="connsiteY387" fmla="*/ 1537548 h 1537547"/>
              <a:gd name="connsiteX388" fmla="*/ 904679 w 2329312"/>
              <a:gd name="connsiteY388" fmla="*/ 1537548 h 1537547"/>
              <a:gd name="connsiteX389" fmla="*/ 907004 w 2329312"/>
              <a:gd name="connsiteY389" fmla="*/ 1537548 h 1537547"/>
              <a:gd name="connsiteX390" fmla="*/ 909342 w 2329312"/>
              <a:gd name="connsiteY390" fmla="*/ 1537548 h 1537547"/>
              <a:gd name="connsiteX391" fmla="*/ 911667 w 2329312"/>
              <a:gd name="connsiteY391" fmla="*/ 1537548 h 1537547"/>
              <a:gd name="connsiteX392" fmla="*/ 914004 w 2329312"/>
              <a:gd name="connsiteY392" fmla="*/ 1537548 h 1537547"/>
              <a:gd name="connsiteX393" fmla="*/ 916341 w 2329312"/>
              <a:gd name="connsiteY393" fmla="*/ 1537548 h 1537547"/>
              <a:gd name="connsiteX394" fmla="*/ 918666 w 2329312"/>
              <a:gd name="connsiteY394" fmla="*/ 1537548 h 1537547"/>
              <a:gd name="connsiteX395" fmla="*/ 921003 w 2329312"/>
              <a:gd name="connsiteY395" fmla="*/ 1537548 h 1537547"/>
              <a:gd name="connsiteX396" fmla="*/ 923328 w 2329312"/>
              <a:gd name="connsiteY396" fmla="*/ 1537548 h 1537547"/>
              <a:gd name="connsiteX397" fmla="*/ 925666 w 2329312"/>
              <a:gd name="connsiteY397" fmla="*/ 1537548 h 1537547"/>
              <a:gd name="connsiteX398" fmla="*/ 927991 w 2329312"/>
              <a:gd name="connsiteY398" fmla="*/ 1537548 h 1537547"/>
              <a:gd name="connsiteX399" fmla="*/ 930328 w 2329312"/>
              <a:gd name="connsiteY399" fmla="*/ 1537548 h 1537547"/>
              <a:gd name="connsiteX400" fmla="*/ 932653 w 2329312"/>
              <a:gd name="connsiteY400" fmla="*/ 1537548 h 1537547"/>
              <a:gd name="connsiteX401" fmla="*/ 934990 w 2329312"/>
              <a:gd name="connsiteY401" fmla="*/ 1537548 h 1537547"/>
              <a:gd name="connsiteX402" fmla="*/ 937315 w 2329312"/>
              <a:gd name="connsiteY402" fmla="*/ 1537548 h 1537547"/>
              <a:gd name="connsiteX403" fmla="*/ 939652 w 2329312"/>
              <a:gd name="connsiteY403" fmla="*/ 1537548 h 1537547"/>
              <a:gd name="connsiteX404" fmla="*/ 941990 w 2329312"/>
              <a:gd name="connsiteY404" fmla="*/ 1537548 h 1537547"/>
              <a:gd name="connsiteX405" fmla="*/ 944315 w 2329312"/>
              <a:gd name="connsiteY405" fmla="*/ 1537548 h 1537547"/>
              <a:gd name="connsiteX406" fmla="*/ 946652 w 2329312"/>
              <a:gd name="connsiteY406" fmla="*/ 1537548 h 1537547"/>
              <a:gd name="connsiteX407" fmla="*/ 948977 w 2329312"/>
              <a:gd name="connsiteY407" fmla="*/ 1537548 h 1537547"/>
              <a:gd name="connsiteX408" fmla="*/ 951314 w 2329312"/>
              <a:gd name="connsiteY408" fmla="*/ 1537548 h 1537547"/>
              <a:gd name="connsiteX409" fmla="*/ 953639 w 2329312"/>
              <a:gd name="connsiteY409" fmla="*/ 1537548 h 1537547"/>
              <a:gd name="connsiteX410" fmla="*/ 955976 w 2329312"/>
              <a:gd name="connsiteY410" fmla="*/ 1537548 h 1537547"/>
              <a:gd name="connsiteX411" fmla="*/ 958301 w 2329312"/>
              <a:gd name="connsiteY411" fmla="*/ 1537548 h 1537547"/>
              <a:gd name="connsiteX412" fmla="*/ 960638 w 2329312"/>
              <a:gd name="connsiteY412" fmla="*/ 1537548 h 1537547"/>
              <a:gd name="connsiteX413" fmla="*/ 962963 w 2329312"/>
              <a:gd name="connsiteY413" fmla="*/ 1537548 h 1537547"/>
              <a:gd name="connsiteX414" fmla="*/ 965301 w 2329312"/>
              <a:gd name="connsiteY414" fmla="*/ 1537548 h 1537547"/>
              <a:gd name="connsiteX415" fmla="*/ 967638 w 2329312"/>
              <a:gd name="connsiteY415" fmla="*/ 1537548 h 1537547"/>
              <a:gd name="connsiteX416" fmla="*/ 969963 w 2329312"/>
              <a:gd name="connsiteY416" fmla="*/ 1537548 h 1537547"/>
              <a:gd name="connsiteX417" fmla="*/ 972300 w 2329312"/>
              <a:gd name="connsiteY417" fmla="*/ 1537548 h 1537547"/>
              <a:gd name="connsiteX418" fmla="*/ 974625 w 2329312"/>
              <a:gd name="connsiteY418" fmla="*/ 1537548 h 1537547"/>
              <a:gd name="connsiteX419" fmla="*/ 976962 w 2329312"/>
              <a:gd name="connsiteY419" fmla="*/ 1537548 h 1537547"/>
              <a:gd name="connsiteX420" fmla="*/ 979287 w 2329312"/>
              <a:gd name="connsiteY420" fmla="*/ 1537548 h 1537547"/>
              <a:gd name="connsiteX421" fmla="*/ 981625 w 2329312"/>
              <a:gd name="connsiteY421" fmla="*/ 1537548 h 1537547"/>
              <a:gd name="connsiteX422" fmla="*/ 983949 w 2329312"/>
              <a:gd name="connsiteY422" fmla="*/ 1537548 h 1537547"/>
              <a:gd name="connsiteX423" fmla="*/ 986287 w 2329312"/>
              <a:gd name="connsiteY423" fmla="*/ 1537548 h 1537547"/>
              <a:gd name="connsiteX424" fmla="*/ 988612 w 2329312"/>
              <a:gd name="connsiteY424" fmla="*/ 1537548 h 1537547"/>
              <a:gd name="connsiteX425" fmla="*/ 990949 w 2329312"/>
              <a:gd name="connsiteY425" fmla="*/ 1537548 h 1537547"/>
              <a:gd name="connsiteX426" fmla="*/ 993286 w 2329312"/>
              <a:gd name="connsiteY426" fmla="*/ 1537548 h 1537547"/>
              <a:gd name="connsiteX427" fmla="*/ 995611 w 2329312"/>
              <a:gd name="connsiteY427" fmla="*/ 1537548 h 1537547"/>
              <a:gd name="connsiteX428" fmla="*/ 997948 w 2329312"/>
              <a:gd name="connsiteY428" fmla="*/ 1537548 h 1537547"/>
              <a:gd name="connsiteX429" fmla="*/ 1000273 w 2329312"/>
              <a:gd name="connsiteY429" fmla="*/ 1537548 h 1537547"/>
              <a:gd name="connsiteX430" fmla="*/ 1002611 w 2329312"/>
              <a:gd name="connsiteY430" fmla="*/ 1537548 h 1537547"/>
              <a:gd name="connsiteX431" fmla="*/ 1004936 w 2329312"/>
              <a:gd name="connsiteY431" fmla="*/ 1537548 h 1537547"/>
              <a:gd name="connsiteX432" fmla="*/ 1007273 w 2329312"/>
              <a:gd name="connsiteY432" fmla="*/ 1537548 h 1537547"/>
              <a:gd name="connsiteX433" fmla="*/ 1009598 w 2329312"/>
              <a:gd name="connsiteY433" fmla="*/ 1537548 h 1537547"/>
              <a:gd name="connsiteX434" fmla="*/ 1011935 w 2329312"/>
              <a:gd name="connsiteY434" fmla="*/ 1537548 h 1537547"/>
              <a:gd name="connsiteX435" fmla="*/ 1014260 w 2329312"/>
              <a:gd name="connsiteY435" fmla="*/ 1537548 h 1537547"/>
              <a:gd name="connsiteX436" fmla="*/ 1016597 w 2329312"/>
              <a:gd name="connsiteY436" fmla="*/ 1537548 h 1537547"/>
              <a:gd name="connsiteX437" fmla="*/ 1018922 w 2329312"/>
              <a:gd name="connsiteY437" fmla="*/ 1537548 h 1537547"/>
              <a:gd name="connsiteX438" fmla="*/ 1021259 w 2329312"/>
              <a:gd name="connsiteY438" fmla="*/ 1537548 h 1537547"/>
              <a:gd name="connsiteX439" fmla="*/ 1023597 w 2329312"/>
              <a:gd name="connsiteY439" fmla="*/ 1537548 h 1537547"/>
              <a:gd name="connsiteX440" fmla="*/ 1025922 w 2329312"/>
              <a:gd name="connsiteY440" fmla="*/ 1537548 h 1537547"/>
              <a:gd name="connsiteX441" fmla="*/ 1028259 w 2329312"/>
              <a:gd name="connsiteY441" fmla="*/ 1537548 h 1537547"/>
              <a:gd name="connsiteX442" fmla="*/ 1030584 w 2329312"/>
              <a:gd name="connsiteY442" fmla="*/ 1537548 h 1537547"/>
              <a:gd name="connsiteX443" fmla="*/ 1032921 w 2329312"/>
              <a:gd name="connsiteY443" fmla="*/ 1537548 h 1537547"/>
              <a:gd name="connsiteX444" fmla="*/ 1035246 w 2329312"/>
              <a:gd name="connsiteY444" fmla="*/ 1537548 h 1537547"/>
              <a:gd name="connsiteX445" fmla="*/ 1037583 w 2329312"/>
              <a:gd name="connsiteY445" fmla="*/ 1537548 h 1537547"/>
              <a:gd name="connsiteX446" fmla="*/ 1039908 w 2329312"/>
              <a:gd name="connsiteY446" fmla="*/ 1537548 h 1537547"/>
              <a:gd name="connsiteX447" fmla="*/ 1042246 w 2329312"/>
              <a:gd name="connsiteY447" fmla="*/ 1537548 h 1537547"/>
              <a:gd name="connsiteX448" fmla="*/ 1044571 w 2329312"/>
              <a:gd name="connsiteY448" fmla="*/ 1537548 h 1537547"/>
              <a:gd name="connsiteX449" fmla="*/ 1046908 w 2329312"/>
              <a:gd name="connsiteY449" fmla="*/ 1537548 h 1537547"/>
              <a:gd name="connsiteX450" fmla="*/ 1049245 w 2329312"/>
              <a:gd name="connsiteY450" fmla="*/ 1537548 h 1537547"/>
              <a:gd name="connsiteX451" fmla="*/ 1051570 w 2329312"/>
              <a:gd name="connsiteY451" fmla="*/ 1537548 h 1537547"/>
              <a:gd name="connsiteX452" fmla="*/ 1053907 w 2329312"/>
              <a:gd name="connsiteY452" fmla="*/ 1537548 h 1537547"/>
              <a:gd name="connsiteX453" fmla="*/ 1056232 w 2329312"/>
              <a:gd name="connsiteY453" fmla="*/ 1537548 h 1537547"/>
              <a:gd name="connsiteX454" fmla="*/ 1058569 w 2329312"/>
              <a:gd name="connsiteY454" fmla="*/ 1537548 h 1537547"/>
              <a:gd name="connsiteX455" fmla="*/ 1060894 w 2329312"/>
              <a:gd name="connsiteY455" fmla="*/ 1537548 h 1537547"/>
              <a:gd name="connsiteX456" fmla="*/ 1063232 w 2329312"/>
              <a:gd name="connsiteY456" fmla="*/ 1537548 h 1537547"/>
              <a:gd name="connsiteX457" fmla="*/ 1065557 w 2329312"/>
              <a:gd name="connsiteY457" fmla="*/ 1537548 h 1537547"/>
              <a:gd name="connsiteX458" fmla="*/ 1067894 w 2329312"/>
              <a:gd name="connsiteY458" fmla="*/ 1537548 h 1537547"/>
              <a:gd name="connsiteX459" fmla="*/ 1070219 w 2329312"/>
              <a:gd name="connsiteY459" fmla="*/ 1537548 h 1537547"/>
              <a:gd name="connsiteX460" fmla="*/ 1072556 w 2329312"/>
              <a:gd name="connsiteY460" fmla="*/ 1537548 h 1537547"/>
              <a:gd name="connsiteX461" fmla="*/ 1074893 w 2329312"/>
              <a:gd name="connsiteY461" fmla="*/ 1537548 h 1537547"/>
              <a:gd name="connsiteX462" fmla="*/ 1077218 w 2329312"/>
              <a:gd name="connsiteY462" fmla="*/ 1537548 h 1537547"/>
              <a:gd name="connsiteX463" fmla="*/ 1079556 w 2329312"/>
              <a:gd name="connsiteY463" fmla="*/ 1537548 h 1537547"/>
              <a:gd name="connsiteX464" fmla="*/ 1081881 w 2329312"/>
              <a:gd name="connsiteY464" fmla="*/ 1537548 h 1537547"/>
              <a:gd name="connsiteX465" fmla="*/ 1084218 w 2329312"/>
              <a:gd name="connsiteY465" fmla="*/ 1537548 h 1537547"/>
              <a:gd name="connsiteX466" fmla="*/ 1086543 w 2329312"/>
              <a:gd name="connsiteY466" fmla="*/ 1537548 h 1537547"/>
              <a:gd name="connsiteX467" fmla="*/ 1088880 w 2329312"/>
              <a:gd name="connsiteY467" fmla="*/ 1537548 h 1537547"/>
              <a:gd name="connsiteX468" fmla="*/ 1091205 w 2329312"/>
              <a:gd name="connsiteY468" fmla="*/ 1537548 h 1537547"/>
              <a:gd name="connsiteX469" fmla="*/ 1093542 w 2329312"/>
              <a:gd name="connsiteY469" fmla="*/ 1537548 h 1537547"/>
              <a:gd name="connsiteX470" fmla="*/ 1095867 w 2329312"/>
              <a:gd name="connsiteY470" fmla="*/ 1537548 h 1537547"/>
              <a:gd name="connsiteX471" fmla="*/ 1098205 w 2329312"/>
              <a:gd name="connsiteY471" fmla="*/ 1537548 h 1537547"/>
              <a:gd name="connsiteX472" fmla="*/ 1100542 w 2329312"/>
              <a:gd name="connsiteY472" fmla="*/ 1537548 h 1537547"/>
              <a:gd name="connsiteX473" fmla="*/ 1102867 w 2329312"/>
              <a:gd name="connsiteY473" fmla="*/ 1537548 h 1537547"/>
              <a:gd name="connsiteX474" fmla="*/ 1105204 w 2329312"/>
              <a:gd name="connsiteY474" fmla="*/ 1537548 h 1537547"/>
              <a:gd name="connsiteX475" fmla="*/ 1107529 w 2329312"/>
              <a:gd name="connsiteY475" fmla="*/ 1537548 h 1537547"/>
              <a:gd name="connsiteX476" fmla="*/ 1109866 w 2329312"/>
              <a:gd name="connsiteY476" fmla="*/ 1537548 h 1537547"/>
              <a:gd name="connsiteX477" fmla="*/ 1112191 w 2329312"/>
              <a:gd name="connsiteY477" fmla="*/ 1537548 h 1537547"/>
              <a:gd name="connsiteX478" fmla="*/ 1114529 w 2329312"/>
              <a:gd name="connsiteY478" fmla="*/ 1537548 h 1537547"/>
              <a:gd name="connsiteX479" fmla="*/ 1116853 w 2329312"/>
              <a:gd name="connsiteY479" fmla="*/ 1537548 h 1537547"/>
              <a:gd name="connsiteX480" fmla="*/ 1119191 w 2329312"/>
              <a:gd name="connsiteY480" fmla="*/ 1537548 h 1537547"/>
              <a:gd name="connsiteX481" fmla="*/ 1121516 w 2329312"/>
              <a:gd name="connsiteY481" fmla="*/ 1537548 h 1537547"/>
              <a:gd name="connsiteX482" fmla="*/ 1123853 w 2329312"/>
              <a:gd name="connsiteY482" fmla="*/ 1537548 h 1537547"/>
              <a:gd name="connsiteX483" fmla="*/ 1126178 w 2329312"/>
              <a:gd name="connsiteY483" fmla="*/ 1537548 h 1537547"/>
              <a:gd name="connsiteX484" fmla="*/ 1128515 w 2329312"/>
              <a:gd name="connsiteY484" fmla="*/ 1537548 h 1537547"/>
              <a:gd name="connsiteX485" fmla="*/ 1130852 w 2329312"/>
              <a:gd name="connsiteY485" fmla="*/ 1537548 h 1537547"/>
              <a:gd name="connsiteX486" fmla="*/ 1133177 w 2329312"/>
              <a:gd name="connsiteY486" fmla="*/ 1537548 h 1537547"/>
              <a:gd name="connsiteX487" fmla="*/ 1135515 w 2329312"/>
              <a:gd name="connsiteY487" fmla="*/ 1537548 h 1537547"/>
              <a:gd name="connsiteX488" fmla="*/ 1137840 w 2329312"/>
              <a:gd name="connsiteY488" fmla="*/ 1537548 h 1537547"/>
              <a:gd name="connsiteX489" fmla="*/ 1140177 w 2329312"/>
              <a:gd name="connsiteY489" fmla="*/ 1537548 h 1537547"/>
              <a:gd name="connsiteX490" fmla="*/ 1142502 w 2329312"/>
              <a:gd name="connsiteY490" fmla="*/ 1537548 h 1537547"/>
              <a:gd name="connsiteX491" fmla="*/ 1144839 w 2329312"/>
              <a:gd name="connsiteY491" fmla="*/ 1537548 h 1537547"/>
              <a:gd name="connsiteX492" fmla="*/ 1147164 w 2329312"/>
              <a:gd name="connsiteY492" fmla="*/ 1537548 h 1537547"/>
              <a:gd name="connsiteX493" fmla="*/ 1149501 w 2329312"/>
              <a:gd name="connsiteY493" fmla="*/ 1537548 h 1537547"/>
              <a:gd name="connsiteX494" fmla="*/ 1151826 w 2329312"/>
              <a:gd name="connsiteY494" fmla="*/ 1537548 h 1537547"/>
              <a:gd name="connsiteX495" fmla="*/ 1154164 w 2329312"/>
              <a:gd name="connsiteY495" fmla="*/ 1537548 h 1537547"/>
              <a:gd name="connsiteX496" fmla="*/ 1156501 w 2329312"/>
              <a:gd name="connsiteY496" fmla="*/ 1537548 h 1537547"/>
              <a:gd name="connsiteX497" fmla="*/ 1158826 w 2329312"/>
              <a:gd name="connsiteY497" fmla="*/ 1537548 h 1537547"/>
              <a:gd name="connsiteX498" fmla="*/ 1161163 w 2329312"/>
              <a:gd name="connsiteY498" fmla="*/ 1537548 h 1537547"/>
              <a:gd name="connsiteX499" fmla="*/ 1163488 w 2329312"/>
              <a:gd name="connsiteY499" fmla="*/ 1537548 h 1537547"/>
              <a:gd name="connsiteX500" fmla="*/ 1165825 w 2329312"/>
              <a:gd name="connsiteY500" fmla="*/ 0 h 1537547"/>
              <a:gd name="connsiteX501" fmla="*/ 1168150 w 2329312"/>
              <a:gd name="connsiteY501" fmla="*/ 55 h 1537547"/>
              <a:gd name="connsiteX502" fmla="*/ 1170487 w 2329312"/>
              <a:gd name="connsiteY502" fmla="*/ 166 h 1537547"/>
              <a:gd name="connsiteX503" fmla="*/ 1172812 w 2329312"/>
              <a:gd name="connsiteY503" fmla="*/ 333 h 1537547"/>
              <a:gd name="connsiteX504" fmla="*/ 1175150 w 2329312"/>
              <a:gd name="connsiteY504" fmla="*/ 555 h 1537547"/>
              <a:gd name="connsiteX505" fmla="*/ 1177475 w 2329312"/>
              <a:gd name="connsiteY505" fmla="*/ 832 h 1537547"/>
              <a:gd name="connsiteX506" fmla="*/ 1179812 w 2329312"/>
              <a:gd name="connsiteY506" fmla="*/ 1164 h 1537547"/>
              <a:gd name="connsiteX507" fmla="*/ 1182149 w 2329312"/>
              <a:gd name="connsiteY507" fmla="*/ 1552 h 1537547"/>
              <a:gd name="connsiteX508" fmla="*/ 1184474 w 2329312"/>
              <a:gd name="connsiteY508" fmla="*/ 1995 h 1537547"/>
              <a:gd name="connsiteX509" fmla="*/ 1186811 w 2329312"/>
              <a:gd name="connsiteY509" fmla="*/ 2494 h 1537547"/>
              <a:gd name="connsiteX510" fmla="*/ 1189136 w 2329312"/>
              <a:gd name="connsiteY510" fmla="*/ 3047 h 1537547"/>
              <a:gd name="connsiteX511" fmla="*/ 1191474 w 2329312"/>
              <a:gd name="connsiteY511" fmla="*/ 3656 h 1537547"/>
              <a:gd name="connsiteX512" fmla="*/ 1193798 w 2329312"/>
              <a:gd name="connsiteY512" fmla="*/ 4320 h 1537547"/>
              <a:gd name="connsiteX513" fmla="*/ 1196136 w 2329312"/>
              <a:gd name="connsiteY513" fmla="*/ 5039 h 1537547"/>
              <a:gd name="connsiteX514" fmla="*/ 1198461 w 2329312"/>
              <a:gd name="connsiteY514" fmla="*/ 5813 h 1537547"/>
              <a:gd name="connsiteX515" fmla="*/ 1200798 w 2329312"/>
              <a:gd name="connsiteY515" fmla="*/ 6641 h 1537547"/>
              <a:gd name="connsiteX516" fmla="*/ 1203123 w 2329312"/>
              <a:gd name="connsiteY516" fmla="*/ 7524 h 1537547"/>
              <a:gd name="connsiteX517" fmla="*/ 1205460 w 2329312"/>
              <a:gd name="connsiteY517" fmla="*/ 8462 h 1537547"/>
              <a:gd name="connsiteX518" fmla="*/ 1207797 w 2329312"/>
              <a:gd name="connsiteY518" fmla="*/ 9455 h 1537547"/>
              <a:gd name="connsiteX519" fmla="*/ 1210122 w 2329312"/>
              <a:gd name="connsiteY519" fmla="*/ 10502 h 1537547"/>
              <a:gd name="connsiteX520" fmla="*/ 1212460 w 2329312"/>
              <a:gd name="connsiteY520" fmla="*/ 11603 h 1537547"/>
              <a:gd name="connsiteX521" fmla="*/ 1214785 w 2329312"/>
              <a:gd name="connsiteY521" fmla="*/ 12759 h 1537547"/>
              <a:gd name="connsiteX522" fmla="*/ 1217122 w 2329312"/>
              <a:gd name="connsiteY522" fmla="*/ 13968 h 1537547"/>
              <a:gd name="connsiteX523" fmla="*/ 1219447 w 2329312"/>
              <a:gd name="connsiteY523" fmla="*/ 15231 h 1537547"/>
              <a:gd name="connsiteX524" fmla="*/ 1221784 w 2329312"/>
              <a:gd name="connsiteY524" fmla="*/ 16549 h 1537547"/>
              <a:gd name="connsiteX525" fmla="*/ 1224109 w 2329312"/>
              <a:gd name="connsiteY525" fmla="*/ 17920 h 1537547"/>
              <a:gd name="connsiteX526" fmla="*/ 1226446 w 2329312"/>
              <a:gd name="connsiteY526" fmla="*/ 19345 h 1537547"/>
              <a:gd name="connsiteX527" fmla="*/ 1228771 w 2329312"/>
              <a:gd name="connsiteY527" fmla="*/ 20822 h 1537547"/>
              <a:gd name="connsiteX528" fmla="*/ 1231108 w 2329312"/>
              <a:gd name="connsiteY528" fmla="*/ 22354 h 1537547"/>
              <a:gd name="connsiteX529" fmla="*/ 1233446 w 2329312"/>
              <a:gd name="connsiteY529" fmla="*/ 23938 h 1537547"/>
              <a:gd name="connsiteX530" fmla="*/ 1235771 w 2329312"/>
              <a:gd name="connsiteY530" fmla="*/ 25575 h 1537547"/>
              <a:gd name="connsiteX531" fmla="*/ 1238108 w 2329312"/>
              <a:gd name="connsiteY531" fmla="*/ 27264 h 1537547"/>
              <a:gd name="connsiteX532" fmla="*/ 1240433 w 2329312"/>
              <a:gd name="connsiteY532" fmla="*/ 29007 h 1537547"/>
              <a:gd name="connsiteX533" fmla="*/ 1242770 w 2329312"/>
              <a:gd name="connsiteY533" fmla="*/ 30802 h 1537547"/>
              <a:gd name="connsiteX534" fmla="*/ 1245095 w 2329312"/>
              <a:gd name="connsiteY534" fmla="*/ 32649 h 1537547"/>
              <a:gd name="connsiteX535" fmla="*/ 1247432 w 2329312"/>
              <a:gd name="connsiteY535" fmla="*/ 34548 h 1537547"/>
              <a:gd name="connsiteX536" fmla="*/ 1249757 w 2329312"/>
              <a:gd name="connsiteY536" fmla="*/ 36498 h 1537547"/>
              <a:gd name="connsiteX537" fmla="*/ 1252095 w 2329312"/>
              <a:gd name="connsiteY537" fmla="*/ 38500 h 1537547"/>
              <a:gd name="connsiteX538" fmla="*/ 1254420 w 2329312"/>
              <a:gd name="connsiteY538" fmla="*/ 40554 h 1537547"/>
              <a:gd name="connsiteX539" fmla="*/ 1256757 w 2329312"/>
              <a:gd name="connsiteY539" fmla="*/ 42658 h 1537547"/>
              <a:gd name="connsiteX540" fmla="*/ 1259082 w 2329312"/>
              <a:gd name="connsiteY540" fmla="*/ 44814 h 1537547"/>
              <a:gd name="connsiteX541" fmla="*/ 1261419 w 2329312"/>
              <a:gd name="connsiteY541" fmla="*/ 47019 h 1537547"/>
              <a:gd name="connsiteX542" fmla="*/ 1263756 w 2329312"/>
              <a:gd name="connsiteY542" fmla="*/ 49276 h 1537547"/>
              <a:gd name="connsiteX543" fmla="*/ 1266081 w 2329312"/>
              <a:gd name="connsiteY543" fmla="*/ 51583 h 1537547"/>
              <a:gd name="connsiteX544" fmla="*/ 1268419 w 2329312"/>
              <a:gd name="connsiteY544" fmla="*/ 53939 h 1537547"/>
              <a:gd name="connsiteX545" fmla="*/ 1270744 w 2329312"/>
              <a:gd name="connsiteY545" fmla="*/ 56346 h 1537547"/>
              <a:gd name="connsiteX546" fmla="*/ 1273081 w 2329312"/>
              <a:gd name="connsiteY546" fmla="*/ 58801 h 1537547"/>
              <a:gd name="connsiteX547" fmla="*/ 1275406 w 2329312"/>
              <a:gd name="connsiteY547" fmla="*/ 61306 h 1537547"/>
              <a:gd name="connsiteX548" fmla="*/ 1277743 w 2329312"/>
              <a:gd name="connsiteY548" fmla="*/ 63860 h 1537547"/>
              <a:gd name="connsiteX549" fmla="*/ 1280068 w 2329312"/>
              <a:gd name="connsiteY549" fmla="*/ 66463 h 1537547"/>
              <a:gd name="connsiteX550" fmla="*/ 1282405 w 2329312"/>
              <a:gd name="connsiteY550" fmla="*/ 69114 h 1537547"/>
              <a:gd name="connsiteX551" fmla="*/ 1284730 w 2329312"/>
              <a:gd name="connsiteY551" fmla="*/ 71813 h 1537547"/>
              <a:gd name="connsiteX552" fmla="*/ 1287067 w 2329312"/>
              <a:gd name="connsiteY552" fmla="*/ 74559 h 1537547"/>
              <a:gd name="connsiteX553" fmla="*/ 1289405 w 2329312"/>
              <a:gd name="connsiteY553" fmla="*/ 77353 h 1537547"/>
              <a:gd name="connsiteX554" fmla="*/ 1291730 w 2329312"/>
              <a:gd name="connsiteY554" fmla="*/ 80195 h 1537547"/>
              <a:gd name="connsiteX555" fmla="*/ 1294067 w 2329312"/>
              <a:gd name="connsiteY555" fmla="*/ 83083 h 1537547"/>
              <a:gd name="connsiteX556" fmla="*/ 1296392 w 2329312"/>
              <a:gd name="connsiteY556" fmla="*/ 86018 h 1537547"/>
              <a:gd name="connsiteX557" fmla="*/ 1298729 w 2329312"/>
              <a:gd name="connsiteY557" fmla="*/ 89000 h 1537547"/>
              <a:gd name="connsiteX558" fmla="*/ 1301054 w 2329312"/>
              <a:gd name="connsiteY558" fmla="*/ 92027 h 1537547"/>
              <a:gd name="connsiteX559" fmla="*/ 1303391 w 2329312"/>
              <a:gd name="connsiteY559" fmla="*/ 95100 h 1537547"/>
              <a:gd name="connsiteX560" fmla="*/ 1305716 w 2329312"/>
              <a:gd name="connsiteY560" fmla="*/ 98220 h 1537547"/>
              <a:gd name="connsiteX561" fmla="*/ 1308054 w 2329312"/>
              <a:gd name="connsiteY561" fmla="*/ 101383 h 1537547"/>
              <a:gd name="connsiteX562" fmla="*/ 1310379 w 2329312"/>
              <a:gd name="connsiteY562" fmla="*/ 104591 h 1537547"/>
              <a:gd name="connsiteX563" fmla="*/ 1312716 w 2329312"/>
              <a:gd name="connsiteY563" fmla="*/ 107844 h 1537547"/>
              <a:gd name="connsiteX564" fmla="*/ 1315053 w 2329312"/>
              <a:gd name="connsiteY564" fmla="*/ 111141 h 1537547"/>
              <a:gd name="connsiteX565" fmla="*/ 1317378 w 2329312"/>
              <a:gd name="connsiteY565" fmla="*/ 114481 h 1537547"/>
              <a:gd name="connsiteX566" fmla="*/ 1319715 w 2329312"/>
              <a:gd name="connsiteY566" fmla="*/ 117865 h 1537547"/>
              <a:gd name="connsiteX567" fmla="*/ 1322040 w 2329312"/>
              <a:gd name="connsiteY567" fmla="*/ 121292 h 1537547"/>
              <a:gd name="connsiteX568" fmla="*/ 1324378 w 2329312"/>
              <a:gd name="connsiteY568" fmla="*/ 124763 h 1537547"/>
              <a:gd name="connsiteX569" fmla="*/ 1326702 w 2329312"/>
              <a:gd name="connsiteY569" fmla="*/ 128275 h 1537547"/>
              <a:gd name="connsiteX570" fmla="*/ 1329040 w 2329312"/>
              <a:gd name="connsiteY570" fmla="*/ 131828 h 1537547"/>
              <a:gd name="connsiteX571" fmla="*/ 1331365 w 2329312"/>
              <a:gd name="connsiteY571" fmla="*/ 135424 h 1537547"/>
              <a:gd name="connsiteX572" fmla="*/ 1333702 w 2329312"/>
              <a:gd name="connsiteY572" fmla="*/ 139060 h 1537547"/>
              <a:gd name="connsiteX573" fmla="*/ 1336027 w 2329312"/>
              <a:gd name="connsiteY573" fmla="*/ 142739 h 1537547"/>
              <a:gd name="connsiteX574" fmla="*/ 1338364 w 2329312"/>
              <a:gd name="connsiteY574" fmla="*/ 146456 h 1537547"/>
              <a:gd name="connsiteX575" fmla="*/ 1340701 w 2329312"/>
              <a:gd name="connsiteY575" fmla="*/ 150215 h 1537547"/>
              <a:gd name="connsiteX576" fmla="*/ 1343026 w 2329312"/>
              <a:gd name="connsiteY576" fmla="*/ 154013 h 1537547"/>
              <a:gd name="connsiteX577" fmla="*/ 1345364 w 2329312"/>
              <a:gd name="connsiteY577" fmla="*/ 157851 h 1537547"/>
              <a:gd name="connsiteX578" fmla="*/ 1347689 w 2329312"/>
              <a:gd name="connsiteY578" fmla="*/ 161727 h 1537547"/>
              <a:gd name="connsiteX579" fmla="*/ 1350026 w 2329312"/>
              <a:gd name="connsiteY579" fmla="*/ 165642 h 1537547"/>
              <a:gd name="connsiteX580" fmla="*/ 1352351 w 2329312"/>
              <a:gd name="connsiteY580" fmla="*/ 169596 h 1537547"/>
              <a:gd name="connsiteX581" fmla="*/ 1354688 w 2329312"/>
              <a:gd name="connsiteY581" fmla="*/ 173587 h 1537547"/>
              <a:gd name="connsiteX582" fmla="*/ 1357013 w 2329312"/>
              <a:gd name="connsiteY582" fmla="*/ 177615 h 1537547"/>
              <a:gd name="connsiteX583" fmla="*/ 1359350 w 2329312"/>
              <a:gd name="connsiteY583" fmla="*/ 181681 h 1537547"/>
              <a:gd name="connsiteX584" fmla="*/ 1361675 w 2329312"/>
              <a:gd name="connsiteY584" fmla="*/ 185784 h 1537547"/>
              <a:gd name="connsiteX585" fmla="*/ 1364012 w 2329312"/>
              <a:gd name="connsiteY585" fmla="*/ 189922 h 1537547"/>
              <a:gd name="connsiteX586" fmla="*/ 1366337 w 2329312"/>
              <a:gd name="connsiteY586" fmla="*/ 194096 h 1537547"/>
              <a:gd name="connsiteX587" fmla="*/ 1368675 w 2329312"/>
              <a:gd name="connsiteY587" fmla="*/ 198305 h 1537547"/>
              <a:gd name="connsiteX588" fmla="*/ 1371012 w 2329312"/>
              <a:gd name="connsiteY588" fmla="*/ 202549 h 1537547"/>
              <a:gd name="connsiteX589" fmla="*/ 1373337 w 2329312"/>
              <a:gd name="connsiteY589" fmla="*/ 206829 h 1537547"/>
              <a:gd name="connsiteX590" fmla="*/ 1375674 w 2329312"/>
              <a:gd name="connsiteY590" fmla="*/ 211142 h 1537547"/>
              <a:gd name="connsiteX591" fmla="*/ 1377999 w 2329312"/>
              <a:gd name="connsiteY591" fmla="*/ 215489 h 1537547"/>
              <a:gd name="connsiteX592" fmla="*/ 1380336 w 2329312"/>
              <a:gd name="connsiteY592" fmla="*/ 219868 h 1537547"/>
              <a:gd name="connsiteX593" fmla="*/ 1382661 w 2329312"/>
              <a:gd name="connsiteY593" fmla="*/ 224282 h 1537547"/>
              <a:gd name="connsiteX594" fmla="*/ 1384999 w 2329312"/>
              <a:gd name="connsiteY594" fmla="*/ 228728 h 1537547"/>
              <a:gd name="connsiteX595" fmla="*/ 1387324 w 2329312"/>
              <a:gd name="connsiteY595" fmla="*/ 233205 h 1537547"/>
              <a:gd name="connsiteX596" fmla="*/ 1389661 w 2329312"/>
              <a:gd name="connsiteY596" fmla="*/ 237714 h 1537547"/>
              <a:gd name="connsiteX597" fmla="*/ 1391986 w 2329312"/>
              <a:gd name="connsiteY597" fmla="*/ 242254 h 1537547"/>
              <a:gd name="connsiteX598" fmla="*/ 1394323 w 2329312"/>
              <a:gd name="connsiteY598" fmla="*/ 246825 h 1537547"/>
              <a:gd name="connsiteX599" fmla="*/ 1396660 w 2329312"/>
              <a:gd name="connsiteY599" fmla="*/ 251426 h 1537547"/>
              <a:gd name="connsiteX600" fmla="*/ 1398985 w 2329312"/>
              <a:gd name="connsiteY600" fmla="*/ 256056 h 1537547"/>
              <a:gd name="connsiteX601" fmla="*/ 1401322 w 2329312"/>
              <a:gd name="connsiteY601" fmla="*/ 260717 h 1537547"/>
              <a:gd name="connsiteX602" fmla="*/ 1403647 w 2329312"/>
              <a:gd name="connsiteY602" fmla="*/ 265407 h 1537547"/>
              <a:gd name="connsiteX603" fmla="*/ 1405985 w 2329312"/>
              <a:gd name="connsiteY603" fmla="*/ 270124 h 1537547"/>
              <a:gd name="connsiteX604" fmla="*/ 1408310 w 2329312"/>
              <a:gd name="connsiteY604" fmla="*/ 274870 h 1537547"/>
              <a:gd name="connsiteX605" fmla="*/ 1410647 w 2329312"/>
              <a:gd name="connsiteY605" fmla="*/ 279644 h 1537547"/>
              <a:gd name="connsiteX606" fmla="*/ 1412972 w 2329312"/>
              <a:gd name="connsiteY606" fmla="*/ 284444 h 1537547"/>
              <a:gd name="connsiteX607" fmla="*/ 1415309 w 2329312"/>
              <a:gd name="connsiteY607" fmla="*/ 289271 h 1537547"/>
              <a:gd name="connsiteX608" fmla="*/ 1417634 w 2329312"/>
              <a:gd name="connsiteY608" fmla="*/ 294125 h 1537547"/>
              <a:gd name="connsiteX609" fmla="*/ 1419971 w 2329312"/>
              <a:gd name="connsiteY609" fmla="*/ 299004 h 1537547"/>
              <a:gd name="connsiteX610" fmla="*/ 1422309 w 2329312"/>
              <a:gd name="connsiteY610" fmla="*/ 303909 h 1537547"/>
              <a:gd name="connsiteX611" fmla="*/ 1424634 w 2329312"/>
              <a:gd name="connsiteY611" fmla="*/ 308839 h 1537547"/>
              <a:gd name="connsiteX612" fmla="*/ 1426971 w 2329312"/>
              <a:gd name="connsiteY612" fmla="*/ 313793 h 1537547"/>
              <a:gd name="connsiteX613" fmla="*/ 1429296 w 2329312"/>
              <a:gd name="connsiteY613" fmla="*/ 318771 h 1537547"/>
              <a:gd name="connsiteX614" fmla="*/ 1431633 w 2329312"/>
              <a:gd name="connsiteY614" fmla="*/ 323773 h 1537547"/>
              <a:gd name="connsiteX615" fmla="*/ 1433958 w 2329312"/>
              <a:gd name="connsiteY615" fmla="*/ 328797 h 1537547"/>
              <a:gd name="connsiteX616" fmla="*/ 1436295 w 2329312"/>
              <a:gd name="connsiteY616" fmla="*/ 333844 h 1537547"/>
              <a:gd name="connsiteX617" fmla="*/ 1438620 w 2329312"/>
              <a:gd name="connsiteY617" fmla="*/ 338915 h 1537547"/>
              <a:gd name="connsiteX618" fmla="*/ 1440958 w 2329312"/>
              <a:gd name="connsiteY618" fmla="*/ 344005 h 1537547"/>
              <a:gd name="connsiteX619" fmla="*/ 1443283 w 2329312"/>
              <a:gd name="connsiteY619" fmla="*/ 349117 h 1537547"/>
              <a:gd name="connsiteX620" fmla="*/ 1445620 w 2329312"/>
              <a:gd name="connsiteY620" fmla="*/ 354251 h 1537547"/>
              <a:gd name="connsiteX621" fmla="*/ 1447957 w 2329312"/>
              <a:gd name="connsiteY621" fmla="*/ 359404 h 1537547"/>
              <a:gd name="connsiteX622" fmla="*/ 1450282 w 2329312"/>
              <a:gd name="connsiteY622" fmla="*/ 364578 h 1537547"/>
              <a:gd name="connsiteX623" fmla="*/ 1452619 w 2329312"/>
              <a:gd name="connsiteY623" fmla="*/ 369770 h 1537547"/>
              <a:gd name="connsiteX624" fmla="*/ 1454944 w 2329312"/>
              <a:gd name="connsiteY624" fmla="*/ 374982 h 1537547"/>
              <a:gd name="connsiteX625" fmla="*/ 1457282 w 2329312"/>
              <a:gd name="connsiteY625" fmla="*/ 380213 h 1537547"/>
              <a:gd name="connsiteX626" fmla="*/ 1459606 w 2329312"/>
              <a:gd name="connsiteY626" fmla="*/ 385461 h 1537547"/>
              <a:gd name="connsiteX627" fmla="*/ 1461944 w 2329312"/>
              <a:gd name="connsiteY627" fmla="*/ 390727 h 1537547"/>
              <a:gd name="connsiteX628" fmla="*/ 1464269 w 2329312"/>
              <a:gd name="connsiteY628" fmla="*/ 396010 h 1537547"/>
              <a:gd name="connsiteX629" fmla="*/ 1466606 w 2329312"/>
              <a:gd name="connsiteY629" fmla="*/ 401310 h 1537547"/>
              <a:gd name="connsiteX630" fmla="*/ 1468931 w 2329312"/>
              <a:gd name="connsiteY630" fmla="*/ 406625 h 1537547"/>
              <a:gd name="connsiteX631" fmla="*/ 1471268 w 2329312"/>
              <a:gd name="connsiteY631" fmla="*/ 411956 h 1537547"/>
              <a:gd name="connsiteX632" fmla="*/ 1473593 w 2329312"/>
              <a:gd name="connsiteY632" fmla="*/ 417304 h 1537547"/>
              <a:gd name="connsiteX633" fmla="*/ 1475930 w 2329312"/>
              <a:gd name="connsiteY633" fmla="*/ 422665 h 1537547"/>
              <a:gd name="connsiteX634" fmla="*/ 1478268 w 2329312"/>
              <a:gd name="connsiteY634" fmla="*/ 428041 h 1537547"/>
              <a:gd name="connsiteX635" fmla="*/ 1480593 w 2329312"/>
              <a:gd name="connsiteY635" fmla="*/ 433431 h 1537547"/>
              <a:gd name="connsiteX636" fmla="*/ 1482930 w 2329312"/>
              <a:gd name="connsiteY636" fmla="*/ 438834 h 1537547"/>
              <a:gd name="connsiteX637" fmla="*/ 1485255 w 2329312"/>
              <a:gd name="connsiteY637" fmla="*/ 444250 h 1537547"/>
              <a:gd name="connsiteX638" fmla="*/ 1487592 w 2329312"/>
              <a:gd name="connsiteY638" fmla="*/ 449680 h 1537547"/>
              <a:gd name="connsiteX639" fmla="*/ 1489917 w 2329312"/>
              <a:gd name="connsiteY639" fmla="*/ 455121 h 1537547"/>
              <a:gd name="connsiteX640" fmla="*/ 1492254 w 2329312"/>
              <a:gd name="connsiteY640" fmla="*/ 460573 h 1537547"/>
              <a:gd name="connsiteX641" fmla="*/ 1494579 w 2329312"/>
              <a:gd name="connsiteY641" fmla="*/ 466037 h 1537547"/>
              <a:gd name="connsiteX642" fmla="*/ 1496916 w 2329312"/>
              <a:gd name="connsiteY642" fmla="*/ 471511 h 1537547"/>
              <a:gd name="connsiteX643" fmla="*/ 1499241 w 2329312"/>
              <a:gd name="connsiteY643" fmla="*/ 476996 h 1537547"/>
              <a:gd name="connsiteX644" fmla="*/ 1501579 w 2329312"/>
              <a:gd name="connsiteY644" fmla="*/ 482491 h 1537547"/>
              <a:gd name="connsiteX645" fmla="*/ 1503916 w 2329312"/>
              <a:gd name="connsiteY645" fmla="*/ 487995 h 1537547"/>
              <a:gd name="connsiteX646" fmla="*/ 1506241 w 2329312"/>
              <a:gd name="connsiteY646" fmla="*/ 493507 h 1537547"/>
              <a:gd name="connsiteX647" fmla="*/ 1508578 w 2329312"/>
              <a:gd name="connsiteY647" fmla="*/ 499029 h 1537547"/>
              <a:gd name="connsiteX648" fmla="*/ 1510903 w 2329312"/>
              <a:gd name="connsiteY648" fmla="*/ 504559 h 1537547"/>
              <a:gd name="connsiteX649" fmla="*/ 1513240 w 2329312"/>
              <a:gd name="connsiteY649" fmla="*/ 510096 h 1537547"/>
              <a:gd name="connsiteX650" fmla="*/ 1515565 w 2329312"/>
              <a:gd name="connsiteY650" fmla="*/ 515640 h 1537547"/>
              <a:gd name="connsiteX651" fmla="*/ 1517903 w 2329312"/>
              <a:gd name="connsiteY651" fmla="*/ 521191 h 1537547"/>
              <a:gd name="connsiteX652" fmla="*/ 1520228 w 2329312"/>
              <a:gd name="connsiteY652" fmla="*/ 526749 h 1537547"/>
              <a:gd name="connsiteX653" fmla="*/ 1522565 w 2329312"/>
              <a:gd name="connsiteY653" fmla="*/ 532312 h 1537547"/>
              <a:gd name="connsiteX654" fmla="*/ 1524890 w 2329312"/>
              <a:gd name="connsiteY654" fmla="*/ 537881 h 1537547"/>
              <a:gd name="connsiteX655" fmla="*/ 1527227 w 2329312"/>
              <a:gd name="connsiteY655" fmla="*/ 543454 h 1537547"/>
              <a:gd name="connsiteX656" fmla="*/ 1529564 w 2329312"/>
              <a:gd name="connsiteY656" fmla="*/ 549033 h 1537547"/>
              <a:gd name="connsiteX657" fmla="*/ 1531889 w 2329312"/>
              <a:gd name="connsiteY657" fmla="*/ 554616 h 1537547"/>
              <a:gd name="connsiteX658" fmla="*/ 1534226 w 2329312"/>
              <a:gd name="connsiteY658" fmla="*/ 560202 h 1537547"/>
              <a:gd name="connsiteX659" fmla="*/ 1536551 w 2329312"/>
              <a:gd name="connsiteY659" fmla="*/ 565791 h 1537547"/>
              <a:gd name="connsiteX660" fmla="*/ 1538889 w 2329312"/>
              <a:gd name="connsiteY660" fmla="*/ 571383 h 1537547"/>
              <a:gd name="connsiteX661" fmla="*/ 1541214 w 2329312"/>
              <a:gd name="connsiteY661" fmla="*/ 576978 h 1537547"/>
              <a:gd name="connsiteX662" fmla="*/ 1543551 w 2329312"/>
              <a:gd name="connsiteY662" fmla="*/ 582575 h 1537547"/>
              <a:gd name="connsiteX663" fmla="*/ 1545876 w 2329312"/>
              <a:gd name="connsiteY663" fmla="*/ 588174 h 1537547"/>
              <a:gd name="connsiteX664" fmla="*/ 1548213 w 2329312"/>
              <a:gd name="connsiteY664" fmla="*/ 593773 h 1537547"/>
              <a:gd name="connsiteX665" fmla="*/ 1550538 w 2329312"/>
              <a:gd name="connsiteY665" fmla="*/ 599374 h 1537547"/>
              <a:gd name="connsiteX666" fmla="*/ 1552875 w 2329312"/>
              <a:gd name="connsiteY666" fmla="*/ 604975 h 1537547"/>
              <a:gd name="connsiteX667" fmla="*/ 1555213 w 2329312"/>
              <a:gd name="connsiteY667" fmla="*/ 610576 h 1537547"/>
              <a:gd name="connsiteX668" fmla="*/ 1557538 w 2329312"/>
              <a:gd name="connsiteY668" fmla="*/ 616176 h 1537547"/>
              <a:gd name="connsiteX669" fmla="*/ 1559875 w 2329312"/>
              <a:gd name="connsiteY669" fmla="*/ 621776 h 1537547"/>
              <a:gd name="connsiteX670" fmla="*/ 1562200 w 2329312"/>
              <a:gd name="connsiteY670" fmla="*/ 627376 h 1537547"/>
              <a:gd name="connsiteX671" fmla="*/ 1564537 w 2329312"/>
              <a:gd name="connsiteY671" fmla="*/ 632973 h 1537547"/>
              <a:gd name="connsiteX672" fmla="*/ 1566862 w 2329312"/>
              <a:gd name="connsiteY672" fmla="*/ 638567 h 1537547"/>
              <a:gd name="connsiteX673" fmla="*/ 1569199 w 2329312"/>
              <a:gd name="connsiteY673" fmla="*/ 644160 h 1537547"/>
              <a:gd name="connsiteX674" fmla="*/ 1571524 w 2329312"/>
              <a:gd name="connsiteY674" fmla="*/ 649749 h 1537547"/>
              <a:gd name="connsiteX675" fmla="*/ 1573861 w 2329312"/>
              <a:gd name="connsiteY675" fmla="*/ 655337 h 1537547"/>
              <a:gd name="connsiteX676" fmla="*/ 1576186 w 2329312"/>
              <a:gd name="connsiteY676" fmla="*/ 660919 h 1537547"/>
              <a:gd name="connsiteX677" fmla="*/ 1578524 w 2329312"/>
              <a:gd name="connsiteY677" fmla="*/ 666499 h 1537547"/>
              <a:gd name="connsiteX678" fmla="*/ 1580849 w 2329312"/>
              <a:gd name="connsiteY678" fmla="*/ 672074 h 1537547"/>
              <a:gd name="connsiteX679" fmla="*/ 1583186 w 2329312"/>
              <a:gd name="connsiteY679" fmla="*/ 677644 h 1537547"/>
              <a:gd name="connsiteX680" fmla="*/ 1585523 w 2329312"/>
              <a:gd name="connsiteY680" fmla="*/ 683209 h 1537547"/>
              <a:gd name="connsiteX681" fmla="*/ 1587848 w 2329312"/>
              <a:gd name="connsiteY681" fmla="*/ 688769 h 1537547"/>
              <a:gd name="connsiteX682" fmla="*/ 1590185 w 2329312"/>
              <a:gd name="connsiteY682" fmla="*/ 694323 h 1537547"/>
              <a:gd name="connsiteX683" fmla="*/ 1592510 w 2329312"/>
              <a:gd name="connsiteY683" fmla="*/ 699871 h 1537547"/>
              <a:gd name="connsiteX684" fmla="*/ 1594848 w 2329312"/>
              <a:gd name="connsiteY684" fmla="*/ 705413 h 1537547"/>
              <a:gd name="connsiteX685" fmla="*/ 1597173 w 2329312"/>
              <a:gd name="connsiteY685" fmla="*/ 710947 h 1537547"/>
              <a:gd name="connsiteX686" fmla="*/ 1599510 w 2329312"/>
              <a:gd name="connsiteY686" fmla="*/ 716474 h 1537547"/>
              <a:gd name="connsiteX687" fmla="*/ 1601835 w 2329312"/>
              <a:gd name="connsiteY687" fmla="*/ 721995 h 1537547"/>
              <a:gd name="connsiteX688" fmla="*/ 1604172 w 2329312"/>
              <a:gd name="connsiteY688" fmla="*/ 727506 h 1537547"/>
              <a:gd name="connsiteX689" fmla="*/ 1606497 w 2329312"/>
              <a:gd name="connsiteY689" fmla="*/ 733011 h 1537547"/>
              <a:gd name="connsiteX690" fmla="*/ 1608834 w 2329312"/>
              <a:gd name="connsiteY690" fmla="*/ 738506 h 1537547"/>
              <a:gd name="connsiteX691" fmla="*/ 1611172 w 2329312"/>
              <a:gd name="connsiteY691" fmla="*/ 743993 h 1537547"/>
              <a:gd name="connsiteX692" fmla="*/ 1613497 w 2329312"/>
              <a:gd name="connsiteY692" fmla="*/ 749469 h 1537547"/>
              <a:gd name="connsiteX693" fmla="*/ 1615834 w 2329312"/>
              <a:gd name="connsiteY693" fmla="*/ 754937 h 1537547"/>
              <a:gd name="connsiteX694" fmla="*/ 1618159 w 2329312"/>
              <a:gd name="connsiteY694" fmla="*/ 760394 h 1537547"/>
              <a:gd name="connsiteX695" fmla="*/ 1620496 w 2329312"/>
              <a:gd name="connsiteY695" fmla="*/ 765842 h 1537547"/>
              <a:gd name="connsiteX696" fmla="*/ 1622821 w 2329312"/>
              <a:gd name="connsiteY696" fmla="*/ 771278 h 1537547"/>
              <a:gd name="connsiteX697" fmla="*/ 1625158 w 2329312"/>
              <a:gd name="connsiteY697" fmla="*/ 776704 h 1537547"/>
              <a:gd name="connsiteX698" fmla="*/ 1627483 w 2329312"/>
              <a:gd name="connsiteY698" fmla="*/ 782119 h 1537547"/>
              <a:gd name="connsiteX699" fmla="*/ 1629820 w 2329312"/>
              <a:gd name="connsiteY699" fmla="*/ 787523 h 1537547"/>
              <a:gd name="connsiteX700" fmla="*/ 1632145 w 2329312"/>
              <a:gd name="connsiteY700" fmla="*/ 792914 h 1537547"/>
              <a:gd name="connsiteX701" fmla="*/ 1634483 w 2329312"/>
              <a:gd name="connsiteY701" fmla="*/ 798293 h 1537547"/>
              <a:gd name="connsiteX702" fmla="*/ 1636820 w 2329312"/>
              <a:gd name="connsiteY702" fmla="*/ 803660 h 1537547"/>
              <a:gd name="connsiteX703" fmla="*/ 1639145 w 2329312"/>
              <a:gd name="connsiteY703" fmla="*/ 809015 h 1537547"/>
              <a:gd name="connsiteX704" fmla="*/ 1641482 w 2329312"/>
              <a:gd name="connsiteY704" fmla="*/ 814356 h 1537547"/>
              <a:gd name="connsiteX705" fmla="*/ 1643807 w 2329312"/>
              <a:gd name="connsiteY705" fmla="*/ 819685 h 1537547"/>
              <a:gd name="connsiteX706" fmla="*/ 1646144 w 2329312"/>
              <a:gd name="connsiteY706" fmla="*/ 825000 h 1537547"/>
              <a:gd name="connsiteX707" fmla="*/ 1648469 w 2329312"/>
              <a:gd name="connsiteY707" fmla="*/ 830300 h 1537547"/>
              <a:gd name="connsiteX708" fmla="*/ 1650807 w 2329312"/>
              <a:gd name="connsiteY708" fmla="*/ 835587 h 1537547"/>
              <a:gd name="connsiteX709" fmla="*/ 1653132 w 2329312"/>
              <a:gd name="connsiteY709" fmla="*/ 840860 h 1537547"/>
              <a:gd name="connsiteX710" fmla="*/ 1655469 w 2329312"/>
              <a:gd name="connsiteY710" fmla="*/ 846117 h 1537547"/>
              <a:gd name="connsiteX711" fmla="*/ 1657794 w 2329312"/>
              <a:gd name="connsiteY711" fmla="*/ 851359 h 1537547"/>
              <a:gd name="connsiteX712" fmla="*/ 1660131 w 2329312"/>
              <a:gd name="connsiteY712" fmla="*/ 856587 h 1537547"/>
              <a:gd name="connsiteX713" fmla="*/ 1662468 w 2329312"/>
              <a:gd name="connsiteY713" fmla="*/ 861799 h 1537547"/>
              <a:gd name="connsiteX714" fmla="*/ 1664793 w 2329312"/>
              <a:gd name="connsiteY714" fmla="*/ 866995 h 1537547"/>
              <a:gd name="connsiteX715" fmla="*/ 1667131 w 2329312"/>
              <a:gd name="connsiteY715" fmla="*/ 872175 h 1537547"/>
              <a:gd name="connsiteX716" fmla="*/ 1669455 w 2329312"/>
              <a:gd name="connsiteY716" fmla="*/ 877339 h 1537547"/>
              <a:gd name="connsiteX717" fmla="*/ 1671793 w 2329312"/>
              <a:gd name="connsiteY717" fmla="*/ 882488 h 1537547"/>
              <a:gd name="connsiteX718" fmla="*/ 1674118 w 2329312"/>
              <a:gd name="connsiteY718" fmla="*/ 887618 h 1537547"/>
              <a:gd name="connsiteX719" fmla="*/ 1676455 w 2329312"/>
              <a:gd name="connsiteY719" fmla="*/ 892733 h 1537547"/>
              <a:gd name="connsiteX720" fmla="*/ 1678780 w 2329312"/>
              <a:gd name="connsiteY720" fmla="*/ 897830 h 1537547"/>
              <a:gd name="connsiteX721" fmla="*/ 1681117 w 2329312"/>
              <a:gd name="connsiteY721" fmla="*/ 902909 h 1537547"/>
              <a:gd name="connsiteX722" fmla="*/ 1683442 w 2329312"/>
              <a:gd name="connsiteY722" fmla="*/ 907971 h 1537547"/>
              <a:gd name="connsiteX723" fmla="*/ 1685779 w 2329312"/>
              <a:gd name="connsiteY723" fmla="*/ 913016 h 1537547"/>
              <a:gd name="connsiteX724" fmla="*/ 1688104 w 2329312"/>
              <a:gd name="connsiteY724" fmla="*/ 918041 h 1537547"/>
              <a:gd name="connsiteX725" fmla="*/ 1690442 w 2329312"/>
              <a:gd name="connsiteY725" fmla="*/ 923049 h 1537547"/>
              <a:gd name="connsiteX726" fmla="*/ 1692779 w 2329312"/>
              <a:gd name="connsiteY726" fmla="*/ 928038 h 1537547"/>
              <a:gd name="connsiteX727" fmla="*/ 1695104 w 2329312"/>
              <a:gd name="connsiteY727" fmla="*/ 933009 h 1537547"/>
              <a:gd name="connsiteX728" fmla="*/ 1697441 w 2329312"/>
              <a:gd name="connsiteY728" fmla="*/ 937961 h 1537547"/>
              <a:gd name="connsiteX729" fmla="*/ 1699766 w 2329312"/>
              <a:gd name="connsiteY729" fmla="*/ 942893 h 1537547"/>
              <a:gd name="connsiteX730" fmla="*/ 1702103 w 2329312"/>
              <a:gd name="connsiteY730" fmla="*/ 947807 h 1537547"/>
              <a:gd name="connsiteX731" fmla="*/ 1704428 w 2329312"/>
              <a:gd name="connsiteY731" fmla="*/ 952700 h 1537547"/>
              <a:gd name="connsiteX732" fmla="*/ 1706765 w 2329312"/>
              <a:gd name="connsiteY732" fmla="*/ 957574 h 1537547"/>
              <a:gd name="connsiteX733" fmla="*/ 1709090 w 2329312"/>
              <a:gd name="connsiteY733" fmla="*/ 962428 h 1537547"/>
              <a:gd name="connsiteX734" fmla="*/ 1711428 w 2329312"/>
              <a:gd name="connsiteY734" fmla="*/ 967262 h 1537547"/>
              <a:gd name="connsiteX735" fmla="*/ 1713753 w 2329312"/>
              <a:gd name="connsiteY735" fmla="*/ 972076 h 1537547"/>
              <a:gd name="connsiteX736" fmla="*/ 1716090 w 2329312"/>
              <a:gd name="connsiteY736" fmla="*/ 976870 h 1537547"/>
              <a:gd name="connsiteX737" fmla="*/ 1718427 w 2329312"/>
              <a:gd name="connsiteY737" fmla="*/ 981643 h 1537547"/>
              <a:gd name="connsiteX738" fmla="*/ 1720752 w 2329312"/>
              <a:gd name="connsiteY738" fmla="*/ 986395 h 1537547"/>
              <a:gd name="connsiteX739" fmla="*/ 1723089 w 2329312"/>
              <a:gd name="connsiteY739" fmla="*/ 991126 h 1537547"/>
              <a:gd name="connsiteX740" fmla="*/ 1725414 w 2329312"/>
              <a:gd name="connsiteY740" fmla="*/ 995836 h 1537547"/>
              <a:gd name="connsiteX741" fmla="*/ 1727752 w 2329312"/>
              <a:gd name="connsiteY741" fmla="*/ 1000525 h 1537547"/>
              <a:gd name="connsiteX742" fmla="*/ 1730077 w 2329312"/>
              <a:gd name="connsiteY742" fmla="*/ 1005192 h 1537547"/>
              <a:gd name="connsiteX743" fmla="*/ 1732414 w 2329312"/>
              <a:gd name="connsiteY743" fmla="*/ 1009839 h 1537547"/>
              <a:gd name="connsiteX744" fmla="*/ 1734739 w 2329312"/>
              <a:gd name="connsiteY744" fmla="*/ 1014463 h 1537547"/>
              <a:gd name="connsiteX745" fmla="*/ 1737076 w 2329312"/>
              <a:gd name="connsiteY745" fmla="*/ 1019066 h 1537547"/>
              <a:gd name="connsiteX746" fmla="*/ 1739401 w 2329312"/>
              <a:gd name="connsiteY746" fmla="*/ 1023646 h 1537547"/>
              <a:gd name="connsiteX747" fmla="*/ 1741738 w 2329312"/>
              <a:gd name="connsiteY747" fmla="*/ 1028205 h 1537547"/>
              <a:gd name="connsiteX748" fmla="*/ 1744075 w 2329312"/>
              <a:gd name="connsiteY748" fmla="*/ 1032740 h 1537547"/>
              <a:gd name="connsiteX749" fmla="*/ 1746400 w 2329312"/>
              <a:gd name="connsiteY749" fmla="*/ 1037255 h 1537547"/>
              <a:gd name="connsiteX750" fmla="*/ 1748738 w 2329312"/>
              <a:gd name="connsiteY750" fmla="*/ 1041746 h 1537547"/>
              <a:gd name="connsiteX751" fmla="*/ 1751063 w 2329312"/>
              <a:gd name="connsiteY751" fmla="*/ 1046215 h 1537547"/>
              <a:gd name="connsiteX752" fmla="*/ 1753400 w 2329312"/>
              <a:gd name="connsiteY752" fmla="*/ 1050661 h 1537547"/>
              <a:gd name="connsiteX753" fmla="*/ 1755725 w 2329312"/>
              <a:gd name="connsiteY753" fmla="*/ 1055084 h 1537547"/>
              <a:gd name="connsiteX754" fmla="*/ 1758062 w 2329312"/>
              <a:gd name="connsiteY754" fmla="*/ 1059485 h 1537547"/>
              <a:gd name="connsiteX755" fmla="*/ 1760387 w 2329312"/>
              <a:gd name="connsiteY755" fmla="*/ 1063861 h 1537547"/>
              <a:gd name="connsiteX756" fmla="*/ 1762724 w 2329312"/>
              <a:gd name="connsiteY756" fmla="*/ 1068216 h 1537547"/>
              <a:gd name="connsiteX757" fmla="*/ 1765049 w 2329312"/>
              <a:gd name="connsiteY757" fmla="*/ 1072546 h 1537547"/>
              <a:gd name="connsiteX758" fmla="*/ 1767387 w 2329312"/>
              <a:gd name="connsiteY758" fmla="*/ 1076854 h 1537547"/>
              <a:gd name="connsiteX759" fmla="*/ 1769724 w 2329312"/>
              <a:gd name="connsiteY759" fmla="*/ 1081139 h 1537547"/>
              <a:gd name="connsiteX760" fmla="*/ 1772049 w 2329312"/>
              <a:gd name="connsiteY760" fmla="*/ 1085399 h 1537547"/>
              <a:gd name="connsiteX761" fmla="*/ 1774386 w 2329312"/>
              <a:gd name="connsiteY761" fmla="*/ 1089636 h 1537547"/>
              <a:gd name="connsiteX762" fmla="*/ 1776711 w 2329312"/>
              <a:gd name="connsiteY762" fmla="*/ 1093850 h 1537547"/>
              <a:gd name="connsiteX763" fmla="*/ 1779048 w 2329312"/>
              <a:gd name="connsiteY763" fmla="*/ 1098038 h 1537547"/>
              <a:gd name="connsiteX764" fmla="*/ 1781373 w 2329312"/>
              <a:gd name="connsiteY764" fmla="*/ 1102205 h 1537547"/>
              <a:gd name="connsiteX765" fmla="*/ 1783711 w 2329312"/>
              <a:gd name="connsiteY765" fmla="*/ 1106345 h 1537547"/>
              <a:gd name="connsiteX766" fmla="*/ 1786036 w 2329312"/>
              <a:gd name="connsiteY766" fmla="*/ 1110464 h 1537547"/>
              <a:gd name="connsiteX767" fmla="*/ 1788373 w 2329312"/>
              <a:gd name="connsiteY767" fmla="*/ 1114558 h 1537547"/>
              <a:gd name="connsiteX768" fmla="*/ 1790698 w 2329312"/>
              <a:gd name="connsiteY768" fmla="*/ 1118627 h 1537547"/>
              <a:gd name="connsiteX769" fmla="*/ 1793035 w 2329312"/>
              <a:gd name="connsiteY769" fmla="*/ 1122672 h 1537547"/>
              <a:gd name="connsiteX770" fmla="*/ 1795360 w 2329312"/>
              <a:gd name="connsiteY770" fmla="*/ 1126694 h 1537547"/>
              <a:gd name="connsiteX771" fmla="*/ 1797697 w 2329312"/>
              <a:gd name="connsiteY771" fmla="*/ 1130692 h 1537547"/>
              <a:gd name="connsiteX772" fmla="*/ 1800034 w 2329312"/>
              <a:gd name="connsiteY772" fmla="*/ 1134666 h 1537547"/>
              <a:gd name="connsiteX773" fmla="*/ 1802359 w 2329312"/>
              <a:gd name="connsiteY773" fmla="*/ 1138614 h 1537547"/>
              <a:gd name="connsiteX774" fmla="*/ 1804697 w 2329312"/>
              <a:gd name="connsiteY774" fmla="*/ 1142539 h 1537547"/>
              <a:gd name="connsiteX775" fmla="*/ 1807022 w 2329312"/>
              <a:gd name="connsiteY775" fmla="*/ 1146438 h 1537547"/>
              <a:gd name="connsiteX776" fmla="*/ 1809359 w 2329312"/>
              <a:gd name="connsiteY776" fmla="*/ 1150313 h 1537547"/>
              <a:gd name="connsiteX777" fmla="*/ 1811684 w 2329312"/>
              <a:gd name="connsiteY777" fmla="*/ 1154163 h 1537547"/>
              <a:gd name="connsiteX778" fmla="*/ 1814021 w 2329312"/>
              <a:gd name="connsiteY778" fmla="*/ 1157989 h 1537547"/>
              <a:gd name="connsiteX779" fmla="*/ 1816346 w 2329312"/>
              <a:gd name="connsiteY779" fmla="*/ 1161790 h 1537547"/>
              <a:gd name="connsiteX780" fmla="*/ 1818683 w 2329312"/>
              <a:gd name="connsiteY780" fmla="*/ 1165567 h 1537547"/>
              <a:gd name="connsiteX781" fmla="*/ 1821008 w 2329312"/>
              <a:gd name="connsiteY781" fmla="*/ 1169306 h 1537547"/>
              <a:gd name="connsiteX782" fmla="*/ 1823346 w 2329312"/>
              <a:gd name="connsiteY782" fmla="*/ 1173034 h 1537547"/>
              <a:gd name="connsiteX783" fmla="*/ 1825683 w 2329312"/>
              <a:gd name="connsiteY783" fmla="*/ 1176736 h 1537547"/>
              <a:gd name="connsiteX784" fmla="*/ 1828008 w 2329312"/>
              <a:gd name="connsiteY784" fmla="*/ 1180414 h 1537547"/>
              <a:gd name="connsiteX785" fmla="*/ 1830345 w 2329312"/>
              <a:gd name="connsiteY785" fmla="*/ 1184068 h 1537547"/>
              <a:gd name="connsiteX786" fmla="*/ 1832670 w 2329312"/>
              <a:gd name="connsiteY786" fmla="*/ 1187697 h 1537547"/>
              <a:gd name="connsiteX787" fmla="*/ 1835007 w 2329312"/>
              <a:gd name="connsiteY787" fmla="*/ 1191301 h 1537547"/>
              <a:gd name="connsiteX788" fmla="*/ 1837332 w 2329312"/>
              <a:gd name="connsiteY788" fmla="*/ 1194881 h 1537547"/>
              <a:gd name="connsiteX789" fmla="*/ 1839669 w 2329312"/>
              <a:gd name="connsiteY789" fmla="*/ 1198436 h 1537547"/>
              <a:gd name="connsiteX790" fmla="*/ 1841994 w 2329312"/>
              <a:gd name="connsiteY790" fmla="*/ 1201966 h 1537547"/>
              <a:gd name="connsiteX791" fmla="*/ 1844332 w 2329312"/>
              <a:gd name="connsiteY791" fmla="*/ 1205472 h 1537547"/>
              <a:gd name="connsiteX792" fmla="*/ 1846657 w 2329312"/>
              <a:gd name="connsiteY792" fmla="*/ 1208954 h 1537547"/>
              <a:gd name="connsiteX793" fmla="*/ 1848994 w 2329312"/>
              <a:gd name="connsiteY793" fmla="*/ 1212398 h 1537547"/>
              <a:gd name="connsiteX794" fmla="*/ 1851331 w 2329312"/>
              <a:gd name="connsiteY794" fmla="*/ 1215830 h 1537547"/>
              <a:gd name="connsiteX795" fmla="*/ 1853656 w 2329312"/>
              <a:gd name="connsiteY795" fmla="*/ 1219238 h 1537547"/>
              <a:gd name="connsiteX796" fmla="*/ 1855993 w 2329312"/>
              <a:gd name="connsiteY796" fmla="*/ 1222620 h 1537547"/>
              <a:gd name="connsiteX797" fmla="*/ 1858318 w 2329312"/>
              <a:gd name="connsiteY797" fmla="*/ 1225979 h 1537547"/>
              <a:gd name="connsiteX798" fmla="*/ 1860656 w 2329312"/>
              <a:gd name="connsiteY798" fmla="*/ 1229300 h 1537547"/>
              <a:gd name="connsiteX799" fmla="*/ 1862981 w 2329312"/>
              <a:gd name="connsiteY799" fmla="*/ 1232609 h 1537547"/>
              <a:gd name="connsiteX800" fmla="*/ 1865318 w 2329312"/>
              <a:gd name="connsiteY800" fmla="*/ 1235894 h 1537547"/>
              <a:gd name="connsiteX801" fmla="*/ 1867643 w 2329312"/>
              <a:gd name="connsiteY801" fmla="*/ 1239153 h 1537547"/>
              <a:gd name="connsiteX802" fmla="*/ 1869980 w 2329312"/>
              <a:gd name="connsiteY802" fmla="*/ 1242389 h 1537547"/>
              <a:gd name="connsiteX803" fmla="*/ 1872305 w 2329312"/>
              <a:gd name="connsiteY803" fmla="*/ 1245599 h 1537547"/>
              <a:gd name="connsiteX804" fmla="*/ 1874642 w 2329312"/>
              <a:gd name="connsiteY804" fmla="*/ 1248773 h 1537547"/>
              <a:gd name="connsiteX805" fmla="*/ 1876979 w 2329312"/>
              <a:gd name="connsiteY805" fmla="*/ 1251935 h 1537547"/>
              <a:gd name="connsiteX806" fmla="*/ 1879304 w 2329312"/>
              <a:gd name="connsiteY806" fmla="*/ 1255072 h 1537547"/>
              <a:gd name="connsiteX807" fmla="*/ 1881642 w 2329312"/>
              <a:gd name="connsiteY807" fmla="*/ 1258184 h 1537547"/>
              <a:gd name="connsiteX808" fmla="*/ 1883967 w 2329312"/>
              <a:gd name="connsiteY808" fmla="*/ 1261271 h 1537547"/>
              <a:gd name="connsiteX809" fmla="*/ 1886304 w 2329312"/>
              <a:gd name="connsiteY809" fmla="*/ 1264334 h 1537547"/>
              <a:gd name="connsiteX810" fmla="*/ 1888629 w 2329312"/>
              <a:gd name="connsiteY810" fmla="*/ 1267373 h 1537547"/>
              <a:gd name="connsiteX811" fmla="*/ 1890966 w 2329312"/>
              <a:gd name="connsiteY811" fmla="*/ 1270387 h 1537547"/>
              <a:gd name="connsiteX812" fmla="*/ 1893291 w 2329312"/>
              <a:gd name="connsiteY812" fmla="*/ 1273376 h 1537547"/>
              <a:gd name="connsiteX813" fmla="*/ 1895628 w 2329312"/>
              <a:gd name="connsiteY813" fmla="*/ 1276340 h 1537547"/>
              <a:gd name="connsiteX814" fmla="*/ 1897953 w 2329312"/>
              <a:gd name="connsiteY814" fmla="*/ 1279281 h 1537547"/>
              <a:gd name="connsiteX815" fmla="*/ 1900291 w 2329312"/>
              <a:gd name="connsiteY815" fmla="*/ 1282196 h 1537547"/>
              <a:gd name="connsiteX816" fmla="*/ 1902628 w 2329312"/>
              <a:gd name="connsiteY816" fmla="*/ 1285099 h 1537547"/>
              <a:gd name="connsiteX817" fmla="*/ 1904953 w 2329312"/>
              <a:gd name="connsiteY817" fmla="*/ 1287965 h 1537547"/>
              <a:gd name="connsiteX818" fmla="*/ 1907290 w 2329312"/>
              <a:gd name="connsiteY818" fmla="*/ 1290807 h 1537547"/>
              <a:gd name="connsiteX819" fmla="*/ 1909615 w 2329312"/>
              <a:gd name="connsiteY819" fmla="*/ 1293636 h 1537547"/>
              <a:gd name="connsiteX820" fmla="*/ 1911952 w 2329312"/>
              <a:gd name="connsiteY820" fmla="*/ 1296429 h 1537547"/>
              <a:gd name="connsiteX821" fmla="*/ 1914277 w 2329312"/>
              <a:gd name="connsiteY821" fmla="*/ 1299209 h 1537547"/>
              <a:gd name="connsiteX822" fmla="*/ 1916614 w 2329312"/>
              <a:gd name="connsiteY822" fmla="*/ 1301964 h 1537547"/>
              <a:gd name="connsiteX823" fmla="*/ 1918939 w 2329312"/>
              <a:gd name="connsiteY823" fmla="*/ 1304695 h 1537547"/>
              <a:gd name="connsiteX824" fmla="*/ 1921277 w 2329312"/>
              <a:gd name="connsiteY824" fmla="*/ 1307401 h 1537547"/>
              <a:gd name="connsiteX825" fmla="*/ 1923602 w 2329312"/>
              <a:gd name="connsiteY825" fmla="*/ 1310083 h 1537547"/>
              <a:gd name="connsiteX826" fmla="*/ 1925939 w 2329312"/>
              <a:gd name="connsiteY826" fmla="*/ 1312740 h 1537547"/>
              <a:gd name="connsiteX827" fmla="*/ 1928264 w 2329312"/>
              <a:gd name="connsiteY827" fmla="*/ 1315373 h 1537547"/>
              <a:gd name="connsiteX828" fmla="*/ 1930601 w 2329312"/>
              <a:gd name="connsiteY828" fmla="*/ 1317993 h 1537547"/>
              <a:gd name="connsiteX829" fmla="*/ 1932938 w 2329312"/>
              <a:gd name="connsiteY829" fmla="*/ 1320576 h 1537547"/>
              <a:gd name="connsiteX830" fmla="*/ 1935263 w 2329312"/>
              <a:gd name="connsiteY830" fmla="*/ 1323147 h 1537547"/>
              <a:gd name="connsiteX831" fmla="*/ 1937601 w 2329312"/>
              <a:gd name="connsiteY831" fmla="*/ 1325694 h 1537547"/>
              <a:gd name="connsiteX832" fmla="*/ 1939926 w 2329312"/>
              <a:gd name="connsiteY832" fmla="*/ 1328215 h 1537547"/>
              <a:gd name="connsiteX833" fmla="*/ 1942263 w 2329312"/>
              <a:gd name="connsiteY833" fmla="*/ 1330713 h 1537547"/>
              <a:gd name="connsiteX834" fmla="*/ 1944588 w 2329312"/>
              <a:gd name="connsiteY834" fmla="*/ 1333185 h 1537547"/>
              <a:gd name="connsiteX835" fmla="*/ 1946925 w 2329312"/>
              <a:gd name="connsiteY835" fmla="*/ 1335645 h 1537547"/>
              <a:gd name="connsiteX836" fmla="*/ 1949250 w 2329312"/>
              <a:gd name="connsiteY836" fmla="*/ 1338081 h 1537547"/>
              <a:gd name="connsiteX837" fmla="*/ 1951587 w 2329312"/>
              <a:gd name="connsiteY837" fmla="*/ 1340492 h 1537547"/>
              <a:gd name="connsiteX838" fmla="*/ 1953912 w 2329312"/>
              <a:gd name="connsiteY838" fmla="*/ 1342879 h 1537547"/>
              <a:gd name="connsiteX839" fmla="*/ 1956250 w 2329312"/>
              <a:gd name="connsiteY839" fmla="*/ 1345240 h 1537547"/>
              <a:gd name="connsiteX840" fmla="*/ 1958587 w 2329312"/>
              <a:gd name="connsiteY840" fmla="*/ 1347590 h 1537547"/>
              <a:gd name="connsiteX841" fmla="*/ 1960912 w 2329312"/>
              <a:gd name="connsiteY841" fmla="*/ 1349903 h 1537547"/>
              <a:gd name="connsiteX842" fmla="*/ 1963249 w 2329312"/>
              <a:gd name="connsiteY842" fmla="*/ 1352203 h 1537547"/>
              <a:gd name="connsiteX843" fmla="*/ 1965574 w 2329312"/>
              <a:gd name="connsiteY843" fmla="*/ 1354491 h 1537547"/>
              <a:gd name="connsiteX844" fmla="*/ 1967911 w 2329312"/>
              <a:gd name="connsiteY844" fmla="*/ 1356742 h 1537547"/>
              <a:gd name="connsiteX845" fmla="*/ 1970236 w 2329312"/>
              <a:gd name="connsiteY845" fmla="*/ 1358981 h 1537547"/>
              <a:gd name="connsiteX846" fmla="*/ 1972573 w 2329312"/>
              <a:gd name="connsiteY846" fmla="*/ 1361195 h 1537547"/>
              <a:gd name="connsiteX847" fmla="*/ 1974898 w 2329312"/>
              <a:gd name="connsiteY847" fmla="*/ 1363385 h 1537547"/>
              <a:gd name="connsiteX848" fmla="*/ 1977236 w 2329312"/>
              <a:gd name="connsiteY848" fmla="*/ 1365562 h 1537547"/>
              <a:gd name="connsiteX849" fmla="*/ 1979561 w 2329312"/>
              <a:gd name="connsiteY849" fmla="*/ 1367715 h 1537547"/>
              <a:gd name="connsiteX850" fmla="*/ 1981898 w 2329312"/>
              <a:gd name="connsiteY850" fmla="*/ 1369843 h 1537547"/>
              <a:gd name="connsiteX851" fmla="*/ 1984235 w 2329312"/>
              <a:gd name="connsiteY851" fmla="*/ 1371959 h 1537547"/>
              <a:gd name="connsiteX852" fmla="*/ 1986560 w 2329312"/>
              <a:gd name="connsiteY852" fmla="*/ 1374050 h 1537547"/>
              <a:gd name="connsiteX853" fmla="*/ 1988897 w 2329312"/>
              <a:gd name="connsiteY853" fmla="*/ 1376117 h 1537547"/>
              <a:gd name="connsiteX854" fmla="*/ 1991222 w 2329312"/>
              <a:gd name="connsiteY854" fmla="*/ 1378159 h 1537547"/>
              <a:gd name="connsiteX855" fmla="*/ 1993560 w 2329312"/>
              <a:gd name="connsiteY855" fmla="*/ 1380189 h 1537547"/>
              <a:gd name="connsiteX856" fmla="*/ 1995885 w 2329312"/>
              <a:gd name="connsiteY856" fmla="*/ 1382194 h 1537547"/>
              <a:gd name="connsiteX857" fmla="*/ 1998222 w 2329312"/>
              <a:gd name="connsiteY857" fmla="*/ 1384187 h 1537547"/>
              <a:gd name="connsiteX858" fmla="*/ 2000547 w 2329312"/>
              <a:gd name="connsiteY858" fmla="*/ 1386155 h 1537547"/>
              <a:gd name="connsiteX859" fmla="*/ 2002884 w 2329312"/>
              <a:gd name="connsiteY859" fmla="*/ 1388098 h 1537547"/>
              <a:gd name="connsiteX860" fmla="*/ 2005209 w 2329312"/>
              <a:gd name="connsiteY860" fmla="*/ 1390030 h 1537547"/>
              <a:gd name="connsiteX861" fmla="*/ 2007546 w 2329312"/>
              <a:gd name="connsiteY861" fmla="*/ 1391936 h 1537547"/>
              <a:gd name="connsiteX862" fmla="*/ 2009883 w 2329312"/>
              <a:gd name="connsiteY862" fmla="*/ 1393831 h 1537547"/>
              <a:gd name="connsiteX863" fmla="*/ 2012208 w 2329312"/>
              <a:gd name="connsiteY863" fmla="*/ 1395701 h 1537547"/>
              <a:gd name="connsiteX864" fmla="*/ 2014546 w 2329312"/>
              <a:gd name="connsiteY864" fmla="*/ 1397546 h 1537547"/>
              <a:gd name="connsiteX865" fmla="*/ 2016871 w 2329312"/>
              <a:gd name="connsiteY865" fmla="*/ 1399379 h 1537547"/>
              <a:gd name="connsiteX866" fmla="*/ 2019208 w 2329312"/>
              <a:gd name="connsiteY866" fmla="*/ 1401187 h 1537547"/>
              <a:gd name="connsiteX867" fmla="*/ 2021533 w 2329312"/>
              <a:gd name="connsiteY867" fmla="*/ 1402983 h 1537547"/>
              <a:gd name="connsiteX868" fmla="*/ 2023870 w 2329312"/>
              <a:gd name="connsiteY868" fmla="*/ 1404754 h 1537547"/>
              <a:gd name="connsiteX869" fmla="*/ 2026195 w 2329312"/>
              <a:gd name="connsiteY869" fmla="*/ 1406514 h 1537547"/>
              <a:gd name="connsiteX870" fmla="*/ 2028532 w 2329312"/>
              <a:gd name="connsiteY870" fmla="*/ 1408248 h 1537547"/>
              <a:gd name="connsiteX871" fmla="*/ 2030857 w 2329312"/>
              <a:gd name="connsiteY871" fmla="*/ 1409970 h 1537547"/>
              <a:gd name="connsiteX872" fmla="*/ 2033195 w 2329312"/>
              <a:gd name="connsiteY872" fmla="*/ 1411668 h 1537547"/>
              <a:gd name="connsiteX873" fmla="*/ 2035520 w 2329312"/>
              <a:gd name="connsiteY873" fmla="*/ 1413353 h 1537547"/>
              <a:gd name="connsiteX874" fmla="*/ 2037857 w 2329312"/>
              <a:gd name="connsiteY874" fmla="*/ 1415014 h 1537547"/>
              <a:gd name="connsiteX875" fmla="*/ 2040194 w 2329312"/>
              <a:gd name="connsiteY875" fmla="*/ 1416662 h 1537547"/>
              <a:gd name="connsiteX876" fmla="*/ 2042519 w 2329312"/>
              <a:gd name="connsiteY876" fmla="*/ 1418298 h 1537547"/>
              <a:gd name="connsiteX877" fmla="*/ 2044856 w 2329312"/>
              <a:gd name="connsiteY877" fmla="*/ 1419898 h 1537547"/>
              <a:gd name="connsiteX878" fmla="*/ 2047181 w 2329312"/>
              <a:gd name="connsiteY878" fmla="*/ 1421497 h 1537547"/>
              <a:gd name="connsiteX879" fmla="*/ 2049518 w 2329312"/>
              <a:gd name="connsiteY879" fmla="*/ 1423071 h 1537547"/>
              <a:gd name="connsiteX880" fmla="*/ 2051843 w 2329312"/>
              <a:gd name="connsiteY880" fmla="*/ 1424634 h 1537547"/>
              <a:gd name="connsiteX881" fmla="*/ 2054181 w 2329312"/>
              <a:gd name="connsiteY881" fmla="*/ 1426171 h 1537547"/>
              <a:gd name="connsiteX882" fmla="*/ 2056506 w 2329312"/>
              <a:gd name="connsiteY882" fmla="*/ 1427697 h 1537547"/>
              <a:gd name="connsiteX883" fmla="*/ 2058843 w 2329312"/>
              <a:gd name="connsiteY883" fmla="*/ 1429210 h 1537547"/>
              <a:gd name="connsiteX884" fmla="*/ 2061168 w 2329312"/>
              <a:gd name="connsiteY884" fmla="*/ 1430698 h 1537547"/>
              <a:gd name="connsiteX885" fmla="*/ 2063505 w 2329312"/>
              <a:gd name="connsiteY885" fmla="*/ 1432162 h 1537547"/>
              <a:gd name="connsiteX886" fmla="*/ 2065842 w 2329312"/>
              <a:gd name="connsiteY886" fmla="*/ 1433626 h 1537547"/>
              <a:gd name="connsiteX887" fmla="*/ 2068167 w 2329312"/>
              <a:gd name="connsiteY887" fmla="*/ 1435065 h 1537547"/>
              <a:gd name="connsiteX888" fmla="*/ 2070505 w 2329312"/>
              <a:gd name="connsiteY888" fmla="*/ 1436492 h 1537547"/>
              <a:gd name="connsiteX889" fmla="*/ 2072829 w 2329312"/>
              <a:gd name="connsiteY889" fmla="*/ 1437894 h 1537547"/>
              <a:gd name="connsiteX890" fmla="*/ 2075167 w 2329312"/>
              <a:gd name="connsiteY890" fmla="*/ 1439285 h 1537547"/>
              <a:gd name="connsiteX891" fmla="*/ 2077492 w 2329312"/>
              <a:gd name="connsiteY891" fmla="*/ 1440662 h 1537547"/>
              <a:gd name="connsiteX892" fmla="*/ 2079829 w 2329312"/>
              <a:gd name="connsiteY892" fmla="*/ 1442028 h 1537547"/>
              <a:gd name="connsiteX893" fmla="*/ 2082154 w 2329312"/>
              <a:gd name="connsiteY893" fmla="*/ 1443368 h 1537547"/>
              <a:gd name="connsiteX894" fmla="*/ 2084491 w 2329312"/>
              <a:gd name="connsiteY894" fmla="*/ 1444697 h 1537547"/>
              <a:gd name="connsiteX895" fmla="*/ 2086816 w 2329312"/>
              <a:gd name="connsiteY895" fmla="*/ 1446013 h 1537547"/>
              <a:gd name="connsiteX896" fmla="*/ 2089153 w 2329312"/>
              <a:gd name="connsiteY896" fmla="*/ 1447317 h 1537547"/>
              <a:gd name="connsiteX897" fmla="*/ 2091491 w 2329312"/>
              <a:gd name="connsiteY897" fmla="*/ 1448597 h 1537547"/>
              <a:gd name="connsiteX898" fmla="*/ 2093816 w 2329312"/>
              <a:gd name="connsiteY898" fmla="*/ 1449864 h 1537547"/>
              <a:gd name="connsiteX899" fmla="*/ 2096153 w 2329312"/>
              <a:gd name="connsiteY899" fmla="*/ 1451118 h 1537547"/>
              <a:gd name="connsiteX900" fmla="*/ 2098478 w 2329312"/>
              <a:gd name="connsiteY900" fmla="*/ 1452361 h 1537547"/>
              <a:gd name="connsiteX901" fmla="*/ 2100815 w 2329312"/>
              <a:gd name="connsiteY901" fmla="*/ 1453579 h 1537547"/>
              <a:gd name="connsiteX902" fmla="*/ 2103140 w 2329312"/>
              <a:gd name="connsiteY902" fmla="*/ 1454784 h 1537547"/>
              <a:gd name="connsiteX903" fmla="*/ 2105477 w 2329312"/>
              <a:gd name="connsiteY903" fmla="*/ 1455977 h 1537547"/>
              <a:gd name="connsiteX904" fmla="*/ 2107802 w 2329312"/>
              <a:gd name="connsiteY904" fmla="*/ 1457158 h 1537547"/>
              <a:gd name="connsiteX905" fmla="*/ 2110140 w 2329312"/>
              <a:gd name="connsiteY905" fmla="*/ 1458327 h 1537547"/>
              <a:gd name="connsiteX906" fmla="*/ 2112465 w 2329312"/>
              <a:gd name="connsiteY906" fmla="*/ 1459483 h 1537547"/>
              <a:gd name="connsiteX907" fmla="*/ 2114802 w 2329312"/>
              <a:gd name="connsiteY907" fmla="*/ 1460615 h 1537547"/>
              <a:gd name="connsiteX908" fmla="*/ 2117139 w 2329312"/>
              <a:gd name="connsiteY908" fmla="*/ 1461747 h 1537547"/>
              <a:gd name="connsiteX909" fmla="*/ 2119464 w 2329312"/>
              <a:gd name="connsiteY909" fmla="*/ 1462854 h 1537547"/>
              <a:gd name="connsiteX910" fmla="*/ 2121801 w 2329312"/>
              <a:gd name="connsiteY910" fmla="*/ 1463949 h 1537547"/>
              <a:gd name="connsiteX911" fmla="*/ 2124126 w 2329312"/>
              <a:gd name="connsiteY911" fmla="*/ 1465031 h 1537547"/>
              <a:gd name="connsiteX912" fmla="*/ 2126464 w 2329312"/>
              <a:gd name="connsiteY912" fmla="*/ 1466101 h 1537547"/>
              <a:gd name="connsiteX913" fmla="*/ 2128788 w 2329312"/>
              <a:gd name="connsiteY913" fmla="*/ 1467159 h 1537547"/>
              <a:gd name="connsiteX914" fmla="*/ 2131126 w 2329312"/>
              <a:gd name="connsiteY914" fmla="*/ 1468205 h 1537547"/>
              <a:gd name="connsiteX915" fmla="*/ 2133451 w 2329312"/>
              <a:gd name="connsiteY915" fmla="*/ 1469226 h 1537547"/>
              <a:gd name="connsiteX916" fmla="*/ 2135788 w 2329312"/>
              <a:gd name="connsiteY916" fmla="*/ 1470247 h 1537547"/>
              <a:gd name="connsiteX917" fmla="*/ 2138113 w 2329312"/>
              <a:gd name="connsiteY917" fmla="*/ 1471256 h 1537547"/>
              <a:gd name="connsiteX918" fmla="*/ 2140450 w 2329312"/>
              <a:gd name="connsiteY918" fmla="*/ 1472252 h 1537547"/>
              <a:gd name="connsiteX919" fmla="*/ 2142775 w 2329312"/>
              <a:gd name="connsiteY919" fmla="*/ 1473224 h 1537547"/>
              <a:gd name="connsiteX920" fmla="*/ 2145112 w 2329312"/>
              <a:gd name="connsiteY920" fmla="*/ 1474196 h 1537547"/>
              <a:gd name="connsiteX921" fmla="*/ 2147450 w 2329312"/>
              <a:gd name="connsiteY921" fmla="*/ 1475143 h 1537547"/>
              <a:gd name="connsiteX922" fmla="*/ 2149775 w 2329312"/>
              <a:gd name="connsiteY922" fmla="*/ 1476090 h 1537547"/>
              <a:gd name="connsiteX923" fmla="*/ 2152112 w 2329312"/>
              <a:gd name="connsiteY923" fmla="*/ 1477025 h 1537547"/>
              <a:gd name="connsiteX924" fmla="*/ 2154437 w 2329312"/>
              <a:gd name="connsiteY924" fmla="*/ 1477935 h 1537547"/>
              <a:gd name="connsiteX925" fmla="*/ 2156774 w 2329312"/>
              <a:gd name="connsiteY925" fmla="*/ 1478846 h 1537547"/>
              <a:gd name="connsiteX926" fmla="*/ 2159099 w 2329312"/>
              <a:gd name="connsiteY926" fmla="*/ 1479744 h 1537547"/>
              <a:gd name="connsiteX927" fmla="*/ 2161436 w 2329312"/>
              <a:gd name="connsiteY927" fmla="*/ 1480629 h 1537547"/>
              <a:gd name="connsiteX928" fmla="*/ 2163761 w 2329312"/>
              <a:gd name="connsiteY928" fmla="*/ 1481503 h 1537547"/>
              <a:gd name="connsiteX929" fmla="*/ 2166099 w 2329312"/>
              <a:gd name="connsiteY929" fmla="*/ 1482364 h 1537547"/>
              <a:gd name="connsiteX930" fmla="*/ 2168423 w 2329312"/>
              <a:gd name="connsiteY930" fmla="*/ 1483213 h 1537547"/>
              <a:gd name="connsiteX931" fmla="*/ 2170761 w 2329312"/>
              <a:gd name="connsiteY931" fmla="*/ 1484049 h 1537547"/>
              <a:gd name="connsiteX932" fmla="*/ 2173098 w 2329312"/>
              <a:gd name="connsiteY932" fmla="*/ 1484873 h 1537547"/>
              <a:gd name="connsiteX933" fmla="*/ 2175423 w 2329312"/>
              <a:gd name="connsiteY933" fmla="*/ 1485685 h 1537547"/>
              <a:gd name="connsiteX934" fmla="*/ 2177760 w 2329312"/>
              <a:gd name="connsiteY934" fmla="*/ 1486497 h 1537547"/>
              <a:gd name="connsiteX935" fmla="*/ 2180085 w 2329312"/>
              <a:gd name="connsiteY935" fmla="*/ 1487297 h 1537547"/>
              <a:gd name="connsiteX936" fmla="*/ 2182423 w 2329312"/>
              <a:gd name="connsiteY936" fmla="*/ 1488072 h 1537547"/>
              <a:gd name="connsiteX937" fmla="*/ 2184747 w 2329312"/>
              <a:gd name="connsiteY937" fmla="*/ 1488847 h 1537547"/>
              <a:gd name="connsiteX938" fmla="*/ 2187085 w 2329312"/>
              <a:gd name="connsiteY938" fmla="*/ 1489609 h 1537547"/>
              <a:gd name="connsiteX939" fmla="*/ 2189410 w 2329312"/>
              <a:gd name="connsiteY939" fmla="*/ 1490360 h 1537547"/>
              <a:gd name="connsiteX940" fmla="*/ 2191747 w 2329312"/>
              <a:gd name="connsiteY940" fmla="*/ 1491110 h 1537547"/>
              <a:gd name="connsiteX941" fmla="*/ 2194072 w 2329312"/>
              <a:gd name="connsiteY941" fmla="*/ 1491836 h 1537547"/>
              <a:gd name="connsiteX942" fmla="*/ 2196409 w 2329312"/>
              <a:gd name="connsiteY942" fmla="*/ 1492562 h 1537547"/>
              <a:gd name="connsiteX943" fmla="*/ 2198746 w 2329312"/>
              <a:gd name="connsiteY943" fmla="*/ 1493275 h 1537547"/>
              <a:gd name="connsiteX944" fmla="*/ 2201071 w 2329312"/>
              <a:gd name="connsiteY944" fmla="*/ 1493976 h 1537547"/>
              <a:gd name="connsiteX945" fmla="*/ 2203409 w 2329312"/>
              <a:gd name="connsiteY945" fmla="*/ 1494677 h 1537547"/>
              <a:gd name="connsiteX946" fmla="*/ 2205734 w 2329312"/>
              <a:gd name="connsiteY946" fmla="*/ 1495354 h 1537547"/>
              <a:gd name="connsiteX947" fmla="*/ 2208071 w 2329312"/>
              <a:gd name="connsiteY947" fmla="*/ 1496031 h 1537547"/>
              <a:gd name="connsiteX948" fmla="*/ 2210396 w 2329312"/>
              <a:gd name="connsiteY948" fmla="*/ 1496695 h 1537547"/>
              <a:gd name="connsiteX949" fmla="*/ 2212733 w 2329312"/>
              <a:gd name="connsiteY949" fmla="*/ 1497359 h 1537547"/>
              <a:gd name="connsiteX950" fmla="*/ 2215058 w 2329312"/>
              <a:gd name="connsiteY950" fmla="*/ 1497999 h 1537547"/>
              <a:gd name="connsiteX951" fmla="*/ 2217395 w 2329312"/>
              <a:gd name="connsiteY951" fmla="*/ 1498639 h 1537547"/>
              <a:gd name="connsiteX952" fmla="*/ 2219720 w 2329312"/>
              <a:gd name="connsiteY952" fmla="*/ 1499266 h 1537547"/>
              <a:gd name="connsiteX953" fmla="*/ 2222058 w 2329312"/>
              <a:gd name="connsiteY953" fmla="*/ 1499893 h 1537547"/>
              <a:gd name="connsiteX954" fmla="*/ 2224395 w 2329312"/>
              <a:gd name="connsiteY954" fmla="*/ 1500508 h 1537547"/>
              <a:gd name="connsiteX955" fmla="*/ 2226720 w 2329312"/>
              <a:gd name="connsiteY955" fmla="*/ 1501111 h 1537547"/>
              <a:gd name="connsiteX956" fmla="*/ 2229057 w 2329312"/>
              <a:gd name="connsiteY956" fmla="*/ 1501702 h 1537547"/>
              <a:gd name="connsiteX957" fmla="*/ 2231382 w 2329312"/>
              <a:gd name="connsiteY957" fmla="*/ 1502292 h 1537547"/>
              <a:gd name="connsiteX958" fmla="*/ 2233719 w 2329312"/>
              <a:gd name="connsiteY958" fmla="*/ 1502870 h 1537547"/>
              <a:gd name="connsiteX959" fmla="*/ 2236044 w 2329312"/>
              <a:gd name="connsiteY959" fmla="*/ 1503436 h 1537547"/>
              <a:gd name="connsiteX960" fmla="*/ 2238381 w 2329312"/>
              <a:gd name="connsiteY960" fmla="*/ 1503990 h 1537547"/>
              <a:gd name="connsiteX961" fmla="*/ 2240706 w 2329312"/>
              <a:gd name="connsiteY961" fmla="*/ 1504543 h 1537547"/>
              <a:gd name="connsiteX962" fmla="*/ 2243044 w 2329312"/>
              <a:gd name="connsiteY962" fmla="*/ 1505097 h 1537547"/>
              <a:gd name="connsiteX963" fmla="*/ 2245369 w 2329312"/>
              <a:gd name="connsiteY963" fmla="*/ 1505638 h 1537547"/>
              <a:gd name="connsiteX964" fmla="*/ 2247706 w 2329312"/>
              <a:gd name="connsiteY964" fmla="*/ 1506167 h 1537547"/>
              <a:gd name="connsiteX965" fmla="*/ 2250031 w 2329312"/>
              <a:gd name="connsiteY965" fmla="*/ 1506684 h 1537547"/>
              <a:gd name="connsiteX966" fmla="*/ 2252368 w 2329312"/>
              <a:gd name="connsiteY966" fmla="*/ 1507200 h 1537547"/>
              <a:gd name="connsiteX967" fmla="*/ 2254705 w 2329312"/>
              <a:gd name="connsiteY967" fmla="*/ 1507705 h 1537547"/>
              <a:gd name="connsiteX968" fmla="*/ 2257030 w 2329312"/>
              <a:gd name="connsiteY968" fmla="*/ 1508209 h 1537547"/>
              <a:gd name="connsiteX969" fmla="*/ 2259368 w 2329312"/>
              <a:gd name="connsiteY969" fmla="*/ 1508701 h 1537547"/>
              <a:gd name="connsiteX970" fmla="*/ 2261692 w 2329312"/>
              <a:gd name="connsiteY970" fmla="*/ 1509181 h 1537547"/>
              <a:gd name="connsiteX971" fmla="*/ 2264030 w 2329312"/>
              <a:gd name="connsiteY971" fmla="*/ 1509661 h 1537547"/>
              <a:gd name="connsiteX972" fmla="*/ 2266355 w 2329312"/>
              <a:gd name="connsiteY972" fmla="*/ 1510128 h 1537547"/>
              <a:gd name="connsiteX973" fmla="*/ 2268692 w 2329312"/>
              <a:gd name="connsiteY973" fmla="*/ 1510596 h 1537547"/>
              <a:gd name="connsiteX974" fmla="*/ 2271017 w 2329312"/>
              <a:gd name="connsiteY974" fmla="*/ 1511051 h 1537547"/>
              <a:gd name="connsiteX975" fmla="*/ 2273354 w 2329312"/>
              <a:gd name="connsiteY975" fmla="*/ 1511506 h 1537547"/>
              <a:gd name="connsiteX976" fmla="*/ 2275679 w 2329312"/>
              <a:gd name="connsiteY976" fmla="*/ 1511949 h 1537547"/>
              <a:gd name="connsiteX977" fmla="*/ 2278016 w 2329312"/>
              <a:gd name="connsiteY977" fmla="*/ 1512379 h 1537547"/>
              <a:gd name="connsiteX978" fmla="*/ 2280354 w 2329312"/>
              <a:gd name="connsiteY978" fmla="*/ 1512810 h 1537547"/>
              <a:gd name="connsiteX979" fmla="*/ 2282679 w 2329312"/>
              <a:gd name="connsiteY979" fmla="*/ 1513240 h 1537547"/>
              <a:gd name="connsiteX980" fmla="*/ 2285016 w 2329312"/>
              <a:gd name="connsiteY980" fmla="*/ 1513659 h 1537547"/>
              <a:gd name="connsiteX981" fmla="*/ 2287341 w 2329312"/>
              <a:gd name="connsiteY981" fmla="*/ 1514064 h 1537547"/>
              <a:gd name="connsiteX982" fmla="*/ 2289678 w 2329312"/>
              <a:gd name="connsiteY982" fmla="*/ 1514470 h 1537547"/>
              <a:gd name="connsiteX983" fmla="*/ 2292003 w 2329312"/>
              <a:gd name="connsiteY983" fmla="*/ 1514864 h 1537547"/>
              <a:gd name="connsiteX984" fmla="*/ 2294340 w 2329312"/>
              <a:gd name="connsiteY984" fmla="*/ 1515258 h 1537547"/>
              <a:gd name="connsiteX985" fmla="*/ 2296665 w 2329312"/>
              <a:gd name="connsiteY985" fmla="*/ 1515651 h 1537547"/>
              <a:gd name="connsiteX986" fmla="*/ 2299003 w 2329312"/>
              <a:gd name="connsiteY986" fmla="*/ 1516033 h 1537547"/>
              <a:gd name="connsiteX987" fmla="*/ 2301327 w 2329312"/>
              <a:gd name="connsiteY987" fmla="*/ 1516402 h 1537547"/>
              <a:gd name="connsiteX988" fmla="*/ 2303665 w 2329312"/>
              <a:gd name="connsiteY988" fmla="*/ 1516771 h 1537547"/>
              <a:gd name="connsiteX989" fmla="*/ 2306002 w 2329312"/>
              <a:gd name="connsiteY989" fmla="*/ 1517140 h 1537547"/>
              <a:gd name="connsiteX990" fmla="*/ 2308327 w 2329312"/>
              <a:gd name="connsiteY990" fmla="*/ 1517497 h 1537547"/>
              <a:gd name="connsiteX991" fmla="*/ 2310664 w 2329312"/>
              <a:gd name="connsiteY991" fmla="*/ 1517841 h 1537547"/>
              <a:gd name="connsiteX992" fmla="*/ 2312989 w 2329312"/>
              <a:gd name="connsiteY992" fmla="*/ 1518198 h 1537547"/>
              <a:gd name="connsiteX993" fmla="*/ 2315327 w 2329312"/>
              <a:gd name="connsiteY993" fmla="*/ 1518530 h 1537547"/>
              <a:gd name="connsiteX994" fmla="*/ 2317651 w 2329312"/>
              <a:gd name="connsiteY994" fmla="*/ 1518874 h 1537547"/>
              <a:gd name="connsiteX995" fmla="*/ 2319989 w 2329312"/>
              <a:gd name="connsiteY995" fmla="*/ 1519194 h 1537547"/>
              <a:gd name="connsiteX996" fmla="*/ 2322314 w 2329312"/>
              <a:gd name="connsiteY996" fmla="*/ 1519526 h 1537547"/>
              <a:gd name="connsiteX997" fmla="*/ 2324651 w 2329312"/>
              <a:gd name="connsiteY997" fmla="*/ 1519846 h 1537547"/>
              <a:gd name="connsiteX998" fmla="*/ 2326976 w 2329312"/>
              <a:gd name="connsiteY998" fmla="*/ 1520166 h 1537547"/>
              <a:gd name="connsiteX999" fmla="*/ 2329313 w 2329312"/>
              <a:gd name="connsiteY999" fmla="*/ 1520474 h 153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37547">
                <a:moveTo>
                  <a:pt x="0" y="1537548"/>
                </a:moveTo>
                <a:lnTo>
                  <a:pt x="2331" y="1537548"/>
                </a:lnTo>
                <a:lnTo>
                  <a:pt x="4663" y="1537548"/>
                </a:lnTo>
                <a:lnTo>
                  <a:pt x="6995" y="1537548"/>
                </a:lnTo>
                <a:lnTo>
                  <a:pt x="9326" y="1537548"/>
                </a:lnTo>
                <a:lnTo>
                  <a:pt x="11658" y="1537548"/>
                </a:lnTo>
                <a:lnTo>
                  <a:pt x="13989" y="1537548"/>
                </a:lnTo>
                <a:lnTo>
                  <a:pt x="16321" y="1537548"/>
                </a:lnTo>
                <a:lnTo>
                  <a:pt x="18653" y="1537548"/>
                </a:lnTo>
                <a:lnTo>
                  <a:pt x="20985" y="1537548"/>
                </a:lnTo>
                <a:lnTo>
                  <a:pt x="23316" y="1537548"/>
                </a:lnTo>
                <a:lnTo>
                  <a:pt x="25647" y="1537548"/>
                </a:lnTo>
                <a:lnTo>
                  <a:pt x="27979" y="1537548"/>
                </a:lnTo>
                <a:lnTo>
                  <a:pt x="30311" y="1537548"/>
                </a:lnTo>
                <a:lnTo>
                  <a:pt x="32643" y="1537548"/>
                </a:lnTo>
                <a:lnTo>
                  <a:pt x="34974" y="1537548"/>
                </a:lnTo>
                <a:lnTo>
                  <a:pt x="37306" y="1537548"/>
                </a:lnTo>
                <a:lnTo>
                  <a:pt x="39637" y="1537548"/>
                </a:lnTo>
                <a:lnTo>
                  <a:pt x="41969" y="1537548"/>
                </a:lnTo>
                <a:lnTo>
                  <a:pt x="44301" y="1537548"/>
                </a:lnTo>
                <a:lnTo>
                  <a:pt x="46632" y="1537548"/>
                </a:lnTo>
                <a:lnTo>
                  <a:pt x="48964" y="1537548"/>
                </a:lnTo>
                <a:lnTo>
                  <a:pt x="51295" y="1537548"/>
                </a:lnTo>
                <a:lnTo>
                  <a:pt x="53628" y="1537548"/>
                </a:lnTo>
                <a:lnTo>
                  <a:pt x="55959" y="1537548"/>
                </a:lnTo>
                <a:lnTo>
                  <a:pt x="58291" y="1537548"/>
                </a:lnTo>
                <a:lnTo>
                  <a:pt x="60622" y="1537548"/>
                </a:lnTo>
                <a:lnTo>
                  <a:pt x="62953" y="1537548"/>
                </a:lnTo>
                <a:lnTo>
                  <a:pt x="65286" y="1537548"/>
                </a:lnTo>
                <a:lnTo>
                  <a:pt x="67617" y="1537548"/>
                </a:lnTo>
                <a:lnTo>
                  <a:pt x="69949" y="1537548"/>
                </a:lnTo>
                <a:lnTo>
                  <a:pt x="72280" y="1537548"/>
                </a:lnTo>
                <a:lnTo>
                  <a:pt x="74613" y="1537548"/>
                </a:lnTo>
                <a:lnTo>
                  <a:pt x="76944" y="1537548"/>
                </a:lnTo>
                <a:lnTo>
                  <a:pt x="79275" y="1537548"/>
                </a:lnTo>
                <a:lnTo>
                  <a:pt x="81607" y="1537548"/>
                </a:lnTo>
                <a:lnTo>
                  <a:pt x="83938" y="1537548"/>
                </a:lnTo>
                <a:lnTo>
                  <a:pt x="86271" y="1537548"/>
                </a:lnTo>
                <a:lnTo>
                  <a:pt x="88602" y="1537548"/>
                </a:lnTo>
                <a:lnTo>
                  <a:pt x="90934" y="1537548"/>
                </a:lnTo>
                <a:lnTo>
                  <a:pt x="93265" y="1537548"/>
                </a:lnTo>
                <a:lnTo>
                  <a:pt x="95596" y="1537548"/>
                </a:lnTo>
                <a:lnTo>
                  <a:pt x="97929" y="1537548"/>
                </a:lnTo>
                <a:lnTo>
                  <a:pt x="100260" y="1537548"/>
                </a:lnTo>
                <a:lnTo>
                  <a:pt x="102592" y="1537548"/>
                </a:lnTo>
                <a:lnTo>
                  <a:pt x="104923" y="1537548"/>
                </a:lnTo>
                <a:lnTo>
                  <a:pt x="107256" y="1537548"/>
                </a:lnTo>
                <a:lnTo>
                  <a:pt x="109587" y="1537548"/>
                </a:lnTo>
                <a:lnTo>
                  <a:pt x="111919" y="1537548"/>
                </a:lnTo>
                <a:lnTo>
                  <a:pt x="114250" y="1537548"/>
                </a:lnTo>
                <a:lnTo>
                  <a:pt x="116581" y="1537548"/>
                </a:lnTo>
                <a:lnTo>
                  <a:pt x="118914" y="1537548"/>
                </a:lnTo>
                <a:lnTo>
                  <a:pt x="121245" y="1537548"/>
                </a:lnTo>
                <a:lnTo>
                  <a:pt x="123577" y="1537548"/>
                </a:lnTo>
                <a:lnTo>
                  <a:pt x="125908" y="1537548"/>
                </a:lnTo>
                <a:lnTo>
                  <a:pt x="128241" y="1537548"/>
                </a:lnTo>
                <a:lnTo>
                  <a:pt x="130572" y="1537548"/>
                </a:lnTo>
                <a:lnTo>
                  <a:pt x="132903" y="1537548"/>
                </a:lnTo>
                <a:lnTo>
                  <a:pt x="135235" y="1537548"/>
                </a:lnTo>
                <a:lnTo>
                  <a:pt x="137566" y="1537548"/>
                </a:lnTo>
                <a:lnTo>
                  <a:pt x="139899" y="1537548"/>
                </a:lnTo>
                <a:lnTo>
                  <a:pt x="142230" y="1537548"/>
                </a:lnTo>
                <a:lnTo>
                  <a:pt x="144562" y="1537548"/>
                </a:lnTo>
                <a:lnTo>
                  <a:pt x="146893" y="1537548"/>
                </a:lnTo>
                <a:lnTo>
                  <a:pt x="149225" y="1537548"/>
                </a:lnTo>
                <a:lnTo>
                  <a:pt x="151557" y="1537548"/>
                </a:lnTo>
                <a:lnTo>
                  <a:pt x="153888" y="1537548"/>
                </a:lnTo>
                <a:lnTo>
                  <a:pt x="156220" y="1537548"/>
                </a:lnTo>
                <a:lnTo>
                  <a:pt x="158551" y="1537548"/>
                </a:lnTo>
                <a:lnTo>
                  <a:pt x="160883" y="1537548"/>
                </a:lnTo>
                <a:lnTo>
                  <a:pt x="163215" y="1537548"/>
                </a:lnTo>
                <a:lnTo>
                  <a:pt x="165547" y="1537548"/>
                </a:lnTo>
                <a:lnTo>
                  <a:pt x="167878" y="1537548"/>
                </a:lnTo>
                <a:lnTo>
                  <a:pt x="170209" y="1537548"/>
                </a:lnTo>
                <a:lnTo>
                  <a:pt x="172541" y="1537548"/>
                </a:lnTo>
                <a:lnTo>
                  <a:pt x="174873" y="1537548"/>
                </a:lnTo>
                <a:lnTo>
                  <a:pt x="177205" y="1537548"/>
                </a:lnTo>
                <a:lnTo>
                  <a:pt x="179536" y="1537548"/>
                </a:lnTo>
                <a:lnTo>
                  <a:pt x="181868" y="1537548"/>
                </a:lnTo>
                <a:lnTo>
                  <a:pt x="184199" y="1537548"/>
                </a:lnTo>
                <a:lnTo>
                  <a:pt x="186531" y="1537548"/>
                </a:lnTo>
                <a:lnTo>
                  <a:pt x="188863" y="1537548"/>
                </a:lnTo>
                <a:lnTo>
                  <a:pt x="191194" y="1537548"/>
                </a:lnTo>
                <a:lnTo>
                  <a:pt x="193526" y="1537548"/>
                </a:lnTo>
                <a:lnTo>
                  <a:pt x="195857" y="1537548"/>
                </a:lnTo>
                <a:lnTo>
                  <a:pt x="198190" y="1537548"/>
                </a:lnTo>
                <a:lnTo>
                  <a:pt x="200521" y="1537548"/>
                </a:lnTo>
                <a:lnTo>
                  <a:pt x="202853" y="1537548"/>
                </a:lnTo>
                <a:lnTo>
                  <a:pt x="205184" y="1537548"/>
                </a:lnTo>
                <a:lnTo>
                  <a:pt x="207515" y="1537548"/>
                </a:lnTo>
                <a:lnTo>
                  <a:pt x="209848" y="1537548"/>
                </a:lnTo>
                <a:lnTo>
                  <a:pt x="212179" y="1537548"/>
                </a:lnTo>
                <a:lnTo>
                  <a:pt x="214511" y="1537548"/>
                </a:lnTo>
                <a:lnTo>
                  <a:pt x="216842" y="1537548"/>
                </a:lnTo>
                <a:lnTo>
                  <a:pt x="219175" y="1537548"/>
                </a:lnTo>
                <a:lnTo>
                  <a:pt x="221506" y="1537548"/>
                </a:lnTo>
                <a:lnTo>
                  <a:pt x="223837" y="1537548"/>
                </a:lnTo>
                <a:lnTo>
                  <a:pt x="226169" y="1537548"/>
                </a:lnTo>
                <a:lnTo>
                  <a:pt x="228500" y="1537548"/>
                </a:lnTo>
                <a:lnTo>
                  <a:pt x="230833" y="1537548"/>
                </a:lnTo>
                <a:lnTo>
                  <a:pt x="233164" y="1537548"/>
                </a:lnTo>
                <a:lnTo>
                  <a:pt x="235496" y="1537548"/>
                </a:lnTo>
                <a:lnTo>
                  <a:pt x="237827" y="1537548"/>
                </a:lnTo>
                <a:lnTo>
                  <a:pt x="240158" y="1537548"/>
                </a:lnTo>
                <a:lnTo>
                  <a:pt x="242491" y="1537548"/>
                </a:lnTo>
                <a:lnTo>
                  <a:pt x="244822" y="1537548"/>
                </a:lnTo>
                <a:lnTo>
                  <a:pt x="247154" y="1537548"/>
                </a:lnTo>
                <a:lnTo>
                  <a:pt x="249485" y="1537548"/>
                </a:lnTo>
                <a:lnTo>
                  <a:pt x="251818" y="1537548"/>
                </a:lnTo>
                <a:lnTo>
                  <a:pt x="254149" y="1537548"/>
                </a:lnTo>
                <a:lnTo>
                  <a:pt x="256481" y="1537548"/>
                </a:lnTo>
                <a:lnTo>
                  <a:pt x="258812" y="1537548"/>
                </a:lnTo>
                <a:lnTo>
                  <a:pt x="261143" y="1537548"/>
                </a:lnTo>
                <a:lnTo>
                  <a:pt x="263476" y="1537548"/>
                </a:lnTo>
                <a:lnTo>
                  <a:pt x="265807" y="1537548"/>
                </a:lnTo>
                <a:lnTo>
                  <a:pt x="268139" y="1537548"/>
                </a:lnTo>
                <a:lnTo>
                  <a:pt x="270470" y="1537548"/>
                </a:lnTo>
                <a:lnTo>
                  <a:pt x="272803" y="1537548"/>
                </a:lnTo>
                <a:lnTo>
                  <a:pt x="275134" y="1537548"/>
                </a:lnTo>
                <a:lnTo>
                  <a:pt x="277465" y="1537548"/>
                </a:lnTo>
                <a:lnTo>
                  <a:pt x="279797" y="1537548"/>
                </a:lnTo>
                <a:lnTo>
                  <a:pt x="282128" y="1537548"/>
                </a:lnTo>
                <a:lnTo>
                  <a:pt x="284461" y="1537548"/>
                </a:lnTo>
                <a:lnTo>
                  <a:pt x="286792" y="1537548"/>
                </a:lnTo>
                <a:lnTo>
                  <a:pt x="289124" y="1537548"/>
                </a:lnTo>
                <a:lnTo>
                  <a:pt x="291455" y="1537548"/>
                </a:lnTo>
                <a:lnTo>
                  <a:pt x="293787" y="1537548"/>
                </a:lnTo>
                <a:lnTo>
                  <a:pt x="296119" y="1537548"/>
                </a:lnTo>
                <a:lnTo>
                  <a:pt x="298450" y="1537548"/>
                </a:lnTo>
                <a:lnTo>
                  <a:pt x="300782" y="1537548"/>
                </a:lnTo>
                <a:lnTo>
                  <a:pt x="303113" y="1537548"/>
                </a:lnTo>
                <a:lnTo>
                  <a:pt x="305445" y="1537548"/>
                </a:lnTo>
                <a:lnTo>
                  <a:pt x="307777" y="1537548"/>
                </a:lnTo>
                <a:lnTo>
                  <a:pt x="310109" y="1537548"/>
                </a:lnTo>
                <a:lnTo>
                  <a:pt x="312440" y="1537548"/>
                </a:lnTo>
                <a:lnTo>
                  <a:pt x="314771" y="1537548"/>
                </a:lnTo>
                <a:lnTo>
                  <a:pt x="317103" y="1537548"/>
                </a:lnTo>
                <a:lnTo>
                  <a:pt x="319435" y="1537548"/>
                </a:lnTo>
                <a:lnTo>
                  <a:pt x="321767" y="1537548"/>
                </a:lnTo>
                <a:lnTo>
                  <a:pt x="324098" y="1537548"/>
                </a:lnTo>
                <a:lnTo>
                  <a:pt x="326430" y="1537548"/>
                </a:lnTo>
                <a:lnTo>
                  <a:pt x="328761" y="1537548"/>
                </a:lnTo>
                <a:lnTo>
                  <a:pt x="331092" y="1537548"/>
                </a:lnTo>
                <a:lnTo>
                  <a:pt x="333425" y="1537548"/>
                </a:lnTo>
                <a:lnTo>
                  <a:pt x="335756" y="1537548"/>
                </a:lnTo>
                <a:lnTo>
                  <a:pt x="338088" y="1537548"/>
                </a:lnTo>
                <a:lnTo>
                  <a:pt x="340419" y="1537548"/>
                </a:lnTo>
                <a:lnTo>
                  <a:pt x="342752" y="1537548"/>
                </a:lnTo>
                <a:lnTo>
                  <a:pt x="345083" y="1537548"/>
                </a:lnTo>
                <a:lnTo>
                  <a:pt x="347415" y="1537548"/>
                </a:lnTo>
                <a:lnTo>
                  <a:pt x="349746" y="1537548"/>
                </a:lnTo>
                <a:lnTo>
                  <a:pt x="352077" y="1537548"/>
                </a:lnTo>
                <a:lnTo>
                  <a:pt x="354410" y="1537548"/>
                </a:lnTo>
                <a:lnTo>
                  <a:pt x="356741" y="1537548"/>
                </a:lnTo>
                <a:lnTo>
                  <a:pt x="359073" y="1537548"/>
                </a:lnTo>
                <a:lnTo>
                  <a:pt x="361404" y="1537548"/>
                </a:lnTo>
                <a:lnTo>
                  <a:pt x="363737" y="1537548"/>
                </a:lnTo>
                <a:lnTo>
                  <a:pt x="366068" y="1537548"/>
                </a:lnTo>
                <a:lnTo>
                  <a:pt x="368399" y="1537548"/>
                </a:lnTo>
                <a:lnTo>
                  <a:pt x="370731" y="1537548"/>
                </a:lnTo>
                <a:lnTo>
                  <a:pt x="373062" y="1537548"/>
                </a:lnTo>
                <a:lnTo>
                  <a:pt x="375395" y="1537548"/>
                </a:lnTo>
                <a:lnTo>
                  <a:pt x="377726" y="1537548"/>
                </a:lnTo>
                <a:lnTo>
                  <a:pt x="380058" y="1537548"/>
                </a:lnTo>
                <a:lnTo>
                  <a:pt x="382389" y="1537548"/>
                </a:lnTo>
                <a:lnTo>
                  <a:pt x="384720" y="1537548"/>
                </a:lnTo>
                <a:lnTo>
                  <a:pt x="387053" y="1537548"/>
                </a:lnTo>
                <a:lnTo>
                  <a:pt x="389384" y="1537548"/>
                </a:lnTo>
                <a:lnTo>
                  <a:pt x="391716" y="1537548"/>
                </a:lnTo>
                <a:lnTo>
                  <a:pt x="394047" y="1537548"/>
                </a:lnTo>
                <a:lnTo>
                  <a:pt x="396380" y="1537548"/>
                </a:lnTo>
                <a:lnTo>
                  <a:pt x="398711" y="1537548"/>
                </a:lnTo>
                <a:lnTo>
                  <a:pt x="401043" y="1537548"/>
                </a:lnTo>
                <a:lnTo>
                  <a:pt x="403374" y="1537548"/>
                </a:lnTo>
                <a:lnTo>
                  <a:pt x="405705" y="1537548"/>
                </a:lnTo>
                <a:lnTo>
                  <a:pt x="408038" y="1537548"/>
                </a:lnTo>
                <a:lnTo>
                  <a:pt x="410369" y="1537548"/>
                </a:lnTo>
                <a:lnTo>
                  <a:pt x="412701" y="1537548"/>
                </a:lnTo>
                <a:lnTo>
                  <a:pt x="415032" y="1537548"/>
                </a:lnTo>
                <a:lnTo>
                  <a:pt x="417364" y="1537548"/>
                </a:lnTo>
                <a:lnTo>
                  <a:pt x="419696" y="1537548"/>
                </a:lnTo>
                <a:lnTo>
                  <a:pt x="422027" y="1537548"/>
                </a:lnTo>
                <a:lnTo>
                  <a:pt x="424359" y="1537548"/>
                </a:lnTo>
                <a:lnTo>
                  <a:pt x="426690" y="1537548"/>
                </a:lnTo>
                <a:lnTo>
                  <a:pt x="429022" y="1537548"/>
                </a:lnTo>
                <a:lnTo>
                  <a:pt x="431354" y="1537548"/>
                </a:lnTo>
                <a:lnTo>
                  <a:pt x="433686" y="1537548"/>
                </a:lnTo>
                <a:lnTo>
                  <a:pt x="436017" y="1537548"/>
                </a:lnTo>
                <a:lnTo>
                  <a:pt x="438349" y="1537548"/>
                </a:lnTo>
                <a:lnTo>
                  <a:pt x="440680" y="1537548"/>
                </a:lnTo>
                <a:lnTo>
                  <a:pt x="443012" y="1537548"/>
                </a:lnTo>
                <a:lnTo>
                  <a:pt x="445344" y="1537548"/>
                </a:lnTo>
                <a:lnTo>
                  <a:pt x="447675" y="1537548"/>
                </a:lnTo>
                <a:lnTo>
                  <a:pt x="450007" y="1537548"/>
                </a:lnTo>
                <a:lnTo>
                  <a:pt x="452339" y="1537548"/>
                </a:lnTo>
                <a:lnTo>
                  <a:pt x="454671" y="1537548"/>
                </a:lnTo>
                <a:lnTo>
                  <a:pt x="457002" y="1537548"/>
                </a:lnTo>
                <a:lnTo>
                  <a:pt x="459333" y="1537548"/>
                </a:lnTo>
                <a:lnTo>
                  <a:pt x="461665" y="1537548"/>
                </a:lnTo>
                <a:lnTo>
                  <a:pt x="463997" y="1537548"/>
                </a:lnTo>
                <a:lnTo>
                  <a:pt x="466329" y="1537548"/>
                </a:lnTo>
                <a:lnTo>
                  <a:pt x="468660" y="1537548"/>
                </a:lnTo>
                <a:lnTo>
                  <a:pt x="470992" y="1537548"/>
                </a:lnTo>
                <a:lnTo>
                  <a:pt x="473323" y="1537548"/>
                </a:lnTo>
                <a:lnTo>
                  <a:pt x="475654" y="1537548"/>
                </a:lnTo>
                <a:lnTo>
                  <a:pt x="477987" y="1537548"/>
                </a:lnTo>
                <a:lnTo>
                  <a:pt x="480318" y="1537548"/>
                </a:lnTo>
                <a:lnTo>
                  <a:pt x="482650" y="1537548"/>
                </a:lnTo>
                <a:lnTo>
                  <a:pt x="484981" y="1537548"/>
                </a:lnTo>
                <a:lnTo>
                  <a:pt x="487314" y="1537548"/>
                </a:lnTo>
                <a:lnTo>
                  <a:pt x="489645" y="1537548"/>
                </a:lnTo>
                <a:lnTo>
                  <a:pt x="491977" y="1537548"/>
                </a:lnTo>
                <a:lnTo>
                  <a:pt x="494308" y="1537548"/>
                </a:lnTo>
                <a:lnTo>
                  <a:pt x="496639" y="1537548"/>
                </a:lnTo>
                <a:lnTo>
                  <a:pt x="498972" y="1537548"/>
                </a:lnTo>
                <a:lnTo>
                  <a:pt x="501303" y="1537548"/>
                </a:lnTo>
                <a:lnTo>
                  <a:pt x="503635" y="1537548"/>
                </a:lnTo>
                <a:lnTo>
                  <a:pt x="505966" y="1537548"/>
                </a:lnTo>
                <a:lnTo>
                  <a:pt x="508299" y="1537548"/>
                </a:lnTo>
                <a:lnTo>
                  <a:pt x="510630" y="1537548"/>
                </a:lnTo>
                <a:lnTo>
                  <a:pt x="512961" y="1537548"/>
                </a:lnTo>
                <a:lnTo>
                  <a:pt x="515293" y="1537548"/>
                </a:lnTo>
                <a:lnTo>
                  <a:pt x="517624" y="1537548"/>
                </a:lnTo>
                <a:lnTo>
                  <a:pt x="519957" y="1537548"/>
                </a:lnTo>
                <a:lnTo>
                  <a:pt x="522288" y="1537548"/>
                </a:lnTo>
                <a:lnTo>
                  <a:pt x="524620" y="1537548"/>
                </a:lnTo>
                <a:lnTo>
                  <a:pt x="526951" y="1537548"/>
                </a:lnTo>
                <a:lnTo>
                  <a:pt x="529282" y="1537548"/>
                </a:lnTo>
                <a:lnTo>
                  <a:pt x="531615" y="1537548"/>
                </a:lnTo>
                <a:lnTo>
                  <a:pt x="533946" y="1537548"/>
                </a:lnTo>
                <a:lnTo>
                  <a:pt x="536278" y="1537548"/>
                </a:lnTo>
                <a:lnTo>
                  <a:pt x="538609" y="1537548"/>
                </a:lnTo>
                <a:lnTo>
                  <a:pt x="540942" y="1537548"/>
                </a:lnTo>
                <a:lnTo>
                  <a:pt x="543273" y="1537548"/>
                </a:lnTo>
                <a:lnTo>
                  <a:pt x="545605" y="1537548"/>
                </a:lnTo>
                <a:lnTo>
                  <a:pt x="547936" y="1537548"/>
                </a:lnTo>
                <a:lnTo>
                  <a:pt x="550267" y="1537548"/>
                </a:lnTo>
                <a:lnTo>
                  <a:pt x="552600" y="1537548"/>
                </a:lnTo>
                <a:lnTo>
                  <a:pt x="554931" y="1537548"/>
                </a:lnTo>
                <a:lnTo>
                  <a:pt x="557263" y="1537548"/>
                </a:lnTo>
                <a:lnTo>
                  <a:pt x="559594" y="1537548"/>
                </a:lnTo>
                <a:lnTo>
                  <a:pt x="561926" y="1537548"/>
                </a:lnTo>
                <a:lnTo>
                  <a:pt x="564258" y="1537548"/>
                </a:lnTo>
                <a:lnTo>
                  <a:pt x="566589" y="1537548"/>
                </a:lnTo>
                <a:lnTo>
                  <a:pt x="568921" y="1537548"/>
                </a:lnTo>
                <a:lnTo>
                  <a:pt x="571252" y="1537548"/>
                </a:lnTo>
                <a:lnTo>
                  <a:pt x="573584" y="1537548"/>
                </a:lnTo>
                <a:lnTo>
                  <a:pt x="575916" y="1537548"/>
                </a:lnTo>
                <a:lnTo>
                  <a:pt x="578248" y="1537548"/>
                </a:lnTo>
                <a:lnTo>
                  <a:pt x="580579" y="1537548"/>
                </a:lnTo>
                <a:lnTo>
                  <a:pt x="582911" y="1537548"/>
                </a:lnTo>
                <a:lnTo>
                  <a:pt x="585242" y="1537548"/>
                </a:lnTo>
                <a:lnTo>
                  <a:pt x="587574" y="1537548"/>
                </a:lnTo>
                <a:lnTo>
                  <a:pt x="589906" y="1537548"/>
                </a:lnTo>
                <a:lnTo>
                  <a:pt x="592237" y="1537548"/>
                </a:lnTo>
                <a:lnTo>
                  <a:pt x="594569" y="1537548"/>
                </a:lnTo>
                <a:lnTo>
                  <a:pt x="596900" y="1537548"/>
                </a:lnTo>
                <a:lnTo>
                  <a:pt x="599233" y="1537548"/>
                </a:lnTo>
                <a:lnTo>
                  <a:pt x="601564" y="1537548"/>
                </a:lnTo>
                <a:lnTo>
                  <a:pt x="603895" y="1537548"/>
                </a:lnTo>
                <a:lnTo>
                  <a:pt x="606227" y="1537548"/>
                </a:lnTo>
                <a:lnTo>
                  <a:pt x="608558" y="1537548"/>
                </a:lnTo>
                <a:lnTo>
                  <a:pt x="610891" y="1537548"/>
                </a:lnTo>
                <a:lnTo>
                  <a:pt x="613222" y="1537548"/>
                </a:lnTo>
                <a:lnTo>
                  <a:pt x="615554" y="1537548"/>
                </a:lnTo>
                <a:lnTo>
                  <a:pt x="617885" y="1537548"/>
                </a:lnTo>
                <a:lnTo>
                  <a:pt x="620216" y="1537548"/>
                </a:lnTo>
                <a:lnTo>
                  <a:pt x="622549" y="1537548"/>
                </a:lnTo>
                <a:lnTo>
                  <a:pt x="624880" y="1537548"/>
                </a:lnTo>
                <a:lnTo>
                  <a:pt x="627212" y="1537548"/>
                </a:lnTo>
                <a:lnTo>
                  <a:pt x="629543" y="1537548"/>
                </a:lnTo>
                <a:lnTo>
                  <a:pt x="631876" y="1537548"/>
                </a:lnTo>
                <a:lnTo>
                  <a:pt x="634207" y="1537548"/>
                </a:lnTo>
                <a:lnTo>
                  <a:pt x="636539" y="1537548"/>
                </a:lnTo>
                <a:lnTo>
                  <a:pt x="638870" y="1537548"/>
                </a:lnTo>
                <a:lnTo>
                  <a:pt x="641201" y="1537548"/>
                </a:lnTo>
                <a:lnTo>
                  <a:pt x="643534" y="1537548"/>
                </a:lnTo>
                <a:lnTo>
                  <a:pt x="645865" y="1537548"/>
                </a:lnTo>
                <a:lnTo>
                  <a:pt x="648197" y="1537548"/>
                </a:lnTo>
                <a:lnTo>
                  <a:pt x="650528" y="1537548"/>
                </a:lnTo>
                <a:lnTo>
                  <a:pt x="652861" y="1537548"/>
                </a:lnTo>
                <a:lnTo>
                  <a:pt x="655192" y="1537548"/>
                </a:lnTo>
                <a:lnTo>
                  <a:pt x="657523" y="1537548"/>
                </a:lnTo>
                <a:lnTo>
                  <a:pt x="659855" y="1537548"/>
                </a:lnTo>
                <a:lnTo>
                  <a:pt x="662186" y="1537548"/>
                </a:lnTo>
                <a:lnTo>
                  <a:pt x="664519" y="1537548"/>
                </a:lnTo>
                <a:lnTo>
                  <a:pt x="666850" y="1537548"/>
                </a:lnTo>
                <a:lnTo>
                  <a:pt x="669182" y="1537548"/>
                </a:lnTo>
                <a:lnTo>
                  <a:pt x="671513" y="1537548"/>
                </a:lnTo>
                <a:lnTo>
                  <a:pt x="673845" y="1537548"/>
                </a:lnTo>
                <a:lnTo>
                  <a:pt x="676177" y="1537548"/>
                </a:lnTo>
                <a:lnTo>
                  <a:pt x="678508" y="1537548"/>
                </a:lnTo>
                <a:lnTo>
                  <a:pt x="680840" y="1537548"/>
                </a:lnTo>
                <a:lnTo>
                  <a:pt x="683171" y="1537548"/>
                </a:lnTo>
                <a:lnTo>
                  <a:pt x="685504" y="1537548"/>
                </a:lnTo>
                <a:lnTo>
                  <a:pt x="687835" y="1537548"/>
                </a:lnTo>
                <a:lnTo>
                  <a:pt x="690167" y="1537548"/>
                </a:lnTo>
                <a:lnTo>
                  <a:pt x="692498" y="1537548"/>
                </a:lnTo>
                <a:lnTo>
                  <a:pt x="694829" y="1537548"/>
                </a:lnTo>
                <a:lnTo>
                  <a:pt x="697162" y="1537548"/>
                </a:lnTo>
                <a:lnTo>
                  <a:pt x="699493" y="1537548"/>
                </a:lnTo>
                <a:lnTo>
                  <a:pt x="701825" y="1537548"/>
                </a:lnTo>
                <a:lnTo>
                  <a:pt x="704156" y="1537548"/>
                </a:lnTo>
                <a:lnTo>
                  <a:pt x="706488" y="1537548"/>
                </a:lnTo>
                <a:lnTo>
                  <a:pt x="708820" y="1537548"/>
                </a:lnTo>
                <a:lnTo>
                  <a:pt x="711151" y="1537548"/>
                </a:lnTo>
                <a:lnTo>
                  <a:pt x="713483" y="1537548"/>
                </a:lnTo>
                <a:lnTo>
                  <a:pt x="715814" y="1537548"/>
                </a:lnTo>
                <a:lnTo>
                  <a:pt x="718146" y="1537548"/>
                </a:lnTo>
                <a:lnTo>
                  <a:pt x="720478" y="1537548"/>
                </a:lnTo>
                <a:lnTo>
                  <a:pt x="722810" y="1537548"/>
                </a:lnTo>
                <a:lnTo>
                  <a:pt x="725141" y="1537548"/>
                </a:lnTo>
                <a:lnTo>
                  <a:pt x="727473" y="1537548"/>
                </a:lnTo>
                <a:lnTo>
                  <a:pt x="729804" y="1537548"/>
                </a:lnTo>
                <a:lnTo>
                  <a:pt x="732136" y="1537548"/>
                </a:lnTo>
                <a:lnTo>
                  <a:pt x="734468" y="1537548"/>
                </a:lnTo>
                <a:lnTo>
                  <a:pt x="736803" y="1537548"/>
                </a:lnTo>
                <a:lnTo>
                  <a:pt x="739128" y="1537548"/>
                </a:lnTo>
                <a:lnTo>
                  <a:pt x="741465" y="1537548"/>
                </a:lnTo>
                <a:lnTo>
                  <a:pt x="743790" y="1537548"/>
                </a:lnTo>
                <a:lnTo>
                  <a:pt x="746127" y="1537548"/>
                </a:lnTo>
                <a:lnTo>
                  <a:pt x="748452" y="1537548"/>
                </a:lnTo>
                <a:lnTo>
                  <a:pt x="750789" y="1537548"/>
                </a:lnTo>
                <a:lnTo>
                  <a:pt x="753127" y="1537548"/>
                </a:lnTo>
                <a:lnTo>
                  <a:pt x="755452" y="1537548"/>
                </a:lnTo>
                <a:lnTo>
                  <a:pt x="757789" y="1537548"/>
                </a:lnTo>
                <a:lnTo>
                  <a:pt x="760114" y="1537548"/>
                </a:lnTo>
                <a:lnTo>
                  <a:pt x="762451" y="1537548"/>
                </a:lnTo>
                <a:lnTo>
                  <a:pt x="764776" y="1537548"/>
                </a:lnTo>
                <a:lnTo>
                  <a:pt x="767113" y="1537548"/>
                </a:lnTo>
                <a:lnTo>
                  <a:pt x="769438" y="1537548"/>
                </a:lnTo>
                <a:lnTo>
                  <a:pt x="771776" y="1537548"/>
                </a:lnTo>
                <a:lnTo>
                  <a:pt x="774100" y="1537548"/>
                </a:lnTo>
                <a:lnTo>
                  <a:pt x="776438" y="1537548"/>
                </a:lnTo>
                <a:lnTo>
                  <a:pt x="778775" y="1537548"/>
                </a:lnTo>
                <a:lnTo>
                  <a:pt x="781100" y="1537548"/>
                </a:lnTo>
                <a:lnTo>
                  <a:pt x="783437" y="1537548"/>
                </a:lnTo>
                <a:lnTo>
                  <a:pt x="785762" y="1537548"/>
                </a:lnTo>
                <a:lnTo>
                  <a:pt x="788099" y="1537548"/>
                </a:lnTo>
                <a:lnTo>
                  <a:pt x="790424" y="1537548"/>
                </a:lnTo>
                <a:lnTo>
                  <a:pt x="792762" y="1537548"/>
                </a:lnTo>
                <a:lnTo>
                  <a:pt x="795087" y="1537548"/>
                </a:lnTo>
                <a:lnTo>
                  <a:pt x="797424" y="1537548"/>
                </a:lnTo>
                <a:lnTo>
                  <a:pt x="799749" y="1537548"/>
                </a:lnTo>
                <a:lnTo>
                  <a:pt x="802086" y="1537548"/>
                </a:lnTo>
                <a:lnTo>
                  <a:pt x="804411" y="1537548"/>
                </a:lnTo>
                <a:lnTo>
                  <a:pt x="806748" y="1537548"/>
                </a:lnTo>
                <a:lnTo>
                  <a:pt x="809086" y="1537548"/>
                </a:lnTo>
                <a:lnTo>
                  <a:pt x="811410" y="1537548"/>
                </a:lnTo>
                <a:lnTo>
                  <a:pt x="813748" y="1537548"/>
                </a:lnTo>
                <a:lnTo>
                  <a:pt x="816073" y="1537548"/>
                </a:lnTo>
                <a:lnTo>
                  <a:pt x="818410" y="1537548"/>
                </a:lnTo>
                <a:lnTo>
                  <a:pt x="820735" y="1537548"/>
                </a:lnTo>
                <a:lnTo>
                  <a:pt x="823072" y="1537548"/>
                </a:lnTo>
                <a:lnTo>
                  <a:pt x="825397" y="1537548"/>
                </a:lnTo>
                <a:lnTo>
                  <a:pt x="827734" y="1537548"/>
                </a:lnTo>
                <a:lnTo>
                  <a:pt x="830059" y="1537548"/>
                </a:lnTo>
                <a:lnTo>
                  <a:pt x="832397" y="1537548"/>
                </a:lnTo>
                <a:lnTo>
                  <a:pt x="834734" y="1537548"/>
                </a:lnTo>
                <a:lnTo>
                  <a:pt x="837059" y="1537548"/>
                </a:lnTo>
                <a:lnTo>
                  <a:pt x="839396" y="1537548"/>
                </a:lnTo>
                <a:lnTo>
                  <a:pt x="841721" y="1537548"/>
                </a:lnTo>
                <a:lnTo>
                  <a:pt x="844058" y="1537548"/>
                </a:lnTo>
                <a:lnTo>
                  <a:pt x="846383" y="1537548"/>
                </a:lnTo>
                <a:lnTo>
                  <a:pt x="848720" y="1537548"/>
                </a:lnTo>
                <a:lnTo>
                  <a:pt x="851045" y="1537548"/>
                </a:lnTo>
                <a:lnTo>
                  <a:pt x="853383" y="1537548"/>
                </a:lnTo>
                <a:lnTo>
                  <a:pt x="855708" y="1537548"/>
                </a:lnTo>
                <a:lnTo>
                  <a:pt x="858045" y="1537548"/>
                </a:lnTo>
                <a:lnTo>
                  <a:pt x="860382" y="1537548"/>
                </a:lnTo>
                <a:lnTo>
                  <a:pt x="862707" y="1537548"/>
                </a:lnTo>
                <a:lnTo>
                  <a:pt x="865044" y="1537548"/>
                </a:lnTo>
                <a:lnTo>
                  <a:pt x="867369" y="1537548"/>
                </a:lnTo>
                <a:lnTo>
                  <a:pt x="869707" y="1537548"/>
                </a:lnTo>
                <a:lnTo>
                  <a:pt x="872032" y="1537548"/>
                </a:lnTo>
                <a:lnTo>
                  <a:pt x="874369" y="1537548"/>
                </a:lnTo>
                <a:lnTo>
                  <a:pt x="876694" y="1537548"/>
                </a:lnTo>
                <a:lnTo>
                  <a:pt x="879031" y="1537548"/>
                </a:lnTo>
                <a:lnTo>
                  <a:pt x="881356" y="1537548"/>
                </a:lnTo>
                <a:lnTo>
                  <a:pt x="883693" y="1537548"/>
                </a:lnTo>
                <a:lnTo>
                  <a:pt x="886031" y="1537548"/>
                </a:lnTo>
                <a:lnTo>
                  <a:pt x="888355" y="1537548"/>
                </a:lnTo>
                <a:lnTo>
                  <a:pt x="890693" y="1537548"/>
                </a:lnTo>
                <a:lnTo>
                  <a:pt x="893018" y="1537548"/>
                </a:lnTo>
                <a:lnTo>
                  <a:pt x="895355" y="1537548"/>
                </a:lnTo>
                <a:lnTo>
                  <a:pt x="897680" y="1537548"/>
                </a:lnTo>
                <a:lnTo>
                  <a:pt x="900017" y="1537548"/>
                </a:lnTo>
                <a:lnTo>
                  <a:pt x="902342" y="1537548"/>
                </a:lnTo>
                <a:lnTo>
                  <a:pt x="904679" y="1537548"/>
                </a:lnTo>
                <a:lnTo>
                  <a:pt x="907004" y="1537548"/>
                </a:lnTo>
                <a:lnTo>
                  <a:pt x="909342" y="1537548"/>
                </a:lnTo>
                <a:lnTo>
                  <a:pt x="911667" y="1537548"/>
                </a:lnTo>
                <a:lnTo>
                  <a:pt x="914004" y="1537548"/>
                </a:lnTo>
                <a:lnTo>
                  <a:pt x="916341" y="1537548"/>
                </a:lnTo>
                <a:lnTo>
                  <a:pt x="918666" y="1537548"/>
                </a:lnTo>
                <a:lnTo>
                  <a:pt x="921003" y="1537548"/>
                </a:lnTo>
                <a:lnTo>
                  <a:pt x="923328" y="1537548"/>
                </a:lnTo>
                <a:lnTo>
                  <a:pt x="925666" y="1537548"/>
                </a:lnTo>
                <a:lnTo>
                  <a:pt x="927991" y="1537548"/>
                </a:lnTo>
                <a:lnTo>
                  <a:pt x="930328" y="1537548"/>
                </a:lnTo>
                <a:lnTo>
                  <a:pt x="932653" y="1537548"/>
                </a:lnTo>
                <a:lnTo>
                  <a:pt x="934990" y="1537548"/>
                </a:lnTo>
                <a:lnTo>
                  <a:pt x="937315" y="1537548"/>
                </a:lnTo>
                <a:lnTo>
                  <a:pt x="939652" y="1537548"/>
                </a:lnTo>
                <a:lnTo>
                  <a:pt x="941990" y="1537548"/>
                </a:lnTo>
                <a:lnTo>
                  <a:pt x="944315" y="1537548"/>
                </a:lnTo>
                <a:lnTo>
                  <a:pt x="946652" y="1537548"/>
                </a:lnTo>
                <a:lnTo>
                  <a:pt x="948977" y="1537548"/>
                </a:lnTo>
                <a:lnTo>
                  <a:pt x="951314" y="1537548"/>
                </a:lnTo>
                <a:lnTo>
                  <a:pt x="953639" y="1537548"/>
                </a:lnTo>
                <a:lnTo>
                  <a:pt x="955976" y="1537548"/>
                </a:lnTo>
                <a:lnTo>
                  <a:pt x="958301" y="1537548"/>
                </a:lnTo>
                <a:lnTo>
                  <a:pt x="960638" y="1537548"/>
                </a:lnTo>
                <a:lnTo>
                  <a:pt x="962963" y="1537548"/>
                </a:lnTo>
                <a:lnTo>
                  <a:pt x="965301" y="1537548"/>
                </a:lnTo>
                <a:lnTo>
                  <a:pt x="967638" y="1537548"/>
                </a:lnTo>
                <a:lnTo>
                  <a:pt x="969963" y="1537548"/>
                </a:lnTo>
                <a:lnTo>
                  <a:pt x="972300" y="1537548"/>
                </a:lnTo>
                <a:lnTo>
                  <a:pt x="974625" y="1537548"/>
                </a:lnTo>
                <a:lnTo>
                  <a:pt x="976962" y="1537548"/>
                </a:lnTo>
                <a:lnTo>
                  <a:pt x="979287" y="1537548"/>
                </a:lnTo>
                <a:lnTo>
                  <a:pt x="981625" y="1537548"/>
                </a:lnTo>
                <a:lnTo>
                  <a:pt x="983949" y="1537548"/>
                </a:lnTo>
                <a:lnTo>
                  <a:pt x="986287" y="1537548"/>
                </a:lnTo>
                <a:lnTo>
                  <a:pt x="988612" y="1537548"/>
                </a:lnTo>
                <a:lnTo>
                  <a:pt x="990949" y="1537548"/>
                </a:lnTo>
                <a:lnTo>
                  <a:pt x="993286" y="1537548"/>
                </a:lnTo>
                <a:lnTo>
                  <a:pt x="995611" y="1537548"/>
                </a:lnTo>
                <a:lnTo>
                  <a:pt x="997948" y="1537548"/>
                </a:lnTo>
                <a:lnTo>
                  <a:pt x="1000273" y="1537548"/>
                </a:lnTo>
                <a:lnTo>
                  <a:pt x="1002611" y="1537548"/>
                </a:lnTo>
                <a:lnTo>
                  <a:pt x="1004936" y="1537548"/>
                </a:lnTo>
                <a:lnTo>
                  <a:pt x="1007273" y="1537548"/>
                </a:lnTo>
                <a:lnTo>
                  <a:pt x="1009598" y="1537548"/>
                </a:lnTo>
                <a:lnTo>
                  <a:pt x="1011935" y="1537548"/>
                </a:lnTo>
                <a:lnTo>
                  <a:pt x="1014260" y="1537548"/>
                </a:lnTo>
                <a:lnTo>
                  <a:pt x="1016597" y="1537548"/>
                </a:lnTo>
                <a:lnTo>
                  <a:pt x="1018922" y="1537548"/>
                </a:lnTo>
                <a:lnTo>
                  <a:pt x="1021259" y="1537548"/>
                </a:lnTo>
                <a:lnTo>
                  <a:pt x="1023597" y="1537548"/>
                </a:lnTo>
                <a:lnTo>
                  <a:pt x="1025922" y="1537548"/>
                </a:lnTo>
                <a:lnTo>
                  <a:pt x="1028259" y="1537548"/>
                </a:lnTo>
                <a:lnTo>
                  <a:pt x="1030584" y="1537548"/>
                </a:lnTo>
                <a:lnTo>
                  <a:pt x="1032921" y="1537548"/>
                </a:lnTo>
                <a:lnTo>
                  <a:pt x="1035246" y="1537548"/>
                </a:lnTo>
                <a:lnTo>
                  <a:pt x="1037583" y="1537548"/>
                </a:lnTo>
                <a:lnTo>
                  <a:pt x="1039908" y="1537548"/>
                </a:lnTo>
                <a:lnTo>
                  <a:pt x="1042246" y="1537548"/>
                </a:lnTo>
                <a:lnTo>
                  <a:pt x="1044571" y="1537548"/>
                </a:lnTo>
                <a:lnTo>
                  <a:pt x="1046908" y="1537548"/>
                </a:lnTo>
                <a:lnTo>
                  <a:pt x="1049245" y="1537548"/>
                </a:lnTo>
                <a:lnTo>
                  <a:pt x="1051570" y="1537548"/>
                </a:lnTo>
                <a:lnTo>
                  <a:pt x="1053907" y="1537548"/>
                </a:lnTo>
                <a:lnTo>
                  <a:pt x="1056232" y="1537548"/>
                </a:lnTo>
                <a:lnTo>
                  <a:pt x="1058569" y="1537548"/>
                </a:lnTo>
                <a:lnTo>
                  <a:pt x="1060894" y="1537548"/>
                </a:lnTo>
                <a:lnTo>
                  <a:pt x="1063232" y="1537548"/>
                </a:lnTo>
                <a:lnTo>
                  <a:pt x="1065557" y="1537548"/>
                </a:lnTo>
                <a:lnTo>
                  <a:pt x="1067894" y="1537548"/>
                </a:lnTo>
                <a:lnTo>
                  <a:pt x="1070219" y="1537548"/>
                </a:lnTo>
                <a:lnTo>
                  <a:pt x="1072556" y="1537548"/>
                </a:lnTo>
                <a:lnTo>
                  <a:pt x="1074893" y="1537548"/>
                </a:lnTo>
                <a:lnTo>
                  <a:pt x="1077218" y="1537548"/>
                </a:lnTo>
                <a:lnTo>
                  <a:pt x="1079556" y="1537548"/>
                </a:lnTo>
                <a:lnTo>
                  <a:pt x="1081881" y="1537548"/>
                </a:lnTo>
                <a:lnTo>
                  <a:pt x="1084218" y="1537548"/>
                </a:lnTo>
                <a:lnTo>
                  <a:pt x="1086543" y="1537548"/>
                </a:lnTo>
                <a:lnTo>
                  <a:pt x="1088880" y="1537548"/>
                </a:lnTo>
                <a:lnTo>
                  <a:pt x="1091205" y="1537548"/>
                </a:lnTo>
                <a:lnTo>
                  <a:pt x="1093542" y="1537548"/>
                </a:lnTo>
                <a:lnTo>
                  <a:pt x="1095867" y="1537548"/>
                </a:lnTo>
                <a:lnTo>
                  <a:pt x="1098205" y="1537548"/>
                </a:lnTo>
                <a:lnTo>
                  <a:pt x="1100542" y="1537548"/>
                </a:lnTo>
                <a:lnTo>
                  <a:pt x="1102867" y="1537548"/>
                </a:lnTo>
                <a:lnTo>
                  <a:pt x="1105204" y="1537548"/>
                </a:lnTo>
                <a:lnTo>
                  <a:pt x="1107529" y="1537548"/>
                </a:lnTo>
                <a:lnTo>
                  <a:pt x="1109866" y="1537548"/>
                </a:lnTo>
                <a:lnTo>
                  <a:pt x="1112191" y="1537548"/>
                </a:lnTo>
                <a:lnTo>
                  <a:pt x="1114529" y="1537548"/>
                </a:lnTo>
                <a:lnTo>
                  <a:pt x="1116853" y="1537548"/>
                </a:lnTo>
                <a:lnTo>
                  <a:pt x="1119191" y="1537548"/>
                </a:lnTo>
                <a:lnTo>
                  <a:pt x="1121516" y="1537548"/>
                </a:lnTo>
                <a:lnTo>
                  <a:pt x="1123853" y="1537548"/>
                </a:lnTo>
                <a:lnTo>
                  <a:pt x="1126178" y="1537548"/>
                </a:lnTo>
                <a:lnTo>
                  <a:pt x="1128515" y="1537548"/>
                </a:lnTo>
                <a:lnTo>
                  <a:pt x="1130852" y="1537548"/>
                </a:lnTo>
                <a:lnTo>
                  <a:pt x="1133177" y="1537548"/>
                </a:lnTo>
                <a:lnTo>
                  <a:pt x="1135515" y="1537548"/>
                </a:lnTo>
                <a:lnTo>
                  <a:pt x="1137840" y="1537548"/>
                </a:lnTo>
                <a:lnTo>
                  <a:pt x="1140177" y="1537548"/>
                </a:lnTo>
                <a:lnTo>
                  <a:pt x="1142502" y="1537548"/>
                </a:lnTo>
                <a:lnTo>
                  <a:pt x="1144839" y="1537548"/>
                </a:lnTo>
                <a:lnTo>
                  <a:pt x="1147164" y="1537548"/>
                </a:lnTo>
                <a:lnTo>
                  <a:pt x="1149501" y="1537548"/>
                </a:lnTo>
                <a:lnTo>
                  <a:pt x="1151826" y="1537548"/>
                </a:lnTo>
                <a:lnTo>
                  <a:pt x="1154164" y="1537548"/>
                </a:lnTo>
                <a:lnTo>
                  <a:pt x="1156501" y="1537548"/>
                </a:lnTo>
                <a:lnTo>
                  <a:pt x="1158826" y="1537548"/>
                </a:lnTo>
                <a:lnTo>
                  <a:pt x="1161163" y="1537548"/>
                </a:lnTo>
                <a:lnTo>
                  <a:pt x="1163488" y="1537548"/>
                </a:lnTo>
                <a:lnTo>
                  <a:pt x="1165825" y="0"/>
                </a:lnTo>
                <a:lnTo>
                  <a:pt x="1168150" y="55"/>
                </a:lnTo>
                <a:lnTo>
                  <a:pt x="1170487" y="166"/>
                </a:lnTo>
                <a:lnTo>
                  <a:pt x="1172812" y="333"/>
                </a:lnTo>
                <a:lnTo>
                  <a:pt x="1175150" y="555"/>
                </a:lnTo>
                <a:lnTo>
                  <a:pt x="1177475" y="832"/>
                </a:lnTo>
                <a:lnTo>
                  <a:pt x="1179812" y="1164"/>
                </a:lnTo>
                <a:lnTo>
                  <a:pt x="1182149" y="1552"/>
                </a:lnTo>
                <a:lnTo>
                  <a:pt x="1184474" y="1995"/>
                </a:lnTo>
                <a:lnTo>
                  <a:pt x="1186811" y="2494"/>
                </a:lnTo>
                <a:lnTo>
                  <a:pt x="1189136" y="3047"/>
                </a:lnTo>
                <a:lnTo>
                  <a:pt x="1191474" y="3656"/>
                </a:lnTo>
                <a:lnTo>
                  <a:pt x="1193798" y="4320"/>
                </a:lnTo>
                <a:lnTo>
                  <a:pt x="1196136" y="5039"/>
                </a:lnTo>
                <a:lnTo>
                  <a:pt x="1198461" y="5813"/>
                </a:lnTo>
                <a:lnTo>
                  <a:pt x="1200798" y="6641"/>
                </a:lnTo>
                <a:lnTo>
                  <a:pt x="1203123" y="7524"/>
                </a:lnTo>
                <a:lnTo>
                  <a:pt x="1205460" y="8462"/>
                </a:lnTo>
                <a:lnTo>
                  <a:pt x="1207797" y="9455"/>
                </a:lnTo>
                <a:lnTo>
                  <a:pt x="1210122" y="10502"/>
                </a:lnTo>
                <a:lnTo>
                  <a:pt x="1212460" y="11603"/>
                </a:lnTo>
                <a:lnTo>
                  <a:pt x="1214785" y="12759"/>
                </a:lnTo>
                <a:lnTo>
                  <a:pt x="1217122" y="13968"/>
                </a:lnTo>
                <a:lnTo>
                  <a:pt x="1219447" y="15231"/>
                </a:lnTo>
                <a:lnTo>
                  <a:pt x="1221784" y="16549"/>
                </a:lnTo>
                <a:lnTo>
                  <a:pt x="1224109" y="17920"/>
                </a:lnTo>
                <a:lnTo>
                  <a:pt x="1226446" y="19345"/>
                </a:lnTo>
                <a:lnTo>
                  <a:pt x="1228771" y="20822"/>
                </a:lnTo>
                <a:lnTo>
                  <a:pt x="1231108" y="22354"/>
                </a:lnTo>
                <a:lnTo>
                  <a:pt x="1233446" y="23938"/>
                </a:lnTo>
                <a:lnTo>
                  <a:pt x="1235771" y="25575"/>
                </a:lnTo>
                <a:lnTo>
                  <a:pt x="1238108" y="27264"/>
                </a:lnTo>
                <a:lnTo>
                  <a:pt x="1240433" y="29007"/>
                </a:lnTo>
                <a:lnTo>
                  <a:pt x="1242770" y="30802"/>
                </a:lnTo>
                <a:lnTo>
                  <a:pt x="1245095" y="32649"/>
                </a:lnTo>
                <a:lnTo>
                  <a:pt x="1247432" y="34548"/>
                </a:lnTo>
                <a:lnTo>
                  <a:pt x="1249757" y="36498"/>
                </a:lnTo>
                <a:lnTo>
                  <a:pt x="1252095" y="38500"/>
                </a:lnTo>
                <a:lnTo>
                  <a:pt x="1254420" y="40554"/>
                </a:lnTo>
                <a:lnTo>
                  <a:pt x="1256757" y="42658"/>
                </a:lnTo>
                <a:lnTo>
                  <a:pt x="1259082" y="44814"/>
                </a:lnTo>
                <a:lnTo>
                  <a:pt x="1261419" y="47019"/>
                </a:lnTo>
                <a:lnTo>
                  <a:pt x="1263756" y="49276"/>
                </a:lnTo>
                <a:lnTo>
                  <a:pt x="1266081" y="51583"/>
                </a:lnTo>
                <a:lnTo>
                  <a:pt x="1268419" y="53939"/>
                </a:lnTo>
                <a:lnTo>
                  <a:pt x="1270744" y="56346"/>
                </a:lnTo>
                <a:lnTo>
                  <a:pt x="1273081" y="58801"/>
                </a:lnTo>
                <a:lnTo>
                  <a:pt x="1275406" y="61306"/>
                </a:lnTo>
                <a:lnTo>
                  <a:pt x="1277743" y="63860"/>
                </a:lnTo>
                <a:lnTo>
                  <a:pt x="1280068" y="66463"/>
                </a:lnTo>
                <a:lnTo>
                  <a:pt x="1282405" y="69114"/>
                </a:lnTo>
                <a:lnTo>
                  <a:pt x="1284730" y="71813"/>
                </a:lnTo>
                <a:lnTo>
                  <a:pt x="1287067" y="74559"/>
                </a:lnTo>
                <a:lnTo>
                  <a:pt x="1289405" y="77353"/>
                </a:lnTo>
                <a:lnTo>
                  <a:pt x="1291730" y="80195"/>
                </a:lnTo>
                <a:lnTo>
                  <a:pt x="1294067" y="83083"/>
                </a:lnTo>
                <a:lnTo>
                  <a:pt x="1296392" y="86018"/>
                </a:lnTo>
                <a:lnTo>
                  <a:pt x="1298729" y="89000"/>
                </a:lnTo>
                <a:lnTo>
                  <a:pt x="1301054" y="92027"/>
                </a:lnTo>
                <a:lnTo>
                  <a:pt x="1303391" y="95100"/>
                </a:lnTo>
                <a:lnTo>
                  <a:pt x="1305716" y="98220"/>
                </a:lnTo>
                <a:lnTo>
                  <a:pt x="1308054" y="101383"/>
                </a:lnTo>
                <a:lnTo>
                  <a:pt x="1310379" y="104591"/>
                </a:lnTo>
                <a:lnTo>
                  <a:pt x="1312716" y="107844"/>
                </a:lnTo>
                <a:lnTo>
                  <a:pt x="1315053" y="111141"/>
                </a:lnTo>
                <a:lnTo>
                  <a:pt x="1317378" y="114481"/>
                </a:lnTo>
                <a:lnTo>
                  <a:pt x="1319715" y="117865"/>
                </a:lnTo>
                <a:lnTo>
                  <a:pt x="1322040" y="121292"/>
                </a:lnTo>
                <a:lnTo>
                  <a:pt x="1324378" y="124763"/>
                </a:lnTo>
                <a:lnTo>
                  <a:pt x="1326702" y="128275"/>
                </a:lnTo>
                <a:lnTo>
                  <a:pt x="1329040" y="131828"/>
                </a:lnTo>
                <a:lnTo>
                  <a:pt x="1331365" y="135424"/>
                </a:lnTo>
                <a:lnTo>
                  <a:pt x="1333702" y="139060"/>
                </a:lnTo>
                <a:lnTo>
                  <a:pt x="1336027" y="142739"/>
                </a:lnTo>
                <a:lnTo>
                  <a:pt x="1338364" y="146456"/>
                </a:lnTo>
                <a:lnTo>
                  <a:pt x="1340701" y="150215"/>
                </a:lnTo>
                <a:lnTo>
                  <a:pt x="1343026" y="154013"/>
                </a:lnTo>
                <a:lnTo>
                  <a:pt x="1345364" y="157851"/>
                </a:lnTo>
                <a:lnTo>
                  <a:pt x="1347689" y="161727"/>
                </a:lnTo>
                <a:lnTo>
                  <a:pt x="1350026" y="165642"/>
                </a:lnTo>
                <a:lnTo>
                  <a:pt x="1352351" y="169596"/>
                </a:lnTo>
                <a:lnTo>
                  <a:pt x="1354688" y="173587"/>
                </a:lnTo>
                <a:lnTo>
                  <a:pt x="1357013" y="177615"/>
                </a:lnTo>
                <a:lnTo>
                  <a:pt x="1359350" y="181681"/>
                </a:lnTo>
                <a:lnTo>
                  <a:pt x="1361675" y="185784"/>
                </a:lnTo>
                <a:lnTo>
                  <a:pt x="1364012" y="189922"/>
                </a:lnTo>
                <a:lnTo>
                  <a:pt x="1366337" y="194096"/>
                </a:lnTo>
                <a:lnTo>
                  <a:pt x="1368675" y="198305"/>
                </a:lnTo>
                <a:lnTo>
                  <a:pt x="1371012" y="202549"/>
                </a:lnTo>
                <a:lnTo>
                  <a:pt x="1373337" y="206829"/>
                </a:lnTo>
                <a:lnTo>
                  <a:pt x="1375674" y="211142"/>
                </a:lnTo>
                <a:lnTo>
                  <a:pt x="1377999" y="215489"/>
                </a:lnTo>
                <a:lnTo>
                  <a:pt x="1380336" y="219868"/>
                </a:lnTo>
                <a:lnTo>
                  <a:pt x="1382661" y="224282"/>
                </a:lnTo>
                <a:lnTo>
                  <a:pt x="1384999" y="228728"/>
                </a:lnTo>
                <a:lnTo>
                  <a:pt x="1387324" y="233205"/>
                </a:lnTo>
                <a:lnTo>
                  <a:pt x="1389661" y="237714"/>
                </a:lnTo>
                <a:lnTo>
                  <a:pt x="1391986" y="242254"/>
                </a:lnTo>
                <a:lnTo>
                  <a:pt x="1394323" y="246825"/>
                </a:lnTo>
                <a:lnTo>
                  <a:pt x="1396660" y="251426"/>
                </a:lnTo>
                <a:lnTo>
                  <a:pt x="1398985" y="256056"/>
                </a:lnTo>
                <a:lnTo>
                  <a:pt x="1401322" y="260717"/>
                </a:lnTo>
                <a:lnTo>
                  <a:pt x="1403647" y="265407"/>
                </a:lnTo>
                <a:lnTo>
                  <a:pt x="1405985" y="270124"/>
                </a:lnTo>
                <a:lnTo>
                  <a:pt x="1408310" y="274870"/>
                </a:lnTo>
                <a:lnTo>
                  <a:pt x="1410647" y="279644"/>
                </a:lnTo>
                <a:lnTo>
                  <a:pt x="1412972" y="284444"/>
                </a:lnTo>
                <a:lnTo>
                  <a:pt x="1415309" y="289271"/>
                </a:lnTo>
                <a:lnTo>
                  <a:pt x="1417634" y="294125"/>
                </a:lnTo>
                <a:lnTo>
                  <a:pt x="1419971" y="299004"/>
                </a:lnTo>
                <a:lnTo>
                  <a:pt x="1422309" y="303909"/>
                </a:lnTo>
                <a:lnTo>
                  <a:pt x="1424634" y="308839"/>
                </a:lnTo>
                <a:lnTo>
                  <a:pt x="1426971" y="313793"/>
                </a:lnTo>
                <a:lnTo>
                  <a:pt x="1429296" y="318771"/>
                </a:lnTo>
                <a:lnTo>
                  <a:pt x="1431633" y="323773"/>
                </a:lnTo>
                <a:lnTo>
                  <a:pt x="1433958" y="328797"/>
                </a:lnTo>
                <a:lnTo>
                  <a:pt x="1436295" y="333844"/>
                </a:lnTo>
                <a:lnTo>
                  <a:pt x="1438620" y="338915"/>
                </a:lnTo>
                <a:lnTo>
                  <a:pt x="1440958" y="344005"/>
                </a:lnTo>
                <a:lnTo>
                  <a:pt x="1443283" y="349117"/>
                </a:lnTo>
                <a:lnTo>
                  <a:pt x="1445620" y="354251"/>
                </a:lnTo>
                <a:lnTo>
                  <a:pt x="1447957" y="359404"/>
                </a:lnTo>
                <a:lnTo>
                  <a:pt x="1450282" y="364578"/>
                </a:lnTo>
                <a:lnTo>
                  <a:pt x="1452619" y="369770"/>
                </a:lnTo>
                <a:lnTo>
                  <a:pt x="1454944" y="374982"/>
                </a:lnTo>
                <a:lnTo>
                  <a:pt x="1457282" y="380213"/>
                </a:lnTo>
                <a:lnTo>
                  <a:pt x="1459606" y="385461"/>
                </a:lnTo>
                <a:lnTo>
                  <a:pt x="1461944" y="390727"/>
                </a:lnTo>
                <a:lnTo>
                  <a:pt x="1464269" y="396010"/>
                </a:lnTo>
                <a:lnTo>
                  <a:pt x="1466606" y="401310"/>
                </a:lnTo>
                <a:lnTo>
                  <a:pt x="1468931" y="406625"/>
                </a:lnTo>
                <a:lnTo>
                  <a:pt x="1471268" y="411956"/>
                </a:lnTo>
                <a:lnTo>
                  <a:pt x="1473593" y="417304"/>
                </a:lnTo>
                <a:lnTo>
                  <a:pt x="1475930" y="422665"/>
                </a:lnTo>
                <a:lnTo>
                  <a:pt x="1478268" y="428041"/>
                </a:lnTo>
                <a:lnTo>
                  <a:pt x="1480593" y="433431"/>
                </a:lnTo>
                <a:lnTo>
                  <a:pt x="1482930" y="438834"/>
                </a:lnTo>
                <a:lnTo>
                  <a:pt x="1485255" y="444250"/>
                </a:lnTo>
                <a:lnTo>
                  <a:pt x="1487592" y="449680"/>
                </a:lnTo>
                <a:lnTo>
                  <a:pt x="1489917" y="455121"/>
                </a:lnTo>
                <a:lnTo>
                  <a:pt x="1492254" y="460573"/>
                </a:lnTo>
                <a:lnTo>
                  <a:pt x="1494579" y="466037"/>
                </a:lnTo>
                <a:lnTo>
                  <a:pt x="1496916" y="471511"/>
                </a:lnTo>
                <a:lnTo>
                  <a:pt x="1499241" y="476996"/>
                </a:lnTo>
                <a:lnTo>
                  <a:pt x="1501579" y="482491"/>
                </a:lnTo>
                <a:lnTo>
                  <a:pt x="1503916" y="487995"/>
                </a:lnTo>
                <a:lnTo>
                  <a:pt x="1506241" y="493507"/>
                </a:lnTo>
                <a:lnTo>
                  <a:pt x="1508578" y="499029"/>
                </a:lnTo>
                <a:lnTo>
                  <a:pt x="1510903" y="504559"/>
                </a:lnTo>
                <a:lnTo>
                  <a:pt x="1513240" y="510096"/>
                </a:lnTo>
                <a:lnTo>
                  <a:pt x="1515565" y="515640"/>
                </a:lnTo>
                <a:lnTo>
                  <a:pt x="1517903" y="521191"/>
                </a:lnTo>
                <a:lnTo>
                  <a:pt x="1520228" y="526749"/>
                </a:lnTo>
                <a:lnTo>
                  <a:pt x="1522565" y="532312"/>
                </a:lnTo>
                <a:lnTo>
                  <a:pt x="1524890" y="537881"/>
                </a:lnTo>
                <a:lnTo>
                  <a:pt x="1527227" y="543454"/>
                </a:lnTo>
                <a:lnTo>
                  <a:pt x="1529564" y="549033"/>
                </a:lnTo>
                <a:lnTo>
                  <a:pt x="1531889" y="554616"/>
                </a:lnTo>
                <a:lnTo>
                  <a:pt x="1534226" y="560202"/>
                </a:lnTo>
                <a:lnTo>
                  <a:pt x="1536551" y="565791"/>
                </a:lnTo>
                <a:lnTo>
                  <a:pt x="1538889" y="571383"/>
                </a:lnTo>
                <a:lnTo>
                  <a:pt x="1541214" y="576978"/>
                </a:lnTo>
                <a:lnTo>
                  <a:pt x="1543551" y="582575"/>
                </a:lnTo>
                <a:lnTo>
                  <a:pt x="1545876" y="588174"/>
                </a:lnTo>
                <a:lnTo>
                  <a:pt x="1548213" y="593773"/>
                </a:lnTo>
                <a:lnTo>
                  <a:pt x="1550538" y="599374"/>
                </a:lnTo>
                <a:lnTo>
                  <a:pt x="1552875" y="604975"/>
                </a:lnTo>
                <a:lnTo>
                  <a:pt x="1555213" y="610576"/>
                </a:lnTo>
                <a:lnTo>
                  <a:pt x="1557538" y="616176"/>
                </a:lnTo>
                <a:lnTo>
                  <a:pt x="1559875" y="621776"/>
                </a:lnTo>
                <a:lnTo>
                  <a:pt x="1562200" y="627376"/>
                </a:lnTo>
                <a:lnTo>
                  <a:pt x="1564537" y="632973"/>
                </a:lnTo>
                <a:lnTo>
                  <a:pt x="1566862" y="638567"/>
                </a:lnTo>
                <a:lnTo>
                  <a:pt x="1569199" y="644160"/>
                </a:lnTo>
                <a:lnTo>
                  <a:pt x="1571524" y="649749"/>
                </a:lnTo>
                <a:lnTo>
                  <a:pt x="1573861" y="655337"/>
                </a:lnTo>
                <a:lnTo>
                  <a:pt x="1576186" y="660919"/>
                </a:lnTo>
                <a:lnTo>
                  <a:pt x="1578524" y="666499"/>
                </a:lnTo>
                <a:lnTo>
                  <a:pt x="1580849" y="672074"/>
                </a:lnTo>
                <a:lnTo>
                  <a:pt x="1583186" y="677644"/>
                </a:lnTo>
                <a:lnTo>
                  <a:pt x="1585523" y="683209"/>
                </a:lnTo>
                <a:lnTo>
                  <a:pt x="1587848" y="688769"/>
                </a:lnTo>
                <a:lnTo>
                  <a:pt x="1590185" y="694323"/>
                </a:lnTo>
                <a:lnTo>
                  <a:pt x="1592510" y="699871"/>
                </a:lnTo>
                <a:lnTo>
                  <a:pt x="1594848" y="705413"/>
                </a:lnTo>
                <a:lnTo>
                  <a:pt x="1597173" y="710947"/>
                </a:lnTo>
                <a:lnTo>
                  <a:pt x="1599510" y="716474"/>
                </a:lnTo>
                <a:lnTo>
                  <a:pt x="1601835" y="721995"/>
                </a:lnTo>
                <a:lnTo>
                  <a:pt x="1604172" y="727506"/>
                </a:lnTo>
                <a:lnTo>
                  <a:pt x="1606497" y="733011"/>
                </a:lnTo>
                <a:lnTo>
                  <a:pt x="1608834" y="738506"/>
                </a:lnTo>
                <a:lnTo>
                  <a:pt x="1611172" y="743993"/>
                </a:lnTo>
                <a:lnTo>
                  <a:pt x="1613497" y="749469"/>
                </a:lnTo>
                <a:lnTo>
                  <a:pt x="1615834" y="754937"/>
                </a:lnTo>
                <a:lnTo>
                  <a:pt x="1618159" y="760394"/>
                </a:lnTo>
                <a:lnTo>
                  <a:pt x="1620496" y="765842"/>
                </a:lnTo>
                <a:lnTo>
                  <a:pt x="1622821" y="771278"/>
                </a:lnTo>
                <a:lnTo>
                  <a:pt x="1625158" y="776704"/>
                </a:lnTo>
                <a:lnTo>
                  <a:pt x="1627483" y="782119"/>
                </a:lnTo>
                <a:lnTo>
                  <a:pt x="1629820" y="787523"/>
                </a:lnTo>
                <a:lnTo>
                  <a:pt x="1632145" y="792914"/>
                </a:lnTo>
                <a:lnTo>
                  <a:pt x="1634483" y="798293"/>
                </a:lnTo>
                <a:lnTo>
                  <a:pt x="1636820" y="803660"/>
                </a:lnTo>
                <a:lnTo>
                  <a:pt x="1639145" y="809015"/>
                </a:lnTo>
                <a:lnTo>
                  <a:pt x="1641482" y="814356"/>
                </a:lnTo>
                <a:lnTo>
                  <a:pt x="1643807" y="819685"/>
                </a:lnTo>
                <a:lnTo>
                  <a:pt x="1646144" y="825000"/>
                </a:lnTo>
                <a:lnTo>
                  <a:pt x="1648469" y="830300"/>
                </a:lnTo>
                <a:lnTo>
                  <a:pt x="1650807" y="835587"/>
                </a:lnTo>
                <a:lnTo>
                  <a:pt x="1653132" y="840860"/>
                </a:lnTo>
                <a:lnTo>
                  <a:pt x="1655469" y="846117"/>
                </a:lnTo>
                <a:lnTo>
                  <a:pt x="1657794" y="851359"/>
                </a:lnTo>
                <a:lnTo>
                  <a:pt x="1660131" y="856587"/>
                </a:lnTo>
                <a:lnTo>
                  <a:pt x="1662468" y="861799"/>
                </a:lnTo>
                <a:lnTo>
                  <a:pt x="1664793" y="866995"/>
                </a:lnTo>
                <a:lnTo>
                  <a:pt x="1667131" y="872175"/>
                </a:lnTo>
                <a:lnTo>
                  <a:pt x="1669455" y="877339"/>
                </a:lnTo>
                <a:lnTo>
                  <a:pt x="1671793" y="882488"/>
                </a:lnTo>
                <a:lnTo>
                  <a:pt x="1674118" y="887618"/>
                </a:lnTo>
                <a:lnTo>
                  <a:pt x="1676455" y="892733"/>
                </a:lnTo>
                <a:lnTo>
                  <a:pt x="1678780" y="897830"/>
                </a:lnTo>
                <a:lnTo>
                  <a:pt x="1681117" y="902909"/>
                </a:lnTo>
                <a:lnTo>
                  <a:pt x="1683442" y="907971"/>
                </a:lnTo>
                <a:lnTo>
                  <a:pt x="1685779" y="913016"/>
                </a:lnTo>
                <a:lnTo>
                  <a:pt x="1688104" y="918041"/>
                </a:lnTo>
                <a:lnTo>
                  <a:pt x="1690442" y="923049"/>
                </a:lnTo>
                <a:lnTo>
                  <a:pt x="1692779" y="928038"/>
                </a:lnTo>
                <a:lnTo>
                  <a:pt x="1695104" y="933009"/>
                </a:lnTo>
                <a:lnTo>
                  <a:pt x="1697441" y="937961"/>
                </a:lnTo>
                <a:lnTo>
                  <a:pt x="1699766" y="942893"/>
                </a:lnTo>
                <a:lnTo>
                  <a:pt x="1702103" y="947807"/>
                </a:lnTo>
                <a:lnTo>
                  <a:pt x="1704428" y="952700"/>
                </a:lnTo>
                <a:lnTo>
                  <a:pt x="1706765" y="957574"/>
                </a:lnTo>
                <a:lnTo>
                  <a:pt x="1709090" y="962428"/>
                </a:lnTo>
                <a:lnTo>
                  <a:pt x="1711428" y="967262"/>
                </a:lnTo>
                <a:lnTo>
                  <a:pt x="1713753" y="972076"/>
                </a:lnTo>
                <a:lnTo>
                  <a:pt x="1716090" y="976870"/>
                </a:lnTo>
                <a:lnTo>
                  <a:pt x="1718427" y="981643"/>
                </a:lnTo>
                <a:lnTo>
                  <a:pt x="1720752" y="986395"/>
                </a:lnTo>
                <a:lnTo>
                  <a:pt x="1723089" y="991126"/>
                </a:lnTo>
                <a:lnTo>
                  <a:pt x="1725414" y="995836"/>
                </a:lnTo>
                <a:lnTo>
                  <a:pt x="1727752" y="1000525"/>
                </a:lnTo>
                <a:lnTo>
                  <a:pt x="1730077" y="1005192"/>
                </a:lnTo>
                <a:lnTo>
                  <a:pt x="1732414" y="1009839"/>
                </a:lnTo>
                <a:lnTo>
                  <a:pt x="1734739" y="1014463"/>
                </a:lnTo>
                <a:lnTo>
                  <a:pt x="1737076" y="1019066"/>
                </a:lnTo>
                <a:lnTo>
                  <a:pt x="1739401" y="1023646"/>
                </a:lnTo>
                <a:lnTo>
                  <a:pt x="1741738" y="1028205"/>
                </a:lnTo>
                <a:lnTo>
                  <a:pt x="1744075" y="1032740"/>
                </a:lnTo>
                <a:lnTo>
                  <a:pt x="1746400" y="1037255"/>
                </a:lnTo>
                <a:lnTo>
                  <a:pt x="1748738" y="1041746"/>
                </a:lnTo>
                <a:lnTo>
                  <a:pt x="1751063" y="1046215"/>
                </a:lnTo>
                <a:lnTo>
                  <a:pt x="1753400" y="1050661"/>
                </a:lnTo>
                <a:lnTo>
                  <a:pt x="1755725" y="1055084"/>
                </a:lnTo>
                <a:lnTo>
                  <a:pt x="1758062" y="1059485"/>
                </a:lnTo>
                <a:lnTo>
                  <a:pt x="1760387" y="1063861"/>
                </a:lnTo>
                <a:lnTo>
                  <a:pt x="1762724" y="1068216"/>
                </a:lnTo>
                <a:lnTo>
                  <a:pt x="1765049" y="1072546"/>
                </a:lnTo>
                <a:lnTo>
                  <a:pt x="1767387" y="1076854"/>
                </a:lnTo>
                <a:lnTo>
                  <a:pt x="1769724" y="1081139"/>
                </a:lnTo>
                <a:lnTo>
                  <a:pt x="1772049" y="1085399"/>
                </a:lnTo>
                <a:lnTo>
                  <a:pt x="1774386" y="1089636"/>
                </a:lnTo>
                <a:lnTo>
                  <a:pt x="1776711" y="1093850"/>
                </a:lnTo>
                <a:lnTo>
                  <a:pt x="1779048" y="1098038"/>
                </a:lnTo>
                <a:lnTo>
                  <a:pt x="1781373" y="1102205"/>
                </a:lnTo>
                <a:lnTo>
                  <a:pt x="1783711" y="1106345"/>
                </a:lnTo>
                <a:lnTo>
                  <a:pt x="1786036" y="1110464"/>
                </a:lnTo>
                <a:lnTo>
                  <a:pt x="1788373" y="1114558"/>
                </a:lnTo>
                <a:lnTo>
                  <a:pt x="1790698" y="1118627"/>
                </a:lnTo>
                <a:lnTo>
                  <a:pt x="1793035" y="1122672"/>
                </a:lnTo>
                <a:lnTo>
                  <a:pt x="1795360" y="1126694"/>
                </a:lnTo>
                <a:lnTo>
                  <a:pt x="1797697" y="1130692"/>
                </a:lnTo>
                <a:lnTo>
                  <a:pt x="1800034" y="1134666"/>
                </a:lnTo>
                <a:lnTo>
                  <a:pt x="1802359" y="1138614"/>
                </a:lnTo>
                <a:lnTo>
                  <a:pt x="1804697" y="1142539"/>
                </a:lnTo>
                <a:lnTo>
                  <a:pt x="1807022" y="1146438"/>
                </a:lnTo>
                <a:lnTo>
                  <a:pt x="1809359" y="1150313"/>
                </a:lnTo>
                <a:lnTo>
                  <a:pt x="1811684" y="1154163"/>
                </a:lnTo>
                <a:lnTo>
                  <a:pt x="1814021" y="1157989"/>
                </a:lnTo>
                <a:lnTo>
                  <a:pt x="1816346" y="1161790"/>
                </a:lnTo>
                <a:lnTo>
                  <a:pt x="1818683" y="1165567"/>
                </a:lnTo>
                <a:lnTo>
                  <a:pt x="1821008" y="1169306"/>
                </a:lnTo>
                <a:lnTo>
                  <a:pt x="1823346" y="1173034"/>
                </a:lnTo>
                <a:lnTo>
                  <a:pt x="1825683" y="1176736"/>
                </a:lnTo>
                <a:lnTo>
                  <a:pt x="1828008" y="1180414"/>
                </a:lnTo>
                <a:lnTo>
                  <a:pt x="1830345" y="1184068"/>
                </a:lnTo>
                <a:lnTo>
                  <a:pt x="1832670" y="1187697"/>
                </a:lnTo>
                <a:lnTo>
                  <a:pt x="1835007" y="1191301"/>
                </a:lnTo>
                <a:lnTo>
                  <a:pt x="1837332" y="1194881"/>
                </a:lnTo>
                <a:lnTo>
                  <a:pt x="1839669" y="1198436"/>
                </a:lnTo>
                <a:lnTo>
                  <a:pt x="1841994" y="1201966"/>
                </a:lnTo>
                <a:lnTo>
                  <a:pt x="1844332" y="1205472"/>
                </a:lnTo>
                <a:lnTo>
                  <a:pt x="1846657" y="1208954"/>
                </a:lnTo>
                <a:lnTo>
                  <a:pt x="1848994" y="1212398"/>
                </a:lnTo>
                <a:lnTo>
                  <a:pt x="1851331" y="1215830"/>
                </a:lnTo>
                <a:lnTo>
                  <a:pt x="1853656" y="1219238"/>
                </a:lnTo>
                <a:lnTo>
                  <a:pt x="1855993" y="1222620"/>
                </a:lnTo>
                <a:lnTo>
                  <a:pt x="1858318" y="1225979"/>
                </a:lnTo>
                <a:lnTo>
                  <a:pt x="1860656" y="1229300"/>
                </a:lnTo>
                <a:lnTo>
                  <a:pt x="1862981" y="1232609"/>
                </a:lnTo>
                <a:lnTo>
                  <a:pt x="1865318" y="1235894"/>
                </a:lnTo>
                <a:lnTo>
                  <a:pt x="1867643" y="1239153"/>
                </a:lnTo>
                <a:lnTo>
                  <a:pt x="1869980" y="1242389"/>
                </a:lnTo>
                <a:lnTo>
                  <a:pt x="1872305" y="1245599"/>
                </a:lnTo>
                <a:lnTo>
                  <a:pt x="1874642" y="1248773"/>
                </a:lnTo>
                <a:lnTo>
                  <a:pt x="1876979" y="1251935"/>
                </a:lnTo>
                <a:lnTo>
                  <a:pt x="1879304" y="1255072"/>
                </a:lnTo>
                <a:lnTo>
                  <a:pt x="1881642" y="1258184"/>
                </a:lnTo>
                <a:lnTo>
                  <a:pt x="1883967" y="1261271"/>
                </a:lnTo>
                <a:lnTo>
                  <a:pt x="1886304" y="1264334"/>
                </a:lnTo>
                <a:lnTo>
                  <a:pt x="1888629" y="1267373"/>
                </a:lnTo>
                <a:lnTo>
                  <a:pt x="1890966" y="1270387"/>
                </a:lnTo>
                <a:lnTo>
                  <a:pt x="1893291" y="1273376"/>
                </a:lnTo>
                <a:lnTo>
                  <a:pt x="1895628" y="1276340"/>
                </a:lnTo>
                <a:lnTo>
                  <a:pt x="1897953" y="1279281"/>
                </a:lnTo>
                <a:lnTo>
                  <a:pt x="1900291" y="1282196"/>
                </a:lnTo>
                <a:lnTo>
                  <a:pt x="1902628" y="1285099"/>
                </a:lnTo>
                <a:lnTo>
                  <a:pt x="1904953" y="1287965"/>
                </a:lnTo>
                <a:lnTo>
                  <a:pt x="1907290" y="1290807"/>
                </a:lnTo>
                <a:lnTo>
                  <a:pt x="1909615" y="1293636"/>
                </a:lnTo>
                <a:lnTo>
                  <a:pt x="1911952" y="1296429"/>
                </a:lnTo>
                <a:lnTo>
                  <a:pt x="1914277" y="1299209"/>
                </a:lnTo>
                <a:lnTo>
                  <a:pt x="1916614" y="1301964"/>
                </a:lnTo>
                <a:lnTo>
                  <a:pt x="1918939" y="1304695"/>
                </a:lnTo>
                <a:lnTo>
                  <a:pt x="1921277" y="1307401"/>
                </a:lnTo>
                <a:lnTo>
                  <a:pt x="1923602" y="1310083"/>
                </a:lnTo>
                <a:lnTo>
                  <a:pt x="1925939" y="1312740"/>
                </a:lnTo>
                <a:lnTo>
                  <a:pt x="1928264" y="1315373"/>
                </a:lnTo>
                <a:lnTo>
                  <a:pt x="1930601" y="1317993"/>
                </a:lnTo>
                <a:lnTo>
                  <a:pt x="1932938" y="1320576"/>
                </a:lnTo>
                <a:lnTo>
                  <a:pt x="1935263" y="1323147"/>
                </a:lnTo>
                <a:lnTo>
                  <a:pt x="1937601" y="1325694"/>
                </a:lnTo>
                <a:lnTo>
                  <a:pt x="1939926" y="1328215"/>
                </a:lnTo>
                <a:lnTo>
                  <a:pt x="1942263" y="1330713"/>
                </a:lnTo>
                <a:lnTo>
                  <a:pt x="1944588" y="1333185"/>
                </a:lnTo>
                <a:lnTo>
                  <a:pt x="1946925" y="1335645"/>
                </a:lnTo>
                <a:lnTo>
                  <a:pt x="1949250" y="1338081"/>
                </a:lnTo>
                <a:lnTo>
                  <a:pt x="1951587" y="1340492"/>
                </a:lnTo>
                <a:lnTo>
                  <a:pt x="1953912" y="1342879"/>
                </a:lnTo>
                <a:lnTo>
                  <a:pt x="1956250" y="1345240"/>
                </a:lnTo>
                <a:lnTo>
                  <a:pt x="1958587" y="1347590"/>
                </a:lnTo>
                <a:lnTo>
                  <a:pt x="1960912" y="1349903"/>
                </a:lnTo>
                <a:lnTo>
                  <a:pt x="1963249" y="1352203"/>
                </a:lnTo>
                <a:lnTo>
                  <a:pt x="1965574" y="1354491"/>
                </a:lnTo>
                <a:lnTo>
                  <a:pt x="1967911" y="1356742"/>
                </a:lnTo>
                <a:lnTo>
                  <a:pt x="1970236" y="1358981"/>
                </a:lnTo>
                <a:lnTo>
                  <a:pt x="1972573" y="1361195"/>
                </a:lnTo>
                <a:lnTo>
                  <a:pt x="1974898" y="1363385"/>
                </a:lnTo>
                <a:lnTo>
                  <a:pt x="1977236" y="1365562"/>
                </a:lnTo>
                <a:lnTo>
                  <a:pt x="1979561" y="1367715"/>
                </a:lnTo>
                <a:lnTo>
                  <a:pt x="1981898" y="1369843"/>
                </a:lnTo>
                <a:lnTo>
                  <a:pt x="1984235" y="1371959"/>
                </a:lnTo>
                <a:lnTo>
                  <a:pt x="1986560" y="1374050"/>
                </a:lnTo>
                <a:lnTo>
                  <a:pt x="1988897" y="1376117"/>
                </a:lnTo>
                <a:lnTo>
                  <a:pt x="1991222" y="1378159"/>
                </a:lnTo>
                <a:lnTo>
                  <a:pt x="1993560" y="1380189"/>
                </a:lnTo>
                <a:lnTo>
                  <a:pt x="1995885" y="1382194"/>
                </a:lnTo>
                <a:lnTo>
                  <a:pt x="1998222" y="1384187"/>
                </a:lnTo>
                <a:lnTo>
                  <a:pt x="2000547" y="1386155"/>
                </a:lnTo>
                <a:lnTo>
                  <a:pt x="2002884" y="1388098"/>
                </a:lnTo>
                <a:lnTo>
                  <a:pt x="2005209" y="1390030"/>
                </a:lnTo>
                <a:lnTo>
                  <a:pt x="2007546" y="1391936"/>
                </a:lnTo>
                <a:lnTo>
                  <a:pt x="2009883" y="1393831"/>
                </a:lnTo>
                <a:lnTo>
                  <a:pt x="2012208" y="1395701"/>
                </a:lnTo>
                <a:lnTo>
                  <a:pt x="2014546" y="1397546"/>
                </a:lnTo>
                <a:lnTo>
                  <a:pt x="2016871" y="1399379"/>
                </a:lnTo>
                <a:lnTo>
                  <a:pt x="2019208" y="1401187"/>
                </a:lnTo>
                <a:lnTo>
                  <a:pt x="2021533" y="1402983"/>
                </a:lnTo>
                <a:lnTo>
                  <a:pt x="2023870" y="1404754"/>
                </a:lnTo>
                <a:lnTo>
                  <a:pt x="2026195" y="1406514"/>
                </a:lnTo>
                <a:lnTo>
                  <a:pt x="2028532" y="1408248"/>
                </a:lnTo>
                <a:lnTo>
                  <a:pt x="2030857" y="1409970"/>
                </a:lnTo>
                <a:lnTo>
                  <a:pt x="2033195" y="1411668"/>
                </a:lnTo>
                <a:lnTo>
                  <a:pt x="2035520" y="1413353"/>
                </a:lnTo>
                <a:lnTo>
                  <a:pt x="2037857" y="1415014"/>
                </a:lnTo>
                <a:lnTo>
                  <a:pt x="2040194" y="1416662"/>
                </a:lnTo>
                <a:lnTo>
                  <a:pt x="2042519" y="1418298"/>
                </a:lnTo>
                <a:lnTo>
                  <a:pt x="2044856" y="1419898"/>
                </a:lnTo>
                <a:lnTo>
                  <a:pt x="2047181" y="1421497"/>
                </a:lnTo>
                <a:lnTo>
                  <a:pt x="2049518" y="1423071"/>
                </a:lnTo>
                <a:lnTo>
                  <a:pt x="2051843" y="1424634"/>
                </a:lnTo>
                <a:lnTo>
                  <a:pt x="2054181" y="1426171"/>
                </a:lnTo>
                <a:lnTo>
                  <a:pt x="2056506" y="1427697"/>
                </a:lnTo>
                <a:lnTo>
                  <a:pt x="2058843" y="1429210"/>
                </a:lnTo>
                <a:lnTo>
                  <a:pt x="2061168" y="1430698"/>
                </a:lnTo>
                <a:lnTo>
                  <a:pt x="2063505" y="1432162"/>
                </a:lnTo>
                <a:lnTo>
                  <a:pt x="2065842" y="1433626"/>
                </a:lnTo>
                <a:lnTo>
                  <a:pt x="2068167" y="1435065"/>
                </a:lnTo>
                <a:lnTo>
                  <a:pt x="2070505" y="1436492"/>
                </a:lnTo>
                <a:lnTo>
                  <a:pt x="2072829" y="1437894"/>
                </a:lnTo>
                <a:lnTo>
                  <a:pt x="2075167" y="1439285"/>
                </a:lnTo>
                <a:lnTo>
                  <a:pt x="2077492" y="1440662"/>
                </a:lnTo>
                <a:lnTo>
                  <a:pt x="2079829" y="1442028"/>
                </a:lnTo>
                <a:lnTo>
                  <a:pt x="2082154" y="1443368"/>
                </a:lnTo>
                <a:lnTo>
                  <a:pt x="2084491" y="1444697"/>
                </a:lnTo>
                <a:lnTo>
                  <a:pt x="2086816" y="1446013"/>
                </a:lnTo>
                <a:lnTo>
                  <a:pt x="2089153" y="1447317"/>
                </a:lnTo>
                <a:lnTo>
                  <a:pt x="2091491" y="1448597"/>
                </a:lnTo>
                <a:lnTo>
                  <a:pt x="2093816" y="1449864"/>
                </a:lnTo>
                <a:lnTo>
                  <a:pt x="2096153" y="1451118"/>
                </a:lnTo>
                <a:lnTo>
                  <a:pt x="2098478" y="1452361"/>
                </a:lnTo>
                <a:lnTo>
                  <a:pt x="2100815" y="1453579"/>
                </a:lnTo>
                <a:lnTo>
                  <a:pt x="2103140" y="1454784"/>
                </a:lnTo>
                <a:lnTo>
                  <a:pt x="2105477" y="1455977"/>
                </a:lnTo>
                <a:lnTo>
                  <a:pt x="2107802" y="1457158"/>
                </a:lnTo>
                <a:lnTo>
                  <a:pt x="2110140" y="1458327"/>
                </a:lnTo>
                <a:lnTo>
                  <a:pt x="2112465" y="1459483"/>
                </a:lnTo>
                <a:lnTo>
                  <a:pt x="2114802" y="1460615"/>
                </a:lnTo>
                <a:lnTo>
                  <a:pt x="2117139" y="1461747"/>
                </a:lnTo>
                <a:lnTo>
                  <a:pt x="2119464" y="1462854"/>
                </a:lnTo>
                <a:lnTo>
                  <a:pt x="2121801" y="1463949"/>
                </a:lnTo>
                <a:lnTo>
                  <a:pt x="2124126" y="1465031"/>
                </a:lnTo>
                <a:lnTo>
                  <a:pt x="2126464" y="1466101"/>
                </a:lnTo>
                <a:lnTo>
                  <a:pt x="2128788" y="1467159"/>
                </a:lnTo>
                <a:lnTo>
                  <a:pt x="2131126" y="1468205"/>
                </a:lnTo>
                <a:lnTo>
                  <a:pt x="2133451" y="1469226"/>
                </a:lnTo>
                <a:lnTo>
                  <a:pt x="2135788" y="1470247"/>
                </a:lnTo>
                <a:lnTo>
                  <a:pt x="2138113" y="1471256"/>
                </a:lnTo>
                <a:lnTo>
                  <a:pt x="2140450" y="1472252"/>
                </a:lnTo>
                <a:lnTo>
                  <a:pt x="2142775" y="1473224"/>
                </a:lnTo>
                <a:lnTo>
                  <a:pt x="2145112" y="1474196"/>
                </a:lnTo>
                <a:lnTo>
                  <a:pt x="2147450" y="1475143"/>
                </a:lnTo>
                <a:lnTo>
                  <a:pt x="2149775" y="1476090"/>
                </a:lnTo>
                <a:lnTo>
                  <a:pt x="2152112" y="1477025"/>
                </a:lnTo>
                <a:lnTo>
                  <a:pt x="2154437" y="1477935"/>
                </a:lnTo>
                <a:lnTo>
                  <a:pt x="2156774" y="1478846"/>
                </a:lnTo>
                <a:lnTo>
                  <a:pt x="2159099" y="1479744"/>
                </a:lnTo>
                <a:lnTo>
                  <a:pt x="2161436" y="1480629"/>
                </a:lnTo>
                <a:lnTo>
                  <a:pt x="2163761" y="1481503"/>
                </a:lnTo>
                <a:lnTo>
                  <a:pt x="2166099" y="1482364"/>
                </a:lnTo>
                <a:lnTo>
                  <a:pt x="2168423" y="1483213"/>
                </a:lnTo>
                <a:lnTo>
                  <a:pt x="2170761" y="1484049"/>
                </a:lnTo>
                <a:lnTo>
                  <a:pt x="2173098" y="1484873"/>
                </a:lnTo>
                <a:lnTo>
                  <a:pt x="2175423" y="1485685"/>
                </a:lnTo>
                <a:lnTo>
                  <a:pt x="2177760" y="1486497"/>
                </a:lnTo>
                <a:lnTo>
                  <a:pt x="2180085" y="1487297"/>
                </a:lnTo>
                <a:lnTo>
                  <a:pt x="2182423" y="1488072"/>
                </a:lnTo>
                <a:lnTo>
                  <a:pt x="2184747" y="1488847"/>
                </a:lnTo>
                <a:lnTo>
                  <a:pt x="2187085" y="1489609"/>
                </a:lnTo>
                <a:lnTo>
                  <a:pt x="2189410" y="1490360"/>
                </a:lnTo>
                <a:lnTo>
                  <a:pt x="2191747" y="1491110"/>
                </a:lnTo>
                <a:lnTo>
                  <a:pt x="2194072" y="1491836"/>
                </a:lnTo>
                <a:lnTo>
                  <a:pt x="2196409" y="1492562"/>
                </a:lnTo>
                <a:lnTo>
                  <a:pt x="2198746" y="1493275"/>
                </a:lnTo>
                <a:lnTo>
                  <a:pt x="2201071" y="1493976"/>
                </a:lnTo>
                <a:lnTo>
                  <a:pt x="2203409" y="1494677"/>
                </a:lnTo>
                <a:lnTo>
                  <a:pt x="2205734" y="1495354"/>
                </a:lnTo>
                <a:lnTo>
                  <a:pt x="2208071" y="1496031"/>
                </a:lnTo>
                <a:lnTo>
                  <a:pt x="2210396" y="1496695"/>
                </a:lnTo>
                <a:lnTo>
                  <a:pt x="2212733" y="1497359"/>
                </a:lnTo>
                <a:lnTo>
                  <a:pt x="2215058" y="1497999"/>
                </a:lnTo>
                <a:lnTo>
                  <a:pt x="2217395" y="1498639"/>
                </a:lnTo>
                <a:lnTo>
                  <a:pt x="2219720" y="1499266"/>
                </a:lnTo>
                <a:lnTo>
                  <a:pt x="2222058" y="1499893"/>
                </a:lnTo>
                <a:lnTo>
                  <a:pt x="2224395" y="1500508"/>
                </a:lnTo>
                <a:lnTo>
                  <a:pt x="2226720" y="1501111"/>
                </a:lnTo>
                <a:lnTo>
                  <a:pt x="2229057" y="1501702"/>
                </a:lnTo>
                <a:lnTo>
                  <a:pt x="2231382" y="1502292"/>
                </a:lnTo>
                <a:lnTo>
                  <a:pt x="2233719" y="1502870"/>
                </a:lnTo>
                <a:lnTo>
                  <a:pt x="2236044" y="1503436"/>
                </a:lnTo>
                <a:lnTo>
                  <a:pt x="2238381" y="1503990"/>
                </a:lnTo>
                <a:lnTo>
                  <a:pt x="2240706" y="1504543"/>
                </a:lnTo>
                <a:lnTo>
                  <a:pt x="2243044" y="1505097"/>
                </a:lnTo>
                <a:lnTo>
                  <a:pt x="2245369" y="1505638"/>
                </a:lnTo>
                <a:lnTo>
                  <a:pt x="2247706" y="1506167"/>
                </a:lnTo>
                <a:lnTo>
                  <a:pt x="2250031" y="1506684"/>
                </a:lnTo>
                <a:lnTo>
                  <a:pt x="2252368" y="1507200"/>
                </a:lnTo>
                <a:lnTo>
                  <a:pt x="2254705" y="1507705"/>
                </a:lnTo>
                <a:lnTo>
                  <a:pt x="2257030" y="1508209"/>
                </a:lnTo>
                <a:lnTo>
                  <a:pt x="2259368" y="1508701"/>
                </a:lnTo>
                <a:lnTo>
                  <a:pt x="2261692" y="1509181"/>
                </a:lnTo>
                <a:lnTo>
                  <a:pt x="2264030" y="1509661"/>
                </a:lnTo>
                <a:lnTo>
                  <a:pt x="2266355" y="1510128"/>
                </a:lnTo>
                <a:lnTo>
                  <a:pt x="2268692" y="1510596"/>
                </a:lnTo>
                <a:lnTo>
                  <a:pt x="2271017" y="1511051"/>
                </a:lnTo>
                <a:lnTo>
                  <a:pt x="2273354" y="1511506"/>
                </a:lnTo>
                <a:lnTo>
                  <a:pt x="2275679" y="1511949"/>
                </a:lnTo>
                <a:lnTo>
                  <a:pt x="2278016" y="1512379"/>
                </a:lnTo>
                <a:lnTo>
                  <a:pt x="2280354" y="1512810"/>
                </a:lnTo>
                <a:lnTo>
                  <a:pt x="2282679" y="1513240"/>
                </a:lnTo>
                <a:lnTo>
                  <a:pt x="2285016" y="1513659"/>
                </a:lnTo>
                <a:lnTo>
                  <a:pt x="2287341" y="1514064"/>
                </a:lnTo>
                <a:lnTo>
                  <a:pt x="2289678" y="1514470"/>
                </a:lnTo>
                <a:lnTo>
                  <a:pt x="2292003" y="1514864"/>
                </a:lnTo>
                <a:lnTo>
                  <a:pt x="2294340" y="1515258"/>
                </a:lnTo>
                <a:lnTo>
                  <a:pt x="2296665" y="1515651"/>
                </a:lnTo>
                <a:lnTo>
                  <a:pt x="2299003" y="1516033"/>
                </a:lnTo>
                <a:lnTo>
                  <a:pt x="2301327" y="1516402"/>
                </a:lnTo>
                <a:lnTo>
                  <a:pt x="2303665" y="1516771"/>
                </a:lnTo>
                <a:lnTo>
                  <a:pt x="2306002" y="1517140"/>
                </a:lnTo>
                <a:lnTo>
                  <a:pt x="2308327" y="1517497"/>
                </a:lnTo>
                <a:lnTo>
                  <a:pt x="2310664" y="1517841"/>
                </a:lnTo>
                <a:lnTo>
                  <a:pt x="2312989" y="1518198"/>
                </a:lnTo>
                <a:lnTo>
                  <a:pt x="2315327" y="1518530"/>
                </a:lnTo>
                <a:lnTo>
                  <a:pt x="2317651" y="1518874"/>
                </a:lnTo>
                <a:lnTo>
                  <a:pt x="2319989" y="1519194"/>
                </a:lnTo>
                <a:lnTo>
                  <a:pt x="2322314" y="1519526"/>
                </a:lnTo>
                <a:lnTo>
                  <a:pt x="2324651" y="1519846"/>
                </a:lnTo>
                <a:lnTo>
                  <a:pt x="2326976" y="1520166"/>
                </a:lnTo>
                <a:lnTo>
                  <a:pt x="2329313" y="1520474"/>
                </a:lnTo>
              </a:path>
            </a:pathLst>
          </a:custGeom>
          <a:noFill/>
          <a:ln w="28575" cap="rnd">
            <a:solidFill>
              <a:srgbClr val="007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E2E584BB-CFFC-9D18-2AF3-718EB3EBA3AD}"/>
              </a:ext>
            </a:extLst>
          </p:cNvPr>
          <p:cNvSpPr/>
          <p:nvPr/>
        </p:nvSpPr>
        <p:spPr>
          <a:xfrm>
            <a:off x="3095055" y="3393054"/>
            <a:ext cx="2329312" cy="1275313"/>
          </a:xfrm>
          <a:custGeom>
            <a:avLst/>
            <a:gdLst>
              <a:gd name="connsiteX0" fmla="*/ 0 w 2329312"/>
              <a:gd name="connsiteY0" fmla="*/ 1275314 h 1275313"/>
              <a:gd name="connsiteX1" fmla="*/ 2331 w 2329312"/>
              <a:gd name="connsiteY1" fmla="*/ 1275314 h 1275313"/>
              <a:gd name="connsiteX2" fmla="*/ 4663 w 2329312"/>
              <a:gd name="connsiteY2" fmla="*/ 1275314 h 1275313"/>
              <a:gd name="connsiteX3" fmla="*/ 6995 w 2329312"/>
              <a:gd name="connsiteY3" fmla="*/ 1275314 h 1275313"/>
              <a:gd name="connsiteX4" fmla="*/ 9326 w 2329312"/>
              <a:gd name="connsiteY4" fmla="*/ 1275314 h 1275313"/>
              <a:gd name="connsiteX5" fmla="*/ 11658 w 2329312"/>
              <a:gd name="connsiteY5" fmla="*/ 1275314 h 1275313"/>
              <a:gd name="connsiteX6" fmla="*/ 13989 w 2329312"/>
              <a:gd name="connsiteY6" fmla="*/ 1275314 h 1275313"/>
              <a:gd name="connsiteX7" fmla="*/ 16321 w 2329312"/>
              <a:gd name="connsiteY7" fmla="*/ 1275314 h 1275313"/>
              <a:gd name="connsiteX8" fmla="*/ 18653 w 2329312"/>
              <a:gd name="connsiteY8" fmla="*/ 1275314 h 1275313"/>
              <a:gd name="connsiteX9" fmla="*/ 20985 w 2329312"/>
              <a:gd name="connsiteY9" fmla="*/ 1275314 h 1275313"/>
              <a:gd name="connsiteX10" fmla="*/ 23316 w 2329312"/>
              <a:gd name="connsiteY10" fmla="*/ 1275314 h 1275313"/>
              <a:gd name="connsiteX11" fmla="*/ 25647 w 2329312"/>
              <a:gd name="connsiteY11" fmla="*/ 1275314 h 1275313"/>
              <a:gd name="connsiteX12" fmla="*/ 27979 w 2329312"/>
              <a:gd name="connsiteY12" fmla="*/ 1275314 h 1275313"/>
              <a:gd name="connsiteX13" fmla="*/ 30311 w 2329312"/>
              <a:gd name="connsiteY13" fmla="*/ 1275314 h 1275313"/>
              <a:gd name="connsiteX14" fmla="*/ 32643 w 2329312"/>
              <a:gd name="connsiteY14" fmla="*/ 1275314 h 1275313"/>
              <a:gd name="connsiteX15" fmla="*/ 34974 w 2329312"/>
              <a:gd name="connsiteY15" fmla="*/ 1275314 h 1275313"/>
              <a:gd name="connsiteX16" fmla="*/ 37306 w 2329312"/>
              <a:gd name="connsiteY16" fmla="*/ 1275314 h 1275313"/>
              <a:gd name="connsiteX17" fmla="*/ 39637 w 2329312"/>
              <a:gd name="connsiteY17" fmla="*/ 1275314 h 1275313"/>
              <a:gd name="connsiteX18" fmla="*/ 41969 w 2329312"/>
              <a:gd name="connsiteY18" fmla="*/ 1275314 h 1275313"/>
              <a:gd name="connsiteX19" fmla="*/ 44301 w 2329312"/>
              <a:gd name="connsiteY19" fmla="*/ 1275314 h 1275313"/>
              <a:gd name="connsiteX20" fmla="*/ 46632 w 2329312"/>
              <a:gd name="connsiteY20" fmla="*/ 1275314 h 1275313"/>
              <a:gd name="connsiteX21" fmla="*/ 48964 w 2329312"/>
              <a:gd name="connsiteY21" fmla="*/ 1275314 h 1275313"/>
              <a:gd name="connsiteX22" fmla="*/ 51295 w 2329312"/>
              <a:gd name="connsiteY22" fmla="*/ 1275314 h 1275313"/>
              <a:gd name="connsiteX23" fmla="*/ 53628 w 2329312"/>
              <a:gd name="connsiteY23" fmla="*/ 1275314 h 1275313"/>
              <a:gd name="connsiteX24" fmla="*/ 55959 w 2329312"/>
              <a:gd name="connsiteY24" fmla="*/ 1275314 h 1275313"/>
              <a:gd name="connsiteX25" fmla="*/ 58291 w 2329312"/>
              <a:gd name="connsiteY25" fmla="*/ 1275314 h 1275313"/>
              <a:gd name="connsiteX26" fmla="*/ 60622 w 2329312"/>
              <a:gd name="connsiteY26" fmla="*/ 1275314 h 1275313"/>
              <a:gd name="connsiteX27" fmla="*/ 62953 w 2329312"/>
              <a:gd name="connsiteY27" fmla="*/ 1275314 h 1275313"/>
              <a:gd name="connsiteX28" fmla="*/ 65286 w 2329312"/>
              <a:gd name="connsiteY28" fmla="*/ 1275314 h 1275313"/>
              <a:gd name="connsiteX29" fmla="*/ 67617 w 2329312"/>
              <a:gd name="connsiteY29" fmla="*/ 1275314 h 1275313"/>
              <a:gd name="connsiteX30" fmla="*/ 69949 w 2329312"/>
              <a:gd name="connsiteY30" fmla="*/ 1275314 h 1275313"/>
              <a:gd name="connsiteX31" fmla="*/ 72280 w 2329312"/>
              <a:gd name="connsiteY31" fmla="*/ 1275314 h 1275313"/>
              <a:gd name="connsiteX32" fmla="*/ 74613 w 2329312"/>
              <a:gd name="connsiteY32" fmla="*/ 1275314 h 1275313"/>
              <a:gd name="connsiteX33" fmla="*/ 76944 w 2329312"/>
              <a:gd name="connsiteY33" fmla="*/ 1275314 h 1275313"/>
              <a:gd name="connsiteX34" fmla="*/ 79275 w 2329312"/>
              <a:gd name="connsiteY34" fmla="*/ 1275314 h 1275313"/>
              <a:gd name="connsiteX35" fmla="*/ 81607 w 2329312"/>
              <a:gd name="connsiteY35" fmla="*/ 1275314 h 1275313"/>
              <a:gd name="connsiteX36" fmla="*/ 83938 w 2329312"/>
              <a:gd name="connsiteY36" fmla="*/ 1275314 h 1275313"/>
              <a:gd name="connsiteX37" fmla="*/ 86271 w 2329312"/>
              <a:gd name="connsiteY37" fmla="*/ 1275314 h 1275313"/>
              <a:gd name="connsiteX38" fmla="*/ 88602 w 2329312"/>
              <a:gd name="connsiteY38" fmla="*/ 1275314 h 1275313"/>
              <a:gd name="connsiteX39" fmla="*/ 90934 w 2329312"/>
              <a:gd name="connsiteY39" fmla="*/ 1275314 h 1275313"/>
              <a:gd name="connsiteX40" fmla="*/ 93265 w 2329312"/>
              <a:gd name="connsiteY40" fmla="*/ 1275314 h 1275313"/>
              <a:gd name="connsiteX41" fmla="*/ 95596 w 2329312"/>
              <a:gd name="connsiteY41" fmla="*/ 1275314 h 1275313"/>
              <a:gd name="connsiteX42" fmla="*/ 97929 w 2329312"/>
              <a:gd name="connsiteY42" fmla="*/ 1275314 h 1275313"/>
              <a:gd name="connsiteX43" fmla="*/ 100260 w 2329312"/>
              <a:gd name="connsiteY43" fmla="*/ 1275314 h 1275313"/>
              <a:gd name="connsiteX44" fmla="*/ 102592 w 2329312"/>
              <a:gd name="connsiteY44" fmla="*/ 1275314 h 1275313"/>
              <a:gd name="connsiteX45" fmla="*/ 104923 w 2329312"/>
              <a:gd name="connsiteY45" fmla="*/ 1275314 h 1275313"/>
              <a:gd name="connsiteX46" fmla="*/ 107256 w 2329312"/>
              <a:gd name="connsiteY46" fmla="*/ 1275314 h 1275313"/>
              <a:gd name="connsiteX47" fmla="*/ 109587 w 2329312"/>
              <a:gd name="connsiteY47" fmla="*/ 1275314 h 1275313"/>
              <a:gd name="connsiteX48" fmla="*/ 111919 w 2329312"/>
              <a:gd name="connsiteY48" fmla="*/ 1275314 h 1275313"/>
              <a:gd name="connsiteX49" fmla="*/ 114250 w 2329312"/>
              <a:gd name="connsiteY49" fmla="*/ 1275314 h 1275313"/>
              <a:gd name="connsiteX50" fmla="*/ 116581 w 2329312"/>
              <a:gd name="connsiteY50" fmla="*/ 1275314 h 1275313"/>
              <a:gd name="connsiteX51" fmla="*/ 118914 w 2329312"/>
              <a:gd name="connsiteY51" fmla="*/ 1275314 h 1275313"/>
              <a:gd name="connsiteX52" fmla="*/ 121245 w 2329312"/>
              <a:gd name="connsiteY52" fmla="*/ 1275314 h 1275313"/>
              <a:gd name="connsiteX53" fmla="*/ 123577 w 2329312"/>
              <a:gd name="connsiteY53" fmla="*/ 1275314 h 1275313"/>
              <a:gd name="connsiteX54" fmla="*/ 125908 w 2329312"/>
              <a:gd name="connsiteY54" fmla="*/ 1275314 h 1275313"/>
              <a:gd name="connsiteX55" fmla="*/ 128241 w 2329312"/>
              <a:gd name="connsiteY55" fmla="*/ 1275314 h 1275313"/>
              <a:gd name="connsiteX56" fmla="*/ 130572 w 2329312"/>
              <a:gd name="connsiteY56" fmla="*/ 1275314 h 1275313"/>
              <a:gd name="connsiteX57" fmla="*/ 132903 w 2329312"/>
              <a:gd name="connsiteY57" fmla="*/ 1275314 h 1275313"/>
              <a:gd name="connsiteX58" fmla="*/ 135235 w 2329312"/>
              <a:gd name="connsiteY58" fmla="*/ 1275314 h 1275313"/>
              <a:gd name="connsiteX59" fmla="*/ 137566 w 2329312"/>
              <a:gd name="connsiteY59" fmla="*/ 1275314 h 1275313"/>
              <a:gd name="connsiteX60" fmla="*/ 139899 w 2329312"/>
              <a:gd name="connsiteY60" fmla="*/ 1275314 h 1275313"/>
              <a:gd name="connsiteX61" fmla="*/ 142230 w 2329312"/>
              <a:gd name="connsiteY61" fmla="*/ 1275314 h 1275313"/>
              <a:gd name="connsiteX62" fmla="*/ 144562 w 2329312"/>
              <a:gd name="connsiteY62" fmla="*/ 1275314 h 1275313"/>
              <a:gd name="connsiteX63" fmla="*/ 146893 w 2329312"/>
              <a:gd name="connsiteY63" fmla="*/ 1275314 h 1275313"/>
              <a:gd name="connsiteX64" fmla="*/ 149225 w 2329312"/>
              <a:gd name="connsiteY64" fmla="*/ 1275314 h 1275313"/>
              <a:gd name="connsiteX65" fmla="*/ 151557 w 2329312"/>
              <a:gd name="connsiteY65" fmla="*/ 1275314 h 1275313"/>
              <a:gd name="connsiteX66" fmla="*/ 153888 w 2329312"/>
              <a:gd name="connsiteY66" fmla="*/ 1275314 h 1275313"/>
              <a:gd name="connsiteX67" fmla="*/ 156220 w 2329312"/>
              <a:gd name="connsiteY67" fmla="*/ 1275314 h 1275313"/>
              <a:gd name="connsiteX68" fmla="*/ 158551 w 2329312"/>
              <a:gd name="connsiteY68" fmla="*/ 1275314 h 1275313"/>
              <a:gd name="connsiteX69" fmla="*/ 160883 w 2329312"/>
              <a:gd name="connsiteY69" fmla="*/ 1275314 h 1275313"/>
              <a:gd name="connsiteX70" fmla="*/ 163215 w 2329312"/>
              <a:gd name="connsiteY70" fmla="*/ 1275314 h 1275313"/>
              <a:gd name="connsiteX71" fmla="*/ 165547 w 2329312"/>
              <a:gd name="connsiteY71" fmla="*/ 1275314 h 1275313"/>
              <a:gd name="connsiteX72" fmla="*/ 167878 w 2329312"/>
              <a:gd name="connsiteY72" fmla="*/ 1275314 h 1275313"/>
              <a:gd name="connsiteX73" fmla="*/ 170209 w 2329312"/>
              <a:gd name="connsiteY73" fmla="*/ 1275314 h 1275313"/>
              <a:gd name="connsiteX74" fmla="*/ 172541 w 2329312"/>
              <a:gd name="connsiteY74" fmla="*/ 1275314 h 1275313"/>
              <a:gd name="connsiteX75" fmla="*/ 174873 w 2329312"/>
              <a:gd name="connsiteY75" fmla="*/ 1275314 h 1275313"/>
              <a:gd name="connsiteX76" fmla="*/ 177205 w 2329312"/>
              <a:gd name="connsiteY76" fmla="*/ 1275314 h 1275313"/>
              <a:gd name="connsiteX77" fmla="*/ 179536 w 2329312"/>
              <a:gd name="connsiteY77" fmla="*/ 1275314 h 1275313"/>
              <a:gd name="connsiteX78" fmla="*/ 181868 w 2329312"/>
              <a:gd name="connsiteY78" fmla="*/ 1275314 h 1275313"/>
              <a:gd name="connsiteX79" fmla="*/ 184199 w 2329312"/>
              <a:gd name="connsiteY79" fmla="*/ 1275314 h 1275313"/>
              <a:gd name="connsiteX80" fmla="*/ 186531 w 2329312"/>
              <a:gd name="connsiteY80" fmla="*/ 1275314 h 1275313"/>
              <a:gd name="connsiteX81" fmla="*/ 188863 w 2329312"/>
              <a:gd name="connsiteY81" fmla="*/ 1275314 h 1275313"/>
              <a:gd name="connsiteX82" fmla="*/ 191194 w 2329312"/>
              <a:gd name="connsiteY82" fmla="*/ 1275314 h 1275313"/>
              <a:gd name="connsiteX83" fmla="*/ 193526 w 2329312"/>
              <a:gd name="connsiteY83" fmla="*/ 1275314 h 1275313"/>
              <a:gd name="connsiteX84" fmla="*/ 195857 w 2329312"/>
              <a:gd name="connsiteY84" fmla="*/ 1275314 h 1275313"/>
              <a:gd name="connsiteX85" fmla="*/ 198190 w 2329312"/>
              <a:gd name="connsiteY85" fmla="*/ 1275314 h 1275313"/>
              <a:gd name="connsiteX86" fmla="*/ 200521 w 2329312"/>
              <a:gd name="connsiteY86" fmla="*/ 1275314 h 1275313"/>
              <a:gd name="connsiteX87" fmla="*/ 202853 w 2329312"/>
              <a:gd name="connsiteY87" fmla="*/ 1275314 h 1275313"/>
              <a:gd name="connsiteX88" fmla="*/ 205184 w 2329312"/>
              <a:gd name="connsiteY88" fmla="*/ 1275314 h 1275313"/>
              <a:gd name="connsiteX89" fmla="*/ 207515 w 2329312"/>
              <a:gd name="connsiteY89" fmla="*/ 1275314 h 1275313"/>
              <a:gd name="connsiteX90" fmla="*/ 209848 w 2329312"/>
              <a:gd name="connsiteY90" fmla="*/ 1275314 h 1275313"/>
              <a:gd name="connsiteX91" fmla="*/ 212179 w 2329312"/>
              <a:gd name="connsiteY91" fmla="*/ 1275314 h 1275313"/>
              <a:gd name="connsiteX92" fmla="*/ 214511 w 2329312"/>
              <a:gd name="connsiteY92" fmla="*/ 1275314 h 1275313"/>
              <a:gd name="connsiteX93" fmla="*/ 216842 w 2329312"/>
              <a:gd name="connsiteY93" fmla="*/ 1275314 h 1275313"/>
              <a:gd name="connsiteX94" fmla="*/ 219175 w 2329312"/>
              <a:gd name="connsiteY94" fmla="*/ 1275314 h 1275313"/>
              <a:gd name="connsiteX95" fmla="*/ 221506 w 2329312"/>
              <a:gd name="connsiteY95" fmla="*/ 1275314 h 1275313"/>
              <a:gd name="connsiteX96" fmla="*/ 223837 w 2329312"/>
              <a:gd name="connsiteY96" fmla="*/ 1275314 h 1275313"/>
              <a:gd name="connsiteX97" fmla="*/ 226169 w 2329312"/>
              <a:gd name="connsiteY97" fmla="*/ 1275314 h 1275313"/>
              <a:gd name="connsiteX98" fmla="*/ 228500 w 2329312"/>
              <a:gd name="connsiteY98" fmla="*/ 1275314 h 1275313"/>
              <a:gd name="connsiteX99" fmla="*/ 230833 w 2329312"/>
              <a:gd name="connsiteY99" fmla="*/ 1275314 h 1275313"/>
              <a:gd name="connsiteX100" fmla="*/ 233164 w 2329312"/>
              <a:gd name="connsiteY100" fmla="*/ 1275314 h 1275313"/>
              <a:gd name="connsiteX101" fmla="*/ 235496 w 2329312"/>
              <a:gd name="connsiteY101" fmla="*/ 1275314 h 1275313"/>
              <a:gd name="connsiteX102" fmla="*/ 237827 w 2329312"/>
              <a:gd name="connsiteY102" fmla="*/ 1275314 h 1275313"/>
              <a:gd name="connsiteX103" fmla="*/ 240158 w 2329312"/>
              <a:gd name="connsiteY103" fmla="*/ 1275314 h 1275313"/>
              <a:gd name="connsiteX104" fmla="*/ 242491 w 2329312"/>
              <a:gd name="connsiteY104" fmla="*/ 1275314 h 1275313"/>
              <a:gd name="connsiteX105" fmla="*/ 244822 w 2329312"/>
              <a:gd name="connsiteY105" fmla="*/ 1275314 h 1275313"/>
              <a:gd name="connsiteX106" fmla="*/ 247154 w 2329312"/>
              <a:gd name="connsiteY106" fmla="*/ 1275314 h 1275313"/>
              <a:gd name="connsiteX107" fmla="*/ 249485 w 2329312"/>
              <a:gd name="connsiteY107" fmla="*/ 1275314 h 1275313"/>
              <a:gd name="connsiteX108" fmla="*/ 251818 w 2329312"/>
              <a:gd name="connsiteY108" fmla="*/ 1275314 h 1275313"/>
              <a:gd name="connsiteX109" fmla="*/ 254149 w 2329312"/>
              <a:gd name="connsiteY109" fmla="*/ 1275314 h 1275313"/>
              <a:gd name="connsiteX110" fmla="*/ 256481 w 2329312"/>
              <a:gd name="connsiteY110" fmla="*/ 1275314 h 1275313"/>
              <a:gd name="connsiteX111" fmla="*/ 258812 w 2329312"/>
              <a:gd name="connsiteY111" fmla="*/ 1275314 h 1275313"/>
              <a:gd name="connsiteX112" fmla="*/ 261143 w 2329312"/>
              <a:gd name="connsiteY112" fmla="*/ 1275314 h 1275313"/>
              <a:gd name="connsiteX113" fmla="*/ 263476 w 2329312"/>
              <a:gd name="connsiteY113" fmla="*/ 1275314 h 1275313"/>
              <a:gd name="connsiteX114" fmla="*/ 265807 w 2329312"/>
              <a:gd name="connsiteY114" fmla="*/ 1275314 h 1275313"/>
              <a:gd name="connsiteX115" fmla="*/ 268139 w 2329312"/>
              <a:gd name="connsiteY115" fmla="*/ 1275314 h 1275313"/>
              <a:gd name="connsiteX116" fmla="*/ 270470 w 2329312"/>
              <a:gd name="connsiteY116" fmla="*/ 1275314 h 1275313"/>
              <a:gd name="connsiteX117" fmla="*/ 272803 w 2329312"/>
              <a:gd name="connsiteY117" fmla="*/ 1275314 h 1275313"/>
              <a:gd name="connsiteX118" fmla="*/ 275134 w 2329312"/>
              <a:gd name="connsiteY118" fmla="*/ 1275314 h 1275313"/>
              <a:gd name="connsiteX119" fmla="*/ 277465 w 2329312"/>
              <a:gd name="connsiteY119" fmla="*/ 1275314 h 1275313"/>
              <a:gd name="connsiteX120" fmla="*/ 279797 w 2329312"/>
              <a:gd name="connsiteY120" fmla="*/ 1275314 h 1275313"/>
              <a:gd name="connsiteX121" fmla="*/ 282128 w 2329312"/>
              <a:gd name="connsiteY121" fmla="*/ 1275314 h 1275313"/>
              <a:gd name="connsiteX122" fmla="*/ 284461 w 2329312"/>
              <a:gd name="connsiteY122" fmla="*/ 1275314 h 1275313"/>
              <a:gd name="connsiteX123" fmla="*/ 286792 w 2329312"/>
              <a:gd name="connsiteY123" fmla="*/ 1275314 h 1275313"/>
              <a:gd name="connsiteX124" fmla="*/ 289124 w 2329312"/>
              <a:gd name="connsiteY124" fmla="*/ 1275314 h 1275313"/>
              <a:gd name="connsiteX125" fmla="*/ 291455 w 2329312"/>
              <a:gd name="connsiteY125" fmla="*/ 1275314 h 1275313"/>
              <a:gd name="connsiteX126" fmla="*/ 293787 w 2329312"/>
              <a:gd name="connsiteY126" fmla="*/ 1275314 h 1275313"/>
              <a:gd name="connsiteX127" fmla="*/ 296119 w 2329312"/>
              <a:gd name="connsiteY127" fmla="*/ 1275314 h 1275313"/>
              <a:gd name="connsiteX128" fmla="*/ 298450 w 2329312"/>
              <a:gd name="connsiteY128" fmla="*/ 1275314 h 1275313"/>
              <a:gd name="connsiteX129" fmla="*/ 300782 w 2329312"/>
              <a:gd name="connsiteY129" fmla="*/ 1275314 h 1275313"/>
              <a:gd name="connsiteX130" fmla="*/ 303113 w 2329312"/>
              <a:gd name="connsiteY130" fmla="*/ 1275314 h 1275313"/>
              <a:gd name="connsiteX131" fmla="*/ 305445 w 2329312"/>
              <a:gd name="connsiteY131" fmla="*/ 1275314 h 1275313"/>
              <a:gd name="connsiteX132" fmla="*/ 307777 w 2329312"/>
              <a:gd name="connsiteY132" fmla="*/ 1275314 h 1275313"/>
              <a:gd name="connsiteX133" fmla="*/ 310109 w 2329312"/>
              <a:gd name="connsiteY133" fmla="*/ 1275314 h 1275313"/>
              <a:gd name="connsiteX134" fmla="*/ 312440 w 2329312"/>
              <a:gd name="connsiteY134" fmla="*/ 1275314 h 1275313"/>
              <a:gd name="connsiteX135" fmla="*/ 314771 w 2329312"/>
              <a:gd name="connsiteY135" fmla="*/ 1275314 h 1275313"/>
              <a:gd name="connsiteX136" fmla="*/ 317103 w 2329312"/>
              <a:gd name="connsiteY136" fmla="*/ 1275314 h 1275313"/>
              <a:gd name="connsiteX137" fmla="*/ 319435 w 2329312"/>
              <a:gd name="connsiteY137" fmla="*/ 1275314 h 1275313"/>
              <a:gd name="connsiteX138" fmla="*/ 321767 w 2329312"/>
              <a:gd name="connsiteY138" fmla="*/ 1275314 h 1275313"/>
              <a:gd name="connsiteX139" fmla="*/ 324098 w 2329312"/>
              <a:gd name="connsiteY139" fmla="*/ 1275314 h 1275313"/>
              <a:gd name="connsiteX140" fmla="*/ 326430 w 2329312"/>
              <a:gd name="connsiteY140" fmla="*/ 1275314 h 1275313"/>
              <a:gd name="connsiteX141" fmla="*/ 328761 w 2329312"/>
              <a:gd name="connsiteY141" fmla="*/ 1275314 h 1275313"/>
              <a:gd name="connsiteX142" fmla="*/ 331092 w 2329312"/>
              <a:gd name="connsiteY142" fmla="*/ 1275314 h 1275313"/>
              <a:gd name="connsiteX143" fmla="*/ 333425 w 2329312"/>
              <a:gd name="connsiteY143" fmla="*/ 1275314 h 1275313"/>
              <a:gd name="connsiteX144" fmla="*/ 335756 w 2329312"/>
              <a:gd name="connsiteY144" fmla="*/ 1275314 h 1275313"/>
              <a:gd name="connsiteX145" fmla="*/ 338088 w 2329312"/>
              <a:gd name="connsiteY145" fmla="*/ 1275314 h 1275313"/>
              <a:gd name="connsiteX146" fmla="*/ 340419 w 2329312"/>
              <a:gd name="connsiteY146" fmla="*/ 1275301 h 1275313"/>
              <a:gd name="connsiteX147" fmla="*/ 342752 w 2329312"/>
              <a:gd name="connsiteY147" fmla="*/ 1275301 h 1275313"/>
              <a:gd name="connsiteX148" fmla="*/ 345083 w 2329312"/>
              <a:gd name="connsiteY148" fmla="*/ 1275301 h 1275313"/>
              <a:gd name="connsiteX149" fmla="*/ 347415 w 2329312"/>
              <a:gd name="connsiteY149" fmla="*/ 1275301 h 1275313"/>
              <a:gd name="connsiteX150" fmla="*/ 349746 w 2329312"/>
              <a:gd name="connsiteY150" fmla="*/ 1275301 h 1275313"/>
              <a:gd name="connsiteX151" fmla="*/ 352077 w 2329312"/>
              <a:gd name="connsiteY151" fmla="*/ 1275301 h 1275313"/>
              <a:gd name="connsiteX152" fmla="*/ 354410 w 2329312"/>
              <a:gd name="connsiteY152" fmla="*/ 1275301 h 1275313"/>
              <a:gd name="connsiteX153" fmla="*/ 356741 w 2329312"/>
              <a:gd name="connsiteY153" fmla="*/ 1275301 h 1275313"/>
              <a:gd name="connsiteX154" fmla="*/ 359073 w 2329312"/>
              <a:gd name="connsiteY154" fmla="*/ 1275301 h 1275313"/>
              <a:gd name="connsiteX155" fmla="*/ 361404 w 2329312"/>
              <a:gd name="connsiteY155" fmla="*/ 1275301 h 1275313"/>
              <a:gd name="connsiteX156" fmla="*/ 363737 w 2329312"/>
              <a:gd name="connsiteY156" fmla="*/ 1275301 h 1275313"/>
              <a:gd name="connsiteX157" fmla="*/ 366068 w 2329312"/>
              <a:gd name="connsiteY157" fmla="*/ 1275301 h 1275313"/>
              <a:gd name="connsiteX158" fmla="*/ 368399 w 2329312"/>
              <a:gd name="connsiteY158" fmla="*/ 1275301 h 1275313"/>
              <a:gd name="connsiteX159" fmla="*/ 370731 w 2329312"/>
              <a:gd name="connsiteY159" fmla="*/ 1275301 h 1275313"/>
              <a:gd name="connsiteX160" fmla="*/ 373062 w 2329312"/>
              <a:gd name="connsiteY160" fmla="*/ 1275301 h 1275313"/>
              <a:gd name="connsiteX161" fmla="*/ 375395 w 2329312"/>
              <a:gd name="connsiteY161" fmla="*/ 1275301 h 1275313"/>
              <a:gd name="connsiteX162" fmla="*/ 377726 w 2329312"/>
              <a:gd name="connsiteY162" fmla="*/ 1275301 h 1275313"/>
              <a:gd name="connsiteX163" fmla="*/ 380058 w 2329312"/>
              <a:gd name="connsiteY163" fmla="*/ 1275289 h 1275313"/>
              <a:gd name="connsiteX164" fmla="*/ 382389 w 2329312"/>
              <a:gd name="connsiteY164" fmla="*/ 1275289 h 1275313"/>
              <a:gd name="connsiteX165" fmla="*/ 384720 w 2329312"/>
              <a:gd name="connsiteY165" fmla="*/ 1275289 h 1275313"/>
              <a:gd name="connsiteX166" fmla="*/ 387053 w 2329312"/>
              <a:gd name="connsiteY166" fmla="*/ 1275289 h 1275313"/>
              <a:gd name="connsiteX167" fmla="*/ 389384 w 2329312"/>
              <a:gd name="connsiteY167" fmla="*/ 1275289 h 1275313"/>
              <a:gd name="connsiteX168" fmla="*/ 391716 w 2329312"/>
              <a:gd name="connsiteY168" fmla="*/ 1275289 h 1275313"/>
              <a:gd name="connsiteX169" fmla="*/ 394047 w 2329312"/>
              <a:gd name="connsiteY169" fmla="*/ 1275289 h 1275313"/>
              <a:gd name="connsiteX170" fmla="*/ 396380 w 2329312"/>
              <a:gd name="connsiteY170" fmla="*/ 1275289 h 1275313"/>
              <a:gd name="connsiteX171" fmla="*/ 398711 w 2329312"/>
              <a:gd name="connsiteY171" fmla="*/ 1275289 h 1275313"/>
              <a:gd name="connsiteX172" fmla="*/ 401043 w 2329312"/>
              <a:gd name="connsiteY172" fmla="*/ 1275289 h 1275313"/>
              <a:gd name="connsiteX173" fmla="*/ 403374 w 2329312"/>
              <a:gd name="connsiteY173" fmla="*/ 1275277 h 1275313"/>
              <a:gd name="connsiteX174" fmla="*/ 405705 w 2329312"/>
              <a:gd name="connsiteY174" fmla="*/ 1275277 h 1275313"/>
              <a:gd name="connsiteX175" fmla="*/ 408038 w 2329312"/>
              <a:gd name="connsiteY175" fmla="*/ 1275277 h 1275313"/>
              <a:gd name="connsiteX176" fmla="*/ 410369 w 2329312"/>
              <a:gd name="connsiteY176" fmla="*/ 1275277 h 1275313"/>
              <a:gd name="connsiteX177" fmla="*/ 412701 w 2329312"/>
              <a:gd name="connsiteY177" fmla="*/ 1275277 h 1275313"/>
              <a:gd name="connsiteX178" fmla="*/ 415032 w 2329312"/>
              <a:gd name="connsiteY178" fmla="*/ 1275277 h 1275313"/>
              <a:gd name="connsiteX179" fmla="*/ 417364 w 2329312"/>
              <a:gd name="connsiteY179" fmla="*/ 1275265 h 1275313"/>
              <a:gd name="connsiteX180" fmla="*/ 419696 w 2329312"/>
              <a:gd name="connsiteY180" fmla="*/ 1275265 h 1275313"/>
              <a:gd name="connsiteX181" fmla="*/ 422027 w 2329312"/>
              <a:gd name="connsiteY181" fmla="*/ 1275265 h 1275313"/>
              <a:gd name="connsiteX182" fmla="*/ 424359 w 2329312"/>
              <a:gd name="connsiteY182" fmla="*/ 1275265 h 1275313"/>
              <a:gd name="connsiteX183" fmla="*/ 426690 w 2329312"/>
              <a:gd name="connsiteY183" fmla="*/ 1275265 h 1275313"/>
              <a:gd name="connsiteX184" fmla="*/ 429022 w 2329312"/>
              <a:gd name="connsiteY184" fmla="*/ 1275265 h 1275313"/>
              <a:gd name="connsiteX185" fmla="*/ 431354 w 2329312"/>
              <a:gd name="connsiteY185" fmla="*/ 1275252 h 1275313"/>
              <a:gd name="connsiteX186" fmla="*/ 433686 w 2329312"/>
              <a:gd name="connsiteY186" fmla="*/ 1275252 h 1275313"/>
              <a:gd name="connsiteX187" fmla="*/ 436017 w 2329312"/>
              <a:gd name="connsiteY187" fmla="*/ 1275252 h 1275313"/>
              <a:gd name="connsiteX188" fmla="*/ 438349 w 2329312"/>
              <a:gd name="connsiteY188" fmla="*/ 1275252 h 1275313"/>
              <a:gd name="connsiteX189" fmla="*/ 440680 w 2329312"/>
              <a:gd name="connsiteY189" fmla="*/ 1275240 h 1275313"/>
              <a:gd name="connsiteX190" fmla="*/ 443012 w 2329312"/>
              <a:gd name="connsiteY190" fmla="*/ 1275240 h 1275313"/>
              <a:gd name="connsiteX191" fmla="*/ 445344 w 2329312"/>
              <a:gd name="connsiteY191" fmla="*/ 1275240 h 1275313"/>
              <a:gd name="connsiteX192" fmla="*/ 447675 w 2329312"/>
              <a:gd name="connsiteY192" fmla="*/ 1275228 h 1275313"/>
              <a:gd name="connsiteX193" fmla="*/ 450007 w 2329312"/>
              <a:gd name="connsiteY193" fmla="*/ 1275228 h 1275313"/>
              <a:gd name="connsiteX194" fmla="*/ 452339 w 2329312"/>
              <a:gd name="connsiteY194" fmla="*/ 1275228 h 1275313"/>
              <a:gd name="connsiteX195" fmla="*/ 454671 w 2329312"/>
              <a:gd name="connsiteY195" fmla="*/ 1275228 h 1275313"/>
              <a:gd name="connsiteX196" fmla="*/ 457002 w 2329312"/>
              <a:gd name="connsiteY196" fmla="*/ 1275215 h 1275313"/>
              <a:gd name="connsiteX197" fmla="*/ 459333 w 2329312"/>
              <a:gd name="connsiteY197" fmla="*/ 1275215 h 1275313"/>
              <a:gd name="connsiteX198" fmla="*/ 461665 w 2329312"/>
              <a:gd name="connsiteY198" fmla="*/ 1275203 h 1275313"/>
              <a:gd name="connsiteX199" fmla="*/ 463997 w 2329312"/>
              <a:gd name="connsiteY199" fmla="*/ 1275203 h 1275313"/>
              <a:gd name="connsiteX200" fmla="*/ 466329 w 2329312"/>
              <a:gd name="connsiteY200" fmla="*/ 1275203 h 1275313"/>
              <a:gd name="connsiteX201" fmla="*/ 468660 w 2329312"/>
              <a:gd name="connsiteY201" fmla="*/ 1275191 h 1275313"/>
              <a:gd name="connsiteX202" fmla="*/ 470992 w 2329312"/>
              <a:gd name="connsiteY202" fmla="*/ 1275191 h 1275313"/>
              <a:gd name="connsiteX203" fmla="*/ 473323 w 2329312"/>
              <a:gd name="connsiteY203" fmla="*/ 1275178 h 1275313"/>
              <a:gd name="connsiteX204" fmla="*/ 475654 w 2329312"/>
              <a:gd name="connsiteY204" fmla="*/ 1275178 h 1275313"/>
              <a:gd name="connsiteX205" fmla="*/ 477987 w 2329312"/>
              <a:gd name="connsiteY205" fmla="*/ 1275166 h 1275313"/>
              <a:gd name="connsiteX206" fmla="*/ 480318 w 2329312"/>
              <a:gd name="connsiteY206" fmla="*/ 1275166 h 1275313"/>
              <a:gd name="connsiteX207" fmla="*/ 482650 w 2329312"/>
              <a:gd name="connsiteY207" fmla="*/ 1275154 h 1275313"/>
              <a:gd name="connsiteX208" fmla="*/ 484981 w 2329312"/>
              <a:gd name="connsiteY208" fmla="*/ 1275154 h 1275313"/>
              <a:gd name="connsiteX209" fmla="*/ 487314 w 2329312"/>
              <a:gd name="connsiteY209" fmla="*/ 1275142 h 1275313"/>
              <a:gd name="connsiteX210" fmla="*/ 489645 w 2329312"/>
              <a:gd name="connsiteY210" fmla="*/ 1275142 h 1275313"/>
              <a:gd name="connsiteX211" fmla="*/ 491977 w 2329312"/>
              <a:gd name="connsiteY211" fmla="*/ 1275129 h 1275313"/>
              <a:gd name="connsiteX212" fmla="*/ 494308 w 2329312"/>
              <a:gd name="connsiteY212" fmla="*/ 1275117 h 1275313"/>
              <a:gd name="connsiteX213" fmla="*/ 496639 w 2329312"/>
              <a:gd name="connsiteY213" fmla="*/ 1275117 h 1275313"/>
              <a:gd name="connsiteX214" fmla="*/ 498972 w 2329312"/>
              <a:gd name="connsiteY214" fmla="*/ 1275105 h 1275313"/>
              <a:gd name="connsiteX215" fmla="*/ 501303 w 2329312"/>
              <a:gd name="connsiteY215" fmla="*/ 1275092 h 1275313"/>
              <a:gd name="connsiteX216" fmla="*/ 503635 w 2329312"/>
              <a:gd name="connsiteY216" fmla="*/ 1275080 h 1275313"/>
              <a:gd name="connsiteX217" fmla="*/ 505966 w 2329312"/>
              <a:gd name="connsiteY217" fmla="*/ 1275080 h 1275313"/>
              <a:gd name="connsiteX218" fmla="*/ 508299 w 2329312"/>
              <a:gd name="connsiteY218" fmla="*/ 1275068 h 1275313"/>
              <a:gd name="connsiteX219" fmla="*/ 510630 w 2329312"/>
              <a:gd name="connsiteY219" fmla="*/ 1275055 h 1275313"/>
              <a:gd name="connsiteX220" fmla="*/ 512961 w 2329312"/>
              <a:gd name="connsiteY220" fmla="*/ 1275043 h 1275313"/>
              <a:gd name="connsiteX221" fmla="*/ 515293 w 2329312"/>
              <a:gd name="connsiteY221" fmla="*/ 1275031 h 1275313"/>
              <a:gd name="connsiteX222" fmla="*/ 517624 w 2329312"/>
              <a:gd name="connsiteY222" fmla="*/ 1275018 h 1275313"/>
              <a:gd name="connsiteX223" fmla="*/ 519957 w 2329312"/>
              <a:gd name="connsiteY223" fmla="*/ 1275006 h 1275313"/>
              <a:gd name="connsiteX224" fmla="*/ 522288 w 2329312"/>
              <a:gd name="connsiteY224" fmla="*/ 1274994 h 1275313"/>
              <a:gd name="connsiteX225" fmla="*/ 524620 w 2329312"/>
              <a:gd name="connsiteY225" fmla="*/ 1274982 h 1275313"/>
              <a:gd name="connsiteX226" fmla="*/ 526951 w 2329312"/>
              <a:gd name="connsiteY226" fmla="*/ 1274969 h 1275313"/>
              <a:gd name="connsiteX227" fmla="*/ 529282 w 2329312"/>
              <a:gd name="connsiteY227" fmla="*/ 1274957 h 1275313"/>
              <a:gd name="connsiteX228" fmla="*/ 531615 w 2329312"/>
              <a:gd name="connsiteY228" fmla="*/ 1274932 h 1275313"/>
              <a:gd name="connsiteX229" fmla="*/ 533946 w 2329312"/>
              <a:gd name="connsiteY229" fmla="*/ 1274920 h 1275313"/>
              <a:gd name="connsiteX230" fmla="*/ 536278 w 2329312"/>
              <a:gd name="connsiteY230" fmla="*/ 1274908 h 1275313"/>
              <a:gd name="connsiteX231" fmla="*/ 538609 w 2329312"/>
              <a:gd name="connsiteY231" fmla="*/ 1274883 h 1275313"/>
              <a:gd name="connsiteX232" fmla="*/ 540942 w 2329312"/>
              <a:gd name="connsiteY232" fmla="*/ 1274871 h 1275313"/>
              <a:gd name="connsiteX233" fmla="*/ 543273 w 2329312"/>
              <a:gd name="connsiteY233" fmla="*/ 1274846 h 1275313"/>
              <a:gd name="connsiteX234" fmla="*/ 545605 w 2329312"/>
              <a:gd name="connsiteY234" fmla="*/ 1274834 h 1275313"/>
              <a:gd name="connsiteX235" fmla="*/ 547936 w 2329312"/>
              <a:gd name="connsiteY235" fmla="*/ 1274809 h 1275313"/>
              <a:gd name="connsiteX236" fmla="*/ 550267 w 2329312"/>
              <a:gd name="connsiteY236" fmla="*/ 1274797 h 1275313"/>
              <a:gd name="connsiteX237" fmla="*/ 552600 w 2329312"/>
              <a:gd name="connsiteY237" fmla="*/ 1274772 h 1275313"/>
              <a:gd name="connsiteX238" fmla="*/ 554931 w 2329312"/>
              <a:gd name="connsiteY238" fmla="*/ 1274748 h 1275313"/>
              <a:gd name="connsiteX239" fmla="*/ 557263 w 2329312"/>
              <a:gd name="connsiteY239" fmla="*/ 1274723 h 1275313"/>
              <a:gd name="connsiteX240" fmla="*/ 559594 w 2329312"/>
              <a:gd name="connsiteY240" fmla="*/ 1274699 h 1275313"/>
              <a:gd name="connsiteX241" fmla="*/ 561926 w 2329312"/>
              <a:gd name="connsiteY241" fmla="*/ 1274686 h 1275313"/>
              <a:gd name="connsiteX242" fmla="*/ 564258 w 2329312"/>
              <a:gd name="connsiteY242" fmla="*/ 1274649 h 1275313"/>
              <a:gd name="connsiteX243" fmla="*/ 566589 w 2329312"/>
              <a:gd name="connsiteY243" fmla="*/ 1274625 h 1275313"/>
              <a:gd name="connsiteX244" fmla="*/ 568921 w 2329312"/>
              <a:gd name="connsiteY244" fmla="*/ 1274600 h 1275313"/>
              <a:gd name="connsiteX245" fmla="*/ 571252 w 2329312"/>
              <a:gd name="connsiteY245" fmla="*/ 1274576 h 1275313"/>
              <a:gd name="connsiteX246" fmla="*/ 573584 w 2329312"/>
              <a:gd name="connsiteY246" fmla="*/ 1274539 h 1275313"/>
              <a:gd name="connsiteX247" fmla="*/ 575916 w 2329312"/>
              <a:gd name="connsiteY247" fmla="*/ 1274514 h 1275313"/>
              <a:gd name="connsiteX248" fmla="*/ 578248 w 2329312"/>
              <a:gd name="connsiteY248" fmla="*/ 1274477 h 1275313"/>
              <a:gd name="connsiteX249" fmla="*/ 580579 w 2329312"/>
              <a:gd name="connsiteY249" fmla="*/ 1274453 h 1275313"/>
              <a:gd name="connsiteX250" fmla="*/ 582911 w 2329312"/>
              <a:gd name="connsiteY250" fmla="*/ 1274416 h 1275313"/>
              <a:gd name="connsiteX251" fmla="*/ 585242 w 2329312"/>
              <a:gd name="connsiteY251" fmla="*/ 1274379 h 1275313"/>
              <a:gd name="connsiteX252" fmla="*/ 587574 w 2329312"/>
              <a:gd name="connsiteY252" fmla="*/ 1274342 h 1275313"/>
              <a:gd name="connsiteX253" fmla="*/ 589906 w 2329312"/>
              <a:gd name="connsiteY253" fmla="*/ 1274305 h 1275313"/>
              <a:gd name="connsiteX254" fmla="*/ 592237 w 2329312"/>
              <a:gd name="connsiteY254" fmla="*/ 1274268 h 1275313"/>
              <a:gd name="connsiteX255" fmla="*/ 594569 w 2329312"/>
              <a:gd name="connsiteY255" fmla="*/ 1274231 h 1275313"/>
              <a:gd name="connsiteX256" fmla="*/ 596900 w 2329312"/>
              <a:gd name="connsiteY256" fmla="*/ 1274194 h 1275313"/>
              <a:gd name="connsiteX257" fmla="*/ 599233 w 2329312"/>
              <a:gd name="connsiteY257" fmla="*/ 1274145 h 1275313"/>
              <a:gd name="connsiteX258" fmla="*/ 601564 w 2329312"/>
              <a:gd name="connsiteY258" fmla="*/ 1274096 h 1275313"/>
              <a:gd name="connsiteX259" fmla="*/ 603895 w 2329312"/>
              <a:gd name="connsiteY259" fmla="*/ 1274059 h 1275313"/>
              <a:gd name="connsiteX260" fmla="*/ 606227 w 2329312"/>
              <a:gd name="connsiteY260" fmla="*/ 1274010 h 1275313"/>
              <a:gd name="connsiteX261" fmla="*/ 608558 w 2329312"/>
              <a:gd name="connsiteY261" fmla="*/ 1273961 h 1275313"/>
              <a:gd name="connsiteX262" fmla="*/ 610891 w 2329312"/>
              <a:gd name="connsiteY262" fmla="*/ 1273911 h 1275313"/>
              <a:gd name="connsiteX263" fmla="*/ 613222 w 2329312"/>
              <a:gd name="connsiteY263" fmla="*/ 1273850 h 1275313"/>
              <a:gd name="connsiteX264" fmla="*/ 615554 w 2329312"/>
              <a:gd name="connsiteY264" fmla="*/ 1273801 h 1275313"/>
              <a:gd name="connsiteX265" fmla="*/ 617885 w 2329312"/>
              <a:gd name="connsiteY265" fmla="*/ 1273739 h 1275313"/>
              <a:gd name="connsiteX266" fmla="*/ 620216 w 2329312"/>
              <a:gd name="connsiteY266" fmla="*/ 1273690 h 1275313"/>
              <a:gd name="connsiteX267" fmla="*/ 622549 w 2329312"/>
              <a:gd name="connsiteY267" fmla="*/ 1273628 h 1275313"/>
              <a:gd name="connsiteX268" fmla="*/ 624880 w 2329312"/>
              <a:gd name="connsiteY268" fmla="*/ 1273567 h 1275313"/>
              <a:gd name="connsiteX269" fmla="*/ 627212 w 2329312"/>
              <a:gd name="connsiteY269" fmla="*/ 1273493 h 1275313"/>
              <a:gd name="connsiteX270" fmla="*/ 629543 w 2329312"/>
              <a:gd name="connsiteY270" fmla="*/ 1273432 h 1275313"/>
              <a:gd name="connsiteX271" fmla="*/ 631876 w 2329312"/>
              <a:gd name="connsiteY271" fmla="*/ 1273358 h 1275313"/>
              <a:gd name="connsiteX272" fmla="*/ 634207 w 2329312"/>
              <a:gd name="connsiteY272" fmla="*/ 1273296 h 1275313"/>
              <a:gd name="connsiteX273" fmla="*/ 636539 w 2329312"/>
              <a:gd name="connsiteY273" fmla="*/ 1273222 h 1275313"/>
              <a:gd name="connsiteX274" fmla="*/ 638870 w 2329312"/>
              <a:gd name="connsiteY274" fmla="*/ 1273136 h 1275313"/>
              <a:gd name="connsiteX275" fmla="*/ 641201 w 2329312"/>
              <a:gd name="connsiteY275" fmla="*/ 1273063 h 1275313"/>
              <a:gd name="connsiteX276" fmla="*/ 643534 w 2329312"/>
              <a:gd name="connsiteY276" fmla="*/ 1272977 h 1275313"/>
              <a:gd name="connsiteX277" fmla="*/ 645865 w 2329312"/>
              <a:gd name="connsiteY277" fmla="*/ 1272903 h 1275313"/>
              <a:gd name="connsiteX278" fmla="*/ 648197 w 2329312"/>
              <a:gd name="connsiteY278" fmla="*/ 1272817 h 1275313"/>
              <a:gd name="connsiteX279" fmla="*/ 650528 w 2329312"/>
              <a:gd name="connsiteY279" fmla="*/ 1272718 h 1275313"/>
              <a:gd name="connsiteX280" fmla="*/ 652861 w 2329312"/>
              <a:gd name="connsiteY280" fmla="*/ 1272632 h 1275313"/>
              <a:gd name="connsiteX281" fmla="*/ 655192 w 2329312"/>
              <a:gd name="connsiteY281" fmla="*/ 1272534 h 1275313"/>
              <a:gd name="connsiteX282" fmla="*/ 657523 w 2329312"/>
              <a:gd name="connsiteY282" fmla="*/ 1272435 h 1275313"/>
              <a:gd name="connsiteX283" fmla="*/ 659855 w 2329312"/>
              <a:gd name="connsiteY283" fmla="*/ 1272337 h 1275313"/>
              <a:gd name="connsiteX284" fmla="*/ 662186 w 2329312"/>
              <a:gd name="connsiteY284" fmla="*/ 1272226 h 1275313"/>
              <a:gd name="connsiteX285" fmla="*/ 664519 w 2329312"/>
              <a:gd name="connsiteY285" fmla="*/ 1272115 h 1275313"/>
              <a:gd name="connsiteX286" fmla="*/ 666850 w 2329312"/>
              <a:gd name="connsiteY286" fmla="*/ 1272005 h 1275313"/>
              <a:gd name="connsiteX287" fmla="*/ 669182 w 2329312"/>
              <a:gd name="connsiteY287" fmla="*/ 1271894 h 1275313"/>
              <a:gd name="connsiteX288" fmla="*/ 671513 w 2329312"/>
              <a:gd name="connsiteY288" fmla="*/ 1271771 h 1275313"/>
              <a:gd name="connsiteX289" fmla="*/ 673845 w 2329312"/>
              <a:gd name="connsiteY289" fmla="*/ 1271648 h 1275313"/>
              <a:gd name="connsiteX290" fmla="*/ 676177 w 2329312"/>
              <a:gd name="connsiteY290" fmla="*/ 1271525 h 1275313"/>
              <a:gd name="connsiteX291" fmla="*/ 678508 w 2329312"/>
              <a:gd name="connsiteY291" fmla="*/ 1271390 h 1275313"/>
              <a:gd name="connsiteX292" fmla="*/ 680840 w 2329312"/>
              <a:gd name="connsiteY292" fmla="*/ 1271254 h 1275313"/>
              <a:gd name="connsiteX293" fmla="*/ 683171 w 2329312"/>
              <a:gd name="connsiteY293" fmla="*/ 1271119 h 1275313"/>
              <a:gd name="connsiteX294" fmla="*/ 685504 w 2329312"/>
              <a:gd name="connsiteY294" fmla="*/ 1270971 h 1275313"/>
              <a:gd name="connsiteX295" fmla="*/ 687835 w 2329312"/>
              <a:gd name="connsiteY295" fmla="*/ 1270824 h 1275313"/>
              <a:gd name="connsiteX296" fmla="*/ 690167 w 2329312"/>
              <a:gd name="connsiteY296" fmla="*/ 1270676 h 1275313"/>
              <a:gd name="connsiteX297" fmla="*/ 692498 w 2329312"/>
              <a:gd name="connsiteY297" fmla="*/ 1270516 h 1275313"/>
              <a:gd name="connsiteX298" fmla="*/ 694829 w 2329312"/>
              <a:gd name="connsiteY298" fmla="*/ 1270356 h 1275313"/>
              <a:gd name="connsiteX299" fmla="*/ 697162 w 2329312"/>
              <a:gd name="connsiteY299" fmla="*/ 1270184 h 1275313"/>
              <a:gd name="connsiteX300" fmla="*/ 699493 w 2329312"/>
              <a:gd name="connsiteY300" fmla="*/ 1270012 h 1275313"/>
              <a:gd name="connsiteX301" fmla="*/ 701825 w 2329312"/>
              <a:gd name="connsiteY301" fmla="*/ 1269840 h 1275313"/>
              <a:gd name="connsiteX302" fmla="*/ 704156 w 2329312"/>
              <a:gd name="connsiteY302" fmla="*/ 1269655 h 1275313"/>
              <a:gd name="connsiteX303" fmla="*/ 706488 w 2329312"/>
              <a:gd name="connsiteY303" fmla="*/ 1269458 h 1275313"/>
              <a:gd name="connsiteX304" fmla="*/ 708820 w 2329312"/>
              <a:gd name="connsiteY304" fmla="*/ 1269274 h 1275313"/>
              <a:gd name="connsiteX305" fmla="*/ 711151 w 2329312"/>
              <a:gd name="connsiteY305" fmla="*/ 1269065 h 1275313"/>
              <a:gd name="connsiteX306" fmla="*/ 713483 w 2329312"/>
              <a:gd name="connsiteY306" fmla="*/ 1268868 h 1275313"/>
              <a:gd name="connsiteX307" fmla="*/ 715814 w 2329312"/>
              <a:gd name="connsiteY307" fmla="*/ 1268646 h 1275313"/>
              <a:gd name="connsiteX308" fmla="*/ 718146 w 2329312"/>
              <a:gd name="connsiteY308" fmla="*/ 1268437 h 1275313"/>
              <a:gd name="connsiteX309" fmla="*/ 720478 w 2329312"/>
              <a:gd name="connsiteY309" fmla="*/ 1268204 h 1275313"/>
              <a:gd name="connsiteX310" fmla="*/ 722810 w 2329312"/>
              <a:gd name="connsiteY310" fmla="*/ 1267970 h 1275313"/>
              <a:gd name="connsiteX311" fmla="*/ 725141 w 2329312"/>
              <a:gd name="connsiteY311" fmla="*/ 1267736 h 1275313"/>
              <a:gd name="connsiteX312" fmla="*/ 727473 w 2329312"/>
              <a:gd name="connsiteY312" fmla="*/ 1267490 h 1275313"/>
              <a:gd name="connsiteX313" fmla="*/ 729804 w 2329312"/>
              <a:gd name="connsiteY313" fmla="*/ 1267244 h 1275313"/>
              <a:gd name="connsiteX314" fmla="*/ 732136 w 2329312"/>
              <a:gd name="connsiteY314" fmla="*/ 1266986 h 1275313"/>
              <a:gd name="connsiteX315" fmla="*/ 734468 w 2329312"/>
              <a:gd name="connsiteY315" fmla="*/ 1266715 h 1275313"/>
              <a:gd name="connsiteX316" fmla="*/ 736803 w 2329312"/>
              <a:gd name="connsiteY316" fmla="*/ 1266432 h 1275313"/>
              <a:gd name="connsiteX317" fmla="*/ 739128 w 2329312"/>
              <a:gd name="connsiteY317" fmla="*/ 1266149 h 1275313"/>
              <a:gd name="connsiteX318" fmla="*/ 741465 w 2329312"/>
              <a:gd name="connsiteY318" fmla="*/ 1265866 h 1275313"/>
              <a:gd name="connsiteX319" fmla="*/ 743790 w 2329312"/>
              <a:gd name="connsiteY319" fmla="*/ 1265571 h 1275313"/>
              <a:gd name="connsiteX320" fmla="*/ 746127 w 2329312"/>
              <a:gd name="connsiteY320" fmla="*/ 1265251 h 1275313"/>
              <a:gd name="connsiteX321" fmla="*/ 748452 w 2329312"/>
              <a:gd name="connsiteY321" fmla="*/ 1264944 h 1275313"/>
              <a:gd name="connsiteX322" fmla="*/ 750789 w 2329312"/>
              <a:gd name="connsiteY322" fmla="*/ 1264612 h 1275313"/>
              <a:gd name="connsiteX323" fmla="*/ 753127 w 2329312"/>
              <a:gd name="connsiteY323" fmla="*/ 1264279 h 1275313"/>
              <a:gd name="connsiteX324" fmla="*/ 755452 w 2329312"/>
              <a:gd name="connsiteY324" fmla="*/ 1263935 h 1275313"/>
              <a:gd name="connsiteX325" fmla="*/ 757789 w 2329312"/>
              <a:gd name="connsiteY325" fmla="*/ 1263591 h 1275313"/>
              <a:gd name="connsiteX326" fmla="*/ 760114 w 2329312"/>
              <a:gd name="connsiteY326" fmla="*/ 1263221 h 1275313"/>
              <a:gd name="connsiteX327" fmla="*/ 762451 w 2329312"/>
              <a:gd name="connsiteY327" fmla="*/ 1262853 h 1275313"/>
              <a:gd name="connsiteX328" fmla="*/ 764776 w 2329312"/>
              <a:gd name="connsiteY328" fmla="*/ 1262471 h 1275313"/>
              <a:gd name="connsiteX329" fmla="*/ 767113 w 2329312"/>
              <a:gd name="connsiteY329" fmla="*/ 1262078 h 1275313"/>
              <a:gd name="connsiteX330" fmla="*/ 769438 w 2329312"/>
              <a:gd name="connsiteY330" fmla="*/ 1261671 h 1275313"/>
              <a:gd name="connsiteX331" fmla="*/ 771776 w 2329312"/>
              <a:gd name="connsiteY331" fmla="*/ 1261253 h 1275313"/>
              <a:gd name="connsiteX332" fmla="*/ 774100 w 2329312"/>
              <a:gd name="connsiteY332" fmla="*/ 1260823 h 1275313"/>
              <a:gd name="connsiteX333" fmla="*/ 776438 w 2329312"/>
              <a:gd name="connsiteY333" fmla="*/ 1260392 h 1275313"/>
              <a:gd name="connsiteX334" fmla="*/ 778775 w 2329312"/>
              <a:gd name="connsiteY334" fmla="*/ 1259937 h 1275313"/>
              <a:gd name="connsiteX335" fmla="*/ 781100 w 2329312"/>
              <a:gd name="connsiteY335" fmla="*/ 1259482 h 1275313"/>
              <a:gd name="connsiteX336" fmla="*/ 783437 w 2329312"/>
              <a:gd name="connsiteY336" fmla="*/ 1259002 h 1275313"/>
              <a:gd name="connsiteX337" fmla="*/ 785762 w 2329312"/>
              <a:gd name="connsiteY337" fmla="*/ 1258522 h 1275313"/>
              <a:gd name="connsiteX338" fmla="*/ 788099 w 2329312"/>
              <a:gd name="connsiteY338" fmla="*/ 1258018 h 1275313"/>
              <a:gd name="connsiteX339" fmla="*/ 790424 w 2329312"/>
              <a:gd name="connsiteY339" fmla="*/ 1257501 h 1275313"/>
              <a:gd name="connsiteX340" fmla="*/ 792762 w 2329312"/>
              <a:gd name="connsiteY340" fmla="*/ 1256985 h 1275313"/>
              <a:gd name="connsiteX341" fmla="*/ 795087 w 2329312"/>
              <a:gd name="connsiteY341" fmla="*/ 1256443 h 1275313"/>
              <a:gd name="connsiteX342" fmla="*/ 797424 w 2329312"/>
              <a:gd name="connsiteY342" fmla="*/ 1255890 h 1275313"/>
              <a:gd name="connsiteX343" fmla="*/ 799749 w 2329312"/>
              <a:gd name="connsiteY343" fmla="*/ 1255324 h 1275313"/>
              <a:gd name="connsiteX344" fmla="*/ 802086 w 2329312"/>
              <a:gd name="connsiteY344" fmla="*/ 1254746 h 1275313"/>
              <a:gd name="connsiteX345" fmla="*/ 804411 w 2329312"/>
              <a:gd name="connsiteY345" fmla="*/ 1254143 h 1275313"/>
              <a:gd name="connsiteX346" fmla="*/ 806748 w 2329312"/>
              <a:gd name="connsiteY346" fmla="*/ 1253528 h 1275313"/>
              <a:gd name="connsiteX347" fmla="*/ 809086 w 2329312"/>
              <a:gd name="connsiteY347" fmla="*/ 1252901 h 1275313"/>
              <a:gd name="connsiteX348" fmla="*/ 811410 w 2329312"/>
              <a:gd name="connsiteY348" fmla="*/ 1252261 h 1275313"/>
              <a:gd name="connsiteX349" fmla="*/ 813748 w 2329312"/>
              <a:gd name="connsiteY349" fmla="*/ 1251609 h 1275313"/>
              <a:gd name="connsiteX350" fmla="*/ 816073 w 2329312"/>
              <a:gd name="connsiteY350" fmla="*/ 1250932 h 1275313"/>
              <a:gd name="connsiteX351" fmla="*/ 818410 w 2329312"/>
              <a:gd name="connsiteY351" fmla="*/ 1250231 h 1275313"/>
              <a:gd name="connsiteX352" fmla="*/ 820735 w 2329312"/>
              <a:gd name="connsiteY352" fmla="*/ 1249530 h 1275313"/>
              <a:gd name="connsiteX353" fmla="*/ 823072 w 2329312"/>
              <a:gd name="connsiteY353" fmla="*/ 1248804 h 1275313"/>
              <a:gd name="connsiteX354" fmla="*/ 825397 w 2329312"/>
              <a:gd name="connsiteY354" fmla="*/ 1248054 h 1275313"/>
              <a:gd name="connsiteX355" fmla="*/ 827734 w 2329312"/>
              <a:gd name="connsiteY355" fmla="*/ 1247291 h 1275313"/>
              <a:gd name="connsiteX356" fmla="*/ 830059 w 2329312"/>
              <a:gd name="connsiteY356" fmla="*/ 1246516 h 1275313"/>
              <a:gd name="connsiteX357" fmla="*/ 832397 w 2329312"/>
              <a:gd name="connsiteY357" fmla="*/ 1245717 h 1275313"/>
              <a:gd name="connsiteX358" fmla="*/ 834734 w 2329312"/>
              <a:gd name="connsiteY358" fmla="*/ 1244892 h 1275313"/>
              <a:gd name="connsiteX359" fmla="*/ 837059 w 2329312"/>
              <a:gd name="connsiteY359" fmla="*/ 1244056 h 1275313"/>
              <a:gd name="connsiteX360" fmla="*/ 839396 w 2329312"/>
              <a:gd name="connsiteY360" fmla="*/ 1243195 h 1275313"/>
              <a:gd name="connsiteX361" fmla="*/ 841721 w 2329312"/>
              <a:gd name="connsiteY361" fmla="*/ 1242321 h 1275313"/>
              <a:gd name="connsiteX362" fmla="*/ 844058 w 2329312"/>
              <a:gd name="connsiteY362" fmla="*/ 1241423 h 1275313"/>
              <a:gd name="connsiteX363" fmla="*/ 846383 w 2329312"/>
              <a:gd name="connsiteY363" fmla="*/ 1240501 h 1275313"/>
              <a:gd name="connsiteX364" fmla="*/ 848720 w 2329312"/>
              <a:gd name="connsiteY364" fmla="*/ 1239554 h 1275313"/>
              <a:gd name="connsiteX365" fmla="*/ 851045 w 2329312"/>
              <a:gd name="connsiteY365" fmla="*/ 1238594 h 1275313"/>
              <a:gd name="connsiteX366" fmla="*/ 853383 w 2329312"/>
              <a:gd name="connsiteY366" fmla="*/ 1237610 h 1275313"/>
              <a:gd name="connsiteX367" fmla="*/ 855708 w 2329312"/>
              <a:gd name="connsiteY367" fmla="*/ 1236601 h 1275313"/>
              <a:gd name="connsiteX368" fmla="*/ 858045 w 2329312"/>
              <a:gd name="connsiteY368" fmla="*/ 1235568 h 1275313"/>
              <a:gd name="connsiteX369" fmla="*/ 860382 w 2329312"/>
              <a:gd name="connsiteY369" fmla="*/ 1234510 h 1275313"/>
              <a:gd name="connsiteX370" fmla="*/ 862707 w 2329312"/>
              <a:gd name="connsiteY370" fmla="*/ 1233440 h 1275313"/>
              <a:gd name="connsiteX371" fmla="*/ 865044 w 2329312"/>
              <a:gd name="connsiteY371" fmla="*/ 1232333 h 1275313"/>
              <a:gd name="connsiteX372" fmla="*/ 867369 w 2329312"/>
              <a:gd name="connsiteY372" fmla="*/ 1231201 h 1275313"/>
              <a:gd name="connsiteX373" fmla="*/ 869707 w 2329312"/>
              <a:gd name="connsiteY373" fmla="*/ 1230057 h 1275313"/>
              <a:gd name="connsiteX374" fmla="*/ 872032 w 2329312"/>
              <a:gd name="connsiteY374" fmla="*/ 1228876 h 1275313"/>
              <a:gd name="connsiteX375" fmla="*/ 874369 w 2329312"/>
              <a:gd name="connsiteY375" fmla="*/ 1227670 h 1275313"/>
              <a:gd name="connsiteX376" fmla="*/ 876694 w 2329312"/>
              <a:gd name="connsiteY376" fmla="*/ 1226440 h 1275313"/>
              <a:gd name="connsiteX377" fmla="*/ 879031 w 2329312"/>
              <a:gd name="connsiteY377" fmla="*/ 1225186 h 1275313"/>
              <a:gd name="connsiteX378" fmla="*/ 881356 w 2329312"/>
              <a:gd name="connsiteY378" fmla="*/ 1223894 h 1275313"/>
              <a:gd name="connsiteX379" fmla="*/ 883693 w 2329312"/>
              <a:gd name="connsiteY379" fmla="*/ 1222590 h 1275313"/>
              <a:gd name="connsiteX380" fmla="*/ 886031 w 2329312"/>
              <a:gd name="connsiteY380" fmla="*/ 1221249 h 1275313"/>
              <a:gd name="connsiteX381" fmla="*/ 888355 w 2329312"/>
              <a:gd name="connsiteY381" fmla="*/ 1219884 h 1275313"/>
              <a:gd name="connsiteX382" fmla="*/ 890693 w 2329312"/>
              <a:gd name="connsiteY382" fmla="*/ 1218481 h 1275313"/>
              <a:gd name="connsiteX383" fmla="*/ 893018 w 2329312"/>
              <a:gd name="connsiteY383" fmla="*/ 1217054 h 1275313"/>
              <a:gd name="connsiteX384" fmla="*/ 895355 w 2329312"/>
              <a:gd name="connsiteY384" fmla="*/ 1215591 h 1275313"/>
              <a:gd name="connsiteX385" fmla="*/ 897680 w 2329312"/>
              <a:gd name="connsiteY385" fmla="*/ 1214114 h 1275313"/>
              <a:gd name="connsiteX386" fmla="*/ 900017 w 2329312"/>
              <a:gd name="connsiteY386" fmla="*/ 1212589 h 1275313"/>
              <a:gd name="connsiteX387" fmla="*/ 902342 w 2329312"/>
              <a:gd name="connsiteY387" fmla="*/ 1211039 h 1275313"/>
              <a:gd name="connsiteX388" fmla="*/ 904679 w 2329312"/>
              <a:gd name="connsiteY388" fmla="*/ 1209465 h 1275313"/>
              <a:gd name="connsiteX389" fmla="*/ 907004 w 2329312"/>
              <a:gd name="connsiteY389" fmla="*/ 1207841 h 1275313"/>
              <a:gd name="connsiteX390" fmla="*/ 909342 w 2329312"/>
              <a:gd name="connsiteY390" fmla="*/ 1206205 h 1275313"/>
              <a:gd name="connsiteX391" fmla="*/ 911667 w 2329312"/>
              <a:gd name="connsiteY391" fmla="*/ 1204519 h 1275313"/>
              <a:gd name="connsiteX392" fmla="*/ 914004 w 2329312"/>
              <a:gd name="connsiteY392" fmla="*/ 1202809 h 1275313"/>
              <a:gd name="connsiteX393" fmla="*/ 916341 w 2329312"/>
              <a:gd name="connsiteY393" fmla="*/ 1201063 h 1275313"/>
              <a:gd name="connsiteX394" fmla="*/ 918666 w 2329312"/>
              <a:gd name="connsiteY394" fmla="*/ 1199279 h 1275313"/>
              <a:gd name="connsiteX395" fmla="*/ 921003 w 2329312"/>
              <a:gd name="connsiteY395" fmla="*/ 1197458 h 1275313"/>
              <a:gd name="connsiteX396" fmla="*/ 923328 w 2329312"/>
              <a:gd name="connsiteY396" fmla="*/ 1195613 h 1275313"/>
              <a:gd name="connsiteX397" fmla="*/ 925666 w 2329312"/>
              <a:gd name="connsiteY397" fmla="*/ 1193719 h 1275313"/>
              <a:gd name="connsiteX398" fmla="*/ 927991 w 2329312"/>
              <a:gd name="connsiteY398" fmla="*/ 1191800 h 1275313"/>
              <a:gd name="connsiteX399" fmla="*/ 930328 w 2329312"/>
              <a:gd name="connsiteY399" fmla="*/ 1189831 h 1275313"/>
              <a:gd name="connsiteX400" fmla="*/ 932653 w 2329312"/>
              <a:gd name="connsiteY400" fmla="*/ 1187839 h 1275313"/>
              <a:gd name="connsiteX401" fmla="*/ 934990 w 2329312"/>
              <a:gd name="connsiteY401" fmla="*/ 1185797 h 1275313"/>
              <a:gd name="connsiteX402" fmla="*/ 937315 w 2329312"/>
              <a:gd name="connsiteY402" fmla="*/ 1183718 h 1275313"/>
              <a:gd name="connsiteX403" fmla="*/ 939652 w 2329312"/>
              <a:gd name="connsiteY403" fmla="*/ 1181614 h 1275313"/>
              <a:gd name="connsiteX404" fmla="*/ 941990 w 2329312"/>
              <a:gd name="connsiteY404" fmla="*/ 1179461 h 1275313"/>
              <a:gd name="connsiteX405" fmla="*/ 944315 w 2329312"/>
              <a:gd name="connsiteY405" fmla="*/ 1177259 h 1275313"/>
              <a:gd name="connsiteX406" fmla="*/ 946652 w 2329312"/>
              <a:gd name="connsiteY406" fmla="*/ 1175033 h 1275313"/>
              <a:gd name="connsiteX407" fmla="*/ 948977 w 2329312"/>
              <a:gd name="connsiteY407" fmla="*/ 1172757 h 1275313"/>
              <a:gd name="connsiteX408" fmla="*/ 951314 w 2329312"/>
              <a:gd name="connsiteY408" fmla="*/ 1170445 h 1275313"/>
              <a:gd name="connsiteX409" fmla="*/ 953639 w 2329312"/>
              <a:gd name="connsiteY409" fmla="*/ 1168083 h 1275313"/>
              <a:gd name="connsiteX410" fmla="*/ 955976 w 2329312"/>
              <a:gd name="connsiteY410" fmla="*/ 1165684 h 1275313"/>
              <a:gd name="connsiteX411" fmla="*/ 958301 w 2329312"/>
              <a:gd name="connsiteY411" fmla="*/ 1163248 h 1275313"/>
              <a:gd name="connsiteX412" fmla="*/ 960638 w 2329312"/>
              <a:gd name="connsiteY412" fmla="*/ 1160763 h 1275313"/>
              <a:gd name="connsiteX413" fmla="*/ 962963 w 2329312"/>
              <a:gd name="connsiteY413" fmla="*/ 1158229 h 1275313"/>
              <a:gd name="connsiteX414" fmla="*/ 965301 w 2329312"/>
              <a:gd name="connsiteY414" fmla="*/ 1155658 h 1275313"/>
              <a:gd name="connsiteX415" fmla="*/ 967638 w 2329312"/>
              <a:gd name="connsiteY415" fmla="*/ 1153050 h 1275313"/>
              <a:gd name="connsiteX416" fmla="*/ 969963 w 2329312"/>
              <a:gd name="connsiteY416" fmla="*/ 1150381 h 1275313"/>
              <a:gd name="connsiteX417" fmla="*/ 972300 w 2329312"/>
              <a:gd name="connsiteY417" fmla="*/ 1147675 h 1275313"/>
              <a:gd name="connsiteX418" fmla="*/ 974625 w 2329312"/>
              <a:gd name="connsiteY418" fmla="*/ 1144931 h 1275313"/>
              <a:gd name="connsiteX419" fmla="*/ 976962 w 2329312"/>
              <a:gd name="connsiteY419" fmla="*/ 1142127 h 1275313"/>
              <a:gd name="connsiteX420" fmla="*/ 979287 w 2329312"/>
              <a:gd name="connsiteY420" fmla="*/ 1139285 h 1275313"/>
              <a:gd name="connsiteX421" fmla="*/ 981625 w 2329312"/>
              <a:gd name="connsiteY421" fmla="*/ 1136394 h 1275313"/>
              <a:gd name="connsiteX422" fmla="*/ 983949 w 2329312"/>
              <a:gd name="connsiteY422" fmla="*/ 1133454 h 1275313"/>
              <a:gd name="connsiteX423" fmla="*/ 986287 w 2329312"/>
              <a:gd name="connsiteY423" fmla="*/ 1130477 h 1275313"/>
              <a:gd name="connsiteX424" fmla="*/ 988612 w 2329312"/>
              <a:gd name="connsiteY424" fmla="*/ 1127439 h 1275313"/>
              <a:gd name="connsiteX425" fmla="*/ 990949 w 2329312"/>
              <a:gd name="connsiteY425" fmla="*/ 1124351 h 1275313"/>
              <a:gd name="connsiteX426" fmla="*/ 993286 w 2329312"/>
              <a:gd name="connsiteY426" fmla="*/ 1121227 h 1275313"/>
              <a:gd name="connsiteX427" fmla="*/ 995611 w 2329312"/>
              <a:gd name="connsiteY427" fmla="*/ 1118041 h 1275313"/>
              <a:gd name="connsiteX428" fmla="*/ 997948 w 2329312"/>
              <a:gd name="connsiteY428" fmla="*/ 1114805 h 1275313"/>
              <a:gd name="connsiteX429" fmla="*/ 1000273 w 2329312"/>
              <a:gd name="connsiteY429" fmla="*/ 1111533 h 1275313"/>
              <a:gd name="connsiteX430" fmla="*/ 1002611 w 2329312"/>
              <a:gd name="connsiteY430" fmla="*/ 1108200 h 1275313"/>
              <a:gd name="connsiteX431" fmla="*/ 1004936 w 2329312"/>
              <a:gd name="connsiteY431" fmla="*/ 1104817 h 1275313"/>
              <a:gd name="connsiteX432" fmla="*/ 1007273 w 2329312"/>
              <a:gd name="connsiteY432" fmla="*/ 1101385 h 1275313"/>
              <a:gd name="connsiteX433" fmla="*/ 1009598 w 2329312"/>
              <a:gd name="connsiteY433" fmla="*/ 1097903 h 1275313"/>
              <a:gd name="connsiteX434" fmla="*/ 1011935 w 2329312"/>
              <a:gd name="connsiteY434" fmla="*/ 1094361 h 1275313"/>
              <a:gd name="connsiteX435" fmla="*/ 1014260 w 2329312"/>
              <a:gd name="connsiteY435" fmla="*/ 1090769 h 1275313"/>
              <a:gd name="connsiteX436" fmla="*/ 1016597 w 2329312"/>
              <a:gd name="connsiteY436" fmla="*/ 1087127 h 1275313"/>
              <a:gd name="connsiteX437" fmla="*/ 1018922 w 2329312"/>
              <a:gd name="connsiteY437" fmla="*/ 1083437 h 1275313"/>
              <a:gd name="connsiteX438" fmla="*/ 1021259 w 2329312"/>
              <a:gd name="connsiteY438" fmla="*/ 1079685 h 1275313"/>
              <a:gd name="connsiteX439" fmla="*/ 1023597 w 2329312"/>
              <a:gd name="connsiteY439" fmla="*/ 1075884 h 1275313"/>
              <a:gd name="connsiteX440" fmla="*/ 1025922 w 2329312"/>
              <a:gd name="connsiteY440" fmla="*/ 1072034 h 1275313"/>
              <a:gd name="connsiteX441" fmla="*/ 1028259 w 2329312"/>
              <a:gd name="connsiteY441" fmla="*/ 1068122 h 1275313"/>
              <a:gd name="connsiteX442" fmla="*/ 1030584 w 2329312"/>
              <a:gd name="connsiteY442" fmla="*/ 1064161 h 1275313"/>
              <a:gd name="connsiteX443" fmla="*/ 1032921 w 2329312"/>
              <a:gd name="connsiteY443" fmla="*/ 1060138 h 1275313"/>
              <a:gd name="connsiteX444" fmla="*/ 1035246 w 2329312"/>
              <a:gd name="connsiteY444" fmla="*/ 1056066 h 1275313"/>
              <a:gd name="connsiteX445" fmla="*/ 1037583 w 2329312"/>
              <a:gd name="connsiteY445" fmla="*/ 1051945 h 1275313"/>
              <a:gd name="connsiteX446" fmla="*/ 1039908 w 2329312"/>
              <a:gd name="connsiteY446" fmla="*/ 1047763 h 1275313"/>
              <a:gd name="connsiteX447" fmla="*/ 1042246 w 2329312"/>
              <a:gd name="connsiteY447" fmla="*/ 1043531 h 1275313"/>
              <a:gd name="connsiteX448" fmla="*/ 1044571 w 2329312"/>
              <a:gd name="connsiteY448" fmla="*/ 1039238 h 1275313"/>
              <a:gd name="connsiteX449" fmla="*/ 1046908 w 2329312"/>
              <a:gd name="connsiteY449" fmla="*/ 1034883 h 1275313"/>
              <a:gd name="connsiteX450" fmla="*/ 1049245 w 2329312"/>
              <a:gd name="connsiteY450" fmla="*/ 1030480 h 1275313"/>
              <a:gd name="connsiteX451" fmla="*/ 1051570 w 2329312"/>
              <a:gd name="connsiteY451" fmla="*/ 1026026 h 1275313"/>
              <a:gd name="connsiteX452" fmla="*/ 1053907 w 2329312"/>
              <a:gd name="connsiteY452" fmla="*/ 1021512 h 1275313"/>
              <a:gd name="connsiteX453" fmla="*/ 1056232 w 2329312"/>
              <a:gd name="connsiteY453" fmla="*/ 1016936 h 1275313"/>
              <a:gd name="connsiteX454" fmla="*/ 1058569 w 2329312"/>
              <a:gd name="connsiteY454" fmla="*/ 1012310 h 1275313"/>
              <a:gd name="connsiteX455" fmla="*/ 1060894 w 2329312"/>
              <a:gd name="connsiteY455" fmla="*/ 1007624 h 1275313"/>
              <a:gd name="connsiteX456" fmla="*/ 1063232 w 2329312"/>
              <a:gd name="connsiteY456" fmla="*/ 1002875 h 1275313"/>
              <a:gd name="connsiteX457" fmla="*/ 1065557 w 2329312"/>
              <a:gd name="connsiteY457" fmla="*/ 998078 h 1275313"/>
              <a:gd name="connsiteX458" fmla="*/ 1067894 w 2329312"/>
              <a:gd name="connsiteY458" fmla="*/ 993231 h 1275313"/>
              <a:gd name="connsiteX459" fmla="*/ 1070219 w 2329312"/>
              <a:gd name="connsiteY459" fmla="*/ 988323 h 1275313"/>
              <a:gd name="connsiteX460" fmla="*/ 1072556 w 2329312"/>
              <a:gd name="connsiteY460" fmla="*/ 983353 h 1275313"/>
              <a:gd name="connsiteX461" fmla="*/ 1074893 w 2329312"/>
              <a:gd name="connsiteY461" fmla="*/ 978334 h 1275313"/>
              <a:gd name="connsiteX462" fmla="*/ 1077218 w 2329312"/>
              <a:gd name="connsiteY462" fmla="*/ 973254 h 1275313"/>
              <a:gd name="connsiteX463" fmla="*/ 1079556 w 2329312"/>
              <a:gd name="connsiteY463" fmla="*/ 968112 h 1275313"/>
              <a:gd name="connsiteX464" fmla="*/ 1081881 w 2329312"/>
              <a:gd name="connsiteY464" fmla="*/ 962920 h 1275313"/>
              <a:gd name="connsiteX465" fmla="*/ 1084218 w 2329312"/>
              <a:gd name="connsiteY465" fmla="*/ 957668 h 1275313"/>
              <a:gd name="connsiteX466" fmla="*/ 1086543 w 2329312"/>
              <a:gd name="connsiteY466" fmla="*/ 952366 h 1275313"/>
              <a:gd name="connsiteX467" fmla="*/ 1088880 w 2329312"/>
              <a:gd name="connsiteY467" fmla="*/ 947003 h 1275313"/>
              <a:gd name="connsiteX468" fmla="*/ 1091205 w 2329312"/>
              <a:gd name="connsiteY468" fmla="*/ 941590 h 1275313"/>
              <a:gd name="connsiteX469" fmla="*/ 1093542 w 2329312"/>
              <a:gd name="connsiteY469" fmla="*/ 936116 h 1275313"/>
              <a:gd name="connsiteX470" fmla="*/ 1095867 w 2329312"/>
              <a:gd name="connsiteY470" fmla="*/ 930592 h 1275313"/>
              <a:gd name="connsiteX471" fmla="*/ 1098205 w 2329312"/>
              <a:gd name="connsiteY471" fmla="*/ 925008 h 1275313"/>
              <a:gd name="connsiteX472" fmla="*/ 1100542 w 2329312"/>
              <a:gd name="connsiteY472" fmla="*/ 919361 h 1275313"/>
              <a:gd name="connsiteX473" fmla="*/ 1102867 w 2329312"/>
              <a:gd name="connsiteY473" fmla="*/ 913678 h 1275313"/>
              <a:gd name="connsiteX474" fmla="*/ 1105204 w 2329312"/>
              <a:gd name="connsiteY474" fmla="*/ 907921 h 1275313"/>
              <a:gd name="connsiteX475" fmla="*/ 1107529 w 2329312"/>
              <a:gd name="connsiteY475" fmla="*/ 902127 h 1275313"/>
              <a:gd name="connsiteX476" fmla="*/ 1109866 w 2329312"/>
              <a:gd name="connsiteY476" fmla="*/ 896272 h 1275313"/>
              <a:gd name="connsiteX477" fmla="*/ 1112191 w 2329312"/>
              <a:gd name="connsiteY477" fmla="*/ 890355 h 1275313"/>
              <a:gd name="connsiteX478" fmla="*/ 1114529 w 2329312"/>
              <a:gd name="connsiteY478" fmla="*/ 884389 h 1275313"/>
              <a:gd name="connsiteX479" fmla="*/ 1116853 w 2329312"/>
              <a:gd name="connsiteY479" fmla="*/ 878373 h 1275313"/>
              <a:gd name="connsiteX480" fmla="*/ 1119191 w 2329312"/>
              <a:gd name="connsiteY480" fmla="*/ 872309 h 1275313"/>
              <a:gd name="connsiteX481" fmla="*/ 1121516 w 2329312"/>
              <a:gd name="connsiteY481" fmla="*/ 866195 h 1275313"/>
              <a:gd name="connsiteX482" fmla="*/ 1123853 w 2329312"/>
              <a:gd name="connsiteY482" fmla="*/ 860020 h 1275313"/>
              <a:gd name="connsiteX483" fmla="*/ 1126178 w 2329312"/>
              <a:gd name="connsiteY483" fmla="*/ 853793 h 1275313"/>
              <a:gd name="connsiteX484" fmla="*/ 1128515 w 2329312"/>
              <a:gd name="connsiteY484" fmla="*/ 847518 h 1275313"/>
              <a:gd name="connsiteX485" fmla="*/ 1130852 w 2329312"/>
              <a:gd name="connsiteY485" fmla="*/ 841192 h 1275313"/>
              <a:gd name="connsiteX486" fmla="*/ 1133177 w 2329312"/>
              <a:gd name="connsiteY486" fmla="*/ 834818 h 1275313"/>
              <a:gd name="connsiteX487" fmla="*/ 1135515 w 2329312"/>
              <a:gd name="connsiteY487" fmla="*/ 828394 h 1275313"/>
              <a:gd name="connsiteX488" fmla="*/ 1137840 w 2329312"/>
              <a:gd name="connsiteY488" fmla="*/ 821921 h 1275313"/>
              <a:gd name="connsiteX489" fmla="*/ 1140177 w 2329312"/>
              <a:gd name="connsiteY489" fmla="*/ 815401 h 1275313"/>
              <a:gd name="connsiteX490" fmla="*/ 1142502 w 2329312"/>
              <a:gd name="connsiteY490" fmla="*/ 808832 h 1275313"/>
              <a:gd name="connsiteX491" fmla="*/ 1144839 w 2329312"/>
              <a:gd name="connsiteY491" fmla="*/ 802218 h 1275313"/>
              <a:gd name="connsiteX492" fmla="*/ 1147164 w 2329312"/>
              <a:gd name="connsiteY492" fmla="*/ 795557 h 1275313"/>
              <a:gd name="connsiteX493" fmla="*/ 1149501 w 2329312"/>
              <a:gd name="connsiteY493" fmla="*/ 788850 h 1275313"/>
              <a:gd name="connsiteX494" fmla="*/ 1151826 w 2329312"/>
              <a:gd name="connsiteY494" fmla="*/ 782098 h 1275313"/>
              <a:gd name="connsiteX495" fmla="*/ 1154164 w 2329312"/>
              <a:gd name="connsiteY495" fmla="*/ 775302 h 1275313"/>
              <a:gd name="connsiteX496" fmla="*/ 1156501 w 2329312"/>
              <a:gd name="connsiteY496" fmla="*/ 768464 h 1275313"/>
              <a:gd name="connsiteX497" fmla="*/ 1158826 w 2329312"/>
              <a:gd name="connsiteY497" fmla="*/ 761583 h 1275313"/>
              <a:gd name="connsiteX498" fmla="*/ 1161163 w 2329312"/>
              <a:gd name="connsiteY498" fmla="*/ 754659 h 1275313"/>
              <a:gd name="connsiteX499" fmla="*/ 1163488 w 2329312"/>
              <a:gd name="connsiteY499" fmla="*/ 747694 h 1275313"/>
              <a:gd name="connsiteX500" fmla="*/ 1165825 w 2329312"/>
              <a:gd name="connsiteY500" fmla="*/ 740691 h 1275313"/>
              <a:gd name="connsiteX501" fmla="*/ 1168150 w 2329312"/>
              <a:gd name="connsiteY501" fmla="*/ 733647 h 1275313"/>
              <a:gd name="connsiteX502" fmla="*/ 1170487 w 2329312"/>
              <a:gd name="connsiteY502" fmla="*/ 726566 h 1275313"/>
              <a:gd name="connsiteX503" fmla="*/ 1172812 w 2329312"/>
              <a:gd name="connsiteY503" fmla="*/ 719447 h 1275313"/>
              <a:gd name="connsiteX504" fmla="*/ 1175150 w 2329312"/>
              <a:gd name="connsiteY504" fmla="*/ 712291 h 1275313"/>
              <a:gd name="connsiteX505" fmla="*/ 1177475 w 2329312"/>
              <a:gd name="connsiteY505" fmla="*/ 705100 h 1275313"/>
              <a:gd name="connsiteX506" fmla="*/ 1179812 w 2329312"/>
              <a:gd name="connsiteY506" fmla="*/ 697875 h 1275313"/>
              <a:gd name="connsiteX507" fmla="*/ 1182149 w 2329312"/>
              <a:gd name="connsiteY507" fmla="*/ 690616 h 1275313"/>
              <a:gd name="connsiteX508" fmla="*/ 1184474 w 2329312"/>
              <a:gd name="connsiteY508" fmla="*/ 683324 h 1275313"/>
              <a:gd name="connsiteX509" fmla="*/ 1186811 w 2329312"/>
              <a:gd name="connsiteY509" fmla="*/ 676001 h 1275313"/>
              <a:gd name="connsiteX510" fmla="*/ 1189136 w 2329312"/>
              <a:gd name="connsiteY510" fmla="*/ 668648 h 1275313"/>
              <a:gd name="connsiteX511" fmla="*/ 1191474 w 2329312"/>
              <a:gd name="connsiteY511" fmla="*/ 661265 h 1275313"/>
              <a:gd name="connsiteX512" fmla="*/ 1193798 w 2329312"/>
              <a:gd name="connsiteY512" fmla="*/ 653855 h 1275313"/>
              <a:gd name="connsiteX513" fmla="*/ 1196136 w 2329312"/>
              <a:gd name="connsiteY513" fmla="*/ 646416 h 1275313"/>
              <a:gd name="connsiteX514" fmla="*/ 1198461 w 2329312"/>
              <a:gd name="connsiteY514" fmla="*/ 638953 h 1275313"/>
              <a:gd name="connsiteX515" fmla="*/ 1200798 w 2329312"/>
              <a:gd name="connsiteY515" fmla="*/ 631465 h 1275313"/>
              <a:gd name="connsiteX516" fmla="*/ 1203123 w 2329312"/>
              <a:gd name="connsiteY516" fmla="*/ 623953 h 1275313"/>
              <a:gd name="connsiteX517" fmla="*/ 1205460 w 2329312"/>
              <a:gd name="connsiteY517" fmla="*/ 616419 h 1275313"/>
              <a:gd name="connsiteX518" fmla="*/ 1207797 w 2329312"/>
              <a:gd name="connsiteY518" fmla="*/ 608864 h 1275313"/>
              <a:gd name="connsiteX519" fmla="*/ 1210122 w 2329312"/>
              <a:gd name="connsiteY519" fmla="*/ 601290 h 1275313"/>
              <a:gd name="connsiteX520" fmla="*/ 1212460 w 2329312"/>
              <a:gd name="connsiteY520" fmla="*/ 593696 h 1275313"/>
              <a:gd name="connsiteX521" fmla="*/ 1214785 w 2329312"/>
              <a:gd name="connsiteY521" fmla="*/ 586086 h 1275313"/>
              <a:gd name="connsiteX522" fmla="*/ 1217122 w 2329312"/>
              <a:gd name="connsiteY522" fmla="*/ 578461 h 1275313"/>
              <a:gd name="connsiteX523" fmla="*/ 1219447 w 2329312"/>
              <a:gd name="connsiteY523" fmla="*/ 570820 h 1275313"/>
              <a:gd name="connsiteX524" fmla="*/ 1221784 w 2329312"/>
              <a:gd name="connsiteY524" fmla="*/ 563167 h 1275313"/>
              <a:gd name="connsiteX525" fmla="*/ 1224109 w 2329312"/>
              <a:gd name="connsiteY525" fmla="*/ 555502 h 1275313"/>
              <a:gd name="connsiteX526" fmla="*/ 1226446 w 2329312"/>
              <a:gd name="connsiteY526" fmla="*/ 547826 h 1275313"/>
              <a:gd name="connsiteX527" fmla="*/ 1228771 w 2329312"/>
              <a:gd name="connsiteY527" fmla="*/ 540142 h 1275313"/>
              <a:gd name="connsiteX528" fmla="*/ 1231108 w 2329312"/>
              <a:gd name="connsiteY528" fmla="*/ 532450 h 1275313"/>
              <a:gd name="connsiteX529" fmla="*/ 1233446 w 2329312"/>
              <a:gd name="connsiteY529" fmla="*/ 524752 h 1275313"/>
              <a:gd name="connsiteX530" fmla="*/ 1235771 w 2329312"/>
              <a:gd name="connsiteY530" fmla="*/ 517050 h 1275313"/>
              <a:gd name="connsiteX531" fmla="*/ 1238108 w 2329312"/>
              <a:gd name="connsiteY531" fmla="*/ 509346 h 1275313"/>
              <a:gd name="connsiteX532" fmla="*/ 1240433 w 2329312"/>
              <a:gd name="connsiteY532" fmla="*/ 501639 h 1275313"/>
              <a:gd name="connsiteX533" fmla="*/ 1242770 w 2329312"/>
              <a:gd name="connsiteY533" fmla="*/ 493932 h 1275313"/>
              <a:gd name="connsiteX534" fmla="*/ 1245095 w 2329312"/>
              <a:gd name="connsiteY534" fmla="*/ 486226 h 1275313"/>
              <a:gd name="connsiteX535" fmla="*/ 1247432 w 2329312"/>
              <a:gd name="connsiteY535" fmla="*/ 478524 h 1275313"/>
              <a:gd name="connsiteX536" fmla="*/ 1249757 w 2329312"/>
              <a:gd name="connsiteY536" fmla="*/ 470828 h 1275313"/>
              <a:gd name="connsiteX537" fmla="*/ 1252095 w 2329312"/>
              <a:gd name="connsiteY537" fmla="*/ 463137 h 1275313"/>
              <a:gd name="connsiteX538" fmla="*/ 1254420 w 2329312"/>
              <a:gd name="connsiteY538" fmla="*/ 455453 h 1275313"/>
              <a:gd name="connsiteX539" fmla="*/ 1256757 w 2329312"/>
              <a:gd name="connsiteY539" fmla="*/ 447780 h 1275313"/>
              <a:gd name="connsiteX540" fmla="*/ 1259082 w 2329312"/>
              <a:gd name="connsiteY540" fmla="*/ 440117 h 1275313"/>
              <a:gd name="connsiteX541" fmla="*/ 1261419 w 2329312"/>
              <a:gd name="connsiteY541" fmla="*/ 432468 h 1275313"/>
              <a:gd name="connsiteX542" fmla="*/ 1263756 w 2329312"/>
              <a:gd name="connsiteY542" fmla="*/ 424833 h 1275313"/>
              <a:gd name="connsiteX543" fmla="*/ 1266081 w 2329312"/>
              <a:gd name="connsiteY543" fmla="*/ 417213 h 1275313"/>
              <a:gd name="connsiteX544" fmla="*/ 1268419 w 2329312"/>
              <a:gd name="connsiteY544" fmla="*/ 409611 h 1275313"/>
              <a:gd name="connsiteX545" fmla="*/ 1270744 w 2329312"/>
              <a:gd name="connsiteY545" fmla="*/ 402028 h 1275313"/>
              <a:gd name="connsiteX546" fmla="*/ 1273081 w 2329312"/>
              <a:gd name="connsiteY546" fmla="*/ 394467 h 1275313"/>
              <a:gd name="connsiteX547" fmla="*/ 1275406 w 2329312"/>
              <a:gd name="connsiteY547" fmla="*/ 386928 h 1275313"/>
              <a:gd name="connsiteX548" fmla="*/ 1277743 w 2329312"/>
              <a:gd name="connsiteY548" fmla="*/ 379415 h 1275313"/>
              <a:gd name="connsiteX549" fmla="*/ 1280068 w 2329312"/>
              <a:gd name="connsiteY549" fmla="*/ 371926 h 1275313"/>
              <a:gd name="connsiteX550" fmla="*/ 1282405 w 2329312"/>
              <a:gd name="connsiteY550" fmla="*/ 364466 h 1275313"/>
              <a:gd name="connsiteX551" fmla="*/ 1284730 w 2329312"/>
              <a:gd name="connsiteY551" fmla="*/ 357035 h 1275313"/>
              <a:gd name="connsiteX552" fmla="*/ 1287067 w 2329312"/>
              <a:gd name="connsiteY552" fmla="*/ 349636 h 1275313"/>
              <a:gd name="connsiteX553" fmla="*/ 1289405 w 2329312"/>
              <a:gd name="connsiteY553" fmla="*/ 342270 h 1275313"/>
              <a:gd name="connsiteX554" fmla="*/ 1291730 w 2329312"/>
              <a:gd name="connsiteY554" fmla="*/ 334938 h 1275313"/>
              <a:gd name="connsiteX555" fmla="*/ 1294067 w 2329312"/>
              <a:gd name="connsiteY555" fmla="*/ 327642 h 1275313"/>
              <a:gd name="connsiteX556" fmla="*/ 1296392 w 2329312"/>
              <a:gd name="connsiteY556" fmla="*/ 320385 h 1275313"/>
              <a:gd name="connsiteX557" fmla="*/ 1298729 w 2329312"/>
              <a:gd name="connsiteY557" fmla="*/ 313168 h 1275313"/>
              <a:gd name="connsiteX558" fmla="*/ 1301054 w 2329312"/>
              <a:gd name="connsiteY558" fmla="*/ 305993 h 1275313"/>
              <a:gd name="connsiteX559" fmla="*/ 1303391 w 2329312"/>
              <a:gd name="connsiteY559" fmla="*/ 298861 h 1275313"/>
              <a:gd name="connsiteX560" fmla="*/ 1305716 w 2329312"/>
              <a:gd name="connsiteY560" fmla="*/ 291774 h 1275313"/>
              <a:gd name="connsiteX561" fmla="*/ 1308054 w 2329312"/>
              <a:gd name="connsiteY561" fmla="*/ 284735 h 1275313"/>
              <a:gd name="connsiteX562" fmla="*/ 1310379 w 2329312"/>
              <a:gd name="connsiteY562" fmla="*/ 277743 h 1275313"/>
              <a:gd name="connsiteX563" fmla="*/ 1312716 w 2329312"/>
              <a:gd name="connsiteY563" fmla="*/ 270802 h 1275313"/>
              <a:gd name="connsiteX564" fmla="*/ 1315053 w 2329312"/>
              <a:gd name="connsiteY564" fmla="*/ 263914 h 1275313"/>
              <a:gd name="connsiteX565" fmla="*/ 1317378 w 2329312"/>
              <a:gd name="connsiteY565" fmla="*/ 257079 h 1275313"/>
              <a:gd name="connsiteX566" fmla="*/ 1319715 w 2329312"/>
              <a:gd name="connsiteY566" fmla="*/ 250300 h 1275313"/>
              <a:gd name="connsiteX567" fmla="*/ 1322040 w 2329312"/>
              <a:gd name="connsiteY567" fmla="*/ 243577 h 1275313"/>
              <a:gd name="connsiteX568" fmla="*/ 1324378 w 2329312"/>
              <a:gd name="connsiteY568" fmla="*/ 236915 h 1275313"/>
              <a:gd name="connsiteX569" fmla="*/ 1326702 w 2329312"/>
              <a:gd name="connsiteY569" fmla="*/ 230311 h 1275313"/>
              <a:gd name="connsiteX570" fmla="*/ 1329040 w 2329312"/>
              <a:gd name="connsiteY570" fmla="*/ 223772 h 1275313"/>
              <a:gd name="connsiteX571" fmla="*/ 1331365 w 2329312"/>
              <a:gd name="connsiteY571" fmla="*/ 217296 h 1275313"/>
              <a:gd name="connsiteX572" fmla="*/ 1333702 w 2329312"/>
              <a:gd name="connsiteY572" fmla="*/ 210886 h 1275313"/>
              <a:gd name="connsiteX573" fmla="*/ 1336027 w 2329312"/>
              <a:gd name="connsiteY573" fmla="*/ 204543 h 1275313"/>
              <a:gd name="connsiteX574" fmla="*/ 1338364 w 2329312"/>
              <a:gd name="connsiteY574" fmla="*/ 198270 h 1275313"/>
              <a:gd name="connsiteX575" fmla="*/ 1340701 w 2329312"/>
              <a:gd name="connsiteY575" fmla="*/ 192067 h 1275313"/>
              <a:gd name="connsiteX576" fmla="*/ 1343026 w 2329312"/>
              <a:gd name="connsiteY576" fmla="*/ 185936 h 1275313"/>
              <a:gd name="connsiteX577" fmla="*/ 1345364 w 2329312"/>
              <a:gd name="connsiteY577" fmla="*/ 179880 h 1275313"/>
              <a:gd name="connsiteX578" fmla="*/ 1347689 w 2329312"/>
              <a:gd name="connsiteY578" fmla="*/ 173900 h 1275313"/>
              <a:gd name="connsiteX579" fmla="*/ 1350026 w 2329312"/>
              <a:gd name="connsiteY579" fmla="*/ 167997 h 1275313"/>
              <a:gd name="connsiteX580" fmla="*/ 1352351 w 2329312"/>
              <a:gd name="connsiteY580" fmla="*/ 162173 h 1275313"/>
              <a:gd name="connsiteX581" fmla="*/ 1354688 w 2329312"/>
              <a:gd name="connsiteY581" fmla="*/ 156428 h 1275313"/>
              <a:gd name="connsiteX582" fmla="*/ 1357013 w 2329312"/>
              <a:gd name="connsiteY582" fmla="*/ 150767 h 1275313"/>
              <a:gd name="connsiteX583" fmla="*/ 1359350 w 2329312"/>
              <a:gd name="connsiteY583" fmla="*/ 145188 h 1275313"/>
              <a:gd name="connsiteX584" fmla="*/ 1361675 w 2329312"/>
              <a:gd name="connsiteY584" fmla="*/ 139694 h 1275313"/>
              <a:gd name="connsiteX585" fmla="*/ 1364012 w 2329312"/>
              <a:gd name="connsiteY585" fmla="*/ 134288 h 1275313"/>
              <a:gd name="connsiteX586" fmla="*/ 1366337 w 2329312"/>
              <a:gd name="connsiteY586" fmla="*/ 128969 h 1275313"/>
              <a:gd name="connsiteX587" fmla="*/ 1368675 w 2329312"/>
              <a:gd name="connsiteY587" fmla="*/ 123739 h 1275313"/>
              <a:gd name="connsiteX588" fmla="*/ 1371012 w 2329312"/>
              <a:gd name="connsiteY588" fmla="*/ 118602 h 1275313"/>
              <a:gd name="connsiteX589" fmla="*/ 1373337 w 2329312"/>
              <a:gd name="connsiteY589" fmla="*/ 113556 h 1275313"/>
              <a:gd name="connsiteX590" fmla="*/ 1375674 w 2329312"/>
              <a:gd name="connsiteY590" fmla="*/ 108604 h 1275313"/>
              <a:gd name="connsiteX591" fmla="*/ 1377999 w 2329312"/>
              <a:gd name="connsiteY591" fmla="*/ 103747 h 1275313"/>
              <a:gd name="connsiteX592" fmla="*/ 1380336 w 2329312"/>
              <a:gd name="connsiteY592" fmla="*/ 98987 h 1275313"/>
              <a:gd name="connsiteX593" fmla="*/ 1382661 w 2329312"/>
              <a:gd name="connsiteY593" fmla="*/ 94324 h 1275313"/>
              <a:gd name="connsiteX594" fmla="*/ 1384999 w 2329312"/>
              <a:gd name="connsiteY594" fmla="*/ 89762 h 1275313"/>
              <a:gd name="connsiteX595" fmla="*/ 1387324 w 2329312"/>
              <a:gd name="connsiteY595" fmla="*/ 85299 h 1275313"/>
              <a:gd name="connsiteX596" fmla="*/ 1389661 w 2329312"/>
              <a:gd name="connsiteY596" fmla="*/ 80938 h 1275313"/>
              <a:gd name="connsiteX597" fmla="*/ 1391986 w 2329312"/>
              <a:gd name="connsiteY597" fmla="*/ 76681 h 1275313"/>
              <a:gd name="connsiteX598" fmla="*/ 1394323 w 2329312"/>
              <a:gd name="connsiteY598" fmla="*/ 72526 h 1275313"/>
              <a:gd name="connsiteX599" fmla="*/ 1396660 w 2329312"/>
              <a:gd name="connsiteY599" fmla="*/ 68478 h 1275313"/>
              <a:gd name="connsiteX600" fmla="*/ 1398985 w 2329312"/>
              <a:gd name="connsiteY600" fmla="*/ 64537 h 1275313"/>
              <a:gd name="connsiteX601" fmla="*/ 1401322 w 2329312"/>
              <a:gd name="connsiteY601" fmla="*/ 60704 h 1275313"/>
              <a:gd name="connsiteX602" fmla="*/ 1403647 w 2329312"/>
              <a:gd name="connsiteY602" fmla="*/ 56978 h 1275313"/>
              <a:gd name="connsiteX603" fmla="*/ 1405985 w 2329312"/>
              <a:gd name="connsiteY603" fmla="*/ 53362 h 1275313"/>
              <a:gd name="connsiteX604" fmla="*/ 1408310 w 2329312"/>
              <a:gd name="connsiteY604" fmla="*/ 49859 h 1275313"/>
              <a:gd name="connsiteX605" fmla="*/ 1410647 w 2329312"/>
              <a:gd name="connsiteY605" fmla="*/ 46466 h 1275313"/>
              <a:gd name="connsiteX606" fmla="*/ 1412972 w 2329312"/>
              <a:gd name="connsiteY606" fmla="*/ 43186 h 1275313"/>
              <a:gd name="connsiteX607" fmla="*/ 1415309 w 2329312"/>
              <a:gd name="connsiteY607" fmla="*/ 40021 h 1275313"/>
              <a:gd name="connsiteX608" fmla="*/ 1417634 w 2329312"/>
              <a:gd name="connsiteY608" fmla="*/ 36971 h 1275313"/>
              <a:gd name="connsiteX609" fmla="*/ 1419971 w 2329312"/>
              <a:gd name="connsiteY609" fmla="*/ 34035 h 1275313"/>
              <a:gd name="connsiteX610" fmla="*/ 1422309 w 2329312"/>
              <a:gd name="connsiteY610" fmla="*/ 31217 h 1275313"/>
              <a:gd name="connsiteX611" fmla="*/ 1424634 w 2329312"/>
              <a:gd name="connsiteY611" fmla="*/ 28516 h 1275313"/>
              <a:gd name="connsiteX612" fmla="*/ 1426971 w 2329312"/>
              <a:gd name="connsiteY612" fmla="*/ 25933 h 1275313"/>
              <a:gd name="connsiteX613" fmla="*/ 1429296 w 2329312"/>
              <a:gd name="connsiteY613" fmla="*/ 23469 h 1275313"/>
              <a:gd name="connsiteX614" fmla="*/ 1431633 w 2329312"/>
              <a:gd name="connsiteY614" fmla="*/ 21124 h 1275313"/>
              <a:gd name="connsiteX615" fmla="*/ 1433958 w 2329312"/>
              <a:gd name="connsiteY615" fmla="*/ 18900 h 1275313"/>
              <a:gd name="connsiteX616" fmla="*/ 1436295 w 2329312"/>
              <a:gd name="connsiteY616" fmla="*/ 16798 h 1275313"/>
              <a:gd name="connsiteX617" fmla="*/ 1438620 w 2329312"/>
              <a:gd name="connsiteY617" fmla="*/ 14816 h 1275313"/>
              <a:gd name="connsiteX618" fmla="*/ 1440958 w 2329312"/>
              <a:gd name="connsiteY618" fmla="*/ 12957 h 1275313"/>
              <a:gd name="connsiteX619" fmla="*/ 1443283 w 2329312"/>
              <a:gd name="connsiteY619" fmla="*/ 11220 h 1275313"/>
              <a:gd name="connsiteX620" fmla="*/ 1445620 w 2329312"/>
              <a:gd name="connsiteY620" fmla="*/ 9607 h 1275313"/>
              <a:gd name="connsiteX621" fmla="*/ 1447957 w 2329312"/>
              <a:gd name="connsiteY621" fmla="*/ 8118 h 1275313"/>
              <a:gd name="connsiteX622" fmla="*/ 1450282 w 2329312"/>
              <a:gd name="connsiteY622" fmla="*/ 6752 h 1275313"/>
              <a:gd name="connsiteX623" fmla="*/ 1452619 w 2329312"/>
              <a:gd name="connsiteY623" fmla="*/ 5511 h 1275313"/>
              <a:gd name="connsiteX624" fmla="*/ 1454944 w 2329312"/>
              <a:gd name="connsiteY624" fmla="*/ 4395 h 1275313"/>
              <a:gd name="connsiteX625" fmla="*/ 1457282 w 2329312"/>
              <a:gd name="connsiteY625" fmla="*/ 3405 h 1275313"/>
              <a:gd name="connsiteX626" fmla="*/ 1459606 w 2329312"/>
              <a:gd name="connsiteY626" fmla="*/ 2540 h 1275313"/>
              <a:gd name="connsiteX627" fmla="*/ 1461944 w 2329312"/>
              <a:gd name="connsiteY627" fmla="*/ 1801 h 1275313"/>
              <a:gd name="connsiteX628" fmla="*/ 1464269 w 2329312"/>
              <a:gd name="connsiteY628" fmla="*/ 1188 h 1275313"/>
              <a:gd name="connsiteX629" fmla="*/ 1466606 w 2329312"/>
              <a:gd name="connsiteY629" fmla="*/ 701 h 1275313"/>
              <a:gd name="connsiteX630" fmla="*/ 1468931 w 2329312"/>
              <a:gd name="connsiteY630" fmla="*/ 341 h 1275313"/>
              <a:gd name="connsiteX631" fmla="*/ 1471268 w 2329312"/>
              <a:gd name="connsiteY631" fmla="*/ 107 h 1275313"/>
              <a:gd name="connsiteX632" fmla="*/ 1473593 w 2329312"/>
              <a:gd name="connsiteY632" fmla="*/ 0 h 1275313"/>
              <a:gd name="connsiteX633" fmla="*/ 1475930 w 2329312"/>
              <a:gd name="connsiteY633" fmla="*/ 18 h 1275313"/>
              <a:gd name="connsiteX634" fmla="*/ 1478268 w 2329312"/>
              <a:gd name="connsiteY634" fmla="*/ 165 h 1275313"/>
              <a:gd name="connsiteX635" fmla="*/ 1480593 w 2329312"/>
              <a:gd name="connsiteY635" fmla="*/ 437 h 1275313"/>
              <a:gd name="connsiteX636" fmla="*/ 1482930 w 2329312"/>
              <a:gd name="connsiteY636" fmla="*/ 837 h 1275313"/>
              <a:gd name="connsiteX637" fmla="*/ 1485255 w 2329312"/>
              <a:gd name="connsiteY637" fmla="*/ 1362 h 1275313"/>
              <a:gd name="connsiteX638" fmla="*/ 1487592 w 2329312"/>
              <a:gd name="connsiteY638" fmla="*/ 2013 h 1275313"/>
              <a:gd name="connsiteX639" fmla="*/ 1489917 w 2329312"/>
              <a:gd name="connsiteY639" fmla="*/ 2790 h 1275313"/>
              <a:gd name="connsiteX640" fmla="*/ 1492254 w 2329312"/>
              <a:gd name="connsiteY640" fmla="*/ 3693 h 1275313"/>
              <a:gd name="connsiteX641" fmla="*/ 1494579 w 2329312"/>
              <a:gd name="connsiteY641" fmla="*/ 4723 h 1275313"/>
              <a:gd name="connsiteX642" fmla="*/ 1496916 w 2329312"/>
              <a:gd name="connsiteY642" fmla="*/ 5876 h 1275313"/>
              <a:gd name="connsiteX643" fmla="*/ 1499241 w 2329312"/>
              <a:gd name="connsiteY643" fmla="*/ 7154 h 1275313"/>
              <a:gd name="connsiteX644" fmla="*/ 1501579 w 2329312"/>
              <a:gd name="connsiteY644" fmla="*/ 8558 h 1275313"/>
              <a:gd name="connsiteX645" fmla="*/ 1503916 w 2329312"/>
              <a:gd name="connsiteY645" fmla="*/ 10085 h 1275313"/>
              <a:gd name="connsiteX646" fmla="*/ 1506241 w 2329312"/>
              <a:gd name="connsiteY646" fmla="*/ 11736 h 1275313"/>
              <a:gd name="connsiteX647" fmla="*/ 1508578 w 2329312"/>
              <a:gd name="connsiteY647" fmla="*/ 13509 h 1275313"/>
              <a:gd name="connsiteX648" fmla="*/ 1510903 w 2329312"/>
              <a:gd name="connsiteY648" fmla="*/ 15406 h 1275313"/>
              <a:gd name="connsiteX649" fmla="*/ 1513240 w 2329312"/>
              <a:gd name="connsiteY649" fmla="*/ 17425 h 1275313"/>
              <a:gd name="connsiteX650" fmla="*/ 1515565 w 2329312"/>
              <a:gd name="connsiteY650" fmla="*/ 19564 h 1275313"/>
              <a:gd name="connsiteX651" fmla="*/ 1517903 w 2329312"/>
              <a:gd name="connsiteY651" fmla="*/ 21825 h 1275313"/>
              <a:gd name="connsiteX652" fmla="*/ 1520228 w 2329312"/>
              <a:gd name="connsiteY652" fmla="*/ 24207 h 1275313"/>
              <a:gd name="connsiteX653" fmla="*/ 1522565 w 2329312"/>
              <a:gd name="connsiteY653" fmla="*/ 26706 h 1275313"/>
              <a:gd name="connsiteX654" fmla="*/ 1524890 w 2329312"/>
              <a:gd name="connsiteY654" fmla="*/ 29325 h 1275313"/>
              <a:gd name="connsiteX655" fmla="*/ 1527227 w 2329312"/>
              <a:gd name="connsiteY655" fmla="*/ 32062 h 1275313"/>
              <a:gd name="connsiteX656" fmla="*/ 1529564 w 2329312"/>
              <a:gd name="connsiteY656" fmla="*/ 34916 h 1275313"/>
              <a:gd name="connsiteX657" fmla="*/ 1531889 w 2329312"/>
              <a:gd name="connsiteY657" fmla="*/ 37887 h 1275313"/>
              <a:gd name="connsiteX658" fmla="*/ 1534226 w 2329312"/>
              <a:gd name="connsiteY658" fmla="*/ 40972 h 1275313"/>
              <a:gd name="connsiteX659" fmla="*/ 1536551 w 2329312"/>
              <a:gd name="connsiteY659" fmla="*/ 44173 h 1275313"/>
              <a:gd name="connsiteX660" fmla="*/ 1538889 w 2329312"/>
              <a:gd name="connsiteY660" fmla="*/ 47487 h 1275313"/>
              <a:gd name="connsiteX661" fmla="*/ 1541214 w 2329312"/>
              <a:gd name="connsiteY661" fmla="*/ 50913 h 1275313"/>
              <a:gd name="connsiteX662" fmla="*/ 1543551 w 2329312"/>
              <a:gd name="connsiteY662" fmla="*/ 54452 h 1275313"/>
              <a:gd name="connsiteX663" fmla="*/ 1545876 w 2329312"/>
              <a:gd name="connsiteY663" fmla="*/ 58101 h 1275313"/>
              <a:gd name="connsiteX664" fmla="*/ 1548213 w 2329312"/>
              <a:gd name="connsiteY664" fmla="*/ 61859 h 1275313"/>
              <a:gd name="connsiteX665" fmla="*/ 1550538 w 2329312"/>
              <a:gd name="connsiteY665" fmla="*/ 65725 h 1275313"/>
              <a:gd name="connsiteX666" fmla="*/ 1552875 w 2329312"/>
              <a:gd name="connsiteY666" fmla="*/ 69700 h 1275313"/>
              <a:gd name="connsiteX667" fmla="*/ 1555213 w 2329312"/>
              <a:gd name="connsiteY667" fmla="*/ 73780 h 1275313"/>
              <a:gd name="connsiteX668" fmla="*/ 1557538 w 2329312"/>
              <a:gd name="connsiteY668" fmla="*/ 77966 h 1275313"/>
              <a:gd name="connsiteX669" fmla="*/ 1559875 w 2329312"/>
              <a:gd name="connsiteY669" fmla="*/ 82254 h 1275313"/>
              <a:gd name="connsiteX670" fmla="*/ 1562200 w 2329312"/>
              <a:gd name="connsiteY670" fmla="*/ 86647 h 1275313"/>
              <a:gd name="connsiteX671" fmla="*/ 1564537 w 2329312"/>
              <a:gd name="connsiteY671" fmla="*/ 91140 h 1275313"/>
              <a:gd name="connsiteX672" fmla="*/ 1566862 w 2329312"/>
              <a:gd name="connsiteY672" fmla="*/ 95734 h 1275313"/>
              <a:gd name="connsiteX673" fmla="*/ 1569199 w 2329312"/>
              <a:gd name="connsiteY673" fmla="*/ 100426 h 1275313"/>
              <a:gd name="connsiteX674" fmla="*/ 1571524 w 2329312"/>
              <a:gd name="connsiteY674" fmla="*/ 105216 h 1275313"/>
              <a:gd name="connsiteX675" fmla="*/ 1573861 w 2329312"/>
              <a:gd name="connsiteY675" fmla="*/ 110102 h 1275313"/>
              <a:gd name="connsiteX676" fmla="*/ 1576186 w 2329312"/>
              <a:gd name="connsiteY676" fmla="*/ 115082 h 1275313"/>
              <a:gd name="connsiteX677" fmla="*/ 1578524 w 2329312"/>
              <a:gd name="connsiteY677" fmla="*/ 120156 h 1275313"/>
              <a:gd name="connsiteX678" fmla="*/ 1580849 w 2329312"/>
              <a:gd name="connsiteY678" fmla="*/ 125323 h 1275313"/>
              <a:gd name="connsiteX679" fmla="*/ 1583186 w 2329312"/>
              <a:gd name="connsiteY679" fmla="*/ 130579 h 1275313"/>
              <a:gd name="connsiteX680" fmla="*/ 1585523 w 2329312"/>
              <a:gd name="connsiteY680" fmla="*/ 135925 h 1275313"/>
              <a:gd name="connsiteX681" fmla="*/ 1587848 w 2329312"/>
              <a:gd name="connsiteY681" fmla="*/ 141358 h 1275313"/>
              <a:gd name="connsiteX682" fmla="*/ 1590185 w 2329312"/>
              <a:gd name="connsiteY682" fmla="*/ 146877 h 1275313"/>
              <a:gd name="connsiteX683" fmla="*/ 1592510 w 2329312"/>
              <a:gd name="connsiteY683" fmla="*/ 152482 h 1275313"/>
              <a:gd name="connsiteX684" fmla="*/ 1594848 w 2329312"/>
              <a:gd name="connsiteY684" fmla="*/ 158169 h 1275313"/>
              <a:gd name="connsiteX685" fmla="*/ 1597173 w 2329312"/>
              <a:gd name="connsiteY685" fmla="*/ 163937 h 1275313"/>
              <a:gd name="connsiteX686" fmla="*/ 1599510 w 2329312"/>
              <a:gd name="connsiteY686" fmla="*/ 169786 h 1275313"/>
              <a:gd name="connsiteX687" fmla="*/ 1601835 w 2329312"/>
              <a:gd name="connsiteY687" fmla="*/ 175713 h 1275313"/>
              <a:gd name="connsiteX688" fmla="*/ 1604172 w 2329312"/>
              <a:gd name="connsiteY688" fmla="*/ 181716 h 1275313"/>
              <a:gd name="connsiteX689" fmla="*/ 1606497 w 2329312"/>
              <a:gd name="connsiteY689" fmla="*/ 187795 h 1275313"/>
              <a:gd name="connsiteX690" fmla="*/ 1608834 w 2329312"/>
              <a:gd name="connsiteY690" fmla="*/ 193948 h 1275313"/>
              <a:gd name="connsiteX691" fmla="*/ 1611172 w 2329312"/>
              <a:gd name="connsiteY691" fmla="*/ 200172 h 1275313"/>
              <a:gd name="connsiteX692" fmla="*/ 1613497 w 2329312"/>
              <a:gd name="connsiteY692" fmla="*/ 206467 h 1275313"/>
              <a:gd name="connsiteX693" fmla="*/ 1615834 w 2329312"/>
              <a:gd name="connsiteY693" fmla="*/ 212830 h 1275313"/>
              <a:gd name="connsiteX694" fmla="*/ 1618159 w 2329312"/>
              <a:gd name="connsiteY694" fmla="*/ 219261 h 1275313"/>
              <a:gd name="connsiteX695" fmla="*/ 1620496 w 2329312"/>
              <a:gd name="connsiteY695" fmla="*/ 225756 h 1275313"/>
              <a:gd name="connsiteX696" fmla="*/ 1622821 w 2329312"/>
              <a:gd name="connsiteY696" fmla="*/ 232315 h 1275313"/>
              <a:gd name="connsiteX697" fmla="*/ 1625158 w 2329312"/>
              <a:gd name="connsiteY697" fmla="*/ 238936 h 1275313"/>
              <a:gd name="connsiteX698" fmla="*/ 1627483 w 2329312"/>
              <a:gd name="connsiteY698" fmla="*/ 245618 h 1275313"/>
              <a:gd name="connsiteX699" fmla="*/ 1629820 w 2329312"/>
              <a:gd name="connsiteY699" fmla="*/ 252356 h 1275313"/>
              <a:gd name="connsiteX700" fmla="*/ 1632145 w 2329312"/>
              <a:gd name="connsiteY700" fmla="*/ 259153 h 1275313"/>
              <a:gd name="connsiteX701" fmla="*/ 1634483 w 2329312"/>
              <a:gd name="connsiteY701" fmla="*/ 266005 h 1275313"/>
              <a:gd name="connsiteX702" fmla="*/ 1636820 w 2329312"/>
              <a:gd name="connsiteY702" fmla="*/ 272910 h 1275313"/>
              <a:gd name="connsiteX703" fmla="*/ 1639145 w 2329312"/>
              <a:gd name="connsiteY703" fmla="*/ 279866 h 1275313"/>
              <a:gd name="connsiteX704" fmla="*/ 1641482 w 2329312"/>
              <a:gd name="connsiteY704" fmla="*/ 286873 h 1275313"/>
              <a:gd name="connsiteX705" fmla="*/ 1643807 w 2329312"/>
              <a:gd name="connsiteY705" fmla="*/ 293926 h 1275313"/>
              <a:gd name="connsiteX706" fmla="*/ 1646144 w 2329312"/>
              <a:gd name="connsiteY706" fmla="*/ 301028 h 1275313"/>
              <a:gd name="connsiteX707" fmla="*/ 1648469 w 2329312"/>
              <a:gd name="connsiteY707" fmla="*/ 308173 h 1275313"/>
              <a:gd name="connsiteX708" fmla="*/ 1650807 w 2329312"/>
              <a:gd name="connsiteY708" fmla="*/ 315362 h 1275313"/>
              <a:gd name="connsiteX709" fmla="*/ 1653132 w 2329312"/>
              <a:gd name="connsiteY709" fmla="*/ 322591 h 1275313"/>
              <a:gd name="connsiteX710" fmla="*/ 1655469 w 2329312"/>
              <a:gd name="connsiteY710" fmla="*/ 329860 h 1275313"/>
              <a:gd name="connsiteX711" fmla="*/ 1657794 w 2329312"/>
              <a:gd name="connsiteY711" fmla="*/ 337166 h 1275313"/>
              <a:gd name="connsiteX712" fmla="*/ 1660131 w 2329312"/>
              <a:gd name="connsiteY712" fmla="*/ 344509 h 1275313"/>
              <a:gd name="connsiteX713" fmla="*/ 1662468 w 2329312"/>
              <a:gd name="connsiteY713" fmla="*/ 351886 h 1275313"/>
              <a:gd name="connsiteX714" fmla="*/ 1664793 w 2329312"/>
              <a:gd name="connsiteY714" fmla="*/ 359295 h 1275313"/>
              <a:gd name="connsiteX715" fmla="*/ 1667131 w 2329312"/>
              <a:gd name="connsiteY715" fmla="*/ 366735 h 1275313"/>
              <a:gd name="connsiteX716" fmla="*/ 1669455 w 2329312"/>
              <a:gd name="connsiteY716" fmla="*/ 374203 h 1275313"/>
              <a:gd name="connsiteX717" fmla="*/ 1671793 w 2329312"/>
              <a:gd name="connsiteY717" fmla="*/ 381699 h 1275313"/>
              <a:gd name="connsiteX718" fmla="*/ 1674118 w 2329312"/>
              <a:gd name="connsiteY718" fmla="*/ 389221 h 1275313"/>
              <a:gd name="connsiteX719" fmla="*/ 1676455 w 2329312"/>
              <a:gd name="connsiteY719" fmla="*/ 396767 h 1275313"/>
              <a:gd name="connsiteX720" fmla="*/ 1678780 w 2329312"/>
              <a:gd name="connsiteY720" fmla="*/ 404335 h 1275313"/>
              <a:gd name="connsiteX721" fmla="*/ 1681117 w 2329312"/>
              <a:gd name="connsiteY721" fmla="*/ 411924 h 1275313"/>
              <a:gd name="connsiteX722" fmla="*/ 1683442 w 2329312"/>
              <a:gd name="connsiteY722" fmla="*/ 419531 h 1275313"/>
              <a:gd name="connsiteX723" fmla="*/ 1685779 w 2329312"/>
              <a:gd name="connsiteY723" fmla="*/ 427155 h 1275313"/>
              <a:gd name="connsiteX724" fmla="*/ 1688104 w 2329312"/>
              <a:gd name="connsiteY724" fmla="*/ 434796 h 1275313"/>
              <a:gd name="connsiteX725" fmla="*/ 1690442 w 2329312"/>
              <a:gd name="connsiteY725" fmla="*/ 442450 h 1275313"/>
              <a:gd name="connsiteX726" fmla="*/ 1692779 w 2329312"/>
              <a:gd name="connsiteY726" fmla="*/ 450115 h 1275313"/>
              <a:gd name="connsiteX727" fmla="*/ 1695104 w 2329312"/>
              <a:gd name="connsiteY727" fmla="*/ 457792 h 1275313"/>
              <a:gd name="connsiteX728" fmla="*/ 1697441 w 2329312"/>
              <a:gd name="connsiteY728" fmla="*/ 465478 h 1275313"/>
              <a:gd name="connsiteX729" fmla="*/ 1699766 w 2329312"/>
              <a:gd name="connsiteY729" fmla="*/ 473171 h 1275313"/>
              <a:gd name="connsiteX730" fmla="*/ 1702103 w 2329312"/>
              <a:gd name="connsiteY730" fmla="*/ 480869 h 1275313"/>
              <a:gd name="connsiteX731" fmla="*/ 1704428 w 2329312"/>
              <a:gd name="connsiteY731" fmla="*/ 488572 h 1275313"/>
              <a:gd name="connsiteX732" fmla="*/ 1706765 w 2329312"/>
              <a:gd name="connsiteY732" fmla="*/ 496278 h 1275313"/>
              <a:gd name="connsiteX733" fmla="*/ 1709090 w 2329312"/>
              <a:gd name="connsiteY733" fmla="*/ 503985 h 1275313"/>
              <a:gd name="connsiteX734" fmla="*/ 1711428 w 2329312"/>
              <a:gd name="connsiteY734" fmla="*/ 511691 h 1275313"/>
              <a:gd name="connsiteX735" fmla="*/ 1713753 w 2329312"/>
              <a:gd name="connsiteY735" fmla="*/ 519396 h 1275313"/>
              <a:gd name="connsiteX736" fmla="*/ 1716090 w 2329312"/>
              <a:gd name="connsiteY736" fmla="*/ 527096 h 1275313"/>
              <a:gd name="connsiteX737" fmla="*/ 1718427 w 2329312"/>
              <a:gd name="connsiteY737" fmla="*/ 534792 h 1275313"/>
              <a:gd name="connsiteX738" fmla="*/ 1720752 w 2329312"/>
              <a:gd name="connsiteY738" fmla="*/ 542482 h 1275313"/>
              <a:gd name="connsiteX739" fmla="*/ 1723089 w 2329312"/>
              <a:gd name="connsiteY739" fmla="*/ 550164 h 1275313"/>
              <a:gd name="connsiteX740" fmla="*/ 1725414 w 2329312"/>
              <a:gd name="connsiteY740" fmla="*/ 557836 h 1275313"/>
              <a:gd name="connsiteX741" fmla="*/ 1727752 w 2329312"/>
              <a:gd name="connsiteY741" fmla="*/ 565498 h 1275313"/>
              <a:gd name="connsiteX742" fmla="*/ 1730077 w 2329312"/>
              <a:gd name="connsiteY742" fmla="*/ 573148 h 1275313"/>
              <a:gd name="connsiteX743" fmla="*/ 1732414 w 2329312"/>
              <a:gd name="connsiteY743" fmla="*/ 580783 h 1275313"/>
              <a:gd name="connsiteX744" fmla="*/ 1734739 w 2329312"/>
              <a:gd name="connsiteY744" fmla="*/ 588405 h 1275313"/>
              <a:gd name="connsiteX745" fmla="*/ 1737076 w 2329312"/>
              <a:gd name="connsiteY745" fmla="*/ 596010 h 1275313"/>
              <a:gd name="connsiteX746" fmla="*/ 1739401 w 2329312"/>
              <a:gd name="connsiteY746" fmla="*/ 603597 h 1275313"/>
              <a:gd name="connsiteX747" fmla="*/ 1741738 w 2329312"/>
              <a:gd name="connsiteY747" fmla="*/ 611167 h 1275313"/>
              <a:gd name="connsiteX748" fmla="*/ 1744075 w 2329312"/>
              <a:gd name="connsiteY748" fmla="*/ 618715 h 1275313"/>
              <a:gd name="connsiteX749" fmla="*/ 1746400 w 2329312"/>
              <a:gd name="connsiteY749" fmla="*/ 626242 h 1275313"/>
              <a:gd name="connsiteX750" fmla="*/ 1748738 w 2329312"/>
              <a:gd name="connsiteY750" fmla="*/ 633747 h 1275313"/>
              <a:gd name="connsiteX751" fmla="*/ 1751063 w 2329312"/>
              <a:gd name="connsiteY751" fmla="*/ 641229 h 1275313"/>
              <a:gd name="connsiteX752" fmla="*/ 1753400 w 2329312"/>
              <a:gd name="connsiteY752" fmla="*/ 648683 h 1275313"/>
              <a:gd name="connsiteX753" fmla="*/ 1755725 w 2329312"/>
              <a:gd name="connsiteY753" fmla="*/ 656113 h 1275313"/>
              <a:gd name="connsiteX754" fmla="*/ 1758062 w 2329312"/>
              <a:gd name="connsiteY754" fmla="*/ 663516 h 1275313"/>
              <a:gd name="connsiteX755" fmla="*/ 1760387 w 2329312"/>
              <a:gd name="connsiteY755" fmla="*/ 670890 h 1275313"/>
              <a:gd name="connsiteX756" fmla="*/ 1762724 w 2329312"/>
              <a:gd name="connsiteY756" fmla="*/ 678234 h 1275313"/>
              <a:gd name="connsiteX757" fmla="*/ 1765049 w 2329312"/>
              <a:gd name="connsiteY757" fmla="*/ 685547 h 1275313"/>
              <a:gd name="connsiteX758" fmla="*/ 1767387 w 2329312"/>
              <a:gd name="connsiteY758" fmla="*/ 692829 h 1275313"/>
              <a:gd name="connsiteX759" fmla="*/ 1769724 w 2329312"/>
              <a:gd name="connsiteY759" fmla="*/ 700078 h 1275313"/>
              <a:gd name="connsiteX760" fmla="*/ 1772049 w 2329312"/>
              <a:gd name="connsiteY760" fmla="*/ 707293 h 1275313"/>
              <a:gd name="connsiteX761" fmla="*/ 1774386 w 2329312"/>
              <a:gd name="connsiteY761" fmla="*/ 714473 h 1275313"/>
              <a:gd name="connsiteX762" fmla="*/ 1776711 w 2329312"/>
              <a:gd name="connsiteY762" fmla="*/ 721618 h 1275313"/>
              <a:gd name="connsiteX763" fmla="*/ 1779048 w 2329312"/>
              <a:gd name="connsiteY763" fmla="*/ 728726 h 1275313"/>
              <a:gd name="connsiteX764" fmla="*/ 1781373 w 2329312"/>
              <a:gd name="connsiteY764" fmla="*/ 735795 h 1275313"/>
              <a:gd name="connsiteX765" fmla="*/ 1783711 w 2329312"/>
              <a:gd name="connsiteY765" fmla="*/ 742827 h 1275313"/>
              <a:gd name="connsiteX766" fmla="*/ 1786036 w 2329312"/>
              <a:gd name="connsiteY766" fmla="*/ 749819 h 1275313"/>
              <a:gd name="connsiteX767" fmla="*/ 1788373 w 2329312"/>
              <a:gd name="connsiteY767" fmla="*/ 756772 h 1275313"/>
              <a:gd name="connsiteX768" fmla="*/ 1790698 w 2329312"/>
              <a:gd name="connsiteY768" fmla="*/ 763681 h 1275313"/>
              <a:gd name="connsiteX769" fmla="*/ 1793035 w 2329312"/>
              <a:gd name="connsiteY769" fmla="*/ 770550 h 1275313"/>
              <a:gd name="connsiteX770" fmla="*/ 1795360 w 2329312"/>
              <a:gd name="connsiteY770" fmla="*/ 777376 h 1275313"/>
              <a:gd name="connsiteX771" fmla="*/ 1797697 w 2329312"/>
              <a:gd name="connsiteY771" fmla="*/ 784158 h 1275313"/>
              <a:gd name="connsiteX772" fmla="*/ 1800034 w 2329312"/>
              <a:gd name="connsiteY772" fmla="*/ 790896 h 1275313"/>
              <a:gd name="connsiteX773" fmla="*/ 1802359 w 2329312"/>
              <a:gd name="connsiteY773" fmla="*/ 797589 h 1275313"/>
              <a:gd name="connsiteX774" fmla="*/ 1804697 w 2329312"/>
              <a:gd name="connsiteY774" fmla="*/ 804236 h 1275313"/>
              <a:gd name="connsiteX775" fmla="*/ 1807022 w 2329312"/>
              <a:gd name="connsiteY775" fmla="*/ 810837 h 1275313"/>
              <a:gd name="connsiteX776" fmla="*/ 1809359 w 2329312"/>
              <a:gd name="connsiteY776" fmla="*/ 817390 h 1275313"/>
              <a:gd name="connsiteX777" fmla="*/ 1811684 w 2329312"/>
              <a:gd name="connsiteY777" fmla="*/ 823896 h 1275313"/>
              <a:gd name="connsiteX778" fmla="*/ 1814021 w 2329312"/>
              <a:gd name="connsiteY778" fmla="*/ 830355 h 1275313"/>
              <a:gd name="connsiteX779" fmla="*/ 1816346 w 2329312"/>
              <a:gd name="connsiteY779" fmla="*/ 836764 h 1275313"/>
              <a:gd name="connsiteX780" fmla="*/ 1818683 w 2329312"/>
              <a:gd name="connsiteY780" fmla="*/ 843124 h 1275313"/>
              <a:gd name="connsiteX781" fmla="*/ 1821008 w 2329312"/>
              <a:gd name="connsiteY781" fmla="*/ 849433 h 1275313"/>
              <a:gd name="connsiteX782" fmla="*/ 1823346 w 2329312"/>
              <a:gd name="connsiteY782" fmla="*/ 855693 h 1275313"/>
              <a:gd name="connsiteX783" fmla="*/ 1825683 w 2329312"/>
              <a:gd name="connsiteY783" fmla="*/ 861902 h 1275313"/>
              <a:gd name="connsiteX784" fmla="*/ 1828008 w 2329312"/>
              <a:gd name="connsiteY784" fmla="*/ 868052 h 1275313"/>
              <a:gd name="connsiteX785" fmla="*/ 1830345 w 2329312"/>
              <a:gd name="connsiteY785" fmla="*/ 874166 h 1275313"/>
              <a:gd name="connsiteX786" fmla="*/ 1832670 w 2329312"/>
              <a:gd name="connsiteY786" fmla="*/ 880218 h 1275313"/>
              <a:gd name="connsiteX787" fmla="*/ 1835007 w 2329312"/>
              <a:gd name="connsiteY787" fmla="*/ 886221 h 1275313"/>
              <a:gd name="connsiteX788" fmla="*/ 1837332 w 2329312"/>
              <a:gd name="connsiteY788" fmla="*/ 892163 h 1275313"/>
              <a:gd name="connsiteX789" fmla="*/ 1839669 w 2329312"/>
              <a:gd name="connsiteY789" fmla="*/ 898055 h 1275313"/>
              <a:gd name="connsiteX790" fmla="*/ 1841994 w 2329312"/>
              <a:gd name="connsiteY790" fmla="*/ 903898 h 1275313"/>
              <a:gd name="connsiteX791" fmla="*/ 1844332 w 2329312"/>
              <a:gd name="connsiteY791" fmla="*/ 909680 h 1275313"/>
              <a:gd name="connsiteX792" fmla="*/ 1846657 w 2329312"/>
              <a:gd name="connsiteY792" fmla="*/ 915413 h 1275313"/>
              <a:gd name="connsiteX793" fmla="*/ 1848994 w 2329312"/>
              <a:gd name="connsiteY793" fmla="*/ 921083 h 1275313"/>
              <a:gd name="connsiteX794" fmla="*/ 1851331 w 2329312"/>
              <a:gd name="connsiteY794" fmla="*/ 926705 h 1275313"/>
              <a:gd name="connsiteX795" fmla="*/ 1853656 w 2329312"/>
              <a:gd name="connsiteY795" fmla="*/ 932278 h 1275313"/>
              <a:gd name="connsiteX796" fmla="*/ 1855993 w 2329312"/>
              <a:gd name="connsiteY796" fmla="*/ 937789 h 1275313"/>
              <a:gd name="connsiteX797" fmla="*/ 1858318 w 2329312"/>
              <a:gd name="connsiteY797" fmla="*/ 943238 h 1275313"/>
              <a:gd name="connsiteX798" fmla="*/ 1860656 w 2329312"/>
              <a:gd name="connsiteY798" fmla="*/ 948639 h 1275313"/>
              <a:gd name="connsiteX799" fmla="*/ 1862981 w 2329312"/>
              <a:gd name="connsiteY799" fmla="*/ 953990 h 1275313"/>
              <a:gd name="connsiteX800" fmla="*/ 1865318 w 2329312"/>
              <a:gd name="connsiteY800" fmla="*/ 959279 h 1275313"/>
              <a:gd name="connsiteX801" fmla="*/ 1867643 w 2329312"/>
              <a:gd name="connsiteY801" fmla="*/ 964507 h 1275313"/>
              <a:gd name="connsiteX802" fmla="*/ 1869980 w 2329312"/>
              <a:gd name="connsiteY802" fmla="*/ 969686 h 1275313"/>
              <a:gd name="connsiteX803" fmla="*/ 1872305 w 2329312"/>
              <a:gd name="connsiteY803" fmla="*/ 974804 h 1275313"/>
              <a:gd name="connsiteX804" fmla="*/ 1874642 w 2329312"/>
              <a:gd name="connsiteY804" fmla="*/ 979859 h 1275313"/>
              <a:gd name="connsiteX805" fmla="*/ 1876979 w 2329312"/>
              <a:gd name="connsiteY805" fmla="*/ 984866 h 1275313"/>
              <a:gd name="connsiteX806" fmla="*/ 1879304 w 2329312"/>
              <a:gd name="connsiteY806" fmla="*/ 989824 h 1275313"/>
              <a:gd name="connsiteX807" fmla="*/ 1881642 w 2329312"/>
              <a:gd name="connsiteY807" fmla="*/ 994707 h 1275313"/>
              <a:gd name="connsiteX808" fmla="*/ 1883967 w 2329312"/>
              <a:gd name="connsiteY808" fmla="*/ 999554 h 1275313"/>
              <a:gd name="connsiteX809" fmla="*/ 1886304 w 2329312"/>
              <a:gd name="connsiteY809" fmla="*/ 1004327 h 1275313"/>
              <a:gd name="connsiteX810" fmla="*/ 1888629 w 2329312"/>
              <a:gd name="connsiteY810" fmla="*/ 1009051 h 1275313"/>
              <a:gd name="connsiteX811" fmla="*/ 1890966 w 2329312"/>
              <a:gd name="connsiteY811" fmla="*/ 1013725 h 1275313"/>
              <a:gd name="connsiteX812" fmla="*/ 1893291 w 2329312"/>
              <a:gd name="connsiteY812" fmla="*/ 1018338 h 1275313"/>
              <a:gd name="connsiteX813" fmla="*/ 1895628 w 2329312"/>
              <a:gd name="connsiteY813" fmla="*/ 1022890 h 1275313"/>
              <a:gd name="connsiteX814" fmla="*/ 1897953 w 2329312"/>
              <a:gd name="connsiteY814" fmla="*/ 1027392 h 1275313"/>
              <a:gd name="connsiteX815" fmla="*/ 1900291 w 2329312"/>
              <a:gd name="connsiteY815" fmla="*/ 1031833 h 1275313"/>
              <a:gd name="connsiteX816" fmla="*/ 1902628 w 2329312"/>
              <a:gd name="connsiteY816" fmla="*/ 1036212 h 1275313"/>
              <a:gd name="connsiteX817" fmla="*/ 1904953 w 2329312"/>
              <a:gd name="connsiteY817" fmla="*/ 1040542 h 1275313"/>
              <a:gd name="connsiteX818" fmla="*/ 1907290 w 2329312"/>
              <a:gd name="connsiteY818" fmla="*/ 1044823 h 1275313"/>
              <a:gd name="connsiteX819" fmla="*/ 1909615 w 2329312"/>
              <a:gd name="connsiteY819" fmla="*/ 1049042 h 1275313"/>
              <a:gd name="connsiteX820" fmla="*/ 1911952 w 2329312"/>
              <a:gd name="connsiteY820" fmla="*/ 1053213 h 1275313"/>
              <a:gd name="connsiteX821" fmla="*/ 1914277 w 2329312"/>
              <a:gd name="connsiteY821" fmla="*/ 1057321 h 1275313"/>
              <a:gd name="connsiteX822" fmla="*/ 1916614 w 2329312"/>
              <a:gd name="connsiteY822" fmla="*/ 1061368 h 1275313"/>
              <a:gd name="connsiteX823" fmla="*/ 1918939 w 2329312"/>
              <a:gd name="connsiteY823" fmla="*/ 1065379 h 1275313"/>
              <a:gd name="connsiteX824" fmla="*/ 1921277 w 2329312"/>
              <a:gd name="connsiteY824" fmla="*/ 1069315 h 1275313"/>
              <a:gd name="connsiteX825" fmla="*/ 1923602 w 2329312"/>
              <a:gd name="connsiteY825" fmla="*/ 1073215 h 1275313"/>
              <a:gd name="connsiteX826" fmla="*/ 1925939 w 2329312"/>
              <a:gd name="connsiteY826" fmla="*/ 1077053 h 1275313"/>
              <a:gd name="connsiteX827" fmla="*/ 1928264 w 2329312"/>
              <a:gd name="connsiteY827" fmla="*/ 1080829 h 1275313"/>
              <a:gd name="connsiteX828" fmla="*/ 1930601 w 2329312"/>
              <a:gd name="connsiteY828" fmla="*/ 1084569 h 1275313"/>
              <a:gd name="connsiteX829" fmla="*/ 1932938 w 2329312"/>
              <a:gd name="connsiteY829" fmla="*/ 1088247 h 1275313"/>
              <a:gd name="connsiteX830" fmla="*/ 1935263 w 2329312"/>
              <a:gd name="connsiteY830" fmla="*/ 1091876 h 1275313"/>
              <a:gd name="connsiteX831" fmla="*/ 1937601 w 2329312"/>
              <a:gd name="connsiteY831" fmla="*/ 1095443 h 1275313"/>
              <a:gd name="connsiteX832" fmla="*/ 1939926 w 2329312"/>
              <a:gd name="connsiteY832" fmla="*/ 1098961 h 1275313"/>
              <a:gd name="connsiteX833" fmla="*/ 1942263 w 2329312"/>
              <a:gd name="connsiteY833" fmla="*/ 1102430 h 1275313"/>
              <a:gd name="connsiteX834" fmla="*/ 1944588 w 2329312"/>
              <a:gd name="connsiteY834" fmla="*/ 1105850 h 1275313"/>
              <a:gd name="connsiteX835" fmla="*/ 1946925 w 2329312"/>
              <a:gd name="connsiteY835" fmla="*/ 1109221 h 1275313"/>
              <a:gd name="connsiteX836" fmla="*/ 1949250 w 2329312"/>
              <a:gd name="connsiteY836" fmla="*/ 1112530 h 1275313"/>
              <a:gd name="connsiteX837" fmla="*/ 1951587 w 2329312"/>
              <a:gd name="connsiteY837" fmla="*/ 1115802 h 1275313"/>
              <a:gd name="connsiteX838" fmla="*/ 1953912 w 2329312"/>
              <a:gd name="connsiteY838" fmla="*/ 1119013 h 1275313"/>
              <a:gd name="connsiteX839" fmla="*/ 1956250 w 2329312"/>
              <a:gd name="connsiteY839" fmla="*/ 1122186 h 1275313"/>
              <a:gd name="connsiteX840" fmla="*/ 1958587 w 2329312"/>
              <a:gd name="connsiteY840" fmla="*/ 1125299 h 1275313"/>
              <a:gd name="connsiteX841" fmla="*/ 1960912 w 2329312"/>
              <a:gd name="connsiteY841" fmla="*/ 1128362 h 1275313"/>
              <a:gd name="connsiteX842" fmla="*/ 1963249 w 2329312"/>
              <a:gd name="connsiteY842" fmla="*/ 1131388 h 1275313"/>
              <a:gd name="connsiteX843" fmla="*/ 1965574 w 2329312"/>
              <a:gd name="connsiteY843" fmla="*/ 1134352 h 1275313"/>
              <a:gd name="connsiteX844" fmla="*/ 1967911 w 2329312"/>
              <a:gd name="connsiteY844" fmla="*/ 1137280 h 1275313"/>
              <a:gd name="connsiteX845" fmla="*/ 1970236 w 2329312"/>
              <a:gd name="connsiteY845" fmla="*/ 1140159 h 1275313"/>
              <a:gd name="connsiteX846" fmla="*/ 1972573 w 2329312"/>
              <a:gd name="connsiteY846" fmla="*/ 1142988 h 1275313"/>
              <a:gd name="connsiteX847" fmla="*/ 1974898 w 2329312"/>
              <a:gd name="connsiteY847" fmla="*/ 1145768 h 1275313"/>
              <a:gd name="connsiteX848" fmla="*/ 1977236 w 2329312"/>
              <a:gd name="connsiteY848" fmla="*/ 1148511 h 1275313"/>
              <a:gd name="connsiteX849" fmla="*/ 1979561 w 2329312"/>
              <a:gd name="connsiteY849" fmla="*/ 1151205 h 1275313"/>
              <a:gd name="connsiteX850" fmla="*/ 1981898 w 2329312"/>
              <a:gd name="connsiteY850" fmla="*/ 1153850 h 1275313"/>
              <a:gd name="connsiteX851" fmla="*/ 1984235 w 2329312"/>
              <a:gd name="connsiteY851" fmla="*/ 1156446 h 1275313"/>
              <a:gd name="connsiteX852" fmla="*/ 1986560 w 2329312"/>
              <a:gd name="connsiteY852" fmla="*/ 1159004 h 1275313"/>
              <a:gd name="connsiteX853" fmla="*/ 1988897 w 2329312"/>
              <a:gd name="connsiteY853" fmla="*/ 1161526 h 1275313"/>
              <a:gd name="connsiteX854" fmla="*/ 1991222 w 2329312"/>
              <a:gd name="connsiteY854" fmla="*/ 1163999 h 1275313"/>
              <a:gd name="connsiteX855" fmla="*/ 1993560 w 2329312"/>
              <a:gd name="connsiteY855" fmla="*/ 1166422 h 1275313"/>
              <a:gd name="connsiteX856" fmla="*/ 1995885 w 2329312"/>
              <a:gd name="connsiteY856" fmla="*/ 1168808 h 1275313"/>
              <a:gd name="connsiteX857" fmla="*/ 1998222 w 2329312"/>
              <a:gd name="connsiteY857" fmla="*/ 1171146 h 1275313"/>
              <a:gd name="connsiteX858" fmla="*/ 2000547 w 2329312"/>
              <a:gd name="connsiteY858" fmla="*/ 1173458 h 1275313"/>
              <a:gd name="connsiteX859" fmla="*/ 2002884 w 2329312"/>
              <a:gd name="connsiteY859" fmla="*/ 1175709 h 1275313"/>
              <a:gd name="connsiteX860" fmla="*/ 2005209 w 2329312"/>
              <a:gd name="connsiteY860" fmla="*/ 1177936 h 1275313"/>
              <a:gd name="connsiteX861" fmla="*/ 2007546 w 2329312"/>
              <a:gd name="connsiteY861" fmla="*/ 1180113 h 1275313"/>
              <a:gd name="connsiteX862" fmla="*/ 2009883 w 2329312"/>
              <a:gd name="connsiteY862" fmla="*/ 1182254 h 1275313"/>
              <a:gd name="connsiteX863" fmla="*/ 2012208 w 2329312"/>
              <a:gd name="connsiteY863" fmla="*/ 1184357 h 1275313"/>
              <a:gd name="connsiteX864" fmla="*/ 2014546 w 2329312"/>
              <a:gd name="connsiteY864" fmla="*/ 1186424 h 1275313"/>
              <a:gd name="connsiteX865" fmla="*/ 2016871 w 2329312"/>
              <a:gd name="connsiteY865" fmla="*/ 1188454 h 1275313"/>
              <a:gd name="connsiteX866" fmla="*/ 2019208 w 2329312"/>
              <a:gd name="connsiteY866" fmla="*/ 1190434 h 1275313"/>
              <a:gd name="connsiteX867" fmla="*/ 2021533 w 2329312"/>
              <a:gd name="connsiteY867" fmla="*/ 1192390 h 1275313"/>
              <a:gd name="connsiteX868" fmla="*/ 2023870 w 2329312"/>
              <a:gd name="connsiteY868" fmla="*/ 1194297 h 1275313"/>
              <a:gd name="connsiteX869" fmla="*/ 2026195 w 2329312"/>
              <a:gd name="connsiteY869" fmla="*/ 1196179 h 1275313"/>
              <a:gd name="connsiteX870" fmla="*/ 2028532 w 2329312"/>
              <a:gd name="connsiteY870" fmla="*/ 1198012 h 1275313"/>
              <a:gd name="connsiteX871" fmla="*/ 2030857 w 2329312"/>
              <a:gd name="connsiteY871" fmla="*/ 1199820 h 1275313"/>
              <a:gd name="connsiteX872" fmla="*/ 2033195 w 2329312"/>
              <a:gd name="connsiteY872" fmla="*/ 1201592 h 1275313"/>
              <a:gd name="connsiteX873" fmla="*/ 2035520 w 2329312"/>
              <a:gd name="connsiteY873" fmla="*/ 1203326 h 1275313"/>
              <a:gd name="connsiteX874" fmla="*/ 2037857 w 2329312"/>
              <a:gd name="connsiteY874" fmla="*/ 1205036 h 1275313"/>
              <a:gd name="connsiteX875" fmla="*/ 2040194 w 2329312"/>
              <a:gd name="connsiteY875" fmla="*/ 1206709 h 1275313"/>
              <a:gd name="connsiteX876" fmla="*/ 2042519 w 2329312"/>
              <a:gd name="connsiteY876" fmla="*/ 1208345 h 1275313"/>
              <a:gd name="connsiteX877" fmla="*/ 2044856 w 2329312"/>
              <a:gd name="connsiteY877" fmla="*/ 1209944 h 1275313"/>
              <a:gd name="connsiteX878" fmla="*/ 2047181 w 2329312"/>
              <a:gd name="connsiteY878" fmla="*/ 1211519 h 1275313"/>
              <a:gd name="connsiteX879" fmla="*/ 2049518 w 2329312"/>
              <a:gd name="connsiteY879" fmla="*/ 1213056 h 1275313"/>
              <a:gd name="connsiteX880" fmla="*/ 2051843 w 2329312"/>
              <a:gd name="connsiteY880" fmla="*/ 1214570 h 1275313"/>
              <a:gd name="connsiteX881" fmla="*/ 2054181 w 2329312"/>
              <a:gd name="connsiteY881" fmla="*/ 1216046 h 1275313"/>
              <a:gd name="connsiteX882" fmla="*/ 2056506 w 2329312"/>
              <a:gd name="connsiteY882" fmla="*/ 1217485 h 1275313"/>
              <a:gd name="connsiteX883" fmla="*/ 2058843 w 2329312"/>
              <a:gd name="connsiteY883" fmla="*/ 1218912 h 1275313"/>
              <a:gd name="connsiteX884" fmla="*/ 2061168 w 2329312"/>
              <a:gd name="connsiteY884" fmla="*/ 1220302 h 1275313"/>
              <a:gd name="connsiteX885" fmla="*/ 2063505 w 2329312"/>
              <a:gd name="connsiteY885" fmla="*/ 1221655 h 1275313"/>
              <a:gd name="connsiteX886" fmla="*/ 2065842 w 2329312"/>
              <a:gd name="connsiteY886" fmla="*/ 1222996 h 1275313"/>
              <a:gd name="connsiteX887" fmla="*/ 2068167 w 2329312"/>
              <a:gd name="connsiteY887" fmla="*/ 1224288 h 1275313"/>
              <a:gd name="connsiteX888" fmla="*/ 2070505 w 2329312"/>
              <a:gd name="connsiteY888" fmla="*/ 1225567 h 1275313"/>
              <a:gd name="connsiteX889" fmla="*/ 2072829 w 2329312"/>
              <a:gd name="connsiteY889" fmla="*/ 1226822 h 1275313"/>
              <a:gd name="connsiteX890" fmla="*/ 2075167 w 2329312"/>
              <a:gd name="connsiteY890" fmla="*/ 1228040 h 1275313"/>
              <a:gd name="connsiteX891" fmla="*/ 2077492 w 2329312"/>
              <a:gd name="connsiteY891" fmla="*/ 1229233 h 1275313"/>
              <a:gd name="connsiteX892" fmla="*/ 2079829 w 2329312"/>
              <a:gd name="connsiteY892" fmla="*/ 1230414 h 1275313"/>
              <a:gd name="connsiteX893" fmla="*/ 2082154 w 2329312"/>
              <a:gd name="connsiteY893" fmla="*/ 1231558 h 1275313"/>
              <a:gd name="connsiteX894" fmla="*/ 2084491 w 2329312"/>
              <a:gd name="connsiteY894" fmla="*/ 1232677 h 1275313"/>
              <a:gd name="connsiteX895" fmla="*/ 2086816 w 2329312"/>
              <a:gd name="connsiteY895" fmla="*/ 1233772 h 1275313"/>
              <a:gd name="connsiteX896" fmla="*/ 2089153 w 2329312"/>
              <a:gd name="connsiteY896" fmla="*/ 1234842 h 1275313"/>
              <a:gd name="connsiteX897" fmla="*/ 2091491 w 2329312"/>
              <a:gd name="connsiteY897" fmla="*/ 1235888 h 1275313"/>
              <a:gd name="connsiteX898" fmla="*/ 2093816 w 2329312"/>
              <a:gd name="connsiteY898" fmla="*/ 1236909 h 1275313"/>
              <a:gd name="connsiteX899" fmla="*/ 2096153 w 2329312"/>
              <a:gd name="connsiteY899" fmla="*/ 1237918 h 1275313"/>
              <a:gd name="connsiteX900" fmla="*/ 2098478 w 2329312"/>
              <a:gd name="connsiteY900" fmla="*/ 1238889 h 1275313"/>
              <a:gd name="connsiteX901" fmla="*/ 2100815 w 2329312"/>
              <a:gd name="connsiteY901" fmla="*/ 1239849 h 1275313"/>
              <a:gd name="connsiteX902" fmla="*/ 2103140 w 2329312"/>
              <a:gd name="connsiteY902" fmla="*/ 1240784 h 1275313"/>
              <a:gd name="connsiteX903" fmla="*/ 2105477 w 2329312"/>
              <a:gd name="connsiteY903" fmla="*/ 1241694 h 1275313"/>
              <a:gd name="connsiteX904" fmla="*/ 2107802 w 2329312"/>
              <a:gd name="connsiteY904" fmla="*/ 1242592 h 1275313"/>
              <a:gd name="connsiteX905" fmla="*/ 2110140 w 2329312"/>
              <a:gd name="connsiteY905" fmla="*/ 1243466 h 1275313"/>
              <a:gd name="connsiteX906" fmla="*/ 2112465 w 2329312"/>
              <a:gd name="connsiteY906" fmla="*/ 1244314 h 1275313"/>
              <a:gd name="connsiteX907" fmla="*/ 2114802 w 2329312"/>
              <a:gd name="connsiteY907" fmla="*/ 1245151 h 1275313"/>
              <a:gd name="connsiteX908" fmla="*/ 2117139 w 2329312"/>
              <a:gd name="connsiteY908" fmla="*/ 1245963 h 1275313"/>
              <a:gd name="connsiteX909" fmla="*/ 2119464 w 2329312"/>
              <a:gd name="connsiteY909" fmla="*/ 1246750 h 1275313"/>
              <a:gd name="connsiteX910" fmla="*/ 2121801 w 2329312"/>
              <a:gd name="connsiteY910" fmla="*/ 1247525 h 1275313"/>
              <a:gd name="connsiteX911" fmla="*/ 2124126 w 2329312"/>
              <a:gd name="connsiteY911" fmla="*/ 1248288 h 1275313"/>
              <a:gd name="connsiteX912" fmla="*/ 2126464 w 2329312"/>
              <a:gd name="connsiteY912" fmla="*/ 1249026 h 1275313"/>
              <a:gd name="connsiteX913" fmla="*/ 2128788 w 2329312"/>
              <a:gd name="connsiteY913" fmla="*/ 1249752 h 1275313"/>
              <a:gd name="connsiteX914" fmla="*/ 2131126 w 2329312"/>
              <a:gd name="connsiteY914" fmla="*/ 1250453 h 1275313"/>
              <a:gd name="connsiteX915" fmla="*/ 2133451 w 2329312"/>
              <a:gd name="connsiteY915" fmla="*/ 1251142 h 1275313"/>
              <a:gd name="connsiteX916" fmla="*/ 2135788 w 2329312"/>
              <a:gd name="connsiteY916" fmla="*/ 1251806 h 1275313"/>
              <a:gd name="connsiteX917" fmla="*/ 2138113 w 2329312"/>
              <a:gd name="connsiteY917" fmla="*/ 1252458 h 1275313"/>
              <a:gd name="connsiteX918" fmla="*/ 2140450 w 2329312"/>
              <a:gd name="connsiteY918" fmla="*/ 1253097 h 1275313"/>
              <a:gd name="connsiteX919" fmla="*/ 2142775 w 2329312"/>
              <a:gd name="connsiteY919" fmla="*/ 1253725 h 1275313"/>
              <a:gd name="connsiteX920" fmla="*/ 2145112 w 2329312"/>
              <a:gd name="connsiteY920" fmla="*/ 1254328 h 1275313"/>
              <a:gd name="connsiteX921" fmla="*/ 2147450 w 2329312"/>
              <a:gd name="connsiteY921" fmla="*/ 1254918 h 1275313"/>
              <a:gd name="connsiteX922" fmla="*/ 2149775 w 2329312"/>
              <a:gd name="connsiteY922" fmla="*/ 1255496 h 1275313"/>
              <a:gd name="connsiteX923" fmla="*/ 2152112 w 2329312"/>
              <a:gd name="connsiteY923" fmla="*/ 1256062 h 1275313"/>
              <a:gd name="connsiteX924" fmla="*/ 2154437 w 2329312"/>
              <a:gd name="connsiteY924" fmla="*/ 1256603 h 1275313"/>
              <a:gd name="connsiteX925" fmla="*/ 2156774 w 2329312"/>
              <a:gd name="connsiteY925" fmla="*/ 1257145 h 1275313"/>
              <a:gd name="connsiteX926" fmla="*/ 2159099 w 2329312"/>
              <a:gd name="connsiteY926" fmla="*/ 1257661 h 1275313"/>
              <a:gd name="connsiteX927" fmla="*/ 2161436 w 2329312"/>
              <a:gd name="connsiteY927" fmla="*/ 1258178 h 1275313"/>
              <a:gd name="connsiteX928" fmla="*/ 2163761 w 2329312"/>
              <a:gd name="connsiteY928" fmla="*/ 1258670 h 1275313"/>
              <a:gd name="connsiteX929" fmla="*/ 2166099 w 2329312"/>
              <a:gd name="connsiteY929" fmla="*/ 1259150 h 1275313"/>
              <a:gd name="connsiteX930" fmla="*/ 2168423 w 2329312"/>
              <a:gd name="connsiteY930" fmla="*/ 1259617 h 1275313"/>
              <a:gd name="connsiteX931" fmla="*/ 2170761 w 2329312"/>
              <a:gd name="connsiteY931" fmla="*/ 1260072 h 1275313"/>
              <a:gd name="connsiteX932" fmla="*/ 2173098 w 2329312"/>
              <a:gd name="connsiteY932" fmla="*/ 1260528 h 1275313"/>
              <a:gd name="connsiteX933" fmla="*/ 2175423 w 2329312"/>
              <a:gd name="connsiteY933" fmla="*/ 1260958 h 1275313"/>
              <a:gd name="connsiteX934" fmla="*/ 2177760 w 2329312"/>
              <a:gd name="connsiteY934" fmla="*/ 1261376 h 1275313"/>
              <a:gd name="connsiteX935" fmla="*/ 2180085 w 2329312"/>
              <a:gd name="connsiteY935" fmla="*/ 1261794 h 1275313"/>
              <a:gd name="connsiteX936" fmla="*/ 2182423 w 2329312"/>
              <a:gd name="connsiteY936" fmla="*/ 1262188 h 1275313"/>
              <a:gd name="connsiteX937" fmla="*/ 2184747 w 2329312"/>
              <a:gd name="connsiteY937" fmla="*/ 1262582 h 1275313"/>
              <a:gd name="connsiteX938" fmla="*/ 2187085 w 2329312"/>
              <a:gd name="connsiteY938" fmla="*/ 1262963 h 1275313"/>
              <a:gd name="connsiteX939" fmla="*/ 2189410 w 2329312"/>
              <a:gd name="connsiteY939" fmla="*/ 1263332 h 1275313"/>
              <a:gd name="connsiteX940" fmla="*/ 2191747 w 2329312"/>
              <a:gd name="connsiteY940" fmla="*/ 1263689 h 1275313"/>
              <a:gd name="connsiteX941" fmla="*/ 2194072 w 2329312"/>
              <a:gd name="connsiteY941" fmla="*/ 1264046 h 1275313"/>
              <a:gd name="connsiteX942" fmla="*/ 2196409 w 2329312"/>
              <a:gd name="connsiteY942" fmla="*/ 1264390 h 1275313"/>
              <a:gd name="connsiteX943" fmla="*/ 2198746 w 2329312"/>
              <a:gd name="connsiteY943" fmla="*/ 1264710 h 1275313"/>
              <a:gd name="connsiteX944" fmla="*/ 2201071 w 2329312"/>
              <a:gd name="connsiteY944" fmla="*/ 1265042 h 1275313"/>
              <a:gd name="connsiteX945" fmla="*/ 2203409 w 2329312"/>
              <a:gd name="connsiteY945" fmla="*/ 1265350 h 1275313"/>
              <a:gd name="connsiteX946" fmla="*/ 2205734 w 2329312"/>
              <a:gd name="connsiteY946" fmla="*/ 1265657 h 1275313"/>
              <a:gd name="connsiteX947" fmla="*/ 2208071 w 2329312"/>
              <a:gd name="connsiteY947" fmla="*/ 1265952 h 1275313"/>
              <a:gd name="connsiteX948" fmla="*/ 2210396 w 2329312"/>
              <a:gd name="connsiteY948" fmla="*/ 1266248 h 1275313"/>
              <a:gd name="connsiteX949" fmla="*/ 2212733 w 2329312"/>
              <a:gd name="connsiteY949" fmla="*/ 1266518 h 1275313"/>
              <a:gd name="connsiteX950" fmla="*/ 2215058 w 2329312"/>
              <a:gd name="connsiteY950" fmla="*/ 1266789 h 1275313"/>
              <a:gd name="connsiteX951" fmla="*/ 2217395 w 2329312"/>
              <a:gd name="connsiteY951" fmla="*/ 1267059 h 1275313"/>
              <a:gd name="connsiteX952" fmla="*/ 2219720 w 2329312"/>
              <a:gd name="connsiteY952" fmla="*/ 1267318 h 1275313"/>
              <a:gd name="connsiteX953" fmla="*/ 2222058 w 2329312"/>
              <a:gd name="connsiteY953" fmla="*/ 1267564 h 1275313"/>
              <a:gd name="connsiteX954" fmla="*/ 2224395 w 2329312"/>
              <a:gd name="connsiteY954" fmla="*/ 1267810 h 1275313"/>
              <a:gd name="connsiteX955" fmla="*/ 2226720 w 2329312"/>
              <a:gd name="connsiteY955" fmla="*/ 1268044 h 1275313"/>
              <a:gd name="connsiteX956" fmla="*/ 2229057 w 2329312"/>
              <a:gd name="connsiteY956" fmla="*/ 1268277 h 1275313"/>
              <a:gd name="connsiteX957" fmla="*/ 2231382 w 2329312"/>
              <a:gd name="connsiteY957" fmla="*/ 1268499 h 1275313"/>
              <a:gd name="connsiteX958" fmla="*/ 2233719 w 2329312"/>
              <a:gd name="connsiteY958" fmla="*/ 1268720 h 1275313"/>
              <a:gd name="connsiteX959" fmla="*/ 2236044 w 2329312"/>
              <a:gd name="connsiteY959" fmla="*/ 1268929 h 1275313"/>
              <a:gd name="connsiteX960" fmla="*/ 2238381 w 2329312"/>
              <a:gd name="connsiteY960" fmla="*/ 1269126 h 1275313"/>
              <a:gd name="connsiteX961" fmla="*/ 2240706 w 2329312"/>
              <a:gd name="connsiteY961" fmla="*/ 1269323 h 1275313"/>
              <a:gd name="connsiteX962" fmla="*/ 2243044 w 2329312"/>
              <a:gd name="connsiteY962" fmla="*/ 1269520 h 1275313"/>
              <a:gd name="connsiteX963" fmla="*/ 2245369 w 2329312"/>
              <a:gd name="connsiteY963" fmla="*/ 1269704 h 1275313"/>
              <a:gd name="connsiteX964" fmla="*/ 2247706 w 2329312"/>
              <a:gd name="connsiteY964" fmla="*/ 1269889 h 1275313"/>
              <a:gd name="connsiteX965" fmla="*/ 2250031 w 2329312"/>
              <a:gd name="connsiteY965" fmla="*/ 1270061 h 1275313"/>
              <a:gd name="connsiteX966" fmla="*/ 2252368 w 2329312"/>
              <a:gd name="connsiteY966" fmla="*/ 1270233 h 1275313"/>
              <a:gd name="connsiteX967" fmla="*/ 2254705 w 2329312"/>
              <a:gd name="connsiteY967" fmla="*/ 1270405 h 1275313"/>
              <a:gd name="connsiteX968" fmla="*/ 2257030 w 2329312"/>
              <a:gd name="connsiteY968" fmla="*/ 1270565 h 1275313"/>
              <a:gd name="connsiteX969" fmla="*/ 2259368 w 2329312"/>
              <a:gd name="connsiteY969" fmla="*/ 1270725 h 1275313"/>
              <a:gd name="connsiteX970" fmla="*/ 2261692 w 2329312"/>
              <a:gd name="connsiteY970" fmla="*/ 1270873 h 1275313"/>
              <a:gd name="connsiteX971" fmla="*/ 2264030 w 2329312"/>
              <a:gd name="connsiteY971" fmla="*/ 1271020 h 1275313"/>
              <a:gd name="connsiteX972" fmla="*/ 2266355 w 2329312"/>
              <a:gd name="connsiteY972" fmla="*/ 1271156 h 1275313"/>
              <a:gd name="connsiteX973" fmla="*/ 2268692 w 2329312"/>
              <a:gd name="connsiteY973" fmla="*/ 1271304 h 1275313"/>
              <a:gd name="connsiteX974" fmla="*/ 2271017 w 2329312"/>
              <a:gd name="connsiteY974" fmla="*/ 1271427 h 1275313"/>
              <a:gd name="connsiteX975" fmla="*/ 2273354 w 2329312"/>
              <a:gd name="connsiteY975" fmla="*/ 1271562 h 1275313"/>
              <a:gd name="connsiteX976" fmla="*/ 2275679 w 2329312"/>
              <a:gd name="connsiteY976" fmla="*/ 1271685 h 1275313"/>
              <a:gd name="connsiteX977" fmla="*/ 2278016 w 2329312"/>
              <a:gd name="connsiteY977" fmla="*/ 1271808 h 1275313"/>
              <a:gd name="connsiteX978" fmla="*/ 2280354 w 2329312"/>
              <a:gd name="connsiteY978" fmla="*/ 1271931 h 1275313"/>
              <a:gd name="connsiteX979" fmla="*/ 2282679 w 2329312"/>
              <a:gd name="connsiteY979" fmla="*/ 1272042 h 1275313"/>
              <a:gd name="connsiteX980" fmla="*/ 2285016 w 2329312"/>
              <a:gd name="connsiteY980" fmla="*/ 1272152 h 1275313"/>
              <a:gd name="connsiteX981" fmla="*/ 2287341 w 2329312"/>
              <a:gd name="connsiteY981" fmla="*/ 1272263 h 1275313"/>
              <a:gd name="connsiteX982" fmla="*/ 2289678 w 2329312"/>
              <a:gd name="connsiteY982" fmla="*/ 1272361 h 1275313"/>
              <a:gd name="connsiteX983" fmla="*/ 2292003 w 2329312"/>
              <a:gd name="connsiteY983" fmla="*/ 1272460 h 1275313"/>
              <a:gd name="connsiteX984" fmla="*/ 2294340 w 2329312"/>
              <a:gd name="connsiteY984" fmla="*/ 1272558 h 1275313"/>
              <a:gd name="connsiteX985" fmla="*/ 2296665 w 2329312"/>
              <a:gd name="connsiteY985" fmla="*/ 1272657 h 1275313"/>
              <a:gd name="connsiteX986" fmla="*/ 2299003 w 2329312"/>
              <a:gd name="connsiteY986" fmla="*/ 1272755 h 1275313"/>
              <a:gd name="connsiteX987" fmla="*/ 2301327 w 2329312"/>
              <a:gd name="connsiteY987" fmla="*/ 1272841 h 1275313"/>
              <a:gd name="connsiteX988" fmla="*/ 2303665 w 2329312"/>
              <a:gd name="connsiteY988" fmla="*/ 1272927 h 1275313"/>
              <a:gd name="connsiteX989" fmla="*/ 2306002 w 2329312"/>
              <a:gd name="connsiteY989" fmla="*/ 1273001 h 1275313"/>
              <a:gd name="connsiteX990" fmla="*/ 2308327 w 2329312"/>
              <a:gd name="connsiteY990" fmla="*/ 1273087 h 1275313"/>
              <a:gd name="connsiteX991" fmla="*/ 2310664 w 2329312"/>
              <a:gd name="connsiteY991" fmla="*/ 1273161 h 1275313"/>
              <a:gd name="connsiteX992" fmla="*/ 2312989 w 2329312"/>
              <a:gd name="connsiteY992" fmla="*/ 1273235 h 1275313"/>
              <a:gd name="connsiteX993" fmla="*/ 2315327 w 2329312"/>
              <a:gd name="connsiteY993" fmla="*/ 1273309 h 1275313"/>
              <a:gd name="connsiteX994" fmla="*/ 2317651 w 2329312"/>
              <a:gd name="connsiteY994" fmla="*/ 1273382 h 1275313"/>
              <a:gd name="connsiteX995" fmla="*/ 2319989 w 2329312"/>
              <a:gd name="connsiteY995" fmla="*/ 1273456 h 1275313"/>
              <a:gd name="connsiteX996" fmla="*/ 2322314 w 2329312"/>
              <a:gd name="connsiteY996" fmla="*/ 1273518 h 1275313"/>
              <a:gd name="connsiteX997" fmla="*/ 2324651 w 2329312"/>
              <a:gd name="connsiteY997" fmla="*/ 1273579 h 1275313"/>
              <a:gd name="connsiteX998" fmla="*/ 2326976 w 2329312"/>
              <a:gd name="connsiteY998" fmla="*/ 1273641 h 1275313"/>
              <a:gd name="connsiteX999" fmla="*/ 2329313 w 2329312"/>
              <a:gd name="connsiteY999" fmla="*/ 1273702 h 127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275313">
                <a:moveTo>
                  <a:pt x="0" y="1275314"/>
                </a:moveTo>
                <a:lnTo>
                  <a:pt x="2331" y="1275314"/>
                </a:lnTo>
                <a:lnTo>
                  <a:pt x="4663" y="1275314"/>
                </a:lnTo>
                <a:lnTo>
                  <a:pt x="6995" y="1275314"/>
                </a:lnTo>
                <a:lnTo>
                  <a:pt x="9326" y="1275314"/>
                </a:lnTo>
                <a:lnTo>
                  <a:pt x="11658" y="1275314"/>
                </a:lnTo>
                <a:lnTo>
                  <a:pt x="13989" y="1275314"/>
                </a:lnTo>
                <a:lnTo>
                  <a:pt x="16321" y="1275314"/>
                </a:lnTo>
                <a:lnTo>
                  <a:pt x="18653" y="1275314"/>
                </a:lnTo>
                <a:lnTo>
                  <a:pt x="20985" y="1275314"/>
                </a:lnTo>
                <a:lnTo>
                  <a:pt x="23316" y="1275314"/>
                </a:lnTo>
                <a:lnTo>
                  <a:pt x="25647" y="1275314"/>
                </a:lnTo>
                <a:lnTo>
                  <a:pt x="27979" y="1275314"/>
                </a:lnTo>
                <a:lnTo>
                  <a:pt x="30311" y="1275314"/>
                </a:lnTo>
                <a:lnTo>
                  <a:pt x="32643" y="1275314"/>
                </a:lnTo>
                <a:lnTo>
                  <a:pt x="34974" y="1275314"/>
                </a:lnTo>
                <a:lnTo>
                  <a:pt x="37306" y="1275314"/>
                </a:lnTo>
                <a:lnTo>
                  <a:pt x="39637" y="1275314"/>
                </a:lnTo>
                <a:lnTo>
                  <a:pt x="41969" y="1275314"/>
                </a:lnTo>
                <a:lnTo>
                  <a:pt x="44301" y="1275314"/>
                </a:lnTo>
                <a:lnTo>
                  <a:pt x="46632" y="1275314"/>
                </a:lnTo>
                <a:lnTo>
                  <a:pt x="48964" y="1275314"/>
                </a:lnTo>
                <a:lnTo>
                  <a:pt x="51295" y="1275314"/>
                </a:lnTo>
                <a:lnTo>
                  <a:pt x="53628" y="1275314"/>
                </a:lnTo>
                <a:lnTo>
                  <a:pt x="55959" y="1275314"/>
                </a:lnTo>
                <a:lnTo>
                  <a:pt x="58291" y="1275314"/>
                </a:lnTo>
                <a:lnTo>
                  <a:pt x="60622" y="1275314"/>
                </a:lnTo>
                <a:lnTo>
                  <a:pt x="62953" y="1275314"/>
                </a:lnTo>
                <a:lnTo>
                  <a:pt x="65286" y="1275314"/>
                </a:lnTo>
                <a:lnTo>
                  <a:pt x="67617" y="1275314"/>
                </a:lnTo>
                <a:lnTo>
                  <a:pt x="69949" y="1275314"/>
                </a:lnTo>
                <a:lnTo>
                  <a:pt x="72280" y="1275314"/>
                </a:lnTo>
                <a:lnTo>
                  <a:pt x="74613" y="1275314"/>
                </a:lnTo>
                <a:lnTo>
                  <a:pt x="76944" y="1275314"/>
                </a:lnTo>
                <a:lnTo>
                  <a:pt x="79275" y="1275314"/>
                </a:lnTo>
                <a:lnTo>
                  <a:pt x="81607" y="1275314"/>
                </a:lnTo>
                <a:lnTo>
                  <a:pt x="83938" y="1275314"/>
                </a:lnTo>
                <a:lnTo>
                  <a:pt x="86271" y="1275314"/>
                </a:lnTo>
                <a:lnTo>
                  <a:pt x="88602" y="1275314"/>
                </a:lnTo>
                <a:lnTo>
                  <a:pt x="90934" y="1275314"/>
                </a:lnTo>
                <a:lnTo>
                  <a:pt x="93265" y="1275314"/>
                </a:lnTo>
                <a:lnTo>
                  <a:pt x="95596" y="1275314"/>
                </a:lnTo>
                <a:lnTo>
                  <a:pt x="97929" y="1275314"/>
                </a:lnTo>
                <a:lnTo>
                  <a:pt x="100260" y="1275314"/>
                </a:lnTo>
                <a:lnTo>
                  <a:pt x="102592" y="1275314"/>
                </a:lnTo>
                <a:lnTo>
                  <a:pt x="104923" y="1275314"/>
                </a:lnTo>
                <a:lnTo>
                  <a:pt x="107256" y="1275314"/>
                </a:lnTo>
                <a:lnTo>
                  <a:pt x="109587" y="1275314"/>
                </a:lnTo>
                <a:lnTo>
                  <a:pt x="111919" y="1275314"/>
                </a:lnTo>
                <a:lnTo>
                  <a:pt x="114250" y="1275314"/>
                </a:lnTo>
                <a:lnTo>
                  <a:pt x="116581" y="1275314"/>
                </a:lnTo>
                <a:lnTo>
                  <a:pt x="118914" y="1275314"/>
                </a:lnTo>
                <a:lnTo>
                  <a:pt x="121245" y="1275314"/>
                </a:lnTo>
                <a:lnTo>
                  <a:pt x="123577" y="1275314"/>
                </a:lnTo>
                <a:lnTo>
                  <a:pt x="125908" y="1275314"/>
                </a:lnTo>
                <a:lnTo>
                  <a:pt x="128241" y="1275314"/>
                </a:lnTo>
                <a:lnTo>
                  <a:pt x="130572" y="1275314"/>
                </a:lnTo>
                <a:lnTo>
                  <a:pt x="132903" y="1275314"/>
                </a:lnTo>
                <a:lnTo>
                  <a:pt x="135235" y="1275314"/>
                </a:lnTo>
                <a:lnTo>
                  <a:pt x="137566" y="1275314"/>
                </a:lnTo>
                <a:lnTo>
                  <a:pt x="139899" y="1275314"/>
                </a:lnTo>
                <a:lnTo>
                  <a:pt x="142230" y="1275314"/>
                </a:lnTo>
                <a:lnTo>
                  <a:pt x="144562" y="1275314"/>
                </a:lnTo>
                <a:lnTo>
                  <a:pt x="146893" y="1275314"/>
                </a:lnTo>
                <a:lnTo>
                  <a:pt x="149225" y="1275314"/>
                </a:lnTo>
                <a:lnTo>
                  <a:pt x="151557" y="1275314"/>
                </a:lnTo>
                <a:lnTo>
                  <a:pt x="153888" y="1275314"/>
                </a:lnTo>
                <a:lnTo>
                  <a:pt x="156220" y="1275314"/>
                </a:lnTo>
                <a:lnTo>
                  <a:pt x="158551" y="1275314"/>
                </a:lnTo>
                <a:lnTo>
                  <a:pt x="160883" y="1275314"/>
                </a:lnTo>
                <a:lnTo>
                  <a:pt x="163215" y="1275314"/>
                </a:lnTo>
                <a:lnTo>
                  <a:pt x="165547" y="1275314"/>
                </a:lnTo>
                <a:lnTo>
                  <a:pt x="167878" y="1275314"/>
                </a:lnTo>
                <a:lnTo>
                  <a:pt x="170209" y="1275314"/>
                </a:lnTo>
                <a:lnTo>
                  <a:pt x="172541" y="1275314"/>
                </a:lnTo>
                <a:lnTo>
                  <a:pt x="174873" y="1275314"/>
                </a:lnTo>
                <a:lnTo>
                  <a:pt x="177205" y="1275314"/>
                </a:lnTo>
                <a:lnTo>
                  <a:pt x="179536" y="1275314"/>
                </a:lnTo>
                <a:lnTo>
                  <a:pt x="181868" y="1275314"/>
                </a:lnTo>
                <a:lnTo>
                  <a:pt x="184199" y="1275314"/>
                </a:lnTo>
                <a:lnTo>
                  <a:pt x="186531" y="1275314"/>
                </a:lnTo>
                <a:lnTo>
                  <a:pt x="188863" y="1275314"/>
                </a:lnTo>
                <a:lnTo>
                  <a:pt x="191194" y="1275314"/>
                </a:lnTo>
                <a:lnTo>
                  <a:pt x="193526" y="1275314"/>
                </a:lnTo>
                <a:lnTo>
                  <a:pt x="195857" y="1275314"/>
                </a:lnTo>
                <a:lnTo>
                  <a:pt x="198190" y="1275314"/>
                </a:lnTo>
                <a:lnTo>
                  <a:pt x="200521" y="1275314"/>
                </a:lnTo>
                <a:lnTo>
                  <a:pt x="202853" y="1275314"/>
                </a:lnTo>
                <a:lnTo>
                  <a:pt x="205184" y="1275314"/>
                </a:lnTo>
                <a:lnTo>
                  <a:pt x="207515" y="1275314"/>
                </a:lnTo>
                <a:lnTo>
                  <a:pt x="209848" y="1275314"/>
                </a:lnTo>
                <a:lnTo>
                  <a:pt x="212179" y="1275314"/>
                </a:lnTo>
                <a:lnTo>
                  <a:pt x="214511" y="1275314"/>
                </a:lnTo>
                <a:lnTo>
                  <a:pt x="216842" y="1275314"/>
                </a:lnTo>
                <a:lnTo>
                  <a:pt x="219175" y="1275314"/>
                </a:lnTo>
                <a:lnTo>
                  <a:pt x="221506" y="1275314"/>
                </a:lnTo>
                <a:lnTo>
                  <a:pt x="223837" y="1275314"/>
                </a:lnTo>
                <a:lnTo>
                  <a:pt x="226169" y="1275314"/>
                </a:lnTo>
                <a:lnTo>
                  <a:pt x="228500" y="1275314"/>
                </a:lnTo>
                <a:lnTo>
                  <a:pt x="230833" y="1275314"/>
                </a:lnTo>
                <a:lnTo>
                  <a:pt x="233164" y="1275314"/>
                </a:lnTo>
                <a:lnTo>
                  <a:pt x="235496" y="1275314"/>
                </a:lnTo>
                <a:lnTo>
                  <a:pt x="237827" y="1275314"/>
                </a:lnTo>
                <a:lnTo>
                  <a:pt x="240158" y="1275314"/>
                </a:lnTo>
                <a:lnTo>
                  <a:pt x="242491" y="1275314"/>
                </a:lnTo>
                <a:lnTo>
                  <a:pt x="244822" y="1275314"/>
                </a:lnTo>
                <a:lnTo>
                  <a:pt x="247154" y="1275314"/>
                </a:lnTo>
                <a:lnTo>
                  <a:pt x="249485" y="1275314"/>
                </a:lnTo>
                <a:lnTo>
                  <a:pt x="251818" y="1275314"/>
                </a:lnTo>
                <a:lnTo>
                  <a:pt x="254149" y="1275314"/>
                </a:lnTo>
                <a:lnTo>
                  <a:pt x="256481" y="1275314"/>
                </a:lnTo>
                <a:lnTo>
                  <a:pt x="258812" y="1275314"/>
                </a:lnTo>
                <a:lnTo>
                  <a:pt x="261143" y="1275314"/>
                </a:lnTo>
                <a:lnTo>
                  <a:pt x="263476" y="1275314"/>
                </a:lnTo>
                <a:lnTo>
                  <a:pt x="265807" y="1275314"/>
                </a:lnTo>
                <a:lnTo>
                  <a:pt x="268139" y="1275314"/>
                </a:lnTo>
                <a:lnTo>
                  <a:pt x="270470" y="1275314"/>
                </a:lnTo>
                <a:lnTo>
                  <a:pt x="272803" y="1275314"/>
                </a:lnTo>
                <a:lnTo>
                  <a:pt x="275134" y="1275314"/>
                </a:lnTo>
                <a:lnTo>
                  <a:pt x="277465" y="1275314"/>
                </a:lnTo>
                <a:lnTo>
                  <a:pt x="279797" y="1275314"/>
                </a:lnTo>
                <a:lnTo>
                  <a:pt x="282128" y="1275314"/>
                </a:lnTo>
                <a:lnTo>
                  <a:pt x="284461" y="1275314"/>
                </a:lnTo>
                <a:lnTo>
                  <a:pt x="286792" y="1275314"/>
                </a:lnTo>
                <a:lnTo>
                  <a:pt x="289124" y="1275314"/>
                </a:lnTo>
                <a:lnTo>
                  <a:pt x="291455" y="1275314"/>
                </a:lnTo>
                <a:lnTo>
                  <a:pt x="293787" y="1275314"/>
                </a:lnTo>
                <a:lnTo>
                  <a:pt x="296119" y="1275314"/>
                </a:lnTo>
                <a:lnTo>
                  <a:pt x="298450" y="1275314"/>
                </a:lnTo>
                <a:lnTo>
                  <a:pt x="300782" y="1275314"/>
                </a:lnTo>
                <a:lnTo>
                  <a:pt x="303113" y="1275314"/>
                </a:lnTo>
                <a:lnTo>
                  <a:pt x="305445" y="1275314"/>
                </a:lnTo>
                <a:lnTo>
                  <a:pt x="307777" y="1275314"/>
                </a:lnTo>
                <a:lnTo>
                  <a:pt x="310109" y="1275314"/>
                </a:lnTo>
                <a:lnTo>
                  <a:pt x="312440" y="1275314"/>
                </a:lnTo>
                <a:lnTo>
                  <a:pt x="314771" y="1275314"/>
                </a:lnTo>
                <a:lnTo>
                  <a:pt x="317103" y="1275314"/>
                </a:lnTo>
                <a:lnTo>
                  <a:pt x="319435" y="1275314"/>
                </a:lnTo>
                <a:lnTo>
                  <a:pt x="321767" y="1275314"/>
                </a:lnTo>
                <a:lnTo>
                  <a:pt x="324098" y="1275314"/>
                </a:lnTo>
                <a:lnTo>
                  <a:pt x="326430" y="1275314"/>
                </a:lnTo>
                <a:lnTo>
                  <a:pt x="328761" y="1275314"/>
                </a:lnTo>
                <a:lnTo>
                  <a:pt x="331092" y="1275314"/>
                </a:lnTo>
                <a:lnTo>
                  <a:pt x="333425" y="1275314"/>
                </a:lnTo>
                <a:lnTo>
                  <a:pt x="335756" y="1275314"/>
                </a:lnTo>
                <a:lnTo>
                  <a:pt x="338088" y="1275314"/>
                </a:lnTo>
                <a:lnTo>
                  <a:pt x="340419" y="1275301"/>
                </a:lnTo>
                <a:lnTo>
                  <a:pt x="342752" y="1275301"/>
                </a:lnTo>
                <a:lnTo>
                  <a:pt x="345083" y="1275301"/>
                </a:lnTo>
                <a:lnTo>
                  <a:pt x="347415" y="1275301"/>
                </a:lnTo>
                <a:lnTo>
                  <a:pt x="349746" y="1275301"/>
                </a:lnTo>
                <a:lnTo>
                  <a:pt x="352077" y="1275301"/>
                </a:lnTo>
                <a:lnTo>
                  <a:pt x="354410" y="1275301"/>
                </a:lnTo>
                <a:lnTo>
                  <a:pt x="356741" y="1275301"/>
                </a:lnTo>
                <a:lnTo>
                  <a:pt x="359073" y="1275301"/>
                </a:lnTo>
                <a:lnTo>
                  <a:pt x="361404" y="1275301"/>
                </a:lnTo>
                <a:lnTo>
                  <a:pt x="363737" y="1275301"/>
                </a:lnTo>
                <a:lnTo>
                  <a:pt x="366068" y="1275301"/>
                </a:lnTo>
                <a:lnTo>
                  <a:pt x="368399" y="1275301"/>
                </a:lnTo>
                <a:lnTo>
                  <a:pt x="370731" y="1275301"/>
                </a:lnTo>
                <a:lnTo>
                  <a:pt x="373062" y="1275301"/>
                </a:lnTo>
                <a:lnTo>
                  <a:pt x="375395" y="1275301"/>
                </a:lnTo>
                <a:lnTo>
                  <a:pt x="377726" y="1275301"/>
                </a:lnTo>
                <a:lnTo>
                  <a:pt x="380058" y="1275289"/>
                </a:lnTo>
                <a:lnTo>
                  <a:pt x="382389" y="1275289"/>
                </a:lnTo>
                <a:lnTo>
                  <a:pt x="384720" y="1275289"/>
                </a:lnTo>
                <a:lnTo>
                  <a:pt x="387053" y="1275289"/>
                </a:lnTo>
                <a:lnTo>
                  <a:pt x="389384" y="1275289"/>
                </a:lnTo>
                <a:lnTo>
                  <a:pt x="391716" y="1275289"/>
                </a:lnTo>
                <a:lnTo>
                  <a:pt x="394047" y="1275289"/>
                </a:lnTo>
                <a:lnTo>
                  <a:pt x="396380" y="1275289"/>
                </a:lnTo>
                <a:lnTo>
                  <a:pt x="398711" y="1275289"/>
                </a:lnTo>
                <a:lnTo>
                  <a:pt x="401043" y="1275289"/>
                </a:lnTo>
                <a:lnTo>
                  <a:pt x="403374" y="1275277"/>
                </a:lnTo>
                <a:lnTo>
                  <a:pt x="405705" y="1275277"/>
                </a:lnTo>
                <a:lnTo>
                  <a:pt x="408038" y="1275277"/>
                </a:lnTo>
                <a:lnTo>
                  <a:pt x="410369" y="1275277"/>
                </a:lnTo>
                <a:lnTo>
                  <a:pt x="412701" y="1275277"/>
                </a:lnTo>
                <a:lnTo>
                  <a:pt x="415032" y="1275277"/>
                </a:lnTo>
                <a:lnTo>
                  <a:pt x="417364" y="1275265"/>
                </a:lnTo>
                <a:lnTo>
                  <a:pt x="419696" y="1275265"/>
                </a:lnTo>
                <a:lnTo>
                  <a:pt x="422027" y="1275265"/>
                </a:lnTo>
                <a:lnTo>
                  <a:pt x="424359" y="1275265"/>
                </a:lnTo>
                <a:lnTo>
                  <a:pt x="426690" y="1275265"/>
                </a:lnTo>
                <a:lnTo>
                  <a:pt x="429022" y="1275265"/>
                </a:lnTo>
                <a:lnTo>
                  <a:pt x="431354" y="1275252"/>
                </a:lnTo>
                <a:lnTo>
                  <a:pt x="433686" y="1275252"/>
                </a:lnTo>
                <a:lnTo>
                  <a:pt x="436017" y="1275252"/>
                </a:lnTo>
                <a:lnTo>
                  <a:pt x="438349" y="1275252"/>
                </a:lnTo>
                <a:lnTo>
                  <a:pt x="440680" y="1275240"/>
                </a:lnTo>
                <a:lnTo>
                  <a:pt x="443012" y="1275240"/>
                </a:lnTo>
                <a:lnTo>
                  <a:pt x="445344" y="1275240"/>
                </a:lnTo>
                <a:lnTo>
                  <a:pt x="447675" y="1275228"/>
                </a:lnTo>
                <a:lnTo>
                  <a:pt x="450007" y="1275228"/>
                </a:lnTo>
                <a:lnTo>
                  <a:pt x="452339" y="1275228"/>
                </a:lnTo>
                <a:lnTo>
                  <a:pt x="454671" y="1275228"/>
                </a:lnTo>
                <a:lnTo>
                  <a:pt x="457002" y="1275215"/>
                </a:lnTo>
                <a:lnTo>
                  <a:pt x="459333" y="1275215"/>
                </a:lnTo>
                <a:lnTo>
                  <a:pt x="461665" y="1275203"/>
                </a:lnTo>
                <a:lnTo>
                  <a:pt x="463997" y="1275203"/>
                </a:lnTo>
                <a:lnTo>
                  <a:pt x="466329" y="1275203"/>
                </a:lnTo>
                <a:lnTo>
                  <a:pt x="468660" y="1275191"/>
                </a:lnTo>
                <a:lnTo>
                  <a:pt x="470992" y="1275191"/>
                </a:lnTo>
                <a:lnTo>
                  <a:pt x="473323" y="1275178"/>
                </a:lnTo>
                <a:lnTo>
                  <a:pt x="475654" y="1275178"/>
                </a:lnTo>
                <a:lnTo>
                  <a:pt x="477987" y="1275166"/>
                </a:lnTo>
                <a:lnTo>
                  <a:pt x="480318" y="1275166"/>
                </a:lnTo>
                <a:lnTo>
                  <a:pt x="482650" y="1275154"/>
                </a:lnTo>
                <a:lnTo>
                  <a:pt x="484981" y="1275154"/>
                </a:lnTo>
                <a:lnTo>
                  <a:pt x="487314" y="1275142"/>
                </a:lnTo>
                <a:lnTo>
                  <a:pt x="489645" y="1275142"/>
                </a:lnTo>
                <a:lnTo>
                  <a:pt x="491977" y="1275129"/>
                </a:lnTo>
                <a:lnTo>
                  <a:pt x="494308" y="1275117"/>
                </a:lnTo>
                <a:lnTo>
                  <a:pt x="496639" y="1275117"/>
                </a:lnTo>
                <a:lnTo>
                  <a:pt x="498972" y="1275105"/>
                </a:lnTo>
                <a:lnTo>
                  <a:pt x="501303" y="1275092"/>
                </a:lnTo>
                <a:lnTo>
                  <a:pt x="503635" y="1275080"/>
                </a:lnTo>
                <a:lnTo>
                  <a:pt x="505966" y="1275080"/>
                </a:lnTo>
                <a:lnTo>
                  <a:pt x="508299" y="1275068"/>
                </a:lnTo>
                <a:lnTo>
                  <a:pt x="510630" y="1275055"/>
                </a:lnTo>
                <a:lnTo>
                  <a:pt x="512961" y="1275043"/>
                </a:lnTo>
                <a:lnTo>
                  <a:pt x="515293" y="1275031"/>
                </a:lnTo>
                <a:lnTo>
                  <a:pt x="517624" y="1275018"/>
                </a:lnTo>
                <a:lnTo>
                  <a:pt x="519957" y="1275006"/>
                </a:lnTo>
                <a:lnTo>
                  <a:pt x="522288" y="1274994"/>
                </a:lnTo>
                <a:lnTo>
                  <a:pt x="524620" y="1274982"/>
                </a:lnTo>
                <a:lnTo>
                  <a:pt x="526951" y="1274969"/>
                </a:lnTo>
                <a:lnTo>
                  <a:pt x="529282" y="1274957"/>
                </a:lnTo>
                <a:lnTo>
                  <a:pt x="531615" y="1274932"/>
                </a:lnTo>
                <a:lnTo>
                  <a:pt x="533946" y="1274920"/>
                </a:lnTo>
                <a:lnTo>
                  <a:pt x="536278" y="1274908"/>
                </a:lnTo>
                <a:lnTo>
                  <a:pt x="538609" y="1274883"/>
                </a:lnTo>
                <a:lnTo>
                  <a:pt x="540942" y="1274871"/>
                </a:lnTo>
                <a:lnTo>
                  <a:pt x="543273" y="1274846"/>
                </a:lnTo>
                <a:lnTo>
                  <a:pt x="545605" y="1274834"/>
                </a:lnTo>
                <a:lnTo>
                  <a:pt x="547936" y="1274809"/>
                </a:lnTo>
                <a:lnTo>
                  <a:pt x="550267" y="1274797"/>
                </a:lnTo>
                <a:lnTo>
                  <a:pt x="552600" y="1274772"/>
                </a:lnTo>
                <a:lnTo>
                  <a:pt x="554931" y="1274748"/>
                </a:lnTo>
                <a:lnTo>
                  <a:pt x="557263" y="1274723"/>
                </a:lnTo>
                <a:lnTo>
                  <a:pt x="559594" y="1274699"/>
                </a:lnTo>
                <a:lnTo>
                  <a:pt x="561926" y="1274686"/>
                </a:lnTo>
                <a:lnTo>
                  <a:pt x="564258" y="1274649"/>
                </a:lnTo>
                <a:lnTo>
                  <a:pt x="566589" y="1274625"/>
                </a:lnTo>
                <a:lnTo>
                  <a:pt x="568921" y="1274600"/>
                </a:lnTo>
                <a:lnTo>
                  <a:pt x="571252" y="1274576"/>
                </a:lnTo>
                <a:lnTo>
                  <a:pt x="573584" y="1274539"/>
                </a:lnTo>
                <a:lnTo>
                  <a:pt x="575916" y="1274514"/>
                </a:lnTo>
                <a:lnTo>
                  <a:pt x="578248" y="1274477"/>
                </a:lnTo>
                <a:lnTo>
                  <a:pt x="580579" y="1274453"/>
                </a:lnTo>
                <a:lnTo>
                  <a:pt x="582911" y="1274416"/>
                </a:lnTo>
                <a:lnTo>
                  <a:pt x="585242" y="1274379"/>
                </a:lnTo>
                <a:lnTo>
                  <a:pt x="587574" y="1274342"/>
                </a:lnTo>
                <a:lnTo>
                  <a:pt x="589906" y="1274305"/>
                </a:lnTo>
                <a:lnTo>
                  <a:pt x="592237" y="1274268"/>
                </a:lnTo>
                <a:lnTo>
                  <a:pt x="594569" y="1274231"/>
                </a:lnTo>
                <a:lnTo>
                  <a:pt x="596900" y="1274194"/>
                </a:lnTo>
                <a:lnTo>
                  <a:pt x="599233" y="1274145"/>
                </a:lnTo>
                <a:lnTo>
                  <a:pt x="601564" y="1274096"/>
                </a:lnTo>
                <a:lnTo>
                  <a:pt x="603895" y="1274059"/>
                </a:lnTo>
                <a:lnTo>
                  <a:pt x="606227" y="1274010"/>
                </a:lnTo>
                <a:lnTo>
                  <a:pt x="608558" y="1273961"/>
                </a:lnTo>
                <a:lnTo>
                  <a:pt x="610891" y="1273911"/>
                </a:lnTo>
                <a:lnTo>
                  <a:pt x="613222" y="1273850"/>
                </a:lnTo>
                <a:lnTo>
                  <a:pt x="615554" y="1273801"/>
                </a:lnTo>
                <a:lnTo>
                  <a:pt x="617885" y="1273739"/>
                </a:lnTo>
                <a:lnTo>
                  <a:pt x="620216" y="1273690"/>
                </a:lnTo>
                <a:lnTo>
                  <a:pt x="622549" y="1273628"/>
                </a:lnTo>
                <a:lnTo>
                  <a:pt x="624880" y="1273567"/>
                </a:lnTo>
                <a:lnTo>
                  <a:pt x="627212" y="1273493"/>
                </a:lnTo>
                <a:lnTo>
                  <a:pt x="629543" y="1273432"/>
                </a:lnTo>
                <a:lnTo>
                  <a:pt x="631876" y="1273358"/>
                </a:lnTo>
                <a:lnTo>
                  <a:pt x="634207" y="1273296"/>
                </a:lnTo>
                <a:lnTo>
                  <a:pt x="636539" y="1273222"/>
                </a:lnTo>
                <a:lnTo>
                  <a:pt x="638870" y="1273136"/>
                </a:lnTo>
                <a:lnTo>
                  <a:pt x="641201" y="1273063"/>
                </a:lnTo>
                <a:lnTo>
                  <a:pt x="643534" y="1272977"/>
                </a:lnTo>
                <a:lnTo>
                  <a:pt x="645865" y="1272903"/>
                </a:lnTo>
                <a:lnTo>
                  <a:pt x="648197" y="1272817"/>
                </a:lnTo>
                <a:lnTo>
                  <a:pt x="650528" y="1272718"/>
                </a:lnTo>
                <a:lnTo>
                  <a:pt x="652861" y="1272632"/>
                </a:lnTo>
                <a:lnTo>
                  <a:pt x="655192" y="1272534"/>
                </a:lnTo>
                <a:lnTo>
                  <a:pt x="657523" y="1272435"/>
                </a:lnTo>
                <a:lnTo>
                  <a:pt x="659855" y="1272337"/>
                </a:lnTo>
                <a:lnTo>
                  <a:pt x="662186" y="1272226"/>
                </a:lnTo>
                <a:lnTo>
                  <a:pt x="664519" y="1272115"/>
                </a:lnTo>
                <a:lnTo>
                  <a:pt x="666850" y="1272005"/>
                </a:lnTo>
                <a:lnTo>
                  <a:pt x="669182" y="1271894"/>
                </a:lnTo>
                <a:lnTo>
                  <a:pt x="671513" y="1271771"/>
                </a:lnTo>
                <a:lnTo>
                  <a:pt x="673845" y="1271648"/>
                </a:lnTo>
                <a:lnTo>
                  <a:pt x="676177" y="1271525"/>
                </a:lnTo>
                <a:lnTo>
                  <a:pt x="678508" y="1271390"/>
                </a:lnTo>
                <a:lnTo>
                  <a:pt x="680840" y="1271254"/>
                </a:lnTo>
                <a:lnTo>
                  <a:pt x="683171" y="1271119"/>
                </a:lnTo>
                <a:lnTo>
                  <a:pt x="685504" y="1270971"/>
                </a:lnTo>
                <a:lnTo>
                  <a:pt x="687835" y="1270824"/>
                </a:lnTo>
                <a:lnTo>
                  <a:pt x="690167" y="1270676"/>
                </a:lnTo>
                <a:lnTo>
                  <a:pt x="692498" y="1270516"/>
                </a:lnTo>
                <a:lnTo>
                  <a:pt x="694829" y="1270356"/>
                </a:lnTo>
                <a:lnTo>
                  <a:pt x="697162" y="1270184"/>
                </a:lnTo>
                <a:lnTo>
                  <a:pt x="699493" y="1270012"/>
                </a:lnTo>
                <a:lnTo>
                  <a:pt x="701825" y="1269840"/>
                </a:lnTo>
                <a:lnTo>
                  <a:pt x="704156" y="1269655"/>
                </a:lnTo>
                <a:lnTo>
                  <a:pt x="706488" y="1269458"/>
                </a:lnTo>
                <a:lnTo>
                  <a:pt x="708820" y="1269274"/>
                </a:lnTo>
                <a:lnTo>
                  <a:pt x="711151" y="1269065"/>
                </a:lnTo>
                <a:lnTo>
                  <a:pt x="713483" y="1268868"/>
                </a:lnTo>
                <a:lnTo>
                  <a:pt x="715814" y="1268646"/>
                </a:lnTo>
                <a:lnTo>
                  <a:pt x="718146" y="1268437"/>
                </a:lnTo>
                <a:lnTo>
                  <a:pt x="720478" y="1268204"/>
                </a:lnTo>
                <a:lnTo>
                  <a:pt x="722810" y="1267970"/>
                </a:lnTo>
                <a:lnTo>
                  <a:pt x="725141" y="1267736"/>
                </a:lnTo>
                <a:lnTo>
                  <a:pt x="727473" y="1267490"/>
                </a:lnTo>
                <a:lnTo>
                  <a:pt x="729804" y="1267244"/>
                </a:lnTo>
                <a:lnTo>
                  <a:pt x="732136" y="1266986"/>
                </a:lnTo>
                <a:lnTo>
                  <a:pt x="734468" y="1266715"/>
                </a:lnTo>
                <a:lnTo>
                  <a:pt x="736803" y="1266432"/>
                </a:lnTo>
                <a:lnTo>
                  <a:pt x="739128" y="1266149"/>
                </a:lnTo>
                <a:lnTo>
                  <a:pt x="741465" y="1265866"/>
                </a:lnTo>
                <a:lnTo>
                  <a:pt x="743790" y="1265571"/>
                </a:lnTo>
                <a:lnTo>
                  <a:pt x="746127" y="1265251"/>
                </a:lnTo>
                <a:lnTo>
                  <a:pt x="748452" y="1264944"/>
                </a:lnTo>
                <a:lnTo>
                  <a:pt x="750789" y="1264612"/>
                </a:lnTo>
                <a:lnTo>
                  <a:pt x="753127" y="1264279"/>
                </a:lnTo>
                <a:lnTo>
                  <a:pt x="755452" y="1263935"/>
                </a:lnTo>
                <a:lnTo>
                  <a:pt x="757789" y="1263591"/>
                </a:lnTo>
                <a:lnTo>
                  <a:pt x="760114" y="1263221"/>
                </a:lnTo>
                <a:lnTo>
                  <a:pt x="762451" y="1262853"/>
                </a:lnTo>
                <a:lnTo>
                  <a:pt x="764776" y="1262471"/>
                </a:lnTo>
                <a:lnTo>
                  <a:pt x="767113" y="1262078"/>
                </a:lnTo>
                <a:lnTo>
                  <a:pt x="769438" y="1261671"/>
                </a:lnTo>
                <a:lnTo>
                  <a:pt x="771776" y="1261253"/>
                </a:lnTo>
                <a:lnTo>
                  <a:pt x="774100" y="1260823"/>
                </a:lnTo>
                <a:lnTo>
                  <a:pt x="776438" y="1260392"/>
                </a:lnTo>
                <a:lnTo>
                  <a:pt x="778775" y="1259937"/>
                </a:lnTo>
                <a:lnTo>
                  <a:pt x="781100" y="1259482"/>
                </a:lnTo>
                <a:lnTo>
                  <a:pt x="783437" y="1259002"/>
                </a:lnTo>
                <a:lnTo>
                  <a:pt x="785762" y="1258522"/>
                </a:lnTo>
                <a:lnTo>
                  <a:pt x="788099" y="1258018"/>
                </a:lnTo>
                <a:lnTo>
                  <a:pt x="790424" y="1257501"/>
                </a:lnTo>
                <a:lnTo>
                  <a:pt x="792762" y="1256985"/>
                </a:lnTo>
                <a:lnTo>
                  <a:pt x="795087" y="1256443"/>
                </a:lnTo>
                <a:lnTo>
                  <a:pt x="797424" y="1255890"/>
                </a:lnTo>
                <a:lnTo>
                  <a:pt x="799749" y="1255324"/>
                </a:lnTo>
                <a:lnTo>
                  <a:pt x="802086" y="1254746"/>
                </a:lnTo>
                <a:lnTo>
                  <a:pt x="804411" y="1254143"/>
                </a:lnTo>
                <a:lnTo>
                  <a:pt x="806748" y="1253528"/>
                </a:lnTo>
                <a:lnTo>
                  <a:pt x="809086" y="1252901"/>
                </a:lnTo>
                <a:lnTo>
                  <a:pt x="811410" y="1252261"/>
                </a:lnTo>
                <a:lnTo>
                  <a:pt x="813748" y="1251609"/>
                </a:lnTo>
                <a:lnTo>
                  <a:pt x="816073" y="1250932"/>
                </a:lnTo>
                <a:lnTo>
                  <a:pt x="818410" y="1250231"/>
                </a:lnTo>
                <a:lnTo>
                  <a:pt x="820735" y="1249530"/>
                </a:lnTo>
                <a:lnTo>
                  <a:pt x="823072" y="1248804"/>
                </a:lnTo>
                <a:lnTo>
                  <a:pt x="825397" y="1248054"/>
                </a:lnTo>
                <a:lnTo>
                  <a:pt x="827734" y="1247291"/>
                </a:lnTo>
                <a:lnTo>
                  <a:pt x="830059" y="1246516"/>
                </a:lnTo>
                <a:lnTo>
                  <a:pt x="832397" y="1245717"/>
                </a:lnTo>
                <a:lnTo>
                  <a:pt x="834734" y="1244892"/>
                </a:lnTo>
                <a:lnTo>
                  <a:pt x="837059" y="1244056"/>
                </a:lnTo>
                <a:lnTo>
                  <a:pt x="839396" y="1243195"/>
                </a:lnTo>
                <a:lnTo>
                  <a:pt x="841721" y="1242321"/>
                </a:lnTo>
                <a:lnTo>
                  <a:pt x="844058" y="1241423"/>
                </a:lnTo>
                <a:lnTo>
                  <a:pt x="846383" y="1240501"/>
                </a:lnTo>
                <a:lnTo>
                  <a:pt x="848720" y="1239554"/>
                </a:lnTo>
                <a:lnTo>
                  <a:pt x="851045" y="1238594"/>
                </a:lnTo>
                <a:lnTo>
                  <a:pt x="853383" y="1237610"/>
                </a:lnTo>
                <a:lnTo>
                  <a:pt x="855708" y="1236601"/>
                </a:lnTo>
                <a:lnTo>
                  <a:pt x="858045" y="1235568"/>
                </a:lnTo>
                <a:lnTo>
                  <a:pt x="860382" y="1234510"/>
                </a:lnTo>
                <a:lnTo>
                  <a:pt x="862707" y="1233440"/>
                </a:lnTo>
                <a:lnTo>
                  <a:pt x="865044" y="1232333"/>
                </a:lnTo>
                <a:lnTo>
                  <a:pt x="867369" y="1231201"/>
                </a:lnTo>
                <a:lnTo>
                  <a:pt x="869707" y="1230057"/>
                </a:lnTo>
                <a:lnTo>
                  <a:pt x="872032" y="1228876"/>
                </a:lnTo>
                <a:lnTo>
                  <a:pt x="874369" y="1227670"/>
                </a:lnTo>
                <a:lnTo>
                  <a:pt x="876694" y="1226440"/>
                </a:lnTo>
                <a:lnTo>
                  <a:pt x="879031" y="1225186"/>
                </a:lnTo>
                <a:lnTo>
                  <a:pt x="881356" y="1223894"/>
                </a:lnTo>
                <a:lnTo>
                  <a:pt x="883693" y="1222590"/>
                </a:lnTo>
                <a:lnTo>
                  <a:pt x="886031" y="1221249"/>
                </a:lnTo>
                <a:lnTo>
                  <a:pt x="888355" y="1219884"/>
                </a:lnTo>
                <a:lnTo>
                  <a:pt x="890693" y="1218481"/>
                </a:lnTo>
                <a:lnTo>
                  <a:pt x="893018" y="1217054"/>
                </a:lnTo>
                <a:lnTo>
                  <a:pt x="895355" y="1215591"/>
                </a:lnTo>
                <a:lnTo>
                  <a:pt x="897680" y="1214114"/>
                </a:lnTo>
                <a:lnTo>
                  <a:pt x="900017" y="1212589"/>
                </a:lnTo>
                <a:lnTo>
                  <a:pt x="902342" y="1211039"/>
                </a:lnTo>
                <a:lnTo>
                  <a:pt x="904679" y="1209465"/>
                </a:lnTo>
                <a:lnTo>
                  <a:pt x="907004" y="1207841"/>
                </a:lnTo>
                <a:lnTo>
                  <a:pt x="909342" y="1206205"/>
                </a:lnTo>
                <a:lnTo>
                  <a:pt x="911667" y="1204519"/>
                </a:lnTo>
                <a:lnTo>
                  <a:pt x="914004" y="1202809"/>
                </a:lnTo>
                <a:lnTo>
                  <a:pt x="916341" y="1201063"/>
                </a:lnTo>
                <a:lnTo>
                  <a:pt x="918666" y="1199279"/>
                </a:lnTo>
                <a:lnTo>
                  <a:pt x="921003" y="1197458"/>
                </a:lnTo>
                <a:lnTo>
                  <a:pt x="923328" y="1195613"/>
                </a:lnTo>
                <a:lnTo>
                  <a:pt x="925666" y="1193719"/>
                </a:lnTo>
                <a:lnTo>
                  <a:pt x="927991" y="1191800"/>
                </a:lnTo>
                <a:lnTo>
                  <a:pt x="930328" y="1189831"/>
                </a:lnTo>
                <a:lnTo>
                  <a:pt x="932653" y="1187839"/>
                </a:lnTo>
                <a:lnTo>
                  <a:pt x="934990" y="1185797"/>
                </a:lnTo>
                <a:lnTo>
                  <a:pt x="937315" y="1183718"/>
                </a:lnTo>
                <a:lnTo>
                  <a:pt x="939652" y="1181614"/>
                </a:lnTo>
                <a:lnTo>
                  <a:pt x="941990" y="1179461"/>
                </a:lnTo>
                <a:lnTo>
                  <a:pt x="944315" y="1177259"/>
                </a:lnTo>
                <a:lnTo>
                  <a:pt x="946652" y="1175033"/>
                </a:lnTo>
                <a:lnTo>
                  <a:pt x="948977" y="1172757"/>
                </a:lnTo>
                <a:lnTo>
                  <a:pt x="951314" y="1170445"/>
                </a:lnTo>
                <a:lnTo>
                  <a:pt x="953639" y="1168083"/>
                </a:lnTo>
                <a:lnTo>
                  <a:pt x="955976" y="1165684"/>
                </a:lnTo>
                <a:lnTo>
                  <a:pt x="958301" y="1163248"/>
                </a:lnTo>
                <a:lnTo>
                  <a:pt x="960638" y="1160763"/>
                </a:lnTo>
                <a:lnTo>
                  <a:pt x="962963" y="1158229"/>
                </a:lnTo>
                <a:lnTo>
                  <a:pt x="965301" y="1155658"/>
                </a:lnTo>
                <a:lnTo>
                  <a:pt x="967638" y="1153050"/>
                </a:lnTo>
                <a:lnTo>
                  <a:pt x="969963" y="1150381"/>
                </a:lnTo>
                <a:lnTo>
                  <a:pt x="972300" y="1147675"/>
                </a:lnTo>
                <a:lnTo>
                  <a:pt x="974625" y="1144931"/>
                </a:lnTo>
                <a:lnTo>
                  <a:pt x="976962" y="1142127"/>
                </a:lnTo>
                <a:lnTo>
                  <a:pt x="979287" y="1139285"/>
                </a:lnTo>
                <a:lnTo>
                  <a:pt x="981625" y="1136394"/>
                </a:lnTo>
                <a:lnTo>
                  <a:pt x="983949" y="1133454"/>
                </a:lnTo>
                <a:lnTo>
                  <a:pt x="986287" y="1130477"/>
                </a:lnTo>
                <a:lnTo>
                  <a:pt x="988612" y="1127439"/>
                </a:lnTo>
                <a:lnTo>
                  <a:pt x="990949" y="1124351"/>
                </a:lnTo>
                <a:lnTo>
                  <a:pt x="993286" y="1121227"/>
                </a:lnTo>
                <a:lnTo>
                  <a:pt x="995611" y="1118041"/>
                </a:lnTo>
                <a:lnTo>
                  <a:pt x="997948" y="1114805"/>
                </a:lnTo>
                <a:lnTo>
                  <a:pt x="1000273" y="1111533"/>
                </a:lnTo>
                <a:lnTo>
                  <a:pt x="1002611" y="1108200"/>
                </a:lnTo>
                <a:lnTo>
                  <a:pt x="1004936" y="1104817"/>
                </a:lnTo>
                <a:lnTo>
                  <a:pt x="1007273" y="1101385"/>
                </a:lnTo>
                <a:lnTo>
                  <a:pt x="1009598" y="1097903"/>
                </a:lnTo>
                <a:lnTo>
                  <a:pt x="1011935" y="1094361"/>
                </a:lnTo>
                <a:lnTo>
                  <a:pt x="1014260" y="1090769"/>
                </a:lnTo>
                <a:lnTo>
                  <a:pt x="1016597" y="1087127"/>
                </a:lnTo>
                <a:lnTo>
                  <a:pt x="1018922" y="1083437"/>
                </a:lnTo>
                <a:lnTo>
                  <a:pt x="1021259" y="1079685"/>
                </a:lnTo>
                <a:lnTo>
                  <a:pt x="1023597" y="1075884"/>
                </a:lnTo>
                <a:lnTo>
                  <a:pt x="1025922" y="1072034"/>
                </a:lnTo>
                <a:lnTo>
                  <a:pt x="1028259" y="1068122"/>
                </a:lnTo>
                <a:lnTo>
                  <a:pt x="1030584" y="1064161"/>
                </a:lnTo>
                <a:lnTo>
                  <a:pt x="1032921" y="1060138"/>
                </a:lnTo>
                <a:lnTo>
                  <a:pt x="1035246" y="1056066"/>
                </a:lnTo>
                <a:lnTo>
                  <a:pt x="1037583" y="1051945"/>
                </a:lnTo>
                <a:lnTo>
                  <a:pt x="1039908" y="1047763"/>
                </a:lnTo>
                <a:lnTo>
                  <a:pt x="1042246" y="1043531"/>
                </a:lnTo>
                <a:lnTo>
                  <a:pt x="1044571" y="1039238"/>
                </a:lnTo>
                <a:lnTo>
                  <a:pt x="1046908" y="1034883"/>
                </a:lnTo>
                <a:lnTo>
                  <a:pt x="1049245" y="1030480"/>
                </a:lnTo>
                <a:lnTo>
                  <a:pt x="1051570" y="1026026"/>
                </a:lnTo>
                <a:lnTo>
                  <a:pt x="1053907" y="1021512"/>
                </a:lnTo>
                <a:lnTo>
                  <a:pt x="1056232" y="1016936"/>
                </a:lnTo>
                <a:lnTo>
                  <a:pt x="1058569" y="1012310"/>
                </a:lnTo>
                <a:lnTo>
                  <a:pt x="1060894" y="1007624"/>
                </a:lnTo>
                <a:lnTo>
                  <a:pt x="1063232" y="1002875"/>
                </a:lnTo>
                <a:lnTo>
                  <a:pt x="1065557" y="998078"/>
                </a:lnTo>
                <a:lnTo>
                  <a:pt x="1067894" y="993231"/>
                </a:lnTo>
                <a:lnTo>
                  <a:pt x="1070219" y="988323"/>
                </a:lnTo>
                <a:lnTo>
                  <a:pt x="1072556" y="983353"/>
                </a:lnTo>
                <a:lnTo>
                  <a:pt x="1074893" y="978334"/>
                </a:lnTo>
                <a:lnTo>
                  <a:pt x="1077218" y="973254"/>
                </a:lnTo>
                <a:lnTo>
                  <a:pt x="1079556" y="968112"/>
                </a:lnTo>
                <a:lnTo>
                  <a:pt x="1081881" y="962920"/>
                </a:lnTo>
                <a:lnTo>
                  <a:pt x="1084218" y="957668"/>
                </a:lnTo>
                <a:lnTo>
                  <a:pt x="1086543" y="952366"/>
                </a:lnTo>
                <a:lnTo>
                  <a:pt x="1088880" y="947003"/>
                </a:lnTo>
                <a:lnTo>
                  <a:pt x="1091205" y="941590"/>
                </a:lnTo>
                <a:lnTo>
                  <a:pt x="1093542" y="936116"/>
                </a:lnTo>
                <a:lnTo>
                  <a:pt x="1095867" y="930592"/>
                </a:lnTo>
                <a:lnTo>
                  <a:pt x="1098205" y="925008"/>
                </a:lnTo>
                <a:lnTo>
                  <a:pt x="1100542" y="919361"/>
                </a:lnTo>
                <a:lnTo>
                  <a:pt x="1102867" y="913678"/>
                </a:lnTo>
                <a:lnTo>
                  <a:pt x="1105204" y="907921"/>
                </a:lnTo>
                <a:lnTo>
                  <a:pt x="1107529" y="902127"/>
                </a:lnTo>
                <a:lnTo>
                  <a:pt x="1109866" y="896272"/>
                </a:lnTo>
                <a:lnTo>
                  <a:pt x="1112191" y="890355"/>
                </a:lnTo>
                <a:lnTo>
                  <a:pt x="1114529" y="884389"/>
                </a:lnTo>
                <a:lnTo>
                  <a:pt x="1116853" y="878373"/>
                </a:lnTo>
                <a:lnTo>
                  <a:pt x="1119191" y="872309"/>
                </a:lnTo>
                <a:lnTo>
                  <a:pt x="1121516" y="866195"/>
                </a:lnTo>
                <a:lnTo>
                  <a:pt x="1123853" y="860020"/>
                </a:lnTo>
                <a:lnTo>
                  <a:pt x="1126178" y="853793"/>
                </a:lnTo>
                <a:lnTo>
                  <a:pt x="1128515" y="847518"/>
                </a:lnTo>
                <a:lnTo>
                  <a:pt x="1130852" y="841192"/>
                </a:lnTo>
                <a:lnTo>
                  <a:pt x="1133177" y="834818"/>
                </a:lnTo>
                <a:lnTo>
                  <a:pt x="1135515" y="828394"/>
                </a:lnTo>
                <a:lnTo>
                  <a:pt x="1137840" y="821921"/>
                </a:lnTo>
                <a:lnTo>
                  <a:pt x="1140177" y="815401"/>
                </a:lnTo>
                <a:lnTo>
                  <a:pt x="1142502" y="808832"/>
                </a:lnTo>
                <a:lnTo>
                  <a:pt x="1144839" y="802218"/>
                </a:lnTo>
                <a:lnTo>
                  <a:pt x="1147164" y="795557"/>
                </a:lnTo>
                <a:lnTo>
                  <a:pt x="1149501" y="788850"/>
                </a:lnTo>
                <a:lnTo>
                  <a:pt x="1151826" y="782098"/>
                </a:lnTo>
                <a:lnTo>
                  <a:pt x="1154164" y="775302"/>
                </a:lnTo>
                <a:lnTo>
                  <a:pt x="1156501" y="768464"/>
                </a:lnTo>
                <a:lnTo>
                  <a:pt x="1158826" y="761583"/>
                </a:lnTo>
                <a:lnTo>
                  <a:pt x="1161163" y="754659"/>
                </a:lnTo>
                <a:lnTo>
                  <a:pt x="1163488" y="747694"/>
                </a:lnTo>
                <a:lnTo>
                  <a:pt x="1165825" y="740691"/>
                </a:lnTo>
                <a:lnTo>
                  <a:pt x="1168150" y="733647"/>
                </a:lnTo>
                <a:lnTo>
                  <a:pt x="1170487" y="726566"/>
                </a:lnTo>
                <a:lnTo>
                  <a:pt x="1172812" y="719447"/>
                </a:lnTo>
                <a:lnTo>
                  <a:pt x="1175150" y="712291"/>
                </a:lnTo>
                <a:lnTo>
                  <a:pt x="1177475" y="705100"/>
                </a:lnTo>
                <a:lnTo>
                  <a:pt x="1179812" y="697875"/>
                </a:lnTo>
                <a:lnTo>
                  <a:pt x="1182149" y="690616"/>
                </a:lnTo>
                <a:lnTo>
                  <a:pt x="1184474" y="683324"/>
                </a:lnTo>
                <a:lnTo>
                  <a:pt x="1186811" y="676001"/>
                </a:lnTo>
                <a:lnTo>
                  <a:pt x="1189136" y="668648"/>
                </a:lnTo>
                <a:lnTo>
                  <a:pt x="1191474" y="661265"/>
                </a:lnTo>
                <a:lnTo>
                  <a:pt x="1193798" y="653855"/>
                </a:lnTo>
                <a:lnTo>
                  <a:pt x="1196136" y="646416"/>
                </a:lnTo>
                <a:lnTo>
                  <a:pt x="1198461" y="638953"/>
                </a:lnTo>
                <a:lnTo>
                  <a:pt x="1200798" y="631465"/>
                </a:lnTo>
                <a:lnTo>
                  <a:pt x="1203123" y="623953"/>
                </a:lnTo>
                <a:lnTo>
                  <a:pt x="1205460" y="616419"/>
                </a:lnTo>
                <a:lnTo>
                  <a:pt x="1207797" y="608864"/>
                </a:lnTo>
                <a:lnTo>
                  <a:pt x="1210122" y="601290"/>
                </a:lnTo>
                <a:lnTo>
                  <a:pt x="1212460" y="593696"/>
                </a:lnTo>
                <a:lnTo>
                  <a:pt x="1214785" y="586086"/>
                </a:lnTo>
                <a:lnTo>
                  <a:pt x="1217122" y="578461"/>
                </a:lnTo>
                <a:lnTo>
                  <a:pt x="1219447" y="570820"/>
                </a:lnTo>
                <a:lnTo>
                  <a:pt x="1221784" y="563167"/>
                </a:lnTo>
                <a:lnTo>
                  <a:pt x="1224109" y="555502"/>
                </a:lnTo>
                <a:lnTo>
                  <a:pt x="1226446" y="547826"/>
                </a:lnTo>
                <a:lnTo>
                  <a:pt x="1228771" y="540142"/>
                </a:lnTo>
                <a:lnTo>
                  <a:pt x="1231108" y="532450"/>
                </a:lnTo>
                <a:lnTo>
                  <a:pt x="1233446" y="524752"/>
                </a:lnTo>
                <a:lnTo>
                  <a:pt x="1235771" y="517050"/>
                </a:lnTo>
                <a:lnTo>
                  <a:pt x="1238108" y="509346"/>
                </a:lnTo>
                <a:lnTo>
                  <a:pt x="1240433" y="501639"/>
                </a:lnTo>
                <a:lnTo>
                  <a:pt x="1242770" y="493932"/>
                </a:lnTo>
                <a:lnTo>
                  <a:pt x="1245095" y="486226"/>
                </a:lnTo>
                <a:lnTo>
                  <a:pt x="1247432" y="478524"/>
                </a:lnTo>
                <a:lnTo>
                  <a:pt x="1249757" y="470828"/>
                </a:lnTo>
                <a:lnTo>
                  <a:pt x="1252095" y="463137"/>
                </a:lnTo>
                <a:lnTo>
                  <a:pt x="1254420" y="455453"/>
                </a:lnTo>
                <a:lnTo>
                  <a:pt x="1256757" y="447780"/>
                </a:lnTo>
                <a:lnTo>
                  <a:pt x="1259082" y="440117"/>
                </a:lnTo>
                <a:lnTo>
                  <a:pt x="1261419" y="432468"/>
                </a:lnTo>
                <a:lnTo>
                  <a:pt x="1263756" y="424833"/>
                </a:lnTo>
                <a:lnTo>
                  <a:pt x="1266081" y="417213"/>
                </a:lnTo>
                <a:lnTo>
                  <a:pt x="1268419" y="409611"/>
                </a:lnTo>
                <a:lnTo>
                  <a:pt x="1270744" y="402028"/>
                </a:lnTo>
                <a:lnTo>
                  <a:pt x="1273081" y="394467"/>
                </a:lnTo>
                <a:lnTo>
                  <a:pt x="1275406" y="386928"/>
                </a:lnTo>
                <a:lnTo>
                  <a:pt x="1277743" y="379415"/>
                </a:lnTo>
                <a:lnTo>
                  <a:pt x="1280068" y="371926"/>
                </a:lnTo>
                <a:lnTo>
                  <a:pt x="1282405" y="364466"/>
                </a:lnTo>
                <a:lnTo>
                  <a:pt x="1284730" y="357035"/>
                </a:lnTo>
                <a:lnTo>
                  <a:pt x="1287067" y="349636"/>
                </a:lnTo>
                <a:lnTo>
                  <a:pt x="1289405" y="342270"/>
                </a:lnTo>
                <a:lnTo>
                  <a:pt x="1291730" y="334938"/>
                </a:lnTo>
                <a:lnTo>
                  <a:pt x="1294067" y="327642"/>
                </a:lnTo>
                <a:lnTo>
                  <a:pt x="1296392" y="320385"/>
                </a:lnTo>
                <a:lnTo>
                  <a:pt x="1298729" y="313168"/>
                </a:lnTo>
                <a:lnTo>
                  <a:pt x="1301054" y="305993"/>
                </a:lnTo>
                <a:lnTo>
                  <a:pt x="1303391" y="298861"/>
                </a:lnTo>
                <a:lnTo>
                  <a:pt x="1305716" y="291774"/>
                </a:lnTo>
                <a:lnTo>
                  <a:pt x="1308054" y="284735"/>
                </a:lnTo>
                <a:lnTo>
                  <a:pt x="1310379" y="277743"/>
                </a:lnTo>
                <a:lnTo>
                  <a:pt x="1312716" y="270802"/>
                </a:lnTo>
                <a:lnTo>
                  <a:pt x="1315053" y="263914"/>
                </a:lnTo>
                <a:lnTo>
                  <a:pt x="1317378" y="257079"/>
                </a:lnTo>
                <a:lnTo>
                  <a:pt x="1319715" y="250300"/>
                </a:lnTo>
                <a:lnTo>
                  <a:pt x="1322040" y="243577"/>
                </a:lnTo>
                <a:lnTo>
                  <a:pt x="1324378" y="236915"/>
                </a:lnTo>
                <a:lnTo>
                  <a:pt x="1326702" y="230311"/>
                </a:lnTo>
                <a:lnTo>
                  <a:pt x="1329040" y="223772"/>
                </a:lnTo>
                <a:lnTo>
                  <a:pt x="1331365" y="217296"/>
                </a:lnTo>
                <a:lnTo>
                  <a:pt x="1333702" y="210886"/>
                </a:lnTo>
                <a:lnTo>
                  <a:pt x="1336027" y="204543"/>
                </a:lnTo>
                <a:lnTo>
                  <a:pt x="1338364" y="198270"/>
                </a:lnTo>
                <a:lnTo>
                  <a:pt x="1340701" y="192067"/>
                </a:lnTo>
                <a:lnTo>
                  <a:pt x="1343026" y="185936"/>
                </a:lnTo>
                <a:lnTo>
                  <a:pt x="1345364" y="179880"/>
                </a:lnTo>
                <a:lnTo>
                  <a:pt x="1347689" y="173900"/>
                </a:lnTo>
                <a:lnTo>
                  <a:pt x="1350026" y="167997"/>
                </a:lnTo>
                <a:lnTo>
                  <a:pt x="1352351" y="162173"/>
                </a:lnTo>
                <a:lnTo>
                  <a:pt x="1354688" y="156428"/>
                </a:lnTo>
                <a:lnTo>
                  <a:pt x="1357013" y="150767"/>
                </a:lnTo>
                <a:lnTo>
                  <a:pt x="1359350" y="145188"/>
                </a:lnTo>
                <a:lnTo>
                  <a:pt x="1361675" y="139694"/>
                </a:lnTo>
                <a:lnTo>
                  <a:pt x="1364012" y="134288"/>
                </a:lnTo>
                <a:lnTo>
                  <a:pt x="1366337" y="128969"/>
                </a:lnTo>
                <a:lnTo>
                  <a:pt x="1368675" y="123739"/>
                </a:lnTo>
                <a:lnTo>
                  <a:pt x="1371012" y="118602"/>
                </a:lnTo>
                <a:lnTo>
                  <a:pt x="1373337" y="113556"/>
                </a:lnTo>
                <a:lnTo>
                  <a:pt x="1375674" y="108604"/>
                </a:lnTo>
                <a:lnTo>
                  <a:pt x="1377999" y="103747"/>
                </a:lnTo>
                <a:lnTo>
                  <a:pt x="1380336" y="98987"/>
                </a:lnTo>
                <a:lnTo>
                  <a:pt x="1382661" y="94324"/>
                </a:lnTo>
                <a:lnTo>
                  <a:pt x="1384999" y="89762"/>
                </a:lnTo>
                <a:lnTo>
                  <a:pt x="1387324" y="85299"/>
                </a:lnTo>
                <a:lnTo>
                  <a:pt x="1389661" y="80938"/>
                </a:lnTo>
                <a:lnTo>
                  <a:pt x="1391986" y="76681"/>
                </a:lnTo>
                <a:lnTo>
                  <a:pt x="1394323" y="72526"/>
                </a:lnTo>
                <a:lnTo>
                  <a:pt x="1396660" y="68478"/>
                </a:lnTo>
                <a:lnTo>
                  <a:pt x="1398985" y="64537"/>
                </a:lnTo>
                <a:lnTo>
                  <a:pt x="1401322" y="60704"/>
                </a:lnTo>
                <a:lnTo>
                  <a:pt x="1403647" y="56978"/>
                </a:lnTo>
                <a:lnTo>
                  <a:pt x="1405985" y="53362"/>
                </a:lnTo>
                <a:lnTo>
                  <a:pt x="1408310" y="49859"/>
                </a:lnTo>
                <a:lnTo>
                  <a:pt x="1410647" y="46466"/>
                </a:lnTo>
                <a:lnTo>
                  <a:pt x="1412972" y="43186"/>
                </a:lnTo>
                <a:lnTo>
                  <a:pt x="1415309" y="40021"/>
                </a:lnTo>
                <a:lnTo>
                  <a:pt x="1417634" y="36971"/>
                </a:lnTo>
                <a:lnTo>
                  <a:pt x="1419971" y="34035"/>
                </a:lnTo>
                <a:lnTo>
                  <a:pt x="1422309" y="31217"/>
                </a:lnTo>
                <a:lnTo>
                  <a:pt x="1424634" y="28516"/>
                </a:lnTo>
                <a:lnTo>
                  <a:pt x="1426971" y="25933"/>
                </a:lnTo>
                <a:lnTo>
                  <a:pt x="1429296" y="23469"/>
                </a:lnTo>
                <a:lnTo>
                  <a:pt x="1431633" y="21124"/>
                </a:lnTo>
                <a:lnTo>
                  <a:pt x="1433958" y="18900"/>
                </a:lnTo>
                <a:lnTo>
                  <a:pt x="1436295" y="16798"/>
                </a:lnTo>
                <a:lnTo>
                  <a:pt x="1438620" y="14816"/>
                </a:lnTo>
                <a:lnTo>
                  <a:pt x="1440958" y="12957"/>
                </a:lnTo>
                <a:lnTo>
                  <a:pt x="1443283" y="11220"/>
                </a:lnTo>
                <a:lnTo>
                  <a:pt x="1445620" y="9607"/>
                </a:lnTo>
                <a:lnTo>
                  <a:pt x="1447957" y="8118"/>
                </a:lnTo>
                <a:lnTo>
                  <a:pt x="1450282" y="6752"/>
                </a:lnTo>
                <a:lnTo>
                  <a:pt x="1452619" y="5511"/>
                </a:lnTo>
                <a:lnTo>
                  <a:pt x="1454944" y="4395"/>
                </a:lnTo>
                <a:lnTo>
                  <a:pt x="1457282" y="3405"/>
                </a:lnTo>
                <a:lnTo>
                  <a:pt x="1459606" y="2540"/>
                </a:lnTo>
                <a:lnTo>
                  <a:pt x="1461944" y="1801"/>
                </a:lnTo>
                <a:lnTo>
                  <a:pt x="1464269" y="1188"/>
                </a:lnTo>
                <a:lnTo>
                  <a:pt x="1466606" y="701"/>
                </a:lnTo>
                <a:lnTo>
                  <a:pt x="1468931" y="341"/>
                </a:lnTo>
                <a:lnTo>
                  <a:pt x="1471268" y="107"/>
                </a:lnTo>
                <a:lnTo>
                  <a:pt x="1473593" y="0"/>
                </a:lnTo>
                <a:lnTo>
                  <a:pt x="1475930" y="18"/>
                </a:lnTo>
                <a:lnTo>
                  <a:pt x="1478268" y="165"/>
                </a:lnTo>
                <a:lnTo>
                  <a:pt x="1480593" y="437"/>
                </a:lnTo>
                <a:lnTo>
                  <a:pt x="1482930" y="837"/>
                </a:lnTo>
                <a:lnTo>
                  <a:pt x="1485255" y="1362"/>
                </a:lnTo>
                <a:lnTo>
                  <a:pt x="1487592" y="2013"/>
                </a:lnTo>
                <a:lnTo>
                  <a:pt x="1489917" y="2790"/>
                </a:lnTo>
                <a:lnTo>
                  <a:pt x="1492254" y="3693"/>
                </a:lnTo>
                <a:lnTo>
                  <a:pt x="1494579" y="4723"/>
                </a:lnTo>
                <a:lnTo>
                  <a:pt x="1496916" y="5876"/>
                </a:lnTo>
                <a:lnTo>
                  <a:pt x="1499241" y="7154"/>
                </a:lnTo>
                <a:lnTo>
                  <a:pt x="1501579" y="8558"/>
                </a:lnTo>
                <a:lnTo>
                  <a:pt x="1503916" y="10085"/>
                </a:lnTo>
                <a:lnTo>
                  <a:pt x="1506241" y="11736"/>
                </a:lnTo>
                <a:lnTo>
                  <a:pt x="1508578" y="13509"/>
                </a:lnTo>
                <a:lnTo>
                  <a:pt x="1510903" y="15406"/>
                </a:lnTo>
                <a:lnTo>
                  <a:pt x="1513240" y="17425"/>
                </a:lnTo>
                <a:lnTo>
                  <a:pt x="1515565" y="19564"/>
                </a:lnTo>
                <a:lnTo>
                  <a:pt x="1517903" y="21825"/>
                </a:lnTo>
                <a:lnTo>
                  <a:pt x="1520228" y="24207"/>
                </a:lnTo>
                <a:lnTo>
                  <a:pt x="1522565" y="26706"/>
                </a:lnTo>
                <a:lnTo>
                  <a:pt x="1524890" y="29325"/>
                </a:lnTo>
                <a:lnTo>
                  <a:pt x="1527227" y="32062"/>
                </a:lnTo>
                <a:lnTo>
                  <a:pt x="1529564" y="34916"/>
                </a:lnTo>
                <a:lnTo>
                  <a:pt x="1531889" y="37887"/>
                </a:lnTo>
                <a:lnTo>
                  <a:pt x="1534226" y="40972"/>
                </a:lnTo>
                <a:lnTo>
                  <a:pt x="1536551" y="44173"/>
                </a:lnTo>
                <a:lnTo>
                  <a:pt x="1538889" y="47487"/>
                </a:lnTo>
                <a:lnTo>
                  <a:pt x="1541214" y="50913"/>
                </a:lnTo>
                <a:lnTo>
                  <a:pt x="1543551" y="54452"/>
                </a:lnTo>
                <a:lnTo>
                  <a:pt x="1545876" y="58101"/>
                </a:lnTo>
                <a:lnTo>
                  <a:pt x="1548213" y="61859"/>
                </a:lnTo>
                <a:lnTo>
                  <a:pt x="1550538" y="65725"/>
                </a:lnTo>
                <a:lnTo>
                  <a:pt x="1552875" y="69700"/>
                </a:lnTo>
                <a:lnTo>
                  <a:pt x="1555213" y="73780"/>
                </a:lnTo>
                <a:lnTo>
                  <a:pt x="1557538" y="77966"/>
                </a:lnTo>
                <a:lnTo>
                  <a:pt x="1559875" y="82254"/>
                </a:lnTo>
                <a:lnTo>
                  <a:pt x="1562200" y="86647"/>
                </a:lnTo>
                <a:lnTo>
                  <a:pt x="1564537" y="91140"/>
                </a:lnTo>
                <a:lnTo>
                  <a:pt x="1566862" y="95734"/>
                </a:lnTo>
                <a:lnTo>
                  <a:pt x="1569199" y="100426"/>
                </a:lnTo>
                <a:lnTo>
                  <a:pt x="1571524" y="105216"/>
                </a:lnTo>
                <a:lnTo>
                  <a:pt x="1573861" y="110102"/>
                </a:lnTo>
                <a:lnTo>
                  <a:pt x="1576186" y="115082"/>
                </a:lnTo>
                <a:lnTo>
                  <a:pt x="1578524" y="120156"/>
                </a:lnTo>
                <a:lnTo>
                  <a:pt x="1580849" y="125323"/>
                </a:lnTo>
                <a:lnTo>
                  <a:pt x="1583186" y="130579"/>
                </a:lnTo>
                <a:lnTo>
                  <a:pt x="1585523" y="135925"/>
                </a:lnTo>
                <a:lnTo>
                  <a:pt x="1587848" y="141358"/>
                </a:lnTo>
                <a:lnTo>
                  <a:pt x="1590185" y="146877"/>
                </a:lnTo>
                <a:lnTo>
                  <a:pt x="1592510" y="152482"/>
                </a:lnTo>
                <a:lnTo>
                  <a:pt x="1594848" y="158169"/>
                </a:lnTo>
                <a:lnTo>
                  <a:pt x="1597173" y="163937"/>
                </a:lnTo>
                <a:lnTo>
                  <a:pt x="1599510" y="169786"/>
                </a:lnTo>
                <a:lnTo>
                  <a:pt x="1601835" y="175713"/>
                </a:lnTo>
                <a:lnTo>
                  <a:pt x="1604172" y="181716"/>
                </a:lnTo>
                <a:lnTo>
                  <a:pt x="1606497" y="187795"/>
                </a:lnTo>
                <a:lnTo>
                  <a:pt x="1608834" y="193948"/>
                </a:lnTo>
                <a:lnTo>
                  <a:pt x="1611172" y="200172"/>
                </a:lnTo>
                <a:lnTo>
                  <a:pt x="1613497" y="206467"/>
                </a:lnTo>
                <a:lnTo>
                  <a:pt x="1615834" y="212830"/>
                </a:lnTo>
                <a:lnTo>
                  <a:pt x="1618159" y="219261"/>
                </a:lnTo>
                <a:lnTo>
                  <a:pt x="1620496" y="225756"/>
                </a:lnTo>
                <a:lnTo>
                  <a:pt x="1622821" y="232315"/>
                </a:lnTo>
                <a:lnTo>
                  <a:pt x="1625158" y="238936"/>
                </a:lnTo>
                <a:lnTo>
                  <a:pt x="1627483" y="245618"/>
                </a:lnTo>
                <a:lnTo>
                  <a:pt x="1629820" y="252356"/>
                </a:lnTo>
                <a:lnTo>
                  <a:pt x="1632145" y="259153"/>
                </a:lnTo>
                <a:lnTo>
                  <a:pt x="1634483" y="266005"/>
                </a:lnTo>
                <a:lnTo>
                  <a:pt x="1636820" y="272910"/>
                </a:lnTo>
                <a:lnTo>
                  <a:pt x="1639145" y="279866"/>
                </a:lnTo>
                <a:lnTo>
                  <a:pt x="1641482" y="286873"/>
                </a:lnTo>
                <a:lnTo>
                  <a:pt x="1643807" y="293926"/>
                </a:lnTo>
                <a:lnTo>
                  <a:pt x="1646144" y="301028"/>
                </a:lnTo>
                <a:lnTo>
                  <a:pt x="1648469" y="308173"/>
                </a:lnTo>
                <a:lnTo>
                  <a:pt x="1650807" y="315362"/>
                </a:lnTo>
                <a:lnTo>
                  <a:pt x="1653132" y="322591"/>
                </a:lnTo>
                <a:lnTo>
                  <a:pt x="1655469" y="329860"/>
                </a:lnTo>
                <a:lnTo>
                  <a:pt x="1657794" y="337166"/>
                </a:lnTo>
                <a:lnTo>
                  <a:pt x="1660131" y="344509"/>
                </a:lnTo>
                <a:lnTo>
                  <a:pt x="1662468" y="351886"/>
                </a:lnTo>
                <a:lnTo>
                  <a:pt x="1664793" y="359295"/>
                </a:lnTo>
                <a:lnTo>
                  <a:pt x="1667131" y="366735"/>
                </a:lnTo>
                <a:lnTo>
                  <a:pt x="1669455" y="374203"/>
                </a:lnTo>
                <a:lnTo>
                  <a:pt x="1671793" y="381699"/>
                </a:lnTo>
                <a:lnTo>
                  <a:pt x="1674118" y="389221"/>
                </a:lnTo>
                <a:lnTo>
                  <a:pt x="1676455" y="396767"/>
                </a:lnTo>
                <a:lnTo>
                  <a:pt x="1678780" y="404335"/>
                </a:lnTo>
                <a:lnTo>
                  <a:pt x="1681117" y="411924"/>
                </a:lnTo>
                <a:lnTo>
                  <a:pt x="1683442" y="419531"/>
                </a:lnTo>
                <a:lnTo>
                  <a:pt x="1685779" y="427155"/>
                </a:lnTo>
                <a:lnTo>
                  <a:pt x="1688104" y="434796"/>
                </a:lnTo>
                <a:lnTo>
                  <a:pt x="1690442" y="442450"/>
                </a:lnTo>
                <a:lnTo>
                  <a:pt x="1692779" y="450115"/>
                </a:lnTo>
                <a:lnTo>
                  <a:pt x="1695104" y="457792"/>
                </a:lnTo>
                <a:lnTo>
                  <a:pt x="1697441" y="465478"/>
                </a:lnTo>
                <a:lnTo>
                  <a:pt x="1699766" y="473171"/>
                </a:lnTo>
                <a:lnTo>
                  <a:pt x="1702103" y="480869"/>
                </a:lnTo>
                <a:lnTo>
                  <a:pt x="1704428" y="488572"/>
                </a:lnTo>
                <a:lnTo>
                  <a:pt x="1706765" y="496278"/>
                </a:lnTo>
                <a:lnTo>
                  <a:pt x="1709090" y="503985"/>
                </a:lnTo>
                <a:lnTo>
                  <a:pt x="1711428" y="511691"/>
                </a:lnTo>
                <a:lnTo>
                  <a:pt x="1713753" y="519396"/>
                </a:lnTo>
                <a:lnTo>
                  <a:pt x="1716090" y="527096"/>
                </a:lnTo>
                <a:lnTo>
                  <a:pt x="1718427" y="534792"/>
                </a:lnTo>
                <a:lnTo>
                  <a:pt x="1720752" y="542482"/>
                </a:lnTo>
                <a:lnTo>
                  <a:pt x="1723089" y="550164"/>
                </a:lnTo>
                <a:lnTo>
                  <a:pt x="1725414" y="557836"/>
                </a:lnTo>
                <a:lnTo>
                  <a:pt x="1727752" y="565498"/>
                </a:lnTo>
                <a:lnTo>
                  <a:pt x="1730077" y="573148"/>
                </a:lnTo>
                <a:lnTo>
                  <a:pt x="1732414" y="580783"/>
                </a:lnTo>
                <a:lnTo>
                  <a:pt x="1734739" y="588405"/>
                </a:lnTo>
                <a:lnTo>
                  <a:pt x="1737076" y="596010"/>
                </a:lnTo>
                <a:lnTo>
                  <a:pt x="1739401" y="603597"/>
                </a:lnTo>
                <a:lnTo>
                  <a:pt x="1741738" y="611167"/>
                </a:lnTo>
                <a:lnTo>
                  <a:pt x="1744075" y="618715"/>
                </a:lnTo>
                <a:lnTo>
                  <a:pt x="1746400" y="626242"/>
                </a:lnTo>
                <a:lnTo>
                  <a:pt x="1748738" y="633747"/>
                </a:lnTo>
                <a:lnTo>
                  <a:pt x="1751063" y="641229"/>
                </a:lnTo>
                <a:lnTo>
                  <a:pt x="1753400" y="648683"/>
                </a:lnTo>
                <a:lnTo>
                  <a:pt x="1755725" y="656113"/>
                </a:lnTo>
                <a:lnTo>
                  <a:pt x="1758062" y="663516"/>
                </a:lnTo>
                <a:lnTo>
                  <a:pt x="1760387" y="670890"/>
                </a:lnTo>
                <a:lnTo>
                  <a:pt x="1762724" y="678234"/>
                </a:lnTo>
                <a:lnTo>
                  <a:pt x="1765049" y="685547"/>
                </a:lnTo>
                <a:lnTo>
                  <a:pt x="1767387" y="692829"/>
                </a:lnTo>
                <a:lnTo>
                  <a:pt x="1769724" y="700078"/>
                </a:lnTo>
                <a:lnTo>
                  <a:pt x="1772049" y="707293"/>
                </a:lnTo>
                <a:lnTo>
                  <a:pt x="1774386" y="714473"/>
                </a:lnTo>
                <a:lnTo>
                  <a:pt x="1776711" y="721618"/>
                </a:lnTo>
                <a:lnTo>
                  <a:pt x="1779048" y="728726"/>
                </a:lnTo>
                <a:lnTo>
                  <a:pt x="1781373" y="735795"/>
                </a:lnTo>
                <a:lnTo>
                  <a:pt x="1783711" y="742827"/>
                </a:lnTo>
                <a:lnTo>
                  <a:pt x="1786036" y="749819"/>
                </a:lnTo>
                <a:lnTo>
                  <a:pt x="1788373" y="756772"/>
                </a:lnTo>
                <a:lnTo>
                  <a:pt x="1790698" y="763681"/>
                </a:lnTo>
                <a:lnTo>
                  <a:pt x="1793035" y="770550"/>
                </a:lnTo>
                <a:lnTo>
                  <a:pt x="1795360" y="777376"/>
                </a:lnTo>
                <a:lnTo>
                  <a:pt x="1797697" y="784158"/>
                </a:lnTo>
                <a:lnTo>
                  <a:pt x="1800034" y="790896"/>
                </a:lnTo>
                <a:lnTo>
                  <a:pt x="1802359" y="797589"/>
                </a:lnTo>
                <a:lnTo>
                  <a:pt x="1804697" y="804236"/>
                </a:lnTo>
                <a:lnTo>
                  <a:pt x="1807022" y="810837"/>
                </a:lnTo>
                <a:lnTo>
                  <a:pt x="1809359" y="817390"/>
                </a:lnTo>
                <a:lnTo>
                  <a:pt x="1811684" y="823896"/>
                </a:lnTo>
                <a:lnTo>
                  <a:pt x="1814021" y="830355"/>
                </a:lnTo>
                <a:lnTo>
                  <a:pt x="1816346" y="836764"/>
                </a:lnTo>
                <a:lnTo>
                  <a:pt x="1818683" y="843124"/>
                </a:lnTo>
                <a:lnTo>
                  <a:pt x="1821008" y="849433"/>
                </a:lnTo>
                <a:lnTo>
                  <a:pt x="1823346" y="855693"/>
                </a:lnTo>
                <a:lnTo>
                  <a:pt x="1825683" y="861902"/>
                </a:lnTo>
                <a:lnTo>
                  <a:pt x="1828008" y="868052"/>
                </a:lnTo>
                <a:lnTo>
                  <a:pt x="1830345" y="874166"/>
                </a:lnTo>
                <a:lnTo>
                  <a:pt x="1832670" y="880218"/>
                </a:lnTo>
                <a:lnTo>
                  <a:pt x="1835007" y="886221"/>
                </a:lnTo>
                <a:lnTo>
                  <a:pt x="1837332" y="892163"/>
                </a:lnTo>
                <a:lnTo>
                  <a:pt x="1839669" y="898055"/>
                </a:lnTo>
                <a:lnTo>
                  <a:pt x="1841994" y="903898"/>
                </a:lnTo>
                <a:lnTo>
                  <a:pt x="1844332" y="909680"/>
                </a:lnTo>
                <a:lnTo>
                  <a:pt x="1846657" y="915413"/>
                </a:lnTo>
                <a:lnTo>
                  <a:pt x="1848994" y="921083"/>
                </a:lnTo>
                <a:lnTo>
                  <a:pt x="1851331" y="926705"/>
                </a:lnTo>
                <a:lnTo>
                  <a:pt x="1853656" y="932278"/>
                </a:lnTo>
                <a:lnTo>
                  <a:pt x="1855993" y="937789"/>
                </a:lnTo>
                <a:lnTo>
                  <a:pt x="1858318" y="943238"/>
                </a:lnTo>
                <a:lnTo>
                  <a:pt x="1860656" y="948639"/>
                </a:lnTo>
                <a:lnTo>
                  <a:pt x="1862981" y="953990"/>
                </a:lnTo>
                <a:lnTo>
                  <a:pt x="1865318" y="959279"/>
                </a:lnTo>
                <a:lnTo>
                  <a:pt x="1867643" y="964507"/>
                </a:lnTo>
                <a:lnTo>
                  <a:pt x="1869980" y="969686"/>
                </a:lnTo>
                <a:lnTo>
                  <a:pt x="1872305" y="974804"/>
                </a:lnTo>
                <a:lnTo>
                  <a:pt x="1874642" y="979859"/>
                </a:lnTo>
                <a:lnTo>
                  <a:pt x="1876979" y="984866"/>
                </a:lnTo>
                <a:lnTo>
                  <a:pt x="1879304" y="989824"/>
                </a:lnTo>
                <a:lnTo>
                  <a:pt x="1881642" y="994707"/>
                </a:lnTo>
                <a:lnTo>
                  <a:pt x="1883967" y="999554"/>
                </a:lnTo>
                <a:lnTo>
                  <a:pt x="1886304" y="1004327"/>
                </a:lnTo>
                <a:lnTo>
                  <a:pt x="1888629" y="1009051"/>
                </a:lnTo>
                <a:lnTo>
                  <a:pt x="1890966" y="1013725"/>
                </a:lnTo>
                <a:lnTo>
                  <a:pt x="1893291" y="1018338"/>
                </a:lnTo>
                <a:lnTo>
                  <a:pt x="1895628" y="1022890"/>
                </a:lnTo>
                <a:lnTo>
                  <a:pt x="1897953" y="1027392"/>
                </a:lnTo>
                <a:lnTo>
                  <a:pt x="1900291" y="1031833"/>
                </a:lnTo>
                <a:lnTo>
                  <a:pt x="1902628" y="1036212"/>
                </a:lnTo>
                <a:lnTo>
                  <a:pt x="1904953" y="1040542"/>
                </a:lnTo>
                <a:lnTo>
                  <a:pt x="1907290" y="1044823"/>
                </a:lnTo>
                <a:lnTo>
                  <a:pt x="1909615" y="1049042"/>
                </a:lnTo>
                <a:lnTo>
                  <a:pt x="1911952" y="1053213"/>
                </a:lnTo>
                <a:lnTo>
                  <a:pt x="1914277" y="1057321"/>
                </a:lnTo>
                <a:lnTo>
                  <a:pt x="1916614" y="1061368"/>
                </a:lnTo>
                <a:lnTo>
                  <a:pt x="1918939" y="1065379"/>
                </a:lnTo>
                <a:lnTo>
                  <a:pt x="1921277" y="1069315"/>
                </a:lnTo>
                <a:lnTo>
                  <a:pt x="1923602" y="1073215"/>
                </a:lnTo>
                <a:lnTo>
                  <a:pt x="1925939" y="1077053"/>
                </a:lnTo>
                <a:lnTo>
                  <a:pt x="1928264" y="1080829"/>
                </a:lnTo>
                <a:lnTo>
                  <a:pt x="1930601" y="1084569"/>
                </a:lnTo>
                <a:lnTo>
                  <a:pt x="1932938" y="1088247"/>
                </a:lnTo>
                <a:lnTo>
                  <a:pt x="1935263" y="1091876"/>
                </a:lnTo>
                <a:lnTo>
                  <a:pt x="1937601" y="1095443"/>
                </a:lnTo>
                <a:lnTo>
                  <a:pt x="1939926" y="1098961"/>
                </a:lnTo>
                <a:lnTo>
                  <a:pt x="1942263" y="1102430"/>
                </a:lnTo>
                <a:lnTo>
                  <a:pt x="1944588" y="1105850"/>
                </a:lnTo>
                <a:lnTo>
                  <a:pt x="1946925" y="1109221"/>
                </a:lnTo>
                <a:lnTo>
                  <a:pt x="1949250" y="1112530"/>
                </a:lnTo>
                <a:lnTo>
                  <a:pt x="1951587" y="1115802"/>
                </a:lnTo>
                <a:lnTo>
                  <a:pt x="1953912" y="1119013"/>
                </a:lnTo>
                <a:lnTo>
                  <a:pt x="1956250" y="1122186"/>
                </a:lnTo>
                <a:lnTo>
                  <a:pt x="1958587" y="1125299"/>
                </a:lnTo>
                <a:lnTo>
                  <a:pt x="1960912" y="1128362"/>
                </a:lnTo>
                <a:lnTo>
                  <a:pt x="1963249" y="1131388"/>
                </a:lnTo>
                <a:lnTo>
                  <a:pt x="1965574" y="1134352"/>
                </a:lnTo>
                <a:lnTo>
                  <a:pt x="1967911" y="1137280"/>
                </a:lnTo>
                <a:lnTo>
                  <a:pt x="1970236" y="1140159"/>
                </a:lnTo>
                <a:lnTo>
                  <a:pt x="1972573" y="1142988"/>
                </a:lnTo>
                <a:lnTo>
                  <a:pt x="1974898" y="1145768"/>
                </a:lnTo>
                <a:lnTo>
                  <a:pt x="1977236" y="1148511"/>
                </a:lnTo>
                <a:lnTo>
                  <a:pt x="1979561" y="1151205"/>
                </a:lnTo>
                <a:lnTo>
                  <a:pt x="1981898" y="1153850"/>
                </a:lnTo>
                <a:lnTo>
                  <a:pt x="1984235" y="1156446"/>
                </a:lnTo>
                <a:lnTo>
                  <a:pt x="1986560" y="1159004"/>
                </a:lnTo>
                <a:lnTo>
                  <a:pt x="1988897" y="1161526"/>
                </a:lnTo>
                <a:lnTo>
                  <a:pt x="1991222" y="1163999"/>
                </a:lnTo>
                <a:lnTo>
                  <a:pt x="1993560" y="1166422"/>
                </a:lnTo>
                <a:lnTo>
                  <a:pt x="1995885" y="1168808"/>
                </a:lnTo>
                <a:lnTo>
                  <a:pt x="1998222" y="1171146"/>
                </a:lnTo>
                <a:lnTo>
                  <a:pt x="2000547" y="1173458"/>
                </a:lnTo>
                <a:lnTo>
                  <a:pt x="2002884" y="1175709"/>
                </a:lnTo>
                <a:lnTo>
                  <a:pt x="2005209" y="1177936"/>
                </a:lnTo>
                <a:lnTo>
                  <a:pt x="2007546" y="1180113"/>
                </a:lnTo>
                <a:lnTo>
                  <a:pt x="2009883" y="1182254"/>
                </a:lnTo>
                <a:lnTo>
                  <a:pt x="2012208" y="1184357"/>
                </a:lnTo>
                <a:lnTo>
                  <a:pt x="2014546" y="1186424"/>
                </a:lnTo>
                <a:lnTo>
                  <a:pt x="2016871" y="1188454"/>
                </a:lnTo>
                <a:lnTo>
                  <a:pt x="2019208" y="1190434"/>
                </a:lnTo>
                <a:lnTo>
                  <a:pt x="2021533" y="1192390"/>
                </a:lnTo>
                <a:lnTo>
                  <a:pt x="2023870" y="1194297"/>
                </a:lnTo>
                <a:lnTo>
                  <a:pt x="2026195" y="1196179"/>
                </a:lnTo>
                <a:lnTo>
                  <a:pt x="2028532" y="1198012"/>
                </a:lnTo>
                <a:lnTo>
                  <a:pt x="2030857" y="1199820"/>
                </a:lnTo>
                <a:lnTo>
                  <a:pt x="2033195" y="1201592"/>
                </a:lnTo>
                <a:lnTo>
                  <a:pt x="2035520" y="1203326"/>
                </a:lnTo>
                <a:lnTo>
                  <a:pt x="2037857" y="1205036"/>
                </a:lnTo>
                <a:lnTo>
                  <a:pt x="2040194" y="1206709"/>
                </a:lnTo>
                <a:lnTo>
                  <a:pt x="2042519" y="1208345"/>
                </a:lnTo>
                <a:lnTo>
                  <a:pt x="2044856" y="1209944"/>
                </a:lnTo>
                <a:lnTo>
                  <a:pt x="2047181" y="1211519"/>
                </a:lnTo>
                <a:lnTo>
                  <a:pt x="2049518" y="1213056"/>
                </a:lnTo>
                <a:lnTo>
                  <a:pt x="2051843" y="1214570"/>
                </a:lnTo>
                <a:lnTo>
                  <a:pt x="2054181" y="1216046"/>
                </a:lnTo>
                <a:lnTo>
                  <a:pt x="2056506" y="1217485"/>
                </a:lnTo>
                <a:lnTo>
                  <a:pt x="2058843" y="1218912"/>
                </a:lnTo>
                <a:lnTo>
                  <a:pt x="2061168" y="1220302"/>
                </a:lnTo>
                <a:lnTo>
                  <a:pt x="2063505" y="1221655"/>
                </a:lnTo>
                <a:lnTo>
                  <a:pt x="2065842" y="1222996"/>
                </a:lnTo>
                <a:lnTo>
                  <a:pt x="2068167" y="1224288"/>
                </a:lnTo>
                <a:lnTo>
                  <a:pt x="2070505" y="1225567"/>
                </a:lnTo>
                <a:lnTo>
                  <a:pt x="2072829" y="1226822"/>
                </a:lnTo>
                <a:lnTo>
                  <a:pt x="2075167" y="1228040"/>
                </a:lnTo>
                <a:lnTo>
                  <a:pt x="2077492" y="1229233"/>
                </a:lnTo>
                <a:lnTo>
                  <a:pt x="2079829" y="1230414"/>
                </a:lnTo>
                <a:lnTo>
                  <a:pt x="2082154" y="1231558"/>
                </a:lnTo>
                <a:lnTo>
                  <a:pt x="2084491" y="1232677"/>
                </a:lnTo>
                <a:lnTo>
                  <a:pt x="2086816" y="1233772"/>
                </a:lnTo>
                <a:lnTo>
                  <a:pt x="2089153" y="1234842"/>
                </a:lnTo>
                <a:lnTo>
                  <a:pt x="2091491" y="1235888"/>
                </a:lnTo>
                <a:lnTo>
                  <a:pt x="2093816" y="1236909"/>
                </a:lnTo>
                <a:lnTo>
                  <a:pt x="2096153" y="1237918"/>
                </a:lnTo>
                <a:lnTo>
                  <a:pt x="2098478" y="1238889"/>
                </a:lnTo>
                <a:lnTo>
                  <a:pt x="2100815" y="1239849"/>
                </a:lnTo>
                <a:lnTo>
                  <a:pt x="2103140" y="1240784"/>
                </a:lnTo>
                <a:lnTo>
                  <a:pt x="2105477" y="1241694"/>
                </a:lnTo>
                <a:lnTo>
                  <a:pt x="2107802" y="1242592"/>
                </a:lnTo>
                <a:lnTo>
                  <a:pt x="2110140" y="1243466"/>
                </a:lnTo>
                <a:lnTo>
                  <a:pt x="2112465" y="1244314"/>
                </a:lnTo>
                <a:lnTo>
                  <a:pt x="2114802" y="1245151"/>
                </a:lnTo>
                <a:lnTo>
                  <a:pt x="2117139" y="1245963"/>
                </a:lnTo>
                <a:lnTo>
                  <a:pt x="2119464" y="1246750"/>
                </a:lnTo>
                <a:lnTo>
                  <a:pt x="2121801" y="1247525"/>
                </a:lnTo>
                <a:lnTo>
                  <a:pt x="2124126" y="1248288"/>
                </a:lnTo>
                <a:lnTo>
                  <a:pt x="2126464" y="1249026"/>
                </a:lnTo>
                <a:lnTo>
                  <a:pt x="2128788" y="1249752"/>
                </a:lnTo>
                <a:lnTo>
                  <a:pt x="2131126" y="1250453"/>
                </a:lnTo>
                <a:lnTo>
                  <a:pt x="2133451" y="1251142"/>
                </a:lnTo>
                <a:lnTo>
                  <a:pt x="2135788" y="1251806"/>
                </a:lnTo>
                <a:lnTo>
                  <a:pt x="2138113" y="1252458"/>
                </a:lnTo>
                <a:lnTo>
                  <a:pt x="2140450" y="1253097"/>
                </a:lnTo>
                <a:lnTo>
                  <a:pt x="2142775" y="1253725"/>
                </a:lnTo>
                <a:lnTo>
                  <a:pt x="2145112" y="1254328"/>
                </a:lnTo>
                <a:lnTo>
                  <a:pt x="2147450" y="1254918"/>
                </a:lnTo>
                <a:lnTo>
                  <a:pt x="2149775" y="1255496"/>
                </a:lnTo>
                <a:lnTo>
                  <a:pt x="2152112" y="1256062"/>
                </a:lnTo>
                <a:lnTo>
                  <a:pt x="2154437" y="1256603"/>
                </a:lnTo>
                <a:lnTo>
                  <a:pt x="2156774" y="1257145"/>
                </a:lnTo>
                <a:lnTo>
                  <a:pt x="2159099" y="1257661"/>
                </a:lnTo>
                <a:lnTo>
                  <a:pt x="2161436" y="1258178"/>
                </a:lnTo>
                <a:lnTo>
                  <a:pt x="2163761" y="1258670"/>
                </a:lnTo>
                <a:lnTo>
                  <a:pt x="2166099" y="1259150"/>
                </a:lnTo>
                <a:lnTo>
                  <a:pt x="2168423" y="1259617"/>
                </a:lnTo>
                <a:lnTo>
                  <a:pt x="2170761" y="1260072"/>
                </a:lnTo>
                <a:lnTo>
                  <a:pt x="2173098" y="1260528"/>
                </a:lnTo>
                <a:lnTo>
                  <a:pt x="2175423" y="1260958"/>
                </a:lnTo>
                <a:lnTo>
                  <a:pt x="2177760" y="1261376"/>
                </a:lnTo>
                <a:lnTo>
                  <a:pt x="2180085" y="1261794"/>
                </a:lnTo>
                <a:lnTo>
                  <a:pt x="2182423" y="1262188"/>
                </a:lnTo>
                <a:lnTo>
                  <a:pt x="2184747" y="1262582"/>
                </a:lnTo>
                <a:lnTo>
                  <a:pt x="2187085" y="1262963"/>
                </a:lnTo>
                <a:lnTo>
                  <a:pt x="2189410" y="1263332"/>
                </a:lnTo>
                <a:lnTo>
                  <a:pt x="2191747" y="1263689"/>
                </a:lnTo>
                <a:lnTo>
                  <a:pt x="2194072" y="1264046"/>
                </a:lnTo>
                <a:lnTo>
                  <a:pt x="2196409" y="1264390"/>
                </a:lnTo>
                <a:lnTo>
                  <a:pt x="2198746" y="1264710"/>
                </a:lnTo>
                <a:lnTo>
                  <a:pt x="2201071" y="1265042"/>
                </a:lnTo>
                <a:lnTo>
                  <a:pt x="2203409" y="1265350"/>
                </a:lnTo>
                <a:lnTo>
                  <a:pt x="2205734" y="1265657"/>
                </a:lnTo>
                <a:lnTo>
                  <a:pt x="2208071" y="1265952"/>
                </a:lnTo>
                <a:lnTo>
                  <a:pt x="2210396" y="1266248"/>
                </a:lnTo>
                <a:lnTo>
                  <a:pt x="2212733" y="1266518"/>
                </a:lnTo>
                <a:lnTo>
                  <a:pt x="2215058" y="1266789"/>
                </a:lnTo>
                <a:lnTo>
                  <a:pt x="2217395" y="1267059"/>
                </a:lnTo>
                <a:lnTo>
                  <a:pt x="2219720" y="1267318"/>
                </a:lnTo>
                <a:lnTo>
                  <a:pt x="2222058" y="1267564"/>
                </a:lnTo>
                <a:lnTo>
                  <a:pt x="2224395" y="1267810"/>
                </a:lnTo>
                <a:lnTo>
                  <a:pt x="2226720" y="1268044"/>
                </a:lnTo>
                <a:lnTo>
                  <a:pt x="2229057" y="1268277"/>
                </a:lnTo>
                <a:lnTo>
                  <a:pt x="2231382" y="1268499"/>
                </a:lnTo>
                <a:lnTo>
                  <a:pt x="2233719" y="1268720"/>
                </a:lnTo>
                <a:lnTo>
                  <a:pt x="2236044" y="1268929"/>
                </a:lnTo>
                <a:lnTo>
                  <a:pt x="2238381" y="1269126"/>
                </a:lnTo>
                <a:lnTo>
                  <a:pt x="2240706" y="1269323"/>
                </a:lnTo>
                <a:lnTo>
                  <a:pt x="2243044" y="1269520"/>
                </a:lnTo>
                <a:lnTo>
                  <a:pt x="2245369" y="1269704"/>
                </a:lnTo>
                <a:lnTo>
                  <a:pt x="2247706" y="1269889"/>
                </a:lnTo>
                <a:lnTo>
                  <a:pt x="2250031" y="1270061"/>
                </a:lnTo>
                <a:lnTo>
                  <a:pt x="2252368" y="1270233"/>
                </a:lnTo>
                <a:lnTo>
                  <a:pt x="2254705" y="1270405"/>
                </a:lnTo>
                <a:lnTo>
                  <a:pt x="2257030" y="1270565"/>
                </a:lnTo>
                <a:lnTo>
                  <a:pt x="2259368" y="1270725"/>
                </a:lnTo>
                <a:lnTo>
                  <a:pt x="2261692" y="1270873"/>
                </a:lnTo>
                <a:lnTo>
                  <a:pt x="2264030" y="1271020"/>
                </a:lnTo>
                <a:lnTo>
                  <a:pt x="2266355" y="1271156"/>
                </a:lnTo>
                <a:lnTo>
                  <a:pt x="2268692" y="1271304"/>
                </a:lnTo>
                <a:lnTo>
                  <a:pt x="2271017" y="1271427"/>
                </a:lnTo>
                <a:lnTo>
                  <a:pt x="2273354" y="1271562"/>
                </a:lnTo>
                <a:lnTo>
                  <a:pt x="2275679" y="1271685"/>
                </a:lnTo>
                <a:lnTo>
                  <a:pt x="2278016" y="1271808"/>
                </a:lnTo>
                <a:lnTo>
                  <a:pt x="2280354" y="1271931"/>
                </a:lnTo>
                <a:lnTo>
                  <a:pt x="2282679" y="1272042"/>
                </a:lnTo>
                <a:lnTo>
                  <a:pt x="2285016" y="1272152"/>
                </a:lnTo>
                <a:lnTo>
                  <a:pt x="2287341" y="1272263"/>
                </a:lnTo>
                <a:lnTo>
                  <a:pt x="2289678" y="1272361"/>
                </a:lnTo>
                <a:lnTo>
                  <a:pt x="2292003" y="1272460"/>
                </a:lnTo>
                <a:lnTo>
                  <a:pt x="2294340" y="1272558"/>
                </a:lnTo>
                <a:lnTo>
                  <a:pt x="2296665" y="1272657"/>
                </a:lnTo>
                <a:lnTo>
                  <a:pt x="2299003" y="1272755"/>
                </a:lnTo>
                <a:lnTo>
                  <a:pt x="2301327" y="1272841"/>
                </a:lnTo>
                <a:lnTo>
                  <a:pt x="2303665" y="1272927"/>
                </a:lnTo>
                <a:lnTo>
                  <a:pt x="2306002" y="1273001"/>
                </a:lnTo>
                <a:lnTo>
                  <a:pt x="2308327" y="1273087"/>
                </a:lnTo>
                <a:lnTo>
                  <a:pt x="2310664" y="1273161"/>
                </a:lnTo>
                <a:lnTo>
                  <a:pt x="2312989" y="1273235"/>
                </a:lnTo>
                <a:lnTo>
                  <a:pt x="2315327" y="1273309"/>
                </a:lnTo>
                <a:lnTo>
                  <a:pt x="2317651" y="1273382"/>
                </a:lnTo>
                <a:lnTo>
                  <a:pt x="2319989" y="1273456"/>
                </a:lnTo>
                <a:lnTo>
                  <a:pt x="2322314" y="1273518"/>
                </a:lnTo>
                <a:lnTo>
                  <a:pt x="2324651" y="1273579"/>
                </a:lnTo>
                <a:lnTo>
                  <a:pt x="2326976" y="1273641"/>
                </a:lnTo>
                <a:lnTo>
                  <a:pt x="2329313" y="1273702"/>
                </a:lnTo>
              </a:path>
            </a:pathLst>
          </a:custGeom>
          <a:noFill/>
          <a:ln w="28575" cap="rnd">
            <a:solidFill>
              <a:srgbClr val="00B0F0"/>
            </a:solidFill>
            <a:prstDash val="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3E6E8998-20F0-1C69-E8C0-F6141D93DB6B}"/>
              </a:ext>
            </a:extLst>
          </p:cNvPr>
          <p:cNvSpPr/>
          <p:nvPr/>
        </p:nvSpPr>
        <p:spPr>
          <a:xfrm>
            <a:off x="3095055" y="3650809"/>
            <a:ext cx="2329312" cy="1017558"/>
          </a:xfrm>
          <a:custGeom>
            <a:avLst/>
            <a:gdLst>
              <a:gd name="connsiteX0" fmla="*/ 0 w 2329312"/>
              <a:gd name="connsiteY0" fmla="*/ 1017558 h 1017558"/>
              <a:gd name="connsiteX1" fmla="*/ 2331 w 2329312"/>
              <a:gd name="connsiteY1" fmla="*/ 1017558 h 1017558"/>
              <a:gd name="connsiteX2" fmla="*/ 4663 w 2329312"/>
              <a:gd name="connsiteY2" fmla="*/ 1017558 h 1017558"/>
              <a:gd name="connsiteX3" fmla="*/ 6995 w 2329312"/>
              <a:gd name="connsiteY3" fmla="*/ 1017558 h 1017558"/>
              <a:gd name="connsiteX4" fmla="*/ 9326 w 2329312"/>
              <a:gd name="connsiteY4" fmla="*/ 1017558 h 1017558"/>
              <a:gd name="connsiteX5" fmla="*/ 11658 w 2329312"/>
              <a:gd name="connsiteY5" fmla="*/ 1017558 h 1017558"/>
              <a:gd name="connsiteX6" fmla="*/ 13989 w 2329312"/>
              <a:gd name="connsiteY6" fmla="*/ 1017558 h 1017558"/>
              <a:gd name="connsiteX7" fmla="*/ 16321 w 2329312"/>
              <a:gd name="connsiteY7" fmla="*/ 1017558 h 1017558"/>
              <a:gd name="connsiteX8" fmla="*/ 18653 w 2329312"/>
              <a:gd name="connsiteY8" fmla="*/ 1017558 h 1017558"/>
              <a:gd name="connsiteX9" fmla="*/ 20985 w 2329312"/>
              <a:gd name="connsiteY9" fmla="*/ 1017558 h 1017558"/>
              <a:gd name="connsiteX10" fmla="*/ 23316 w 2329312"/>
              <a:gd name="connsiteY10" fmla="*/ 1017558 h 1017558"/>
              <a:gd name="connsiteX11" fmla="*/ 25647 w 2329312"/>
              <a:gd name="connsiteY11" fmla="*/ 1017558 h 1017558"/>
              <a:gd name="connsiteX12" fmla="*/ 27979 w 2329312"/>
              <a:gd name="connsiteY12" fmla="*/ 1017558 h 1017558"/>
              <a:gd name="connsiteX13" fmla="*/ 30311 w 2329312"/>
              <a:gd name="connsiteY13" fmla="*/ 1017558 h 1017558"/>
              <a:gd name="connsiteX14" fmla="*/ 32643 w 2329312"/>
              <a:gd name="connsiteY14" fmla="*/ 1017558 h 1017558"/>
              <a:gd name="connsiteX15" fmla="*/ 34974 w 2329312"/>
              <a:gd name="connsiteY15" fmla="*/ 1017558 h 1017558"/>
              <a:gd name="connsiteX16" fmla="*/ 37306 w 2329312"/>
              <a:gd name="connsiteY16" fmla="*/ 1017558 h 1017558"/>
              <a:gd name="connsiteX17" fmla="*/ 39637 w 2329312"/>
              <a:gd name="connsiteY17" fmla="*/ 1017558 h 1017558"/>
              <a:gd name="connsiteX18" fmla="*/ 41969 w 2329312"/>
              <a:gd name="connsiteY18" fmla="*/ 1017558 h 1017558"/>
              <a:gd name="connsiteX19" fmla="*/ 44301 w 2329312"/>
              <a:gd name="connsiteY19" fmla="*/ 1017558 h 1017558"/>
              <a:gd name="connsiteX20" fmla="*/ 46632 w 2329312"/>
              <a:gd name="connsiteY20" fmla="*/ 1017558 h 1017558"/>
              <a:gd name="connsiteX21" fmla="*/ 48964 w 2329312"/>
              <a:gd name="connsiteY21" fmla="*/ 1017558 h 1017558"/>
              <a:gd name="connsiteX22" fmla="*/ 51295 w 2329312"/>
              <a:gd name="connsiteY22" fmla="*/ 1017558 h 1017558"/>
              <a:gd name="connsiteX23" fmla="*/ 53628 w 2329312"/>
              <a:gd name="connsiteY23" fmla="*/ 1017558 h 1017558"/>
              <a:gd name="connsiteX24" fmla="*/ 55959 w 2329312"/>
              <a:gd name="connsiteY24" fmla="*/ 1017558 h 1017558"/>
              <a:gd name="connsiteX25" fmla="*/ 58291 w 2329312"/>
              <a:gd name="connsiteY25" fmla="*/ 1017558 h 1017558"/>
              <a:gd name="connsiteX26" fmla="*/ 60622 w 2329312"/>
              <a:gd name="connsiteY26" fmla="*/ 1017558 h 1017558"/>
              <a:gd name="connsiteX27" fmla="*/ 62953 w 2329312"/>
              <a:gd name="connsiteY27" fmla="*/ 1017558 h 1017558"/>
              <a:gd name="connsiteX28" fmla="*/ 65286 w 2329312"/>
              <a:gd name="connsiteY28" fmla="*/ 1017558 h 1017558"/>
              <a:gd name="connsiteX29" fmla="*/ 67617 w 2329312"/>
              <a:gd name="connsiteY29" fmla="*/ 1017558 h 1017558"/>
              <a:gd name="connsiteX30" fmla="*/ 69949 w 2329312"/>
              <a:gd name="connsiteY30" fmla="*/ 1017558 h 1017558"/>
              <a:gd name="connsiteX31" fmla="*/ 72280 w 2329312"/>
              <a:gd name="connsiteY31" fmla="*/ 1017558 h 1017558"/>
              <a:gd name="connsiteX32" fmla="*/ 74613 w 2329312"/>
              <a:gd name="connsiteY32" fmla="*/ 1017558 h 1017558"/>
              <a:gd name="connsiteX33" fmla="*/ 76944 w 2329312"/>
              <a:gd name="connsiteY33" fmla="*/ 1017558 h 1017558"/>
              <a:gd name="connsiteX34" fmla="*/ 79275 w 2329312"/>
              <a:gd name="connsiteY34" fmla="*/ 1017558 h 1017558"/>
              <a:gd name="connsiteX35" fmla="*/ 81607 w 2329312"/>
              <a:gd name="connsiteY35" fmla="*/ 1017558 h 1017558"/>
              <a:gd name="connsiteX36" fmla="*/ 83938 w 2329312"/>
              <a:gd name="connsiteY36" fmla="*/ 1017558 h 1017558"/>
              <a:gd name="connsiteX37" fmla="*/ 86271 w 2329312"/>
              <a:gd name="connsiteY37" fmla="*/ 1017558 h 1017558"/>
              <a:gd name="connsiteX38" fmla="*/ 88602 w 2329312"/>
              <a:gd name="connsiteY38" fmla="*/ 1017558 h 1017558"/>
              <a:gd name="connsiteX39" fmla="*/ 90934 w 2329312"/>
              <a:gd name="connsiteY39" fmla="*/ 1017558 h 1017558"/>
              <a:gd name="connsiteX40" fmla="*/ 93265 w 2329312"/>
              <a:gd name="connsiteY40" fmla="*/ 1017558 h 1017558"/>
              <a:gd name="connsiteX41" fmla="*/ 95596 w 2329312"/>
              <a:gd name="connsiteY41" fmla="*/ 1017558 h 1017558"/>
              <a:gd name="connsiteX42" fmla="*/ 97929 w 2329312"/>
              <a:gd name="connsiteY42" fmla="*/ 1017558 h 1017558"/>
              <a:gd name="connsiteX43" fmla="*/ 100260 w 2329312"/>
              <a:gd name="connsiteY43" fmla="*/ 1017558 h 1017558"/>
              <a:gd name="connsiteX44" fmla="*/ 102592 w 2329312"/>
              <a:gd name="connsiteY44" fmla="*/ 1017558 h 1017558"/>
              <a:gd name="connsiteX45" fmla="*/ 104923 w 2329312"/>
              <a:gd name="connsiteY45" fmla="*/ 1017558 h 1017558"/>
              <a:gd name="connsiteX46" fmla="*/ 107256 w 2329312"/>
              <a:gd name="connsiteY46" fmla="*/ 1017558 h 1017558"/>
              <a:gd name="connsiteX47" fmla="*/ 109587 w 2329312"/>
              <a:gd name="connsiteY47" fmla="*/ 1017558 h 1017558"/>
              <a:gd name="connsiteX48" fmla="*/ 111919 w 2329312"/>
              <a:gd name="connsiteY48" fmla="*/ 1017558 h 1017558"/>
              <a:gd name="connsiteX49" fmla="*/ 114250 w 2329312"/>
              <a:gd name="connsiteY49" fmla="*/ 1017558 h 1017558"/>
              <a:gd name="connsiteX50" fmla="*/ 116581 w 2329312"/>
              <a:gd name="connsiteY50" fmla="*/ 1017558 h 1017558"/>
              <a:gd name="connsiteX51" fmla="*/ 118914 w 2329312"/>
              <a:gd name="connsiteY51" fmla="*/ 1017558 h 1017558"/>
              <a:gd name="connsiteX52" fmla="*/ 121245 w 2329312"/>
              <a:gd name="connsiteY52" fmla="*/ 1017558 h 1017558"/>
              <a:gd name="connsiteX53" fmla="*/ 123577 w 2329312"/>
              <a:gd name="connsiteY53" fmla="*/ 1017558 h 1017558"/>
              <a:gd name="connsiteX54" fmla="*/ 125908 w 2329312"/>
              <a:gd name="connsiteY54" fmla="*/ 1017558 h 1017558"/>
              <a:gd name="connsiteX55" fmla="*/ 128241 w 2329312"/>
              <a:gd name="connsiteY55" fmla="*/ 1017558 h 1017558"/>
              <a:gd name="connsiteX56" fmla="*/ 130572 w 2329312"/>
              <a:gd name="connsiteY56" fmla="*/ 1017558 h 1017558"/>
              <a:gd name="connsiteX57" fmla="*/ 132903 w 2329312"/>
              <a:gd name="connsiteY57" fmla="*/ 1017558 h 1017558"/>
              <a:gd name="connsiteX58" fmla="*/ 135235 w 2329312"/>
              <a:gd name="connsiteY58" fmla="*/ 1017558 h 1017558"/>
              <a:gd name="connsiteX59" fmla="*/ 137566 w 2329312"/>
              <a:gd name="connsiteY59" fmla="*/ 1017558 h 1017558"/>
              <a:gd name="connsiteX60" fmla="*/ 139899 w 2329312"/>
              <a:gd name="connsiteY60" fmla="*/ 1017558 h 1017558"/>
              <a:gd name="connsiteX61" fmla="*/ 142230 w 2329312"/>
              <a:gd name="connsiteY61" fmla="*/ 1017558 h 1017558"/>
              <a:gd name="connsiteX62" fmla="*/ 144562 w 2329312"/>
              <a:gd name="connsiteY62" fmla="*/ 1017558 h 1017558"/>
              <a:gd name="connsiteX63" fmla="*/ 146893 w 2329312"/>
              <a:gd name="connsiteY63" fmla="*/ 1017558 h 1017558"/>
              <a:gd name="connsiteX64" fmla="*/ 149225 w 2329312"/>
              <a:gd name="connsiteY64" fmla="*/ 1017558 h 1017558"/>
              <a:gd name="connsiteX65" fmla="*/ 151557 w 2329312"/>
              <a:gd name="connsiteY65" fmla="*/ 1017558 h 1017558"/>
              <a:gd name="connsiteX66" fmla="*/ 153888 w 2329312"/>
              <a:gd name="connsiteY66" fmla="*/ 1017558 h 1017558"/>
              <a:gd name="connsiteX67" fmla="*/ 156220 w 2329312"/>
              <a:gd name="connsiteY67" fmla="*/ 1017558 h 1017558"/>
              <a:gd name="connsiteX68" fmla="*/ 158551 w 2329312"/>
              <a:gd name="connsiteY68" fmla="*/ 1017558 h 1017558"/>
              <a:gd name="connsiteX69" fmla="*/ 160883 w 2329312"/>
              <a:gd name="connsiteY69" fmla="*/ 1017558 h 1017558"/>
              <a:gd name="connsiteX70" fmla="*/ 163215 w 2329312"/>
              <a:gd name="connsiteY70" fmla="*/ 1017558 h 1017558"/>
              <a:gd name="connsiteX71" fmla="*/ 165547 w 2329312"/>
              <a:gd name="connsiteY71" fmla="*/ 1017558 h 1017558"/>
              <a:gd name="connsiteX72" fmla="*/ 167878 w 2329312"/>
              <a:gd name="connsiteY72" fmla="*/ 1017558 h 1017558"/>
              <a:gd name="connsiteX73" fmla="*/ 170209 w 2329312"/>
              <a:gd name="connsiteY73" fmla="*/ 1017558 h 1017558"/>
              <a:gd name="connsiteX74" fmla="*/ 172541 w 2329312"/>
              <a:gd name="connsiteY74" fmla="*/ 1017558 h 1017558"/>
              <a:gd name="connsiteX75" fmla="*/ 174873 w 2329312"/>
              <a:gd name="connsiteY75" fmla="*/ 1017558 h 1017558"/>
              <a:gd name="connsiteX76" fmla="*/ 177205 w 2329312"/>
              <a:gd name="connsiteY76" fmla="*/ 1017558 h 1017558"/>
              <a:gd name="connsiteX77" fmla="*/ 179536 w 2329312"/>
              <a:gd name="connsiteY77" fmla="*/ 1017558 h 1017558"/>
              <a:gd name="connsiteX78" fmla="*/ 181868 w 2329312"/>
              <a:gd name="connsiteY78" fmla="*/ 1017558 h 1017558"/>
              <a:gd name="connsiteX79" fmla="*/ 184199 w 2329312"/>
              <a:gd name="connsiteY79" fmla="*/ 1017558 h 1017558"/>
              <a:gd name="connsiteX80" fmla="*/ 186531 w 2329312"/>
              <a:gd name="connsiteY80" fmla="*/ 1017558 h 1017558"/>
              <a:gd name="connsiteX81" fmla="*/ 188863 w 2329312"/>
              <a:gd name="connsiteY81" fmla="*/ 1017558 h 1017558"/>
              <a:gd name="connsiteX82" fmla="*/ 191194 w 2329312"/>
              <a:gd name="connsiteY82" fmla="*/ 1017558 h 1017558"/>
              <a:gd name="connsiteX83" fmla="*/ 193526 w 2329312"/>
              <a:gd name="connsiteY83" fmla="*/ 1017558 h 1017558"/>
              <a:gd name="connsiteX84" fmla="*/ 195857 w 2329312"/>
              <a:gd name="connsiteY84" fmla="*/ 1017558 h 1017558"/>
              <a:gd name="connsiteX85" fmla="*/ 198190 w 2329312"/>
              <a:gd name="connsiteY85" fmla="*/ 1017558 h 1017558"/>
              <a:gd name="connsiteX86" fmla="*/ 200521 w 2329312"/>
              <a:gd name="connsiteY86" fmla="*/ 1017558 h 1017558"/>
              <a:gd name="connsiteX87" fmla="*/ 202853 w 2329312"/>
              <a:gd name="connsiteY87" fmla="*/ 1017558 h 1017558"/>
              <a:gd name="connsiteX88" fmla="*/ 205184 w 2329312"/>
              <a:gd name="connsiteY88" fmla="*/ 1017558 h 1017558"/>
              <a:gd name="connsiteX89" fmla="*/ 207515 w 2329312"/>
              <a:gd name="connsiteY89" fmla="*/ 1017558 h 1017558"/>
              <a:gd name="connsiteX90" fmla="*/ 209848 w 2329312"/>
              <a:gd name="connsiteY90" fmla="*/ 1017558 h 1017558"/>
              <a:gd name="connsiteX91" fmla="*/ 212179 w 2329312"/>
              <a:gd name="connsiteY91" fmla="*/ 1017558 h 1017558"/>
              <a:gd name="connsiteX92" fmla="*/ 214511 w 2329312"/>
              <a:gd name="connsiteY92" fmla="*/ 1017558 h 1017558"/>
              <a:gd name="connsiteX93" fmla="*/ 216842 w 2329312"/>
              <a:gd name="connsiteY93" fmla="*/ 1017558 h 1017558"/>
              <a:gd name="connsiteX94" fmla="*/ 219175 w 2329312"/>
              <a:gd name="connsiteY94" fmla="*/ 1017558 h 1017558"/>
              <a:gd name="connsiteX95" fmla="*/ 221506 w 2329312"/>
              <a:gd name="connsiteY95" fmla="*/ 1017558 h 1017558"/>
              <a:gd name="connsiteX96" fmla="*/ 223837 w 2329312"/>
              <a:gd name="connsiteY96" fmla="*/ 1017558 h 1017558"/>
              <a:gd name="connsiteX97" fmla="*/ 226169 w 2329312"/>
              <a:gd name="connsiteY97" fmla="*/ 1017558 h 1017558"/>
              <a:gd name="connsiteX98" fmla="*/ 228500 w 2329312"/>
              <a:gd name="connsiteY98" fmla="*/ 1017558 h 1017558"/>
              <a:gd name="connsiteX99" fmla="*/ 230833 w 2329312"/>
              <a:gd name="connsiteY99" fmla="*/ 1017558 h 1017558"/>
              <a:gd name="connsiteX100" fmla="*/ 233164 w 2329312"/>
              <a:gd name="connsiteY100" fmla="*/ 1017558 h 1017558"/>
              <a:gd name="connsiteX101" fmla="*/ 235496 w 2329312"/>
              <a:gd name="connsiteY101" fmla="*/ 1017558 h 1017558"/>
              <a:gd name="connsiteX102" fmla="*/ 237827 w 2329312"/>
              <a:gd name="connsiteY102" fmla="*/ 1017558 h 1017558"/>
              <a:gd name="connsiteX103" fmla="*/ 240158 w 2329312"/>
              <a:gd name="connsiteY103" fmla="*/ 1017558 h 1017558"/>
              <a:gd name="connsiteX104" fmla="*/ 242491 w 2329312"/>
              <a:gd name="connsiteY104" fmla="*/ 1017558 h 1017558"/>
              <a:gd name="connsiteX105" fmla="*/ 244822 w 2329312"/>
              <a:gd name="connsiteY105" fmla="*/ 1017546 h 1017558"/>
              <a:gd name="connsiteX106" fmla="*/ 247154 w 2329312"/>
              <a:gd name="connsiteY106" fmla="*/ 1017546 h 1017558"/>
              <a:gd name="connsiteX107" fmla="*/ 249485 w 2329312"/>
              <a:gd name="connsiteY107" fmla="*/ 1017546 h 1017558"/>
              <a:gd name="connsiteX108" fmla="*/ 251818 w 2329312"/>
              <a:gd name="connsiteY108" fmla="*/ 1017546 h 1017558"/>
              <a:gd name="connsiteX109" fmla="*/ 254149 w 2329312"/>
              <a:gd name="connsiteY109" fmla="*/ 1017546 h 1017558"/>
              <a:gd name="connsiteX110" fmla="*/ 256481 w 2329312"/>
              <a:gd name="connsiteY110" fmla="*/ 1017546 h 1017558"/>
              <a:gd name="connsiteX111" fmla="*/ 258812 w 2329312"/>
              <a:gd name="connsiteY111" fmla="*/ 1017546 h 1017558"/>
              <a:gd name="connsiteX112" fmla="*/ 261143 w 2329312"/>
              <a:gd name="connsiteY112" fmla="*/ 1017546 h 1017558"/>
              <a:gd name="connsiteX113" fmla="*/ 263476 w 2329312"/>
              <a:gd name="connsiteY113" fmla="*/ 1017546 h 1017558"/>
              <a:gd name="connsiteX114" fmla="*/ 265807 w 2329312"/>
              <a:gd name="connsiteY114" fmla="*/ 1017546 h 1017558"/>
              <a:gd name="connsiteX115" fmla="*/ 268139 w 2329312"/>
              <a:gd name="connsiteY115" fmla="*/ 1017546 h 1017558"/>
              <a:gd name="connsiteX116" fmla="*/ 270470 w 2329312"/>
              <a:gd name="connsiteY116" fmla="*/ 1017546 h 1017558"/>
              <a:gd name="connsiteX117" fmla="*/ 272803 w 2329312"/>
              <a:gd name="connsiteY117" fmla="*/ 1017546 h 1017558"/>
              <a:gd name="connsiteX118" fmla="*/ 275134 w 2329312"/>
              <a:gd name="connsiteY118" fmla="*/ 1017546 h 1017558"/>
              <a:gd name="connsiteX119" fmla="*/ 277465 w 2329312"/>
              <a:gd name="connsiteY119" fmla="*/ 1017546 h 1017558"/>
              <a:gd name="connsiteX120" fmla="*/ 279797 w 2329312"/>
              <a:gd name="connsiteY120" fmla="*/ 1017546 h 1017558"/>
              <a:gd name="connsiteX121" fmla="*/ 282128 w 2329312"/>
              <a:gd name="connsiteY121" fmla="*/ 1017546 h 1017558"/>
              <a:gd name="connsiteX122" fmla="*/ 284461 w 2329312"/>
              <a:gd name="connsiteY122" fmla="*/ 1017546 h 1017558"/>
              <a:gd name="connsiteX123" fmla="*/ 286792 w 2329312"/>
              <a:gd name="connsiteY123" fmla="*/ 1017546 h 1017558"/>
              <a:gd name="connsiteX124" fmla="*/ 289124 w 2329312"/>
              <a:gd name="connsiteY124" fmla="*/ 1017546 h 1017558"/>
              <a:gd name="connsiteX125" fmla="*/ 291455 w 2329312"/>
              <a:gd name="connsiteY125" fmla="*/ 1017546 h 1017558"/>
              <a:gd name="connsiteX126" fmla="*/ 293787 w 2329312"/>
              <a:gd name="connsiteY126" fmla="*/ 1017534 h 1017558"/>
              <a:gd name="connsiteX127" fmla="*/ 296119 w 2329312"/>
              <a:gd name="connsiteY127" fmla="*/ 1017534 h 1017558"/>
              <a:gd name="connsiteX128" fmla="*/ 298450 w 2329312"/>
              <a:gd name="connsiteY128" fmla="*/ 1017534 h 1017558"/>
              <a:gd name="connsiteX129" fmla="*/ 300782 w 2329312"/>
              <a:gd name="connsiteY129" fmla="*/ 1017534 h 1017558"/>
              <a:gd name="connsiteX130" fmla="*/ 303113 w 2329312"/>
              <a:gd name="connsiteY130" fmla="*/ 1017534 h 1017558"/>
              <a:gd name="connsiteX131" fmla="*/ 305445 w 2329312"/>
              <a:gd name="connsiteY131" fmla="*/ 1017534 h 1017558"/>
              <a:gd name="connsiteX132" fmla="*/ 307777 w 2329312"/>
              <a:gd name="connsiteY132" fmla="*/ 1017534 h 1017558"/>
              <a:gd name="connsiteX133" fmla="*/ 310109 w 2329312"/>
              <a:gd name="connsiteY133" fmla="*/ 1017534 h 1017558"/>
              <a:gd name="connsiteX134" fmla="*/ 312440 w 2329312"/>
              <a:gd name="connsiteY134" fmla="*/ 1017534 h 1017558"/>
              <a:gd name="connsiteX135" fmla="*/ 314771 w 2329312"/>
              <a:gd name="connsiteY135" fmla="*/ 1017534 h 1017558"/>
              <a:gd name="connsiteX136" fmla="*/ 317103 w 2329312"/>
              <a:gd name="connsiteY136" fmla="*/ 1017534 h 1017558"/>
              <a:gd name="connsiteX137" fmla="*/ 319435 w 2329312"/>
              <a:gd name="connsiteY137" fmla="*/ 1017534 h 1017558"/>
              <a:gd name="connsiteX138" fmla="*/ 321767 w 2329312"/>
              <a:gd name="connsiteY138" fmla="*/ 1017521 h 1017558"/>
              <a:gd name="connsiteX139" fmla="*/ 324098 w 2329312"/>
              <a:gd name="connsiteY139" fmla="*/ 1017521 h 1017558"/>
              <a:gd name="connsiteX140" fmla="*/ 326430 w 2329312"/>
              <a:gd name="connsiteY140" fmla="*/ 1017521 h 1017558"/>
              <a:gd name="connsiteX141" fmla="*/ 328761 w 2329312"/>
              <a:gd name="connsiteY141" fmla="*/ 1017521 h 1017558"/>
              <a:gd name="connsiteX142" fmla="*/ 331092 w 2329312"/>
              <a:gd name="connsiteY142" fmla="*/ 1017521 h 1017558"/>
              <a:gd name="connsiteX143" fmla="*/ 333425 w 2329312"/>
              <a:gd name="connsiteY143" fmla="*/ 1017521 h 1017558"/>
              <a:gd name="connsiteX144" fmla="*/ 335756 w 2329312"/>
              <a:gd name="connsiteY144" fmla="*/ 1017521 h 1017558"/>
              <a:gd name="connsiteX145" fmla="*/ 338088 w 2329312"/>
              <a:gd name="connsiteY145" fmla="*/ 1017521 h 1017558"/>
              <a:gd name="connsiteX146" fmla="*/ 340419 w 2329312"/>
              <a:gd name="connsiteY146" fmla="*/ 1017521 h 1017558"/>
              <a:gd name="connsiteX147" fmla="*/ 342752 w 2329312"/>
              <a:gd name="connsiteY147" fmla="*/ 1017509 h 1017558"/>
              <a:gd name="connsiteX148" fmla="*/ 345083 w 2329312"/>
              <a:gd name="connsiteY148" fmla="*/ 1017509 h 1017558"/>
              <a:gd name="connsiteX149" fmla="*/ 347415 w 2329312"/>
              <a:gd name="connsiteY149" fmla="*/ 1017509 h 1017558"/>
              <a:gd name="connsiteX150" fmla="*/ 349746 w 2329312"/>
              <a:gd name="connsiteY150" fmla="*/ 1017509 h 1017558"/>
              <a:gd name="connsiteX151" fmla="*/ 352077 w 2329312"/>
              <a:gd name="connsiteY151" fmla="*/ 1017509 h 1017558"/>
              <a:gd name="connsiteX152" fmla="*/ 354410 w 2329312"/>
              <a:gd name="connsiteY152" fmla="*/ 1017509 h 1017558"/>
              <a:gd name="connsiteX153" fmla="*/ 356741 w 2329312"/>
              <a:gd name="connsiteY153" fmla="*/ 1017497 h 1017558"/>
              <a:gd name="connsiteX154" fmla="*/ 359073 w 2329312"/>
              <a:gd name="connsiteY154" fmla="*/ 1017497 h 1017558"/>
              <a:gd name="connsiteX155" fmla="*/ 361404 w 2329312"/>
              <a:gd name="connsiteY155" fmla="*/ 1017497 h 1017558"/>
              <a:gd name="connsiteX156" fmla="*/ 363737 w 2329312"/>
              <a:gd name="connsiteY156" fmla="*/ 1017497 h 1017558"/>
              <a:gd name="connsiteX157" fmla="*/ 366068 w 2329312"/>
              <a:gd name="connsiteY157" fmla="*/ 1017497 h 1017558"/>
              <a:gd name="connsiteX158" fmla="*/ 368399 w 2329312"/>
              <a:gd name="connsiteY158" fmla="*/ 1017497 h 1017558"/>
              <a:gd name="connsiteX159" fmla="*/ 370731 w 2329312"/>
              <a:gd name="connsiteY159" fmla="*/ 1017484 h 1017558"/>
              <a:gd name="connsiteX160" fmla="*/ 373062 w 2329312"/>
              <a:gd name="connsiteY160" fmla="*/ 1017484 h 1017558"/>
              <a:gd name="connsiteX161" fmla="*/ 375395 w 2329312"/>
              <a:gd name="connsiteY161" fmla="*/ 1017484 h 1017558"/>
              <a:gd name="connsiteX162" fmla="*/ 377726 w 2329312"/>
              <a:gd name="connsiteY162" fmla="*/ 1017484 h 1017558"/>
              <a:gd name="connsiteX163" fmla="*/ 380058 w 2329312"/>
              <a:gd name="connsiteY163" fmla="*/ 1017472 h 1017558"/>
              <a:gd name="connsiteX164" fmla="*/ 382389 w 2329312"/>
              <a:gd name="connsiteY164" fmla="*/ 1017472 h 1017558"/>
              <a:gd name="connsiteX165" fmla="*/ 384720 w 2329312"/>
              <a:gd name="connsiteY165" fmla="*/ 1017472 h 1017558"/>
              <a:gd name="connsiteX166" fmla="*/ 387053 w 2329312"/>
              <a:gd name="connsiteY166" fmla="*/ 1017472 h 1017558"/>
              <a:gd name="connsiteX167" fmla="*/ 389384 w 2329312"/>
              <a:gd name="connsiteY167" fmla="*/ 1017460 h 1017558"/>
              <a:gd name="connsiteX168" fmla="*/ 391716 w 2329312"/>
              <a:gd name="connsiteY168" fmla="*/ 1017460 h 1017558"/>
              <a:gd name="connsiteX169" fmla="*/ 394047 w 2329312"/>
              <a:gd name="connsiteY169" fmla="*/ 1017460 h 1017558"/>
              <a:gd name="connsiteX170" fmla="*/ 396380 w 2329312"/>
              <a:gd name="connsiteY170" fmla="*/ 1017460 h 1017558"/>
              <a:gd name="connsiteX171" fmla="*/ 398711 w 2329312"/>
              <a:gd name="connsiteY171" fmla="*/ 1017447 h 1017558"/>
              <a:gd name="connsiteX172" fmla="*/ 401043 w 2329312"/>
              <a:gd name="connsiteY172" fmla="*/ 1017447 h 1017558"/>
              <a:gd name="connsiteX173" fmla="*/ 403374 w 2329312"/>
              <a:gd name="connsiteY173" fmla="*/ 1017447 h 1017558"/>
              <a:gd name="connsiteX174" fmla="*/ 405705 w 2329312"/>
              <a:gd name="connsiteY174" fmla="*/ 1017435 h 1017558"/>
              <a:gd name="connsiteX175" fmla="*/ 408038 w 2329312"/>
              <a:gd name="connsiteY175" fmla="*/ 1017435 h 1017558"/>
              <a:gd name="connsiteX176" fmla="*/ 410369 w 2329312"/>
              <a:gd name="connsiteY176" fmla="*/ 1017435 h 1017558"/>
              <a:gd name="connsiteX177" fmla="*/ 412701 w 2329312"/>
              <a:gd name="connsiteY177" fmla="*/ 1017423 h 1017558"/>
              <a:gd name="connsiteX178" fmla="*/ 415032 w 2329312"/>
              <a:gd name="connsiteY178" fmla="*/ 1017423 h 1017558"/>
              <a:gd name="connsiteX179" fmla="*/ 417364 w 2329312"/>
              <a:gd name="connsiteY179" fmla="*/ 1017411 h 1017558"/>
              <a:gd name="connsiteX180" fmla="*/ 419696 w 2329312"/>
              <a:gd name="connsiteY180" fmla="*/ 1017411 h 1017558"/>
              <a:gd name="connsiteX181" fmla="*/ 422027 w 2329312"/>
              <a:gd name="connsiteY181" fmla="*/ 1017411 h 1017558"/>
              <a:gd name="connsiteX182" fmla="*/ 424359 w 2329312"/>
              <a:gd name="connsiteY182" fmla="*/ 1017398 h 1017558"/>
              <a:gd name="connsiteX183" fmla="*/ 426690 w 2329312"/>
              <a:gd name="connsiteY183" fmla="*/ 1017398 h 1017558"/>
              <a:gd name="connsiteX184" fmla="*/ 429022 w 2329312"/>
              <a:gd name="connsiteY184" fmla="*/ 1017386 h 1017558"/>
              <a:gd name="connsiteX185" fmla="*/ 431354 w 2329312"/>
              <a:gd name="connsiteY185" fmla="*/ 1017386 h 1017558"/>
              <a:gd name="connsiteX186" fmla="*/ 433686 w 2329312"/>
              <a:gd name="connsiteY186" fmla="*/ 1017374 h 1017558"/>
              <a:gd name="connsiteX187" fmla="*/ 436017 w 2329312"/>
              <a:gd name="connsiteY187" fmla="*/ 1017374 h 1017558"/>
              <a:gd name="connsiteX188" fmla="*/ 438349 w 2329312"/>
              <a:gd name="connsiteY188" fmla="*/ 1017361 h 1017558"/>
              <a:gd name="connsiteX189" fmla="*/ 440680 w 2329312"/>
              <a:gd name="connsiteY189" fmla="*/ 1017361 h 1017558"/>
              <a:gd name="connsiteX190" fmla="*/ 443012 w 2329312"/>
              <a:gd name="connsiteY190" fmla="*/ 1017349 h 1017558"/>
              <a:gd name="connsiteX191" fmla="*/ 445344 w 2329312"/>
              <a:gd name="connsiteY191" fmla="*/ 1017349 h 1017558"/>
              <a:gd name="connsiteX192" fmla="*/ 447675 w 2329312"/>
              <a:gd name="connsiteY192" fmla="*/ 1017337 h 1017558"/>
              <a:gd name="connsiteX193" fmla="*/ 450007 w 2329312"/>
              <a:gd name="connsiteY193" fmla="*/ 1017324 h 1017558"/>
              <a:gd name="connsiteX194" fmla="*/ 452339 w 2329312"/>
              <a:gd name="connsiteY194" fmla="*/ 1017324 h 1017558"/>
              <a:gd name="connsiteX195" fmla="*/ 454671 w 2329312"/>
              <a:gd name="connsiteY195" fmla="*/ 1017312 h 1017558"/>
              <a:gd name="connsiteX196" fmla="*/ 457002 w 2329312"/>
              <a:gd name="connsiteY196" fmla="*/ 1017312 h 1017558"/>
              <a:gd name="connsiteX197" fmla="*/ 459333 w 2329312"/>
              <a:gd name="connsiteY197" fmla="*/ 1017300 h 1017558"/>
              <a:gd name="connsiteX198" fmla="*/ 461665 w 2329312"/>
              <a:gd name="connsiteY198" fmla="*/ 1017288 h 1017558"/>
              <a:gd name="connsiteX199" fmla="*/ 463997 w 2329312"/>
              <a:gd name="connsiteY199" fmla="*/ 1017275 h 1017558"/>
              <a:gd name="connsiteX200" fmla="*/ 466329 w 2329312"/>
              <a:gd name="connsiteY200" fmla="*/ 1017275 h 1017558"/>
              <a:gd name="connsiteX201" fmla="*/ 468660 w 2329312"/>
              <a:gd name="connsiteY201" fmla="*/ 1017263 h 1017558"/>
              <a:gd name="connsiteX202" fmla="*/ 470992 w 2329312"/>
              <a:gd name="connsiteY202" fmla="*/ 1017251 h 1017558"/>
              <a:gd name="connsiteX203" fmla="*/ 473323 w 2329312"/>
              <a:gd name="connsiteY203" fmla="*/ 1017238 h 1017558"/>
              <a:gd name="connsiteX204" fmla="*/ 475654 w 2329312"/>
              <a:gd name="connsiteY204" fmla="*/ 1017226 h 1017558"/>
              <a:gd name="connsiteX205" fmla="*/ 477987 w 2329312"/>
              <a:gd name="connsiteY205" fmla="*/ 1017226 h 1017558"/>
              <a:gd name="connsiteX206" fmla="*/ 480318 w 2329312"/>
              <a:gd name="connsiteY206" fmla="*/ 1017214 h 1017558"/>
              <a:gd name="connsiteX207" fmla="*/ 482650 w 2329312"/>
              <a:gd name="connsiteY207" fmla="*/ 1017201 h 1017558"/>
              <a:gd name="connsiteX208" fmla="*/ 484981 w 2329312"/>
              <a:gd name="connsiteY208" fmla="*/ 1017189 h 1017558"/>
              <a:gd name="connsiteX209" fmla="*/ 487314 w 2329312"/>
              <a:gd name="connsiteY209" fmla="*/ 1017177 h 1017558"/>
              <a:gd name="connsiteX210" fmla="*/ 489645 w 2329312"/>
              <a:gd name="connsiteY210" fmla="*/ 1017165 h 1017558"/>
              <a:gd name="connsiteX211" fmla="*/ 491977 w 2329312"/>
              <a:gd name="connsiteY211" fmla="*/ 1017152 h 1017558"/>
              <a:gd name="connsiteX212" fmla="*/ 494308 w 2329312"/>
              <a:gd name="connsiteY212" fmla="*/ 1017140 h 1017558"/>
              <a:gd name="connsiteX213" fmla="*/ 496639 w 2329312"/>
              <a:gd name="connsiteY213" fmla="*/ 1017128 h 1017558"/>
              <a:gd name="connsiteX214" fmla="*/ 498972 w 2329312"/>
              <a:gd name="connsiteY214" fmla="*/ 1017103 h 1017558"/>
              <a:gd name="connsiteX215" fmla="*/ 501303 w 2329312"/>
              <a:gd name="connsiteY215" fmla="*/ 1017091 h 1017558"/>
              <a:gd name="connsiteX216" fmla="*/ 503635 w 2329312"/>
              <a:gd name="connsiteY216" fmla="*/ 1017078 h 1017558"/>
              <a:gd name="connsiteX217" fmla="*/ 505966 w 2329312"/>
              <a:gd name="connsiteY217" fmla="*/ 1017066 h 1017558"/>
              <a:gd name="connsiteX218" fmla="*/ 508299 w 2329312"/>
              <a:gd name="connsiteY218" fmla="*/ 1017054 h 1017558"/>
              <a:gd name="connsiteX219" fmla="*/ 510630 w 2329312"/>
              <a:gd name="connsiteY219" fmla="*/ 1017029 h 1017558"/>
              <a:gd name="connsiteX220" fmla="*/ 512961 w 2329312"/>
              <a:gd name="connsiteY220" fmla="*/ 1017017 h 1017558"/>
              <a:gd name="connsiteX221" fmla="*/ 515293 w 2329312"/>
              <a:gd name="connsiteY221" fmla="*/ 1017005 h 1017558"/>
              <a:gd name="connsiteX222" fmla="*/ 517624 w 2329312"/>
              <a:gd name="connsiteY222" fmla="*/ 1016980 h 1017558"/>
              <a:gd name="connsiteX223" fmla="*/ 519957 w 2329312"/>
              <a:gd name="connsiteY223" fmla="*/ 1016968 h 1017558"/>
              <a:gd name="connsiteX224" fmla="*/ 522288 w 2329312"/>
              <a:gd name="connsiteY224" fmla="*/ 1016943 h 1017558"/>
              <a:gd name="connsiteX225" fmla="*/ 524620 w 2329312"/>
              <a:gd name="connsiteY225" fmla="*/ 1016931 h 1017558"/>
              <a:gd name="connsiteX226" fmla="*/ 526951 w 2329312"/>
              <a:gd name="connsiteY226" fmla="*/ 1016906 h 1017558"/>
              <a:gd name="connsiteX227" fmla="*/ 529282 w 2329312"/>
              <a:gd name="connsiteY227" fmla="*/ 1016882 h 1017558"/>
              <a:gd name="connsiteX228" fmla="*/ 531615 w 2329312"/>
              <a:gd name="connsiteY228" fmla="*/ 1016869 h 1017558"/>
              <a:gd name="connsiteX229" fmla="*/ 533946 w 2329312"/>
              <a:gd name="connsiteY229" fmla="*/ 1016845 h 1017558"/>
              <a:gd name="connsiteX230" fmla="*/ 536278 w 2329312"/>
              <a:gd name="connsiteY230" fmla="*/ 1016820 h 1017558"/>
              <a:gd name="connsiteX231" fmla="*/ 538609 w 2329312"/>
              <a:gd name="connsiteY231" fmla="*/ 1016795 h 1017558"/>
              <a:gd name="connsiteX232" fmla="*/ 540942 w 2329312"/>
              <a:gd name="connsiteY232" fmla="*/ 1016771 h 1017558"/>
              <a:gd name="connsiteX233" fmla="*/ 543273 w 2329312"/>
              <a:gd name="connsiteY233" fmla="*/ 1016746 h 1017558"/>
              <a:gd name="connsiteX234" fmla="*/ 545605 w 2329312"/>
              <a:gd name="connsiteY234" fmla="*/ 1016722 h 1017558"/>
              <a:gd name="connsiteX235" fmla="*/ 547936 w 2329312"/>
              <a:gd name="connsiteY235" fmla="*/ 1016697 h 1017558"/>
              <a:gd name="connsiteX236" fmla="*/ 550267 w 2329312"/>
              <a:gd name="connsiteY236" fmla="*/ 1016672 h 1017558"/>
              <a:gd name="connsiteX237" fmla="*/ 552600 w 2329312"/>
              <a:gd name="connsiteY237" fmla="*/ 1016648 h 1017558"/>
              <a:gd name="connsiteX238" fmla="*/ 554931 w 2329312"/>
              <a:gd name="connsiteY238" fmla="*/ 1016623 h 1017558"/>
              <a:gd name="connsiteX239" fmla="*/ 557263 w 2329312"/>
              <a:gd name="connsiteY239" fmla="*/ 1016586 h 1017558"/>
              <a:gd name="connsiteX240" fmla="*/ 559594 w 2329312"/>
              <a:gd name="connsiteY240" fmla="*/ 1016562 h 1017558"/>
              <a:gd name="connsiteX241" fmla="*/ 561926 w 2329312"/>
              <a:gd name="connsiteY241" fmla="*/ 1016537 h 1017558"/>
              <a:gd name="connsiteX242" fmla="*/ 564258 w 2329312"/>
              <a:gd name="connsiteY242" fmla="*/ 1016500 h 1017558"/>
              <a:gd name="connsiteX243" fmla="*/ 566589 w 2329312"/>
              <a:gd name="connsiteY243" fmla="*/ 1016476 h 1017558"/>
              <a:gd name="connsiteX244" fmla="*/ 568921 w 2329312"/>
              <a:gd name="connsiteY244" fmla="*/ 1016439 h 1017558"/>
              <a:gd name="connsiteX245" fmla="*/ 571252 w 2329312"/>
              <a:gd name="connsiteY245" fmla="*/ 1016402 h 1017558"/>
              <a:gd name="connsiteX246" fmla="*/ 573584 w 2329312"/>
              <a:gd name="connsiteY246" fmla="*/ 1016365 h 1017558"/>
              <a:gd name="connsiteX247" fmla="*/ 575916 w 2329312"/>
              <a:gd name="connsiteY247" fmla="*/ 1016340 h 1017558"/>
              <a:gd name="connsiteX248" fmla="*/ 578248 w 2329312"/>
              <a:gd name="connsiteY248" fmla="*/ 1016304 h 1017558"/>
              <a:gd name="connsiteX249" fmla="*/ 580579 w 2329312"/>
              <a:gd name="connsiteY249" fmla="*/ 1016267 h 1017558"/>
              <a:gd name="connsiteX250" fmla="*/ 582911 w 2329312"/>
              <a:gd name="connsiteY250" fmla="*/ 1016217 h 1017558"/>
              <a:gd name="connsiteX251" fmla="*/ 585242 w 2329312"/>
              <a:gd name="connsiteY251" fmla="*/ 1016180 h 1017558"/>
              <a:gd name="connsiteX252" fmla="*/ 587574 w 2329312"/>
              <a:gd name="connsiteY252" fmla="*/ 1016144 h 1017558"/>
              <a:gd name="connsiteX253" fmla="*/ 589906 w 2329312"/>
              <a:gd name="connsiteY253" fmla="*/ 1016107 h 1017558"/>
              <a:gd name="connsiteX254" fmla="*/ 592237 w 2329312"/>
              <a:gd name="connsiteY254" fmla="*/ 1016057 h 1017558"/>
              <a:gd name="connsiteX255" fmla="*/ 594569 w 2329312"/>
              <a:gd name="connsiteY255" fmla="*/ 1016021 h 1017558"/>
              <a:gd name="connsiteX256" fmla="*/ 596900 w 2329312"/>
              <a:gd name="connsiteY256" fmla="*/ 1015971 h 1017558"/>
              <a:gd name="connsiteX257" fmla="*/ 599233 w 2329312"/>
              <a:gd name="connsiteY257" fmla="*/ 1015922 h 1017558"/>
              <a:gd name="connsiteX258" fmla="*/ 601564 w 2329312"/>
              <a:gd name="connsiteY258" fmla="*/ 1015873 h 1017558"/>
              <a:gd name="connsiteX259" fmla="*/ 603895 w 2329312"/>
              <a:gd name="connsiteY259" fmla="*/ 1015824 h 1017558"/>
              <a:gd name="connsiteX260" fmla="*/ 606227 w 2329312"/>
              <a:gd name="connsiteY260" fmla="*/ 1015774 h 1017558"/>
              <a:gd name="connsiteX261" fmla="*/ 608558 w 2329312"/>
              <a:gd name="connsiteY261" fmla="*/ 1015725 h 1017558"/>
              <a:gd name="connsiteX262" fmla="*/ 610891 w 2329312"/>
              <a:gd name="connsiteY262" fmla="*/ 1015676 h 1017558"/>
              <a:gd name="connsiteX263" fmla="*/ 613222 w 2329312"/>
              <a:gd name="connsiteY263" fmla="*/ 1015627 h 1017558"/>
              <a:gd name="connsiteX264" fmla="*/ 615554 w 2329312"/>
              <a:gd name="connsiteY264" fmla="*/ 1015565 h 1017558"/>
              <a:gd name="connsiteX265" fmla="*/ 617885 w 2329312"/>
              <a:gd name="connsiteY265" fmla="*/ 1015504 h 1017558"/>
              <a:gd name="connsiteX266" fmla="*/ 620216 w 2329312"/>
              <a:gd name="connsiteY266" fmla="*/ 1015455 h 1017558"/>
              <a:gd name="connsiteX267" fmla="*/ 622549 w 2329312"/>
              <a:gd name="connsiteY267" fmla="*/ 1015393 h 1017558"/>
              <a:gd name="connsiteX268" fmla="*/ 624880 w 2329312"/>
              <a:gd name="connsiteY268" fmla="*/ 1015332 h 1017558"/>
              <a:gd name="connsiteX269" fmla="*/ 627212 w 2329312"/>
              <a:gd name="connsiteY269" fmla="*/ 1015270 h 1017558"/>
              <a:gd name="connsiteX270" fmla="*/ 629543 w 2329312"/>
              <a:gd name="connsiteY270" fmla="*/ 1015209 h 1017558"/>
              <a:gd name="connsiteX271" fmla="*/ 631876 w 2329312"/>
              <a:gd name="connsiteY271" fmla="*/ 1015135 h 1017558"/>
              <a:gd name="connsiteX272" fmla="*/ 634207 w 2329312"/>
              <a:gd name="connsiteY272" fmla="*/ 1015073 h 1017558"/>
              <a:gd name="connsiteX273" fmla="*/ 636539 w 2329312"/>
              <a:gd name="connsiteY273" fmla="*/ 1014999 h 1017558"/>
              <a:gd name="connsiteX274" fmla="*/ 638870 w 2329312"/>
              <a:gd name="connsiteY274" fmla="*/ 1014926 h 1017558"/>
              <a:gd name="connsiteX275" fmla="*/ 641201 w 2329312"/>
              <a:gd name="connsiteY275" fmla="*/ 1014852 h 1017558"/>
              <a:gd name="connsiteX276" fmla="*/ 643534 w 2329312"/>
              <a:gd name="connsiteY276" fmla="*/ 1014778 h 1017558"/>
              <a:gd name="connsiteX277" fmla="*/ 645865 w 2329312"/>
              <a:gd name="connsiteY277" fmla="*/ 1014704 h 1017558"/>
              <a:gd name="connsiteX278" fmla="*/ 648197 w 2329312"/>
              <a:gd name="connsiteY278" fmla="*/ 1014618 h 1017558"/>
              <a:gd name="connsiteX279" fmla="*/ 650528 w 2329312"/>
              <a:gd name="connsiteY279" fmla="*/ 1014544 h 1017558"/>
              <a:gd name="connsiteX280" fmla="*/ 652861 w 2329312"/>
              <a:gd name="connsiteY280" fmla="*/ 1014458 h 1017558"/>
              <a:gd name="connsiteX281" fmla="*/ 655192 w 2329312"/>
              <a:gd name="connsiteY281" fmla="*/ 1014372 h 1017558"/>
              <a:gd name="connsiteX282" fmla="*/ 657523 w 2329312"/>
              <a:gd name="connsiteY282" fmla="*/ 1014286 h 1017558"/>
              <a:gd name="connsiteX283" fmla="*/ 659855 w 2329312"/>
              <a:gd name="connsiteY283" fmla="*/ 1014200 h 1017558"/>
              <a:gd name="connsiteX284" fmla="*/ 662186 w 2329312"/>
              <a:gd name="connsiteY284" fmla="*/ 1014102 h 1017558"/>
              <a:gd name="connsiteX285" fmla="*/ 664519 w 2329312"/>
              <a:gd name="connsiteY285" fmla="*/ 1014015 h 1017558"/>
              <a:gd name="connsiteX286" fmla="*/ 666850 w 2329312"/>
              <a:gd name="connsiteY286" fmla="*/ 1013917 h 1017558"/>
              <a:gd name="connsiteX287" fmla="*/ 669182 w 2329312"/>
              <a:gd name="connsiteY287" fmla="*/ 1013819 h 1017558"/>
              <a:gd name="connsiteX288" fmla="*/ 671513 w 2329312"/>
              <a:gd name="connsiteY288" fmla="*/ 1013720 h 1017558"/>
              <a:gd name="connsiteX289" fmla="*/ 673845 w 2329312"/>
              <a:gd name="connsiteY289" fmla="*/ 1013609 h 1017558"/>
              <a:gd name="connsiteX290" fmla="*/ 676177 w 2329312"/>
              <a:gd name="connsiteY290" fmla="*/ 1013511 h 1017558"/>
              <a:gd name="connsiteX291" fmla="*/ 678508 w 2329312"/>
              <a:gd name="connsiteY291" fmla="*/ 1013400 h 1017558"/>
              <a:gd name="connsiteX292" fmla="*/ 680840 w 2329312"/>
              <a:gd name="connsiteY292" fmla="*/ 1013290 h 1017558"/>
              <a:gd name="connsiteX293" fmla="*/ 683171 w 2329312"/>
              <a:gd name="connsiteY293" fmla="*/ 1013179 h 1017558"/>
              <a:gd name="connsiteX294" fmla="*/ 685504 w 2329312"/>
              <a:gd name="connsiteY294" fmla="*/ 1013056 h 1017558"/>
              <a:gd name="connsiteX295" fmla="*/ 687835 w 2329312"/>
              <a:gd name="connsiteY295" fmla="*/ 1012945 h 1017558"/>
              <a:gd name="connsiteX296" fmla="*/ 690167 w 2329312"/>
              <a:gd name="connsiteY296" fmla="*/ 1012822 h 1017558"/>
              <a:gd name="connsiteX297" fmla="*/ 692498 w 2329312"/>
              <a:gd name="connsiteY297" fmla="*/ 1012687 h 1017558"/>
              <a:gd name="connsiteX298" fmla="*/ 694829 w 2329312"/>
              <a:gd name="connsiteY298" fmla="*/ 1012564 h 1017558"/>
              <a:gd name="connsiteX299" fmla="*/ 697162 w 2329312"/>
              <a:gd name="connsiteY299" fmla="*/ 1012429 h 1017558"/>
              <a:gd name="connsiteX300" fmla="*/ 699493 w 2329312"/>
              <a:gd name="connsiteY300" fmla="*/ 1012293 h 1017558"/>
              <a:gd name="connsiteX301" fmla="*/ 701825 w 2329312"/>
              <a:gd name="connsiteY301" fmla="*/ 1012158 h 1017558"/>
              <a:gd name="connsiteX302" fmla="*/ 704156 w 2329312"/>
              <a:gd name="connsiteY302" fmla="*/ 1012023 h 1017558"/>
              <a:gd name="connsiteX303" fmla="*/ 706488 w 2329312"/>
              <a:gd name="connsiteY303" fmla="*/ 1011875 h 1017558"/>
              <a:gd name="connsiteX304" fmla="*/ 708820 w 2329312"/>
              <a:gd name="connsiteY304" fmla="*/ 1011727 h 1017558"/>
              <a:gd name="connsiteX305" fmla="*/ 711151 w 2329312"/>
              <a:gd name="connsiteY305" fmla="*/ 1011580 h 1017558"/>
              <a:gd name="connsiteX306" fmla="*/ 713483 w 2329312"/>
              <a:gd name="connsiteY306" fmla="*/ 1011420 h 1017558"/>
              <a:gd name="connsiteX307" fmla="*/ 715814 w 2329312"/>
              <a:gd name="connsiteY307" fmla="*/ 1011272 h 1017558"/>
              <a:gd name="connsiteX308" fmla="*/ 718146 w 2329312"/>
              <a:gd name="connsiteY308" fmla="*/ 1011100 h 1017558"/>
              <a:gd name="connsiteX309" fmla="*/ 720478 w 2329312"/>
              <a:gd name="connsiteY309" fmla="*/ 1010940 h 1017558"/>
              <a:gd name="connsiteX310" fmla="*/ 722810 w 2329312"/>
              <a:gd name="connsiteY310" fmla="*/ 1010768 h 1017558"/>
              <a:gd name="connsiteX311" fmla="*/ 725141 w 2329312"/>
              <a:gd name="connsiteY311" fmla="*/ 1010596 h 1017558"/>
              <a:gd name="connsiteX312" fmla="*/ 727473 w 2329312"/>
              <a:gd name="connsiteY312" fmla="*/ 1010423 h 1017558"/>
              <a:gd name="connsiteX313" fmla="*/ 729804 w 2329312"/>
              <a:gd name="connsiteY313" fmla="*/ 1010239 h 1017558"/>
              <a:gd name="connsiteX314" fmla="*/ 732136 w 2329312"/>
              <a:gd name="connsiteY314" fmla="*/ 1010054 h 1017558"/>
              <a:gd name="connsiteX315" fmla="*/ 734468 w 2329312"/>
              <a:gd name="connsiteY315" fmla="*/ 1009870 h 1017558"/>
              <a:gd name="connsiteX316" fmla="*/ 736803 w 2329312"/>
              <a:gd name="connsiteY316" fmla="*/ 1009673 h 1017558"/>
              <a:gd name="connsiteX317" fmla="*/ 739128 w 2329312"/>
              <a:gd name="connsiteY317" fmla="*/ 1009476 h 1017558"/>
              <a:gd name="connsiteX318" fmla="*/ 741465 w 2329312"/>
              <a:gd name="connsiteY318" fmla="*/ 1009279 h 1017558"/>
              <a:gd name="connsiteX319" fmla="*/ 743790 w 2329312"/>
              <a:gd name="connsiteY319" fmla="*/ 1009070 h 1017558"/>
              <a:gd name="connsiteX320" fmla="*/ 746127 w 2329312"/>
              <a:gd name="connsiteY320" fmla="*/ 1008861 h 1017558"/>
              <a:gd name="connsiteX321" fmla="*/ 748452 w 2329312"/>
              <a:gd name="connsiteY321" fmla="*/ 1008640 h 1017558"/>
              <a:gd name="connsiteX322" fmla="*/ 750789 w 2329312"/>
              <a:gd name="connsiteY322" fmla="*/ 1008418 h 1017558"/>
              <a:gd name="connsiteX323" fmla="*/ 753127 w 2329312"/>
              <a:gd name="connsiteY323" fmla="*/ 1008197 h 1017558"/>
              <a:gd name="connsiteX324" fmla="*/ 755452 w 2329312"/>
              <a:gd name="connsiteY324" fmla="*/ 1007963 h 1017558"/>
              <a:gd name="connsiteX325" fmla="*/ 757789 w 2329312"/>
              <a:gd name="connsiteY325" fmla="*/ 1007729 h 1017558"/>
              <a:gd name="connsiteX326" fmla="*/ 760114 w 2329312"/>
              <a:gd name="connsiteY326" fmla="*/ 1007483 h 1017558"/>
              <a:gd name="connsiteX327" fmla="*/ 762451 w 2329312"/>
              <a:gd name="connsiteY327" fmla="*/ 1007237 h 1017558"/>
              <a:gd name="connsiteX328" fmla="*/ 764776 w 2329312"/>
              <a:gd name="connsiteY328" fmla="*/ 1006991 h 1017558"/>
              <a:gd name="connsiteX329" fmla="*/ 767113 w 2329312"/>
              <a:gd name="connsiteY329" fmla="*/ 1006733 h 1017558"/>
              <a:gd name="connsiteX330" fmla="*/ 769438 w 2329312"/>
              <a:gd name="connsiteY330" fmla="*/ 1006475 h 1017558"/>
              <a:gd name="connsiteX331" fmla="*/ 771776 w 2329312"/>
              <a:gd name="connsiteY331" fmla="*/ 1006204 h 1017558"/>
              <a:gd name="connsiteX332" fmla="*/ 774100 w 2329312"/>
              <a:gd name="connsiteY332" fmla="*/ 1005933 h 1017558"/>
              <a:gd name="connsiteX333" fmla="*/ 776438 w 2329312"/>
              <a:gd name="connsiteY333" fmla="*/ 1005650 h 1017558"/>
              <a:gd name="connsiteX334" fmla="*/ 778775 w 2329312"/>
              <a:gd name="connsiteY334" fmla="*/ 1005368 h 1017558"/>
              <a:gd name="connsiteX335" fmla="*/ 781100 w 2329312"/>
              <a:gd name="connsiteY335" fmla="*/ 1005072 h 1017558"/>
              <a:gd name="connsiteX336" fmla="*/ 783437 w 2329312"/>
              <a:gd name="connsiteY336" fmla="*/ 1004777 h 1017558"/>
              <a:gd name="connsiteX337" fmla="*/ 785762 w 2329312"/>
              <a:gd name="connsiteY337" fmla="*/ 1004470 h 1017558"/>
              <a:gd name="connsiteX338" fmla="*/ 788099 w 2329312"/>
              <a:gd name="connsiteY338" fmla="*/ 1004162 h 1017558"/>
              <a:gd name="connsiteX339" fmla="*/ 790424 w 2329312"/>
              <a:gd name="connsiteY339" fmla="*/ 1003842 h 1017558"/>
              <a:gd name="connsiteX340" fmla="*/ 792762 w 2329312"/>
              <a:gd name="connsiteY340" fmla="*/ 1003522 h 1017558"/>
              <a:gd name="connsiteX341" fmla="*/ 795087 w 2329312"/>
              <a:gd name="connsiteY341" fmla="*/ 1003190 h 1017558"/>
              <a:gd name="connsiteX342" fmla="*/ 797424 w 2329312"/>
              <a:gd name="connsiteY342" fmla="*/ 1002858 h 1017558"/>
              <a:gd name="connsiteX343" fmla="*/ 799749 w 2329312"/>
              <a:gd name="connsiteY343" fmla="*/ 1002514 h 1017558"/>
              <a:gd name="connsiteX344" fmla="*/ 802086 w 2329312"/>
              <a:gd name="connsiteY344" fmla="*/ 1002157 h 1017558"/>
              <a:gd name="connsiteX345" fmla="*/ 804411 w 2329312"/>
              <a:gd name="connsiteY345" fmla="*/ 1001800 h 1017558"/>
              <a:gd name="connsiteX346" fmla="*/ 806748 w 2329312"/>
              <a:gd name="connsiteY346" fmla="*/ 1001431 h 1017558"/>
              <a:gd name="connsiteX347" fmla="*/ 809086 w 2329312"/>
              <a:gd name="connsiteY347" fmla="*/ 1001062 h 1017558"/>
              <a:gd name="connsiteX348" fmla="*/ 811410 w 2329312"/>
              <a:gd name="connsiteY348" fmla="*/ 1000681 h 1017558"/>
              <a:gd name="connsiteX349" fmla="*/ 813748 w 2329312"/>
              <a:gd name="connsiteY349" fmla="*/ 1000299 h 1017558"/>
              <a:gd name="connsiteX350" fmla="*/ 816073 w 2329312"/>
              <a:gd name="connsiteY350" fmla="*/ 999906 h 1017558"/>
              <a:gd name="connsiteX351" fmla="*/ 818410 w 2329312"/>
              <a:gd name="connsiteY351" fmla="*/ 999500 h 1017558"/>
              <a:gd name="connsiteX352" fmla="*/ 820735 w 2329312"/>
              <a:gd name="connsiteY352" fmla="*/ 999082 h 1017558"/>
              <a:gd name="connsiteX353" fmla="*/ 823072 w 2329312"/>
              <a:gd name="connsiteY353" fmla="*/ 998663 h 1017558"/>
              <a:gd name="connsiteX354" fmla="*/ 825397 w 2329312"/>
              <a:gd name="connsiteY354" fmla="*/ 998233 h 1017558"/>
              <a:gd name="connsiteX355" fmla="*/ 827734 w 2329312"/>
              <a:gd name="connsiteY355" fmla="*/ 997802 h 1017558"/>
              <a:gd name="connsiteX356" fmla="*/ 830059 w 2329312"/>
              <a:gd name="connsiteY356" fmla="*/ 997359 h 1017558"/>
              <a:gd name="connsiteX357" fmla="*/ 832397 w 2329312"/>
              <a:gd name="connsiteY357" fmla="*/ 996904 h 1017558"/>
              <a:gd name="connsiteX358" fmla="*/ 834734 w 2329312"/>
              <a:gd name="connsiteY358" fmla="*/ 996437 h 1017558"/>
              <a:gd name="connsiteX359" fmla="*/ 837059 w 2329312"/>
              <a:gd name="connsiteY359" fmla="*/ 995969 h 1017558"/>
              <a:gd name="connsiteX360" fmla="*/ 839396 w 2329312"/>
              <a:gd name="connsiteY360" fmla="*/ 995477 h 1017558"/>
              <a:gd name="connsiteX361" fmla="*/ 841721 w 2329312"/>
              <a:gd name="connsiteY361" fmla="*/ 994997 h 1017558"/>
              <a:gd name="connsiteX362" fmla="*/ 844058 w 2329312"/>
              <a:gd name="connsiteY362" fmla="*/ 994493 h 1017558"/>
              <a:gd name="connsiteX363" fmla="*/ 846383 w 2329312"/>
              <a:gd name="connsiteY363" fmla="*/ 993989 h 1017558"/>
              <a:gd name="connsiteX364" fmla="*/ 848720 w 2329312"/>
              <a:gd name="connsiteY364" fmla="*/ 993460 h 1017558"/>
              <a:gd name="connsiteX365" fmla="*/ 851045 w 2329312"/>
              <a:gd name="connsiteY365" fmla="*/ 992931 h 1017558"/>
              <a:gd name="connsiteX366" fmla="*/ 853383 w 2329312"/>
              <a:gd name="connsiteY366" fmla="*/ 992390 h 1017558"/>
              <a:gd name="connsiteX367" fmla="*/ 855708 w 2329312"/>
              <a:gd name="connsiteY367" fmla="*/ 991848 h 1017558"/>
              <a:gd name="connsiteX368" fmla="*/ 858045 w 2329312"/>
              <a:gd name="connsiteY368" fmla="*/ 991282 h 1017558"/>
              <a:gd name="connsiteX369" fmla="*/ 860382 w 2329312"/>
              <a:gd name="connsiteY369" fmla="*/ 990717 h 1017558"/>
              <a:gd name="connsiteX370" fmla="*/ 862707 w 2329312"/>
              <a:gd name="connsiteY370" fmla="*/ 990138 h 1017558"/>
              <a:gd name="connsiteX371" fmla="*/ 865044 w 2329312"/>
              <a:gd name="connsiteY371" fmla="*/ 989548 h 1017558"/>
              <a:gd name="connsiteX372" fmla="*/ 867369 w 2329312"/>
              <a:gd name="connsiteY372" fmla="*/ 988945 h 1017558"/>
              <a:gd name="connsiteX373" fmla="*/ 869707 w 2329312"/>
              <a:gd name="connsiteY373" fmla="*/ 988330 h 1017558"/>
              <a:gd name="connsiteX374" fmla="*/ 872032 w 2329312"/>
              <a:gd name="connsiteY374" fmla="*/ 987703 h 1017558"/>
              <a:gd name="connsiteX375" fmla="*/ 874369 w 2329312"/>
              <a:gd name="connsiteY375" fmla="*/ 987063 h 1017558"/>
              <a:gd name="connsiteX376" fmla="*/ 876694 w 2329312"/>
              <a:gd name="connsiteY376" fmla="*/ 986423 h 1017558"/>
              <a:gd name="connsiteX377" fmla="*/ 879031 w 2329312"/>
              <a:gd name="connsiteY377" fmla="*/ 985759 h 1017558"/>
              <a:gd name="connsiteX378" fmla="*/ 881356 w 2329312"/>
              <a:gd name="connsiteY378" fmla="*/ 985083 h 1017558"/>
              <a:gd name="connsiteX379" fmla="*/ 883693 w 2329312"/>
              <a:gd name="connsiteY379" fmla="*/ 984406 h 1017558"/>
              <a:gd name="connsiteX380" fmla="*/ 886031 w 2329312"/>
              <a:gd name="connsiteY380" fmla="*/ 983705 h 1017558"/>
              <a:gd name="connsiteX381" fmla="*/ 888355 w 2329312"/>
              <a:gd name="connsiteY381" fmla="*/ 983004 h 1017558"/>
              <a:gd name="connsiteX382" fmla="*/ 890693 w 2329312"/>
              <a:gd name="connsiteY382" fmla="*/ 982278 h 1017558"/>
              <a:gd name="connsiteX383" fmla="*/ 893018 w 2329312"/>
              <a:gd name="connsiteY383" fmla="*/ 981540 h 1017558"/>
              <a:gd name="connsiteX384" fmla="*/ 895355 w 2329312"/>
              <a:gd name="connsiteY384" fmla="*/ 980802 h 1017558"/>
              <a:gd name="connsiteX385" fmla="*/ 897680 w 2329312"/>
              <a:gd name="connsiteY385" fmla="*/ 980039 h 1017558"/>
              <a:gd name="connsiteX386" fmla="*/ 900017 w 2329312"/>
              <a:gd name="connsiteY386" fmla="*/ 979264 h 1017558"/>
              <a:gd name="connsiteX387" fmla="*/ 902342 w 2329312"/>
              <a:gd name="connsiteY387" fmla="*/ 978477 h 1017558"/>
              <a:gd name="connsiteX388" fmla="*/ 904679 w 2329312"/>
              <a:gd name="connsiteY388" fmla="*/ 977677 h 1017558"/>
              <a:gd name="connsiteX389" fmla="*/ 907004 w 2329312"/>
              <a:gd name="connsiteY389" fmla="*/ 976865 h 1017558"/>
              <a:gd name="connsiteX390" fmla="*/ 909342 w 2329312"/>
              <a:gd name="connsiteY390" fmla="*/ 976041 h 1017558"/>
              <a:gd name="connsiteX391" fmla="*/ 911667 w 2329312"/>
              <a:gd name="connsiteY391" fmla="*/ 975192 h 1017558"/>
              <a:gd name="connsiteX392" fmla="*/ 914004 w 2329312"/>
              <a:gd name="connsiteY392" fmla="*/ 974344 h 1017558"/>
              <a:gd name="connsiteX393" fmla="*/ 916341 w 2329312"/>
              <a:gd name="connsiteY393" fmla="*/ 973470 h 1017558"/>
              <a:gd name="connsiteX394" fmla="*/ 918666 w 2329312"/>
              <a:gd name="connsiteY394" fmla="*/ 972584 h 1017558"/>
              <a:gd name="connsiteX395" fmla="*/ 921003 w 2329312"/>
              <a:gd name="connsiteY395" fmla="*/ 971686 h 1017558"/>
              <a:gd name="connsiteX396" fmla="*/ 923328 w 2329312"/>
              <a:gd name="connsiteY396" fmla="*/ 970764 h 1017558"/>
              <a:gd name="connsiteX397" fmla="*/ 925666 w 2329312"/>
              <a:gd name="connsiteY397" fmla="*/ 969841 h 1017558"/>
              <a:gd name="connsiteX398" fmla="*/ 927991 w 2329312"/>
              <a:gd name="connsiteY398" fmla="*/ 968894 h 1017558"/>
              <a:gd name="connsiteX399" fmla="*/ 930328 w 2329312"/>
              <a:gd name="connsiteY399" fmla="*/ 967922 h 1017558"/>
              <a:gd name="connsiteX400" fmla="*/ 932653 w 2329312"/>
              <a:gd name="connsiteY400" fmla="*/ 966950 h 1017558"/>
              <a:gd name="connsiteX401" fmla="*/ 934990 w 2329312"/>
              <a:gd name="connsiteY401" fmla="*/ 965954 h 1017558"/>
              <a:gd name="connsiteX402" fmla="*/ 937315 w 2329312"/>
              <a:gd name="connsiteY402" fmla="*/ 964945 h 1017558"/>
              <a:gd name="connsiteX403" fmla="*/ 939652 w 2329312"/>
              <a:gd name="connsiteY403" fmla="*/ 963924 h 1017558"/>
              <a:gd name="connsiteX404" fmla="*/ 941990 w 2329312"/>
              <a:gd name="connsiteY404" fmla="*/ 962879 h 1017558"/>
              <a:gd name="connsiteX405" fmla="*/ 944315 w 2329312"/>
              <a:gd name="connsiteY405" fmla="*/ 961821 h 1017558"/>
              <a:gd name="connsiteX406" fmla="*/ 946652 w 2329312"/>
              <a:gd name="connsiteY406" fmla="*/ 960738 h 1017558"/>
              <a:gd name="connsiteX407" fmla="*/ 948977 w 2329312"/>
              <a:gd name="connsiteY407" fmla="*/ 959643 h 1017558"/>
              <a:gd name="connsiteX408" fmla="*/ 951314 w 2329312"/>
              <a:gd name="connsiteY408" fmla="*/ 958536 h 1017558"/>
              <a:gd name="connsiteX409" fmla="*/ 953639 w 2329312"/>
              <a:gd name="connsiteY409" fmla="*/ 957405 h 1017558"/>
              <a:gd name="connsiteX410" fmla="*/ 955976 w 2329312"/>
              <a:gd name="connsiteY410" fmla="*/ 956260 h 1017558"/>
              <a:gd name="connsiteX411" fmla="*/ 958301 w 2329312"/>
              <a:gd name="connsiteY411" fmla="*/ 955092 h 1017558"/>
              <a:gd name="connsiteX412" fmla="*/ 960638 w 2329312"/>
              <a:gd name="connsiteY412" fmla="*/ 953911 h 1017558"/>
              <a:gd name="connsiteX413" fmla="*/ 962963 w 2329312"/>
              <a:gd name="connsiteY413" fmla="*/ 952718 h 1017558"/>
              <a:gd name="connsiteX414" fmla="*/ 965301 w 2329312"/>
              <a:gd name="connsiteY414" fmla="*/ 951500 h 1017558"/>
              <a:gd name="connsiteX415" fmla="*/ 967638 w 2329312"/>
              <a:gd name="connsiteY415" fmla="*/ 950257 h 1017558"/>
              <a:gd name="connsiteX416" fmla="*/ 969963 w 2329312"/>
              <a:gd name="connsiteY416" fmla="*/ 949003 h 1017558"/>
              <a:gd name="connsiteX417" fmla="*/ 972300 w 2329312"/>
              <a:gd name="connsiteY417" fmla="*/ 947723 h 1017558"/>
              <a:gd name="connsiteX418" fmla="*/ 974625 w 2329312"/>
              <a:gd name="connsiteY418" fmla="*/ 946432 h 1017558"/>
              <a:gd name="connsiteX419" fmla="*/ 976962 w 2329312"/>
              <a:gd name="connsiteY419" fmla="*/ 945115 h 1017558"/>
              <a:gd name="connsiteX420" fmla="*/ 979287 w 2329312"/>
              <a:gd name="connsiteY420" fmla="*/ 943787 h 1017558"/>
              <a:gd name="connsiteX421" fmla="*/ 981625 w 2329312"/>
              <a:gd name="connsiteY421" fmla="*/ 942434 h 1017558"/>
              <a:gd name="connsiteX422" fmla="*/ 983949 w 2329312"/>
              <a:gd name="connsiteY422" fmla="*/ 941056 h 1017558"/>
              <a:gd name="connsiteX423" fmla="*/ 986287 w 2329312"/>
              <a:gd name="connsiteY423" fmla="*/ 939666 h 1017558"/>
              <a:gd name="connsiteX424" fmla="*/ 988612 w 2329312"/>
              <a:gd name="connsiteY424" fmla="*/ 938251 h 1017558"/>
              <a:gd name="connsiteX425" fmla="*/ 990949 w 2329312"/>
              <a:gd name="connsiteY425" fmla="*/ 936812 h 1017558"/>
              <a:gd name="connsiteX426" fmla="*/ 993286 w 2329312"/>
              <a:gd name="connsiteY426" fmla="*/ 935360 h 1017558"/>
              <a:gd name="connsiteX427" fmla="*/ 995611 w 2329312"/>
              <a:gd name="connsiteY427" fmla="*/ 933884 h 1017558"/>
              <a:gd name="connsiteX428" fmla="*/ 997948 w 2329312"/>
              <a:gd name="connsiteY428" fmla="*/ 932383 h 1017558"/>
              <a:gd name="connsiteX429" fmla="*/ 1000273 w 2329312"/>
              <a:gd name="connsiteY429" fmla="*/ 930870 h 1017558"/>
              <a:gd name="connsiteX430" fmla="*/ 1002611 w 2329312"/>
              <a:gd name="connsiteY430" fmla="*/ 929320 h 1017558"/>
              <a:gd name="connsiteX431" fmla="*/ 1004936 w 2329312"/>
              <a:gd name="connsiteY431" fmla="*/ 927758 h 1017558"/>
              <a:gd name="connsiteX432" fmla="*/ 1007273 w 2329312"/>
              <a:gd name="connsiteY432" fmla="*/ 926184 h 1017558"/>
              <a:gd name="connsiteX433" fmla="*/ 1009598 w 2329312"/>
              <a:gd name="connsiteY433" fmla="*/ 924572 h 1017558"/>
              <a:gd name="connsiteX434" fmla="*/ 1011935 w 2329312"/>
              <a:gd name="connsiteY434" fmla="*/ 922948 h 1017558"/>
              <a:gd name="connsiteX435" fmla="*/ 1014260 w 2329312"/>
              <a:gd name="connsiteY435" fmla="*/ 921288 h 1017558"/>
              <a:gd name="connsiteX436" fmla="*/ 1016597 w 2329312"/>
              <a:gd name="connsiteY436" fmla="*/ 919615 h 1017558"/>
              <a:gd name="connsiteX437" fmla="*/ 1018922 w 2329312"/>
              <a:gd name="connsiteY437" fmla="*/ 917929 h 1017558"/>
              <a:gd name="connsiteX438" fmla="*/ 1021259 w 2329312"/>
              <a:gd name="connsiteY438" fmla="*/ 916207 h 1017558"/>
              <a:gd name="connsiteX439" fmla="*/ 1023597 w 2329312"/>
              <a:gd name="connsiteY439" fmla="*/ 914460 h 1017558"/>
              <a:gd name="connsiteX440" fmla="*/ 1025922 w 2329312"/>
              <a:gd name="connsiteY440" fmla="*/ 912701 h 1017558"/>
              <a:gd name="connsiteX441" fmla="*/ 1028259 w 2329312"/>
              <a:gd name="connsiteY441" fmla="*/ 910905 h 1017558"/>
              <a:gd name="connsiteX442" fmla="*/ 1030584 w 2329312"/>
              <a:gd name="connsiteY442" fmla="*/ 909097 h 1017558"/>
              <a:gd name="connsiteX443" fmla="*/ 1032921 w 2329312"/>
              <a:gd name="connsiteY443" fmla="*/ 907264 h 1017558"/>
              <a:gd name="connsiteX444" fmla="*/ 1035246 w 2329312"/>
              <a:gd name="connsiteY444" fmla="*/ 905394 h 1017558"/>
              <a:gd name="connsiteX445" fmla="*/ 1037583 w 2329312"/>
              <a:gd name="connsiteY445" fmla="*/ 903512 h 1017558"/>
              <a:gd name="connsiteX446" fmla="*/ 1039908 w 2329312"/>
              <a:gd name="connsiteY446" fmla="*/ 901606 h 1017558"/>
              <a:gd name="connsiteX447" fmla="*/ 1042246 w 2329312"/>
              <a:gd name="connsiteY447" fmla="*/ 899674 h 1017558"/>
              <a:gd name="connsiteX448" fmla="*/ 1044571 w 2329312"/>
              <a:gd name="connsiteY448" fmla="*/ 897718 h 1017558"/>
              <a:gd name="connsiteX449" fmla="*/ 1046908 w 2329312"/>
              <a:gd name="connsiteY449" fmla="*/ 895725 h 1017558"/>
              <a:gd name="connsiteX450" fmla="*/ 1049245 w 2329312"/>
              <a:gd name="connsiteY450" fmla="*/ 893720 h 1017558"/>
              <a:gd name="connsiteX451" fmla="*/ 1051570 w 2329312"/>
              <a:gd name="connsiteY451" fmla="*/ 891691 h 1017558"/>
              <a:gd name="connsiteX452" fmla="*/ 1053907 w 2329312"/>
              <a:gd name="connsiteY452" fmla="*/ 889636 h 1017558"/>
              <a:gd name="connsiteX453" fmla="*/ 1056232 w 2329312"/>
              <a:gd name="connsiteY453" fmla="*/ 887545 h 1017558"/>
              <a:gd name="connsiteX454" fmla="*/ 1058569 w 2329312"/>
              <a:gd name="connsiteY454" fmla="*/ 885442 h 1017558"/>
              <a:gd name="connsiteX455" fmla="*/ 1060894 w 2329312"/>
              <a:gd name="connsiteY455" fmla="*/ 883301 h 1017558"/>
              <a:gd name="connsiteX456" fmla="*/ 1063232 w 2329312"/>
              <a:gd name="connsiteY456" fmla="*/ 881136 h 1017558"/>
              <a:gd name="connsiteX457" fmla="*/ 1065557 w 2329312"/>
              <a:gd name="connsiteY457" fmla="*/ 878959 h 1017558"/>
              <a:gd name="connsiteX458" fmla="*/ 1067894 w 2329312"/>
              <a:gd name="connsiteY458" fmla="*/ 876744 h 1017558"/>
              <a:gd name="connsiteX459" fmla="*/ 1070219 w 2329312"/>
              <a:gd name="connsiteY459" fmla="*/ 874506 h 1017558"/>
              <a:gd name="connsiteX460" fmla="*/ 1072556 w 2329312"/>
              <a:gd name="connsiteY460" fmla="*/ 872230 h 1017558"/>
              <a:gd name="connsiteX461" fmla="*/ 1074893 w 2329312"/>
              <a:gd name="connsiteY461" fmla="*/ 869942 h 1017558"/>
              <a:gd name="connsiteX462" fmla="*/ 1077218 w 2329312"/>
              <a:gd name="connsiteY462" fmla="*/ 867629 h 1017558"/>
              <a:gd name="connsiteX463" fmla="*/ 1079556 w 2329312"/>
              <a:gd name="connsiteY463" fmla="*/ 865280 h 1017558"/>
              <a:gd name="connsiteX464" fmla="*/ 1081881 w 2329312"/>
              <a:gd name="connsiteY464" fmla="*/ 862905 h 1017558"/>
              <a:gd name="connsiteX465" fmla="*/ 1084218 w 2329312"/>
              <a:gd name="connsiteY465" fmla="*/ 860507 h 1017558"/>
              <a:gd name="connsiteX466" fmla="*/ 1086543 w 2329312"/>
              <a:gd name="connsiteY466" fmla="*/ 858071 h 1017558"/>
              <a:gd name="connsiteX467" fmla="*/ 1088880 w 2329312"/>
              <a:gd name="connsiteY467" fmla="*/ 855623 h 1017558"/>
              <a:gd name="connsiteX468" fmla="*/ 1091205 w 2329312"/>
              <a:gd name="connsiteY468" fmla="*/ 853138 h 1017558"/>
              <a:gd name="connsiteX469" fmla="*/ 1093542 w 2329312"/>
              <a:gd name="connsiteY469" fmla="*/ 850629 h 1017558"/>
              <a:gd name="connsiteX470" fmla="*/ 1095867 w 2329312"/>
              <a:gd name="connsiteY470" fmla="*/ 848095 h 1017558"/>
              <a:gd name="connsiteX471" fmla="*/ 1098205 w 2329312"/>
              <a:gd name="connsiteY471" fmla="*/ 845524 h 1017558"/>
              <a:gd name="connsiteX472" fmla="*/ 1100542 w 2329312"/>
              <a:gd name="connsiteY472" fmla="*/ 842940 h 1017558"/>
              <a:gd name="connsiteX473" fmla="*/ 1102867 w 2329312"/>
              <a:gd name="connsiteY473" fmla="*/ 840320 h 1017558"/>
              <a:gd name="connsiteX474" fmla="*/ 1105204 w 2329312"/>
              <a:gd name="connsiteY474" fmla="*/ 837663 h 1017558"/>
              <a:gd name="connsiteX475" fmla="*/ 1107529 w 2329312"/>
              <a:gd name="connsiteY475" fmla="*/ 834994 h 1017558"/>
              <a:gd name="connsiteX476" fmla="*/ 1109866 w 2329312"/>
              <a:gd name="connsiteY476" fmla="*/ 832287 h 1017558"/>
              <a:gd name="connsiteX477" fmla="*/ 1112191 w 2329312"/>
              <a:gd name="connsiteY477" fmla="*/ 829556 h 1017558"/>
              <a:gd name="connsiteX478" fmla="*/ 1114529 w 2329312"/>
              <a:gd name="connsiteY478" fmla="*/ 826789 h 1017558"/>
              <a:gd name="connsiteX479" fmla="*/ 1116853 w 2329312"/>
              <a:gd name="connsiteY479" fmla="*/ 824008 h 1017558"/>
              <a:gd name="connsiteX480" fmla="*/ 1119191 w 2329312"/>
              <a:gd name="connsiteY480" fmla="*/ 821192 h 1017558"/>
              <a:gd name="connsiteX481" fmla="*/ 1121516 w 2329312"/>
              <a:gd name="connsiteY481" fmla="*/ 818338 h 1017558"/>
              <a:gd name="connsiteX482" fmla="*/ 1123853 w 2329312"/>
              <a:gd name="connsiteY482" fmla="*/ 815471 h 1017558"/>
              <a:gd name="connsiteX483" fmla="*/ 1126178 w 2329312"/>
              <a:gd name="connsiteY483" fmla="*/ 812568 h 1017558"/>
              <a:gd name="connsiteX484" fmla="*/ 1128515 w 2329312"/>
              <a:gd name="connsiteY484" fmla="*/ 809628 h 1017558"/>
              <a:gd name="connsiteX485" fmla="*/ 1130852 w 2329312"/>
              <a:gd name="connsiteY485" fmla="*/ 806676 h 1017558"/>
              <a:gd name="connsiteX486" fmla="*/ 1133177 w 2329312"/>
              <a:gd name="connsiteY486" fmla="*/ 803687 h 1017558"/>
              <a:gd name="connsiteX487" fmla="*/ 1135515 w 2329312"/>
              <a:gd name="connsiteY487" fmla="*/ 800673 h 1017558"/>
              <a:gd name="connsiteX488" fmla="*/ 1137840 w 2329312"/>
              <a:gd name="connsiteY488" fmla="*/ 797622 h 1017558"/>
              <a:gd name="connsiteX489" fmla="*/ 1140177 w 2329312"/>
              <a:gd name="connsiteY489" fmla="*/ 794547 h 1017558"/>
              <a:gd name="connsiteX490" fmla="*/ 1142502 w 2329312"/>
              <a:gd name="connsiteY490" fmla="*/ 791447 h 1017558"/>
              <a:gd name="connsiteX491" fmla="*/ 1144839 w 2329312"/>
              <a:gd name="connsiteY491" fmla="*/ 788310 h 1017558"/>
              <a:gd name="connsiteX492" fmla="*/ 1147164 w 2329312"/>
              <a:gd name="connsiteY492" fmla="*/ 785148 h 1017558"/>
              <a:gd name="connsiteX493" fmla="*/ 1149501 w 2329312"/>
              <a:gd name="connsiteY493" fmla="*/ 781962 h 1017558"/>
              <a:gd name="connsiteX494" fmla="*/ 1151826 w 2329312"/>
              <a:gd name="connsiteY494" fmla="*/ 778739 h 1017558"/>
              <a:gd name="connsiteX495" fmla="*/ 1154164 w 2329312"/>
              <a:gd name="connsiteY495" fmla="*/ 775492 h 1017558"/>
              <a:gd name="connsiteX496" fmla="*/ 1156501 w 2329312"/>
              <a:gd name="connsiteY496" fmla="*/ 772220 h 1017558"/>
              <a:gd name="connsiteX497" fmla="*/ 1158826 w 2329312"/>
              <a:gd name="connsiteY497" fmla="*/ 768911 h 1017558"/>
              <a:gd name="connsiteX498" fmla="*/ 1161163 w 2329312"/>
              <a:gd name="connsiteY498" fmla="*/ 765589 h 1017558"/>
              <a:gd name="connsiteX499" fmla="*/ 1163488 w 2329312"/>
              <a:gd name="connsiteY499" fmla="*/ 762219 h 1017558"/>
              <a:gd name="connsiteX500" fmla="*/ 1165825 w 2329312"/>
              <a:gd name="connsiteY500" fmla="*/ 758836 h 1017558"/>
              <a:gd name="connsiteX501" fmla="*/ 1168150 w 2329312"/>
              <a:gd name="connsiteY501" fmla="*/ 755416 h 1017558"/>
              <a:gd name="connsiteX502" fmla="*/ 1170487 w 2329312"/>
              <a:gd name="connsiteY502" fmla="*/ 751972 h 1017558"/>
              <a:gd name="connsiteX503" fmla="*/ 1172812 w 2329312"/>
              <a:gd name="connsiteY503" fmla="*/ 748490 h 1017558"/>
              <a:gd name="connsiteX504" fmla="*/ 1175150 w 2329312"/>
              <a:gd name="connsiteY504" fmla="*/ 744997 h 1017558"/>
              <a:gd name="connsiteX505" fmla="*/ 1177475 w 2329312"/>
              <a:gd name="connsiteY505" fmla="*/ 741454 h 1017558"/>
              <a:gd name="connsiteX506" fmla="*/ 1179812 w 2329312"/>
              <a:gd name="connsiteY506" fmla="*/ 737899 h 1017558"/>
              <a:gd name="connsiteX507" fmla="*/ 1182149 w 2329312"/>
              <a:gd name="connsiteY507" fmla="*/ 734319 h 1017558"/>
              <a:gd name="connsiteX508" fmla="*/ 1184474 w 2329312"/>
              <a:gd name="connsiteY508" fmla="*/ 730703 h 1017558"/>
              <a:gd name="connsiteX509" fmla="*/ 1186811 w 2329312"/>
              <a:gd name="connsiteY509" fmla="*/ 727061 h 1017558"/>
              <a:gd name="connsiteX510" fmla="*/ 1189136 w 2329312"/>
              <a:gd name="connsiteY510" fmla="*/ 723383 h 1017558"/>
              <a:gd name="connsiteX511" fmla="*/ 1191474 w 2329312"/>
              <a:gd name="connsiteY511" fmla="*/ 719693 h 1017558"/>
              <a:gd name="connsiteX512" fmla="*/ 1193798 w 2329312"/>
              <a:gd name="connsiteY512" fmla="*/ 715966 h 1017558"/>
              <a:gd name="connsiteX513" fmla="*/ 1196136 w 2329312"/>
              <a:gd name="connsiteY513" fmla="*/ 712214 h 1017558"/>
              <a:gd name="connsiteX514" fmla="*/ 1198461 w 2329312"/>
              <a:gd name="connsiteY514" fmla="*/ 708425 h 1017558"/>
              <a:gd name="connsiteX515" fmla="*/ 1200798 w 2329312"/>
              <a:gd name="connsiteY515" fmla="*/ 704624 h 1017558"/>
              <a:gd name="connsiteX516" fmla="*/ 1203123 w 2329312"/>
              <a:gd name="connsiteY516" fmla="*/ 700786 h 1017558"/>
              <a:gd name="connsiteX517" fmla="*/ 1205460 w 2329312"/>
              <a:gd name="connsiteY517" fmla="*/ 696923 h 1017558"/>
              <a:gd name="connsiteX518" fmla="*/ 1207797 w 2329312"/>
              <a:gd name="connsiteY518" fmla="*/ 693036 h 1017558"/>
              <a:gd name="connsiteX519" fmla="*/ 1210122 w 2329312"/>
              <a:gd name="connsiteY519" fmla="*/ 689124 h 1017558"/>
              <a:gd name="connsiteX520" fmla="*/ 1212460 w 2329312"/>
              <a:gd name="connsiteY520" fmla="*/ 685188 h 1017558"/>
              <a:gd name="connsiteX521" fmla="*/ 1214785 w 2329312"/>
              <a:gd name="connsiteY521" fmla="*/ 681227 h 1017558"/>
              <a:gd name="connsiteX522" fmla="*/ 1217122 w 2329312"/>
              <a:gd name="connsiteY522" fmla="*/ 677229 h 1017558"/>
              <a:gd name="connsiteX523" fmla="*/ 1219447 w 2329312"/>
              <a:gd name="connsiteY523" fmla="*/ 673218 h 1017558"/>
              <a:gd name="connsiteX524" fmla="*/ 1221784 w 2329312"/>
              <a:gd name="connsiteY524" fmla="*/ 669171 h 1017558"/>
              <a:gd name="connsiteX525" fmla="*/ 1224109 w 2329312"/>
              <a:gd name="connsiteY525" fmla="*/ 665099 h 1017558"/>
              <a:gd name="connsiteX526" fmla="*/ 1226446 w 2329312"/>
              <a:gd name="connsiteY526" fmla="*/ 661015 h 1017558"/>
              <a:gd name="connsiteX527" fmla="*/ 1228771 w 2329312"/>
              <a:gd name="connsiteY527" fmla="*/ 656894 h 1017558"/>
              <a:gd name="connsiteX528" fmla="*/ 1231108 w 2329312"/>
              <a:gd name="connsiteY528" fmla="*/ 652749 h 1017558"/>
              <a:gd name="connsiteX529" fmla="*/ 1233446 w 2329312"/>
              <a:gd name="connsiteY529" fmla="*/ 648591 h 1017558"/>
              <a:gd name="connsiteX530" fmla="*/ 1235771 w 2329312"/>
              <a:gd name="connsiteY530" fmla="*/ 644396 h 1017558"/>
              <a:gd name="connsiteX531" fmla="*/ 1238108 w 2329312"/>
              <a:gd name="connsiteY531" fmla="*/ 640177 h 1017558"/>
              <a:gd name="connsiteX532" fmla="*/ 1240433 w 2329312"/>
              <a:gd name="connsiteY532" fmla="*/ 635945 h 1017558"/>
              <a:gd name="connsiteX533" fmla="*/ 1242770 w 2329312"/>
              <a:gd name="connsiteY533" fmla="*/ 631689 h 1017558"/>
              <a:gd name="connsiteX534" fmla="*/ 1245095 w 2329312"/>
              <a:gd name="connsiteY534" fmla="*/ 627408 h 1017558"/>
              <a:gd name="connsiteX535" fmla="*/ 1247432 w 2329312"/>
              <a:gd name="connsiteY535" fmla="*/ 623090 h 1017558"/>
              <a:gd name="connsiteX536" fmla="*/ 1249757 w 2329312"/>
              <a:gd name="connsiteY536" fmla="*/ 618772 h 1017558"/>
              <a:gd name="connsiteX537" fmla="*/ 1252095 w 2329312"/>
              <a:gd name="connsiteY537" fmla="*/ 614418 h 1017558"/>
              <a:gd name="connsiteX538" fmla="*/ 1254420 w 2329312"/>
              <a:gd name="connsiteY538" fmla="*/ 610051 h 1017558"/>
              <a:gd name="connsiteX539" fmla="*/ 1256757 w 2329312"/>
              <a:gd name="connsiteY539" fmla="*/ 605647 h 1017558"/>
              <a:gd name="connsiteX540" fmla="*/ 1259082 w 2329312"/>
              <a:gd name="connsiteY540" fmla="*/ 601238 h 1017558"/>
              <a:gd name="connsiteX541" fmla="*/ 1261419 w 2329312"/>
              <a:gd name="connsiteY541" fmla="*/ 596803 h 1017558"/>
              <a:gd name="connsiteX542" fmla="*/ 1263756 w 2329312"/>
              <a:gd name="connsiteY542" fmla="*/ 592348 h 1017558"/>
              <a:gd name="connsiteX543" fmla="*/ 1266081 w 2329312"/>
              <a:gd name="connsiteY543" fmla="*/ 587873 h 1017558"/>
              <a:gd name="connsiteX544" fmla="*/ 1268419 w 2329312"/>
              <a:gd name="connsiteY544" fmla="*/ 583378 h 1017558"/>
              <a:gd name="connsiteX545" fmla="*/ 1270744 w 2329312"/>
              <a:gd name="connsiteY545" fmla="*/ 578863 h 1017558"/>
              <a:gd name="connsiteX546" fmla="*/ 1273081 w 2329312"/>
              <a:gd name="connsiteY546" fmla="*/ 574329 h 1017558"/>
              <a:gd name="connsiteX547" fmla="*/ 1275406 w 2329312"/>
              <a:gd name="connsiteY547" fmla="*/ 569777 h 1017558"/>
              <a:gd name="connsiteX548" fmla="*/ 1277743 w 2329312"/>
              <a:gd name="connsiteY548" fmla="*/ 565207 h 1017558"/>
              <a:gd name="connsiteX549" fmla="*/ 1280068 w 2329312"/>
              <a:gd name="connsiteY549" fmla="*/ 560620 h 1017558"/>
              <a:gd name="connsiteX550" fmla="*/ 1282405 w 2329312"/>
              <a:gd name="connsiteY550" fmla="*/ 556015 h 1017558"/>
              <a:gd name="connsiteX551" fmla="*/ 1284730 w 2329312"/>
              <a:gd name="connsiteY551" fmla="*/ 551393 h 1017558"/>
              <a:gd name="connsiteX552" fmla="*/ 1287067 w 2329312"/>
              <a:gd name="connsiteY552" fmla="*/ 546754 h 1017558"/>
              <a:gd name="connsiteX553" fmla="*/ 1289405 w 2329312"/>
              <a:gd name="connsiteY553" fmla="*/ 542099 h 1017558"/>
              <a:gd name="connsiteX554" fmla="*/ 1291730 w 2329312"/>
              <a:gd name="connsiteY554" fmla="*/ 537428 h 1017558"/>
              <a:gd name="connsiteX555" fmla="*/ 1294067 w 2329312"/>
              <a:gd name="connsiteY555" fmla="*/ 532743 h 1017558"/>
              <a:gd name="connsiteX556" fmla="*/ 1296392 w 2329312"/>
              <a:gd name="connsiteY556" fmla="*/ 528042 h 1017558"/>
              <a:gd name="connsiteX557" fmla="*/ 1298729 w 2329312"/>
              <a:gd name="connsiteY557" fmla="*/ 523327 h 1017558"/>
              <a:gd name="connsiteX558" fmla="*/ 1301054 w 2329312"/>
              <a:gd name="connsiteY558" fmla="*/ 518599 h 1017558"/>
              <a:gd name="connsiteX559" fmla="*/ 1303391 w 2329312"/>
              <a:gd name="connsiteY559" fmla="*/ 513856 h 1017558"/>
              <a:gd name="connsiteX560" fmla="*/ 1305716 w 2329312"/>
              <a:gd name="connsiteY560" fmla="*/ 509102 h 1017558"/>
              <a:gd name="connsiteX561" fmla="*/ 1308054 w 2329312"/>
              <a:gd name="connsiteY561" fmla="*/ 504334 h 1017558"/>
              <a:gd name="connsiteX562" fmla="*/ 1310379 w 2329312"/>
              <a:gd name="connsiteY562" fmla="*/ 499555 h 1017558"/>
              <a:gd name="connsiteX563" fmla="*/ 1312716 w 2329312"/>
              <a:gd name="connsiteY563" fmla="*/ 494764 h 1017558"/>
              <a:gd name="connsiteX564" fmla="*/ 1315053 w 2329312"/>
              <a:gd name="connsiteY564" fmla="*/ 489962 h 1017558"/>
              <a:gd name="connsiteX565" fmla="*/ 1317378 w 2329312"/>
              <a:gd name="connsiteY565" fmla="*/ 485150 h 1017558"/>
              <a:gd name="connsiteX566" fmla="*/ 1319715 w 2329312"/>
              <a:gd name="connsiteY566" fmla="*/ 480328 h 1017558"/>
              <a:gd name="connsiteX567" fmla="*/ 1322040 w 2329312"/>
              <a:gd name="connsiteY567" fmla="*/ 475496 h 1017558"/>
              <a:gd name="connsiteX568" fmla="*/ 1324378 w 2329312"/>
              <a:gd name="connsiteY568" fmla="*/ 470655 h 1017558"/>
              <a:gd name="connsiteX569" fmla="*/ 1326702 w 2329312"/>
              <a:gd name="connsiteY569" fmla="*/ 465806 h 1017558"/>
              <a:gd name="connsiteX570" fmla="*/ 1329040 w 2329312"/>
              <a:gd name="connsiteY570" fmla="*/ 460950 h 1017558"/>
              <a:gd name="connsiteX571" fmla="*/ 1331365 w 2329312"/>
              <a:gd name="connsiteY571" fmla="*/ 456086 h 1017558"/>
              <a:gd name="connsiteX572" fmla="*/ 1333702 w 2329312"/>
              <a:gd name="connsiteY572" fmla="*/ 451215 h 1017558"/>
              <a:gd name="connsiteX573" fmla="*/ 1336027 w 2329312"/>
              <a:gd name="connsiteY573" fmla="*/ 446338 h 1017558"/>
              <a:gd name="connsiteX574" fmla="*/ 1338364 w 2329312"/>
              <a:gd name="connsiteY574" fmla="*/ 441456 h 1017558"/>
              <a:gd name="connsiteX575" fmla="*/ 1340701 w 2329312"/>
              <a:gd name="connsiteY575" fmla="*/ 436568 h 1017558"/>
              <a:gd name="connsiteX576" fmla="*/ 1343026 w 2329312"/>
              <a:gd name="connsiteY576" fmla="*/ 431676 h 1017558"/>
              <a:gd name="connsiteX577" fmla="*/ 1345364 w 2329312"/>
              <a:gd name="connsiteY577" fmla="*/ 426780 h 1017558"/>
              <a:gd name="connsiteX578" fmla="*/ 1347689 w 2329312"/>
              <a:gd name="connsiteY578" fmla="*/ 421882 h 1017558"/>
              <a:gd name="connsiteX579" fmla="*/ 1350026 w 2329312"/>
              <a:gd name="connsiteY579" fmla="*/ 416980 h 1017558"/>
              <a:gd name="connsiteX580" fmla="*/ 1352351 w 2329312"/>
              <a:gd name="connsiteY580" fmla="*/ 412076 h 1017558"/>
              <a:gd name="connsiteX581" fmla="*/ 1354688 w 2329312"/>
              <a:gd name="connsiteY581" fmla="*/ 407170 h 1017558"/>
              <a:gd name="connsiteX582" fmla="*/ 1357013 w 2329312"/>
              <a:gd name="connsiteY582" fmla="*/ 402265 h 1017558"/>
              <a:gd name="connsiteX583" fmla="*/ 1359350 w 2329312"/>
              <a:gd name="connsiteY583" fmla="*/ 397359 h 1017558"/>
              <a:gd name="connsiteX584" fmla="*/ 1361675 w 2329312"/>
              <a:gd name="connsiteY584" fmla="*/ 392452 h 1017558"/>
              <a:gd name="connsiteX585" fmla="*/ 1364012 w 2329312"/>
              <a:gd name="connsiteY585" fmla="*/ 387547 h 1017558"/>
              <a:gd name="connsiteX586" fmla="*/ 1366337 w 2329312"/>
              <a:gd name="connsiteY586" fmla="*/ 382644 h 1017558"/>
              <a:gd name="connsiteX587" fmla="*/ 1368675 w 2329312"/>
              <a:gd name="connsiteY587" fmla="*/ 377743 h 1017558"/>
              <a:gd name="connsiteX588" fmla="*/ 1371012 w 2329312"/>
              <a:gd name="connsiteY588" fmla="*/ 372845 h 1017558"/>
              <a:gd name="connsiteX589" fmla="*/ 1373337 w 2329312"/>
              <a:gd name="connsiteY589" fmla="*/ 367950 h 1017558"/>
              <a:gd name="connsiteX590" fmla="*/ 1375674 w 2329312"/>
              <a:gd name="connsiteY590" fmla="*/ 363060 h 1017558"/>
              <a:gd name="connsiteX591" fmla="*/ 1377999 w 2329312"/>
              <a:gd name="connsiteY591" fmla="*/ 358174 h 1017558"/>
              <a:gd name="connsiteX592" fmla="*/ 1380336 w 2329312"/>
              <a:gd name="connsiteY592" fmla="*/ 353294 h 1017558"/>
              <a:gd name="connsiteX593" fmla="*/ 1382661 w 2329312"/>
              <a:gd name="connsiteY593" fmla="*/ 348420 h 1017558"/>
              <a:gd name="connsiteX594" fmla="*/ 1384999 w 2329312"/>
              <a:gd name="connsiteY594" fmla="*/ 343554 h 1017558"/>
              <a:gd name="connsiteX595" fmla="*/ 1387324 w 2329312"/>
              <a:gd name="connsiteY595" fmla="*/ 338695 h 1017558"/>
              <a:gd name="connsiteX596" fmla="*/ 1389661 w 2329312"/>
              <a:gd name="connsiteY596" fmla="*/ 333843 h 1017558"/>
              <a:gd name="connsiteX597" fmla="*/ 1391986 w 2329312"/>
              <a:gd name="connsiteY597" fmla="*/ 329000 h 1017558"/>
              <a:gd name="connsiteX598" fmla="*/ 1394323 w 2329312"/>
              <a:gd name="connsiteY598" fmla="*/ 324168 h 1017558"/>
              <a:gd name="connsiteX599" fmla="*/ 1396660 w 2329312"/>
              <a:gd name="connsiteY599" fmla="*/ 319345 h 1017558"/>
              <a:gd name="connsiteX600" fmla="*/ 1398985 w 2329312"/>
              <a:gd name="connsiteY600" fmla="*/ 314534 h 1017558"/>
              <a:gd name="connsiteX601" fmla="*/ 1401322 w 2329312"/>
              <a:gd name="connsiteY601" fmla="*/ 309733 h 1017558"/>
              <a:gd name="connsiteX602" fmla="*/ 1403647 w 2329312"/>
              <a:gd name="connsiteY602" fmla="*/ 304945 h 1017558"/>
              <a:gd name="connsiteX603" fmla="*/ 1405985 w 2329312"/>
              <a:gd name="connsiteY603" fmla="*/ 300169 h 1017558"/>
              <a:gd name="connsiteX604" fmla="*/ 1408310 w 2329312"/>
              <a:gd name="connsiteY604" fmla="*/ 295409 h 1017558"/>
              <a:gd name="connsiteX605" fmla="*/ 1410647 w 2329312"/>
              <a:gd name="connsiteY605" fmla="*/ 290662 h 1017558"/>
              <a:gd name="connsiteX606" fmla="*/ 1412972 w 2329312"/>
              <a:gd name="connsiteY606" fmla="*/ 285929 h 1017558"/>
              <a:gd name="connsiteX607" fmla="*/ 1415309 w 2329312"/>
              <a:gd name="connsiteY607" fmla="*/ 281213 h 1017558"/>
              <a:gd name="connsiteX608" fmla="*/ 1417634 w 2329312"/>
              <a:gd name="connsiteY608" fmla="*/ 276514 h 1017558"/>
              <a:gd name="connsiteX609" fmla="*/ 1419971 w 2329312"/>
              <a:gd name="connsiteY609" fmla="*/ 271831 h 1017558"/>
              <a:gd name="connsiteX610" fmla="*/ 1422309 w 2329312"/>
              <a:gd name="connsiteY610" fmla="*/ 267166 h 1017558"/>
              <a:gd name="connsiteX611" fmla="*/ 1424634 w 2329312"/>
              <a:gd name="connsiteY611" fmla="*/ 262520 h 1017558"/>
              <a:gd name="connsiteX612" fmla="*/ 1426971 w 2329312"/>
              <a:gd name="connsiteY612" fmla="*/ 257892 h 1017558"/>
              <a:gd name="connsiteX613" fmla="*/ 1429296 w 2329312"/>
              <a:gd name="connsiteY613" fmla="*/ 253285 h 1017558"/>
              <a:gd name="connsiteX614" fmla="*/ 1431633 w 2329312"/>
              <a:gd name="connsiteY614" fmla="*/ 248698 h 1017558"/>
              <a:gd name="connsiteX615" fmla="*/ 1433958 w 2329312"/>
              <a:gd name="connsiteY615" fmla="*/ 244133 h 1017558"/>
              <a:gd name="connsiteX616" fmla="*/ 1436295 w 2329312"/>
              <a:gd name="connsiteY616" fmla="*/ 239590 h 1017558"/>
              <a:gd name="connsiteX617" fmla="*/ 1438620 w 2329312"/>
              <a:gd name="connsiteY617" fmla="*/ 235069 h 1017558"/>
              <a:gd name="connsiteX618" fmla="*/ 1440958 w 2329312"/>
              <a:gd name="connsiteY618" fmla="*/ 230573 h 1017558"/>
              <a:gd name="connsiteX619" fmla="*/ 1443283 w 2329312"/>
              <a:gd name="connsiteY619" fmla="*/ 226100 h 1017558"/>
              <a:gd name="connsiteX620" fmla="*/ 1445620 w 2329312"/>
              <a:gd name="connsiteY620" fmla="*/ 221652 h 1017558"/>
              <a:gd name="connsiteX621" fmla="*/ 1447957 w 2329312"/>
              <a:gd name="connsiteY621" fmla="*/ 217230 h 1017558"/>
              <a:gd name="connsiteX622" fmla="*/ 1450282 w 2329312"/>
              <a:gd name="connsiteY622" fmla="*/ 212835 h 1017558"/>
              <a:gd name="connsiteX623" fmla="*/ 1452619 w 2329312"/>
              <a:gd name="connsiteY623" fmla="*/ 208465 h 1017558"/>
              <a:gd name="connsiteX624" fmla="*/ 1454944 w 2329312"/>
              <a:gd name="connsiteY624" fmla="*/ 204124 h 1017558"/>
              <a:gd name="connsiteX625" fmla="*/ 1457282 w 2329312"/>
              <a:gd name="connsiteY625" fmla="*/ 199811 h 1017558"/>
              <a:gd name="connsiteX626" fmla="*/ 1459606 w 2329312"/>
              <a:gd name="connsiteY626" fmla="*/ 195528 h 1017558"/>
              <a:gd name="connsiteX627" fmla="*/ 1461944 w 2329312"/>
              <a:gd name="connsiteY627" fmla="*/ 191273 h 1017558"/>
              <a:gd name="connsiteX628" fmla="*/ 1464269 w 2329312"/>
              <a:gd name="connsiteY628" fmla="*/ 187050 h 1017558"/>
              <a:gd name="connsiteX629" fmla="*/ 1466606 w 2329312"/>
              <a:gd name="connsiteY629" fmla="*/ 182857 h 1017558"/>
              <a:gd name="connsiteX630" fmla="*/ 1468931 w 2329312"/>
              <a:gd name="connsiteY630" fmla="*/ 178697 h 1017558"/>
              <a:gd name="connsiteX631" fmla="*/ 1471268 w 2329312"/>
              <a:gd name="connsiteY631" fmla="*/ 174569 h 1017558"/>
              <a:gd name="connsiteX632" fmla="*/ 1473593 w 2329312"/>
              <a:gd name="connsiteY632" fmla="*/ 170474 h 1017558"/>
              <a:gd name="connsiteX633" fmla="*/ 1475930 w 2329312"/>
              <a:gd name="connsiteY633" fmla="*/ 166413 h 1017558"/>
              <a:gd name="connsiteX634" fmla="*/ 1478268 w 2329312"/>
              <a:gd name="connsiteY634" fmla="*/ 162387 h 1017558"/>
              <a:gd name="connsiteX635" fmla="*/ 1480593 w 2329312"/>
              <a:gd name="connsiteY635" fmla="*/ 158396 h 1017558"/>
              <a:gd name="connsiteX636" fmla="*/ 1482930 w 2329312"/>
              <a:gd name="connsiteY636" fmla="*/ 154440 h 1017558"/>
              <a:gd name="connsiteX637" fmla="*/ 1485255 w 2329312"/>
              <a:gd name="connsiteY637" fmla="*/ 150522 h 1017558"/>
              <a:gd name="connsiteX638" fmla="*/ 1487592 w 2329312"/>
              <a:gd name="connsiteY638" fmla="*/ 146641 h 1017558"/>
              <a:gd name="connsiteX639" fmla="*/ 1489917 w 2329312"/>
              <a:gd name="connsiteY639" fmla="*/ 142797 h 1017558"/>
              <a:gd name="connsiteX640" fmla="*/ 1492254 w 2329312"/>
              <a:gd name="connsiteY640" fmla="*/ 138992 h 1017558"/>
              <a:gd name="connsiteX641" fmla="*/ 1494579 w 2329312"/>
              <a:gd name="connsiteY641" fmla="*/ 135227 h 1017558"/>
              <a:gd name="connsiteX642" fmla="*/ 1496916 w 2329312"/>
              <a:gd name="connsiteY642" fmla="*/ 131502 h 1017558"/>
              <a:gd name="connsiteX643" fmla="*/ 1499241 w 2329312"/>
              <a:gd name="connsiteY643" fmla="*/ 127816 h 1017558"/>
              <a:gd name="connsiteX644" fmla="*/ 1501579 w 2329312"/>
              <a:gd name="connsiteY644" fmla="*/ 124171 h 1017558"/>
              <a:gd name="connsiteX645" fmla="*/ 1503916 w 2329312"/>
              <a:gd name="connsiteY645" fmla="*/ 120569 h 1017558"/>
              <a:gd name="connsiteX646" fmla="*/ 1506241 w 2329312"/>
              <a:gd name="connsiteY646" fmla="*/ 117009 h 1017558"/>
              <a:gd name="connsiteX647" fmla="*/ 1508578 w 2329312"/>
              <a:gd name="connsiteY647" fmla="*/ 113492 h 1017558"/>
              <a:gd name="connsiteX648" fmla="*/ 1510903 w 2329312"/>
              <a:gd name="connsiteY648" fmla="*/ 110019 h 1017558"/>
              <a:gd name="connsiteX649" fmla="*/ 1513240 w 2329312"/>
              <a:gd name="connsiteY649" fmla="*/ 106590 h 1017558"/>
              <a:gd name="connsiteX650" fmla="*/ 1515565 w 2329312"/>
              <a:gd name="connsiteY650" fmla="*/ 103206 h 1017558"/>
              <a:gd name="connsiteX651" fmla="*/ 1517903 w 2329312"/>
              <a:gd name="connsiteY651" fmla="*/ 99866 h 1017558"/>
              <a:gd name="connsiteX652" fmla="*/ 1520228 w 2329312"/>
              <a:gd name="connsiteY652" fmla="*/ 96574 h 1017558"/>
              <a:gd name="connsiteX653" fmla="*/ 1522565 w 2329312"/>
              <a:gd name="connsiteY653" fmla="*/ 93328 h 1017558"/>
              <a:gd name="connsiteX654" fmla="*/ 1524890 w 2329312"/>
              <a:gd name="connsiteY654" fmla="*/ 90128 h 1017558"/>
              <a:gd name="connsiteX655" fmla="*/ 1527227 w 2329312"/>
              <a:gd name="connsiteY655" fmla="*/ 86977 h 1017558"/>
              <a:gd name="connsiteX656" fmla="*/ 1529564 w 2329312"/>
              <a:gd name="connsiteY656" fmla="*/ 83874 h 1017558"/>
              <a:gd name="connsiteX657" fmla="*/ 1531889 w 2329312"/>
              <a:gd name="connsiteY657" fmla="*/ 80820 h 1017558"/>
              <a:gd name="connsiteX658" fmla="*/ 1534226 w 2329312"/>
              <a:gd name="connsiteY658" fmla="*/ 77815 h 1017558"/>
              <a:gd name="connsiteX659" fmla="*/ 1536551 w 2329312"/>
              <a:gd name="connsiteY659" fmla="*/ 74860 h 1017558"/>
              <a:gd name="connsiteX660" fmla="*/ 1538889 w 2329312"/>
              <a:gd name="connsiteY660" fmla="*/ 71956 h 1017558"/>
              <a:gd name="connsiteX661" fmla="*/ 1541214 w 2329312"/>
              <a:gd name="connsiteY661" fmla="*/ 69103 h 1017558"/>
              <a:gd name="connsiteX662" fmla="*/ 1543551 w 2329312"/>
              <a:gd name="connsiteY662" fmla="*/ 66301 h 1017558"/>
              <a:gd name="connsiteX663" fmla="*/ 1545876 w 2329312"/>
              <a:gd name="connsiteY663" fmla="*/ 63551 h 1017558"/>
              <a:gd name="connsiteX664" fmla="*/ 1548213 w 2329312"/>
              <a:gd name="connsiteY664" fmla="*/ 60854 h 1017558"/>
              <a:gd name="connsiteX665" fmla="*/ 1550538 w 2329312"/>
              <a:gd name="connsiteY665" fmla="*/ 58209 h 1017558"/>
              <a:gd name="connsiteX666" fmla="*/ 1552875 w 2329312"/>
              <a:gd name="connsiteY666" fmla="*/ 55618 h 1017558"/>
              <a:gd name="connsiteX667" fmla="*/ 1555213 w 2329312"/>
              <a:gd name="connsiteY667" fmla="*/ 53082 h 1017558"/>
              <a:gd name="connsiteX668" fmla="*/ 1557538 w 2329312"/>
              <a:gd name="connsiteY668" fmla="*/ 50599 h 1017558"/>
              <a:gd name="connsiteX669" fmla="*/ 1559875 w 2329312"/>
              <a:gd name="connsiteY669" fmla="*/ 48171 h 1017558"/>
              <a:gd name="connsiteX670" fmla="*/ 1562200 w 2329312"/>
              <a:gd name="connsiteY670" fmla="*/ 45799 h 1017558"/>
              <a:gd name="connsiteX671" fmla="*/ 1564537 w 2329312"/>
              <a:gd name="connsiteY671" fmla="*/ 43483 h 1017558"/>
              <a:gd name="connsiteX672" fmla="*/ 1566862 w 2329312"/>
              <a:gd name="connsiteY672" fmla="*/ 41222 h 1017558"/>
              <a:gd name="connsiteX673" fmla="*/ 1569199 w 2329312"/>
              <a:gd name="connsiteY673" fmla="*/ 39019 h 1017558"/>
              <a:gd name="connsiteX674" fmla="*/ 1571524 w 2329312"/>
              <a:gd name="connsiteY674" fmla="*/ 36871 h 1017558"/>
              <a:gd name="connsiteX675" fmla="*/ 1573861 w 2329312"/>
              <a:gd name="connsiteY675" fmla="*/ 34782 h 1017558"/>
              <a:gd name="connsiteX676" fmla="*/ 1576186 w 2329312"/>
              <a:gd name="connsiteY676" fmla="*/ 32750 h 1017558"/>
              <a:gd name="connsiteX677" fmla="*/ 1578524 w 2329312"/>
              <a:gd name="connsiteY677" fmla="*/ 30777 h 1017558"/>
              <a:gd name="connsiteX678" fmla="*/ 1580849 w 2329312"/>
              <a:gd name="connsiteY678" fmla="*/ 28863 h 1017558"/>
              <a:gd name="connsiteX679" fmla="*/ 1583186 w 2329312"/>
              <a:gd name="connsiteY679" fmla="*/ 27006 h 1017558"/>
              <a:gd name="connsiteX680" fmla="*/ 1585523 w 2329312"/>
              <a:gd name="connsiteY680" fmla="*/ 25209 h 1017558"/>
              <a:gd name="connsiteX681" fmla="*/ 1587848 w 2329312"/>
              <a:gd name="connsiteY681" fmla="*/ 23472 h 1017558"/>
              <a:gd name="connsiteX682" fmla="*/ 1590185 w 2329312"/>
              <a:gd name="connsiteY682" fmla="*/ 21794 h 1017558"/>
              <a:gd name="connsiteX683" fmla="*/ 1592510 w 2329312"/>
              <a:gd name="connsiteY683" fmla="*/ 20178 h 1017558"/>
              <a:gd name="connsiteX684" fmla="*/ 1594848 w 2329312"/>
              <a:gd name="connsiteY684" fmla="*/ 18621 h 1017558"/>
              <a:gd name="connsiteX685" fmla="*/ 1597173 w 2329312"/>
              <a:gd name="connsiteY685" fmla="*/ 17125 h 1017558"/>
              <a:gd name="connsiteX686" fmla="*/ 1599510 w 2329312"/>
              <a:gd name="connsiteY686" fmla="*/ 15690 h 1017558"/>
              <a:gd name="connsiteX687" fmla="*/ 1601835 w 2329312"/>
              <a:gd name="connsiteY687" fmla="*/ 14318 h 1017558"/>
              <a:gd name="connsiteX688" fmla="*/ 1604172 w 2329312"/>
              <a:gd name="connsiteY688" fmla="*/ 13005 h 1017558"/>
              <a:gd name="connsiteX689" fmla="*/ 1606497 w 2329312"/>
              <a:gd name="connsiteY689" fmla="*/ 11755 h 1017558"/>
              <a:gd name="connsiteX690" fmla="*/ 1608834 w 2329312"/>
              <a:gd name="connsiteY690" fmla="*/ 10568 h 1017558"/>
              <a:gd name="connsiteX691" fmla="*/ 1611172 w 2329312"/>
              <a:gd name="connsiteY691" fmla="*/ 9443 h 1017558"/>
              <a:gd name="connsiteX692" fmla="*/ 1613497 w 2329312"/>
              <a:gd name="connsiteY692" fmla="*/ 8378 h 1017558"/>
              <a:gd name="connsiteX693" fmla="*/ 1615834 w 2329312"/>
              <a:gd name="connsiteY693" fmla="*/ 7378 h 1017558"/>
              <a:gd name="connsiteX694" fmla="*/ 1618159 w 2329312"/>
              <a:gd name="connsiteY694" fmla="*/ 6441 h 1017558"/>
              <a:gd name="connsiteX695" fmla="*/ 1620496 w 2329312"/>
              <a:gd name="connsiteY695" fmla="*/ 5566 h 1017558"/>
              <a:gd name="connsiteX696" fmla="*/ 1622821 w 2329312"/>
              <a:gd name="connsiteY696" fmla="*/ 4756 h 1017558"/>
              <a:gd name="connsiteX697" fmla="*/ 1625158 w 2329312"/>
              <a:gd name="connsiteY697" fmla="*/ 4008 h 1017558"/>
              <a:gd name="connsiteX698" fmla="*/ 1627483 w 2329312"/>
              <a:gd name="connsiteY698" fmla="*/ 3324 h 1017558"/>
              <a:gd name="connsiteX699" fmla="*/ 1629820 w 2329312"/>
              <a:gd name="connsiteY699" fmla="*/ 2704 h 1017558"/>
              <a:gd name="connsiteX700" fmla="*/ 1632145 w 2329312"/>
              <a:gd name="connsiteY700" fmla="*/ 2147 h 1017558"/>
              <a:gd name="connsiteX701" fmla="*/ 1634483 w 2329312"/>
              <a:gd name="connsiteY701" fmla="*/ 1655 h 1017558"/>
              <a:gd name="connsiteX702" fmla="*/ 1636820 w 2329312"/>
              <a:gd name="connsiteY702" fmla="*/ 1225 h 1017558"/>
              <a:gd name="connsiteX703" fmla="*/ 1639145 w 2329312"/>
              <a:gd name="connsiteY703" fmla="*/ 861 h 1017558"/>
              <a:gd name="connsiteX704" fmla="*/ 1641482 w 2329312"/>
              <a:gd name="connsiteY704" fmla="*/ 561 h 1017558"/>
              <a:gd name="connsiteX705" fmla="*/ 1643807 w 2329312"/>
              <a:gd name="connsiteY705" fmla="*/ 324 h 1017558"/>
              <a:gd name="connsiteX706" fmla="*/ 1646144 w 2329312"/>
              <a:gd name="connsiteY706" fmla="*/ 153 h 1017558"/>
              <a:gd name="connsiteX707" fmla="*/ 1648469 w 2329312"/>
              <a:gd name="connsiteY707" fmla="*/ 44 h 1017558"/>
              <a:gd name="connsiteX708" fmla="*/ 1650807 w 2329312"/>
              <a:gd name="connsiteY708" fmla="*/ 0 h 1017558"/>
              <a:gd name="connsiteX709" fmla="*/ 1653132 w 2329312"/>
              <a:gd name="connsiteY709" fmla="*/ 21 h 1017558"/>
              <a:gd name="connsiteX710" fmla="*/ 1655469 w 2329312"/>
              <a:gd name="connsiteY710" fmla="*/ 107 h 1017558"/>
              <a:gd name="connsiteX711" fmla="*/ 1657794 w 2329312"/>
              <a:gd name="connsiteY711" fmla="*/ 256 h 1017558"/>
              <a:gd name="connsiteX712" fmla="*/ 1660131 w 2329312"/>
              <a:gd name="connsiteY712" fmla="*/ 470 h 1017558"/>
              <a:gd name="connsiteX713" fmla="*/ 1662468 w 2329312"/>
              <a:gd name="connsiteY713" fmla="*/ 747 h 1017558"/>
              <a:gd name="connsiteX714" fmla="*/ 1664793 w 2329312"/>
              <a:gd name="connsiteY714" fmla="*/ 1090 h 1017558"/>
              <a:gd name="connsiteX715" fmla="*/ 1667131 w 2329312"/>
              <a:gd name="connsiteY715" fmla="*/ 1496 h 1017558"/>
              <a:gd name="connsiteX716" fmla="*/ 1669455 w 2329312"/>
              <a:gd name="connsiteY716" fmla="*/ 1966 h 1017558"/>
              <a:gd name="connsiteX717" fmla="*/ 1671793 w 2329312"/>
              <a:gd name="connsiteY717" fmla="*/ 2500 h 1017558"/>
              <a:gd name="connsiteX718" fmla="*/ 1674118 w 2329312"/>
              <a:gd name="connsiteY718" fmla="*/ 3098 h 1017558"/>
              <a:gd name="connsiteX719" fmla="*/ 1676455 w 2329312"/>
              <a:gd name="connsiteY719" fmla="*/ 3759 h 1017558"/>
              <a:gd name="connsiteX720" fmla="*/ 1678780 w 2329312"/>
              <a:gd name="connsiteY720" fmla="*/ 4484 h 1017558"/>
              <a:gd name="connsiteX721" fmla="*/ 1681117 w 2329312"/>
              <a:gd name="connsiteY721" fmla="*/ 5272 h 1017558"/>
              <a:gd name="connsiteX722" fmla="*/ 1683442 w 2329312"/>
              <a:gd name="connsiteY722" fmla="*/ 6125 h 1017558"/>
              <a:gd name="connsiteX723" fmla="*/ 1685779 w 2329312"/>
              <a:gd name="connsiteY723" fmla="*/ 7040 h 1017558"/>
              <a:gd name="connsiteX724" fmla="*/ 1688104 w 2329312"/>
              <a:gd name="connsiteY724" fmla="*/ 8018 h 1017558"/>
              <a:gd name="connsiteX725" fmla="*/ 1690442 w 2329312"/>
              <a:gd name="connsiteY725" fmla="*/ 9059 h 1017558"/>
              <a:gd name="connsiteX726" fmla="*/ 1692779 w 2329312"/>
              <a:gd name="connsiteY726" fmla="*/ 10162 h 1017558"/>
              <a:gd name="connsiteX727" fmla="*/ 1695104 w 2329312"/>
              <a:gd name="connsiteY727" fmla="*/ 11328 h 1017558"/>
              <a:gd name="connsiteX728" fmla="*/ 1697441 w 2329312"/>
              <a:gd name="connsiteY728" fmla="*/ 12556 h 1017558"/>
              <a:gd name="connsiteX729" fmla="*/ 1699766 w 2329312"/>
              <a:gd name="connsiteY729" fmla="*/ 13846 h 1017558"/>
              <a:gd name="connsiteX730" fmla="*/ 1702103 w 2329312"/>
              <a:gd name="connsiteY730" fmla="*/ 15198 h 1017558"/>
              <a:gd name="connsiteX731" fmla="*/ 1704428 w 2329312"/>
              <a:gd name="connsiteY731" fmla="*/ 16611 h 1017558"/>
              <a:gd name="connsiteX732" fmla="*/ 1706765 w 2329312"/>
              <a:gd name="connsiteY732" fmla="*/ 18085 h 1017558"/>
              <a:gd name="connsiteX733" fmla="*/ 1709090 w 2329312"/>
              <a:gd name="connsiteY733" fmla="*/ 19621 h 1017558"/>
              <a:gd name="connsiteX734" fmla="*/ 1711428 w 2329312"/>
              <a:gd name="connsiteY734" fmla="*/ 21216 h 1017558"/>
              <a:gd name="connsiteX735" fmla="*/ 1713753 w 2329312"/>
              <a:gd name="connsiteY735" fmla="*/ 22872 h 1017558"/>
              <a:gd name="connsiteX736" fmla="*/ 1716090 w 2329312"/>
              <a:gd name="connsiteY736" fmla="*/ 24588 h 1017558"/>
              <a:gd name="connsiteX737" fmla="*/ 1718427 w 2329312"/>
              <a:gd name="connsiteY737" fmla="*/ 26364 h 1017558"/>
              <a:gd name="connsiteX738" fmla="*/ 1720752 w 2329312"/>
              <a:gd name="connsiteY738" fmla="*/ 28200 h 1017558"/>
              <a:gd name="connsiteX739" fmla="*/ 1723089 w 2329312"/>
              <a:gd name="connsiteY739" fmla="*/ 30093 h 1017558"/>
              <a:gd name="connsiteX740" fmla="*/ 1725414 w 2329312"/>
              <a:gd name="connsiteY740" fmla="*/ 32046 h 1017558"/>
              <a:gd name="connsiteX741" fmla="*/ 1727752 w 2329312"/>
              <a:gd name="connsiteY741" fmla="*/ 34058 h 1017558"/>
              <a:gd name="connsiteX742" fmla="*/ 1730077 w 2329312"/>
              <a:gd name="connsiteY742" fmla="*/ 36125 h 1017558"/>
              <a:gd name="connsiteX743" fmla="*/ 1732414 w 2329312"/>
              <a:gd name="connsiteY743" fmla="*/ 38252 h 1017558"/>
              <a:gd name="connsiteX744" fmla="*/ 1734739 w 2329312"/>
              <a:gd name="connsiteY744" fmla="*/ 40436 h 1017558"/>
              <a:gd name="connsiteX745" fmla="*/ 1737076 w 2329312"/>
              <a:gd name="connsiteY745" fmla="*/ 42677 h 1017558"/>
              <a:gd name="connsiteX746" fmla="*/ 1739401 w 2329312"/>
              <a:gd name="connsiteY746" fmla="*/ 44974 h 1017558"/>
              <a:gd name="connsiteX747" fmla="*/ 1741738 w 2329312"/>
              <a:gd name="connsiteY747" fmla="*/ 47326 h 1017558"/>
              <a:gd name="connsiteX748" fmla="*/ 1744075 w 2329312"/>
              <a:gd name="connsiteY748" fmla="*/ 49734 h 1017558"/>
              <a:gd name="connsiteX749" fmla="*/ 1746400 w 2329312"/>
              <a:gd name="connsiteY749" fmla="*/ 52197 h 1017558"/>
              <a:gd name="connsiteX750" fmla="*/ 1748738 w 2329312"/>
              <a:gd name="connsiteY750" fmla="*/ 54715 h 1017558"/>
              <a:gd name="connsiteX751" fmla="*/ 1751063 w 2329312"/>
              <a:gd name="connsiteY751" fmla="*/ 57286 h 1017558"/>
              <a:gd name="connsiteX752" fmla="*/ 1753400 w 2329312"/>
              <a:gd name="connsiteY752" fmla="*/ 59913 h 1017558"/>
              <a:gd name="connsiteX753" fmla="*/ 1755725 w 2329312"/>
              <a:gd name="connsiteY753" fmla="*/ 62591 h 1017558"/>
              <a:gd name="connsiteX754" fmla="*/ 1758062 w 2329312"/>
              <a:gd name="connsiteY754" fmla="*/ 65323 h 1017558"/>
              <a:gd name="connsiteX755" fmla="*/ 1760387 w 2329312"/>
              <a:gd name="connsiteY755" fmla="*/ 68105 h 1017558"/>
              <a:gd name="connsiteX756" fmla="*/ 1762724 w 2329312"/>
              <a:gd name="connsiteY756" fmla="*/ 70941 h 1017558"/>
              <a:gd name="connsiteX757" fmla="*/ 1765049 w 2329312"/>
              <a:gd name="connsiteY757" fmla="*/ 73828 h 1017558"/>
              <a:gd name="connsiteX758" fmla="*/ 1767387 w 2329312"/>
              <a:gd name="connsiteY758" fmla="*/ 76764 h 1017558"/>
              <a:gd name="connsiteX759" fmla="*/ 1769724 w 2329312"/>
              <a:gd name="connsiteY759" fmla="*/ 79752 h 1017558"/>
              <a:gd name="connsiteX760" fmla="*/ 1772049 w 2329312"/>
              <a:gd name="connsiteY760" fmla="*/ 82788 h 1017558"/>
              <a:gd name="connsiteX761" fmla="*/ 1774386 w 2329312"/>
              <a:gd name="connsiteY761" fmla="*/ 85875 h 1017558"/>
              <a:gd name="connsiteX762" fmla="*/ 1776711 w 2329312"/>
              <a:gd name="connsiteY762" fmla="*/ 89009 h 1017558"/>
              <a:gd name="connsiteX763" fmla="*/ 1779048 w 2329312"/>
              <a:gd name="connsiteY763" fmla="*/ 92191 h 1017558"/>
              <a:gd name="connsiteX764" fmla="*/ 1781373 w 2329312"/>
              <a:gd name="connsiteY764" fmla="*/ 95420 h 1017558"/>
              <a:gd name="connsiteX765" fmla="*/ 1783711 w 2329312"/>
              <a:gd name="connsiteY765" fmla="*/ 98698 h 1017558"/>
              <a:gd name="connsiteX766" fmla="*/ 1786036 w 2329312"/>
              <a:gd name="connsiteY766" fmla="*/ 102020 h 1017558"/>
              <a:gd name="connsiteX767" fmla="*/ 1788373 w 2329312"/>
              <a:gd name="connsiteY767" fmla="*/ 105388 h 1017558"/>
              <a:gd name="connsiteX768" fmla="*/ 1790698 w 2329312"/>
              <a:gd name="connsiteY768" fmla="*/ 108802 h 1017558"/>
              <a:gd name="connsiteX769" fmla="*/ 1793035 w 2329312"/>
              <a:gd name="connsiteY769" fmla="*/ 112259 h 1017558"/>
              <a:gd name="connsiteX770" fmla="*/ 1795360 w 2329312"/>
              <a:gd name="connsiteY770" fmla="*/ 115761 h 1017558"/>
              <a:gd name="connsiteX771" fmla="*/ 1797697 w 2329312"/>
              <a:gd name="connsiteY771" fmla="*/ 119306 h 1017558"/>
              <a:gd name="connsiteX772" fmla="*/ 1800034 w 2329312"/>
              <a:gd name="connsiteY772" fmla="*/ 122893 h 1017558"/>
              <a:gd name="connsiteX773" fmla="*/ 1802359 w 2329312"/>
              <a:gd name="connsiteY773" fmla="*/ 126522 h 1017558"/>
              <a:gd name="connsiteX774" fmla="*/ 1804697 w 2329312"/>
              <a:gd name="connsiteY774" fmla="*/ 130193 h 1017558"/>
              <a:gd name="connsiteX775" fmla="*/ 1807022 w 2329312"/>
              <a:gd name="connsiteY775" fmla="*/ 133905 h 1017558"/>
              <a:gd name="connsiteX776" fmla="*/ 1809359 w 2329312"/>
              <a:gd name="connsiteY776" fmla="*/ 137656 h 1017558"/>
              <a:gd name="connsiteX777" fmla="*/ 1811684 w 2329312"/>
              <a:gd name="connsiteY777" fmla="*/ 141447 h 1017558"/>
              <a:gd name="connsiteX778" fmla="*/ 1814021 w 2329312"/>
              <a:gd name="connsiteY778" fmla="*/ 145277 h 1017558"/>
              <a:gd name="connsiteX779" fmla="*/ 1816346 w 2329312"/>
              <a:gd name="connsiteY779" fmla="*/ 149146 h 1017558"/>
              <a:gd name="connsiteX780" fmla="*/ 1818683 w 2329312"/>
              <a:gd name="connsiteY780" fmla="*/ 153051 h 1017558"/>
              <a:gd name="connsiteX781" fmla="*/ 1821008 w 2329312"/>
              <a:gd name="connsiteY781" fmla="*/ 156993 h 1017558"/>
              <a:gd name="connsiteX782" fmla="*/ 1823346 w 2329312"/>
              <a:gd name="connsiteY782" fmla="*/ 160971 h 1017558"/>
              <a:gd name="connsiteX783" fmla="*/ 1825683 w 2329312"/>
              <a:gd name="connsiteY783" fmla="*/ 164985 h 1017558"/>
              <a:gd name="connsiteX784" fmla="*/ 1828008 w 2329312"/>
              <a:gd name="connsiteY784" fmla="*/ 169034 h 1017558"/>
              <a:gd name="connsiteX785" fmla="*/ 1830345 w 2329312"/>
              <a:gd name="connsiteY785" fmla="*/ 173117 h 1017558"/>
              <a:gd name="connsiteX786" fmla="*/ 1832670 w 2329312"/>
              <a:gd name="connsiteY786" fmla="*/ 177233 h 1017558"/>
              <a:gd name="connsiteX787" fmla="*/ 1835007 w 2329312"/>
              <a:gd name="connsiteY787" fmla="*/ 181382 h 1017558"/>
              <a:gd name="connsiteX788" fmla="*/ 1837332 w 2329312"/>
              <a:gd name="connsiteY788" fmla="*/ 185564 h 1017558"/>
              <a:gd name="connsiteX789" fmla="*/ 1839669 w 2329312"/>
              <a:gd name="connsiteY789" fmla="*/ 189776 h 1017558"/>
              <a:gd name="connsiteX790" fmla="*/ 1841994 w 2329312"/>
              <a:gd name="connsiteY790" fmla="*/ 194020 h 1017558"/>
              <a:gd name="connsiteX791" fmla="*/ 1844332 w 2329312"/>
              <a:gd name="connsiteY791" fmla="*/ 198293 h 1017558"/>
              <a:gd name="connsiteX792" fmla="*/ 1846657 w 2329312"/>
              <a:gd name="connsiteY792" fmla="*/ 202596 h 1017558"/>
              <a:gd name="connsiteX793" fmla="*/ 1848994 w 2329312"/>
              <a:gd name="connsiteY793" fmla="*/ 206927 h 1017558"/>
              <a:gd name="connsiteX794" fmla="*/ 1851331 w 2329312"/>
              <a:gd name="connsiteY794" fmla="*/ 211286 h 1017558"/>
              <a:gd name="connsiteX795" fmla="*/ 1853656 w 2329312"/>
              <a:gd name="connsiteY795" fmla="*/ 215673 h 1017558"/>
              <a:gd name="connsiteX796" fmla="*/ 1855993 w 2329312"/>
              <a:gd name="connsiteY796" fmla="*/ 220086 h 1017558"/>
              <a:gd name="connsiteX797" fmla="*/ 1858318 w 2329312"/>
              <a:gd name="connsiteY797" fmla="*/ 224525 h 1017558"/>
              <a:gd name="connsiteX798" fmla="*/ 1860656 w 2329312"/>
              <a:gd name="connsiteY798" fmla="*/ 228989 h 1017558"/>
              <a:gd name="connsiteX799" fmla="*/ 1862981 w 2329312"/>
              <a:gd name="connsiteY799" fmla="*/ 233478 h 1017558"/>
              <a:gd name="connsiteX800" fmla="*/ 1865318 w 2329312"/>
              <a:gd name="connsiteY800" fmla="*/ 237990 h 1017558"/>
              <a:gd name="connsiteX801" fmla="*/ 1867643 w 2329312"/>
              <a:gd name="connsiteY801" fmla="*/ 242524 h 1017558"/>
              <a:gd name="connsiteX802" fmla="*/ 1869980 w 2329312"/>
              <a:gd name="connsiteY802" fmla="*/ 247082 h 1017558"/>
              <a:gd name="connsiteX803" fmla="*/ 1872305 w 2329312"/>
              <a:gd name="connsiteY803" fmla="*/ 251660 h 1017558"/>
              <a:gd name="connsiteX804" fmla="*/ 1874642 w 2329312"/>
              <a:gd name="connsiteY804" fmla="*/ 256261 h 1017558"/>
              <a:gd name="connsiteX805" fmla="*/ 1876979 w 2329312"/>
              <a:gd name="connsiteY805" fmla="*/ 260881 h 1017558"/>
              <a:gd name="connsiteX806" fmla="*/ 1879304 w 2329312"/>
              <a:gd name="connsiteY806" fmla="*/ 265520 h 1017558"/>
              <a:gd name="connsiteX807" fmla="*/ 1881642 w 2329312"/>
              <a:gd name="connsiteY807" fmla="*/ 270179 h 1017558"/>
              <a:gd name="connsiteX808" fmla="*/ 1883967 w 2329312"/>
              <a:gd name="connsiteY808" fmla="*/ 274856 h 1017558"/>
              <a:gd name="connsiteX809" fmla="*/ 1886304 w 2329312"/>
              <a:gd name="connsiteY809" fmla="*/ 279550 h 1017558"/>
              <a:gd name="connsiteX810" fmla="*/ 1888629 w 2329312"/>
              <a:gd name="connsiteY810" fmla="*/ 284260 h 1017558"/>
              <a:gd name="connsiteX811" fmla="*/ 1890966 w 2329312"/>
              <a:gd name="connsiteY811" fmla="*/ 288986 h 1017558"/>
              <a:gd name="connsiteX812" fmla="*/ 1893291 w 2329312"/>
              <a:gd name="connsiteY812" fmla="*/ 293728 h 1017558"/>
              <a:gd name="connsiteX813" fmla="*/ 1895628 w 2329312"/>
              <a:gd name="connsiteY813" fmla="*/ 298484 h 1017558"/>
              <a:gd name="connsiteX814" fmla="*/ 1897953 w 2329312"/>
              <a:gd name="connsiteY814" fmla="*/ 303255 h 1017558"/>
              <a:gd name="connsiteX815" fmla="*/ 1900291 w 2329312"/>
              <a:gd name="connsiteY815" fmla="*/ 308039 h 1017558"/>
              <a:gd name="connsiteX816" fmla="*/ 1902628 w 2329312"/>
              <a:gd name="connsiteY816" fmla="*/ 312835 h 1017558"/>
              <a:gd name="connsiteX817" fmla="*/ 1904953 w 2329312"/>
              <a:gd name="connsiteY817" fmla="*/ 317642 h 1017558"/>
              <a:gd name="connsiteX818" fmla="*/ 1907290 w 2329312"/>
              <a:gd name="connsiteY818" fmla="*/ 322461 h 1017558"/>
              <a:gd name="connsiteX819" fmla="*/ 1909615 w 2329312"/>
              <a:gd name="connsiteY819" fmla="*/ 327290 h 1017558"/>
              <a:gd name="connsiteX820" fmla="*/ 1911952 w 2329312"/>
              <a:gd name="connsiteY820" fmla="*/ 332130 h 1017558"/>
              <a:gd name="connsiteX821" fmla="*/ 1914277 w 2329312"/>
              <a:gd name="connsiteY821" fmla="*/ 336978 h 1017558"/>
              <a:gd name="connsiteX822" fmla="*/ 1916614 w 2329312"/>
              <a:gd name="connsiteY822" fmla="*/ 341834 h 1017558"/>
              <a:gd name="connsiteX823" fmla="*/ 1918939 w 2329312"/>
              <a:gd name="connsiteY823" fmla="*/ 346699 h 1017558"/>
              <a:gd name="connsiteX824" fmla="*/ 1921277 w 2329312"/>
              <a:gd name="connsiteY824" fmla="*/ 351571 h 1017558"/>
              <a:gd name="connsiteX825" fmla="*/ 1923602 w 2329312"/>
              <a:gd name="connsiteY825" fmla="*/ 356448 h 1017558"/>
              <a:gd name="connsiteX826" fmla="*/ 1925939 w 2329312"/>
              <a:gd name="connsiteY826" fmla="*/ 361332 h 1017558"/>
              <a:gd name="connsiteX827" fmla="*/ 1928264 w 2329312"/>
              <a:gd name="connsiteY827" fmla="*/ 366220 h 1017558"/>
              <a:gd name="connsiteX828" fmla="*/ 1930601 w 2329312"/>
              <a:gd name="connsiteY828" fmla="*/ 371114 h 1017558"/>
              <a:gd name="connsiteX829" fmla="*/ 1932938 w 2329312"/>
              <a:gd name="connsiteY829" fmla="*/ 376011 h 1017558"/>
              <a:gd name="connsiteX830" fmla="*/ 1935263 w 2329312"/>
              <a:gd name="connsiteY830" fmla="*/ 380911 h 1017558"/>
              <a:gd name="connsiteX831" fmla="*/ 1937601 w 2329312"/>
              <a:gd name="connsiteY831" fmla="*/ 385814 h 1017558"/>
              <a:gd name="connsiteX832" fmla="*/ 1939926 w 2329312"/>
              <a:gd name="connsiteY832" fmla="*/ 390717 h 1017558"/>
              <a:gd name="connsiteX833" fmla="*/ 1942263 w 2329312"/>
              <a:gd name="connsiteY833" fmla="*/ 395623 h 1017558"/>
              <a:gd name="connsiteX834" fmla="*/ 1944588 w 2329312"/>
              <a:gd name="connsiteY834" fmla="*/ 400530 h 1017558"/>
              <a:gd name="connsiteX835" fmla="*/ 1946925 w 2329312"/>
              <a:gd name="connsiteY835" fmla="*/ 405436 h 1017558"/>
              <a:gd name="connsiteX836" fmla="*/ 1949250 w 2329312"/>
              <a:gd name="connsiteY836" fmla="*/ 410342 h 1017558"/>
              <a:gd name="connsiteX837" fmla="*/ 1951587 w 2329312"/>
              <a:gd name="connsiteY837" fmla="*/ 415246 h 1017558"/>
              <a:gd name="connsiteX838" fmla="*/ 1953912 w 2329312"/>
              <a:gd name="connsiteY838" fmla="*/ 420148 h 1017558"/>
              <a:gd name="connsiteX839" fmla="*/ 1956250 w 2329312"/>
              <a:gd name="connsiteY839" fmla="*/ 425048 h 1017558"/>
              <a:gd name="connsiteX840" fmla="*/ 1958587 w 2329312"/>
              <a:gd name="connsiteY840" fmla="*/ 429945 h 1017558"/>
              <a:gd name="connsiteX841" fmla="*/ 1960912 w 2329312"/>
              <a:gd name="connsiteY841" fmla="*/ 434839 h 1017558"/>
              <a:gd name="connsiteX842" fmla="*/ 1963249 w 2329312"/>
              <a:gd name="connsiteY842" fmla="*/ 439728 h 1017558"/>
              <a:gd name="connsiteX843" fmla="*/ 1965574 w 2329312"/>
              <a:gd name="connsiteY843" fmla="*/ 444612 h 1017558"/>
              <a:gd name="connsiteX844" fmla="*/ 1967911 w 2329312"/>
              <a:gd name="connsiteY844" fmla="*/ 449491 h 1017558"/>
              <a:gd name="connsiteX845" fmla="*/ 1970236 w 2329312"/>
              <a:gd name="connsiteY845" fmla="*/ 454365 h 1017558"/>
              <a:gd name="connsiteX846" fmla="*/ 1972573 w 2329312"/>
              <a:gd name="connsiteY846" fmla="*/ 459231 h 1017558"/>
              <a:gd name="connsiteX847" fmla="*/ 1974898 w 2329312"/>
              <a:gd name="connsiteY847" fmla="*/ 464090 h 1017558"/>
              <a:gd name="connsiteX848" fmla="*/ 1977236 w 2329312"/>
              <a:gd name="connsiteY848" fmla="*/ 468942 h 1017558"/>
              <a:gd name="connsiteX849" fmla="*/ 1979561 w 2329312"/>
              <a:gd name="connsiteY849" fmla="*/ 473785 h 1017558"/>
              <a:gd name="connsiteX850" fmla="*/ 1981898 w 2329312"/>
              <a:gd name="connsiteY850" fmla="*/ 478620 h 1017558"/>
              <a:gd name="connsiteX851" fmla="*/ 1984235 w 2329312"/>
              <a:gd name="connsiteY851" fmla="*/ 483446 h 1017558"/>
              <a:gd name="connsiteX852" fmla="*/ 1986560 w 2329312"/>
              <a:gd name="connsiteY852" fmla="*/ 488262 h 1017558"/>
              <a:gd name="connsiteX853" fmla="*/ 1988897 w 2329312"/>
              <a:gd name="connsiteY853" fmla="*/ 493067 h 1017558"/>
              <a:gd name="connsiteX854" fmla="*/ 1991222 w 2329312"/>
              <a:gd name="connsiteY854" fmla="*/ 497862 h 1017558"/>
              <a:gd name="connsiteX855" fmla="*/ 1993560 w 2329312"/>
              <a:gd name="connsiteY855" fmla="*/ 502646 h 1017558"/>
              <a:gd name="connsiteX856" fmla="*/ 1995885 w 2329312"/>
              <a:gd name="connsiteY856" fmla="*/ 507418 h 1017558"/>
              <a:gd name="connsiteX857" fmla="*/ 1998222 w 2329312"/>
              <a:gd name="connsiteY857" fmla="*/ 512177 h 1017558"/>
              <a:gd name="connsiteX858" fmla="*/ 2000547 w 2329312"/>
              <a:gd name="connsiteY858" fmla="*/ 516923 h 1017558"/>
              <a:gd name="connsiteX859" fmla="*/ 2002884 w 2329312"/>
              <a:gd name="connsiteY859" fmla="*/ 521657 h 1017558"/>
              <a:gd name="connsiteX860" fmla="*/ 2005209 w 2329312"/>
              <a:gd name="connsiteY860" fmla="*/ 526377 h 1017558"/>
              <a:gd name="connsiteX861" fmla="*/ 2007546 w 2329312"/>
              <a:gd name="connsiteY861" fmla="*/ 531082 h 1017558"/>
              <a:gd name="connsiteX862" fmla="*/ 2009883 w 2329312"/>
              <a:gd name="connsiteY862" fmla="*/ 535774 h 1017558"/>
              <a:gd name="connsiteX863" fmla="*/ 2012208 w 2329312"/>
              <a:gd name="connsiteY863" fmla="*/ 540450 h 1017558"/>
              <a:gd name="connsiteX864" fmla="*/ 2014546 w 2329312"/>
              <a:gd name="connsiteY864" fmla="*/ 545109 h 1017558"/>
              <a:gd name="connsiteX865" fmla="*/ 2016871 w 2329312"/>
              <a:gd name="connsiteY865" fmla="*/ 549754 h 1017558"/>
              <a:gd name="connsiteX866" fmla="*/ 2019208 w 2329312"/>
              <a:gd name="connsiteY866" fmla="*/ 554382 h 1017558"/>
              <a:gd name="connsiteX867" fmla="*/ 2021533 w 2329312"/>
              <a:gd name="connsiteY867" fmla="*/ 558993 h 1017558"/>
              <a:gd name="connsiteX868" fmla="*/ 2023870 w 2329312"/>
              <a:gd name="connsiteY868" fmla="*/ 563587 h 1017558"/>
              <a:gd name="connsiteX869" fmla="*/ 2026195 w 2329312"/>
              <a:gd name="connsiteY869" fmla="*/ 568163 h 1017558"/>
              <a:gd name="connsiteX870" fmla="*/ 2028532 w 2329312"/>
              <a:gd name="connsiteY870" fmla="*/ 572722 h 1017558"/>
              <a:gd name="connsiteX871" fmla="*/ 2030857 w 2329312"/>
              <a:gd name="connsiteY871" fmla="*/ 577261 h 1017558"/>
              <a:gd name="connsiteX872" fmla="*/ 2033195 w 2329312"/>
              <a:gd name="connsiteY872" fmla="*/ 581783 h 1017558"/>
              <a:gd name="connsiteX873" fmla="*/ 2035520 w 2329312"/>
              <a:gd name="connsiteY873" fmla="*/ 586284 h 1017558"/>
              <a:gd name="connsiteX874" fmla="*/ 2037857 w 2329312"/>
              <a:gd name="connsiteY874" fmla="*/ 590767 h 1017558"/>
              <a:gd name="connsiteX875" fmla="*/ 2040194 w 2329312"/>
              <a:gd name="connsiteY875" fmla="*/ 595230 h 1017558"/>
              <a:gd name="connsiteX876" fmla="*/ 2042519 w 2329312"/>
              <a:gd name="connsiteY876" fmla="*/ 599672 h 1017558"/>
              <a:gd name="connsiteX877" fmla="*/ 2044856 w 2329312"/>
              <a:gd name="connsiteY877" fmla="*/ 604097 h 1017558"/>
              <a:gd name="connsiteX878" fmla="*/ 2047181 w 2329312"/>
              <a:gd name="connsiteY878" fmla="*/ 608501 h 1017558"/>
              <a:gd name="connsiteX879" fmla="*/ 2049518 w 2329312"/>
              <a:gd name="connsiteY879" fmla="*/ 612880 h 1017558"/>
              <a:gd name="connsiteX880" fmla="*/ 2051843 w 2329312"/>
              <a:gd name="connsiteY880" fmla="*/ 617235 h 1017558"/>
              <a:gd name="connsiteX881" fmla="*/ 2054181 w 2329312"/>
              <a:gd name="connsiteY881" fmla="*/ 621565 h 1017558"/>
              <a:gd name="connsiteX882" fmla="*/ 2056506 w 2329312"/>
              <a:gd name="connsiteY882" fmla="*/ 625883 h 1017558"/>
              <a:gd name="connsiteX883" fmla="*/ 2058843 w 2329312"/>
              <a:gd name="connsiteY883" fmla="*/ 630176 h 1017558"/>
              <a:gd name="connsiteX884" fmla="*/ 2061168 w 2329312"/>
              <a:gd name="connsiteY884" fmla="*/ 634444 h 1017558"/>
              <a:gd name="connsiteX885" fmla="*/ 2063505 w 2329312"/>
              <a:gd name="connsiteY885" fmla="*/ 638688 h 1017558"/>
              <a:gd name="connsiteX886" fmla="*/ 2065842 w 2329312"/>
              <a:gd name="connsiteY886" fmla="*/ 642908 h 1017558"/>
              <a:gd name="connsiteX887" fmla="*/ 2068167 w 2329312"/>
              <a:gd name="connsiteY887" fmla="*/ 647103 h 1017558"/>
              <a:gd name="connsiteX888" fmla="*/ 2070505 w 2329312"/>
              <a:gd name="connsiteY888" fmla="*/ 651285 h 1017558"/>
              <a:gd name="connsiteX889" fmla="*/ 2072829 w 2329312"/>
              <a:gd name="connsiteY889" fmla="*/ 655431 h 1017558"/>
              <a:gd name="connsiteX890" fmla="*/ 2075167 w 2329312"/>
              <a:gd name="connsiteY890" fmla="*/ 659564 h 1017558"/>
              <a:gd name="connsiteX891" fmla="*/ 2077492 w 2329312"/>
              <a:gd name="connsiteY891" fmla="*/ 663660 h 1017558"/>
              <a:gd name="connsiteX892" fmla="*/ 2079829 w 2329312"/>
              <a:gd name="connsiteY892" fmla="*/ 667732 h 1017558"/>
              <a:gd name="connsiteX893" fmla="*/ 2082154 w 2329312"/>
              <a:gd name="connsiteY893" fmla="*/ 671791 h 1017558"/>
              <a:gd name="connsiteX894" fmla="*/ 2084491 w 2329312"/>
              <a:gd name="connsiteY894" fmla="*/ 675814 h 1017558"/>
              <a:gd name="connsiteX895" fmla="*/ 2086816 w 2329312"/>
              <a:gd name="connsiteY895" fmla="*/ 679812 h 1017558"/>
              <a:gd name="connsiteX896" fmla="*/ 2089153 w 2329312"/>
              <a:gd name="connsiteY896" fmla="*/ 683785 h 1017558"/>
              <a:gd name="connsiteX897" fmla="*/ 2091491 w 2329312"/>
              <a:gd name="connsiteY897" fmla="*/ 687734 h 1017558"/>
              <a:gd name="connsiteX898" fmla="*/ 2093816 w 2329312"/>
              <a:gd name="connsiteY898" fmla="*/ 691658 h 1017558"/>
              <a:gd name="connsiteX899" fmla="*/ 2096153 w 2329312"/>
              <a:gd name="connsiteY899" fmla="*/ 695558 h 1017558"/>
              <a:gd name="connsiteX900" fmla="*/ 2098478 w 2329312"/>
              <a:gd name="connsiteY900" fmla="*/ 699420 h 1017558"/>
              <a:gd name="connsiteX901" fmla="*/ 2100815 w 2329312"/>
              <a:gd name="connsiteY901" fmla="*/ 703270 h 1017558"/>
              <a:gd name="connsiteX902" fmla="*/ 2103140 w 2329312"/>
              <a:gd name="connsiteY902" fmla="*/ 707084 h 1017558"/>
              <a:gd name="connsiteX903" fmla="*/ 2105477 w 2329312"/>
              <a:gd name="connsiteY903" fmla="*/ 710873 h 1017558"/>
              <a:gd name="connsiteX904" fmla="*/ 2107802 w 2329312"/>
              <a:gd name="connsiteY904" fmla="*/ 714637 h 1017558"/>
              <a:gd name="connsiteX905" fmla="*/ 2110140 w 2329312"/>
              <a:gd name="connsiteY905" fmla="*/ 718377 h 1017558"/>
              <a:gd name="connsiteX906" fmla="*/ 2112465 w 2329312"/>
              <a:gd name="connsiteY906" fmla="*/ 722079 h 1017558"/>
              <a:gd name="connsiteX907" fmla="*/ 2114802 w 2329312"/>
              <a:gd name="connsiteY907" fmla="*/ 725757 h 1017558"/>
              <a:gd name="connsiteX908" fmla="*/ 2117139 w 2329312"/>
              <a:gd name="connsiteY908" fmla="*/ 729411 h 1017558"/>
              <a:gd name="connsiteX909" fmla="*/ 2119464 w 2329312"/>
              <a:gd name="connsiteY909" fmla="*/ 733040 h 1017558"/>
              <a:gd name="connsiteX910" fmla="*/ 2121801 w 2329312"/>
              <a:gd name="connsiteY910" fmla="*/ 736632 h 1017558"/>
              <a:gd name="connsiteX911" fmla="*/ 2124126 w 2329312"/>
              <a:gd name="connsiteY911" fmla="*/ 740199 h 1017558"/>
              <a:gd name="connsiteX912" fmla="*/ 2126464 w 2329312"/>
              <a:gd name="connsiteY912" fmla="*/ 743742 h 1017558"/>
              <a:gd name="connsiteX913" fmla="*/ 2128788 w 2329312"/>
              <a:gd name="connsiteY913" fmla="*/ 747260 h 1017558"/>
              <a:gd name="connsiteX914" fmla="*/ 2131126 w 2329312"/>
              <a:gd name="connsiteY914" fmla="*/ 750742 h 1017558"/>
              <a:gd name="connsiteX915" fmla="*/ 2133451 w 2329312"/>
              <a:gd name="connsiteY915" fmla="*/ 754198 h 1017558"/>
              <a:gd name="connsiteX916" fmla="*/ 2135788 w 2329312"/>
              <a:gd name="connsiteY916" fmla="*/ 757630 h 1017558"/>
              <a:gd name="connsiteX917" fmla="*/ 2138113 w 2329312"/>
              <a:gd name="connsiteY917" fmla="*/ 761025 h 1017558"/>
              <a:gd name="connsiteX918" fmla="*/ 2140450 w 2329312"/>
              <a:gd name="connsiteY918" fmla="*/ 764396 h 1017558"/>
              <a:gd name="connsiteX919" fmla="*/ 2142775 w 2329312"/>
              <a:gd name="connsiteY919" fmla="*/ 767742 h 1017558"/>
              <a:gd name="connsiteX920" fmla="*/ 2145112 w 2329312"/>
              <a:gd name="connsiteY920" fmla="*/ 771051 h 1017558"/>
              <a:gd name="connsiteX921" fmla="*/ 2147450 w 2329312"/>
              <a:gd name="connsiteY921" fmla="*/ 774335 h 1017558"/>
              <a:gd name="connsiteX922" fmla="*/ 2149775 w 2329312"/>
              <a:gd name="connsiteY922" fmla="*/ 777595 h 1017558"/>
              <a:gd name="connsiteX923" fmla="*/ 2152112 w 2329312"/>
              <a:gd name="connsiteY923" fmla="*/ 780831 h 1017558"/>
              <a:gd name="connsiteX924" fmla="*/ 2154437 w 2329312"/>
              <a:gd name="connsiteY924" fmla="*/ 784029 h 1017558"/>
              <a:gd name="connsiteX925" fmla="*/ 2156774 w 2329312"/>
              <a:gd name="connsiteY925" fmla="*/ 787191 h 1017558"/>
              <a:gd name="connsiteX926" fmla="*/ 2159099 w 2329312"/>
              <a:gd name="connsiteY926" fmla="*/ 790340 h 1017558"/>
              <a:gd name="connsiteX927" fmla="*/ 2161436 w 2329312"/>
              <a:gd name="connsiteY927" fmla="*/ 793452 h 1017558"/>
              <a:gd name="connsiteX928" fmla="*/ 2163761 w 2329312"/>
              <a:gd name="connsiteY928" fmla="*/ 796540 h 1017558"/>
              <a:gd name="connsiteX929" fmla="*/ 2166099 w 2329312"/>
              <a:gd name="connsiteY929" fmla="*/ 799590 h 1017558"/>
              <a:gd name="connsiteX930" fmla="*/ 2168423 w 2329312"/>
              <a:gd name="connsiteY930" fmla="*/ 802616 h 1017558"/>
              <a:gd name="connsiteX931" fmla="*/ 2170761 w 2329312"/>
              <a:gd name="connsiteY931" fmla="*/ 805618 h 1017558"/>
              <a:gd name="connsiteX932" fmla="*/ 2173098 w 2329312"/>
              <a:gd name="connsiteY932" fmla="*/ 808595 h 1017558"/>
              <a:gd name="connsiteX933" fmla="*/ 2175423 w 2329312"/>
              <a:gd name="connsiteY933" fmla="*/ 811535 h 1017558"/>
              <a:gd name="connsiteX934" fmla="*/ 2177760 w 2329312"/>
              <a:gd name="connsiteY934" fmla="*/ 814438 h 1017558"/>
              <a:gd name="connsiteX935" fmla="*/ 2180085 w 2329312"/>
              <a:gd name="connsiteY935" fmla="*/ 817329 h 1017558"/>
              <a:gd name="connsiteX936" fmla="*/ 2182423 w 2329312"/>
              <a:gd name="connsiteY936" fmla="*/ 820183 h 1017558"/>
              <a:gd name="connsiteX937" fmla="*/ 2184747 w 2329312"/>
              <a:gd name="connsiteY937" fmla="*/ 823012 h 1017558"/>
              <a:gd name="connsiteX938" fmla="*/ 2187085 w 2329312"/>
              <a:gd name="connsiteY938" fmla="*/ 825817 h 1017558"/>
              <a:gd name="connsiteX939" fmla="*/ 2189410 w 2329312"/>
              <a:gd name="connsiteY939" fmla="*/ 828584 h 1017558"/>
              <a:gd name="connsiteX940" fmla="*/ 2191747 w 2329312"/>
              <a:gd name="connsiteY940" fmla="*/ 831328 h 1017558"/>
              <a:gd name="connsiteX941" fmla="*/ 2194072 w 2329312"/>
              <a:gd name="connsiteY941" fmla="*/ 834034 h 1017558"/>
              <a:gd name="connsiteX942" fmla="*/ 2196409 w 2329312"/>
              <a:gd name="connsiteY942" fmla="*/ 836728 h 1017558"/>
              <a:gd name="connsiteX943" fmla="*/ 2198746 w 2329312"/>
              <a:gd name="connsiteY943" fmla="*/ 839385 h 1017558"/>
              <a:gd name="connsiteX944" fmla="*/ 2201071 w 2329312"/>
              <a:gd name="connsiteY944" fmla="*/ 842018 h 1017558"/>
              <a:gd name="connsiteX945" fmla="*/ 2203409 w 2329312"/>
              <a:gd name="connsiteY945" fmla="*/ 844613 h 1017558"/>
              <a:gd name="connsiteX946" fmla="*/ 2205734 w 2329312"/>
              <a:gd name="connsiteY946" fmla="*/ 847184 h 1017558"/>
              <a:gd name="connsiteX947" fmla="*/ 2208071 w 2329312"/>
              <a:gd name="connsiteY947" fmla="*/ 849743 h 1017558"/>
              <a:gd name="connsiteX948" fmla="*/ 2210396 w 2329312"/>
              <a:gd name="connsiteY948" fmla="*/ 852252 h 1017558"/>
              <a:gd name="connsiteX949" fmla="*/ 2212733 w 2329312"/>
              <a:gd name="connsiteY949" fmla="*/ 854750 h 1017558"/>
              <a:gd name="connsiteX950" fmla="*/ 2215058 w 2329312"/>
              <a:gd name="connsiteY950" fmla="*/ 857210 h 1017558"/>
              <a:gd name="connsiteX951" fmla="*/ 2217395 w 2329312"/>
              <a:gd name="connsiteY951" fmla="*/ 859645 h 1017558"/>
              <a:gd name="connsiteX952" fmla="*/ 2219720 w 2329312"/>
              <a:gd name="connsiteY952" fmla="*/ 862057 h 1017558"/>
              <a:gd name="connsiteX953" fmla="*/ 2222058 w 2329312"/>
              <a:gd name="connsiteY953" fmla="*/ 864443 h 1017558"/>
              <a:gd name="connsiteX954" fmla="*/ 2224395 w 2329312"/>
              <a:gd name="connsiteY954" fmla="*/ 866793 h 1017558"/>
              <a:gd name="connsiteX955" fmla="*/ 2226720 w 2329312"/>
              <a:gd name="connsiteY955" fmla="*/ 869130 h 1017558"/>
              <a:gd name="connsiteX956" fmla="*/ 2229057 w 2329312"/>
              <a:gd name="connsiteY956" fmla="*/ 871430 h 1017558"/>
              <a:gd name="connsiteX957" fmla="*/ 2231382 w 2329312"/>
              <a:gd name="connsiteY957" fmla="*/ 873706 h 1017558"/>
              <a:gd name="connsiteX958" fmla="*/ 2233719 w 2329312"/>
              <a:gd name="connsiteY958" fmla="*/ 875957 h 1017558"/>
              <a:gd name="connsiteX959" fmla="*/ 2236044 w 2329312"/>
              <a:gd name="connsiteY959" fmla="*/ 878171 h 1017558"/>
              <a:gd name="connsiteX960" fmla="*/ 2238381 w 2329312"/>
              <a:gd name="connsiteY960" fmla="*/ 880373 h 1017558"/>
              <a:gd name="connsiteX961" fmla="*/ 2240706 w 2329312"/>
              <a:gd name="connsiteY961" fmla="*/ 882538 h 1017558"/>
              <a:gd name="connsiteX962" fmla="*/ 2243044 w 2329312"/>
              <a:gd name="connsiteY962" fmla="*/ 884691 h 1017558"/>
              <a:gd name="connsiteX963" fmla="*/ 2245369 w 2329312"/>
              <a:gd name="connsiteY963" fmla="*/ 886807 h 1017558"/>
              <a:gd name="connsiteX964" fmla="*/ 2247706 w 2329312"/>
              <a:gd name="connsiteY964" fmla="*/ 888898 h 1017558"/>
              <a:gd name="connsiteX965" fmla="*/ 2250031 w 2329312"/>
              <a:gd name="connsiteY965" fmla="*/ 890965 h 1017558"/>
              <a:gd name="connsiteX966" fmla="*/ 2252368 w 2329312"/>
              <a:gd name="connsiteY966" fmla="*/ 893007 h 1017558"/>
              <a:gd name="connsiteX967" fmla="*/ 2254705 w 2329312"/>
              <a:gd name="connsiteY967" fmla="*/ 895024 h 1017558"/>
              <a:gd name="connsiteX968" fmla="*/ 2257030 w 2329312"/>
              <a:gd name="connsiteY968" fmla="*/ 897017 h 1017558"/>
              <a:gd name="connsiteX969" fmla="*/ 2259368 w 2329312"/>
              <a:gd name="connsiteY969" fmla="*/ 898985 h 1017558"/>
              <a:gd name="connsiteX970" fmla="*/ 2261692 w 2329312"/>
              <a:gd name="connsiteY970" fmla="*/ 900929 h 1017558"/>
              <a:gd name="connsiteX971" fmla="*/ 2264030 w 2329312"/>
              <a:gd name="connsiteY971" fmla="*/ 902848 h 1017558"/>
              <a:gd name="connsiteX972" fmla="*/ 2266355 w 2329312"/>
              <a:gd name="connsiteY972" fmla="*/ 904730 h 1017558"/>
              <a:gd name="connsiteX973" fmla="*/ 2268692 w 2329312"/>
              <a:gd name="connsiteY973" fmla="*/ 906600 h 1017558"/>
              <a:gd name="connsiteX974" fmla="*/ 2271017 w 2329312"/>
              <a:gd name="connsiteY974" fmla="*/ 908445 h 1017558"/>
              <a:gd name="connsiteX975" fmla="*/ 2273354 w 2329312"/>
              <a:gd name="connsiteY975" fmla="*/ 910266 h 1017558"/>
              <a:gd name="connsiteX976" fmla="*/ 2275679 w 2329312"/>
              <a:gd name="connsiteY976" fmla="*/ 912062 h 1017558"/>
              <a:gd name="connsiteX977" fmla="*/ 2278016 w 2329312"/>
              <a:gd name="connsiteY977" fmla="*/ 913845 h 1017558"/>
              <a:gd name="connsiteX978" fmla="*/ 2280354 w 2329312"/>
              <a:gd name="connsiteY978" fmla="*/ 915592 h 1017558"/>
              <a:gd name="connsiteX979" fmla="*/ 2282679 w 2329312"/>
              <a:gd name="connsiteY979" fmla="*/ 917314 h 1017558"/>
              <a:gd name="connsiteX980" fmla="*/ 2285016 w 2329312"/>
              <a:gd name="connsiteY980" fmla="*/ 919024 h 1017558"/>
              <a:gd name="connsiteX981" fmla="*/ 2287341 w 2329312"/>
              <a:gd name="connsiteY981" fmla="*/ 920709 h 1017558"/>
              <a:gd name="connsiteX982" fmla="*/ 2289678 w 2329312"/>
              <a:gd name="connsiteY982" fmla="*/ 922358 h 1017558"/>
              <a:gd name="connsiteX983" fmla="*/ 2292003 w 2329312"/>
              <a:gd name="connsiteY983" fmla="*/ 923994 h 1017558"/>
              <a:gd name="connsiteX984" fmla="*/ 2294340 w 2329312"/>
              <a:gd name="connsiteY984" fmla="*/ 925618 h 1017558"/>
              <a:gd name="connsiteX985" fmla="*/ 2296665 w 2329312"/>
              <a:gd name="connsiteY985" fmla="*/ 927205 h 1017558"/>
              <a:gd name="connsiteX986" fmla="*/ 2299003 w 2329312"/>
              <a:gd name="connsiteY986" fmla="*/ 928779 h 1017558"/>
              <a:gd name="connsiteX987" fmla="*/ 2301327 w 2329312"/>
              <a:gd name="connsiteY987" fmla="*/ 930317 h 1017558"/>
              <a:gd name="connsiteX988" fmla="*/ 2303665 w 2329312"/>
              <a:gd name="connsiteY988" fmla="*/ 931855 h 1017558"/>
              <a:gd name="connsiteX989" fmla="*/ 2306002 w 2329312"/>
              <a:gd name="connsiteY989" fmla="*/ 933355 h 1017558"/>
              <a:gd name="connsiteX990" fmla="*/ 2308327 w 2329312"/>
              <a:gd name="connsiteY990" fmla="*/ 934844 h 1017558"/>
              <a:gd name="connsiteX991" fmla="*/ 2310664 w 2329312"/>
              <a:gd name="connsiteY991" fmla="*/ 936295 h 1017558"/>
              <a:gd name="connsiteX992" fmla="*/ 2312989 w 2329312"/>
              <a:gd name="connsiteY992" fmla="*/ 937747 h 1017558"/>
              <a:gd name="connsiteX993" fmla="*/ 2315327 w 2329312"/>
              <a:gd name="connsiteY993" fmla="*/ 939162 h 1017558"/>
              <a:gd name="connsiteX994" fmla="*/ 2317651 w 2329312"/>
              <a:gd name="connsiteY994" fmla="*/ 940564 h 1017558"/>
              <a:gd name="connsiteX995" fmla="*/ 2319989 w 2329312"/>
              <a:gd name="connsiteY995" fmla="*/ 941942 h 1017558"/>
              <a:gd name="connsiteX996" fmla="*/ 2322314 w 2329312"/>
              <a:gd name="connsiteY996" fmla="*/ 943307 h 1017558"/>
              <a:gd name="connsiteX997" fmla="*/ 2324651 w 2329312"/>
              <a:gd name="connsiteY997" fmla="*/ 944648 h 1017558"/>
              <a:gd name="connsiteX998" fmla="*/ 2326976 w 2329312"/>
              <a:gd name="connsiteY998" fmla="*/ 945964 h 1017558"/>
              <a:gd name="connsiteX999" fmla="*/ 2329313 w 2329312"/>
              <a:gd name="connsiteY999" fmla="*/ 947268 h 10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017558">
                <a:moveTo>
                  <a:pt x="0" y="1017558"/>
                </a:moveTo>
                <a:lnTo>
                  <a:pt x="2331" y="1017558"/>
                </a:lnTo>
                <a:lnTo>
                  <a:pt x="4663" y="1017558"/>
                </a:lnTo>
                <a:lnTo>
                  <a:pt x="6995" y="1017558"/>
                </a:lnTo>
                <a:lnTo>
                  <a:pt x="9326" y="1017558"/>
                </a:lnTo>
                <a:lnTo>
                  <a:pt x="11658" y="1017558"/>
                </a:lnTo>
                <a:lnTo>
                  <a:pt x="13989" y="1017558"/>
                </a:lnTo>
                <a:lnTo>
                  <a:pt x="16321" y="1017558"/>
                </a:lnTo>
                <a:lnTo>
                  <a:pt x="18653" y="1017558"/>
                </a:lnTo>
                <a:lnTo>
                  <a:pt x="20985" y="1017558"/>
                </a:lnTo>
                <a:lnTo>
                  <a:pt x="23316" y="1017558"/>
                </a:lnTo>
                <a:lnTo>
                  <a:pt x="25647" y="1017558"/>
                </a:lnTo>
                <a:lnTo>
                  <a:pt x="27979" y="1017558"/>
                </a:lnTo>
                <a:lnTo>
                  <a:pt x="30311" y="1017558"/>
                </a:lnTo>
                <a:lnTo>
                  <a:pt x="32643" y="1017558"/>
                </a:lnTo>
                <a:lnTo>
                  <a:pt x="34974" y="1017558"/>
                </a:lnTo>
                <a:lnTo>
                  <a:pt x="37306" y="1017558"/>
                </a:lnTo>
                <a:lnTo>
                  <a:pt x="39637" y="1017558"/>
                </a:lnTo>
                <a:lnTo>
                  <a:pt x="41969" y="1017558"/>
                </a:lnTo>
                <a:lnTo>
                  <a:pt x="44301" y="1017558"/>
                </a:lnTo>
                <a:lnTo>
                  <a:pt x="46632" y="1017558"/>
                </a:lnTo>
                <a:lnTo>
                  <a:pt x="48964" y="1017558"/>
                </a:lnTo>
                <a:lnTo>
                  <a:pt x="51295" y="1017558"/>
                </a:lnTo>
                <a:lnTo>
                  <a:pt x="53628" y="1017558"/>
                </a:lnTo>
                <a:lnTo>
                  <a:pt x="55959" y="1017558"/>
                </a:lnTo>
                <a:lnTo>
                  <a:pt x="58291" y="1017558"/>
                </a:lnTo>
                <a:lnTo>
                  <a:pt x="60622" y="1017558"/>
                </a:lnTo>
                <a:lnTo>
                  <a:pt x="62953" y="1017558"/>
                </a:lnTo>
                <a:lnTo>
                  <a:pt x="65286" y="1017558"/>
                </a:lnTo>
                <a:lnTo>
                  <a:pt x="67617" y="1017558"/>
                </a:lnTo>
                <a:lnTo>
                  <a:pt x="69949" y="1017558"/>
                </a:lnTo>
                <a:lnTo>
                  <a:pt x="72280" y="1017558"/>
                </a:lnTo>
                <a:lnTo>
                  <a:pt x="74613" y="1017558"/>
                </a:lnTo>
                <a:lnTo>
                  <a:pt x="76944" y="1017558"/>
                </a:lnTo>
                <a:lnTo>
                  <a:pt x="79275" y="1017558"/>
                </a:lnTo>
                <a:lnTo>
                  <a:pt x="81607" y="1017558"/>
                </a:lnTo>
                <a:lnTo>
                  <a:pt x="83938" y="1017558"/>
                </a:lnTo>
                <a:lnTo>
                  <a:pt x="86271" y="1017558"/>
                </a:lnTo>
                <a:lnTo>
                  <a:pt x="88602" y="1017558"/>
                </a:lnTo>
                <a:lnTo>
                  <a:pt x="90934" y="1017558"/>
                </a:lnTo>
                <a:lnTo>
                  <a:pt x="93265" y="1017558"/>
                </a:lnTo>
                <a:lnTo>
                  <a:pt x="95596" y="1017558"/>
                </a:lnTo>
                <a:lnTo>
                  <a:pt x="97929" y="1017558"/>
                </a:lnTo>
                <a:lnTo>
                  <a:pt x="100260" y="1017558"/>
                </a:lnTo>
                <a:lnTo>
                  <a:pt x="102592" y="1017558"/>
                </a:lnTo>
                <a:lnTo>
                  <a:pt x="104923" y="1017558"/>
                </a:lnTo>
                <a:lnTo>
                  <a:pt x="107256" y="1017558"/>
                </a:lnTo>
                <a:lnTo>
                  <a:pt x="109587" y="1017558"/>
                </a:lnTo>
                <a:lnTo>
                  <a:pt x="111919" y="1017558"/>
                </a:lnTo>
                <a:lnTo>
                  <a:pt x="114250" y="1017558"/>
                </a:lnTo>
                <a:lnTo>
                  <a:pt x="116581" y="1017558"/>
                </a:lnTo>
                <a:lnTo>
                  <a:pt x="118914" y="1017558"/>
                </a:lnTo>
                <a:lnTo>
                  <a:pt x="121245" y="1017558"/>
                </a:lnTo>
                <a:lnTo>
                  <a:pt x="123577" y="1017558"/>
                </a:lnTo>
                <a:lnTo>
                  <a:pt x="125908" y="1017558"/>
                </a:lnTo>
                <a:lnTo>
                  <a:pt x="128241" y="1017558"/>
                </a:lnTo>
                <a:lnTo>
                  <a:pt x="130572" y="1017558"/>
                </a:lnTo>
                <a:lnTo>
                  <a:pt x="132903" y="1017558"/>
                </a:lnTo>
                <a:lnTo>
                  <a:pt x="135235" y="1017558"/>
                </a:lnTo>
                <a:lnTo>
                  <a:pt x="137566" y="1017558"/>
                </a:lnTo>
                <a:lnTo>
                  <a:pt x="139899" y="1017558"/>
                </a:lnTo>
                <a:lnTo>
                  <a:pt x="142230" y="1017558"/>
                </a:lnTo>
                <a:lnTo>
                  <a:pt x="144562" y="1017558"/>
                </a:lnTo>
                <a:lnTo>
                  <a:pt x="146893" y="1017558"/>
                </a:lnTo>
                <a:lnTo>
                  <a:pt x="149225" y="1017558"/>
                </a:lnTo>
                <a:lnTo>
                  <a:pt x="151557" y="1017558"/>
                </a:lnTo>
                <a:lnTo>
                  <a:pt x="153888" y="1017558"/>
                </a:lnTo>
                <a:lnTo>
                  <a:pt x="156220" y="1017558"/>
                </a:lnTo>
                <a:lnTo>
                  <a:pt x="158551" y="1017558"/>
                </a:lnTo>
                <a:lnTo>
                  <a:pt x="160883" y="1017558"/>
                </a:lnTo>
                <a:lnTo>
                  <a:pt x="163215" y="1017558"/>
                </a:lnTo>
                <a:lnTo>
                  <a:pt x="165547" y="1017558"/>
                </a:lnTo>
                <a:lnTo>
                  <a:pt x="167878" y="1017558"/>
                </a:lnTo>
                <a:lnTo>
                  <a:pt x="170209" y="1017558"/>
                </a:lnTo>
                <a:lnTo>
                  <a:pt x="172541" y="1017558"/>
                </a:lnTo>
                <a:lnTo>
                  <a:pt x="174873" y="1017558"/>
                </a:lnTo>
                <a:lnTo>
                  <a:pt x="177205" y="1017558"/>
                </a:lnTo>
                <a:lnTo>
                  <a:pt x="179536" y="1017558"/>
                </a:lnTo>
                <a:lnTo>
                  <a:pt x="181868" y="1017558"/>
                </a:lnTo>
                <a:lnTo>
                  <a:pt x="184199" y="1017558"/>
                </a:lnTo>
                <a:lnTo>
                  <a:pt x="186531" y="1017558"/>
                </a:lnTo>
                <a:lnTo>
                  <a:pt x="188863" y="1017558"/>
                </a:lnTo>
                <a:lnTo>
                  <a:pt x="191194" y="1017558"/>
                </a:lnTo>
                <a:lnTo>
                  <a:pt x="193526" y="1017558"/>
                </a:lnTo>
                <a:lnTo>
                  <a:pt x="195857" y="1017558"/>
                </a:lnTo>
                <a:lnTo>
                  <a:pt x="198190" y="1017558"/>
                </a:lnTo>
                <a:lnTo>
                  <a:pt x="200521" y="1017558"/>
                </a:lnTo>
                <a:lnTo>
                  <a:pt x="202853" y="1017558"/>
                </a:lnTo>
                <a:lnTo>
                  <a:pt x="205184" y="1017558"/>
                </a:lnTo>
                <a:lnTo>
                  <a:pt x="207515" y="1017558"/>
                </a:lnTo>
                <a:lnTo>
                  <a:pt x="209848" y="1017558"/>
                </a:lnTo>
                <a:lnTo>
                  <a:pt x="212179" y="1017558"/>
                </a:lnTo>
                <a:lnTo>
                  <a:pt x="214511" y="1017558"/>
                </a:lnTo>
                <a:lnTo>
                  <a:pt x="216842" y="1017558"/>
                </a:lnTo>
                <a:lnTo>
                  <a:pt x="219175" y="1017558"/>
                </a:lnTo>
                <a:lnTo>
                  <a:pt x="221506" y="1017558"/>
                </a:lnTo>
                <a:lnTo>
                  <a:pt x="223837" y="1017558"/>
                </a:lnTo>
                <a:lnTo>
                  <a:pt x="226169" y="1017558"/>
                </a:lnTo>
                <a:lnTo>
                  <a:pt x="228500" y="1017558"/>
                </a:lnTo>
                <a:lnTo>
                  <a:pt x="230833" y="1017558"/>
                </a:lnTo>
                <a:lnTo>
                  <a:pt x="233164" y="1017558"/>
                </a:lnTo>
                <a:lnTo>
                  <a:pt x="235496" y="1017558"/>
                </a:lnTo>
                <a:lnTo>
                  <a:pt x="237827" y="1017558"/>
                </a:lnTo>
                <a:lnTo>
                  <a:pt x="240158" y="1017558"/>
                </a:lnTo>
                <a:lnTo>
                  <a:pt x="242491" y="1017558"/>
                </a:lnTo>
                <a:lnTo>
                  <a:pt x="244822" y="1017546"/>
                </a:lnTo>
                <a:lnTo>
                  <a:pt x="247154" y="1017546"/>
                </a:lnTo>
                <a:lnTo>
                  <a:pt x="249485" y="1017546"/>
                </a:lnTo>
                <a:lnTo>
                  <a:pt x="251818" y="1017546"/>
                </a:lnTo>
                <a:lnTo>
                  <a:pt x="254149" y="1017546"/>
                </a:lnTo>
                <a:lnTo>
                  <a:pt x="256481" y="1017546"/>
                </a:lnTo>
                <a:lnTo>
                  <a:pt x="258812" y="1017546"/>
                </a:lnTo>
                <a:lnTo>
                  <a:pt x="261143" y="1017546"/>
                </a:lnTo>
                <a:lnTo>
                  <a:pt x="263476" y="1017546"/>
                </a:lnTo>
                <a:lnTo>
                  <a:pt x="265807" y="1017546"/>
                </a:lnTo>
                <a:lnTo>
                  <a:pt x="268139" y="1017546"/>
                </a:lnTo>
                <a:lnTo>
                  <a:pt x="270470" y="1017546"/>
                </a:lnTo>
                <a:lnTo>
                  <a:pt x="272803" y="1017546"/>
                </a:lnTo>
                <a:lnTo>
                  <a:pt x="275134" y="1017546"/>
                </a:lnTo>
                <a:lnTo>
                  <a:pt x="277465" y="1017546"/>
                </a:lnTo>
                <a:lnTo>
                  <a:pt x="279797" y="1017546"/>
                </a:lnTo>
                <a:lnTo>
                  <a:pt x="282128" y="1017546"/>
                </a:lnTo>
                <a:lnTo>
                  <a:pt x="284461" y="1017546"/>
                </a:lnTo>
                <a:lnTo>
                  <a:pt x="286792" y="1017546"/>
                </a:lnTo>
                <a:lnTo>
                  <a:pt x="289124" y="1017546"/>
                </a:lnTo>
                <a:lnTo>
                  <a:pt x="291455" y="1017546"/>
                </a:lnTo>
                <a:lnTo>
                  <a:pt x="293787" y="1017534"/>
                </a:lnTo>
                <a:lnTo>
                  <a:pt x="296119" y="1017534"/>
                </a:lnTo>
                <a:lnTo>
                  <a:pt x="298450" y="1017534"/>
                </a:lnTo>
                <a:lnTo>
                  <a:pt x="300782" y="1017534"/>
                </a:lnTo>
                <a:lnTo>
                  <a:pt x="303113" y="1017534"/>
                </a:lnTo>
                <a:lnTo>
                  <a:pt x="305445" y="1017534"/>
                </a:lnTo>
                <a:lnTo>
                  <a:pt x="307777" y="1017534"/>
                </a:lnTo>
                <a:lnTo>
                  <a:pt x="310109" y="1017534"/>
                </a:lnTo>
                <a:lnTo>
                  <a:pt x="312440" y="1017534"/>
                </a:lnTo>
                <a:lnTo>
                  <a:pt x="314771" y="1017534"/>
                </a:lnTo>
                <a:lnTo>
                  <a:pt x="317103" y="1017534"/>
                </a:lnTo>
                <a:lnTo>
                  <a:pt x="319435" y="1017534"/>
                </a:lnTo>
                <a:lnTo>
                  <a:pt x="321767" y="1017521"/>
                </a:lnTo>
                <a:lnTo>
                  <a:pt x="324098" y="1017521"/>
                </a:lnTo>
                <a:lnTo>
                  <a:pt x="326430" y="1017521"/>
                </a:lnTo>
                <a:lnTo>
                  <a:pt x="328761" y="1017521"/>
                </a:lnTo>
                <a:lnTo>
                  <a:pt x="331092" y="1017521"/>
                </a:lnTo>
                <a:lnTo>
                  <a:pt x="333425" y="1017521"/>
                </a:lnTo>
                <a:lnTo>
                  <a:pt x="335756" y="1017521"/>
                </a:lnTo>
                <a:lnTo>
                  <a:pt x="338088" y="1017521"/>
                </a:lnTo>
                <a:lnTo>
                  <a:pt x="340419" y="1017521"/>
                </a:lnTo>
                <a:lnTo>
                  <a:pt x="342752" y="1017509"/>
                </a:lnTo>
                <a:lnTo>
                  <a:pt x="345083" y="1017509"/>
                </a:lnTo>
                <a:lnTo>
                  <a:pt x="347415" y="1017509"/>
                </a:lnTo>
                <a:lnTo>
                  <a:pt x="349746" y="1017509"/>
                </a:lnTo>
                <a:lnTo>
                  <a:pt x="352077" y="1017509"/>
                </a:lnTo>
                <a:lnTo>
                  <a:pt x="354410" y="1017509"/>
                </a:lnTo>
                <a:lnTo>
                  <a:pt x="356741" y="1017497"/>
                </a:lnTo>
                <a:lnTo>
                  <a:pt x="359073" y="1017497"/>
                </a:lnTo>
                <a:lnTo>
                  <a:pt x="361404" y="1017497"/>
                </a:lnTo>
                <a:lnTo>
                  <a:pt x="363737" y="1017497"/>
                </a:lnTo>
                <a:lnTo>
                  <a:pt x="366068" y="1017497"/>
                </a:lnTo>
                <a:lnTo>
                  <a:pt x="368399" y="1017497"/>
                </a:lnTo>
                <a:lnTo>
                  <a:pt x="370731" y="1017484"/>
                </a:lnTo>
                <a:lnTo>
                  <a:pt x="373062" y="1017484"/>
                </a:lnTo>
                <a:lnTo>
                  <a:pt x="375395" y="1017484"/>
                </a:lnTo>
                <a:lnTo>
                  <a:pt x="377726" y="1017484"/>
                </a:lnTo>
                <a:lnTo>
                  <a:pt x="380058" y="1017472"/>
                </a:lnTo>
                <a:lnTo>
                  <a:pt x="382389" y="1017472"/>
                </a:lnTo>
                <a:lnTo>
                  <a:pt x="384720" y="1017472"/>
                </a:lnTo>
                <a:lnTo>
                  <a:pt x="387053" y="1017472"/>
                </a:lnTo>
                <a:lnTo>
                  <a:pt x="389384" y="1017460"/>
                </a:lnTo>
                <a:lnTo>
                  <a:pt x="391716" y="1017460"/>
                </a:lnTo>
                <a:lnTo>
                  <a:pt x="394047" y="1017460"/>
                </a:lnTo>
                <a:lnTo>
                  <a:pt x="396380" y="1017460"/>
                </a:lnTo>
                <a:lnTo>
                  <a:pt x="398711" y="1017447"/>
                </a:lnTo>
                <a:lnTo>
                  <a:pt x="401043" y="1017447"/>
                </a:lnTo>
                <a:lnTo>
                  <a:pt x="403374" y="1017447"/>
                </a:lnTo>
                <a:lnTo>
                  <a:pt x="405705" y="1017435"/>
                </a:lnTo>
                <a:lnTo>
                  <a:pt x="408038" y="1017435"/>
                </a:lnTo>
                <a:lnTo>
                  <a:pt x="410369" y="1017435"/>
                </a:lnTo>
                <a:lnTo>
                  <a:pt x="412701" y="1017423"/>
                </a:lnTo>
                <a:lnTo>
                  <a:pt x="415032" y="1017423"/>
                </a:lnTo>
                <a:lnTo>
                  <a:pt x="417364" y="1017411"/>
                </a:lnTo>
                <a:lnTo>
                  <a:pt x="419696" y="1017411"/>
                </a:lnTo>
                <a:lnTo>
                  <a:pt x="422027" y="1017411"/>
                </a:lnTo>
                <a:lnTo>
                  <a:pt x="424359" y="1017398"/>
                </a:lnTo>
                <a:lnTo>
                  <a:pt x="426690" y="1017398"/>
                </a:lnTo>
                <a:lnTo>
                  <a:pt x="429022" y="1017386"/>
                </a:lnTo>
                <a:lnTo>
                  <a:pt x="431354" y="1017386"/>
                </a:lnTo>
                <a:lnTo>
                  <a:pt x="433686" y="1017374"/>
                </a:lnTo>
                <a:lnTo>
                  <a:pt x="436017" y="1017374"/>
                </a:lnTo>
                <a:lnTo>
                  <a:pt x="438349" y="1017361"/>
                </a:lnTo>
                <a:lnTo>
                  <a:pt x="440680" y="1017361"/>
                </a:lnTo>
                <a:lnTo>
                  <a:pt x="443012" y="1017349"/>
                </a:lnTo>
                <a:lnTo>
                  <a:pt x="445344" y="1017349"/>
                </a:lnTo>
                <a:lnTo>
                  <a:pt x="447675" y="1017337"/>
                </a:lnTo>
                <a:lnTo>
                  <a:pt x="450007" y="1017324"/>
                </a:lnTo>
                <a:lnTo>
                  <a:pt x="452339" y="1017324"/>
                </a:lnTo>
                <a:lnTo>
                  <a:pt x="454671" y="1017312"/>
                </a:lnTo>
                <a:lnTo>
                  <a:pt x="457002" y="1017312"/>
                </a:lnTo>
                <a:lnTo>
                  <a:pt x="459333" y="1017300"/>
                </a:lnTo>
                <a:lnTo>
                  <a:pt x="461665" y="1017288"/>
                </a:lnTo>
                <a:lnTo>
                  <a:pt x="463997" y="1017275"/>
                </a:lnTo>
                <a:lnTo>
                  <a:pt x="466329" y="1017275"/>
                </a:lnTo>
                <a:lnTo>
                  <a:pt x="468660" y="1017263"/>
                </a:lnTo>
                <a:lnTo>
                  <a:pt x="470992" y="1017251"/>
                </a:lnTo>
                <a:lnTo>
                  <a:pt x="473323" y="1017238"/>
                </a:lnTo>
                <a:lnTo>
                  <a:pt x="475654" y="1017226"/>
                </a:lnTo>
                <a:lnTo>
                  <a:pt x="477987" y="1017226"/>
                </a:lnTo>
                <a:lnTo>
                  <a:pt x="480318" y="1017214"/>
                </a:lnTo>
                <a:lnTo>
                  <a:pt x="482650" y="1017201"/>
                </a:lnTo>
                <a:lnTo>
                  <a:pt x="484981" y="1017189"/>
                </a:lnTo>
                <a:lnTo>
                  <a:pt x="487314" y="1017177"/>
                </a:lnTo>
                <a:lnTo>
                  <a:pt x="489645" y="1017165"/>
                </a:lnTo>
                <a:lnTo>
                  <a:pt x="491977" y="1017152"/>
                </a:lnTo>
                <a:lnTo>
                  <a:pt x="494308" y="1017140"/>
                </a:lnTo>
                <a:lnTo>
                  <a:pt x="496639" y="1017128"/>
                </a:lnTo>
                <a:lnTo>
                  <a:pt x="498972" y="1017103"/>
                </a:lnTo>
                <a:lnTo>
                  <a:pt x="501303" y="1017091"/>
                </a:lnTo>
                <a:lnTo>
                  <a:pt x="503635" y="1017078"/>
                </a:lnTo>
                <a:lnTo>
                  <a:pt x="505966" y="1017066"/>
                </a:lnTo>
                <a:lnTo>
                  <a:pt x="508299" y="1017054"/>
                </a:lnTo>
                <a:lnTo>
                  <a:pt x="510630" y="1017029"/>
                </a:lnTo>
                <a:lnTo>
                  <a:pt x="512961" y="1017017"/>
                </a:lnTo>
                <a:lnTo>
                  <a:pt x="515293" y="1017005"/>
                </a:lnTo>
                <a:lnTo>
                  <a:pt x="517624" y="1016980"/>
                </a:lnTo>
                <a:lnTo>
                  <a:pt x="519957" y="1016968"/>
                </a:lnTo>
                <a:lnTo>
                  <a:pt x="522288" y="1016943"/>
                </a:lnTo>
                <a:lnTo>
                  <a:pt x="524620" y="1016931"/>
                </a:lnTo>
                <a:lnTo>
                  <a:pt x="526951" y="1016906"/>
                </a:lnTo>
                <a:lnTo>
                  <a:pt x="529282" y="1016882"/>
                </a:lnTo>
                <a:lnTo>
                  <a:pt x="531615" y="1016869"/>
                </a:lnTo>
                <a:lnTo>
                  <a:pt x="533946" y="1016845"/>
                </a:lnTo>
                <a:lnTo>
                  <a:pt x="536278" y="1016820"/>
                </a:lnTo>
                <a:lnTo>
                  <a:pt x="538609" y="1016795"/>
                </a:lnTo>
                <a:lnTo>
                  <a:pt x="540942" y="1016771"/>
                </a:lnTo>
                <a:lnTo>
                  <a:pt x="543273" y="1016746"/>
                </a:lnTo>
                <a:lnTo>
                  <a:pt x="545605" y="1016722"/>
                </a:lnTo>
                <a:lnTo>
                  <a:pt x="547936" y="1016697"/>
                </a:lnTo>
                <a:lnTo>
                  <a:pt x="550267" y="1016672"/>
                </a:lnTo>
                <a:lnTo>
                  <a:pt x="552600" y="1016648"/>
                </a:lnTo>
                <a:lnTo>
                  <a:pt x="554931" y="1016623"/>
                </a:lnTo>
                <a:lnTo>
                  <a:pt x="557263" y="1016586"/>
                </a:lnTo>
                <a:lnTo>
                  <a:pt x="559594" y="1016562"/>
                </a:lnTo>
                <a:lnTo>
                  <a:pt x="561926" y="1016537"/>
                </a:lnTo>
                <a:lnTo>
                  <a:pt x="564258" y="1016500"/>
                </a:lnTo>
                <a:lnTo>
                  <a:pt x="566589" y="1016476"/>
                </a:lnTo>
                <a:lnTo>
                  <a:pt x="568921" y="1016439"/>
                </a:lnTo>
                <a:lnTo>
                  <a:pt x="571252" y="1016402"/>
                </a:lnTo>
                <a:lnTo>
                  <a:pt x="573584" y="1016365"/>
                </a:lnTo>
                <a:lnTo>
                  <a:pt x="575916" y="1016340"/>
                </a:lnTo>
                <a:lnTo>
                  <a:pt x="578248" y="1016304"/>
                </a:lnTo>
                <a:lnTo>
                  <a:pt x="580579" y="1016267"/>
                </a:lnTo>
                <a:lnTo>
                  <a:pt x="582911" y="1016217"/>
                </a:lnTo>
                <a:lnTo>
                  <a:pt x="585242" y="1016180"/>
                </a:lnTo>
                <a:lnTo>
                  <a:pt x="587574" y="1016144"/>
                </a:lnTo>
                <a:lnTo>
                  <a:pt x="589906" y="1016107"/>
                </a:lnTo>
                <a:lnTo>
                  <a:pt x="592237" y="1016057"/>
                </a:lnTo>
                <a:lnTo>
                  <a:pt x="594569" y="1016021"/>
                </a:lnTo>
                <a:lnTo>
                  <a:pt x="596900" y="1015971"/>
                </a:lnTo>
                <a:lnTo>
                  <a:pt x="599233" y="1015922"/>
                </a:lnTo>
                <a:lnTo>
                  <a:pt x="601564" y="1015873"/>
                </a:lnTo>
                <a:lnTo>
                  <a:pt x="603895" y="1015824"/>
                </a:lnTo>
                <a:lnTo>
                  <a:pt x="606227" y="1015774"/>
                </a:lnTo>
                <a:lnTo>
                  <a:pt x="608558" y="1015725"/>
                </a:lnTo>
                <a:lnTo>
                  <a:pt x="610891" y="1015676"/>
                </a:lnTo>
                <a:lnTo>
                  <a:pt x="613222" y="1015627"/>
                </a:lnTo>
                <a:lnTo>
                  <a:pt x="615554" y="1015565"/>
                </a:lnTo>
                <a:lnTo>
                  <a:pt x="617885" y="1015504"/>
                </a:lnTo>
                <a:lnTo>
                  <a:pt x="620216" y="1015455"/>
                </a:lnTo>
                <a:lnTo>
                  <a:pt x="622549" y="1015393"/>
                </a:lnTo>
                <a:lnTo>
                  <a:pt x="624880" y="1015332"/>
                </a:lnTo>
                <a:lnTo>
                  <a:pt x="627212" y="1015270"/>
                </a:lnTo>
                <a:lnTo>
                  <a:pt x="629543" y="1015209"/>
                </a:lnTo>
                <a:lnTo>
                  <a:pt x="631876" y="1015135"/>
                </a:lnTo>
                <a:lnTo>
                  <a:pt x="634207" y="1015073"/>
                </a:lnTo>
                <a:lnTo>
                  <a:pt x="636539" y="1014999"/>
                </a:lnTo>
                <a:lnTo>
                  <a:pt x="638870" y="1014926"/>
                </a:lnTo>
                <a:lnTo>
                  <a:pt x="641201" y="1014852"/>
                </a:lnTo>
                <a:lnTo>
                  <a:pt x="643534" y="1014778"/>
                </a:lnTo>
                <a:lnTo>
                  <a:pt x="645865" y="1014704"/>
                </a:lnTo>
                <a:lnTo>
                  <a:pt x="648197" y="1014618"/>
                </a:lnTo>
                <a:lnTo>
                  <a:pt x="650528" y="1014544"/>
                </a:lnTo>
                <a:lnTo>
                  <a:pt x="652861" y="1014458"/>
                </a:lnTo>
                <a:lnTo>
                  <a:pt x="655192" y="1014372"/>
                </a:lnTo>
                <a:lnTo>
                  <a:pt x="657523" y="1014286"/>
                </a:lnTo>
                <a:lnTo>
                  <a:pt x="659855" y="1014200"/>
                </a:lnTo>
                <a:lnTo>
                  <a:pt x="662186" y="1014102"/>
                </a:lnTo>
                <a:lnTo>
                  <a:pt x="664519" y="1014015"/>
                </a:lnTo>
                <a:lnTo>
                  <a:pt x="666850" y="1013917"/>
                </a:lnTo>
                <a:lnTo>
                  <a:pt x="669182" y="1013819"/>
                </a:lnTo>
                <a:lnTo>
                  <a:pt x="671513" y="1013720"/>
                </a:lnTo>
                <a:lnTo>
                  <a:pt x="673845" y="1013609"/>
                </a:lnTo>
                <a:lnTo>
                  <a:pt x="676177" y="1013511"/>
                </a:lnTo>
                <a:lnTo>
                  <a:pt x="678508" y="1013400"/>
                </a:lnTo>
                <a:lnTo>
                  <a:pt x="680840" y="1013290"/>
                </a:lnTo>
                <a:lnTo>
                  <a:pt x="683171" y="1013179"/>
                </a:lnTo>
                <a:lnTo>
                  <a:pt x="685504" y="1013056"/>
                </a:lnTo>
                <a:lnTo>
                  <a:pt x="687835" y="1012945"/>
                </a:lnTo>
                <a:lnTo>
                  <a:pt x="690167" y="1012822"/>
                </a:lnTo>
                <a:lnTo>
                  <a:pt x="692498" y="1012687"/>
                </a:lnTo>
                <a:lnTo>
                  <a:pt x="694829" y="1012564"/>
                </a:lnTo>
                <a:lnTo>
                  <a:pt x="697162" y="1012429"/>
                </a:lnTo>
                <a:lnTo>
                  <a:pt x="699493" y="1012293"/>
                </a:lnTo>
                <a:lnTo>
                  <a:pt x="701825" y="1012158"/>
                </a:lnTo>
                <a:lnTo>
                  <a:pt x="704156" y="1012023"/>
                </a:lnTo>
                <a:lnTo>
                  <a:pt x="706488" y="1011875"/>
                </a:lnTo>
                <a:lnTo>
                  <a:pt x="708820" y="1011727"/>
                </a:lnTo>
                <a:lnTo>
                  <a:pt x="711151" y="1011580"/>
                </a:lnTo>
                <a:lnTo>
                  <a:pt x="713483" y="1011420"/>
                </a:lnTo>
                <a:lnTo>
                  <a:pt x="715814" y="1011272"/>
                </a:lnTo>
                <a:lnTo>
                  <a:pt x="718146" y="1011100"/>
                </a:lnTo>
                <a:lnTo>
                  <a:pt x="720478" y="1010940"/>
                </a:lnTo>
                <a:lnTo>
                  <a:pt x="722810" y="1010768"/>
                </a:lnTo>
                <a:lnTo>
                  <a:pt x="725141" y="1010596"/>
                </a:lnTo>
                <a:lnTo>
                  <a:pt x="727473" y="1010423"/>
                </a:lnTo>
                <a:lnTo>
                  <a:pt x="729804" y="1010239"/>
                </a:lnTo>
                <a:lnTo>
                  <a:pt x="732136" y="1010054"/>
                </a:lnTo>
                <a:lnTo>
                  <a:pt x="734468" y="1009870"/>
                </a:lnTo>
                <a:lnTo>
                  <a:pt x="736803" y="1009673"/>
                </a:lnTo>
                <a:lnTo>
                  <a:pt x="739128" y="1009476"/>
                </a:lnTo>
                <a:lnTo>
                  <a:pt x="741465" y="1009279"/>
                </a:lnTo>
                <a:lnTo>
                  <a:pt x="743790" y="1009070"/>
                </a:lnTo>
                <a:lnTo>
                  <a:pt x="746127" y="1008861"/>
                </a:lnTo>
                <a:lnTo>
                  <a:pt x="748452" y="1008640"/>
                </a:lnTo>
                <a:lnTo>
                  <a:pt x="750789" y="1008418"/>
                </a:lnTo>
                <a:lnTo>
                  <a:pt x="753127" y="1008197"/>
                </a:lnTo>
                <a:lnTo>
                  <a:pt x="755452" y="1007963"/>
                </a:lnTo>
                <a:lnTo>
                  <a:pt x="757789" y="1007729"/>
                </a:lnTo>
                <a:lnTo>
                  <a:pt x="760114" y="1007483"/>
                </a:lnTo>
                <a:lnTo>
                  <a:pt x="762451" y="1007237"/>
                </a:lnTo>
                <a:lnTo>
                  <a:pt x="764776" y="1006991"/>
                </a:lnTo>
                <a:lnTo>
                  <a:pt x="767113" y="1006733"/>
                </a:lnTo>
                <a:lnTo>
                  <a:pt x="769438" y="1006475"/>
                </a:lnTo>
                <a:lnTo>
                  <a:pt x="771776" y="1006204"/>
                </a:lnTo>
                <a:lnTo>
                  <a:pt x="774100" y="1005933"/>
                </a:lnTo>
                <a:lnTo>
                  <a:pt x="776438" y="1005650"/>
                </a:lnTo>
                <a:lnTo>
                  <a:pt x="778775" y="1005368"/>
                </a:lnTo>
                <a:lnTo>
                  <a:pt x="781100" y="1005072"/>
                </a:lnTo>
                <a:lnTo>
                  <a:pt x="783437" y="1004777"/>
                </a:lnTo>
                <a:lnTo>
                  <a:pt x="785762" y="1004470"/>
                </a:lnTo>
                <a:lnTo>
                  <a:pt x="788099" y="1004162"/>
                </a:lnTo>
                <a:lnTo>
                  <a:pt x="790424" y="1003842"/>
                </a:lnTo>
                <a:lnTo>
                  <a:pt x="792762" y="1003522"/>
                </a:lnTo>
                <a:lnTo>
                  <a:pt x="795087" y="1003190"/>
                </a:lnTo>
                <a:lnTo>
                  <a:pt x="797424" y="1002858"/>
                </a:lnTo>
                <a:lnTo>
                  <a:pt x="799749" y="1002514"/>
                </a:lnTo>
                <a:lnTo>
                  <a:pt x="802086" y="1002157"/>
                </a:lnTo>
                <a:lnTo>
                  <a:pt x="804411" y="1001800"/>
                </a:lnTo>
                <a:lnTo>
                  <a:pt x="806748" y="1001431"/>
                </a:lnTo>
                <a:lnTo>
                  <a:pt x="809086" y="1001062"/>
                </a:lnTo>
                <a:lnTo>
                  <a:pt x="811410" y="1000681"/>
                </a:lnTo>
                <a:lnTo>
                  <a:pt x="813748" y="1000299"/>
                </a:lnTo>
                <a:lnTo>
                  <a:pt x="816073" y="999906"/>
                </a:lnTo>
                <a:lnTo>
                  <a:pt x="818410" y="999500"/>
                </a:lnTo>
                <a:lnTo>
                  <a:pt x="820735" y="999082"/>
                </a:lnTo>
                <a:lnTo>
                  <a:pt x="823072" y="998663"/>
                </a:lnTo>
                <a:lnTo>
                  <a:pt x="825397" y="998233"/>
                </a:lnTo>
                <a:lnTo>
                  <a:pt x="827734" y="997802"/>
                </a:lnTo>
                <a:lnTo>
                  <a:pt x="830059" y="997359"/>
                </a:lnTo>
                <a:lnTo>
                  <a:pt x="832397" y="996904"/>
                </a:lnTo>
                <a:lnTo>
                  <a:pt x="834734" y="996437"/>
                </a:lnTo>
                <a:lnTo>
                  <a:pt x="837059" y="995969"/>
                </a:lnTo>
                <a:lnTo>
                  <a:pt x="839396" y="995477"/>
                </a:lnTo>
                <a:lnTo>
                  <a:pt x="841721" y="994997"/>
                </a:lnTo>
                <a:lnTo>
                  <a:pt x="844058" y="994493"/>
                </a:lnTo>
                <a:lnTo>
                  <a:pt x="846383" y="993989"/>
                </a:lnTo>
                <a:lnTo>
                  <a:pt x="848720" y="993460"/>
                </a:lnTo>
                <a:lnTo>
                  <a:pt x="851045" y="992931"/>
                </a:lnTo>
                <a:lnTo>
                  <a:pt x="853383" y="992390"/>
                </a:lnTo>
                <a:lnTo>
                  <a:pt x="855708" y="991848"/>
                </a:lnTo>
                <a:lnTo>
                  <a:pt x="858045" y="991282"/>
                </a:lnTo>
                <a:lnTo>
                  <a:pt x="860382" y="990717"/>
                </a:lnTo>
                <a:lnTo>
                  <a:pt x="862707" y="990138"/>
                </a:lnTo>
                <a:lnTo>
                  <a:pt x="865044" y="989548"/>
                </a:lnTo>
                <a:lnTo>
                  <a:pt x="867369" y="988945"/>
                </a:lnTo>
                <a:lnTo>
                  <a:pt x="869707" y="988330"/>
                </a:lnTo>
                <a:lnTo>
                  <a:pt x="872032" y="987703"/>
                </a:lnTo>
                <a:lnTo>
                  <a:pt x="874369" y="987063"/>
                </a:lnTo>
                <a:lnTo>
                  <a:pt x="876694" y="986423"/>
                </a:lnTo>
                <a:lnTo>
                  <a:pt x="879031" y="985759"/>
                </a:lnTo>
                <a:lnTo>
                  <a:pt x="881356" y="985083"/>
                </a:lnTo>
                <a:lnTo>
                  <a:pt x="883693" y="984406"/>
                </a:lnTo>
                <a:lnTo>
                  <a:pt x="886031" y="983705"/>
                </a:lnTo>
                <a:lnTo>
                  <a:pt x="888355" y="983004"/>
                </a:lnTo>
                <a:lnTo>
                  <a:pt x="890693" y="982278"/>
                </a:lnTo>
                <a:lnTo>
                  <a:pt x="893018" y="981540"/>
                </a:lnTo>
                <a:lnTo>
                  <a:pt x="895355" y="980802"/>
                </a:lnTo>
                <a:lnTo>
                  <a:pt x="897680" y="980039"/>
                </a:lnTo>
                <a:lnTo>
                  <a:pt x="900017" y="979264"/>
                </a:lnTo>
                <a:lnTo>
                  <a:pt x="902342" y="978477"/>
                </a:lnTo>
                <a:lnTo>
                  <a:pt x="904679" y="977677"/>
                </a:lnTo>
                <a:lnTo>
                  <a:pt x="907004" y="976865"/>
                </a:lnTo>
                <a:lnTo>
                  <a:pt x="909342" y="976041"/>
                </a:lnTo>
                <a:lnTo>
                  <a:pt x="911667" y="975192"/>
                </a:lnTo>
                <a:lnTo>
                  <a:pt x="914004" y="974344"/>
                </a:lnTo>
                <a:lnTo>
                  <a:pt x="916341" y="973470"/>
                </a:lnTo>
                <a:lnTo>
                  <a:pt x="918666" y="972584"/>
                </a:lnTo>
                <a:lnTo>
                  <a:pt x="921003" y="971686"/>
                </a:lnTo>
                <a:lnTo>
                  <a:pt x="923328" y="970764"/>
                </a:lnTo>
                <a:lnTo>
                  <a:pt x="925666" y="969841"/>
                </a:lnTo>
                <a:lnTo>
                  <a:pt x="927991" y="968894"/>
                </a:lnTo>
                <a:lnTo>
                  <a:pt x="930328" y="967922"/>
                </a:lnTo>
                <a:lnTo>
                  <a:pt x="932653" y="966950"/>
                </a:lnTo>
                <a:lnTo>
                  <a:pt x="934990" y="965954"/>
                </a:lnTo>
                <a:lnTo>
                  <a:pt x="937315" y="964945"/>
                </a:lnTo>
                <a:lnTo>
                  <a:pt x="939652" y="963924"/>
                </a:lnTo>
                <a:lnTo>
                  <a:pt x="941990" y="962879"/>
                </a:lnTo>
                <a:lnTo>
                  <a:pt x="944315" y="961821"/>
                </a:lnTo>
                <a:lnTo>
                  <a:pt x="946652" y="960738"/>
                </a:lnTo>
                <a:lnTo>
                  <a:pt x="948977" y="959643"/>
                </a:lnTo>
                <a:lnTo>
                  <a:pt x="951314" y="958536"/>
                </a:lnTo>
                <a:lnTo>
                  <a:pt x="953639" y="957405"/>
                </a:lnTo>
                <a:lnTo>
                  <a:pt x="955976" y="956260"/>
                </a:lnTo>
                <a:lnTo>
                  <a:pt x="958301" y="955092"/>
                </a:lnTo>
                <a:lnTo>
                  <a:pt x="960638" y="953911"/>
                </a:lnTo>
                <a:lnTo>
                  <a:pt x="962963" y="952718"/>
                </a:lnTo>
                <a:lnTo>
                  <a:pt x="965301" y="951500"/>
                </a:lnTo>
                <a:lnTo>
                  <a:pt x="967638" y="950257"/>
                </a:lnTo>
                <a:lnTo>
                  <a:pt x="969963" y="949003"/>
                </a:lnTo>
                <a:lnTo>
                  <a:pt x="972300" y="947723"/>
                </a:lnTo>
                <a:lnTo>
                  <a:pt x="974625" y="946432"/>
                </a:lnTo>
                <a:lnTo>
                  <a:pt x="976962" y="945115"/>
                </a:lnTo>
                <a:lnTo>
                  <a:pt x="979287" y="943787"/>
                </a:lnTo>
                <a:lnTo>
                  <a:pt x="981625" y="942434"/>
                </a:lnTo>
                <a:lnTo>
                  <a:pt x="983949" y="941056"/>
                </a:lnTo>
                <a:lnTo>
                  <a:pt x="986287" y="939666"/>
                </a:lnTo>
                <a:lnTo>
                  <a:pt x="988612" y="938251"/>
                </a:lnTo>
                <a:lnTo>
                  <a:pt x="990949" y="936812"/>
                </a:lnTo>
                <a:lnTo>
                  <a:pt x="993286" y="935360"/>
                </a:lnTo>
                <a:lnTo>
                  <a:pt x="995611" y="933884"/>
                </a:lnTo>
                <a:lnTo>
                  <a:pt x="997948" y="932383"/>
                </a:lnTo>
                <a:lnTo>
                  <a:pt x="1000273" y="930870"/>
                </a:lnTo>
                <a:lnTo>
                  <a:pt x="1002611" y="929320"/>
                </a:lnTo>
                <a:lnTo>
                  <a:pt x="1004936" y="927758"/>
                </a:lnTo>
                <a:lnTo>
                  <a:pt x="1007273" y="926184"/>
                </a:lnTo>
                <a:lnTo>
                  <a:pt x="1009598" y="924572"/>
                </a:lnTo>
                <a:lnTo>
                  <a:pt x="1011935" y="922948"/>
                </a:lnTo>
                <a:lnTo>
                  <a:pt x="1014260" y="921288"/>
                </a:lnTo>
                <a:lnTo>
                  <a:pt x="1016597" y="919615"/>
                </a:lnTo>
                <a:lnTo>
                  <a:pt x="1018922" y="917929"/>
                </a:lnTo>
                <a:lnTo>
                  <a:pt x="1021259" y="916207"/>
                </a:lnTo>
                <a:lnTo>
                  <a:pt x="1023597" y="914460"/>
                </a:lnTo>
                <a:lnTo>
                  <a:pt x="1025922" y="912701"/>
                </a:lnTo>
                <a:lnTo>
                  <a:pt x="1028259" y="910905"/>
                </a:lnTo>
                <a:lnTo>
                  <a:pt x="1030584" y="909097"/>
                </a:lnTo>
                <a:lnTo>
                  <a:pt x="1032921" y="907264"/>
                </a:lnTo>
                <a:lnTo>
                  <a:pt x="1035246" y="905394"/>
                </a:lnTo>
                <a:lnTo>
                  <a:pt x="1037583" y="903512"/>
                </a:lnTo>
                <a:lnTo>
                  <a:pt x="1039908" y="901606"/>
                </a:lnTo>
                <a:lnTo>
                  <a:pt x="1042246" y="899674"/>
                </a:lnTo>
                <a:lnTo>
                  <a:pt x="1044571" y="897718"/>
                </a:lnTo>
                <a:lnTo>
                  <a:pt x="1046908" y="895725"/>
                </a:lnTo>
                <a:lnTo>
                  <a:pt x="1049245" y="893720"/>
                </a:lnTo>
                <a:lnTo>
                  <a:pt x="1051570" y="891691"/>
                </a:lnTo>
                <a:lnTo>
                  <a:pt x="1053907" y="889636"/>
                </a:lnTo>
                <a:lnTo>
                  <a:pt x="1056232" y="887545"/>
                </a:lnTo>
                <a:lnTo>
                  <a:pt x="1058569" y="885442"/>
                </a:lnTo>
                <a:lnTo>
                  <a:pt x="1060894" y="883301"/>
                </a:lnTo>
                <a:lnTo>
                  <a:pt x="1063232" y="881136"/>
                </a:lnTo>
                <a:lnTo>
                  <a:pt x="1065557" y="878959"/>
                </a:lnTo>
                <a:lnTo>
                  <a:pt x="1067894" y="876744"/>
                </a:lnTo>
                <a:lnTo>
                  <a:pt x="1070219" y="874506"/>
                </a:lnTo>
                <a:lnTo>
                  <a:pt x="1072556" y="872230"/>
                </a:lnTo>
                <a:lnTo>
                  <a:pt x="1074893" y="869942"/>
                </a:lnTo>
                <a:lnTo>
                  <a:pt x="1077218" y="867629"/>
                </a:lnTo>
                <a:lnTo>
                  <a:pt x="1079556" y="865280"/>
                </a:lnTo>
                <a:lnTo>
                  <a:pt x="1081881" y="862905"/>
                </a:lnTo>
                <a:lnTo>
                  <a:pt x="1084218" y="860507"/>
                </a:lnTo>
                <a:lnTo>
                  <a:pt x="1086543" y="858071"/>
                </a:lnTo>
                <a:lnTo>
                  <a:pt x="1088880" y="855623"/>
                </a:lnTo>
                <a:lnTo>
                  <a:pt x="1091205" y="853138"/>
                </a:lnTo>
                <a:lnTo>
                  <a:pt x="1093542" y="850629"/>
                </a:lnTo>
                <a:lnTo>
                  <a:pt x="1095867" y="848095"/>
                </a:lnTo>
                <a:lnTo>
                  <a:pt x="1098205" y="845524"/>
                </a:lnTo>
                <a:lnTo>
                  <a:pt x="1100542" y="842940"/>
                </a:lnTo>
                <a:lnTo>
                  <a:pt x="1102867" y="840320"/>
                </a:lnTo>
                <a:lnTo>
                  <a:pt x="1105204" y="837663"/>
                </a:lnTo>
                <a:lnTo>
                  <a:pt x="1107529" y="834994"/>
                </a:lnTo>
                <a:lnTo>
                  <a:pt x="1109866" y="832287"/>
                </a:lnTo>
                <a:lnTo>
                  <a:pt x="1112191" y="829556"/>
                </a:lnTo>
                <a:lnTo>
                  <a:pt x="1114529" y="826789"/>
                </a:lnTo>
                <a:lnTo>
                  <a:pt x="1116853" y="824008"/>
                </a:lnTo>
                <a:lnTo>
                  <a:pt x="1119191" y="821192"/>
                </a:lnTo>
                <a:lnTo>
                  <a:pt x="1121516" y="818338"/>
                </a:lnTo>
                <a:lnTo>
                  <a:pt x="1123853" y="815471"/>
                </a:lnTo>
                <a:lnTo>
                  <a:pt x="1126178" y="812568"/>
                </a:lnTo>
                <a:lnTo>
                  <a:pt x="1128515" y="809628"/>
                </a:lnTo>
                <a:lnTo>
                  <a:pt x="1130852" y="806676"/>
                </a:lnTo>
                <a:lnTo>
                  <a:pt x="1133177" y="803687"/>
                </a:lnTo>
                <a:lnTo>
                  <a:pt x="1135515" y="800673"/>
                </a:lnTo>
                <a:lnTo>
                  <a:pt x="1137840" y="797622"/>
                </a:lnTo>
                <a:lnTo>
                  <a:pt x="1140177" y="794547"/>
                </a:lnTo>
                <a:lnTo>
                  <a:pt x="1142502" y="791447"/>
                </a:lnTo>
                <a:lnTo>
                  <a:pt x="1144839" y="788310"/>
                </a:lnTo>
                <a:lnTo>
                  <a:pt x="1147164" y="785148"/>
                </a:lnTo>
                <a:lnTo>
                  <a:pt x="1149501" y="781962"/>
                </a:lnTo>
                <a:lnTo>
                  <a:pt x="1151826" y="778739"/>
                </a:lnTo>
                <a:lnTo>
                  <a:pt x="1154164" y="775492"/>
                </a:lnTo>
                <a:lnTo>
                  <a:pt x="1156501" y="772220"/>
                </a:lnTo>
                <a:lnTo>
                  <a:pt x="1158826" y="768911"/>
                </a:lnTo>
                <a:lnTo>
                  <a:pt x="1161163" y="765589"/>
                </a:lnTo>
                <a:lnTo>
                  <a:pt x="1163488" y="762219"/>
                </a:lnTo>
                <a:lnTo>
                  <a:pt x="1165825" y="758836"/>
                </a:lnTo>
                <a:lnTo>
                  <a:pt x="1168150" y="755416"/>
                </a:lnTo>
                <a:lnTo>
                  <a:pt x="1170487" y="751972"/>
                </a:lnTo>
                <a:lnTo>
                  <a:pt x="1172812" y="748490"/>
                </a:lnTo>
                <a:lnTo>
                  <a:pt x="1175150" y="744997"/>
                </a:lnTo>
                <a:lnTo>
                  <a:pt x="1177475" y="741454"/>
                </a:lnTo>
                <a:lnTo>
                  <a:pt x="1179812" y="737899"/>
                </a:lnTo>
                <a:lnTo>
                  <a:pt x="1182149" y="734319"/>
                </a:lnTo>
                <a:lnTo>
                  <a:pt x="1184474" y="730703"/>
                </a:lnTo>
                <a:lnTo>
                  <a:pt x="1186811" y="727061"/>
                </a:lnTo>
                <a:lnTo>
                  <a:pt x="1189136" y="723383"/>
                </a:lnTo>
                <a:lnTo>
                  <a:pt x="1191474" y="719693"/>
                </a:lnTo>
                <a:lnTo>
                  <a:pt x="1193798" y="715966"/>
                </a:lnTo>
                <a:lnTo>
                  <a:pt x="1196136" y="712214"/>
                </a:lnTo>
                <a:lnTo>
                  <a:pt x="1198461" y="708425"/>
                </a:lnTo>
                <a:lnTo>
                  <a:pt x="1200798" y="704624"/>
                </a:lnTo>
                <a:lnTo>
                  <a:pt x="1203123" y="700786"/>
                </a:lnTo>
                <a:lnTo>
                  <a:pt x="1205460" y="696923"/>
                </a:lnTo>
                <a:lnTo>
                  <a:pt x="1207797" y="693036"/>
                </a:lnTo>
                <a:lnTo>
                  <a:pt x="1210122" y="689124"/>
                </a:lnTo>
                <a:lnTo>
                  <a:pt x="1212460" y="685188"/>
                </a:lnTo>
                <a:lnTo>
                  <a:pt x="1214785" y="681227"/>
                </a:lnTo>
                <a:lnTo>
                  <a:pt x="1217122" y="677229"/>
                </a:lnTo>
                <a:lnTo>
                  <a:pt x="1219447" y="673218"/>
                </a:lnTo>
                <a:lnTo>
                  <a:pt x="1221784" y="669171"/>
                </a:lnTo>
                <a:lnTo>
                  <a:pt x="1224109" y="665099"/>
                </a:lnTo>
                <a:lnTo>
                  <a:pt x="1226446" y="661015"/>
                </a:lnTo>
                <a:lnTo>
                  <a:pt x="1228771" y="656894"/>
                </a:lnTo>
                <a:lnTo>
                  <a:pt x="1231108" y="652749"/>
                </a:lnTo>
                <a:lnTo>
                  <a:pt x="1233446" y="648591"/>
                </a:lnTo>
                <a:lnTo>
                  <a:pt x="1235771" y="644396"/>
                </a:lnTo>
                <a:lnTo>
                  <a:pt x="1238108" y="640177"/>
                </a:lnTo>
                <a:lnTo>
                  <a:pt x="1240433" y="635945"/>
                </a:lnTo>
                <a:lnTo>
                  <a:pt x="1242770" y="631689"/>
                </a:lnTo>
                <a:lnTo>
                  <a:pt x="1245095" y="627408"/>
                </a:lnTo>
                <a:lnTo>
                  <a:pt x="1247432" y="623090"/>
                </a:lnTo>
                <a:lnTo>
                  <a:pt x="1249757" y="618772"/>
                </a:lnTo>
                <a:lnTo>
                  <a:pt x="1252095" y="614418"/>
                </a:lnTo>
                <a:lnTo>
                  <a:pt x="1254420" y="610051"/>
                </a:lnTo>
                <a:lnTo>
                  <a:pt x="1256757" y="605647"/>
                </a:lnTo>
                <a:lnTo>
                  <a:pt x="1259082" y="601238"/>
                </a:lnTo>
                <a:lnTo>
                  <a:pt x="1261419" y="596803"/>
                </a:lnTo>
                <a:lnTo>
                  <a:pt x="1263756" y="592348"/>
                </a:lnTo>
                <a:lnTo>
                  <a:pt x="1266081" y="587873"/>
                </a:lnTo>
                <a:lnTo>
                  <a:pt x="1268419" y="583378"/>
                </a:lnTo>
                <a:lnTo>
                  <a:pt x="1270744" y="578863"/>
                </a:lnTo>
                <a:lnTo>
                  <a:pt x="1273081" y="574329"/>
                </a:lnTo>
                <a:lnTo>
                  <a:pt x="1275406" y="569777"/>
                </a:lnTo>
                <a:lnTo>
                  <a:pt x="1277743" y="565207"/>
                </a:lnTo>
                <a:lnTo>
                  <a:pt x="1280068" y="560620"/>
                </a:lnTo>
                <a:lnTo>
                  <a:pt x="1282405" y="556015"/>
                </a:lnTo>
                <a:lnTo>
                  <a:pt x="1284730" y="551393"/>
                </a:lnTo>
                <a:lnTo>
                  <a:pt x="1287067" y="546754"/>
                </a:lnTo>
                <a:lnTo>
                  <a:pt x="1289405" y="542099"/>
                </a:lnTo>
                <a:lnTo>
                  <a:pt x="1291730" y="537428"/>
                </a:lnTo>
                <a:lnTo>
                  <a:pt x="1294067" y="532743"/>
                </a:lnTo>
                <a:lnTo>
                  <a:pt x="1296392" y="528042"/>
                </a:lnTo>
                <a:lnTo>
                  <a:pt x="1298729" y="523327"/>
                </a:lnTo>
                <a:lnTo>
                  <a:pt x="1301054" y="518599"/>
                </a:lnTo>
                <a:lnTo>
                  <a:pt x="1303391" y="513856"/>
                </a:lnTo>
                <a:lnTo>
                  <a:pt x="1305716" y="509102"/>
                </a:lnTo>
                <a:lnTo>
                  <a:pt x="1308054" y="504334"/>
                </a:lnTo>
                <a:lnTo>
                  <a:pt x="1310379" y="499555"/>
                </a:lnTo>
                <a:lnTo>
                  <a:pt x="1312716" y="494764"/>
                </a:lnTo>
                <a:lnTo>
                  <a:pt x="1315053" y="489962"/>
                </a:lnTo>
                <a:lnTo>
                  <a:pt x="1317378" y="485150"/>
                </a:lnTo>
                <a:lnTo>
                  <a:pt x="1319715" y="480328"/>
                </a:lnTo>
                <a:lnTo>
                  <a:pt x="1322040" y="475496"/>
                </a:lnTo>
                <a:lnTo>
                  <a:pt x="1324378" y="470655"/>
                </a:lnTo>
                <a:lnTo>
                  <a:pt x="1326702" y="465806"/>
                </a:lnTo>
                <a:lnTo>
                  <a:pt x="1329040" y="460950"/>
                </a:lnTo>
                <a:lnTo>
                  <a:pt x="1331365" y="456086"/>
                </a:lnTo>
                <a:lnTo>
                  <a:pt x="1333702" y="451215"/>
                </a:lnTo>
                <a:lnTo>
                  <a:pt x="1336027" y="446338"/>
                </a:lnTo>
                <a:lnTo>
                  <a:pt x="1338364" y="441456"/>
                </a:lnTo>
                <a:lnTo>
                  <a:pt x="1340701" y="436568"/>
                </a:lnTo>
                <a:lnTo>
                  <a:pt x="1343026" y="431676"/>
                </a:lnTo>
                <a:lnTo>
                  <a:pt x="1345364" y="426780"/>
                </a:lnTo>
                <a:lnTo>
                  <a:pt x="1347689" y="421882"/>
                </a:lnTo>
                <a:lnTo>
                  <a:pt x="1350026" y="416980"/>
                </a:lnTo>
                <a:lnTo>
                  <a:pt x="1352351" y="412076"/>
                </a:lnTo>
                <a:lnTo>
                  <a:pt x="1354688" y="407170"/>
                </a:lnTo>
                <a:lnTo>
                  <a:pt x="1357013" y="402265"/>
                </a:lnTo>
                <a:lnTo>
                  <a:pt x="1359350" y="397359"/>
                </a:lnTo>
                <a:lnTo>
                  <a:pt x="1361675" y="392452"/>
                </a:lnTo>
                <a:lnTo>
                  <a:pt x="1364012" y="387547"/>
                </a:lnTo>
                <a:lnTo>
                  <a:pt x="1366337" y="382644"/>
                </a:lnTo>
                <a:lnTo>
                  <a:pt x="1368675" y="377743"/>
                </a:lnTo>
                <a:lnTo>
                  <a:pt x="1371012" y="372845"/>
                </a:lnTo>
                <a:lnTo>
                  <a:pt x="1373337" y="367950"/>
                </a:lnTo>
                <a:lnTo>
                  <a:pt x="1375674" y="363060"/>
                </a:lnTo>
                <a:lnTo>
                  <a:pt x="1377999" y="358174"/>
                </a:lnTo>
                <a:lnTo>
                  <a:pt x="1380336" y="353294"/>
                </a:lnTo>
                <a:lnTo>
                  <a:pt x="1382661" y="348420"/>
                </a:lnTo>
                <a:lnTo>
                  <a:pt x="1384999" y="343554"/>
                </a:lnTo>
                <a:lnTo>
                  <a:pt x="1387324" y="338695"/>
                </a:lnTo>
                <a:lnTo>
                  <a:pt x="1389661" y="333843"/>
                </a:lnTo>
                <a:lnTo>
                  <a:pt x="1391986" y="329000"/>
                </a:lnTo>
                <a:lnTo>
                  <a:pt x="1394323" y="324168"/>
                </a:lnTo>
                <a:lnTo>
                  <a:pt x="1396660" y="319345"/>
                </a:lnTo>
                <a:lnTo>
                  <a:pt x="1398985" y="314534"/>
                </a:lnTo>
                <a:lnTo>
                  <a:pt x="1401322" y="309733"/>
                </a:lnTo>
                <a:lnTo>
                  <a:pt x="1403647" y="304945"/>
                </a:lnTo>
                <a:lnTo>
                  <a:pt x="1405985" y="300169"/>
                </a:lnTo>
                <a:lnTo>
                  <a:pt x="1408310" y="295409"/>
                </a:lnTo>
                <a:lnTo>
                  <a:pt x="1410647" y="290662"/>
                </a:lnTo>
                <a:lnTo>
                  <a:pt x="1412972" y="285929"/>
                </a:lnTo>
                <a:lnTo>
                  <a:pt x="1415309" y="281213"/>
                </a:lnTo>
                <a:lnTo>
                  <a:pt x="1417634" y="276514"/>
                </a:lnTo>
                <a:lnTo>
                  <a:pt x="1419971" y="271831"/>
                </a:lnTo>
                <a:lnTo>
                  <a:pt x="1422309" y="267166"/>
                </a:lnTo>
                <a:lnTo>
                  <a:pt x="1424634" y="262520"/>
                </a:lnTo>
                <a:lnTo>
                  <a:pt x="1426971" y="257892"/>
                </a:lnTo>
                <a:lnTo>
                  <a:pt x="1429296" y="253285"/>
                </a:lnTo>
                <a:lnTo>
                  <a:pt x="1431633" y="248698"/>
                </a:lnTo>
                <a:lnTo>
                  <a:pt x="1433958" y="244133"/>
                </a:lnTo>
                <a:lnTo>
                  <a:pt x="1436295" y="239590"/>
                </a:lnTo>
                <a:lnTo>
                  <a:pt x="1438620" y="235069"/>
                </a:lnTo>
                <a:lnTo>
                  <a:pt x="1440958" y="230573"/>
                </a:lnTo>
                <a:lnTo>
                  <a:pt x="1443283" y="226100"/>
                </a:lnTo>
                <a:lnTo>
                  <a:pt x="1445620" y="221652"/>
                </a:lnTo>
                <a:lnTo>
                  <a:pt x="1447957" y="217230"/>
                </a:lnTo>
                <a:lnTo>
                  <a:pt x="1450282" y="212835"/>
                </a:lnTo>
                <a:lnTo>
                  <a:pt x="1452619" y="208465"/>
                </a:lnTo>
                <a:lnTo>
                  <a:pt x="1454944" y="204124"/>
                </a:lnTo>
                <a:lnTo>
                  <a:pt x="1457282" y="199811"/>
                </a:lnTo>
                <a:lnTo>
                  <a:pt x="1459606" y="195528"/>
                </a:lnTo>
                <a:lnTo>
                  <a:pt x="1461944" y="191273"/>
                </a:lnTo>
                <a:lnTo>
                  <a:pt x="1464269" y="187050"/>
                </a:lnTo>
                <a:lnTo>
                  <a:pt x="1466606" y="182857"/>
                </a:lnTo>
                <a:lnTo>
                  <a:pt x="1468931" y="178697"/>
                </a:lnTo>
                <a:lnTo>
                  <a:pt x="1471268" y="174569"/>
                </a:lnTo>
                <a:lnTo>
                  <a:pt x="1473593" y="170474"/>
                </a:lnTo>
                <a:lnTo>
                  <a:pt x="1475930" y="166413"/>
                </a:lnTo>
                <a:lnTo>
                  <a:pt x="1478268" y="162387"/>
                </a:lnTo>
                <a:lnTo>
                  <a:pt x="1480593" y="158396"/>
                </a:lnTo>
                <a:lnTo>
                  <a:pt x="1482930" y="154440"/>
                </a:lnTo>
                <a:lnTo>
                  <a:pt x="1485255" y="150522"/>
                </a:lnTo>
                <a:lnTo>
                  <a:pt x="1487592" y="146641"/>
                </a:lnTo>
                <a:lnTo>
                  <a:pt x="1489917" y="142797"/>
                </a:lnTo>
                <a:lnTo>
                  <a:pt x="1492254" y="138992"/>
                </a:lnTo>
                <a:lnTo>
                  <a:pt x="1494579" y="135227"/>
                </a:lnTo>
                <a:lnTo>
                  <a:pt x="1496916" y="131502"/>
                </a:lnTo>
                <a:lnTo>
                  <a:pt x="1499241" y="127816"/>
                </a:lnTo>
                <a:lnTo>
                  <a:pt x="1501579" y="124171"/>
                </a:lnTo>
                <a:lnTo>
                  <a:pt x="1503916" y="120569"/>
                </a:lnTo>
                <a:lnTo>
                  <a:pt x="1506241" y="117009"/>
                </a:lnTo>
                <a:lnTo>
                  <a:pt x="1508578" y="113492"/>
                </a:lnTo>
                <a:lnTo>
                  <a:pt x="1510903" y="110019"/>
                </a:lnTo>
                <a:lnTo>
                  <a:pt x="1513240" y="106590"/>
                </a:lnTo>
                <a:lnTo>
                  <a:pt x="1515565" y="103206"/>
                </a:lnTo>
                <a:lnTo>
                  <a:pt x="1517903" y="99866"/>
                </a:lnTo>
                <a:lnTo>
                  <a:pt x="1520228" y="96574"/>
                </a:lnTo>
                <a:lnTo>
                  <a:pt x="1522565" y="93328"/>
                </a:lnTo>
                <a:lnTo>
                  <a:pt x="1524890" y="90128"/>
                </a:lnTo>
                <a:lnTo>
                  <a:pt x="1527227" y="86977"/>
                </a:lnTo>
                <a:lnTo>
                  <a:pt x="1529564" y="83874"/>
                </a:lnTo>
                <a:lnTo>
                  <a:pt x="1531889" y="80820"/>
                </a:lnTo>
                <a:lnTo>
                  <a:pt x="1534226" y="77815"/>
                </a:lnTo>
                <a:lnTo>
                  <a:pt x="1536551" y="74860"/>
                </a:lnTo>
                <a:lnTo>
                  <a:pt x="1538889" y="71956"/>
                </a:lnTo>
                <a:lnTo>
                  <a:pt x="1541214" y="69103"/>
                </a:lnTo>
                <a:lnTo>
                  <a:pt x="1543551" y="66301"/>
                </a:lnTo>
                <a:lnTo>
                  <a:pt x="1545876" y="63551"/>
                </a:lnTo>
                <a:lnTo>
                  <a:pt x="1548213" y="60854"/>
                </a:lnTo>
                <a:lnTo>
                  <a:pt x="1550538" y="58209"/>
                </a:lnTo>
                <a:lnTo>
                  <a:pt x="1552875" y="55618"/>
                </a:lnTo>
                <a:lnTo>
                  <a:pt x="1555213" y="53082"/>
                </a:lnTo>
                <a:lnTo>
                  <a:pt x="1557538" y="50599"/>
                </a:lnTo>
                <a:lnTo>
                  <a:pt x="1559875" y="48171"/>
                </a:lnTo>
                <a:lnTo>
                  <a:pt x="1562200" y="45799"/>
                </a:lnTo>
                <a:lnTo>
                  <a:pt x="1564537" y="43483"/>
                </a:lnTo>
                <a:lnTo>
                  <a:pt x="1566862" y="41222"/>
                </a:lnTo>
                <a:lnTo>
                  <a:pt x="1569199" y="39019"/>
                </a:lnTo>
                <a:lnTo>
                  <a:pt x="1571524" y="36871"/>
                </a:lnTo>
                <a:lnTo>
                  <a:pt x="1573861" y="34782"/>
                </a:lnTo>
                <a:lnTo>
                  <a:pt x="1576186" y="32750"/>
                </a:lnTo>
                <a:lnTo>
                  <a:pt x="1578524" y="30777"/>
                </a:lnTo>
                <a:lnTo>
                  <a:pt x="1580849" y="28863"/>
                </a:lnTo>
                <a:lnTo>
                  <a:pt x="1583186" y="27006"/>
                </a:lnTo>
                <a:lnTo>
                  <a:pt x="1585523" y="25209"/>
                </a:lnTo>
                <a:lnTo>
                  <a:pt x="1587848" y="23472"/>
                </a:lnTo>
                <a:lnTo>
                  <a:pt x="1590185" y="21794"/>
                </a:lnTo>
                <a:lnTo>
                  <a:pt x="1592510" y="20178"/>
                </a:lnTo>
                <a:lnTo>
                  <a:pt x="1594848" y="18621"/>
                </a:lnTo>
                <a:lnTo>
                  <a:pt x="1597173" y="17125"/>
                </a:lnTo>
                <a:lnTo>
                  <a:pt x="1599510" y="15690"/>
                </a:lnTo>
                <a:lnTo>
                  <a:pt x="1601835" y="14318"/>
                </a:lnTo>
                <a:lnTo>
                  <a:pt x="1604172" y="13005"/>
                </a:lnTo>
                <a:lnTo>
                  <a:pt x="1606497" y="11755"/>
                </a:lnTo>
                <a:lnTo>
                  <a:pt x="1608834" y="10568"/>
                </a:lnTo>
                <a:lnTo>
                  <a:pt x="1611172" y="9443"/>
                </a:lnTo>
                <a:lnTo>
                  <a:pt x="1613497" y="8378"/>
                </a:lnTo>
                <a:lnTo>
                  <a:pt x="1615834" y="7378"/>
                </a:lnTo>
                <a:lnTo>
                  <a:pt x="1618159" y="6441"/>
                </a:lnTo>
                <a:lnTo>
                  <a:pt x="1620496" y="5566"/>
                </a:lnTo>
                <a:lnTo>
                  <a:pt x="1622821" y="4756"/>
                </a:lnTo>
                <a:lnTo>
                  <a:pt x="1625158" y="4008"/>
                </a:lnTo>
                <a:lnTo>
                  <a:pt x="1627483" y="3324"/>
                </a:lnTo>
                <a:lnTo>
                  <a:pt x="1629820" y="2704"/>
                </a:lnTo>
                <a:lnTo>
                  <a:pt x="1632145" y="2147"/>
                </a:lnTo>
                <a:lnTo>
                  <a:pt x="1634483" y="1655"/>
                </a:lnTo>
                <a:lnTo>
                  <a:pt x="1636820" y="1225"/>
                </a:lnTo>
                <a:lnTo>
                  <a:pt x="1639145" y="861"/>
                </a:lnTo>
                <a:lnTo>
                  <a:pt x="1641482" y="561"/>
                </a:lnTo>
                <a:lnTo>
                  <a:pt x="1643807" y="324"/>
                </a:lnTo>
                <a:lnTo>
                  <a:pt x="1646144" y="153"/>
                </a:lnTo>
                <a:lnTo>
                  <a:pt x="1648469" y="44"/>
                </a:lnTo>
                <a:lnTo>
                  <a:pt x="1650807" y="0"/>
                </a:lnTo>
                <a:lnTo>
                  <a:pt x="1653132" y="21"/>
                </a:lnTo>
                <a:lnTo>
                  <a:pt x="1655469" y="107"/>
                </a:lnTo>
                <a:lnTo>
                  <a:pt x="1657794" y="256"/>
                </a:lnTo>
                <a:lnTo>
                  <a:pt x="1660131" y="470"/>
                </a:lnTo>
                <a:lnTo>
                  <a:pt x="1662468" y="747"/>
                </a:lnTo>
                <a:lnTo>
                  <a:pt x="1664793" y="1090"/>
                </a:lnTo>
                <a:lnTo>
                  <a:pt x="1667131" y="1496"/>
                </a:lnTo>
                <a:lnTo>
                  <a:pt x="1669455" y="1966"/>
                </a:lnTo>
                <a:lnTo>
                  <a:pt x="1671793" y="2500"/>
                </a:lnTo>
                <a:lnTo>
                  <a:pt x="1674118" y="3098"/>
                </a:lnTo>
                <a:lnTo>
                  <a:pt x="1676455" y="3759"/>
                </a:lnTo>
                <a:lnTo>
                  <a:pt x="1678780" y="4484"/>
                </a:lnTo>
                <a:lnTo>
                  <a:pt x="1681117" y="5272"/>
                </a:lnTo>
                <a:lnTo>
                  <a:pt x="1683442" y="6125"/>
                </a:lnTo>
                <a:lnTo>
                  <a:pt x="1685779" y="7040"/>
                </a:lnTo>
                <a:lnTo>
                  <a:pt x="1688104" y="8018"/>
                </a:lnTo>
                <a:lnTo>
                  <a:pt x="1690442" y="9059"/>
                </a:lnTo>
                <a:lnTo>
                  <a:pt x="1692779" y="10162"/>
                </a:lnTo>
                <a:lnTo>
                  <a:pt x="1695104" y="11328"/>
                </a:lnTo>
                <a:lnTo>
                  <a:pt x="1697441" y="12556"/>
                </a:lnTo>
                <a:lnTo>
                  <a:pt x="1699766" y="13846"/>
                </a:lnTo>
                <a:lnTo>
                  <a:pt x="1702103" y="15198"/>
                </a:lnTo>
                <a:lnTo>
                  <a:pt x="1704428" y="16611"/>
                </a:lnTo>
                <a:lnTo>
                  <a:pt x="1706765" y="18085"/>
                </a:lnTo>
                <a:lnTo>
                  <a:pt x="1709090" y="19621"/>
                </a:lnTo>
                <a:lnTo>
                  <a:pt x="1711428" y="21216"/>
                </a:lnTo>
                <a:lnTo>
                  <a:pt x="1713753" y="22872"/>
                </a:lnTo>
                <a:lnTo>
                  <a:pt x="1716090" y="24588"/>
                </a:lnTo>
                <a:lnTo>
                  <a:pt x="1718427" y="26364"/>
                </a:lnTo>
                <a:lnTo>
                  <a:pt x="1720752" y="28200"/>
                </a:lnTo>
                <a:lnTo>
                  <a:pt x="1723089" y="30093"/>
                </a:lnTo>
                <a:lnTo>
                  <a:pt x="1725414" y="32046"/>
                </a:lnTo>
                <a:lnTo>
                  <a:pt x="1727752" y="34058"/>
                </a:lnTo>
                <a:lnTo>
                  <a:pt x="1730077" y="36125"/>
                </a:lnTo>
                <a:lnTo>
                  <a:pt x="1732414" y="38252"/>
                </a:lnTo>
                <a:lnTo>
                  <a:pt x="1734739" y="40436"/>
                </a:lnTo>
                <a:lnTo>
                  <a:pt x="1737076" y="42677"/>
                </a:lnTo>
                <a:lnTo>
                  <a:pt x="1739401" y="44974"/>
                </a:lnTo>
                <a:lnTo>
                  <a:pt x="1741738" y="47326"/>
                </a:lnTo>
                <a:lnTo>
                  <a:pt x="1744075" y="49734"/>
                </a:lnTo>
                <a:lnTo>
                  <a:pt x="1746400" y="52197"/>
                </a:lnTo>
                <a:lnTo>
                  <a:pt x="1748738" y="54715"/>
                </a:lnTo>
                <a:lnTo>
                  <a:pt x="1751063" y="57286"/>
                </a:lnTo>
                <a:lnTo>
                  <a:pt x="1753400" y="59913"/>
                </a:lnTo>
                <a:lnTo>
                  <a:pt x="1755725" y="62591"/>
                </a:lnTo>
                <a:lnTo>
                  <a:pt x="1758062" y="65323"/>
                </a:lnTo>
                <a:lnTo>
                  <a:pt x="1760387" y="68105"/>
                </a:lnTo>
                <a:lnTo>
                  <a:pt x="1762724" y="70941"/>
                </a:lnTo>
                <a:lnTo>
                  <a:pt x="1765049" y="73828"/>
                </a:lnTo>
                <a:lnTo>
                  <a:pt x="1767387" y="76764"/>
                </a:lnTo>
                <a:lnTo>
                  <a:pt x="1769724" y="79752"/>
                </a:lnTo>
                <a:lnTo>
                  <a:pt x="1772049" y="82788"/>
                </a:lnTo>
                <a:lnTo>
                  <a:pt x="1774386" y="85875"/>
                </a:lnTo>
                <a:lnTo>
                  <a:pt x="1776711" y="89009"/>
                </a:lnTo>
                <a:lnTo>
                  <a:pt x="1779048" y="92191"/>
                </a:lnTo>
                <a:lnTo>
                  <a:pt x="1781373" y="95420"/>
                </a:lnTo>
                <a:lnTo>
                  <a:pt x="1783711" y="98698"/>
                </a:lnTo>
                <a:lnTo>
                  <a:pt x="1786036" y="102020"/>
                </a:lnTo>
                <a:lnTo>
                  <a:pt x="1788373" y="105388"/>
                </a:lnTo>
                <a:lnTo>
                  <a:pt x="1790698" y="108802"/>
                </a:lnTo>
                <a:lnTo>
                  <a:pt x="1793035" y="112259"/>
                </a:lnTo>
                <a:lnTo>
                  <a:pt x="1795360" y="115761"/>
                </a:lnTo>
                <a:lnTo>
                  <a:pt x="1797697" y="119306"/>
                </a:lnTo>
                <a:lnTo>
                  <a:pt x="1800034" y="122893"/>
                </a:lnTo>
                <a:lnTo>
                  <a:pt x="1802359" y="126522"/>
                </a:lnTo>
                <a:lnTo>
                  <a:pt x="1804697" y="130193"/>
                </a:lnTo>
                <a:lnTo>
                  <a:pt x="1807022" y="133905"/>
                </a:lnTo>
                <a:lnTo>
                  <a:pt x="1809359" y="137656"/>
                </a:lnTo>
                <a:lnTo>
                  <a:pt x="1811684" y="141447"/>
                </a:lnTo>
                <a:lnTo>
                  <a:pt x="1814021" y="145277"/>
                </a:lnTo>
                <a:lnTo>
                  <a:pt x="1816346" y="149146"/>
                </a:lnTo>
                <a:lnTo>
                  <a:pt x="1818683" y="153051"/>
                </a:lnTo>
                <a:lnTo>
                  <a:pt x="1821008" y="156993"/>
                </a:lnTo>
                <a:lnTo>
                  <a:pt x="1823346" y="160971"/>
                </a:lnTo>
                <a:lnTo>
                  <a:pt x="1825683" y="164985"/>
                </a:lnTo>
                <a:lnTo>
                  <a:pt x="1828008" y="169034"/>
                </a:lnTo>
                <a:lnTo>
                  <a:pt x="1830345" y="173117"/>
                </a:lnTo>
                <a:lnTo>
                  <a:pt x="1832670" y="177233"/>
                </a:lnTo>
                <a:lnTo>
                  <a:pt x="1835007" y="181382"/>
                </a:lnTo>
                <a:lnTo>
                  <a:pt x="1837332" y="185564"/>
                </a:lnTo>
                <a:lnTo>
                  <a:pt x="1839669" y="189776"/>
                </a:lnTo>
                <a:lnTo>
                  <a:pt x="1841994" y="194020"/>
                </a:lnTo>
                <a:lnTo>
                  <a:pt x="1844332" y="198293"/>
                </a:lnTo>
                <a:lnTo>
                  <a:pt x="1846657" y="202596"/>
                </a:lnTo>
                <a:lnTo>
                  <a:pt x="1848994" y="206927"/>
                </a:lnTo>
                <a:lnTo>
                  <a:pt x="1851331" y="211286"/>
                </a:lnTo>
                <a:lnTo>
                  <a:pt x="1853656" y="215673"/>
                </a:lnTo>
                <a:lnTo>
                  <a:pt x="1855993" y="220086"/>
                </a:lnTo>
                <a:lnTo>
                  <a:pt x="1858318" y="224525"/>
                </a:lnTo>
                <a:lnTo>
                  <a:pt x="1860656" y="228989"/>
                </a:lnTo>
                <a:lnTo>
                  <a:pt x="1862981" y="233478"/>
                </a:lnTo>
                <a:lnTo>
                  <a:pt x="1865318" y="237990"/>
                </a:lnTo>
                <a:lnTo>
                  <a:pt x="1867643" y="242524"/>
                </a:lnTo>
                <a:lnTo>
                  <a:pt x="1869980" y="247082"/>
                </a:lnTo>
                <a:lnTo>
                  <a:pt x="1872305" y="251660"/>
                </a:lnTo>
                <a:lnTo>
                  <a:pt x="1874642" y="256261"/>
                </a:lnTo>
                <a:lnTo>
                  <a:pt x="1876979" y="260881"/>
                </a:lnTo>
                <a:lnTo>
                  <a:pt x="1879304" y="265520"/>
                </a:lnTo>
                <a:lnTo>
                  <a:pt x="1881642" y="270179"/>
                </a:lnTo>
                <a:lnTo>
                  <a:pt x="1883967" y="274856"/>
                </a:lnTo>
                <a:lnTo>
                  <a:pt x="1886304" y="279550"/>
                </a:lnTo>
                <a:lnTo>
                  <a:pt x="1888629" y="284260"/>
                </a:lnTo>
                <a:lnTo>
                  <a:pt x="1890966" y="288986"/>
                </a:lnTo>
                <a:lnTo>
                  <a:pt x="1893291" y="293728"/>
                </a:lnTo>
                <a:lnTo>
                  <a:pt x="1895628" y="298484"/>
                </a:lnTo>
                <a:lnTo>
                  <a:pt x="1897953" y="303255"/>
                </a:lnTo>
                <a:lnTo>
                  <a:pt x="1900291" y="308039"/>
                </a:lnTo>
                <a:lnTo>
                  <a:pt x="1902628" y="312835"/>
                </a:lnTo>
                <a:lnTo>
                  <a:pt x="1904953" y="317642"/>
                </a:lnTo>
                <a:lnTo>
                  <a:pt x="1907290" y="322461"/>
                </a:lnTo>
                <a:lnTo>
                  <a:pt x="1909615" y="327290"/>
                </a:lnTo>
                <a:lnTo>
                  <a:pt x="1911952" y="332130"/>
                </a:lnTo>
                <a:lnTo>
                  <a:pt x="1914277" y="336978"/>
                </a:lnTo>
                <a:lnTo>
                  <a:pt x="1916614" y="341834"/>
                </a:lnTo>
                <a:lnTo>
                  <a:pt x="1918939" y="346699"/>
                </a:lnTo>
                <a:lnTo>
                  <a:pt x="1921277" y="351571"/>
                </a:lnTo>
                <a:lnTo>
                  <a:pt x="1923602" y="356448"/>
                </a:lnTo>
                <a:lnTo>
                  <a:pt x="1925939" y="361332"/>
                </a:lnTo>
                <a:lnTo>
                  <a:pt x="1928264" y="366220"/>
                </a:lnTo>
                <a:lnTo>
                  <a:pt x="1930601" y="371114"/>
                </a:lnTo>
                <a:lnTo>
                  <a:pt x="1932938" y="376011"/>
                </a:lnTo>
                <a:lnTo>
                  <a:pt x="1935263" y="380911"/>
                </a:lnTo>
                <a:lnTo>
                  <a:pt x="1937601" y="385814"/>
                </a:lnTo>
                <a:lnTo>
                  <a:pt x="1939926" y="390717"/>
                </a:lnTo>
                <a:lnTo>
                  <a:pt x="1942263" y="395623"/>
                </a:lnTo>
                <a:lnTo>
                  <a:pt x="1944588" y="400530"/>
                </a:lnTo>
                <a:lnTo>
                  <a:pt x="1946925" y="405436"/>
                </a:lnTo>
                <a:lnTo>
                  <a:pt x="1949250" y="410342"/>
                </a:lnTo>
                <a:lnTo>
                  <a:pt x="1951587" y="415246"/>
                </a:lnTo>
                <a:lnTo>
                  <a:pt x="1953912" y="420148"/>
                </a:lnTo>
                <a:lnTo>
                  <a:pt x="1956250" y="425048"/>
                </a:lnTo>
                <a:lnTo>
                  <a:pt x="1958587" y="429945"/>
                </a:lnTo>
                <a:lnTo>
                  <a:pt x="1960912" y="434839"/>
                </a:lnTo>
                <a:lnTo>
                  <a:pt x="1963249" y="439728"/>
                </a:lnTo>
                <a:lnTo>
                  <a:pt x="1965574" y="444612"/>
                </a:lnTo>
                <a:lnTo>
                  <a:pt x="1967911" y="449491"/>
                </a:lnTo>
                <a:lnTo>
                  <a:pt x="1970236" y="454365"/>
                </a:lnTo>
                <a:lnTo>
                  <a:pt x="1972573" y="459231"/>
                </a:lnTo>
                <a:lnTo>
                  <a:pt x="1974898" y="464090"/>
                </a:lnTo>
                <a:lnTo>
                  <a:pt x="1977236" y="468942"/>
                </a:lnTo>
                <a:lnTo>
                  <a:pt x="1979561" y="473785"/>
                </a:lnTo>
                <a:lnTo>
                  <a:pt x="1981898" y="478620"/>
                </a:lnTo>
                <a:lnTo>
                  <a:pt x="1984235" y="483446"/>
                </a:lnTo>
                <a:lnTo>
                  <a:pt x="1986560" y="488262"/>
                </a:lnTo>
                <a:lnTo>
                  <a:pt x="1988897" y="493067"/>
                </a:lnTo>
                <a:lnTo>
                  <a:pt x="1991222" y="497862"/>
                </a:lnTo>
                <a:lnTo>
                  <a:pt x="1993560" y="502646"/>
                </a:lnTo>
                <a:lnTo>
                  <a:pt x="1995885" y="507418"/>
                </a:lnTo>
                <a:lnTo>
                  <a:pt x="1998222" y="512177"/>
                </a:lnTo>
                <a:lnTo>
                  <a:pt x="2000547" y="516923"/>
                </a:lnTo>
                <a:lnTo>
                  <a:pt x="2002884" y="521657"/>
                </a:lnTo>
                <a:lnTo>
                  <a:pt x="2005209" y="526377"/>
                </a:lnTo>
                <a:lnTo>
                  <a:pt x="2007546" y="531082"/>
                </a:lnTo>
                <a:lnTo>
                  <a:pt x="2009883" y="535774"/>
                </a:lnTo>
                <a:lnTo>
                  <a:pt x="2012208" y="540450"/>
                </a:lnTo>
                <a:lnTo>
                  <a:pt x="2014546" y="545109"/>
                </a:lnTo>
                <a:lnTo>
                  <a:pt x="2016871" y="549754"/>
                </a:lnTo>
                <a:lnTo>
                  <a:pt x="2019208" y="554382"/>
                </a:lnTo>
                <a:lnTo>
                  <a:pt x="2021533" y="558993"/>
                </a:lnTo>
                <a:lnTo>
                  <a:pt x="2023870" y="563587"/>
                </a:lnTo>
                <a:lnTo>
                  <a:pt x="2026195" y="568163"/>
                </a:lnTo>
                <a:lnTo>
                  <a:pt x="2028532" y="572722"/>
                </a:lnTo>
                <a:lnTo>
                  <a:pt x="2030857" y="577261"/>
                </a:lnTo>
                <a:lnTo>
                  <a:pt x="2033195" y="581783"/>
                </a:lnTo>
                <a:lnTo>
                  <a:pt x="2035520" y="586284"/>
                </a:lnTo>
                <a:lnTo>
                  <a:pt x="2037857" y="590767"/>
                </a:lnTo>
                <a:lnTo>
                  <a:pt x="2040194" y="595230"/>
                </a:lnTo>
                <a:lnTo>
                  <a:pt x="2042519" y="599672"/>
                </a:lnTo>
                <a:lnTo>
                  <a:pt x="2044856" y="604097"/>
                </a:lnTo>
                <a:lnTo>
                  <a:pt x="2047181" y="608501"/>
                </a:lnTo>
                <a:lnTo>
                  <a:pt x="2049518" y="612880"/>
                </a:lnTo>
                <a:lnTo>
                  <a:pt x="2051843" y="617235"/>
                </a:lnTo>
                <a:lnTo>
                  <a:pt x="2054181" y="621565"/>
                </a:lnTo>
                <a:lnTo>
                  <a:pt x="2056506" y="625883"/>
                </a:lnTo>
                <a:lnTo>
                  <a:pt x="2058843" y="630176"/>
                </a:lnTo>
                <a:lnTo>
                  <a:pt x="2061168" y="634444"/>
                </a:lnTo>
                <a:lnTo>
                  <a:pt x="2063505" y="638688"/>
                </a:lnTo>
                <a:lnTo>
                  <a:pt x="2065842" y="642908"/>
                </a:lnTo>
                <a:lnTo>
                  <a:pt x="2068167" y="647103"/>
                </a:lnTo>
                <a:lnTo>
                  <a:pt x="2070505" y="651285"/>
                </a:lnTo>
                <a:lnTo>
                  <a:pt x="2072829" y="655431"/>
                </a:lnTo>
                <a:lnTo>
                  <a:pt x="2075167" y="659564"/>
                </a:lnTo>
                <a:lnTo>
                  <a:pt x="2077492" y="663660"/>
                </a:lnTo>
                <a:lnTo>
                  <a:pt x="2079829" y="667732"/>
                </a:lnTo>
                <a:lnTo>
                  <a:pt x="2082154" y="671791"/>
                </a:lnTo>
                <a:lnTo>
                  <a:pt x="2084491" y="675814"/>
                </a:lnTo>
                <a:lnTo>
                  <a:pt x="2086816" y="679812"/>
                </a:lnTo>
                <a:lnTo>
                  <a:pt x="2089153" y="683785"/>
                </a:lnTo>
                <a:lnTo>
                  <a:pt x="2091491" y="687734"/>
                </a:lnTo>
                <a:lnTo>
                  <a:pt x="2093816" y="691658"/>
                </a:lnTo>
                <a:lnTo>
                  <a:pt x="2096153" y="695558"/>
                </a:lnTo>
                <a:lnTo>
                  <a:pt x="2098478" y="699420"/>
                </a:lnTo>
                <a:lnTo>
                  <a:pt x="2100815" y="703270"/>
                </a:lnTo>
                <a:lnTo>
                  <a:pt x="2103140" y="707084"/>
                </a:lnTo>
                <a:lnTo>
                  <a:pt x="2105477" y="710873"/>
                </a:lnTo>
                <a:lnTo>
                  <a:pt x="2107802" y="714637"/>
                </a:lnTo>
                <a:lnTo>
                  <a:pt x="2110140" y="718377"/>
                </a:lnTo>
                <a:lnTo>
                  <a:pt x="2112465" y="722079"/>
                </a:lnTo>
                <a:lnTo>
                  <a:pt x="2114802" y="725757"/>
                </a:lnTo>
                <a:lnTo>
                  <a:pt x="2117139" y="729411"/>
                </a:lnTo>
                <a:lnTo>
                  <a:pt x="2119464" y="733040"/>
                </a:lnTo>
                <a:lnTo>
                  <a:pt x="2121801" y="736632"/>
                </a:lnTo>
                <a:lnTo>
                  <a:pt x="2124126" y="740199"/>
                </a:lnTo>
                <a:lnTo>
                  <a:pt x="2126464" y="743742"/>
                </a:lnTo>
                <a:lnTo>
                  <a:pt x="2128788" y="747260"/>
                </a:lnTo>
                <a:lnTo>
                  <a:pt x="2131126" y="750742"/>
                </a:lnTo>
                <a:lnTo>
                  <a:pt x="2133451" y="754198"/>
                </a:lnTo>
                <a:lnTo>
                  <a:pt x="2135788" y="757630"/>
                </a:lnTo>
                <a:lnTo>
                  <a:pt x="2138113" y="761025"/>
                </a:lnTo>
                <a:lnTo>
                  <a:pt x="2140450" y="764396"/>
                </a:lnTo>
                <a:lnTo>
                  <a:pt x="2142775" y="767742"/>
                </a:lnTo>
                <a:lnTo>
                  <a:pt x="2145112" y="771051"/>
                </a:lnTo>
                <a:lnTo>
                  <a:pt x="2147450" y="774335"/>
                </a:lnTo>
                <a:lnTo>
                  <a:pt x="2149775" y="777595"/>
                </a:lnTo>
                <a:lnTo>
                  <a:pt x="2152112" y="780831"/>
                </a:lnTo>
                <a:lnTo>
                  <a:pt x="2154437" y="784029"/>
                </a:lnTo>
                <a:lnTo>
                  <a:pt x="2156774" y="787191"/>
                </a:lnTo>
                <a:lnTo>
                  <a:pt x="2159099" y="790340"/>
                </a:lnTo>
                <a:lnTo>
                  <a:pt x="2161436" y="793452"/>
                </a:lnTo>
                <a:lnTo>
                  <a:pt x="2163761" y="796540"/>
                </a:lnTo>
                <a:lnTo>
                  <a:pt x="2166099" y="799590"/>
                </a:lnTo>
                <a:lnTo>
                  <a:pt x="2168423" y="802616"/>
                </a:lnTo>
                <a:lnTo>
                  <a:pt x="2170761" y="805618"/>
                </a:lnTo>
                <a:lnTo>
                  <a:pt x="2173098" y="808595"/>
                </a:lnTo>
                <a:lnTo>
                  <a:pt x="2175423" y="811535"/>
                </a:lnTo>
                <a:lnTo>
                  <a:pt x="2177760" y="814438"/>
                </a:lnTo>
                <a:lnTo>
                  <a:pt x="2180085" y="817329"/>
                </a:lnTo>
                <a:lnTo>
                  <a:pt x="2182423" y="820183"/>
                </a:lnTo>
                <a:lnTo>
                  <a:pt x="2184747" y="823012"/>
                </a:lnTo>
                <a:lnTo>
                  <a:pt x="2187085" y="825817"/>
                </a:lnTo>
                <a:lnTo>
                  <a:pt x="2189410" y="828584"/>
                </a:lnTo>
                <a:lnTo>
                  <a:pt x="2191747" y="831328"/>
                </a:lnTo>
                <a:lnTo>
                  <a:pt x="2194072" y="834034"/>
                </a:lnTo>
                <a:lnTo>
                  <a:pt x="2196409" y="836728"/>
                </a:lnTo>
                <a:lnTo>
                  <a:pt x="2198746" y="839385"/>
                </a:lnTo>
                <a:lnTo>
                  <a:pt x="2201071" y="842018"/>
                </a:lnTo>
                <a:lnTo>
                  <a:pt x="2203409" y="844613"/>
                </a:lnTo>
                <a:lnTo>
                  <a:pt x="2205734" y="847184"/>
                </a:lnTo>
                <a:lnTo>
                  <a:pt x="2208071" y="849743"/>
                </a:lnTo>
                <a:lnTo>
                  <a:pt x="2210396" y="852252"/>
                </a:lnTo>
                <a:lnTo>
                  <a:pt x="2212733" y="854750"/>
                </a:lnTo>
                <a:lnTo>
                  <a:pt x="2215058" y="857210"/>
                </a:lnTo>
                <a:lnTo>
                  <a:pt x="2217395" y="859645"/>
                </a:lnTo>
                <a:lnTo>
                  <a:pt x="2219720" y="862057"/>
                </a:lnTo>
                <a:lnTo>
                  <a:pt x="2222058" y="864443"/>
                </a:lnTo>
                <a:lnTo>
                  <a:pt x="2224395" y="866793"/>
                </a:lnTo>
                <a:lnTo>
                  <a:pt x="2226720" y="869130"/>
                </a:lnTo>
                <a:lnTo>
                  <a:pt x="2229057" y="871430"/>
                </a:lnTo>
                <a:lnTo>
                  <a:pt x="2231382" y="873706"/>
                </a:lnTo>
                <a:lnTo>
                  <a:pt x="2233719" y="875957"/>
                </a:lnTo>
                <a:lnTo>
                  <a:pt x="2236044" y="878171"/>
                </a:lnTo>
                <a:lnTo>
                  <a:pt x="2238381" y="880373"/>
                </a:lnTo>
                <a:lnTo>
                  <a:pt x="2240706" y="882538"/>
                </a:lnTo>
                <a:lnTo>
                  <a:pt x="2243044" y="884691"/>
                </a:lnTo>
                <a:lnTo>
                  <a:pt x="2245369" y="886807"/>
                </a:lnTo>
                <a:lnTo>
                  <a:pt x="2247706" y="888898"/>
                </a:lnTo>
                <a:lnTo>
                  <a:pt x="2250031" y="890965"/>
                </a:lnTo>
                <a:lnTo>
                  <a:pt x="2252368" y="893007"/>
                </a:lnTo>
                <a:lnTo>
                  <a:pt x="2254705" y="895024"/>
                </a:lnTo>
                <a:lnTo>
                  <a:pt x="2257030" y="897017"/>
                </a:lnTo>
                <a:lnTo>
                  <a:pt x="2259368" y="898985"/>
                </a:lnTo>
                <a:lnTo>
                  <a:pt x="2261692" y="900929"/>
                </a:lnTo>
                <a:lnTo>
                  <a:pt x="2264030" y="902848"/>
                </a:lnTo>
                <a:lnTo>
                  <a:pt x="2266355" y="904730"/>
                </a:lnTo>
                <a:lnTo>
                  <a:pt x="2268692" y="906600"/>
                </a:lnTo>
                <a:lnTo>
                  <a:pt x="2271017" y="908445"/>
                </a:lnTo>
                <a:lnTo>
                  <a:pt x="2273354" y="910266"/>
                </a:lnTo>
                <a:lnTo>
                  <a:pt x="2275679" y="912062"/>
                </a:lnTo>
                <a:lnTo>
                  <a:pt x="2278016" y="913845"/>
                </a:lnTo>
                <a:lnTo>
                  <a:pt x="2280354" y="915592"/>
                </a:lnTo>
                <a:lnTo>
                  <a:pt x="2282679" y="917314"/>
                </a:lnTo>
                <a:lnTo>
                  <a:pt x="2285016" y="919024"/>
                </a:lnTo>
                <a:lnTo>
                  <a:pt x="2287341" y="920709"/>
                </a:lnTo>
                <a:lnTo>
                  <a:pt x="2289678" y="922358"/>
                </a:lnTo>
                <a:lnTo>
                  <a:pt x="2292003" y="923994"/>
                </a:lnTo>
                <a:lnTo>
                  <a:pt x="2294340" y="925618"/>
                </a:lnTo>
                <a:lnTo>
                  <a:pt x="2296665" y="927205"/>
                </a:lnTo>
                <a:lnTo>
                  <a:pt x="2299003" y="928779"/>
                </a:lnTo>
                <a:lnTo>
                  <a:pt x="2301327" y="930317"/>
                </a:lnTo>
                <a:lnTo>
                  <a:pt x="2303665" y="931855"/>
                </a:lnTo>
                <a:lnTo>
                  <a:pt x="2306002" y="933355"/>
                </a:lnTo>
                <a:lnTo>
                  <a:pt x="2308327" y="934844"/>
                </a:lnTo>
                <a:lnTo>
                  <a:pt x="2310664" y="936295"/>
                </a:lnTo>
                <a:lnTo>
                  <a:pt x="2312989" y="937747"/>
                </a:lnTo>
                <a:lnTo>
                  <a:pt x="2315327" y="939162"/>
                </a:lnTo>
                <a:lnTo>
                  <a:pt x="2317651" y="940564"/>
                </a:lnTo>
                <a:lnTo>
                  <a:pt x="2319989" y="941942"/>
                </a:lnTo>
                <a:lnTo>
                  <a:pt x="2322314" y="943307"/>
                </a:lnTo>
                <a:lnTo>
                  <a:pt x="2324651" y="944648"/>
                </a:lnTo>
                <a:lnTo>
                  <a:pt x="2326976" y="945964"/>
                </a:lnTo>
                <a:lnTo>
                  <a:pt x="2329313" y="947268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dash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463D83-F5DF-C1D9-D0D6-653A664BB954}"/>
                  </a:ext>
                </a:extLst>
              </p:cNvPr>
              <p:cNvSpPr txBox="1"/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463D83-F5DF-C1D9-D0D6-653A664B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1D8A6-58D2-AB60-26BB-EE688D0A1F54}"/>
                  </a:ext>
                </a:extLst>
              </p:cNvPr>
              <p:cNvSpPr txBox="1"/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1D8A6-58D2-AB60-26BB-EE688D0A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414EC-9E46-5EB3-1B5E-01B5065BC2DC}"/>
                  </a:ext>
                </a:extLst>
              </p:cNvPr>
              <p:cNvSpPr txBox="1"/>
              <p:nvPr/>
            </p:nvSpPr>
            <p:spPr bwMode="gray">
              <a:xfrm>
                <a:off x="3204715" y="1907193"/>
                <a:ext cx="2049167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414EC-9E46-5EB3-1B5E-01B5065B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4715" y="1907193"/>
                <a:ext cx="2049167" cy="325025"/>
              </a:xfrm>
              <a:prstGeom prst="rect">
                <a:avLst/>
              </a:prstGeom>
              <a:blipFill>
                <a:blip r:embed="rId4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CD4597-414C-4026-83E5-D5BE9B13CF66}"/>
                  </a:ext>
                </a:extLst>
              </p:cNvPr>
              <p:cNvSpPr txBox="1"/>
              <p:nvPr/>
            </p:nvSpPr>
            <p:spPr bwMode="gray">
              <a:xfrm>
                <a:off x="2262710" y="2508040"/>
                <a:ext cx="3927182" cy="3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CD4597-414C-4026-83E5-D5BE9B13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2710" y="2508040"/>
                <a:ext cx="3927182" cy="35022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E46F5-6AC5-B9F9-FF1E-58614C29AED5}"/>
                  </a:ext>
                </a:extLst>
              </p:cNvPr>
              <p:cNvSpPr txBox="1"/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E46F5-6AC5-B9F9-FF1E-58614C29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blipFill>
                <a:blip r:embed="rId6"/>
                <a:stretch>
                  <a:fillRect t="-217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48027F-3334-B41D-03AA-82C3F76C098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gray">
          <a:xfrm>
            <a:off x="2686121" y="2065808"/>
            <a:ext cx="518594" cy="389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C5D719-7D70-C59D-4DCA-19085C501AE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gray">
          <a:xfrm flipH="1">
            <a:off x="4226301" y="2232218"/>
            <a:ext cx="2998" cy="27582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4912A0-0C77-6762-2383-3E5EB41D98FB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 bwMode="gray">
          <a:xfrm flipV="1">
            <a:off x="6189892" y="2345625"/>
            <a:ext cx="483180" cy="3375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913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0" grpId="0" animBg="1"/>
      <p:bldP spid="131" grpId="0" animBg="1"/>
      <p:bldP spid="5" grpId="0" animBg="1"/>
      <p:bldP spid="10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1923CF-EC28-3160-7ACF-3536A06865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If we have factors in the factor graph that require approximate messages, we keep iterating on the whole path between them until convergence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locally for the affected marginals of the approximate factor.</a:t>
                </a:r>
              </a:p>
              <a:p>
                <a:r>
                  <a:rPr lang="en-US" b="1" dirty="0"/>
                  <a:t>Theorem (Minka, 2003)</a:t>
                </a:r>
                <a:r>
                  <a:rPr lang="en-US" dirty="0"/>
                  <a:t>: </a:t>
                </a:r>
                <a:r>
                  <a:rPr lang="en-US" i="1" dirty="0"/>
                  <a:t>The approximate message passing algorithm using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convergence will always converge if the approximating distribution is in the exponential family!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1923CF-EC28-3160-7ACF-3536A0686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  <a:blipFill>
                <a:blip r:embed="rId2"/>
                <a:stretch>
                  <a:fillRect t="-901" r="-723" b="-26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E489F4-AA45-12D5-DF7E-83C5106B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428BFF-21F4-3AA4-5235-695E07C8A35F}"/>
                  </a:ext>
                </a:extLst>
              </p:cNvPr>
              <p:cNvSpPr/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428BFF-21F4-3AA4-5235-695E07C8A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C9CC15-5674-750A-EED9-96BB1529B50E}"/>
                  </a:ext>
                </a:extLst>
              </p:cNvPr>
              <p:cNvSpPr/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C9CC15-5674-750A-EED9-96BB152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C3957-EF4A-0FB5-5AC1-46D36C4B5365}"/>
              </a:ext>
            </a:extLst>
          </p:cNvPr>
          <p:cNvCxnSpPr>
            <a:cxnSpLocks/>
            <a:stCxn id="5" idx="4"/>
            <a:endCxn id="8" idx="3"/>
          </p:cNvCxnSpPr>
          <p:nvPr/>
        </p:nvCxnSpPr>
        <p:spPr bwMode="gray">
          <a:xfrm flipH="1">
            <a:off x="3809599" y="35202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B7E9EC-9361-C769-CF44-7237CF36BF4B}"/>
                  </a:ext>
                </a:extLst>
              </p:cNvPr>
              <p:cNvSpPr/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B7E9EC-9361-C769-CF44-7237CF36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AC2CE0B-153C-4246-F914-6E66FA4DC456}"/>
              </a:ext>
            </a:extLst>
          </p:cNvPr>
          <p:cNvSpPr/>
          <p:nvPr/>
        </p:nvSpPr>
        <p:spPr bwMode="gray">
          <a:xfrm>
            <a:off x="3683600" y="38008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E96019-B34A-0092-6AAD-992CCB3B0406}"/>
              </a:ext>
            </a:extLst>
          </p:cNvPr>
          <p:cNvCxnSpPr>
            <a:cxnSpLocks/>
            <a:stCxn id="8" idx="1"/>
            <a:endCxn id="4" idx="4"/>
          </p:cNvCxnSpPr>
          <p:nvPr/>
        </p:nvCxnSpPr>
        <p:spPr bwMode="gray">
          <a:xfrm flipH="1" flipV="1">
            <a:off x="3458350" y="3520270"/>
            <a:ext cx="225250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85652A-17F4-B1DF-399D-B8BEAEEA7052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 bwMode="gray">
          <a:xfrm flipH="1">
            <a:off x="3746599" y="39268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963C9FF-FBFA-234B-F542-CCDBD915AFD6}"/>
              </a:ext>
            </a:extLst>
          </p:cNvPr>
          <p:cNvSpPr/>
          <p:nvPr/>
        </p:nvSpPr>
        <p:spPr bwMode="gray">
          <a:xfrm>
            <a:off x="3971851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86843-6537-A9D1-29F1-9D367503A2C5}"/>
              </a:ext>
            </a:extLst>
          </p:cNvPr>
          <p:cNvSpPr/>
          <p:nvPr/>
        </p:nvSpPr>
        <p:spPr bwMode="gray">
          <a:xfrm>
            <a:off x="3395350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727AC6-2A1F-286C-237B-86FD76717129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 bwMode="gray">
          <a:xfrm>
            <a:off x="4034851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A3141-96E8-77F3-03D3-F0F584688AE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 bwMode="gray">
          <a:xfrm>
            <a:off x="3458350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792BD-BE08-75EE-5835-9C99EDCC8E7C}"/>
                  </a:ext>
                </a:extLst>
              </p:cNvPr>
              <p:cNvSpPr/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792BD-BE08-75EE-5835-9C99EDCC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782E01-0959-E601-982A-8155F4EC7588}"/>
              </a:ext>
            </a:extLst>
          </p:cNvPr>
          <p:cNvCxnSpPr>
            <a:cxnSpLocks/>
            <a:stCxn id="22" idx="4"/>
            <a:endCxn id="25" idx="3"/>
          </p:cNvCxnSpPr>
          <p:nvPr/>
        </p:nvCxnSpPr>
        <p:spPr bwMode="gray">
          <a:xfrm flipH="1">
            <a:off x="4401727" y="35191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FA56D58-3BD6-94E5-6228-1B05202316A1}"/>
                  </a:ext>
                </a:extLst>
              </p:cNvPr>
              <p:cNvSpPr/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FA56D58-3BD6-94E5-6228-1B0520231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71D4D56-61EE-7098-3FFD-4C0C0B2B0DDB}"/>
              </a:ext>
            </a:extLst>
          </p:cNvPr>
          <p:cNvSpPr/>
          <p:nvPr/>
        </p:nvSpPr>
        <p:spPr bwMode="gray">
          <a:xfrm>
            <a:off x="4275728" y="37997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34679C-7D8B-64E5-61F1-7BC4E769A0C0}"/>
              </a:ext>
            </a:extLst>
          </p:cNvPr>
          <p:cNvCxnSpPr>
            <a:cxnSpLocks/>
            <a:stCxn id="25" idx="1"/>
            <a:endCxn id="5" idx="4"/>
          </p:cNvCxnSpPr>
          <p:nvPr/>
        </p:nvCxnSpPr>
        <p:spPr bwMode="gray">
          <a:xfrm flipH="1" flipV="1">
            <a:off x="4034851" y="3520270"/>
            <a:ext cx="240877" cy="3425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56E1DB-9ACF-4A40-4B98-386D2B33A4C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 bwMode="gray">
          <a:xfrm flipH="1">
            <a:off x="4338727" y="39257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4F238FB-A473-B863-C2CD-21F3B7624730}"/>
              </a:ext>
            </a:extLst>
          </p:cNvPr>
          <p:cNvSpPr/>
          <p:nvPr/>
        </p:nvSpPr>
        <p:spPr bwMode="gray">
          <a:xfrm>
            <a:off x="4563979" y="29310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97709E-B010-1959-B58B-29F67B4B3A05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 bwMode="gray">
          <a:xfrm>
            <a:off x="4626979" y="30570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095054-0480-D7EB-1E6C-177FFC2BFFE8}"/>
              </a:ext>
            </a:extLst>
          </p:cNvPr>
          <p:cNvCxnSpPr>
            <a:cxnSpLocks/>
            <a:stCxn id="7" idx="4"/>
            <a:endCxn id="31" idx="0"/>
          </p:cNvCxnSpPr>
          <p:nvPr/>
        </p:nvCxnSpPr>
        <p:spPr bwMode="gray">
          <a:xfrm>
            <a:off x="3746599" y="4370589"/>
            <a:ext cx="0" cy="2346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67E94F-BD2E-0139-1D26-9DFBE90E5AB8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 bwMode="gray">
          <a:xfrm>
            <a:off x="4338727" y="4369489"/>
            <a:ext cx="0" cy="2357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E4C2F73-5CFF-B61C-10D6-A4E8A8BDAF08}"/>
              </a:ext>
            </a:extLst>
          </p:cNvPr>
          <p:cNvSpPr/>
          <p:nvPr/>
        </p:nvSpPr>
        <p:spPr bwMode="gray">
          <a:xfrm>
            <a:off x="3683599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815EC2-31F8-88BF-35DE-1593536A8D48}"/>
              </a:ext>
            </a:extLst>
          </p:cNvPr>
          <p:cNvSpPr/>
          <p:nvPr/>
        </p:nvSpPr>
        <p:spPr bwMode="gray">
          <a:xfrm>
            <a:off x="4275727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DEC7F9-18CC-827F-A2B6-D53C7F4E86D7}"/>
              </a:ext>
            </a:extLst>
          </p:cNvPr>
          <p:cNvCxnSpPr>
            <a:cxnSpLocks/>
          </p:cNvCxnSpPr>
          <p:nvPr/>
        </p:nvCxnSpPr>
        <p:spPr bwMode="gray">
          <a:xfrm flipV="1">
            <a:off x="3641244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44C0BC-5C38-FD7C-13A0-C754E125429F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4373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FC187E7-DA0D-EA5A-3180-B883003AABA2}"/>
              </a:ext>
            </a:extLst>
          </p:cNvPr>
          <p:cNvCxnSpPr>
            <a:cxnSpLocks/>
          </p:cNvCxnSpPr>
          <p:nvPr/>
        </p:nvCxnSpPr>
        <p:spPr bwMode="gray">
          <a:xfrm flipV="1">
            <a:off x="4733614" y="307289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138710-212F-6C44-2E02-41B19F1265AD}"/>
              </a:ext>
            </a:extLst>
          </p:cNvPr>
          <p:cNvCxnSpPr>
            <a:cxnSpLocks/>
          </p:cNvCxnSpPr>
          <p:nvPr/>
        </p:nvCxnSpPr>
        <p:spPr bwMode="gray">
          <a:xfrm flipV="1">
            <a:off x="4154352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3B059C-A6C8-3406-6332-20207F395E28}"/>
              </a:ext>
            </a:extLst>
          </p:cNvPr>
          <p:cNvCxnSpPr>
            <a:cxnSpLocks/>
          </p:cNvCxnSpPr>
          <p:nvPr/>
        </p:nvCxnSpPr>
        <p:spPr bwMode="gray">
          <a:xfrm flipV="1">
            <a:off x="3584349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4F2D06-A79F-7B5E-7BB4-BE3142B29EE6}"/>
              </a:ext>
            </a:extLst>
          </p:cNvPr>
          <p:cNvCxnSpPr>
            <a:cxnSpLocks/>
          </p:cNvCxnSpPr>
          <p:nvPr/>
        </p:nvCxnSpPr>
        <p:spPr bwMode="gray">
          <a:xfrm>
            <a:off x="3566350" y="3555359"/>
            <a:ext cx="135249" cy="19262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E789C3-8824-A261-FC53-EB79B13E4019}"/>
              </a:ext>
            </a:extLst>
          </p:cNvPr>
          <p:cNvCxnSpPr>
            <a:cxnSpLocks/>
          </p:cNvCxnSpPr>
          <p:nvPr/>
        </p:nvCxnSpPr>
        <p:spPr bwMode="gray">
          <a:xfrm>
            <a:off x="4142851" y="3545875"/>
            <a:ext cx="124992" cy="2021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740BE2-FF41-88A5-72CE-A8274AB2513C}"/>
              </a:ext>
            </a:extLst>
          </p:cNvPr>
          <p:cNvCxnSpPr>
            <a:cxnSpLocks/>
          </p:cNvCxnSpPr>
          <p:nvPr/>
        </p:nvCxnSpPr>
        <p:spPr bwMode="gray">
          <a:xfrm flipV="1">
            <a:off x="3629588" y="395206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25001E-055B-5BB8-941C-261708C4A2CE}"/>
              </a:ext>
            </a:extLst>
          </p:cNvPr>
          <p:cNvCxnSpPr>
            <a:cxnSpLocks/>
          </p:cNvCxnSpPr>
          <p:nvPr/>
        </p:nvCxnSpPr>
        <p:spPr bwMode="gray">
          <a:xfrm flipV="1">
            <a:off x="4446727" y="393420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8C5C6E-AD61-DE21-992E-8D45CD8CA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4401726" y="3545875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39C42F-7D45-BEC5-B6C1-10D0068499CC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1714" y="3539479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7F2BD18-7EE3-B3A0-AA18-D9689F68FFC7}"/>
              </a:ext>
            </a:extLst>
          </p:cNvPr>
          <p:cNvSpPr/>
          <p:nvPr/>
        </p:nvSpPr>
        <p:spPr bwMode="gray">
          <a:xfrm>
            <a:off x="3663845" y="307289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0DE2308-D0C0-5C87-16D0-3BC9D62CFDAD}"/>
              </a:ext>
            </a:extLst>
          </p:cNvPr>
          <p:cNvSpPr/>
          <p:nvPr/>
        </p:nvSpPr>
        <p:spPr bwMode="gray">
          <a:xfrm>
            <a:off x="4213914" y="305703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6BBF5A3-D16C-E654-DBA2-88BA9E858B7C}"/>
              </a:ext>
            </a:extLst>
          </p:cNvPr>
          <p:cNvSpPr/>
          <p:nvPr/>
        </p:nvSpPr>
        <p:spPr bwMode="gray">
          <a:xfrm>
            <a:off x="4806041" y="307000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18CF7DB-6C09-2540-F874-B463DEEE0982}"/>
              </a:ext>
            </a:extLst>
          </p:cNvPr>
          <p:cNvSpPr/>
          <p:nvPr/>
        </p:nvSpPr>
        <p:spPr bwMode="gray">
          <a:xfrm>
            <a:off x="3440351" y="398980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E9DD7F8-B658-F9C3-5CDA-D43AE0F73369}"/>
              </a:ext>
            </a:extLst>
          </p:cNvPr>
          <p:cNvSpPr/>
          <p:nvPr/>
        </p:nvSpPr>
        <p:spPr bwMode="gray">
          <a:xfrm>
            <a:off x="3440350" y="442436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FC05B9-1450-142A-747C-EB17FBEA8210}"/>
              </a:ext>
            </a:extLst>
          </p:cNvPr>
          <p:cNvSpPr/>
          <p:nvPr/>
        </p:nvSpPr>
        <p:spPr bwMode="gray">
          <a:xfrm>
            <a:off x="3873591" y="367491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9B83E06-C1F2-A9D2-8163-F854D7AA5E3C}"/>
              </a:ext>
            </a:extLst>
          </p:cNvPr>
          <p:cNvSpPr/>
          <p:nvPr/>
        </p:nvSpPr>
        <p:spPr bwMode="gray">
          <a:xfrm>
            <a:off x="4520239" y="3952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DEE8CD-E2E2-1F17-A6DD-101AD843CA62}"/>
              </a:ext>
            </a:extLst>
          </p:cNvPr>
          <p:cNvSpPr/>
          <p:nvPr/>
        </p:nvSpPr>
        <p:spPr bwMode="gray">
          <a:xfrm>
            <a:off x="4521337" y="441369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82349D3-3C8A-F925-8AAE-55E03E963FAD}"/>
              </a:ext>
            </a:extLst>
          </p:cNvPr>
          <p:cNvSpPr/>
          <p:nvPr/>
        </p:nvSpPr>
        <p:spPr bwMode="gray">
          <a:xfrm>
            <a:off x="4085737" y="3673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A0937A3-A095-909F-10F8-BEEFA1F30B3E}"/>
              </a:ext>
            </a:extLst>
          </p:cNvPr>
          <p:cNvSpPr/>
          <p:nvPr/>
        </p:nvSpPr>
        <p:spPr bwMode="gray">
          <a:xfrm>
            <a:off x="3502486" y="367325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B8A1E0D-24BE-9C22-9398-28CBB4ED1E84}"/>
              </a:ext>
            </a:extLst>
          </p:cNvPr>
          <p:cNvSpPr/>
          <p:nvPr/>
        </p:nvSpPr>
        <p:spPr bwMode="gray">
          <a:xfrm>
            <a:off x="4522491" y="367896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9700B-A712-8562-1FBE-C3B0FE7B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8890"/>
            <a:ext cx="824534" cy="10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78982EB-F6D0-3D0F-3EB2-65619E5EE2CD}"/>
              </a:ext>
            </a:extLst>
          </p:cNvPr>
          <p:cNvSpPr txBox="1"/>
          <p:nvPr/>
        </p:nvSpPr>
        <p:spPr bwMode="gray">
          <a:xfrm>
            <a:off x="7690893" y="2325745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Tom Minka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en-US" sz="8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A59D577-71CB-749C-484E-7387DC18F129}"/>
              </a:ext>
            </a:extLst>
          </p:cNvPr>
          <p:cNvSpPr/>
          <p:nvPr/>
        </p:nvSpPr>
        <p:spPr bwMode="gray">
          <a:xfrm>
            <a:off x="3407707" y="3531527"/>
            <a:ext cx="1332085" cy="1291316"/>
          </a:xfrm>
          <a:custGeom>
            <a:avLst/>
            <a:gdLst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223048 w 1338264"/>
              <a:gd name="connsiteY6" fmla="*/ 1356077 h 1356077"/>
              <a:gd name="connsiteX7" fmla="*/ 0 w 1338264"/>
              <a:gd name="connsiteY7" fmla="*/ 1133029 h 1356077"/>
              <a:gd name="connsiteX8" fmla="*/ 0 w 1338264"/>
              <a:gd name="connsiteY8" fmla="*/ 223048 h 1356077"/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645309 w 1338264"/>
              <a:gd name="connsiteY6" fmla="*/ 374363 h 1356077"/>
              <a:gd name="connsiteX7" fmla="*/ 223048 w 1338264"/>
              <a:gd name="connsiteY7" fmla="*/ 1356077 h 1356077"/>
              <a:gd name="connsiteX8" fmla="*/ 0 w 1338264"/>
              <a:gd name="connsiteY8" fmla="*/ 1133029 h 1356077"/>
              <a:gd name="connsiteX9" fmla="*/ 0 w 1338264"/>
              <a:gd name="connsiteY9" fmla="*/ 223048 h 1356077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1115216 w 1338264"/>
              <a:gd name="connsiteY5" fmla="*/ 1356077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19728 w 1338264"/>
              <a:gd name="connsiteY3" fmla="*/ 513432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35405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0 w 1338264"/>
              <a:gd name="connsiteY9" fmla="*/ 235405 h 1380791"/>
              <a:gd name="connsiteX0" fmla="*/ 12357 w 1338264"/>
              <a:gd name="connsiteY0" fmla="*/ 612286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12357 w 1338264"/>
              <a:gd name="connsiteY9" fmla="*/ 612286 h 1380791"/>
              <a:gd name="connsiteX0" fmla="*/ 0 w 1325907"/>
              <a:gd name="connsiteY0" fmla="*/ 612286 h 1380791"/>
              <a:gd name="connsiteX1" fmla="*/ 433113 w 1325907"/>
              <a:gd name="connsiteY1" fmla="*/ 0 h 1380791"/>
              <a:gd name="connsiteX2" fmla="*/ 800118 w 1325907"/>
              <a:gd name="connsiteY2" fmla="*/ 12357 h 1380791"/>
              <a:gd name="connsiteX3" fmla="*/ 1307371 w 1325907"/>
              <a:gd name="connsiteY3" fmla="*/ 525789 h 1380791"/>
              <a:gd name="connsiteX4" fmla="*/ 1325907 w 1325907"/>
              <a:gd name="connsiteY4" fmla="*/ 1145386 h 1380791"/>
              <a:gd name="connsiteX5" fmla="*/ 892794 w 1325907"/>
              <a:gd name="connsiteY5" fmla="*/ 1356077 h 1380791"/>
              <a:gd name="connsiteX6" fmla="*/ 632952 w 1325907"/>
              <a:gd name="connsiteY6" fmla="*/ 386720 h 1380791"/>
              <a:gd name="connsiteX7" fmla="*/ 365151 w 1325907"/>
              <a:gd name="connsiteY7" fmla="*/ 1380791 h 1380791"/>
              <a:gd name="connsiteX8" fmla="*/ 18535 w 1325907"/>
              <a:gd name="connsiteY8" fmla="*/ 1231884 h 1380791"/>
              <a:gd name="connsiteX9" fmla="*/ 0 w 1325907"/>
              <a:gd name="connsiteY9" fmla="*/ 612286 h 1380791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39291 w 1325907"/>
              <a:gd name="connsiteY7" fmla="*/ 1288115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45469 w 1325907"/>
              <a:gd name="connsiteY7" fmla="*/ 1306650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16029"/>
              <a:gd name="connsiteX1" fmla="*/ 433113 w 1325907"/>
              <a:gd name="connsiteY1" fmla="*/ 0 h 1316029"/>
              <a:gd name="connsiteX2" fmla="*/ 800118 w 1325907"/>
              <a:gd name="connsiteY2" fmla="*/ 12357 h 1316029"/>
              <a:gd name="connsiteX3" fmla="*/ 1307371 w 1325907"/>
              <a:gd name="connsiteY3" fmla="*/ 525789 h 1316029"/>
              <a:gd name="connsiteX4" fmla="*/ 1325907 w 1325907"/>
              <a:gd name="connsiteY4" fmla="*/ 1145386 h 1316029"/>
              <a:gd name="connsiteX5" fmla="*/ 818654 w 1325907"/>
              <a:gd name="connsiteY5" fmla="*/ 1281936 h 1316029"/>
              <a:gd name="connsiteX6" fmla="*/ 632952 w 1325907"/>
              <a:gd name="connsiteY6" fmla="*/ 386720 h 1316029"/>
              <a:gd name="connsiteX7" fmla="*/ 445469 w 1325907"/>
              <a:gd name="connsiteY7" fmla="*/ 1306650 h 1316029"/>
              <a:gd name="connsiteX8" fmla="*/ 18535 w 1325907"/>
              <a:gd name="connsiteY8" fmla="*/ 1231884 h 1316029"/>
              <a:gd name="connsiteX9" fmla="*/ 0 w 1325907"/>
              <a:gd name="connsiteY9" fmla="*/ 612286 h 1316029"/>
              <a:gd name="connsiteX0" fmla="*/ 0 w 1332085"/>
              <a:gd name="connsiteY0" fmla="*/ 612286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612286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98972 w 1332085"/>
              <a:gd name="connsiteY2" fmla="*/ 24714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07254 h 1291316"/>
              <a:gd name="connsiteX1" fmla="*/ 433113 w 1332085"/>
              <a:gd name="connsiteY1" fmla="*/ 0 h 1291316"/>
              <a:gd name="connsiteX2" fmla="*/ 898972 w 1332085"/>
              <a:gd name="connsiteY2" fmla="*/ 1 h 1291316"/>
              <a:gd name="connsiteX3" fmla="*/ 1307371 w 1332085"/>
              <a:gd name="connsiteY3" fmla="*/ 501076 h 1291316"/>
              <a:gd name="connsiteX4" fmla="*/ 1332085 w 1332085"/>
              <a:gd name="connsiteY4" fmla="*/ 1170100 h 1291316"/>
              <a:gd name="connsiteX5" fmla="*/ 818654 w 1332085"/>
              <a:gd name="connsiteY5" fmla="*/ 1257223 h 1291316"/>
              <a:gd name="connsiteX6" fmla="*/ 632952 w 1332085"/>
              <a:gd name="connsiteY6" fmla="*/ 362007 h 1291316"/>
              <a:gd name="connsiteX7" fmla="*/ 445469 w 1332085"/>
              <a:gd name="connsiteY7" fmla="*/ 1281937 h 1291316"/>
              <a:gd name="connsiteX8" fmla="*/ 18535 w 1332085"/>
              <a:gd name="connsiteY8" fmla="*/ 1207171 h 1291316"/>
              <a:gd name="connsiteX9" fmla="*/ 0 w 1332085"/>
              <a:gd name="connsiteY9" fmla="*/ 507254 h 129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2085" h="1291316">
                <a:moveTo>
                  <a:pt x="0" y="507254"/>
                </a:moveTo>
                <a:cubicBezTo>
                  <a:pt x="0" y="384068"/>
                  <a:pt x="309927" y="0"/>
                  <a:pt x="433113" y="0"/>
                </a:cubicBezTo>
                <a:lnTo>
                  <a:pt x="898972" y="1"/>
                </a:lnTo>
                <a:cubicBezTo>
                  <a:pt x="1022158" y="1"/>
                  <a:pt x="1307371" y="377890"/>
                  <a:pt x="1307371" y="501076"/>
                </a:cubicBezTo>
                <a:lnTo>
                  <a:pt x="1332085" y="1170100"/>
                </a:lnTo>
                <a:cubicBezTo>
                  <a:pt x="1332085" y="1293286"/>
                  <a:pt x="941840" y="1257223"/>
                  <a:pt x="818654" y="1257223"/>
                </a:cubicBezTo>
                <a:cubicBezTo>
                  <a:pt x="664078" y="1255379"/>
                  <a:pt x="787528" y="363851"/>
                  <a:pt x="632952" y="362007"/>
                </a:cubicBezTo>
                <a:cubicBezTo>
                  <a:pt x="490139" y="363851"/>
                  <a:pt x="588282" y="1280093"/>
                  <a:pt x="445469" y="1281937"/>
                </a:cubicBezTo>
                <a:cubicBezTo>
                  <a:pt x="322283" y="1281937"/>
                  <a:pt x="18535" y="1330357"/>
                  <a:pt x="18535" y="1207171"/>
                </a:cubicBezTo>
                <a:lnTo>
                  <a:pt x="0" y="507254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A324F0-37BB-345A-631F-7392DFB83E12}"/>
              </a:ext>
            </a:extLst>
          </p:cNvPr>
          <p:cNvSpPr txBox="1"/>
          <p:nvPr/>
        </p:nvSpPr>
        <p:spPr bwMode="gray">
          <a:xfrm>
            <a:off x="5268584" y="4876006"/>
            <a:ext cx="1607672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iterate until convergence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FF1428-0BE7-660D-0216-A114B770B445}"/>
              </a:ext>
            </a:extLst>
          </p:cNvPr>
          <p:cNvCxnSpPr>
            <a:cxnSpLocks/>
            <a:stCxn id="16" idx="1"/>
          </p:cNvCxnSpPr>
          <p:nvPr/>
        </p:nvCxnSpPr>
        <p:spPr bwMode="gray">
          <a:xfrm flipH="1" flipV="1">
            <a:off x="4762783" y="4661667"/>
            <a:ext cx="505801" cy="3223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14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1" grpId="0" animBg="1"/>
      <p:bldP spid="12" grpId="0" animBg="1"/>
      <p:bldP spid="22" grpId="0" animBg="1"/>
      <p:bldP spid="24" grpId="0" animBg="1"/>
      <p:bldP spid="25" grpId="0" animBg="1"/>
      <p:bldP spid="28" grpId="0" animBg="1"/>
      <p:bldP spid="31" grpId="0" animBg="1"/>
      <p:bldP spid="3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7239C7-59CE-1A75-B7C2-394712EC8FF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445472" cy="3563938"/>
              </a:xfrm>
            </p:spPr>
            <p:txBody>
              <a:bodyPr/>
              <a:lstStyle/>
              <a:p>
                <a:r>
                  <a:rPr lang="en-US" b="1" dirty="0"/>
                  <a:t>Doubly-Truncated Gaussian</a:t>
                </a:r>
                <a:r>
                  <a:rPr lang="en-US" dirty="0"/>
                  <a:t>.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i="1" dirty="0"/>
                  <a:t>, a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has a </a:t>
                </a:r>
                <a:r>
                  <a:rPr lang="en-US" dirty="0"/>
                  <a:t>doubly-truncated Gaussian distribution</a:t>
                </a:r>
                <a:r>
                  <a:rPr lang="en-US" i="1" dirty="0"/>
                  <a:t> if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b="1" dirty="0"/>
              </a:p>
              <a:p>
                <a:r>
                  <a:rPr lang="en-US" b="1" dirty="0"/>
                  <a:t>Moments of Doubly-Truncated Gaussian</a:t>
                </a:r>
                <a:r>
                  <a:rPr lang="en-US" dirty="0"/>
                  <a:t>. </a:t>
                </a:r>
                <a:r>
                  <a:rPr lang="en-US" i="1" dirty="0"/>
                  <a:t>Given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that has a doubly-truncated Gaussian distribution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i="1" dirty="0"/>
                  <a:t>, we know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7239C7-59CE-1A75-B7C2-394712EC8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44547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CECEF9A-668F-DA07-2E4A-B573F505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Doubly-Truncated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2A814-DE05-7862-F9C2-D7C6D2EEAE61}"/>
                  </a:ext>
                </a:extLst>
              </p:cNvPr>
              <p:cNvSpPr txBox="1"/>
              <p:nvPr/>
            </p:nvSpPr>
            <p:spPr bwMode="gray">
              <a:xfrm>
                <a:off x="2105113" y="1851670"/>
                <a:ext cx="3384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2A814-DE05-7862-F9C2-D7C6D2EE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5113" y="1851670"/>
                <a:ext cx="3384376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3316-5AAC-EEB8-C5BB-91137B45A624}"/>
                  </a:ext>
                </a:extLst>
              </p:cNvPr>
              <p:cNvSpPr txBox="1"/>
              <p:nvPr/>
            </p:nvSpPr>
            <p:spPr bwMode="gray">
              <a:xfrm>
                <a:off x="899592" y="2857590"/>
                <a:ext cx="3312368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3316-5AAC-EEB8-C5BB-91137B45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857590"/>
                <a:ext cx="3312368" cy="340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177F99-E81A-5023-911E-889A711B9568}"/>
                  </a:ext>
                </a:extLst>
              </p:cNvPr>
              <p:cNvSpPr txBox="1"/>
              <p:nvPr/>
            </p:nvSpPr>
            <p:spPr bwMode="gray">
              <a:xfrm>
                <a:off x="1187624" y="3205466"/>
                <a:ext cx="3384376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177F99-E81A-5023-911E-889A711B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7624" y="3205466"/>
                <a:ext cx="3384376" cy="619529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25AFC-8E22-672A-4CA3-146728C8F635}"/>
                  </a:ext>
                </a:extLst>
              </p:cNvPr>
              <p:cNvSpPr txBox="1"/>
              <p:nvPr/>
            </p:nvSpPr>
            <p:spPr bwMode="gray">
              <a:xfrm>
                <a:off x="1259632" y="3812429"/>
                <a:ext cx="4752059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25AFC-8E22-672A-4CA3-146728C8F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632" y="3812429"/>
                <a:ext cx="4752059" cy="619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1E8FCA-7D18-936E-E955-07F4E663A356}"/>
              </a:ext>
            </a:extLst>
          </p:cNvPr>
          <p:cNvSpPr/>
          <p:nvPr/>
        </p:nvSpPr>
        <p:spPr bwMode="gray">
          <a:xfrm>
            <a:off x="2987824" y="2888932"/>
            <a:ext cx="648072" cy="30913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6ED119-73C3-92DA-7248-60C8510A19D2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 bwMode="gray">
          <a:xfrm flipH="1">
            <a:off x="3635896" y="2888932"/>
            <a:ext cx="2451097" cy="154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CF9CDA-4893-62D3-BF42-DB8F9BDE6B77}"/>
                  </a:ext>
                </a:extLst>
              </p:cNvPr>
              <p:cNvSpPr txBox="1"/>
              <p:nvPr/>
            </p:nvSpPr>
            <p:spPr bwMode="gray">
              <a:xfrm>
                <a:off x="6086993" y="2621493"/>
                <a:ext cx="1476759" cy="5348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nary>
                        <m:naryPr>
                          <m:limLoc m:val="undOvr"/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;0,1</m:t>
                              </m:r>
                            </m:e>
                          </m:d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CF9CDA-4893-62D3-BF42-DB8F9BDE6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6993" y="2621493"/>
                <a:ext cx="1476759" cy="534877"/>
              </a:xfrm>
              <a:prstGeom prst="rect">
                <a:avLst/>
              </a:prstGeom>
              <a:blipFill>
                <a:blip r:embed="rId7"/>
                <a:stretch>
                  <a:fillRect t="-106977" b="-1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F02E8F-493D-99E3-FADC-1FFCFE6CF25C}"/>
              </a:ext>
            </a:extLst>
          </p:cNvPr>
          <p:cNvSpPr/>
          <p:nvPr/>
        </p:nvSpPr>
        <p:spPr bwMode="gray">
          <a:xfrm>
            <a:off x="2483769" y="3246301"/>
            <a:ext cx="1851290" cy="5860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6E2363-1B68-EEAE-E48B-7F3484A1E75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 bwMode="gray">
          <a:xfrm flipH="1">
            <a:off x="4335059" y="3479124"/>
            <a:ext cx="785131" cy="60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C380FA-8D2E-A8BB-ED50-2F8197150A92}"/>
                  </a:ext>
                </a:extLst>
              </p:cNvPr>
              <p:cNvSpPr txBox="1"/>
              <p:nvPr/>
            </p:nvSpPr>
            <p:spPr bwMode="gray">
              <a:xfrm>
                <a:off x="5120190" y="3267730"/>
                <a:ext cx="2379090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Additive correction that goes to zero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C380FA-8D2E-A8BB-ED50-2F819715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20190" y="3267730"/>
                <a:ext cx="2379090" cy="42278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DA316FA-4CEF-4DDF-6474-DAEBC759BA09}"/>
              </a:ext>
            </a:extLst>
          </p:cNvPr>
          <p:cNvSpPr/>
          <p:nvPr/>
        </p:nvSpPr>
        <p:spPr bwMode="gray">
          <a:xfrm>
            <a:off x="2801974" y="3851857"/>
            <a:ext cx="3066170" cy="5860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0B5DBD-7892-C47F-B20F-1DA354D131E4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 bwMode="gray">
          <a:xfrm flipH="1" flipV="1">
            <a:off x="4335059" y="4437949"/>
            <a:ext cx="1154429" cy="3688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13B44F-678F-81CE-17F4-1D15501670CF}"/>
                  </a:ext>
                </a:extLst>
              </p:cNvPr>
              <p:cNvSpPr txBox="1"/>
              <p:nvPr/>
            </p:nvSpPr>
            <p:spPr bwMode="gray">
              <a:xfrm>
                <a:off x="5489488" y="4595377"/>
                <a:ext cx="261090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Multiplicative correction that goes to one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D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13B44F-678F-81CE-17F4-1D155016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89488" y="4595377"/>
                <a:ext cx="2610903" cy="422788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6646C72F-C419-7716-1F7D-5140C1C6E0A4}"/>
              </a:ext>
            </a:extLst>
          </p:cNvPr>
          <p:cNvGrpSpPr/>
          <p:nvPr/>
        </p:nvGrpSpPr>
        <p:grpSpPr>
          <a:xfrm>
            <a:off x="6727613" y="1292547"/>
            <a:ext cx="2335515" cy="1508792"/>
            <a:chOff x="6727613" y="1292547"/>
            <a:chExt cx="2335515" cy="1508792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C14D682-595D-8FB1-B0C6-78FFBC273227}"/>
                </a:ext>
              </a:extLst>
            </p:cNvPr>
            <p:cNvSpPr/>
            <p:nvPr/>
          </p:nvSpPr>
          <p:spPr>
            <a:xfrm>
              <a:off x="7025517" y="1292547"/>
              <a:ext cx="2037611" cy="1320230"/>
            </a:xfrm>
            <a:custGeom>
              <a:avLst/>
              <a:gdLst>
                <a:gd name="connsiteX0" fmla="*/ 0 w 2037611"/>
                <a:gd name="connsiteY0" fmla="*/ 1320230 h 1320230"/>
                <a:gd name="connsiteX1" fmla="*/ 2037611 w 2037611"/>
                <a:gd name="connsiteY1" fmla="*/ 1320230 h 1320230"/>
                <a:gd name="connsiteX2" fmla="*/ 2037611 w 2037611"/>
                <a:gd name="connsiteY2" fmla="*/ 0 h 1320230"/>
                <a:gd name="connsiteX3" fmla="*/ 0 w 2037611"/>
                <a:gd name="connsiteY3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7611" h="1320230">
                  <a:moveTo>
                    <a:pt x="0" y="1320230"/>
                  </a:moveTo>
                  <a:lnTo>
                    <a:pt x="2037611" y="1320230"/>
                  </a:lnTo>
                  <a:lnTo>
                    <a:pt x="20376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EE6FB99-9CB4-BE7E-8D7B-470ABBC52047}"/>
                </a:ext>
              </a:extLst>
            </p:cNvPr>
            <p:cNvSpPr/>
            <p:nvPr/>
          </p:nvSpPr>
          <p:spPr>
            <a:xfrm>
              <a:off x="7371526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FD7706C-1D10-643B-83F3-F06BC9192E55}"/>
                </a:ext>
              </a:extLst>
            </p:cNvPr>
            <p:cNvSpPr/>
            <p:nvPr/>
          </p:nvSpPr>
          <p:spPr>
            <a:xfrm>
              <a:off x="7755983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1B302D9-6399-30A0-28F0-823E6193D75B}"/>
                </a:ext>
              </a:extLst>
            </p:cNvPr>
            <p:cNvSpPr/>
            <p:nvPr/>
          </p:nvSpPr>
          <p:spPr>
            <a:xfrm>
              <a:off x="8140439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02AC2A-070F-BD9D-0FCE-000556032740}"/>
                </a:ext>
              </a:extLst>
            </p:cNvPr>
            <p:cNvSpPr/>
            <p:nvPr/>
          </p:nvSpPr>
          <p:spPr>
            <a:xfrm>
              <a:off x="8524886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8A3E1FD-8974-4F0D-82CB-4C01CD793351}"/>
                </a:ext>
              </a:extLst>
            </p:cNvPr>
            <p:cNvSpPr/>
            <p:nvPr/>
          </p:nvSpPr>
          <p:spPr>
            <a:xfrm>
              <a:off x="8909342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5B80F53-1766-E3A0-9581-67CB1AF114C3}"/>
                </a:ext>
              </a:extLst>
            </p:cNvPr>
            <p:cNvSpPr/>
            <p:nvPr/>
          </p:nvSpPr>
          <p:spPr>
            <a:xfrm>
              <a:off x="7025517" y="2575410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3B8AA2B-761C-AC40-6F85-062DC1C231CD}"/>
                </a:ext>
              </a:extLst>
            </p:cNvPr>
            <p:cNvSpPr/>
            <p:nvPr/>
          </p:nvSpPr>
          <p:spPr>
            <a:xfrm>
              <a:off x="7025517" y="2333599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35B4E7E-C8EA-F21B-6D1F-578F57F8E7E9}"/>
                </a:ext>
              </a:extLst>
            </p:cNvPr>
            <p:cNvSpPr/>
            <p:nvPr/>
          </p:nvSpPr>
          <p:spPr>
            <a:xfrm>
              <a:off x="7025517" y="2091789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0CF8850-AFC1-19D4-1AFE-9D541F73194F}"/>
                </a:ext>
              </a:extLst>
            </p:cNvPr>
            <p:cNvSpPr/>
            <p:nvPr/>
          </p:nvSpPr>
          <p:spPr>
            <a:xfrm>
              <a:off x="7025517" y="1849977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91BD0F-196E-610C-3C9D-B03314F0D1E0}"/>
                </a:ext>
              </a:extLst>
            </p:cNvPr>
            <p:cNvSpPr/>
            <p:nvPr/>
          </p:nvSpPr>
          <p:spPr>
            <a:xfrm>
              <a:off x="7025517" y="1608166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4A0FBDC-2BFA-C4C5-8DD9-3AE6C3C49E4B}"/>
                </a:ext>
              </a:extLst>
            </p:cNvPr>
            <p:cNvSpPr/>
            <p:nvPr/>
          </p:nvSpPr>
          <p:spPr>
            <a:xfrm>
              <a:off x="7025517" y="1366354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1D073E4-B064-9D26-47ED-D971F39FCBFB}"/>
                </a:ext>
              </a:extLst>
            </p:cNvPr>
            <p:cNvSpPr/>
            <p:nvPr/>
          </p:nvSpPr>
          <p:spPr>
            <a:xfrm>
              <a:off x="7025517" y="2612778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C274F99-D218-D482-63F1-DFD7435C47D2}"/>
                </a:ext>
              </a:extLst>
            </p:cNvPr>
            <p:cNvSpPr/>
            <p:nvPr/>
          </p:nvSpPr>
          <p:spPr>
            <a:xfrm>
              <a:off x="7371526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82CDD3-7823-C6F9-7D67-1B110C1CCB32}"/>
                </a:ext>
              </a:extLst>
            </p:cNvPr>
            <p:cNvSpPr/>
            <p:nvPr/>
          </p:nvSpPr>
          <p:spPr>
            <a:xfrm>
              <a:off x="7755983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6EBA32E-C49E-54AF-7AB1-63F8A4F79B3D}"/>
                </a:ext>
              </a:extLst>
            </p:cNvPr>
            <p:cNvSpPr/>
            <p:nvPr/>
          </p:nvSpPr>
          <p:spPr>
            <a:xfrm>
              <a:off x="8140439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471B5E3-4189-D4E2-89F7-D4DAD33EBD0F}"/>
                </a:ext>
              </a:extLst>
            </p:cNvPr>
            <p:cNvSpPr/>
            <p:nvPr/>
          </p:nvSpPr>
          <p:spPr>
            <a:xfrm>
              <a:off x="8524886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B4EEBE4-350F-0496-26DB-B7B47E7101A9}"/>
                </a:ext>
              </a:extLst>
            </p:cNvPr>
            <p:cNvSpPr/>
            <p:nvPr/>
          </p:nvSpPr>
          <p:spPr>
            <a:xfrm>
              <a:off x="8909342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186DD5E-293A-C315-4533-A4966092438A}"/>
                </a:ext>
              </a:extLst>
            </p:cNvPr>
            <p:cNvSpPr/>
            <p:nvPr/>
          </p:nvSpPr>
          <p:spPr>
            <a:xfrm>
              <a:off x="7319249" y="2677725"/>
              <a:ext cx="51613" cy="6847"/>
            </a:xfrm>
            <a:custGeom>
              <a:avLst/>
              <a:gdLst>
                <a:gd name="connsiteX0" fmla="*/ 0 w 51613"/>
                <a:gd name="connsiteY0" fmla="*/ 0 h 6847"/>
                <a:gd name="connsiteX1" fmla="*/ 51613 w 51613"/>
                <a:gd name="connsiteY1" fmla="*/ 0 h 6847"/>
                <a:gd name="connsiteX2" fmla="*/ 51613 w 51613"/>
                <a:gd name="connsiteY2" fmla="*/ 6848 h 6847"/>
                <a:gd name="connsiteX3" fmla="*/ 0 w 51613"/>
                <a:gd name="connsiteY3" fmla="*/ 6848 h 6847"/>
                <a:gd name="connsiteX4" fmla="*/ 0 w 51613"/>
                <a:gd name="connsiteY4" fmla="*/ 0 h 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3" h="6847">
                  <a:moveTo>
                    <a:pt x="0" y="0"/>
                  </a:moveTo>
                  <a:lnTo>
                    <a:pt x="51613" y="0"/>
                  </a:lnTo>
                  <a:lnTo>
                    <a:pt x="51613" y="6848"/>
                  </a:lnTo>
                  <a:lnTo>
                    <a:pt x="0" y="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B463FDF-E103-82BC-D534-6E83F0A52671}"/>
                </a:ext>
              </a:extLst>
            </p:cNvPr>
            <p:cNvSpPr/>
            <p:nvPr/>
          </p:nvSpPr>
          <p:spPr>
            <a:xfrm>
              <a:off x="7385638" y="2645803"/>
              <a:ext cx="38165" cy="61190"/>
            </a:xfrm>
            <a:custGeom>
              <a:avLst/>
              <a:gdLst>
                <a:gd name="connsiteX0" fmla="*/ 9782 w 38165"/>
                <a:gd name="connsiteY0" fmla="*/ 54343 h 61190"/>
                <a:gd name="connsiteX1" fmla="*/ 38165 w 38165"/>
                <a:gd name="connsiteY1" fmla="*/ 54343 h 61190"/>
                <a:gd name="connsiteX2" fmla="*/ 38165 w 38165"/>
                <a:gd name="connsiteY2" fmla="*/ 61191 h 61190"/>
                <a:gd name="connsiteX3" fmla="*/ 0 w 38165"/>
                <a:gd name="connsiteY3" fmla="*/ 61191 h 61190"/>
                <a:gd name="connsiteX4" fmla="*/ 0 w 38165"/>
                <a:gd name="connsiteY4" fmla="*/ 54343 h 61190"/>
                <a:gd name="connsiteX5" fmla="*/ 12601 w 38165"/>
                <a:gd name="connsiteY5" fmla="*/ 41503 h 61190"/>
                <a:gd name="connsiteX6" fmla="*/ 22665 w 38165"/>
                <a:gd name="connsiteY6" fmla="*/ 31077 h 61190"/>
                <a:gd name="connsiteX7" fmla="*/ 28101 w 38165"/>
                <a:gd name="connsiteY7" fmla="*/ 23673 h 61190"/>
                <a:gd name="connsiteX8" fmla="*/ 29671 w 38165"/>
                <a:gd name="connsiteY8" fmla="*/ 17670 h 61190"/>
                <a:gd name="connsiteX9" fmla="*/ 26289 w 38165"/>
                <a:gd name="connsiteY9" fmla="*/ 9859 h 61190"/>
                <a:gd name="connsiteX10" fmla="*/ 17553 w 38165"/>
                <a:gd name="connsiteY10" fmla="*/ 6838 h 61190"/>
                <a:gd name="connsiteX11" fmla="*/ 9460 w 38165"/>
                <a:gd name="connsiteY11" fmla="*/ 8169 h 61190"/>
                <a:gd name="connsiteX12" fmla="*/ 402 w 38165"/>
                <a:gd name="connsiteY12" fmla="*/ 12194 h 61190"/>
                <a:gd name="connsiteX13" fmla="*/ 402 w 38165"/>
                <a:gd name="connsiteY13" fmla="*/ 3985 h 61190"/>
                <a:gd name="connsiteX14" fmla="*/ 9582 w 38165"/>
                <a:gd name="connsiteY14" fmla="*/ 1004 h 61190"/>
                <a:gd name="connsiteX15" fmla="*/ 17391 w 38165"/>
                <a:gd name="connsiteY15" fmla="*/ 0 h 61190"/>
                <a:gd name="connsiteX16" fmla="*/ 32288 w 38165"/>
                <a:gd name="connsiteY16" fmla="*/ 4671 h 61190"/>
                <a:gd name="connsiteX17" fmla="*/ 37843 w 38165"/>
                <a:gd name="connsiteY17" fmla="*/ 17144 h 61190"/>
                <a:gd name="connsiteX18" fmla="*/ 36434 w 38165"/>
                <a:gd name="connsiteY18" fmla="*/ 24190 h 61190"/>
                <a:gd name="connsiteX19" fmla="*/ 31402 w 38165"/>
                <a:gd name="connsiteY19" fmla="*/ 32002 h 61190"/>
                <a:gd name="connsiteX20" fmla="*/ 25001 w 38165"/>
                <a:gd name="connsiteY20" fmla="*/ 38770 h 61190"/>
                <a:gd name="connsiteX21" fmla="*/ 9782 w 38165"/>
                <a:gd name="connsiteY21" fmla="*/ 54343 h 6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5" h="61190">
                  <a:moveTo>
                    <a:pt x="9782" y="54343"/>
                  </a:moveTo>
                  <a:lnTo>
                    <a:pt x="38165" y="54343"/>
                  </a:lnTo>
                  <a:lnTo>
                    <a:pt x="38165" y="61191"/>
                  </a:lnTo>
                  <a:lnTo>
                    <a:pt x="0" y="61191"/>
                  </a:lnTo>
                  <a:lnTo>
                    <a:pt x="0" y="54343"/>
                  </a:lnTo>
                  <a:cubicBezTo>
                    <a:pt x="3086" y="51153"/>
                    <a:pt x="7287" y="46869"/>
                    <a:pt x="12601" y="41503"/>
                  </a:cubicBezTo>
                  <a:cubicBezTo>
                    <a:pt x="17942" y="36106"/>
                    <a:pt x="21297" y="32638"/>
                    <a:pt x="22665" y="31077"/>
                  </a:cubicBezTo>
                  <a:cubicBezTo>
                    <a:pt x="25269" y="28145"/>
                    <a:pt x="27081" y="25681"/>
                    <a:pt x="28101" y="23673"/>
                  </a:cubicBezTo>
                  <a:cubicBezTo>
                    <a:pt x="29147" y="21636"/>
                    <a:pt x="29671" y="19628"/>
                    <a:pt x="29671" y="17670"/>
                  </a:cubicBezTo>
                  <a:cubicBezTo>
                    <a:pt x="29671" y="14480"/>
                    <a:pt x="28544" y="11876"/>
                    <a:pt x="26289" y="9859"/>
                  </a:cubicBezTo>
                  <a:cubicBezTo>
                    <a:pt x="24062" y="7841"/>
                    <a:pt x="21150" y="6838"/>
                    <a:pt x="17553" y="6838"/>
                  </a:cubicBezTo>
                  <a:cubicBezTo>
                    <a:pt x="15003" y="6838"/>
                    <a:pt x="12306" y="7285"/>
                    <a:pt x="9460" y="8169"/>
                  </a:cubicBezTo>
                  <a:cubicBezTo>
                    <a:pt x="6643" y="9054"/>
                    <a:pt x="3624" y="10396"/>
                    <a:pt x="402" y="12194"/>
                  </a:cubicBezTo>
                  <a:lnTo>
                    <a:pt x="402" y="3985"/>
                  </a:lnTo>
                  <a:cubicBezTo>
                    <a:pt x="3677" y="2663"/>
                    <a:pt x="6736" y="1670"/>
                    <a:pt x="9582" y="1004"/>
                  </a:cubicBezTo>
                  <a:cubicBezTo>
                    <a:pt x="12427" y="338"/>
                    <a:pt x="15030" y="0"/>
                    <a:pt x="17391" y="0"/>
                  </a:cubicBezTo>
                  <a:cubicBezTo>
                    <a:pt x="23619" y="0"/>
                    <a:pt x="28584" y="1560"/>
                    <a:pt x="32288" y="4671"/>
                  </a:cubicBezTo>
                  <a:cubicBezTo>
                    <a:pt x="35992" y="7782"/>
                    <a:pt x="37843" y="11936"/>
                    <a:pt x="37843" y="17144"/>
                  </a:cubicBezTo>
                  <a:cubicBezTo>
                    <a:pt x="37843" y="19618"/>
                    <a:pt x="37373" y="21964"/>
                    <a:pt x="36434" y="24190"/>
                  </a:cubicBezTo>
                  <a:cubicBezTo>
                    <a:pt x="35522" y="26386"/>
                    <a:pt x="33844" y="28990"/>
                    <a:pt x="31402" y="32002"/>
                  </a:cubicBezTo>
                  <a:cubicBezTo>
                    <a:pt x="30731" y="32787"/>
                    <a:pt x="28598" y="35043"/>
                    <a:pt x="25001" y="38770"/>
                  </a:cubicBezTo>
                  <a:cubicBezTo>
                    <a:pt x="21404" y="42477"/>
                    <a:pt x="16331" y="47664"/>
                    <a:pt x="9782" y="54343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0ABC227-9D0E-A34C-ECA1-5953F9C54502}"/>
                </a:ext>
              </a:extLst>
            </p:cNvPr>
            <p:cNvSpPr/>
            <p:nvPr/>
          </p:nvSpPr>
          <p:spPr>
            <a:xfrm>
              <a:off x="7703382" y="2677725"/>
              <a:ext cx="51616" cy="6847"/>
            </a:xfrm>
            <a:custGeom>
              <a:avLst/>
              <a:gdLst>
                <a:gd name="connsiteX0" fmla="*/ 0 w 51616"/>
                <a:gd name="connsiteY0" fmla="*/ 0 h 6847"/>
                <a:gd name="connsiteX1" fmla="*/ 51617 w 51616"/>
                <a:gd name="connsiteY1" fmla="*/ 0 h 6847"/>
                <a:gd name="connsiteX2" fmla="*/ 51617 w 51616"/>
                <a:gd name="connsiteY2" fmla="*/ 6848 h 6847"/>
                <a:gd name="connsiteX3" fmla="*/ 0 w 51616"/>
                <a:gd name="connsiteY3" fmla="*/ 6848 h 6847"/>
                <a:gd name="connsiteX4" fmla="*/ 0 w 51616"/>
                <a:gd name="connsiteY4" fmla="*/ 0 h 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47">
                  <a:moveTo>
                    <a:pt x="0" y="0"/>
                  </a:moveTo>
                  <a:lnTo>
                    <a:pt x="51617" y="0"/>
                  </a:lnTo>
                  <a:lnTo>
                    <a:pt x="51617" y="6848"/>
                  </a:lnTo>
                  <a:lnTo>
                    <a:pt x="0" y="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0557E34-9903-AA21-8F81-E13E48231BEB}"/>
                </a:ext>
              </a:extLst>
            </p:cNvPr>
            <p:cNvSpPr/>
            <p:nvPr/>
          </p:nvSpPr>
          <p:spPr>
            <a:xfrm>
              <a:off x="7772789" y="2646886"/>
              <a:ext cx="35788" cy="60107"/>
            </a:xfrm>
            <a:custGeom>
              <a:avLst/>
              <a:gdLst>
                <a:gd name="connsiteX0" fmla="*/ 1173 w 35788"/>
                <a:gd name="connsiteY0" fmla="*/ 53260 h 60107"/>
                <a:gd name="connsiteX1" fmla="*/ 14450 w 35788"/>
                <a:gd name="connsiteY1" fmla="*/ 53260 h 60107"/>
                <a:gd name="connsiteX2" fmla="*/ 14450 w 35788"/>
                <a:gd name="connsiteY2" fmla="*/ 7404 h 60107"/>
                <a:gd name="connsiteX3" fmla="*/ 0 w 35788"/>
                <a:gd name="connsiteY3" fmla="*/ 10306 h 60107"/>
                <a:gd name="connsiteX4" fmla="*/ 0 w 35788"/>
                <a:gd name="connsiteY4" fmla="*/ 2902 h 60107"/>
                <a:gd name="connsiteX5" fmla="*/ 14371 w 35788"/>
                <a:gd name="connsiteY5" fmla="*/ 0 h 60107"/>
                <a:gd name="connsiteX6" fmla="*/ 22501 w 35788"/>
                <a:gd name="connsiteY6" fmla="*/ 0 h 60107"/>
                <a:gd name="connsiteX7" fmla="*/ 22501 w 35788"/>
                <a:gd name="connsiteY7" fmla="*/ 53260 h 60107"/>
                <a:gd name="connsiteX8" fmla="*/ 35788 w 35788"/>
                <a:gd name="connsiteY8" fmla="*/ 53260 h 60107"/>
                <a:gd name="connsiteX9" fmla="*/ 35788 w 35788"/>
                <a:gd name="connsiteY9" fmla="*/ 60107 h 60107"/>
                <a:gd name="connsiteX10" fmla="*/ 1173 w 35788"/>
                <a:gd name="connsiteY10" fmla="*/ 60107 h 60107"/>
                <a:gd name="connsiteX11" fmla="*/ 1173 w 35788"/>
                <a:gd name="connsiteY11" fmla="*/ 5326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88" h="60107">
                  <a:moveTo>
                    <a:pt x="1173" y="53260"/>
                  </a:moveTo>
                  <a:lnTo>
                    <a:pt x="14450" y="53260"/>
                  </a:lnTo>
                  <a:lnTo>
                    <a:pt x="14450" y="740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1" y="0"/>
                  </a:lnTo>
                  <a:lnTo>
                    <a:pt x="22501" y="0"/>
                  </a:lnTo>
                  <a:lnTo>
                    <a:pt x="22501" y="53260"/>
                  </a:lnTo>
                  <a:lnTo>
                    <a:pt x="35788" y="53260"/>
                  </a:lnTo>
                  <a:lnTo>
                    <a:pt x="35788" y="60107"/>
                  </a:lnTo>
                  <a:lnTo>
                    <a:pt x="1173" y="60107"/>
                  </a:lnTo>
                  <a:lnTo>
                    <a:pt x="1173" y="5326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A724DB-4D24-2E0E-73BE-65453A68D333}"/>
                </a:ext>
              </a:extLst>
            </p:cNvPr>
            <p:cNvSpPr/>
            <p:nvPr/>
          </p:nvSpPr>
          <p:spPr>
            <a:xfrm>
              <a:off x="8119658" y="2645803"/>
              <a:ext cx="41552" cy="62353"/>
            </a:xfrm>
            <a:custGeom>
              <a:avLst/>
              <a:gdLst>
                <a:gd name="connsiteX0" fmla="*/ 20781 w 41552"/>
                <a:gd name="connsiteY0" fmla="*/ 6440 h 62353"/>
                <a:gd name="connsiteX1" fmla="*/ 11320 w 41552"/>
                <a:gd name="connsiteY1" fmla="*/ 12642 h 62353"/>
                <a:gd name="connsiteX2" fmla="*/ 8179 w 41552"/>
                <a:gd name="connsiteY2" fmla="*/ 31197 h 62353"/>
                <a:gd name="connsiteX3" fmla="*/ 11320 w 41552"/>
                <a:gd name="connsiteY3" fmla="*/ 49761 h 62353"/>
                <a:gd name="connsiteX4" fmla="*/ 20781 w 41552"/>
                <a:gd name="connsiteY4" fmla="*/ 55913 h 62353"/>
                <a:gd name="connsiteX5" fmla="*/ 30243 w 41552"/>
                <a:gd name="connsiteY5" fmla="*/ 49761 h 62353"/>
                <a:gd name="connsiteX6" fmla="*/ 33423 w 41552"/>
                <a:gd name="connsiteY6" fmla="*/ 31197 h 62353"/>
                <a:gd name="connsiteX7" fmla="*/ 30243 w 41552"/>
                <a:gd name="connsiteY7" fmla="*/ 12642 h 62353"/>
                <a:gd name="connsiteX8" fmla="*/ 20781 w 41552"/>
                <a:gd name="connsiteY8" fmla="*/ 6440 h 62353"/>
                <a:gd name="connsiteX9" fmla="*/ 20781 w 41552"/>
                <a:gd name="connsiteY9" fmla="*/ 0 h 62353"/>
                <a:gd name="connsiteX10" fmla="*/ 36196 w 41552"/>
                <a:gd name="connsiteY10" fmla="*/ 8010 h 62353"/>
                <a:gd name="connsiteX11" fmla="*/ 41552 w 41552"/>
                <a:gd name="connsiteY11" fmla="*/ 31197 h 62353"/>
                <a:gd name="connsiteX12" fmla="*/ 36196 w 41552"/>
                <a:gd name="connsiteY12" fmla="*/ 54383 h 62353"/>
                <a:gd name="connsiteX13" fmla="*/ 20781 w 41552"/>
                <a:gd name="connsiteY13" fmla="*/ 62353 h 62353"/>
                <a:gd name="connsiteX14" fmla="*/ 5317 w 41552"/>
                <a:gd name="connsiteY14" fmla="*/ 54383 h 62353"/>
                <a:gd name="connsiteX15" fmla="*/ 0 w 41552"/>
                <a:gd name="connsiteY15" fmla="*/ 31197 h 62353"/>
                <a:gd name="connsiteX16" fmla="*/ 5317 w 41552"/>
                <a:gd name="connsiteY16" fmla="*/ 8010 h 62353"/>
                <a:gd name="connsiteX17" fmla="*/ 20781 w 41552"/>
                <a:gd name="connsiteY17" fmla="*/ 0 h 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52" h="62353">
                  <a:moveTo>
                    <a:pt x="20781" y="6440"/>
                  </a:moveTo>
                  <a:cubicBezTo>
                    <a:pt x="16597" y="6440"/>
                    <a:pt x="13437" y="8507"/>
                    <a:pt x="11320" y="12642"/>
                  </a:cubicBezTo>
                  <a:cubicBezTo>
                    <a:pt x="9223" y="16746"/>
                    <a:pt x="8179" y="22928"/>
                    <a:pt x="8179" y="31197"/>
                  </a:cubicBezTo>
                  <a:cubicBezTo>
                    <a:pt x="8179" y="39435"/>
                    <a:pt x="9223" y="45627"/>
                    <a:pt x="11320" y="49761"/>
                  </a:cubicBezTo>
                  <a:cubicBezTo>
                    <a:pt x="13437" y="53866"/>
                    <a:pt x="16597" y="55913"/>
                    <a:pt x="20781" y="55913"/>
                  </a:cubicBezTo>
                  <a:cubicBezTo>
                    <a:pt x="24995" y="55913"/>
                    <a:pt x="28146" y="53866"/>
                    <a:pt x="30243" y="49761"/>
                  </a:cubicBezTo>
                  <a:cubicBezTo>
                    <a:pt x="32359" y="45627"/>
                    <a:pt x="33423" y="39435"/>
                    <a:pt x="33423" y="31197"/>
                  </a:cubicBezTo>
                  <a:cubicBezTo>
                    <a:pt x="33423" y="22928"/>
                    <a:pt x="32359" y="16746"/>
                    <a:pt x="30243" y="12642"/>
                  </a:cubicBezTo>
                  <a:cubicBezTo>
                    <a:pt x="28146" y="8507"/>
                    <a:pt x="24995" y="6440"/>
                    <a:pt x="20781" y="6440"/>
                  </a:cubicBezTo>
                  <a:moveTo>
                    <a:pt x="20781" y="0"/>
                  </a:moveTo>
                  <a:cubicBezTo>
                    <a:pt x="27509" y="0"/>
                    <a:pt x="32648" y="2673"/>
                    <a:pt x="36196" y="8010"/>
                  </a:cubicBezTo>
                  <a:cubicBezTo>
                    <a:pt x="39763" y="13327"/>
                    <a:pt x="41552" y="21049"/>
                    <a:pt x="41552" y="31197"/>
                  </a:cubicBezTo>
                  <a:cubicBezTo>
                    <a:pt x="41552" y="41314"/>
                    <a:pt x="39763" y="49046"/>
                    <a:pt x="36196" y="54383"/>
                  </a:cubicBezTo>
                  <a:cubicBezTo>
                    <a:pt x="32648" y="59700"/>
                    <a:pt x="27509" y="62353"/>
                    <a:pt x="20781" y="62353"/>
                  </a:cubicBezTo>
                  <a:cubicBezTo>
                    <a:pt x="14043" y="62353"/>
                    <a:pt x="8885" y="59700"/>
                    <a:pt x="5317" y="54383"/>
                  </a:cubicBezTo>
                  <a:cubicBezTo>
                    <a:pt x="1769" y="49046"/>
                    <a:pt x="0" y="41314"/>
                    <a:pt x="0" y="31197"/>
                  </a:cubicBezTo>
                  <a:cubicBezTo>
                    <a:pt x="0" y="21049"/>
                    <a:pt x="1769" y="13327"/>
                    <a:pt x="5317" y="8010"/>
                  </a:cubicBezTo>
                  <a:cubicBezTo>
                    <a:pt x="8885" y="2673"/>
                    <a:pt x="14043" y="0"/>
                    <a:pt x="20781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3A58371-A31B-0C6F-A552-2AE88650B17D}"/>
                </a:ext>
              </a:extLst>
            </p:cNvPr>
            <p:cNvSpPr/>
            <p:nvPr/>
          </p:nvSpPr>
          <p:spPr>
            <a:xfrm>
              <a:off x="8506997" y="2646886"/>
              <a:ext cx="35788" cy="60107"/>
            </a:xfrm>
            <a:custGeom>
              <a:avLst/>
              <a:gdLst>
                <a:gd name="connsiteX0" fmla="*/ 1163 w 35788"/>
                <a:gd name="connsiteY0" fmla="*/ 53260 h 60107"/>
                <a:gd name="connsiteX1" fmla="*/ 14450 w 35788"/>
                <a:gd name="connsiteY1" fmla="*/ 53260 h 60107"/>
                <a:gd name="connsiteX2" fmla="*/ 14450 w 35788"/>
                <a:gd name="connsiteY2" fmla="*/ 7404 h 60107"/>
                <a:gd name="connsiteX3" fmla="*/ 0 w 35788"/>
                <a:gd name="connsiteY3" fmla="*/ 10306 h 60107"/>
                <a:gd name="connsiteX4" fmla="*/ 0 w 35788"/>
                <a:gd name="connsiteY4" fmla="*/ 2902 h 60107"/>
                <a:gd name="connsiteX5" fmla="*/ 14371 w 35788"/>
                <a:gd name="connsiteY5" fmla="*/ 0 h 60107"/>
                <a:gd name="connsiteX6" fmla="*/ 22500 w 35788"/>
                <a:gd name="connsiteY6" fmla="*/ 0 h 60107"/>
                <a:gd name="connsiteX7" fmla="*/ 22500 w 35788"/>
                <a:gd name="connsiteY7" fmla="*/ 53260 h 60107"/>
                <a:gd name="connsiteX8" fmla="*/ 35788 w 35788"/>
                <a:gd name="connsiteY8" fmla="*/ 53260 h 60107"/>
                <a:gd name="connsiteX9" fmla="*/ 35788 w 35788"/>
                <a:gd name="connsiteY9" fmla="*/ 60107 h 60107"/>
                <a:gd name="connsiteX10" fmla="*/ 1163 w 35788"/>
                <a:gd name="connsiteY10" fmla="*/ 60107 h 60107"/>
                <a:gd name="connsiteX11" fmla="*/ 1163 w 35788"/>
                <a:gd name="connsiteY11" fmla="*/ 5326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88" h="60107">
                  <a:moveTo>
                    <a:pt x="1163" y="53260"/>
                  </a:moveTo>
                  <a:lnTo>
                    <a:pt x="14450" y="53260"/>
                  </a:lnTo>
                  <a:lnTo>
                    <a:pt x="14450" y="740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1" y="0"/>
                  </a:lnTo>
                  <a:lnTo>
                    <a:pt x="22500" y="0"/>
                  </a:lnTo>
                  <a:lnTo>
                    <a:pt x="22500" y="53260"/>
                  </a:lnTo>
                  <a:lnTo>
                    <a:pt x="35788" y="53260"/>
                  </a:lnTo>
                  <a:lnTo>
                    <a:pt x="35788" y="60107"/>
                  </a:lnTo>
                  <a:lnTo>
                    <a:pt x="1163" y="60107"/>
                  </a:lnTo>
                  <a:lnTo>
                    <a:pt x="1163" y="5326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2F3C979-B522-D3A0-E1AA-26FDE3A9762A}"/>
                </a:ext>
              </a:extLst>
            </p:cNvPr>
            <p:cNvSpPr/>
            <p:nvPr/>
          </p:nvSpPr>
          <p:spPr>
            <a:xfrm>
              <a:off x="8890260" y="2645803"/>
              <a:ext cx="38163" cy="61190"/>
            </a:xfrm>
            <a:custGeom>
              <a:avLst/>
              <a:gdLst>
                <a:gd name="connsiteX0" fmla="*/ 9779 w 38163"/>
                <a:gd name="connsiteY0" fmla="*/ 54343 h 61190"/>
                <a:gd name="connsiteX1" fmla="*/ 38163 w 38163"/>
                <a:gd name="connsiteY1" fmla="*/ 54343 h 61190"/>
                <a:gd name="connsiteX2" fmla="*/ 38163 w 38163"/>
                <a:gd name="connsiteY2" fmla="*/ 61191 h 61190"/>
                <a:gd name="connsiteX3" fmla="*/ 0 w 38163"/>
                <a:gd name="connsiteY3" fmla="*/ 61191 h 61190"/>
                <a:gd name="connsiteX4" fmla="*/ 0 w 38163"/>
                <a:gd name="connsiteY4" fmla="*/ 54343 h 61190"/>
                <a:gd name="connsiteX5" fmla="*/ 12602 w 38163"/>
                <a:gd name="connsiteY5" fmla="*/ 41503 h 61190"/>
                <a:gd name="connsiteX6" fmla="*/ 22669 w 38163"/>
                <a:gd name="connsiteY6" fmla="*/ 31077 h 61190"/>
                <a:gd name="connsiteX7" fmla="*/ 28096 w 38163"/>
                <a:gd name="connsiteY7" fmla="*/ 23673 h 61190"/>
                <a:gd name="connsiteX8" fmla="*/ 29666 w 38163"/>
                <a:gd name="connsiteY8" fmla="*/ 17670 h 61190"/>
                <a:gd name="connsiteX9" fmla="*/ 26287 w 38163"/>
                <a:gd name="connsiteY9" fmla="*/ 9859 h 61190"/>
                <a:gd name="connsiteX10" fmla="*/ 17551 w 38163"/>
                <a:gd name="connsiteY10" fmla="*/ 6838 h 61190"/>
                <a:gd name="connsiteX11" fmla="*/ 9461 w 38163"/>
                <a:gd name="connsiteY11" fmla="*/ 8169 h 61190"/>
                <a:gd name="connsiteX12" fmla="*/ 397 w 38163"/>
                <a:gd name="connsiteY12" fmla="*/ 12194 h 61190"/>
                <a:gd name="connsiteX13" fmla="*/ 397 w 38163"/>
                <a:gd name="connsiteY13" fmla="*/ 3985 h 61190"/>
                <a:gd name="connsiteX14" fmla="*/ 9580 w 38163"/>
                <a:gd name="connsiteY14" fmla="*/ 1004 h 61190"/>
                <a:gd name="connsiteX15" fmla="*/ 17392 w 38163"/>
                <a:gd name="connsiteY15" fmla="*/ 0 h 61190"/>
                <a:gd name="connsiteX16" fmla="*/ 32290 w 38163"/>
                <a:gd name="connsiteY16" fmla="*/ 4671 h 61190"/>
                <a:gd name="connsiteX17" fmla="*/ 37845 w 38163"/>
                <a:gd name="connsiteY17" fmla="*/ 17144 h 61190"/>
                <a:gd name="connsiteX18" fmla="*/ 36434 w 38163"/>
                <a:gd name="connsiteY18" fmla="*/ 24190 h 61190"/>
                <a:gd name="connsiteX19" fmla="*/ 31405 w 38163"/>
                <a:gd name="connsiteY19" fmla="*/ 32002 h 61190"/>
                <a:gd name="connsiteX20" fmla="*/ 25005 w 38163"/>
                <a:gd name="connsiteY20" fmla="*/ 38770 h 61190"/>
                <a:gd name="connsiteX21" fmla="*/ 9779 w 38163"/>
                <a:gd name="connsiteY21" fmla="*/ 54343 h 6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3" h="61190">
                  <a:moveTo>
                    <a:pt x="9779" y="54343"/>
                  </a:moveTo>
                  <a:lnTo>
                    <a:pt x="38163" y="54343"/>
                  </a:lnTo>
                  <a:lnTo>
                    <a:pt x="38163" y="61191"/>
                  </a:lnTo>
                  <a:lnTo>
                    <a:pt x="0" y="61191"/>
                  </a:lnTo>
                  <a:lnTo>
                    <a:pt x="0" y="54343"/>
                  </a:lnTo>
                  <a:cubicBezTo>
                    <a:pt x="3091" y="51153"/>
                    <a:pt x="7285" y="46869"/>
                    <a:pt x="12602" y="41503"/>
                  </a:cubicBezTo>
                  <a:cubicBezTo>
                    <a:pt x="17939" y="36106"/>
                    <a:pt x="21298" y="32638"/>
                    <a:pt x="22669" y="31077"/>
                  </a:cubicBezTo>
                  <a:cubicBezTo>
                    <a:pt x="25273" y="28145"/>
                    <a:pt x="27082" y="25681"/>
                    <a:pt x="28096" y="23673"/>
                  </a:cubicBezTo>
                  <a:cubicBezTo>
                    <a:pt x="29139" y="21636"/>
                    <a:pt x="29666" y="19628"/>
                    <a:pt x="29666" y="17670"/>
                  </a:cubicBezTo>
                  <a:cubicBezTo>
                    <a:pt x="29666" y="14480"/>
                    <a:pt x="28543" y="11876"/>
                    <a:pt x="26287" y="9859"/>
                  </a:cubicBezTo>
                  <a:cubicBezTo>
                    <a:pt x="24061" y="7841"/>
                    <a:pt x="21149" y="6838"/>
                    <a:pt x="17551" y="6838"/>
                  </a:cubicBezTo>
                  <a:cubicBezTo>
                    <a:pt x="14997" y="6838"/>
                    <a:pt x="12304" y="7285"/>
                    <a:pt x="9461" y="8169"/>
                  </a:cubicBezTo>
                  <a:cubicBezTo>
                    <a:pt x="6649" y="9054"/>
                    <a:pt x="3627" y="10396"/>
                    <a:pt x="397" y="12194"/>
                  </a:cubicBezTo>
                  <a:lnTo>
                    <a:pt x="397" y="3985"/>
                  </a:lnTo>
                  <a:cubicBezTo>
                    <a:pt x="3677" y="2663"/>
                    <a:pt x="6738" y="1670"/>
                    <a:pt x="9580" y="1004"/>
                  </a:cubicBezTo>
                  <a:cubicBezTo>
                    <a:pt x="12423" y="338"/>
                    <a:pt x="15027" y="0"/>
                    <a:pt x="17392" y="0"/>
                  </a:cubicBezTo>
                  <a:cubicBezTo>
                    <a:pt x="23624" y="0"/>
                    <a:pt x="28583" y="1560"/>
                    <a:pt x="32290" y="4671"/>
                  </a:cubicBezTo>
                  <a:cubicBezTo>
                    <a:pt x="35997" y="7782"/>
                    <a:pt x="37845" y="11936"/>
                    <a:pt x="37845" y="17144"/>
                  </a:cubicBezTo>
                  <a:cubicBezTo>
                    <a:pt x="37845" y="19618"/>
                    <a:pt x="37378" y="21964"/>
                    <a:pt x="36434" y="24190"/>
                  </a:cubicBezTo>
                  <a:cubicBezTo>
                    <a:pt x="35520" y="26386"/>
                    <a:pt x="33840" y="28990"/>
                    <a:pt x="31405" y="32002"/>
                  </a:cubicBezTo>
                  <a:cubicBezTo>
                    <a:pt x="30729" y="32787"/>
                    <a:pt x="28593" y="35043"/>
                    <a:pt x="25005" y="38770"/>
                  </a:cubicBezTo>
                  <a:cubicBezTo>
                    <a:pt x="21407" y="42477"/>
                    <a:pt x="16329" y="47664"/>
                    <a:pt x="9779" y="54343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E19E10B-EE66-78D8-C8AE-D9E4620A5106}"/>
                </a:ext>
              </a:extLst>
            </p:cNvPr>
            <p:cNvSpPr/>
            <p:nvPr/>
          </p:nvSpPr>
          <p:spPr>
            <a:xfrm>
              <a:off x="8017322" y="2758137"/>
              <a:ext cx="47485" cy="43202"/>
            </a:xfrm>
            <a:custGeom>
              <a:avLst/>
              <a:gdLst>
                <a:gd name="connsiteX0" fmla="*/ 47486 w 47485"/>
                <a:gd name="connsiteY0" fmla="*/ 6281 h 43202"/>
                <a:gd name="connsiteX1" fmla="*/ 45856 w 47485"/>
                <a:gd name="connsiteY1" fmla="*/ 10376 h 43202"/>
                <a:gd name="connsiteX2" fmla="*/ 42367 w 47485"/>
                <a:gd name="connsiteY2" fmla="*/ 11827 h 43202"/>
                <a:gd name="connsiteX3" fmla="*/ 39664 w 47485"/>
                <a:gd name="connsiteY3" fmla="*/ 10803 h 43202"/>
                <a:gd name="connsiteX4" fmla="*/ 38740 w 47485"/>
                <a:gd name="connsiteY4" fmla="*/ 8467 h 43202"/>
                <a:gd name="connsiteX5" fmla="*/ 40042 w 47485"/>
                <a:gd name="connsiteY5" fmla="*/ 5168 h 43202"/>
                <a:gd name="connsiteX6" fmla="*/ 43302 w 47485"/>
                <a:gd name="connsiteY6" fmla="*/ 3299 h 43202"/>
                <a:gd name="connsiteX7" fmla="*/ 38551 w 47485"/>
                <a:gd name="connsiteY7" fmla="*/ 2097 h 43202"/>
                <a:gd name="connsiteX8" fmla="*/ 35063 w 47485"/>
                <a:gd name="connsiteY8" fmla="*/ 3071 h 43202"/>
                <a:gd name="connsiteX9" fmla="*/ 32499 w 47485"/>
                <a:gd name="connsiteY9" fmla="*/ 5307 h 43202"/>
                <a:gd name="connsiteX10" fmla="*/ 30730 w 47485"/>
                <a:gd name="connsiteY10" fmla="*/ 8378 h 43202"/>
                <a:gd name="connsiteX11" fmla="*/ 29616 w 47485"/>
                <a:gd name="connsiteY11" fmla="*/ 11220 h 43202"/>
                <a:gd name="connsiteX12" fmla="*/ 29100 w 47485"/>
                <a:gd name="connsiteY12" fmla="*/ 13357 h 43202"/>
                <a:gd name="connsiteX13" fmla="*/ 25840 w 47485"/>
                <a:gd name="connsiteY13" fmla="*/ 26396 h 43202"/>
                <a:gd name="connsiteX14" fmla="*/ 24260 w 47485"/>
                <a:gd name="connsiteY14" fmla="*/ 34774 h 43202"/>
                <a:gd name="connsiteX15" fmla="*/ 25561 w 47485"/>
                <a:gd name="connsiteY15" fmla="*/ 39296 h 43202"/>
                <a:gd name="connsiteX16" fmla="*/ 29477 w 47485"/>
                <a:gd name="connsiteY16" fmla="*/ 41065 h 43202"/>
                <a:gd name="connsiteX17" fmla="*/ 31664 w 47485"/>
                <a:gd name="connsiteY17" fmla="*/ 40777 h 43202"/>
                <a:gd name="connsiteX18" fmla="*/ 34317 w 47485"/>
                <a:gd name="connsiteY18" fmla="*/ 39614 h 43202"/>
                <a:gd name="connsiteX19" fmla="*/ 37199 w 47485"/>
                <a:gd name="connsiteY19" fmla="*/ 37428 h 43202"/>
                <a:gd name="connsiteX20" fmla="*/ 39952 w 47485"/>
                <a:gd name="connsiteY20" fmla="*/ 33800 h 43202"/>
                <a:gd name="connsiteX21" fmla="*/ 42179 w 47485"/>
                <a:gd name="connsiteY21" fmla="*/ 28583 h 43202"/>
                <a:gd name="connsiteX22" fmla="*/ 43391 w 47485"/>
                <a:gd name="connsiteY22" fmla="*/ 27559 h 43202"/>
                <a:gd name="connsiteX23" fmla="*/ 44554 w 47485"/>
                <a:gd name="connsiteY23" fmla="*/ 28493 h 43202"/>
                <a:gd name="connsiteX24" fmla="*/ 43908 w 47485"/>
                <a:gd name="connsiteY24" fmla="*/ 30958 h 43202"/>
                <a:gd name="connsiteX25" fmla="*/ 41950 w 47485"/>
                <a:gd name="connsiteY25" fmla="*/ 34725 h 43202"/>
                <a:gd name="connsiteX26" fmla="*/ 38919 w 47485"/>
                <a:gd name="connsiteY26" fmla="*/ 38730 h 43202"/>
                <a:gd name="connsiteX27" fmla="*/ 34635 w 47485"/>
                <a:gd name="connsiteY27" fmla="*/ 41900 h 43202"/>
                <a:gd name="connsiteX28" fmla="*/ 29288 w 47485"/>
                <a:gd name="connsiteY28" fmla="*/ 43202 h 43202"/>
                <a:gd name="connsiteX29" fmla="*/ 22630 w 47485"/>
                <a:gd name="connsiteY29" fmla="*/ 41065 h 43202"/>
                <a:gd name="connsiteX30" fmla="*/ 18992 w 47485"/>
                <a:gd name="connsiteY30" fmla="*/ 35937 h 43202"/>
                <a:gd name="connsiteX31" fmla="*/ 18436 w 47485"/>
                <a:gd name="connsiteY31" fmla="*/ 36921 h 43202"/>
                <a:gd name="connsiteX32" fmla="*/ 17134 w 47485"/>
                <a:gd name="connsiteY32" fmla="*/ 38730 h 43202"/>
                <a:gd name="connsiteX33" fmla="*/ 15136 w 47485"/>
                <a:gd name="connsiteY33" fmla="*/ 40877 h 43202"/>
                <a:gd name="connsiteX34" fmla="*/ 12383 w 47485"/>
                <a:gd name="connsiteY34" fmla="*/ 42457 h 43202"/>
                <a:gd name="connsiteX35" fmla="*/ 8984 w 47485"/>
                <a:gd name="connsiteY35" fmla="*/ 43202 h 43202"/>
                <a:gd name="connsiteX36" fmla="*/ 4751 w 47485"/>
                <a:gd name="connsiteY36" fmla="*/ 42546 h 43202"/>
                <a:gd name="connsiteX37" fmla="*/ 1401 w 47485"/>
                <a:gd name="connsiteY37" fmla="*/ 40409 h 43202"/>
                <a:gd name="connsiteX38" fmla="*/ 0 w 47485"/>
                <a:gd name="connsiteY38" fmla="*/ 36871 h 43202"/>
                <a:gd name="connsiteX39" fmla="*/ 1540 w 47485"/>
                <a:gd name="connsiteY39" fmla="*/ 33005 h 43202"/>
                <a:gd name="connsiteX40" fmla="*/ 5267 w 47485"/>
                <a:gd name="connsiteY40" fmla="*/ 31375 h 43202"/>
                <a:gd name="connsiteX41" fmla="*/ 7682 w 47485"/>
                <a:gd name="connsiteY41" fmla="*/ 32171 h 43202"/>
                <a:gd name="connsiteX42" fmla="*/ 8805 w 47485"/>
                <a:gd name="connsiteY42" fmla="*/ 34685 h 43202"/>
                <a:gd name="connsiteX43" fmla="*/ 7494 w 47485"/>
                <a:gd name="connsiteY43" fmla="*/ 38034 h 43202"/>
                <a:gd name="connsiteX44" fmla="*/ 4333 w 47485"/>
                <a:gd name="connsiteY44" fmla="*/ 39853 h 43202"/>
                <a:gd name="connsiteX45" fmla="*/ 9084 w 47485"/>
                <a:gd name="connsiteY45" fmla="*/ 41065 h 43202"/>
                <a:gd name="connsiteX46" fmla="*/ 14570 w 47485"/>
                <a:gd name="connsiteY46" fmla="*/ 38362 h 43202"/>
                <a:gd name="connsiteX47" fmla="*/ 18157 w 47485"/>
                <a:gd name="connsiteY47" fmla="*/ 31147 h 43202"/>
                <a:gd name="connsiteX48" fmla="*/ 22163 w 47485"/>
                <a:gd name="connsiteY48" fmla="*/ 15454 h 43202"/>
                <a:gd name="connsiteX49" fmla="*/ 23276 w 47485"/>
                <a:gd name="connsiteY49" fmla="*/ 8467 h 43202"/>
                <a:gd name="connsiteX50" fmla="*/ 22769 w 47485"/>
                <a:gd name="connsiteY50" fmla="*/ 5168 h 43202"/>
                <a:gd name="connsiteX51" fmla="*/ 21368 w 47485"/>
                <a:gd name="connsiteY51" fmla="*/ 3210 h 43202"/>
                <a:gd name="connsiteX52" fmla="*/ 19738 w 47485"/>
                <a:gd name="connsiteY52" fmla="*/ 2326 h 43202"/>
                <a:gd name="connsiteX53" fmla="*/ 18157 w 47485"/>
                <a:gd name="connsiteY53" fmla="*/ 2097 h 43202"/>
                <a:gd name="connsiteX54" fmla="*/ 15176 w 47485"/>
                <a:gd name="connsiteY54" fmla="*/ 2653 h 43202"/>
                <a:gd name="connsiteX55" fmla="*/ 11777 w 47485"/>
                <a:gd name="connsiteY55" fmla="*/ 4512 h 43202"/>
                <a:gd name="connsiteX56" fmla="*/ 8239 w 47485"/>
                <a:gd name="connsiteY56" fmla="*/ 8378 h 43202"/>
                <a:gd name="connsiteX57" fmla="*/ 5357 w 47485"/>
                <a:gd name="connsiteY57" fmla="*/ 14570 h 43202"/>
                <a:gd name="connsiteX58" fmla="*/ 4095 w 47485"/>
                <a:gd name="connsiteY58" fmla="*/ 15643 h 43202"/>
                <a:gd name="connsiteX59" fmla="*/ 2982 w 47485"/>
                <a:gd name="connsiteY59" fmla="*/ 14659 h 43202"/>
                <a:gd name="connsiteX60" fmla="*/ 3588 w 47485"/>
                <a:gd name="connsiteY60" fmla="*/ 12244 h 43202"/>
                <a:gd name="connsiteX61" fmla="*/ 5546 w 47485"/>
                <a:gd name="connsiteY61" fmla="*/ 8467 h 43202"/>
                <a:gd name="connsiteX62" fmla="*/ 8617 w 47485"/>
                <a:gd name="connsiteY62" fmla="*/ 4512 h 43202"/>
                <a:gd name="connsiteX63" fmla="*/ 12950 w 47485"/>
                <a:gd name="connsiteY63" fmla="*/ 1302 h 43202"/>
                <a:gd name="connsiteX64" fmla="*/ 18346 w 47485"/>
                <a:gd name="connsiteY64" fmla="*/ 0 h 43202"/>
                <a:gd name="connsiteX65" fmla="*/ 20811 w 47485"/>
                <a:gd name="connsiteY65" fmla="*/ 278 h 43202"/>
                <a:gd name="connsiteX66" fmla="*/ 23564 w 47485"/>
                <a:gd name="connsiteY66" fmla="*/ 1212 h 43202"/>
                <a:gd name="connsiteX67" fmla="*/ 26446 w 47485"/>
                <a:gd name="connsiteY67" fmla="*/ 3439 h 43202"/>
                <a:gd name="connsiteX68" fmla="*/ 28633 w 47485"/>
                <a:gd name="connsiteY68" fmla="*/ 7215 h 43202"/>
                <a:gd name="connsiteX69" fmla="*/ 29934 w 47485"/>
                <a:gd name="connsiteY69" fmla="*/ 5118 h 43202"/>
                <a:gd name="connsiteX70" fmla="*/ 31942 w 47485"/>
                <a:gd name="connsiteY70" fmla="*/ 2842 h 43202"/>
                <a:gd name="connsiteX71" fmla="*/ 34923 w 47485"/>
                <a:gd name="connsiteY71" fmla="*/ 785 h 43202"/>
                <a:gd name="connsiteX72" fmla="*/ 38640 w 47485"/>
                <a:gd name="connsiteY72" fmla="*/ 0 h 43202"/>
                <a:gd name="connsiteX73" fmla="*/ 42417 w 47485"/>
                <a:gd name="connsiteY73" fmla="*/ 507 h 43202"/>
                <a:gd name="connsiteX74" fmla="*/ 45856 w 47485"/>
                <a:gd name="connsiteY74" fmla="*/ 2514 h 43202"/>
                <a:gd name="connsiteX75" fmla="*/ 47486 w 47485"/>
                <a:gd name="connsiteY75" fmla="*/ 6281 h 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7485" h="43202">
                  <a:moveTo>
                    <a:pt x="47486" y="6281"/>
                  </a:moveTo>
                  <a:cubicBezTo>
                    <a:pt x="47486" y="8020"/>
                    <a:pt x="46939" y="9392"/>
                    <a:pt x="45856" y="10376"/>
                  </a:cubicBezTo>
                  <a:cubicBezTo>
                    <a:pt x="44772" y="11340"/>
                    <a:pt x="43610" y="11827"/>
                    <a:pt x="42367" y="11827"/>
                  </a:cubicBezTo>
                  <a:cubicBezTo>
                    <a:pt x="41185" y="11827"/>
                    <a:pt x="40290" y="11489"/>
                    <a:pt x="39664" y="10803"/>
                  </a:cubicBezTo>
                  <a:cubicBezTo>
                    <a:pt x="39048" y="10117"/>
                    <a:pt x="38740" y="9342"/>
                    <a:pt x="38740" y="8467"/>
                  </a:cubicBezTo>
                  <a:cubicBezTo>
                    <a:pt x="38740" y="7285"/>
                    <a:pt x="39177" y="6192"/>
                    <a:pt x="40042" y="5168"/>
                  </a:cubicBezTo>
                  <a:cubicBezTo>
                    <a:pt x="40906" y="4144"/>
                    <a:pt x="42000" y="3518"/>
                    <a:pt x="43302" y="3299"/>
                  </a:cubicBezTo>
                  <a:cubicBezTo>
                    <a:pt x="42029" y="2495"/>
                    <a:pt x="40449" y="2097"/>
                    <a:pt x="38551" y="2097"/>
                  </a:cubicBezTo>
                  <a:cubicBezTo>
                    <a:pt x="37309" y="2097"/>
                    <a:pt x="36146" y="2425"/>
                    <a:pt x="35063" y="3071"/>
                  </a:cubicBezTo>
                  <a:cubicBezTo>
                    <a:pt x="33999" y="3717"/>
                    <a:pt x="33144" y="4462"/>
                    <a:pt x="32499" y="5307"/>
                  </a:cubicBezTo>
                  <a:cubicBezTo>
                    <a:pt x="31872" y="6142"/>
                    <a:pt x="31286" y="7166"/>
                    <a:pt x="30730" y="8378"/>
                  </a:cubicBezTo>
                  <a:cubicBezTo>
                    <a:pt x="30203" y="9561"/>
                    <a:pt x="29825" y="10505"/>
                    <a:pt x="29616" y="11220"/>
                  </a:cubicBezTo>
                  <a:cubicBezTo>
                    <a:pt x="29428" y="11906"/>
                    <a:pt x="29249" y="12612"/>
                    <a:pt x="29100" y="13357"/>
                  </a:cubicBezTo>
                  <a:lnTo>
                    <a:pt x="25840" y="26396"/>
                  </a:lnTo>
                  <a:cubicBezTo>
                    <a:pt x="24786" y="30521"/>
                    <a:pt x="24260" y="33313"/>
                    <a:pt x="24260" y="34774"/>
                  </a:cubicBezTo>
                  <a:cubicBezTo>
                    <a:pt x="24260" y="36573"/>
                    <a:pt x="24697" y="38084"/>
                    <a:pt x="25561" y="39296"/>
                  </a:cubicBezTo>
                  <a:cubicBezTo>
                    <a:pt x="26426" y="40479"/>
                    <a:pt x="27738" y="41065"/>
                    <a:pt x="29477" y="41065"/>
                  </a:cubicBezTo>
                  <a:cubicBezTo>
                    <a:pt x="30163" y="41065"/>
                    <a:pt x="30889" y="40966"/>
                    <a:pt x="31664" y="40777"/>
                  </a:cubicBezTo>
                  <a:cubicBezTo>
                    <a:pt x="32439" y="40568"/>
                    <a:pt x="33323" y="40181"/>
                    <a:pt x="34317" y="39614"/>
                  </a:cubicBezTo>
                  <a:cubicBezTo>
                    <a:pt x="35341" y="39028"/>
                    <a:pt x="36295" y="38292"/>
                    <a:pt x="37199" y="37428"/>
                  </a:cubicBezTo>
                  <a:cubicBezTo>
                    <a:pt x="38134" y="36524"/>
                    <a:pt x="39048" y="35321"/>
                    <a:pt x="39952" y="33800"/>
                  </a:cubicBezTo>
                  <a:cubicBezTo>
                    <a:pt x="40847" y="32280"/>
                    <a:pt x="41592" y="30541"/>
                    <a:pt x="42179" y="28583"/>
                  </a:cubicBezTo>
                  <a:cubicBezTo>
                    <a:pt x="42367" y="27897"/>
                    <a:pt x="42765" y="27559"/>
                    <a:pt x="43391" y="27559"/>
                  </a:cubicBezTo>
                  <a:cubicBezTo>
                    <a:pt x="44166" y="27559"/>
                    <a:pt x="44554" y="27867"/>
                    <a:pt x="44554" y="28493"/>
                  </a:cubicBezTo>
                  <a:cubicBezTo>
                    <a:pt x="44554" y="29020"/>
                    <a:pt x="44335" y="29835"/>
                    <a:pt x="43908" y="30958"/>
                  </a:cubicBezTo>
                  <a:cubicBezTo>
                    <a:pt x="43500" y="32041"/>
                    <a:pt x="42854" y="33304"/>
                    <a:pt x="41950" y="34725"/>
                  </a:cubicBezTo>
                  <a:cubicBezTo>
                    <a:pt x="41085" y="36126"/>
                    <a:pt x="40072" y="37458"/>
                    <a:pt x="38919" y="38730"/>
                  </a:cubicBezTo>
                  <a:cubicBezTo>
                    <a:pt x="37776" y="39972"/>
                    <a:pt x="36345" y="41035"/>
                    <a:pt x="34635" y="41900"/>
                  </a:cubicBezTo>
                  <a:cubicBezTo>
                    <a:pt x="32936" y="42765"/>
                    <a:pt x="31147" y="43202"/>
                    <a:pt x="29288" y="43202"/>
                  </a:cubicBezTo>
                  <a:cubicBezTo>
                    <a:pt x="26615" y="43202"/>
                    <a:pt x="24399" y="42487"/>
                    <a:pt x="22630" y="41065"/>
                  </a:cubicBezTo>
                  <a:cubicBezTo>
                    <a:pt x="20861" y="39634"/>
                    <a:pt x="19648" y="37925"/>
                    <a:pt x="18992" y="35937"/>
                  </a:cubicBezTo>
                  <a:cubicBezTo>
                    <a:pt x="18843" y="36215"/>
                    <a:pt x="18654" y="36543"/>
                    <a:pt x="18436" y="36921"/>
                  </a:cubicBezTo>
                  <a:cubicBezTo>
                    <a:pt x="18217" y="37289"/>
                    <a:pt x="17780" y="37895"/>
                    <a:pt x="17134" y="38730"/>
                  </a:cubicBezTo>
                  <a:cubicBezTo>
                    <a:pt x="16508" y="39535"/>
                    <a:pt x="15842" y="40250"/>
                    <a:pt x="15136" y="40877"/>
                  </a:cubicBezTo>
                  <a:cubicBezTo>
                    <a:pt x="14421" y="41463"/>
                    <a:pt x="13506" y="41990"/>
                    <a:pt x="12383" y="42457"/>
                  </a:cubicBezTo>
                  <a:cubicBezTo>
                    <a:pt x="11300" y="42954"/>
                    <a:pt x="10167" y="43202"/>
                    <a:pt x="8984" y="43202"/>
                  </a:cubicBezTo>
                  <a:cubicBezTo>
                    <a:pt x="7494" y="43202"/>
                    <a:pt x="6082" y="42984"/>
                    <a:pt x="4751" y="42546"/>
                  </a:cubicBezTo>
                  <a:cubicBezTo>
                    <a:pt x="3449" y="42119"/>
                    <a:pt x="2326" y="41403"/>
                    <a:pt x="1401" y="40409"/>
                  </a:cubicBezTo>
                  <a:cubicBezTo>
                    <a:pt x="467" y="39416"/>
                    <a:pt x="0" y="38233"/>
                    <a:pt x="0" y="36871"/>
                  </a:cubicBezTo>
                  <a:cubicBezTo>
                    <a:pt x="0" y="35351"/>
                    <a:pt x="517" y="34059"/>
                    <a:pt x="1540" y="33005"/>
                  </a:cubicBezTo>
                  <a:cubicBezTo>
                    <a:pt x="2594" y="31922"/>
                    <a:pt x="3836" y="31375"/>
                    <a:pt x="5267" y="31375"/>
                  </a:cubicBezTo>
                  <a:cubicBezTo>
                    <a:pt x="6162" y="31375"/>
                    <a:pt x="6967" y="31644"/>
                    <a:pt x="7682" y="32171"/>
                  </a:cubicBezTo>
                  <a:cubicBezTo>
                    <a:pt x="8428" y="32697"/>
                    <a:pt x="8805" y="33532"/>
                    <a:pt x="8805" y="34685"/>
                  </a:cubicBezTo>
                  <a:cubicBezTo>
                    <a:pt x="8805" y="35957"/>
                    <a:pt x="8368" y="37070"/>
                    <a:pt x="7494" y="38034"/>
                  </a:cubicBezTo>
                  <a:cubicBezTo>
                    <a:pt x="6629" y="38998"/>
                    <a:pt x="5575" y="39604"/>
                    <a:pt x="4333" y="39853"/>
                  </a:cubicBezTo>
                  <a:cubicBezTo>
                    <a:pt x="5605" y="40658"/>
                    <a:pt x="7185" y="41065"/>
                    <a:pt x="9084" y="41065"/>
                  </a:cubicBezTo>
                  <a:cubicBezTo>
                    <a:pt x="11131" y="41065"/>
                    <a:pt x="12960" y="40161"/>
                    <a:pt x="14570" y="38362"/>
                  </a:cubicBezTo>
                  <a:cubicBezTo>
                    <a:pt x="16190" y="36563"/>
                    <a:pt x="17382" y="34158"/>
                    <a:pt x="18157" y="31147"/>
                  </a:cubicBezTo>
                  <a:cubicBezTo>
                    <a:pt x="20086" y="23912"/>
                    <a:pt x="21417" y="18684"/>
                    <a:pt x="22163" y="15454"/>
                  </a:cubicBezTo>
                  <a:cubicBezTo>
                    <a:pt x="22908" y="12194"/>
                    <a:pt x="23276" y="9869"/>
                    <a:pt x="23276" y="8467"/>
                  </a:cubicBezTo>
                  <a:cubicBezTo>
                    <a:pt x="23276" y="7166"/>
                    <a:pt x="23107" y="6072"/>
                    <a:pt x="22769" y="5168"/>
                  </a:cubicBezTo>
                  <a:cubicBezTo>
                    <a:pt x="22421" y="4263"/>
                    <a:pt x="21954" y="3618"/>
                    <a:pt x="21368" y="3210"/>
                  </a:cubicBezTo>
                  <a:cubicBezTo>
                    <a:pt x="20811" y="2773"/>
                    <a:pt x="20264" y="2475"/>
                    <a:pt x="19738" y="2326"/>
                  </a:cubicBezTo>
                  <a:cubicBezTo>
                    <a:pt x="19241" y="2176"/>
                    <a:pt x="18714" y="2097"/>
                    <a:pt x="18157" y="2097"/>
                  </a:cubicBezTo>
                  <a:cubicBezTo>
                    <a:pt x="17233" y="2097"/>
                    <a:pt x="16239" y="2286"/>
                    <a:pt x="15176" y="2653"/>
                  </a:cubicBezTo>
                  <a:cubicBezTo>
                    <a:pt x="14152" y="3021"/>
                    <a:pt x="13019" y="3647"/>
                    <a:pt x="11777" y="4512"/>
                  </a:cubicBezTo>
                  <a:cubicBezTo>
                    <a:pt x="10574" y="5357"/>
                    <a:pt x="9392" y="6639"/>
                    <a:pt x="8239" y="8378"/>
                  </a:cubicBezTo>
                  <a:cubicBezTo>
                    <a:pt x="7096" y="10117"/>
                    <a:pt x="6132" y="12175"/>
                    <a:pt x="5357" y="14570"/>
                  </a:cubicBezTo>
                  <a:cubicBezTo>
                    <a:pt x="5208" y="15285"/>
                    <a:pt x="4780" y="15643"/>
                    <a:pt x="4095" y="15643"/>
                  </a:cubicBezTo>
                  <a:cubicBezTo>
                    <a:pt x="3349" y="15613"/>
                    <a:pt x="2982" y="15285"/>
                    <a:pt x="2982" y="14659"/>
                  </a:cubicBezTo>
                  <a:cubicBezTo>
                    <a:pt x="2982" y="14132"/>
                    <a:pt x="3180" y="13327"/>
                    <a:pt x="3588" y="12244"/>
                  </a:cubicBezTo>
                  <a:cubicBezTo>
                    <a:pt x="4025" y="11121"/>
                    <a:pt x="4681" y="9869"/>
                    <a:pt x="5546" y="8467"/>
                  </a:cubicBezTo>
                  <a:cubicBezTo>
                    <a:pt x="6450" y="7076"/>
                    <a:pt x="7474" y="5754"/>
                    <a:pt x="8617" y="4512"/>
                  </a:cubicBezTo>
                  <a:cubicBezTo>
                    <a:pt x="9799" y="3240"/>
                    <a:pt x="11240" y="2166"/>
                    <a:pt x="12950" y="1302"/>
                  </a:cubicBezTo>
                  <a:cubicBezTo>
                    <a:pt x="14689" y="437"/>
                    <a:pt x="16488" y="0"/>
                    <a:pt x="18346" y="0"/>
                  </a:cubicBezTo>
                  <a:cubicBezTo>
                    <a:pt x="19181" y="0"/>
                    <a:pt x="20006" y="89"/>
                    <a:pt x="20811" y="278"/>
                  </a:cubicBezTo>
                  <a:cubicBezTo>
                    <a:pt x="21656" y="427"/>
                    <a:pt x="22570" y="745"/>
                    <a:pt x="23564" y="1212"/>
                  </a:cubicBezTo>
                  <a:cubicBezTo>
                    <a:pt x="24588" y="1680"/>
                    <a:pt x="25542" y="2415"/>
                    <a:pt x="26446" y="3439"/>
                  </a:cubicBezTo>
                  <a:cubicBezTo>
                    <a:pt x="27350" y="4462"/>
                    <a:pt x="28076" y="5725"/>
                    <a:pt x="28633" y="7215"/>
                  </a:cubicBezTo>
                  <a:cubicBezTo>
                    <a:pt x="29000" y="6500"/>
                    <a:pt x="29437" y="5804"/>
                    <a:pt x="29934" y="5118"/>
                  </a:cubicBezTo>
                  <a:cubicBezTo>
                    <a:pt x="30461" y="4432"/>
                    <a:pt x="31137" y="3677"/>
                    <a:pt x="31942" y="2842"/>
                  </a:cubicBezTo>
                  <a:cubicBezTo>
                    <a:pt x="32777" y="1968"/>
                    <a:pt x="33771" y="1282"/>
                    <a:pt x="34923" y="785"/>
                  </a:cubicBezTo>
                  <a:cubicBezTo>
                    <a:pt x="36106" y="258"/>
                    <a:pt x="37339" y="0"/>
                    <a:pt x="38640" y="0"/>
                  </a:cubicBezTo>
                  <a:cubicBezTo>
                    <a:pt x="39913" y="0"/>
                    <a:pt x="41175" y="169"/>
                    <a:pt x="42417" y="507"/>
                  </a:cubicBezTo>
                  <a:cubicBezTo>
                    <a:pt x="43659" y="815"/>
                    <a:pt x="44802" y="1491"/>
                    <a:pt x="45856" y="2514"/>
                  </a:cubicBezTo>
                  <a:cubicBezTo>
                    <a:pt x="46939" y="3508"/>
                    <a:pt x="47486" y="4760"/>
                    <a:pt x="47486" y="6281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279EFE5-A638-C631-B9EF-957D82107B98}"/>
                </a:ext>
              </a:extLst>
            </p:cNvPr>
            <p:cNvSpPr/>
            <p:nvPr/>
          </p:nvSpPr>
          <p:spPr>
            <a:xfrm>
              <a:off x="7025517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39C27BA-9891-F452-5E6A-A7418AB052E8}"/>
                </a:ext>
              </a:extLst>
            </p:cNvPr>
            <p:cNvSpPr/>
            <p:nvPr/>
          </p:nvSpPr>
          <p:spPr>
            <a:xfrm>
              <a:off x="7025517" y="2575410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7EE85FF-1921-455C-91E6-85C70BC93C96}"/>
                </a:ext>
              </a:extLst>
            </p:cNvPr>
            <p:cNvSpPr/>
            <p:nvPr/>
          </p:nvSpPr>
          <p:spPr>
            <a:xfrm>
              <a:off x="7025517" y="2333599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5A0E34-1F80-A98F-01AD-DFF0DBD63F9E}"/>
                </a:ext>
              </a:extLst>
            </p:cNvPr>
            <p:cNvSpPr/>
            <p:nvPr/>
          </p:nvSpPr>
          <p:spPr>
            <a:xfrm>
              <a:off x="7025517" y="2091789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CEE97EB-A284-A502-247E-5AA3655E54E4}"/>
                </a:ext>
              </a:extLst>
            </p:cNvPr>
            <p:cNvSpPr/>
            <p:nvPr/>
          </p:nvSpPr>
          <p:spPr>
            <a:xfrm>
              <a:off x="7025517" y="1849977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54CEDAA-FD76-71D1-7D35-4F5A7666C199}"/>
                </a:ext>
              </a:extLst>
            </p:cNvPr>
            <p:cNvSpPr/>
            <p:nvPr/>
          </p:nvSpPr>
          <p:spPr>
            <a:xfrm>
              <a:off x="7025517" y="1608166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DB04D24-EAF2-C34D-C592-16E71D894430}"/>
                </a:ext>
              </a:extLst>
            </p:cNvPr>
            <p:cNvSpPr/>
            <p:nvPr/>
          </p:nvSpPr>
          <p:spPr>
            <a:xfrm>
              <a:off x="7025517" y="1366354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54991BA-BB02-1E37-3318-260C69023EE2}"/>
                </a:ext>
              </a:extLst>
            </p:cNvPr>
            <p:cNvSpPr/>
            <p:nvPr/>
          </p:nvSpPr>
          <p:spPr>
            <a:xfrm>
              <a:off x="6869525" y="2544273"/>
              <a:ext cx="41548" cy="62363"/>
            </a:xfrm>
            <a:custGeom>
              <a:avLst/>
              <a:gdLst>
                <a:gd name="connsiteX0" fmla="*/ 20774 w 41548"/>
                <a:gd name="connsiteY0" fmla="*/ 6440 h 62363"/>
                <a:gd name="connsiteX1" fmla="*/ 11313 w 41548"/>
                <a:gd name="connsiteY1" fmla="*/ 12642 h 62363"/>
                <a:gd name="connsiteX2" fmla="*/ 8173 w 41548"/>
                <a:gd name="connsiteY2" fmla="*/ 31197 h 62363"/>
                <a:gd name="connsiteX3" fmla="*/ 11313 w 41548"/>
                <a:gd name="connsiteY3" fmla="*/ 49762 h 62363"/>
                <a:gd name="connsiteX4" fmla="*/ 20774 w 41548"/>
                <a:gd name="connsiteY4" fmla="*/ 55923 h 62363"/>
                <a:gd name="connsiteX5" fmla="*/ 30236 w 41548"/>
                <a:gd name="connsiteY5" fmla="*/ 49762 h 62363"/>
                <a:gd name="connsiteX6" fmla="*/ 33416 w 41548"/>
                <a:gd name="connsiteY6" fmla="*/ 31197 h 62363"/>
                <a:gd name="connsiteX7" fmla="*/ 30236 w 41548"/>
                <a:gd name="connsiteY7" fmla="*/ 12642 h 62363"/>
                <a:gd name="connsiteX8" fmla="*/ 20774 w 41548"/>
                <a:gd name="connsiteY8" fmla="*/ 6440 h 62363"/>
                <a:gd name="connsiteX9" fmla="*/ 20774 w 41548"/>
                <a:gd name="connsiteY9" fmla="*/ 0 h 62363"/>
                <a:gd name="connsiteX10" fmla="*/ 36194 w 41548"/>
                <a:gd name="connsiteY10" fmla="*/ 8010 h 62363"/>
                <a:gd name="connsiteX11" fmla="*/ 41548 w 41548"/>
                <a:gd name="connsiteY11" fmla="*/ 31197 h 62363"/>
                <a:gd name="connsiteX12" fmla="*/ 36194 w 41548"/>
                <a:gd name="connsiteY12" fmla="*/ 54393 h 62363"/>
                <a:gd name="connsiteX13" fmla="*/ 20774 w 41548"/>
                <a:gd name="connsiteY13" fmla="*/ 62363 h 62363"/>
                <a:gd name="connsiteX14" fmla="*/ 5314 w 41548"/>
                <a:gd name="connsiteY14" fmla="*/ 54393 h 62363"/>
                <a:gd name="connsiteX15" fmla="*/ 0 w 41548"/>
                <a:gd name="connsiteY15" fmla="*/ 31197 h 62363"/>
                <a:gd name="connsiteX16" fmla="*/ 5314 w 41548"/>
                <a:gd name="connsiteY16" fmla="*/ 8010 h 62363"/>
                <a:gd name="connsiteX17" fmla="*/ 20774 w 41548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3">
                  <a:moveTo>
                    <a:pt x="20774" y="6440"/>
                  </a:moveTo>
                  <a:cubicBezTo>
                    <a:pt x="16587" y="6440"/>
                    <a:pt x="13434" y="8507"/>
                    <a:pt x="11313" y="12642"/>
                  </a:cubicBezTo>
                  <a:cubicBezTo>
                    <a:pt x="9220" y="16746"/>
                    <a:pt x="8173" y="22938"/>
                    <a:pt x="8173" y="31197"/>
                  </a:cubicBezTo>
                  <a:cubicBezTo>
                    <a:pt x="8173" y="39436"/>
                    <a:pt x="9220" y="45627"/>
                    <a:pt x="11313" y="49762"/>
                  </a:cubicBezTo>
                  <a:cubicBezTo>
                    <a:pt x="13434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6" y="49762"/>
                  </a:cubicBezTo>
                  <a:cubicBezTo>
                    <a:pt x="32355" y="45627"/>
                    <a:pt x="33416" y="39436"/>
                    <a:pt x="33416" y="31197"/>
                  </a:cubicBezTo>
                  <a:cubicBezTo>
                    <a:pt x="33416" y="22938"/>
                    <a:pt x="32355" y="16746"/>
                    <a:pt x="30236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1" y="0"/>
                    <a:pt x="32651" y="2673"/>
                    <a:pt x="36194" y="8010"/>
                  </a:cubicBezTo>
                  <a:cubicBezTo>
                    <a:pt x="39763" y="13327"/>
                    <a:pt x="41548" y="21050"/>
                    <a:pt x="41548" y="31197"/>
                  </a:cubicBezTo>
                  <a:cubicBezTo>
                    <a:pt x="41548" y="41324"/>
                    <a:pt x="39763" y="49056"/>
                    <a:pt x="36194" y="54393"/>
                  </a:cubicBezTo>
                  <a:cubicBezTo>
                    <a:pt x="32651" y="59710"/>
                    <a:pt x="27511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56"/>
                    <a:pt x="0" y="41324"/>
                    <a:pt x="0" y="31197"/>
                  </a:cubicBezTo>
                  <a:cubicBezTo>
                    <a:pt x="0" y="21050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123D001-5910-F373-D6E2-7690C8DDEA5C}"/>
                </a:ext>
              </a:extLst>
            </p:cNvPr>
            <p:cNvSpPr/>
            <p:nvPr/>
          </p:nvSpPr>
          <p:spPr>
            <a:xfrm>
              <a:off x="6925364" y="2595237"/>
              <a:ext cx="8495" cy="10226"/>
            </a:xfrm>
            <a:custGeom>
              <a:avLst/>
              <a:gdLst>
                <a:gd name="connsiteX0" fmla="*/ 0 w 8495"/>
                <a:gd name="connsiteY0" fmla="*/ 0 h 10226"/>
                <a:gd name="connsiteX1" fmla="*/ 8495 w 8495"/>
                <a:gd name="connsiteY1" fmla="*/ 0 h 10226"/>
                <a:gd name="connsiteX2" fmla="*/ 8495 w 8495"/>
                <a:gd name="connsiteY2" fmla="*/ 10227 h 10226"/>
                <a:gd name="connsiteX3" fmla="*/ 0 w 8495"/>
                <a:gd name="connsiteY3" fmla="*/ 10227 h 10226"/>
                <a:gd name="connsiteX4" fmla="*/ 0 w 8495"/>
                <a:gd name="connsiteY4" fmla="*/ 0 h 1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6">
                  <a:moveTo>
                    <a:pt x="0" y="0"/>
                  </a:moveTo>
                  <a:lnTo>
                    <a:pt x="8495" y="0"/>
                  </a:lnTo>
                  <a:lnTo>
                    <a:pt x="8495" y="10227"/>
                  </a:lnTo>
                  <a:lnTo>
                    <a:pt x="0" y="10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F643074-4A65-2613-3BAC-C5A6810614DC}"/>
                </a:ext>
              </a:extLst>
            </p:cNvPr>
            <p:cNvSpPr/>
            <p:nvPr/>
          </p:nvSpPr>
          <p:spPr>
            <a:xfrm>
              <a:off x="6948192" y="2544273"/>
              <a:ext cx="41547" cy="62363"/>
            </a:xfrm>
            <a:custGeom>
              <a:avLst/>
              <a:gdLst>
                <a:gd name="connsiteX0" fmla="*/ 20774 w 41547"/>
                <a:gd name="connsiteY0" fmla="*/ 6440 h 62363"/>
                <a:gd name="connsiteX1" fmla="*/ 11313 w 41547"/>
                <a:gd name="connsiteY1" fmla="*/ 12642 h 62363"/>
                <a:gd name="connsiteX2" fmla="*/ 8172 w 41547"/>
                <a:gd name="connsiteY2" fmla="*/ 31197 h 62363"/>
                <a:gd name="connsiteX3" fmla="*/ 11313 w 41547"/>
                <a:gd name="connsiteY3" fmla="*/ 49762 h 62363"/>
                <a:gd name="connsiteX4" fmla="*/ 20774 w 41547"/>
                <a:gd name="connsiteY4" fmla="*/ 55923 h 62363"/>
                <a:gd name="connsiteX5" fmla="*/ 30235 w 41547"/>
                <a:gd name="connsiteY5" fmla="*/ 49762 h 62363"/>
                <a:gd name="connsiteX6" fmla="*/ 33415 w 41547"/>
                <a:gd name="connsiteY6" fmla="*/ 31197 h 62363"/>
                <a:gd name="connsiteX7" fmla="*/ 30235 w 41547"/>
                <a:gd name="connsiteY7" fmla="*/ 12642 h 62363"/>
                <a:gd name="connsiteX8" fmla="*/ 20774 w 41547"/>
                <a:gd name="connsiteY8" fmla="*/ 6440 h 62363"/>
                <a:gd name="connsiteX9" fmla="*/ 20774 w 41547"/>
                <a:gd name="connsiteY9" fmla="*/ 0 h 62363"/>
                <a:gd name="connsiteX10" fmla="*/ 36194 w 41547"/>
                <a:gd name="connsiteY10" fmla="*/ 8010 h 62363"/>
                <a:gd name="connsiteX11" fmla="*/ 41547 w 41547"/>
                <a:gd name="connsiteY11" fmla="*/ 31197 h 62363"/>
                <a:gd name="connsiteX12" fmla="*/ 36194 w 41547"/>
                <a:gd name="connsiteY12" fmla="*/ 54393 h 62363"/>
                <a:gd name="connsiteX13" fmla="*/ 20774 w 41547"/>
                <a:gd name="connsiteY13" fmla="*/ 62363 h 62363"/>
                <a:gd name="connsiteX14" fmla="*/ 5314 w 41547"/>
                <a:gd name="connsiteY14" fmla="*/ 54393 h 62363"/>
                <a:gd name="connsiteX15" fmla="*/ 0 w 41547"/>
                <a:gd name="connsiteY15" fmla="*/ 31197 h 62363"/>
                <a:gd name="connsiteX16" fmla="*/ 5314 w 41547"/>
                <a:gd name="connsiteY16" fmla="*/ 8010 h 62363"/>
                <a:gd name="connsiteX17" fmla="*/ 20774 w 41547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3">
                  <a:moveTo>
                    <a:pt x="20774" y="6440"/>
                  </a:moveTo>
                  <a:cubicBezTo>
                    <a:pt x="16587" y="6440"/>
                    <a:pt x="13433" y="8507"/>
                    <a:pt x="11313" y="12642"/>
                  </a:cubicBezTo>
                  <a:cubicBezTo>
                    <a:pt x="9219" y="16746"/>
                    <a:pt x="8172" y="22938"/>
                    <a:pt x="8172" y="31197"/>
                  </a:cubicBezTo>
                  <a:cubicBezTo>
                    <a:pt x="8172" y="39436"/>
                    <a:pt x="9219" y="45627"/>
                    <a:pt x="11313" y="49762"/>
                  </a:cubicBezTo>
                  <a:cubicBezTo>
                    <a:pt x="13433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5" y="49762"/>
                  </a:cubicBezTo>
                  <a:cubicBezTo>
                    <a:pt x="32354" y="45627"/>
                    <a:pt x="33415" y="39436"/>
                    <a:pt x="33415" y="31197"/>
                  </a:cubicBezTo>
                  <a:cubicBezTo>
                    <a:pt x="33415" y="22938"/>
                    <a:pt x="32354" y="16746"/>
                    <a:pt x="30235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0" y="0"/>
                    <a:pt x="32651" y="2673"/>
                    <a:pt x="36194" y="8010"/>
                  </a:cubicBezTo>
                  <a:cubicBezTo>
                    <a:pt x="39762" y="13327"/>
                    <a:pt x="41547" y="21050"/>
                    <a:pt x="41547" y="31197"/>
                  </a:cubicBezTo>
                  <a:cubicBezTo>
                    <a:pt x="41547" y="41324"/>
                    <a:pt x="39762" y="49056"/>
                    <a:pt x="36194" y="54393"/>
                  </a:cubicBezTo>
                  <a:cubicBezTo>
                    <a:pt x="32651" y="59710"/>
                    <a:pt x="27510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56"/>
                    <a:pt x="0" y="41324"/>
                    <a:pt x="0" y="31197"/>
                  </a:cubicBezTo>
                  <a:cubicBezTo>
                    <a:pt x="0" y="21050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06639F4-F35D-7EFA-91E0-0917C6DE7334}"/>
                </a:ext>
              </a:extLst>
            </p:cNvPr>
            <p:cNvSpPr/>
            <p:nvPr/>
          </p:nvSpPr>
          <p:spPr>
            <a:xfrm>
              <a:off x="6871658" y="2302462"/>
              <a:ext cx="41548" cy="62363"/>
            </a:xfrm>
            <a:custGeom>
              <a:avLst/>
              <a:gdLst>
                <a:gd name="connsiteX0" fmla="*/ 20774 w 41548"/>
                <a:gd name="connsiteY0" fmla="*/ 6440 h 62363"/>
                <a:gd name="connsiteX1" fmla="*/ 11313 w 41548"/>
                <a:gd name="connsiteY1" fmla="*/ 12642 h 62363"/>
                <a:gd name="connsiteX2" fmla="*/ 8173 w 41548"/>
                <a:gd name="connsiteY2" fmla="*/ 31197 h 62363"/>
                <a:gd name="connsiteX3" fmla="*/ 11313 w 41548"/>
                <a:gd name="connsiteY3" fmla="*/ 49761 h 62363"/>
                <a:gd name="connsiteX4" fmla="*/ 20774 w 41548"/>
                <a:gd name="connsiteY4" fmla="*/ 55923 h 62363"/>
                <a:gd name="connsiteX5" fmla="*/ 30236 w 41548"/>
                <a:gd name="connsiteY5" fmla="*/ 49761 h 62363"/>
                <a:gd name="connsiteX6" fmla="*/ 33416 w 41548"/>
                <a:gd name="connsiteY6" fmla="*/ 31197 h 62363"/>
                <a:gd name="connsiteX7" fmla="*/ 30236 w 41548"/>
                <a:gd name="connsiteY7" fmla="*/ 12642 h 62363"/>
                <a:gd name="connsiteX8" fmla="*/ 20774 w 41548"/>
                <a:gd name="connsiteY8" fmla="*/ 6440 h 62363"/>
                <a:gd name="connsiteX9" fmla="*/ 20774 w 41548"/>
                <a:gd name="connsiteY9" fmla="*/ 0 h 62363"/>
                <a:gd name="connsiteX10" fmla="*/ 36194 w 41548"/>
                <a:gd name="connsiteY10" fmla="*/ 8010 h 62363"/>
                <a:gd name="connsiteX11" fmla="*/ 41548 w 41548"/>
                <a:gd name="connsiteY11" fmla="*/ 31197 h 62363"/>
                <a:gd name="connsiteX12" fmla="*/ 36194 w 41548"/>
                <a:gd name="connsiteY12" fmla="*/ 54393 h 62363"/>
                <a:gd name="connsiteX13" fmla="*/ 20774 w 41548"/>
                <a:gd name="connsiteY13" fmla="*/ 62363 h 62363"/>
                <a:gd name="connsiteX14" fmla="*/ 5314 w 41548"/>
                <a:gd name="connsiteY14" fmla="*/ 54393 h 62363"/>
                <a:gd name="connsiteX15" fmla="*/ 0 w 41548"/>
                <a:gd name="connsiteY15" fmla="*/ 31197 h 62363"/>
                <a:gd name="connsiteX16" fmla="*/ 5314 w 41548"/>
                <a:gd name="connsiteY16" fmla="*/ 8010 h 62363"/>
                <a:gd name="connsiteX17" fmla="*/ 20774 w 41548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3">
                  <a:moveTo>
                    <a:pt x="20774" y="6440"/>
                  </a:moveTo>
                  <a:cubicBezTo>
                    <a:pt x="16587" y="6440"/>
                    <a:pt x="13433" y="8507"/>
                    <a:pt x="11313" y="12642"/>
                  </a:cubicBezTo>
                  <a:cubicBezTo>
                    <a:pt x="9220" y="16746"/>
                    <a:pt x="8173" y="22938"/>
                    <a:pt x="8173" y="31197"/>
                  </a:cubicBezTo>
                  <a:cubicBezTo>
                    <a:pt x="8173" y="39435"/>
                    <a:pt x="9220" y="45627"/>
                    <a:pt x="11313" y="49761"/>
                  </a:cubicBezTo>
                  <a:cubicBezTo>
                    <a:pt x="13433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6" y="49761"/>
                  </a:cubicBezTo>
                  <a:cubicBezTo>
                    <a:pt x="32355" y="45627"/>
                    <a:pt x="33416" y="39435"/>
                    <a:pt x="33416" y="31197"/>
                  </a:cubicBezTo>
                  <a:cubicBezTo>
                    <a:pt x="33416" y="22938"/>
                    <a:pt x="32355" y="16746"/>
                    <a:pt x="30236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1" y="0"/>
                    <a:pt x="32651" y="2673"/>
                    <a:pt x="36194" y="8010"/>
                  </a:cubicBezTo>
                  <a:cubicBezTo>
                    <a:pt x="39763" y="13327"/>
                    <a:pt x="41548" y="21049"/>
                    <a:pt x="41548" y="31197"/>
                  </a:cubicBezTo>
                  <a:cubicBezTo>
                    <a:pt x="41548" y="41314"/>
                    <a:pt x="39763" y="49046"/>
                    <a:pt x="36194" y="54393"/>
                  </a:cubicBezTo>
                  <a:cubicBezTo>
                    <a:pt x="32651" y="59710"/>
                    <a:pt x="27511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46"/>
                    <a:pt x="0" y="41314"/>
                    <a:pt x="0" y="31197"/>
                  </a:cubicBezTo>
                  <a:cubicBezTo>
                    <a:pt x="0" y="21049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65497B8-A2AE-2770-7FAC-608642B3385B}"/>
                </a:ext>
              </a:extLst>
            </p:cNvPr>
            <p:cNvSpPr/>
            <p:nvPr/>
          </p:nvSpPr>
          <p:spPr>
            <a:xfrm>
              <a:off x="6927498" y="2353426"/>
              <a:ext cx="8495" cy="10226"/>
            </a:xfrm>
            <a:custGeom>
              <a:avLst/>
              <a:gdLst>
                <a:gd name="connsiteX0" fmla="*/ 0 w 8495"/>
                <a:gd name="connsiteY0" fmla="*/ 0 h 10226"/>
                <a:gd name="connsiteX1" fmla="*/ 8495 w 8495"/>
                <a:gd name="connsiteY1" fmla="*/ 0 h 10226"/>
                <a:gd name="connsiteX2" fmla="*/ 8495 w 8495"/>
                <a:gd name="connsiteY2" fmla="*/ 10227 h 10226"/>
                <a:gd name="connsiteX3" fmla="*/ 0 w 8495"/>
                <a:gd name="connsiteY3" fmla="*/ 10227 h 10226"/>
                <a:gd name="connsiteX4" fmla="*/ 0 w 8495"/>
                <a:gd name="connsiteY4" fmla="*/ 0 h 1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6">
                  <a:moveTo>
                    <a:pt x="0" y="0"/>
                  </a:moveTo>
                  <a:lnTo>
                    <a:pt x="8495" y="0"/>
                  </a:lnTo>
                  <a:lnTo>
                    <a:pt x="8495" y="10227"/>
                  </a:lnTo>
                  <a:lnTo>
                    <a:pt x="0" y="10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71B6E35-13CD-0B80-5063-AA8148D3EEB7}"/>
                </a:ext>
              </a:extLst>
            </p:cNvPr>
            <p:cNvSpPr/>
            <p:nvPr/>
          </p:nvSpPr>
          <p:spPr>
            <a:xfrm>
              <a:off x="6953949" y="2303545"/>
              <a:ext cx="35790" cy="60107"/>
            </a:xfrm>
            <a:custGeom>
              <a:avLst/>
              <a:gdLst>
                <a:gd name="connsiteX0" fmla="*/ 1167 w 35790"/>
                <a:gd name="connsiteY0" fmla="*/ 53270 h 60107"/>
                <a:gd name="connsiteX1" fmla="*/ 14452 w 35790"/>
                <a:gd name="connsiteY1" fmla="*/ 53270 h 60107"/>
                <a:gd name="connsiteX2" fmla="*/ 14452 w 35790"/>
                <a:gd name="connsiteY2" fmla="*/ 7414 h 60107"/>
                <a:gd name="connsiteX3" fmla="*/ 0 w 35790"/>
                <a:gd name="connsiteY3" fmla="*/ 10306 h 60107"/>
                <a:gd name="connsiteX4" fmla="*/ 0 w 35790"/>
                <a:gd name="connsiteY4" fmla="*/ 2902 h 60107"/>
                <a:gd name="connsiteX5" fmla="*/ 14372 w 35790"/>
                <a:gd name="connsiteY5" fmla="*/ 0 h 60107"/>
                <a:gd name="connsiteX6" fmla="*/ 22504 w 35790"/>
                <a:gd name="connsiteY6" fmla="*/ 0 h 60107"/>
                <a:gd name="connsiteX7" fmla="*/ 22504 w 35790"/>
                <a:gd name="connsiteY7" fmla="*/ 53270 h 60107"/>
                <a:gd name="connsiteX8" fmla="*/ 35790 w 35790"/>
                <a:gd name="connsiteY8" fmla="*/ 53270 h 60107"/>
                <a:gd name="connsiteX9" fmla="*/ 35790 w 35790"/>
                <a:gd name="connsiteY9" fmla="*/ 60107 h 60107"/>
                <a:gd name="connsiteX10" fmla="*/ 1167 w 35790"/>
                <a:gd name="connsiteY10" fmla="*/ 60107 h 60107"/>
                <a:gd name="connsiteX11" fmla="*/ 1167 w 35790"/>
                <a:gd name="connsiteY11" fmla="*/ 5327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90" h="60107">
                  <a:moveTo>
                    <a:pt x="1167" y="53270"/>
                  </a:moveTo>
                  <a:lnTo>
                    <a:pt x="14452" y="53270"/>
                  </a:lnTo>
                  <a:lnTo>
                    <a:pt x="14452" y="741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2" y="0"/>
                  </a:lnTo>
                  <a:lnTo>
                    <a:pt x="22504" y="0"/>
                  </a:lnTo>
                  <a:lnTo>
                    <a:pt x="22504" y="53270"/>
                  </a:lnTo>
                  <a:lnTo>
                    <a:pt x="35790" y="53270"/>
                  </a:lnTo>
                  <a:lnTo>
                    <a:pt x="35790" y="60107"/>
                  </a:lnTo>
                  <a:lnTo>
                    <a:pt x="1167" y="60107"/>
                  </a:lnTo>
                  <a:lnTo>
                    <a:pt x="1167" y="5327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53E1217-1D78-0835-567C-BEF66A27FF48}"/>
                </a:ext>
              </a:extLst>
            </p:cNvPr>
            <p:cNvSpPr/>
            <p:nvPr/>
          </p:nvSpPr>
          <p:spPr>
            <a:xfrm>
              <a:off x="6872302" y="2060649"/>
              <a:ext cx="41548" cy="62361"/>
            </a:xfrm>
            <a:custGeom>
              <a:avLst/>
              <a:gdLst>
                <a:gd name="connsiteX0" fmla="*/ 20774 w 41548"/>
                <a:gd name="connsiteY0" fmla="*/ 6441 h 62361"/>
                <a:gd name="connsiteX1" fmla="*/ 11313 w 41548"/>
                <a:gd name="connsiteY1" fmla="*/ 12641 h 62361"/>
                <a:gd name="connsiteX2" fmla="*/ 8173 w 41548"/>
                <a:gd name="connsiteY2" fmla="*/ 31201 h 62361"/>
                <a:gd name="connsiteX3" fmla="*/ 11313 w 41548"/>
                <a:gd name="connsiteY3" fmla="*/ 49761 h 62361"/>
                <a:gd name="connsiteX4" fmla="*/ 20774 w 41548"/>
                <a:gd name="connsiteY4" fmla="*/ 55920 h 62361"/>
                <a:gd name="connsiteX5" fmla="*/ 30236 w 41548"/>
                <a:gd name="connsiteY5" fmla="*/ 49761 h 62361"/>
                <a:gd name="connsiteX6" fmla="*/ 33416 w 41548"/>
                <a:gd name="connsiteY6" fmla="*/ 31201 h 62361"/>
                <a:gd name="connsiteX7" fmla="*/ 30236 w 41548"/>
                <a:gd name="connsiteY7" fmla="*/ 12641 h 62361"/>
                <a:gd name="connsiteX8" fmla="*/ 20774 w 41548"/>
                <a:gd name="connsiteY8" fmla="*/ 6441 h 62361"/>
                <a:gd name="connsiteX9" fmla="*/ 20774 w 41548"/>
                <a:gd name="connsiteY9" fmla="*/ 0 h 62361"/>
                <a:gd name="connsiteX10" fmla="*/ 36194 w 41548"/>
                <a:gd name="connsiteY10" fmla="*/ 8011 h 62361"/>
                <a:gd name="connsiteX11" fmla="*/ 41548 w 41548"/>
                <a:gd name="connsiteY11" fmla="*/ 31201 h 62361"/>
                <a:gd name="connsiteX12" fmla="*/ 36194 w 41548"/>
                <a:gd name="connsiteY12" fmla="*/ 54390 h 62361"/>
                <a:gd name="connsiteX13" fmla="*/ 20774 w 41548"/>
                <a:gd name="connsiteY13" fmla="*/ 62361 h 62361"/>
                <a:gd name="connsiteX14" fmla="*/ 5315 w 41548"/>
                <a:gd name="connsiteY14" fmla="*/ 54390 h 62361"/>
                <a:gd name="connsiteX15" fmla="*/ 0 w 41548"/>
                <a:gd name="connsiteY15" fmla="*/ 31201 h 62361"/>
                <a:gd name="connsiteX16" fmla="*/ 5315 w 41548"/>
                <a:gd name="connsiteY16" fmla="*/ 8011 h 62361"/>
                <a:gd name="connsiteX17" fmla="*/ 20774 w 41548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1">
                  <a:moveTo>
                    <a:pt x="20774" y="6441"/>
                  </a:moveTo>
                  <a:cubicBezTo>
                    <a:pt x="16587" y="6441"/>
                    <a:pt x="13434" y="8507"/>
                    <a:pt x="11313" y="12641"/>
                  </a:cubicBezTo>
                  <a:cubicBezTo>
                    <a:pt x="9220" y="16747"/>
                    <a:pt x="8173" y="22934"/>
                    <a:pt x="8173" y="31201"/>
                  </a:cubicBezTo>
                  <a:cubicBezTo>
                    <a:pt x="8173" y="39441"/>
                    <a:pt x="9220" y="45627"/>
                    <a:pt x="11313" y="49761"/>
                  </a:cubicBezTo>
                  <a:cubicBezTo>
                    <a:pt x="13434" y="53867"/>
                    <a:pt x="16587" y="55920"/>
                    <a:pt x="20774" y="55920"/>
                  </a:cubicBezTo>
                  <a:cubicBezTo>
                    <a:pt x="24988" y="55920"/>
                    <a:pt x="28142" y="53867"/>
                    <a:pt x="30236" y="49761"/>
                  </a:cubicBezTo>
                  <a:cubicBezTo>
                    <a:pt x="32355" y="45627"/>
                    <a:pt x="33416" y="39441"/>
                    <a:pt x="33416" y="31201"/>
                  </a:cubicBezTo>
                  <a:cubicBezTo>
                    <a:pt x="33416" y="22934"/>
                    <a:pt x="32355" y="16747"/>
                    <a:pt x="30236" y="12641"/>
                  </a:cubicBezTo>
                  <a:cubicBezTo>
                    <a:pt x="28142" y="8507"/>
                    <a:pt x="24988" y="6441"/>
                    <a:pt x="20774" y="6441"/>
                  </a:cubicBezTo>
                  <a:moveTo>
                    <a:pt x="20774" y="0"/>
                  </a:moveTo>
                  <a:cubicBezTo>
                    <a:pt x="27511" y="0"/>
                    <a:pt x="32651" y="2670"/>
                    <a:pt x="36194" y="8011"/>
                  </a:cubicBezTo>
                  <a:cubicBezTo>
                    <a:pt x="39763" y="13325"/>
                    <a:pt x="41548" y="21055"/>
                    <a:pt x="41548" y="31201"/>
                  </a:cubicBezTo>
                  <a:cubicBezTo>
                    <a:pt x="41548" y="41319"/>
                    <a:pt x="39763" y="49049"/>
                    <a:pt x="36194" y="54390"/>
                  </a:cubicBezTo>
                  <a:cubicBezTo>
                    <a:pt x="32651" y="59704"/>
                    <a:pt x="27511" y="62361"/>
                    <a:pt x="20774" y="62361"/>
                  </a:cubicBezTo>
                  <a:cubicBezTo>
                    <a:pt x="14037" y="62361"/>
                    <a:pt x="8884" y="59704"/>
                    <a:pt x="5315" y="54390"/>
                  </a:cubicBezTo>
                  <a:cubicBezTo>
                    <a:pt x="1772" y="49049"/>
                    <a:pt x="0" y="41319"/>
                    <a:pt x="0" y="31201"/>
                  </a:cubicBezTo>
                  <a:cubicBezTo>
                    <a:pt x="0" y="21055"/>
                    <a:pt x="1772" y="13325"/>
                    <a:pt x="5315" y="8011"/>
                  </a:cubicBezTo>
                  <a:cubicBezTo>
                    <a:pt x="8884" y="2670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6980485-4F6E-AA4E-C279-5539F8C1BDE8}"/>
                </a:ext>
              </a:extLst>
            </p:cNvPr>
            <p:cNvSpPr/>
            <p:nvPr/>
          </p:nvSpPr>
          <p:spPr>
            <a:xfrm>
              <a:off x="6928142" y="2111617"/>
              <a:ext cx="8495" cy="10225"/>
            </a:xfrm>
            <a:custGeom>
              <a:avLst/>
              <a:gdLst>
                <a:gd name="connsiteX0" fmla="*/ 0 w 8495"/>
                <a:gd name="connsiteY0" fmla="*/ 0 h 10225"/>
                <a:gd name="connsiteX1" fmla="*/ 8495 w 8495"/>
                <a:gd name="connsiteY1" fmla="*/ 0 h 10225"/>
                <a:gd name="connsiteX2" fmla="*/ 8495 w 8495"/>
                <a:gd name="connsiteY2" fmla="*/ 10226 h 10225"/>
                <a:gd name="connsiteX3" fmla="*/ 0 w 8495"/>
                <a:gd name="connsiteY3" fmla="*/ 10226 h 10225"/>
                <a:gd name="connsiteX4" fmla="*/ 0 w 8495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5">
                  <a:moveTo>
                    <a:pt x="0" y="0"/>
                  </a:moveTo>
                  <a:lnTo>
                    <a:pt x="8495" y="0"/>
                  </a:lnTo>
                  <a:lnTo>
                    <a:pt x="8495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729ED09-EE79-8D83-9F70-E77742FA6C99}"/>
                </a:ext>
              </a:extLst>
            </p:cNvPr>
            <p:cNvSpPr/>
            <p:nvPr/>
          </p:nvSpPr>
          <p:spPr>
            <a:xfrm>
              <a:off x="6951574" y="2060649"/>
              <a:ext cx="38165" cy="61193"/>
            </a:xfrm>
            <a:custGeom>
              <a:avLst/>
              <a:gdLst>
                <a:gd name="connsiteX0" fmla="*/ 9782 w 38165"/>
                <a:gd name="connsiteY0" fmla="*/ 54350 h 61193"/>
                <a:gd name="connsiteX1" fmla="*/ 38165 w 38165"/>
                <a:gd name="connsiteY1" fmla="*/ 54350 h 61193"/>
                <a:gd name="connsiteX2" fmla="*/ 38165 w 38165"/>
                <a:gd name="connsiteY2" fmla="*/ 61194 h 61193"/>
                <a:gd name="connsiteX3" fmla="*/ 0 w 38165"/>
                <a:gd name="connsiteY3" fmla="*/ 61194 h 61193"/>
                <a:gd name="connsiteX4" fmla="*/ 0 w 38165"/>
                <a:gd name="connsiteY4" fmla="*/ 54350 h 61193"/>
                <a:gd name="connsiteX5" fmla="*/ 12601 w 38165"/>
                <a:gd name="connsiteY5" fmla="*/ 41507 h 61193"/>
                <a:gd name="connsiteX6" fmla="*/ 22665 w 38165"/>
                <a:gd name="connsiteY6" fmla="*/ 31080 h 61193"/>
                <a:gd name="connsiteX7" fmla="*/ 28101 w 38165"/>
                <a:gd name="connsiteY7" fmla="*/ 23672 h 61193"/>
                <a:gd name="connsiteX8" fmla="*/ 29671 w 38165"/>
                <a:gd name="connsiteY8" fmla="*/ 17673 h 61193"/>
                <a:gd name="connsiteX9" fmla="*/ 26289 w 38165"/>
                <a:gd name="connsiteY9" fmla="*/ 9863 h 61193"/>
                <a:gd name="connsiteX10" fmla="*/ 17553 w 38165"/>
                <a:gd name="connsiteY10" fmla="*/ 6844 h 61193"/>
                <a:gd name="connsiteX11" fmla="*/ 9460 w 38165"/>
                <a:gd name="connsiteY11" fmla="*/ 8172 h 61193"/>
                <a:gd name="connsiteX12" fmla="*/ 403 w 38165"/>
                <a:gd name="connsiteY12" fmla="*/ 12198 h 61193"/>
                <a:gd name="connsiteX13" fmla="*/ 403 w 38165"/>
                <a:gd name="connsiteY13" fmla="*/ 3985 h 61193"/>
                <a:gd name="connsiteX14" fmla="*/ 9582 w 38165"/>
                <a:gd name="connsiteY14" fmla="*/ 1006 h 61193"/>
                <a:gd name="connsiteX15" fmla="*/ 17392 w 38165"/>
                <a:gd name="connsiteY15" fmla="*/ 0 h 61193"/>
                <a:gd name="connsiteX16" fmla="*/ 32288 w 38165"/>
                <a:gd name="connsiteY16" fmla="*/ 4670 h 61193"/>
                <a:gd name="connsiteX17" fmla="*/ 37843 w 38165"/>
                <a:gd name="connsiteY17" fmla="*/ 17150 h 61193"/>
                <a:gd name="connsiteX18" fmla="*/ 36434 w 38165"/>
                <a:gd name="connsiteY18" fmla="*/ 24195 h 61193"/>
                <a:gd name="connsiteX19" fmla="*/ 31402 w 38165"/>
                <a:gd name="connsiteY19" fmla="*/ 32006 h 61193"/>
                <a:gd name="connsiteX20" fmla="*/ 25001 w 38165"/>
                <a:gd name="connsiteY20" fmla="*/ 38770 h 61193"/>
                <a:gd name="connsiteX21" fmla="*/ 9782 w 38165"/>
                <a:gd name="connsiteY21" fmla="*/ 54350 h 6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5" h="61193">
                  <a:moveTo>
                    <a:pt x="9782" y="54350"/>
                  </a:moveTo>
                  <a:lnTo>
                    <a:pt x="38165" y="54350"/>
                  </a:lnTo>
                  <a:lnTo>
                    <a:pt x="38165" y="61194"/>
                  </a:lnTo>
                  <a:lnTo>
                    <a:pt x="0" y="61194"/>
                  </a:lnTo>
                  <a:lnTo>
                    <a:pt x="0" y="54350"/>
                  </a:lnTo>
                  <a:cubicBezTo>
                    <a:pt x="3086" y="51156"/>
                    <a:pt x="7287" y="46874"/>
                    <a:pt x="12601" y="41507"/>
                  </a:cubicBezTo>
                  <a:cubicBezTo>
                    <a:pt x="17942" y="36112"/>
                    <a:pt x="21297" y="32637"/>
                    <a:pt x="22665" y="31080"/>
                  </a:cubicBezTo>
                  <a:cubicBezTo>
                    <a:pt x="25269" y="28154"/>
                    <a:pt x="27081" y="25685"/>
                    <a:pt x="28101" y="23672"/>
                  </a:cubicBezTo>
                  <a:cubicBezTo>
                    <a:pt x="29147" y="21632"/>
                    <a:pt x="29671" y="19632"/>
                    <a:pt x="29671" y="17673"/>
                  </a:cubicBezTo>
                  <a:cubicBezTo>
                    <a:pt x="29671" y="14479"/>
                    <a:pt x="28544" y="11875"/>
                    <a:pt x="26289" y="9863"/>
                  </a:cubicBezTo>
                  <a:cubicBezTo>
                    <a:pt x="24062" y="7850"/>
                    <a:pt x="21150" y="6844"/>
                    <a:pt x="17553" y="6844"/>
                  </a:cubicBezTo>
                  <a:cubicBezTo>
                    <a:pt x="15003" y="6844"/>
                    <a:pt x="12306" y="7287"/>
                    <a:pt x="9460" y="8172"/>
                  </a:cubicBezTo>
                  <a:cubicBezTo>
                    <a:pt x="6643" y="9058"/>
                    <a:pt x="3624" y="10401"/>
                    <a:pt x="403" y="12198"/>
                  </a:cubicBezTo>
                  <a:lnTo>
                    <a:pt x="403" y="3985"/>
                  </a:lnTo>
                  <a:cubicBezTo>
                    <a:pt x="3677" y="2670"/>
                    <a:pt x="6736" y="1677"/>
                    <a:pt x="9582" y="1006"/>
                  </a:cubicBezTo>
                  <a:cubicBezTo>
                    <a:pt x="12427" y="335"/>
                    <a:pt x="15030" y="0"/>
                    <a:pt x="17392" y="0"/>
                  </a:cubicBezTo>
                  <a:cubicBezTo>
                    <a:pt x="23619" y="0"/>
                    <a:pt x="28584" y="1556"/>
                    <a:pt x="32288" y="4670"/>
                  </a:cubicBezTo>
                  <a:cubicBezTo>
                    <a:pt x="35992" y="7784"/>
                    <a:pt x="37843" y="11943"/>
                    <a:pt x="37843" y="17150"/>
                  </a:cubicBezTo>
                  <a:cubicBezTo>
                    <a:pt x="37843" y="19619"/>
                    <a:pt x="37373" y="21968"/>
                    <a:pt x="36434" y="24195"/>
                  </a:cubicBezTo>
                  <a:cubicBezTo>
                    <a:pt x="35522" y="26396"/>
                    <a:pt x="33844" y="28999"/>
                    <a:pt x="31402" y="32006"/>
                  </a:cubicBezTo>
                  <a:cubicBezTo>
                    <a:pt x="30731" y="32784"/>
                    <a:pt x="28598" y="35039"/>
                    <a:pt x="25001" y="38770"/>
                  </a:cubicBezTo>
                  <a:cubicBezTo>
                    <a:pt x="21404" y="42474"/>
                    <a:pt x="16332" y="47667"/>
                    <a:pt x="9782" y="5435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7880A16-0ECC-5F9C-4F6C-B244735241C0}"/>
                </a:ext>
              </a:extLst>
            </p:cNvPr>
            <p:cNvSpPr/>
            <p:nvPr/>
          </p:nvSpPr>
          <p:spPr>
            <a:xfrm>
              <a:off x="6870653" y="1818837"/>
              <a:ext cx="41547" cy="62361"/>
            </a:xfrm>
            <a:custGeom>
              <a:avLst/>
              <a:gdLst>
                <a:gd name="connsiteX0" fmla="*/ 20773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1 h 62361"/>
                <a:gd name="connsiteX4" fmla="*/ 20773 w 41547"/>
                <a:gd name="connsiteY4" fmla="*/ 55920 h 62361"/>
                <a:gd name="connsiteX5" fmla="*/ 30235 w 41547"/>
                <a:gd name="connsiteY5" fmla="*/ 49761 h 62361"/>
                <a:gd name="connsiteX6" fmla="*/ 33415 w 41547"/>
                <a:gd name="connsiteY6" fmla="*/ 31201 h 62361"/>
                <a:gd name="connsiteX7" fmla="*/ 30235 w 41547"/>
                <a:gd name="connsiteY7" fmla="*/ 12641 h 62361"/>
                <a:gd name="connsiteX8" fmla="*/ 20773 w 41547"/>
                <a:gd name="connsiteY8" fmla="*/ 6441 h 62361"/>
                <a:gd name="connsiteX9" fmla="*/ 20773 w 41547"/>
                <a:gd name="connsiteY9" fmla="*/ 0 h 62361"/>
                <a:gd name="connsiteX10" fmla="*/ 36193 w 41547"/>
                <a:gd name="connsiteY10" fmla="*/ 8011 h 62361"/>
                <a:gd name="connsiteX11" fmla="*/ 41547 w 41547"/>
                <a:gd name="connsiteY11" fmla="*/ 31201 h 62361"/>
                <a:gd name="connsiteX12" fmla="*/ 36193 w 41547"/>
                <a:gd name="connsiteY12" fmla="*/ 54390 h 62361"/>
                <a:gd name="connsiteX13" fmla="*/ 20773 w 41547"/>
                <a:gd name="connsiteY13" fmla="*/ 62361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1 h 62361"/>
                <a:gd name="connsiteX17" fmla="*/ 20773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3" y="6441"/>
                  </a:moveTo>
                  <a:cubicBezTo>
                    <a:pt x="16586" y="6441"/>
                    <a:pt x="13433" y="8507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0"/>
                    <a:pt x="9219" y="45627"/>
                    <a:pt x="11313" y="49761"/>
                  </a:cubicBezTo>
                  <a:cubicBezTo>
                    <a:pt x="13433" y="53867"/>
                    <a:pt x="16586" y="55920"/>
                    <a:pt x="20773" y="55920"/>
                  </a:cubicBezTo>
                  <a:cubicBezTo>
                    <a:pt x="24987" y="55920"/>
                    <a:pt x="28141" y="53867"/>
                    <a:pt x="30235" y="49761"/>
                  </a:cubicBezTo>
                  <a:cubicBezTo>
                    <a:pt x="32354" y="45627"/>
                    <a:pt x="33415" y="39440"/>
                    <a:pt x="33415" y="31201"/>
                  </a:cubicBezTo>
                  <a:cubicBezTo>
                    <a:pt x="33415" y="22934"/>
                    <a:pt x="32354" y="16747"/>
                    <a:pt x="30235" y="12641"/>
                  </a:cubicBezTo>
                  <a:cubicBezTo>
                    <a:pt x="28141" y="8507"/>
                    <a:pt x="24987" y="6441"/>
                    <a:pt x="20773" y="6441"/>
                  </a:cubicBezTo>
                  <a:moveTo>
                    <a:pt x="20773" y="0"/>
                  </a:moveTo>
                  <a:cubicBezTo>
                    <a:pt x="27510" y="0"/>
                    <a:pt x="32650" y="2670"/>
                    <a:pt x="36193" y="8011"/>
                  </a:cubicBezTo>
                  <a:cubicBezTo>
                    <a:pt x="39762" y="13325"/>
                    <a:pt x="41547" y="21055"/>
                    <a:pt x="41547" y="31201"/>
                  </a:cubicBezTo>
                  <a:cubicBezTo>
                    <a:pt x="41547" y="41319"/>
                    <a:pt x="39762" y="49049"/>
                    <a:pt x="36193" y="54390"/>
                  </a:cubicBezTo>
                  <a:cubicBezTo>
                    <a:pt x="32650" y="59704"/>
                    <a:pt x="27510" y="62361"/>
                    <a:pt x="20773" y="62361"/>
                  </a:cubicBezTo>
                  <a:cubicBezTo>
                    <a:pt x="14036" y="62361"/>
                    <a:pt x="8883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5"/>
                    <a:pt x="1771" y="13325"/>
                    <a:pt x="5314" y="8011"/>
                  </a:cubicBezTo>
                  <a:cubicBezTo>
                    <a:pt x="8883" y="2670"/>
                    <a:pt x="14036" y="0"/>
                    <a:pt x="20773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B3730A7-D40C-0E5B-0251-7D3637BA7C70}"/>
                </a:ext>
              </a:extLst>
            </p:cNvPr>
            <p:cNvSpPr/>
            <p:nvPr/>
          </p:nvSpPr>
          <p:spPr>
            <a:xfrm>
              <a:off x="6926492" y="1869805"/>
              <a:ext cx="8494" cy="10225"/>
            </a:xfrm>
            <a:custGeom>
              <a:avLst/>
              <a:gdLst>
                <a:gd name="connsiteX0" fmla="*/ 0 w 8494"/>
                <a:gd name="connsiteY0" fmla="*/ 0 h 10225"/>
                <a:gd name="connsiteX1" fmla="*/ 8494 w 8494"/>
                <a:gd name="connsiteY1" fmla="*/ 0 h 10225"/>
                <a:gd name="connsiteX2" fmla="*/ 8494 w 8494"/>
                <a:gd name="connsiteY2" fmla="*/ 10226 h 10225"/>
                <a:gd name="connsiteX3" fmla="*/ 0 w 8494"/>
                <a:gd name="connsiteY3" fmla="*/ 10226 h 10225"/>
                <a:gd name="connsiteX4" fmla="*/ 0 w 8494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4" h="10225">
                  <a:moveTo>
                    <a:pt x="0" y="0"/>
                  </a:moveTo>
                  <a:lnTo>
                    <a:pt x="8494" y="0"/>
                  </a:lnTo>
                  <a:lnTo>
                    <a:pt x="8494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A3450C9-4C0F-5572-271E-725624F67FCE}"/>
                </a:ext>
              </a:extLst>
            </p:cNvPr>
            <p:cNvSpPr/>
            <p:nvPr/>
          </p:nvSpPr>
          <p:spPr>
            <a:xfrm>
              <a:off x="6950165" y="1818837"/>
              <a:ext cx="39574" cy="62361"/>
            </a:xfrm>
            <a:custGeom>
              <a:avLst/>
              <a:gdLst>
                <a:gd name="connsiteX0" fmla="*/ 27175 w 39574"/>
                <a:gd name="connsiteY0" fmla="*/ 28786 h 62361"/>
                <a:gd name="connsiteX1" fmla="*/ 36274 w 39574"/>
                <a:gd name="connsiteY1" fmla="*/ 33978 h 62361"/>
                <a:gd name="connsiteX2" fmla="*/ 39575 w 39574"/>
                <a:gd name="connsiteY2" fmla="*/ 43721 h 62361"/>
                <a:gd name="connsiteX3" fmla="*/ 33456 w 39574"/>
                <a:gd name="connsiteY3" fmla="*/ 57490 h 62361"/>
                <a:gd name="connsiteX4" fmla="*/ 16063 w 39574"/>
                <a:gd name="connsiteY4" fmla="*/ 62361 h 62361"/>
                <a:gd name="connsiteX5" fmla="*/ 8253 w 39574"/>
                <a:gd name="connsiteY5" fmla="*/ 61596 h 62361"/>
                <a:gd name="connsiteX6" fmla="*/ 0 w 39574"/>
                <a:gd name="connsiteY6" fmla="*/ 59382 h 62361"/>
                <a:gd name="connsiteX7" fmla="*/ 0 w 39574"/>
                <a:gd name="connsiteY7" fmla="*/ 51532 h 62361"/>
                <a:gd name="connsiteX8" fmla="*/ 7408 w 39574"/>
                <a:gd name="connsiteY8" fmla="*/ 54511 h 62361"/>
                <a:gd name="connsiteX9" fmla="*/ 15822 w 39574"/>
                <a:gd name="connsiteY9" fmla="*/ 55518 h 62361"/>
                <a:gd name="connsiteX10" fmla="*/ 27457 w 39574"/>
                <a:gd name="connsiteY10" fmla="*/ 52498 h 62361"/>
                <a:gd name="connsiteX11" fmla="*/ 31483 w 39574"/>
                <a:gd name="connsiteY11" fmla="*/ 43721 h 62361"/>
                <a:gd name="connsiteX12" fmla="*/ 27739 w 39574"/>
                <a:gd name="connsiteY12" fmla="*/ 35428 h 62361"/>
                <a:gd name="connsiteX13" fmla="*/ 17392 w 39574"/>
                <a:gd name="connsiteY13" fmla="*/ 32408 h 62361"/>
                <a:gd name="connsiteX14" fmla="*/ 10387 w 39574"/>
                <a:gd name="connsiteY14" fmla="*/ 32408 h 62361"/>
                <a:gd name="connsiteX15" fmla="*/ 10387 w 39574"/>
                <a:gd name="connsiteY15" fmla="*/ 25726 h 62361"/>
                <a:gd name="connsiteX16" fmla="*/ 17714 w 39574"/>
                <a:gd name="connsiteY16" fmla="*/ 25726 h 62361"/>
                <a:gd name="connsiteX17" fmla="*/ 26893 w 39574"/>
                <a:gd name="connsiteY17" fmla="*/ 23350 h 62361"/>
                <a:gd name="connsiteX18" fmla="*/ 30074 w 39574"/>
                <a:gd name="connsiteY18" fmla="*/ 16425 h 62361"/>
                <a:gd name="connsiteX19" fmla="*/ 26772 w 39574"/>
                <a:gd name="connsiteY19" fmla="*/ 9340 h 62361"/>
                <a:gd name="connsiteX20" fmla="*/ 17392 w 39574"/>
                <a:gd name="connsiteY20" fmla="*/ 6844 h 62361"/>
                <a:gd name="connsiteX21" fmla="*/ 10226 w 39574"/>
                <a:gd name="connsiteY21" fmla="*/ 7568 h 62361"/>
                <a:gd name="connsiteX22" fmla="*/ 1812 w 39574"/>
                <a:gd name="connsiteY22" fmla="*/ 9823 h 62361"/>
                <a:gd name="connsiteX23" fmla="*/ 1812 w 39574"/>
                <a:gd name="connsiteY23" fmla="*/ 2576 h 62361"/>
                <a:gd name="connsiteX24" fmla="*/ 10467 w 39574"/>
                <a:gd name="connsiteY24" fmla="*/ 644 h 62361"/>
                <a:gd name="connsiteX25" fmla="*/ 18117 w 39574"/>
                <a:gd name="connsiteY25" fmla="*/ 0 h 62361"/>
                <a:gd name="connsiteX26" fmla="*/ 32771 w 39574"/>
                <a:gd name="connsiteY26" fmla="*/ 4227 h 62361"/>
                <a:gd name="connsiteX27" fmla="*/ 38165 w 39574"/>
                <a:gd name="connsiteY27" fmla="*/ 15580 h 62361"/>
                <a:gd name="connsiteX28" fmla="*/ 35307 w 39574"/>
                <a:gd name="connsiteY28" fmla="*/ 24034 h 62361"/>
                <a:gd name="connsiteX29" fmla="*/ 27175 w 39574"/>
                <a:gd name="connsiteY29" fmla="*/ 28786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74" h="62361">
                  <a:moveTo>
                    <a:pt x="27175" y="28786"/>
                  </a:moveTo>
                  <a:cubicBezTo>
                    <a:pt x="31066" y="29617"/>
                    <a:pt x="34100" y="31348"/>
                    <a:pt x="36274" y="33978"/>
                  </a:cubicBezTo>
                  <a:cubicBezTo>
                    <a:pt x="38474" y="36609"/>
                    <a:pt x="39575" y="39856"/>
                    <a:pt x="39575" y="43721"/>
                  </a:cubicBezTo>
                  <a:cubicBezTo>
                    <a:pt x="39575" y="49653"/>
                    <a:pt x="37535" y="54243"/>
                    <a:pt x="33456" y="57490"/>
                  </a:cubicBezTo>
                  <a:cubicBezTo>
                    <a:pt x="29376" y="60737"/>
                    <a:pt x="23579" y="62361"/>
                    <a:pt x="16063" y="62361"/>
                  </a:cubicBezTo>
                  <a:cubicBezTo>
                    <a:pt x="13540" y="62361"/>
                    <a:pt x="10937" y="62106"/>
                    <a:pt x="8253" y="61596"/>
                  </a:cubicBezTo>
                  <a:cubicBezTo>
                    <a:pt x="5596" y="61113"/>
                    <a:pt x="2845" y="60375"/>
                    <a:pt x="0" y="59382"/>
                  </a:cubicBezTo>
                  <a:lnTo>
                    <a:pt x="0" y="51532"/>
                  </a:lnTo>
                  <a:cubicBezTo>
                    <a:pt x="2255" y="52846"/>
                    <a:pt x="4724" y="53840"/>
                    <a:pt x="7408" y="54511"/>
                  </a:cubicBezTo>
                  <a:cubicBezTo>
                    <a:pt x="10091" y="55182"/>
                    <a:pt x="12896" y="55518"/>
                    <a:pt x="15822" y="55518"/>
                  </a:cubicBezTo>
                  <a:cubicBezTo>
                    <a:pt x="20921" y="55518"/>
                    <a:pt x="24800" y="54511"/>
                    <a:pt x="27457" y="52498"/>
                  </a:cubicBezTo>
                  <a:cubicBezTo>
                    <a:pt x="30141" y="50485"/>
                    <a:pt x="31483" y="47559"/>
                    <a:pt x="31483" y="43721"/>
                  </a:cubicBezTo>
                  <a:cubicBezTo>
                    <a:pt x="31483" y="40178"/>
                    <a:pt x="30235" y="37414"/>
                    <a:pt x="27739" y="35428"/>
                  </a:cubicBezTo>
                  <a:cubicBezTo>
                    <a:pt x="25269" y="33415"/>
                    <a:pt x="21821" y="32408"/>
                    <a:pt x="17392" y="32408"/>
                  </a:cubicBezTo>
                  <a:lnTo>
                    <a:pt x="10387" y="32408"/>
                  </a:lnTo>
                  <a:lnTo>
                    <a:pt x="10387" y="25726"/>
                  </a:lnTo>
                  <a:lnTo>
                    <a:pt x="17714" y="25726"/>
                  </a:lnTo>
                  <a:cubicBezTo>
                    <a:pt x="21713" y="25726"/>
                    <a:pt x="24773" y="24933"/>
                    <a:pt x="26893" y="23350"/>
                  </a:cubicBezTo>
                  <a:cubicBezTo>
                    <a:pt x="29013" y="21739"/>
                    <a:pt x="30074" y="19432"/>
                    <a:pt x="30074" y="16425"/>
                  </a:cubicBezTo>
                  <a:cubicBezTo>
                    <a:pt x="30074" y="13339"/>
                    <a:pt x="28973" y="10977"/>
                    <a:pt x="26772" y="9340"/>
                  </a:cubicBezTo>
                  <a:cubicBezTo>
                    <a:pt x="24599" y="7675"/>
                    <a:pt x="21472" y="6844"/>
                    <a:pt x="17392" y="6844"/>
                  </a:cubicBezTo>
                  <a:cubicBezTo>
                    <a:pt x="15165" y="6844"/>
                    <a:pt x="12776" y="7085"/>
                    <a:pt x="10226" y="7568"/>
                  </a:cubicBezTo>
                  <a:cubicBezTo>
                    <a:pt x="7676" y="8051"/>
                    <a:pt x="4872" y="8802"/>
                    <a:pt x="1812" y="9823"/>
                  </a:cubicBezTo>
                  <a:lnTo>
                    <a:pt x="1812" y="2576"/>
                  </a:lnTo>
                  <a:cubicBezTo>
                    <a:pt x="4898" y="1717"/>
                    <a:pt x="7783" y="1073"/>
                    <a:pt x="10467" y="644"/>
                  </a:cubicBezTo>
                  <a:cubicBezTo>
                    <a:pt x="13178" y="215"/>
                    <a:pt x="15728" y="0"/>
                    <a:pt x="18117" y="0"/>
                  </a:cubicBezTo>
                  <a:cubicBezTo>
                    <a:pt x="24289" y="0"/>
                    <a:pt x="29174" y="1409"/>
                    <a:pt x="32771" y="4227"/>
                  </a:cubicBezTo>
                  <a:cubicBezTo>
                    <a:pt x="36368" y="7018"/>
                    <a:pt x="38165" y="10803"/>
                    <a:pt x="38165" y="15580"/>
                  </a:cubicBezTo>
                  <a:cubicBezTo>
                    <a:pt x="38165" y="18909"/>
                    <a:pt x="37212" y="21726"/>
                    <a:pt x="35307" y="24034"/>
                  </a:cubicBezTo>
                  <a:cubicBezTo>
                    <a:pt x="33402" y="26316"/>
                    <a:pt x="30691" y="27900"/>
                    <a:pt x="27175" y="28786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8579A19-FC60-D0C5-F120-6F3899A0DE14}"/>
                </a:ext>
              </a:extLst>
            </p:cNvPr>
            <p:cNvSpPr/>
            <p:nvPr/>
          </p:nvSpPr>
          <p:spPr>
            <a:xfrm>
              <a:off x="6868680" y="1577026"/>
              <a:ext cx="41547" cy="62361"/>
            </a:xfrm>
            <a:custGeom>
              <a:avLst/>
              <a:gdLst>
                <a:gd name="connsiteX0" fmla="*/ 20773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0 h 62361"/>
                <a:gd name="connsiteX4" fmla="*/ 20773 w 41547"/>
                <a:gd name="connsiteY4" fmla="*/ 55920 h 62361"/>
                <a:gd name="connsiteX5" fmla="*/ 30235 w 41547"/>
                <a:gd name="connsiteY5" fmla="*/ 49760 h 62361"/>
                <a:gd name="connsiteX6" fmla="*/ 33415 w 41547"/>
                <a:gd name="connsiteY6" fmla="*/ 31201 h 62361"/>
                <a:gd name="connsiteX7" fmla="*/ 30235 w 41547"/>
                <a:gd name="connsiteY7" fmla="*/ 12641 h 62361"/>
                <a:gd name="connsiteX8" fmla="*/ 20773 w 41547"/>
                <a:gd name="connsiteY8" fmla="*/ 6441 h 62361"/>
                <a:gd name="connsiteX9" fmla="*/ 20773 w 41547"/>
                <a:gd name="connsiteY9" fmla="*/ 0 h 62361"/>
                <a:gd name="connsiteX10" fmla="*/ 36193 w 41547"/>
                <a:gd name="connsiteY10" fmla="*/ 8011 h 62361"/>
                <a:gd name="connsiteX11" fmla="*/ 41547 w 41547"/>
                <a:gd name="connsiteY11" fmla="*/ 31201 h 62361"/>
                <a:gd name="connsiteX12" fmla="*/ 36193 w 41547"/>
                <a:gd name="connsiteY12" fmla="*/ 54390 h 62361"/>
                <a:gd name="connsiteX13" fmla="*/ 20773 w 41547"/>
                <a:gd name="connsiteY13" fmla="*/ 62361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1 h 62361"/>
                <a:gd name="connsiteX17" fmla="*/ 20773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3" y="6441"/>
                  </a:moveTo>
                  <a:cubicBezTo>
                    <a:pt x="16586" y="6441"/>
                    <a:pt x="13433" y="8507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0"/>
                    <a:pt x="9219" y="45627"/>
                    <a:pt x="11313" y="49760"/>
                  </a:cubicBezTo>
                  <a:cubicBezTo>
                    <a:pt x="13433" y="53867"/>
                    <a:pt x="16586" y="55920"/>
                    <a:pt x="20773" y="55920"/>
                  </a:cubicBezTo>
                  <a:cubicBezTo>
                    <a:pt x="24987" y="55920"/>
                    <a:pt x="28141" y="53867"/>
                    <a:pt x="30235" y="49760"/>
                  </a:cubicBezTo>
                  <a:cubicBezTo>
                    <a:pt x="32354" y="45627"/>
                    <a:pt x="33415" y="39440"/>
                    <a:pt x="33415" y="31201"/>
                  </a:cubicBezTo>
                  <a:cubicBezTo>
                    <a:pt x="33415" y="22934"/>
                    <a:pt x="32354" y="16747"/>
                    <a:pt x="30235" y="12641"/>
                  </a:cubicBezTo>
                  <a:cubicBezTo>
                    <a:pt x="28141" y="8507"/>
                    <a:pt x="24987" y="6441"/>
                    <a:pt x="20773" y="6441"/>
                  </a:cubicBezTo>
                  <a:moveTo>
                    <a:pt x="20773" y="0"/>
                  </a:moveTo>
                  <a:cubicBezTo>
                    <a:pt x="27510" y="0"/>
                    <a:pt x="32650" y="2670"/>
                    <a:pt x="36193" y="8011"/>
                  </a:cubicBezTo>
                  <a:cubicBezTo>
                    <a:pt x="39762" y="13325"/>
                    <a:pt x="41547" y="21055"/>
                    <a:pt x="41547" y="31201"/>
                  </a:cubicBezTo>
                  <a:cubicBezTo>
                    <a:pt x="41547" y="41319"/>
                    <a:pt x="39762" y="49049"/>
                    <a:pt x="36193" y="54390"/>
                  </a:cubicBezTo>
                  <a:cubicBezTo>
                    <a:pt x="32650" y="59704"/>
                    <a:pt x="27510" y="62361"/>
                    <a:pt x="20773" y="62361"/>
                  </a:cubicBezTo>
                  <a:cubicBezTo>
                    <a:pt x="14036" y="62361"/>
                    <a:pt x="8883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5"/>
                    <a:pt x="1771" y="13325"/>
                    <a:pt x="5314" y="8011"/>
                  </a:cubicBezTo>
                  <a:cubicBezTo>
                    <a:pt x="8883" y="2670"/>
                    <a:pt x="14036" y="0"/>
                    <a:pt x="20773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8654D2C-2470-5330-4B29-40C0ACFBF487}"/>
                </a:ext>
              </a:extLst>
            </p:cNvPr>
            <p:cNvSpPr/>
            <p:nvPr/>
          </p:nvSpPr>
          <p:spPr>
            <a:xfrm>
              <a:off x="6924520" y="1627994"/>
              <a:ext cx="8494" cy="10225"/>
            </a:xfrm>
            <a:custGeom>
              <a:avLst/>
              <a:gdLst>
                <a:gd name="connsiteX0" fmla="*/ 0 w 8494"/>
                <a:gd name="connsiteY0" fmla="*/ 0 h 10225"/>
                <a:gd name="connsiteX1" fmla="*/ 8494 w 8494"/>
                <a:gd name="connsiteY1" fmla="*/ 0 h 10225"/>
                <a:gd name="connsiteX2" fmla="*/ 8494 w 8494"/>
                <a:gd name="connsiteY2" fmla="*/ 10226 h 10225"/>
                <a:gd name="connsiteX3" fmla="*/ 0 w 8494"/>
                <a:gd name="connsiteY3" fmla="*/ 10226 h 10225"/>
                <a:gd name="connsiteX4" fmla="*/ 0 w 8494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4" h="10225">
                  <a:moveTo>
                    <a:pt x="0" y="0"/>
                  </a:moveTo>
                  <a:lnTo>
                    <a:pt x="8494" y="0"/>
                  </a:lnTo>
                  <a:lnTo>
                    <a:pt x="8494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D566885-4A3D-5968-8CAE-301F94AF6502}"/>
                </a:ext>
              </a:extLst>
            </p:cNvPr>
            <p:cNvSpPr/>
            <p:nvPr/>
          </p:nvSpPr>
          <p:spPr>
            <a:xfrm>
              <a:off x="6945937" y="1578112"/>
              <a:ext cx="43802" cy="60107"/>
            </a:xfrm>
            <a:custGeom>
              <a:avLst/>
              <a:gdLst>
                <a:gd name="connsiteX0" fmla="*/ 27136 w 43802"/>
                <a:gd name="connsiteY0" fmla="*/ 7086 h 60107"/>
                <a:gd name="connsiteX1" fmla="*/ 6603 w 43802"/>
                <a:gd name="connsiteY1" fmla="*/ 39173 h 60107"/>
                <a:gd name="connsiteX2" fmla="*/ 27136 w 43802"/>
                <a:gd name="connsiteY2" fmla="*/ 39173 h 60107"/>
                <a:gd name="connsiteX3" fmla="*/ 27136 w 43802"/>
                <a:gd name="connsiteY3" fmla="*/ 7086 h 60107"/>
                <a:gd name="connsiteX4" fmla="*/ 25002 w 43802"/>
                <a:gd name="connsiteY4" fmla="*/ 0 h 60107"/>
                <a:gd name="connsiteX5" fmla="*/ 35228 w 43802"/>
                <a:gd name="connsiteY5" fmla="*/ 0 h 60107"/>
                <a:gd name="connsiteX6" fmla="*/ 35228 w 43802"/>
                <a:gd name="connsiteY6" fmla="*/ 39173 h 60107"/>
                <a:gd name="connsiteX7" fmla="*/ 43802 w 43802"/>
                <a:gd name="connsiteY7" fmla="*/ 39173 h 60107"/>
                <a:gd name="connsiteX8" fmla="*/ 43802 w 43802"/>
                <a:gd name="connsiteY8" fmla="*/ 45936 h 60107"/>
                <a:gd name="connsiteX9" fmla="*/ 35228 w 43802"/>
                <a:gd name="connsiteY9" fmla="*/ 45936 h 60107"/>
                <a:gd name="connsiteX10" fmla="*/ 35228 w 43802"/>
                <a:gd name="connsiteY10" fmla="*/ 60107 h 60107"/>
                <a:gd name="connsiteX11" fmla="*/ 27136 w 43802"/>
                <a:gd name="connsiteY11" fmla="*/ 60107 h 60107"/>
                <a:gd name="connsiteX12" fmla="*/ 27136 w 43802"/>
                <a:gd name="connsiteY12" fmla="*/ 45936 h 60107"/>
                <a:gd name="connsiteX13" fmla="*/ 0 w 43802"/>
                <a:gd name="connsiteY13" fmla="*/ 45936 h 60107"/>
                <a:gd name="connsiteX14" fmla="*/ 0 w 43802"/>
                <a:gd name="connsiteY14" fmla="*/ 38086 h 60107"/>
                <a:gd name="connsiteX15" fmla="*/ 25002 w 43802"/>
                <a:gd name="connsiteY15" fmla="*/ 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802" h="60107">
                  <a:moveTo>
                    <a:pt x="27136" y="7086"/>
                  </a:moveTo>
                  <a:lnTo>
                    <a:pt x="6603" y="39173"/>
                  </a:lnTo>
                  <a:lnTo>
                    <a:pt x="27136" y="39173"/>
                  </a:lnTo>
                  <a:lnTo>
                    <a:pt x="27136" y="7086"/>
                  </a:lnTo>
                  <a:moveTo>
                    <a:pt x="25002" y="0"/>
                  </a:moveTo>
                  <a:lnTo>
                    <a:pt x="35228" y="0"/>
                  </a:lnTo>
                  <a:lnTo>
                    <a:pt x="35228" y="39173"/>
                  </a:lnTo>
                  <a:lnTo>
                    <a:pt x="43802" y="39173"/>
                  </a:lnTo>
                  <a:lnTo>
                    <a:pt x="43802" y="45936"/>
                  </a:lnTo>
                  <a:lnTo>
                    <a:pt x="35228" y="45936"/>
                  </a:lnTo>
                  <a:lnTo>
                    <a:pt x="35228" y="60107"/>
                  </a:lnTo>
                  <a:lnTo>
                    <a:pt x="27136" y="60107"/>
                  </a:lnTo>
                  <a:lnTo>
                    <a:pt x="27136" y="45936"/>
                  </a:lnTo>
                  <a:lnTo>
                    <a:pt x="0" y="45936"/>
                  </a:lnTo>
                  <a:lnTo>
                    <a:pt x="0" y="38086"/>
                  </a:lnTo>
                  <a:lnTo>
                    <a:pt x="25002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EEC26F8-E061-A498-3871-A27E95A6EFA6}"/>
                </a:ext>
              </a:extLst>
            </p:cNvPr>
            <p:cNvSpPr/>
            <p:nvPr/>
          </p:nvSpPr>
          <p:spPr>
            <a:xfrm>
              <a:off x="6871256" y="1335214"/>
              <a:ext cx="41547" cy="62361"/>
            </a:xfrm>
            <a:custGeom>
              <a:avLst/>
              <a:gdLst>
                <a:gd name="connsiteX0" fmla="*/ 20774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1 h 62361"/>
                <a:gd name="connsiteX4" fmla="*/ 20774 w 41547"/>
                <a:gd name="connsiteY4" fmla="*/ 55921 h 62361"/>
                <a:gd name="connsiteX5" fmla="*/ 30235 w 41547"/>
                <a:gd name="connsiteY5" fmla="*/ 49761 h 62361"/>
                <a:gd name="connsiteX6" fmla="*/ 33416 w 41547"/>
                <a:gd name="connsiteY6" fmla="*/ 31201 h 62361"/>
                <a:gd name="connsiteX7" fmla="*/ 30235 w 41547"/>
                <a:gd name="connsiteY7" fmla="*/ 12641 h 62361"/>
                <a:gd name="connsiteX8" fmla="*/ 20774 w 41547"/>
                <a:gd name="connsiteY8" fmla="*/ 6441 h 62361"/>
                <a:gd name="connsiteX9" fmla="*/ 20774 w 41547"/>
                <a:gd name="connsiteY9" fmla="*/ 0 h 62361"/>
                <a:gd name="connsiteX10" fmla="*/ 36194 w 41547"/>
                <a:gd name="connsiteY10" fmla="*/ 8012 h 62361"/>
                <a:gd name="connsiteX11" fmla="*/ 41547 w 41547"/>
                <a:gd name="connsiteY11" fmla="*/ 31201 h 62361"/>
                <a:gd name="connsiteX12" fmla="*/ 36194 w 41547"/>
                <a:gd name="connsiteY12" fmla="*/ 54390 h 62361"/>
                <a:gd name="connsiteX13" fmla="*/ 20774 w 41547"/>
                <a:gd name="connsiteY13" fmla="*/ 62362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2 h 62361"/>
                <a:gd name="connsiteX17" fmla="*/ 20774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4" y="6441"/>
                  </a:moveTo>
                  <a:cubicBezTo>
                    <a:pt x="16587" y="6441"/>
                    <a:pt x="13433" y="8508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1"/>
                    <a:pt x="9219" y="45627"/>
                    <a:pt x="11313" y="49761"/>
                  </a:cubicBezTo>
                  <a:cubicBezTo>
                    <a:pt x="13433" y="53867"/>
                    <a:pt x="16587" y="55921"/>
                    <a:pt x="20774" y="55921"/>
                  </a:cubicBezTo>
                  <a:cubicBezTo>
                    <a:pt x="24988" y="55921"/>
                    <a:pt x="28142" y="53867"/>
                    <a:pt x="30235" y="49761"/>
                  </a:cubicBezTo>
                  <a:cubicBezTo>
                    <a:pt x="32355" y="45627"/>
                    <a:pt x="33416" y="39441"/>
                    <a:pt x="33416" y="31201"/>
                  </a:cubicBezTo>
                  <a:cubicBezTo>
                    <a:pt x="33416" y="22934"/>
                    <a:pt x="32355" y="16747"/>
                    <a:pt x="30235" y="12641"/>
                  </a:cubicBezTo>
                  <a:cubicBezTo>
                    <a:pt x="28142" y="8508"/>
                    <a:pt x="24988" y="6441"/>
                    <a:pt x="20774" y="6441"/>
                  </a:cubicBezTo>
                  <a:moveTo>
                    <a:pt x="20774" y="0"/>
                  </a:moveTo>
                  <a:cubicBezTo>
                    <a:pt x="27511" y="0"/>
                    <a:pt x="32651" y="2671"/>
                    <a:pt x="36194" y="8012"/>
                  </a:cubicBezTo>
                  <a:cubicBezTo>
                    <a:pt x="39762" y="13326"/>
                    <a:pt x="41547" y="21056"/>
                    <a:pt x="41547" y="31201"/>
                  </a:cubicBezTo>
                  <a:cubicBezTo>
                    <a:pt x="41547" y="41319"/>
                    <a:pt x="39762" y="49049"/>
                    <a:pt x="36194" y="54390"/>
                  </a:cubicBezTo>
                  <a:cubicBezTo>
                    <a:pt x="32651" y="59704"/>
                    <a:pt x="27511" y="62362"/>
                    <a:pt x="20774" y="62362"/>
                  </a:cubicBezTo>
                  <a:cubicBezTo>
                    <a:pt x="14037" y="62362"/>
                    <a:pt x="8884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6"/>
                    <a:pt x="1771" y="13326"/>
                    <a:pt x="5314" y="8012"/>
                  </a:cubicBezTo>
                  <a:cubicBezTo>
                    <a:pt x="8884" y="2671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896470B-6FFE-339D-7934-7EE6744CE94F}"/>
                </a:ext>
              </a:extLst>
            </p:cNvPr>
            <p:cNvSpPr/>
            <p:nvPr/>
          </p:nvSpPr>
          <p:spPr>
            <a:xfrm>
              <a:off x="6927096" y="1386182"/>
              <a:ext cx="8495" cy="10225"/>
            </a:xfrm>
            <a:custGeom>
              <a:avLst/>
              <a:gdLst>
                <a:gd name="connsiteX0" fmla="*/ 0 w 8495"/>
                <a:gd name="connsiteY0" fmla="*/ 0 h 10225"/>
                <a:gd name="connsiteX1" fmla="*/ 8495 w 8495"/>
                <a:gd name="connsiteY1" fmla="*/ 0 h 10225"/>
                <a:gd name="connsiteX2" fmla="*/ 8495 w 8495"/>
                <a:gd name="connsiteY2" fmla="*/ 10226 h 10225"/>
                <a:gd name="connsiteX3" fmla="*/ 0 w 8495"/>
                <a:gd name="connsiteY3" fmla="*/ 10226 h 10225"/>
                <a:gd name="connsiteX4" fmla="*/ 0 w 8495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5">
                  <a:moveTo>
                    <a:pt x="0" y="0"/>
                  </a:moveTo>
                  <a:lnTo>
                    <a:pt x="8495" y="0"/>
                  </a:lnTo>
                  <a:lnTo>
                    <a:pt x="8495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C3F5C7D-2470-2BCA-7923-18CAEA5AD6C5}"/>
                </a:ext>
              </a:extLst>
            </p:cNvPr>
            <p:cNvSpPr/>
            <p:nvPr/>
          </p:nvSpPr>
          <p:spPr>
            <a:xfrm>
              <a:off x="6950849" y="1336301"/>
              <a:ext cx="38889" cy="61274"/>
            </a:xfrm>
            <a:custGeom>
              <a:avLst/>
              <a:gdLst>
                <a:gd name="connsiteX0" fmla="*/ 2536 w 38889"/>
                <a:gd name="connsiteY0" fmla="*/ 0 h 61274"/>
                <a:gd name="connsiteX1" fmla="*/ 34461 w 38889"/>
                <a:gd name="connsiteY1" fmla="*/ 0 h 61274"/>
                <a:gd name="connsiteX2" fmla="*/ 34461 w 38889"/>
                <a:gd name="connsiteY2" fmla="*/ 6844 h 61274"/>
                <a:gd name="connsiteX3" fmla="*/ 9984 w 38889"/>
                <a:gd name="connsiteY3" fmla="*/ 6844 h 61274"/>
                <a:gd name="connsiteX4" fmla="*/ 9984 w 38889"/>
                <a:gd name="connsiteY4" fmla="*/ 21579 h 61274"/>
                <a:gd name="connsiteX5" fmla="*/ 13527 w 38889"/>
                <a:gd name="connsiteY5" fmla="*/ 20693 h 61274"/>
                <a:gd name="connsiteX6" fmla="*/ 17069 w 38889"/>
                <a:gd name="connsiteY6" fmla="*/ 20371 h 61274"/>
                <a:gd name="connsiteX7" fmla="*/ 33012 w 38889"/>
                <a:gd name="connsiteY7" fmla="*/ 25887 h 61274"/>
                <a:gd name="connsiteX8" fmla="*/ 38890 w 38889"/>
                <a:gd name="connsiteY8" fmla="*/ 40823 h 61274"/>
                <a:gd name="connsiteX9" fmla="*/ 32851 w 38889"/>
                <a:gd name="connsiteY9" fmla="*/ 55920 h 61274"/>
                <a:gd name="connsiteX10" fmla="*/ 15822 w 38889"/>
                <a:gd name="connsiteY10" fmla="*/ 61275 h 61274"/>
                <a:gd name="connsiteX11" fmla="*/ 8092 w 38889"/>
                <a:gd name="connsiteY11" fmla="*/ 60631 h 61274"/>
                <a:gd name="connsiteX12" fmla="*/ 0 w 38889"/>
                <a:gd name="connsiteY12" fmla="*/ 58699 h 61274"/>
                <a:gd name="connsiteX13" fmla="*/ 0 w 38889"/>
                <a:gd name="connsiteY13" fmla="*/ 50525 h 61274"/>
                <a:gd name="connsiteX14" fmla="*/ 7488 w 38889"/>
                <a:gd name="connsiteY14" fmla="*/ 53464 h 61274"/>
                <a:gd name="connsiteX15" fmla="*/ 15661 w 38889"/>
                <a:gd name="connsiteY15" fmla="*/ 54431 h 61274"/>
                <a:gd name="connsiteX16" fmla="*/ 26692 w 38889"/>
                <a:gd name="connsiteY16" fmla="*/ 50767 h 61274"/>
                <a:gd name="connsiteX17" fmla="*/ 30757 w 38889"/>
                <a:gd name="connsiteY17" fmla="*/ 40823 h 61274"/>
                <a:gd name="connsiteX18" fmla="*/ 26692 w 38889"/>
                <a:gd name="connsiteY18" fmla="*/ 30879 h 61274"/>
                <a:gd name="connsiteX19" fmla="*/ 15661 w 38889"/>
                <a:gd name="connsiteY19" fmla="*/ 27216 h 61274"/>
                <a:gd name="connsiteX20" fmla="*/ 9138 w 38889"/>
                <a:gd name="connsiteY20" fmla="*/ 27940 h 61274"/>
                <a:gd name="connsiteX21" fmla="*/ 2536 w 38889"/>
                <a:gd name="connsiteY21" fmla="*/ 30194 h 61274"/>
                <a:gd name="connsiteX22" fmla="*/ 2536 w 38889"/>
                <a:gd name="connsiteY22" fmla="*/ 0 h 6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889" h="61274">
                  <a:moveTo>
                    <a:pt x="2536" y="0"/>
                  </a:moveTo>
                  <a:lnTo>
                    <a:pt x="34461" y="0"/>
                  </a:lnTo>
                  <a:lnTo>
                    <a:pt x="34461" y="6844"/>
                  </a:lnTo>
                  <a:lnTo>
                    <a:pt x="9984" y="6844"/>
                  </a:lnTo>
                  <a:lnTo>
                    <a:pt x="9984" y="21579"/>
                  </a:lnTo>
                  <a:cubicBezTo>
                    <a:pt x="11165" y="21176"/>
                    <a:pt x="12345" y="20881"/>
                    <a:pt x="13527" y="20693"/>
                  </a:cubicBezTo>
                  <a:cubicBezTo>
                    <a:pt x="14708" y="20479"/>
                    <a:pt x="15888" y="20371"/>
                    <a:pt x="17069" y="20371"/>
                  </a:cubicBezTo>
                  <a:cubicBezTo>
                    <a:pt x="23780" y="20371"/>
                    <a:pt x="29094" y="22210"/>
                    <a:pt x="33012" y="25887"/>
                  </a:cubicBezTo>
                  <a:cubicBezTo>
                    <a:pt x="36931" y="29563"/>
                    <a:pt x="38890" y="34542"/>
                    <a:pt x="38890" y="40823"/>
                  </a:cubicBezTo>
                  <a:cubicBezTo>
                    <a:pt x="38890" y="47291"/>
                    <a:pt x="36877" y="52323"/>
                    <a:pt x="32851" y="55920"/>
                  </a:cubicBezTo>
                  <a:cubicBezTo>
                    <a:pt x="28825" y="59490"/>
                    <a:pt x="23149" y="61275"/>
                    <a:pt x="15822" y="61275"/>
                  </a:cubicBezTo>
                  <a:cubicBezTo>
                    <a:pt x="13299" y="61275"/>
                    <a:pt x="10723" y="61060"/>
                    <a:pt x="8092" y="60631"/>
                  </a:cubicBezTo>
                  <a:cubicBezTo>
                    <a:pt x="5488" y="60201"/>
                    <a:pt x="2791" y="59557"/>
                    <a:pt x="0" y="58699"/>
                  </a:cubicBezTo>
                  <a:lnTo>
                    <a:pt x="0" y="50525"/>
                  </a:lnTo>
                  <a:cubicBezTo>
                    <a:pt x="2415" y="51840"/>
                    <a:pt x="4911" y="52820"/>
                    <a:pt x="7488" y="53464"/>
                  </a:cubicBezTo>
                  <a:cubicBezTo>
                    <a:pt x="10065" y="54109"/>
                    <a:pt x="12789" y="54431"/>
                    <a:pt x="15661" y="54431"/>
                  </a:cubicBezTo>
                  <a:cubicBezTo>
                    <a:pt x="20304" y="54431"/>
                    <a:pt x="23981" y="53210"/>
                    <a:pt x="26692" y="50767"/>
                  </a:cubicBezTo>
                  <a:cubicBezTo>
                    <a:pt x="29402" y="48325"/>
                    <a:pt x="30757" y="45011"/>
                    <a:pt x="30757" y="40823"/>
                  </a:cubicBezTo>
                  <a:cubicBezTo>
                    <a:pt x="30757" y="36636"/>
                    <a:pt x="29402" y="33321"/>
                    <a:pt x="26692" y="30879"/>
                  </a:cubicBezTo>
                  <a:cubicBezTo>
                    <a:pt x="23981" y="28437"/>
                    <a:pt x="20304" y="27216"/>
                    <a:pt x="15661" y="27216"/>
                  </a:cubicBezTo>
                  <a:cubicBezTo>
                    <a:pt x="13486" y="27216"/>
                    <a:pt x="11312" y="27457"/>
                    <a:pt x="9138" y="27940"/>
                  </a:cubicBezTo>
                  <a:cubicBezTo>
                    <a:pt x="6991" y="28423"/>
                    <a:pt x="4790" y="29175"/>
                    <a:pt x="2536" y="30194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620A465-0B69-2B6F-8DA7-11BFD87BE31F}"/>
                </a:ext>
              </a:extLst>
            </p:cNvPr>
            <p:cNvSpPr/>
            <p:nvPr/>
          </p:nvSpPr>
          <p:spPr>
            <a:xfrm>
              <a:off x="6756990" y="2026249"/>
              <a:ext cx="60616" cy="49815"/>
            </a:xfrm>
            <a:custGeom>
              <a:avLst/>
              <a:gdLst>
                <a:gd name="connsiteX0" fmla="*/ 15224 w 60616"/>
                <a:gd name="connsiteY0" fmla="*/ 0 h 49815"/>
                <a:gd name="connsiteX1" fmla="*/ 28585 w 60616"/>
                <a:gd name="connsiteY1" fmla="*/ 3445 h 49815"/>
                <a:gd name="connsiteX2" fmla="*/ 39200 w 60616"/>
                <a:gd name="connsiteY2" fmla="*/ 12197 h 49815"/>
                <a:gd name="connsiteX3" fmla="*/ 43204 w 60616"/>
                <a:gd name="connsiteY3" fmla="*/ 22998 h 49815"/>
                <a:gd name="connsiteX4" fmla="*/ 41435 w 60616"/>
                <a:gd name="connsiteY4" fmla="*/ 28446 h 49815"/>
                <a:gd name="connsiteX5" fmla="*/ 37059 w 60616"/>
                <a:gd name="connsiteY5" fmla="*/ 31751 h 49815"/>
                <a:gd name="connsiteX6" fmla="*/ 47813 w 60616"/>
                <a:gd name="connsiteY6" fmla="*/ 34545 h 49815"/>
                <a:gd name="connsiteX7" fmla="*/ 56147 w 60616"/>
                <a:gd name="connsiteY7" fmla="*/ 36453 h 49815"/>
                <a:gd name="connsiteX8" fmla="*/ 56752 w 60616"/>
                <a:gd name="connsiteY8" fmla="*/ 36360 h 49815"/>
                <a:gd name="connsiteX9" fmla="*/ 57171 w 60616"/>
                <a:gd name="connsiteY9" fmla="*/ 35848 h 49815"/>
                <a:gd name="connsiteX10" fmla="*/ 57543 w 60616"/>
                <a:gd name="connsiteY10" fmla="*/ 34405 h 49815"/>
                <a:gd name="connsiteX11" fmla="*/ 57683 w 60616"/>
                <a:gd name="connsiteY11" fmla="*/ 31658 h 49815"/>
                <a:gd name="connsiteX12" fmla="*/ 57683 w 60616"/>
                <a:gd name="connsiteY12" fmla="*/ 30447 h 49815"/>
                <a:gd name="connsiteX13" fmla="*/ 57962 w 60616"/>
                <a:gd name="connsiteY13" fmla="*/ 29750 h 49815"/>
                <a:gd name="connsiteX14" fmla="*/ 58707 w 60616"/>
                <a:gd name="connsiteY14" fmla="*/ 29377 h 49815"/>
                <a:gd name="connsiteX15" fmla="*/ 60616 w 60616"/>
                <a:gd name="connsiteY15" fmla="*/ 31099 h 49815"/>
                <a:gd name="connsiteX16" fmla="*/ 60477 w 60616"/>
                <a:gd name="connsiteY16" fmla="*/ 35801 h 49815"/>
                <a:gd name="connsiteX17" fmla="*/ 60337 w 60616"/>
                <a:gd name="connsiteY17" fmla="*/ 40551 h 49815"/>
                <a:gd name="connsiteX18" fmla="*/ 60477 w 60616"/>
                <a:gd name="connsiteY18" fmla="*/ 44600 h 49815"/>
                <a:gd name="connsiteX19" fmla="*/ 60616 w 60616"/>
                <a:gd name="connsiteY19" fmla="*/ 48558 h 49815"/>
                <a:gd name="connsiteX20" fmla="*/ 59499 w 60616"/>
                <a:gd name="connsiteY20" fmla="*/ 49815 h 49815"/>
                <a:gd name="connsiteX21" fmla="*/ 58428 w 60616"/>
                <a:gd name="connsiteY21" fmla="*/ 49628 h 49815"/>
                <a:gd name="connsiteX22" fmla="*/ 57869 w 60616"/>
                <a:gd name="connsiteY22" fmla="*/ 49116 h 49815"/>
                <a:gd name="connsiteX23" fmla="*/ 57683 w 60616"/>
                <a:gd name="connsiteY23" fmla="*/ 48418 h 49815"/>
                <a:gd name="connsiteX24" fmla="*/ 57683 w 60616"/>
                <a:gd name="connsiteY24" fmla="*/ 47580 h 49815"/>
                <a:gd name="connsiteX25" fmla="*/ 57311 w 60616"/>
                <a:gd name="connsiteY25" fmla="*/ 44507 h 49815"/>
                <a:gd name="connsiteX26" fmla="*/ 56286 w 60616"/>
                <a:gd name="connsiteY26" fmla="*/ 43251 h 49815"/>
                <a:gd name="connsiteX27" fmla="*/ 53772 w 60616"/>
                <a:gd name="connsiteY27" fmla="*/ 42459 h 49815"/>
                <a:gd name="connsiteX28" fmla="*/ 11313 w 60616"/>
                <a:gd name="connsiteY28" fmla="*/ 31751 h 49815"/>
                <a:gd name="connsiteX29" fmla="*/ 6471 w 60616"/>
                <a:gd name="connsiteY29" fmla="*/ 31099 h 49815"/>
                <a:gd name="connsiteX30" fmla="*/ 3026 w 60616"/>
                <a:gd name="connsiteY30" fmla="*/ 31890 h 49815"/>
                <a:gd name="connsiteX31" fmla="*/ 2095 w 60616"/>
                <a:gd name="connsiteY31" fmla="*/ 34079 h 49815"/>
                <a:gd name="connsiteX32" fmla="*/ 4982 w 60616"/>
                <a:gd name="connsiteY32" fmla="*/ 38083 h 49815"/>
                <a:gd name="connsiteX33" fmla="*/ 13455 w 60616"/>
                <a:gd name="connsiteY33" fmla="*/ 41016 h 49815"/>
                <a:gd name="connsiteX34" fmla="*/ 15317 w 60616"/>
                <a:gd name="connsiteY34" fmla="*/ 41714 h 49815"/>
                <a:gd name="connsiteX35" fmla="*/ 15643 w 60616"/>
                <a:gd name="connsiteY35" fmla="*/ 42646 h 49815"/>
                <a:gd name="connsiteX36" fmla="*/ 14665 w 60616"/>
                <a:gd name="connsiteY36" fmla="*/ 43809 h 49815"/>
                <a:gd name="connsiteX37" fmla="*/ 12943 w 60616"/>
                <a:gd name="connsiteY37" fmla="*/ 43437 h 49815"/>
                <a:gd name="connsiteX38" fmla="*/ 9172 w 60616"/>
                <a:gd name="connsiteY38" fmla="*/ 42365 h 49815"/>
                <a:gd name="connsiteX39" fmla="*/ 5447 w 60616"/>
                <a:gd name="connsiteY39" fmla="*/ 40830 h 49815"/>
                <a:gd name="connsiteX40" fmla="*/ 3818 w 60616"/>
                <a:gd name="connsiteY40" fmla="*/ 39945 h 49815"/>
                <a:gd name="connsiteX41" fmla="*/ 2142 w 60616"/>
                <a:gd name="connsiteY41" fmla="*/ 38688 h 49815"/>
                <a:gd name="connsiteX42" fmla="*/ 559 w 60616"/>
                <a:gd name="connsiteY42" fmla="*/ 36546 h 49815"/>
                <a:gd name="connsiteX43" fmla="*/ 0 w 60616"/>
                <a:gd name="connsiteY43" fmla="*/ 33753 h 49815"/>
                <a:gd name="connsiteX44" fmla="*/ 1769 w 60616"/>
                <a:gd name="connsiteY44" fmla="*/ 28306 h 49815"/>
                <a:gd name="connsiteX45" fmla="*/ 7123 w 60616"/>
                <a:gd name="connsiteY45" fmla="*/ 25187 h 49815"/>
                <a:gd name="connsiteX46" fmla="*/ 2002 w 60616"/>
                <a:gd name="connsiteY46" fmla="*/ 19274 h 49815"/>
                <a:gd name="connsiteX47" fmla="*/ 0 w 60616"/>
                <a:gd name="connsiteY47" fmla="*/ 12709 h 49815"/>
                <a:gd name="connsiteX48" fmla="*/ 4283 w 60616"/>
                <a:gd name="connsiteY48" fmla="*/ 3631 h 49815"/>
                <a:gd name="connsiteX49" fmla="*/ 15224 w 60616"/>
                <a:gd name="connsiteY49" fmla="*/ 0 h 49815"/>
                <a:gd name="connsiteX50" fmla="*/ 11034 w 60616"/>
                <a:gd name="connsiteY50" fmla="*/ 6890 h 49815"/>
                <a:gd name="connsiteX51" fmla="*/ 4469 w 60616"/>
                <a:gd name="connsiteY51" fmla="*/ 8519 h 49815"/>
                <a:gd name="connsiteX52" fmla="*/ 2095 w 60616"/>
                <a:gd name="connsiteY52" fmla="*/ 12989 h 49815"/>
                <a:gd name="connsiteX53" fmla="*/ 5726 w 60616"/>
                <a:gd name="connsiteY53" fmla="*/ 20718 h 49815"/>
                <a:gd name="connsiteX54" fmla="*/ 12384 w 60616"/>
                <a:gd name="connsiteY54" fmla="*/ 25652 h 49815"/>
                <a:gd name="connsiteX55" fmla="*/ 31053 w 60616"/>
                <a:gd name="connsiteY55" fmla="*/ 30354 h 49815"/>
                <a:gd name="connsiteX56" fmla="*/ 32589 w 60616"/>
                <a:gd name="connsiteY56" fmla="*/ 30634 h 49815"/>
                <a:gd name="connsiteX57" fmla="*/ 33707 w 60616"/>
                <a:gd name="connsiteY57" fmla="*/ 30494 h 49815"/>
                <a:gd name="connsiteX58" fmla="*/ 35802 w 60616"/>
                <a:gd name="connsiteY58" fmla="*/ 29795 h 49815"/>
                <a:gd name="connsiteX59" fmla="*/ 38269 w 60616"/>
                <a:gd name="connsiteY59" fmla="*/ 28492 h 49815"/>
                <a:gd name="connsiteX60" fmla="*/ 40225 w 60616"/>
                <a:gd name="connsiteY60" fmla="*/ 26304 h 49815"/>
                <a:gd name="connsiteX61" fmla="*/ 41063 w 60616"/>
                <a:gd name="connsiteY61" fmla="*/ 23092 h 49815"/>
                <a:gd name="connsiteX62" fmla="*/ 38549 w 60616"/>
                <a:gd name="connsiteY62" fmla="*/ 17179 h 49815"/>
                <a:gd name="connsiteX63" fmla="*/ 31286 w 60616"/>
                <a:gd name="connsiteY63" fmla="*/ 11732 h 49815"/>
                <a:gd name="connsiteX64" fmla="*/ 21602 w 60616"/>
                <a:gd name="connsiteY64" fmla="*/ 8613 h 49815"/>
                <a:gd name="connsiteX65" fmla="*/ 11034 w 60616"/>
                <a:gd name="connsiteY65" fmla="*/ 6890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6" h="49815">
                  <a:moveTo>
                    <a:pt x="15224" y="0"/>
                  </a:moveTo>
                  <a:cubicBezTo>
                    <a:pt x="19755" y="0"/>
                    <a:pt x="24209" y="1148"/>
                    <a:pt x="28585" y="3445"/>
                  </a:cubicBezTo>
                  <a:cubicBezTo>
                    <a:pt x="32962" y="5711"/>
                    <a:pt x="36500" y="8629"/>
                    <a:pt x="39200" y="12197"/>
                  </a:cubicBezTo>
                  <a:cubicBezTo>
                    <a:pt x="41870" y="15766"/>
                    <a:pt x="43204" y="19367"/>
                    <a:pt x="43204" y="22998"/>
                  </a:cubicBezTo>
                  <a:cubicBezTo>
                    <a:pt x="43204" y="25171"/>
                    <a:pt x="42614" y="26987"/>
                    <a:pt x="41435" y="28446"/>
                  </a:cubicBezTo>
                  <a:cubicBezTo>
                    <a:pt x="40225" y="29874"/>
                    <a:pt x="38766" y="30975"/>
                    <a:pt x="37059" y="31751"/>
                  </a:cubicBezTo>
                  <a:cubicBezTo>
                    <a:pt x="39169" y="32341"/>
                    <a:pt x="42754" y="33272"/>
                    <a:pt x="47813" y="34545"/>
                  </a:cubicBezTo>
                  <a:cubicBezTo>
                    <a:pt x="52872" y="35817"/>
                    <a:pt x="55650" y="36453"/>
                    <a:pt x="56147" y="36453"/>
                  </a:cubicBezTo>
                  <a:cubicBezTo>
                    <a:pt x="56426" y="36453"/>
                    <a:pt x="56628" y="36422"/>
                    <a:pt x="56752" y="36360"/>
                  </a:cubicBezTo>
                  <a:cubicBezTo>
                    <a:pt x="56876" y="36298"/>
                    <a:pt x="57016" y="36127"/>
                    <a:pt x="57171" y="35848"/>
                  </a:cubicBezTo>
                  <a:cubicBezTo>
                    <a:pt x="57357" y="35568"/>
                    <a:pt x="57481" y="35087"/>
                    <a:pt x="57543" y="34405"/>
                  </a:cubicBezTo>
                  <a:cubicBezTo>
                    <a:pt x="57637" y="33722"/>
                    <a:pt x="57683" y="32806"/>
                    <a:pt x="57683" y="31658"/>
                  </a:cubicBezTo>
                  <a:cubicBezTo>
                    <a:pt x="57683" y="31068"/>
                    <a:pt x="57683" y="30665"/>
                    <a:pt x="57683" y="30447"/>
                  </a:cubicBezTo>
                  <a:cubicBezTo>
                    <a:pt x="57714" y="30199"/>
                    <a:pt x="57807" y="29966"/>
                    <a:pt x="57962" y="29750"/>
                  </a:cubicBezTo>
                  <a:cubicBezTo>
                    <a:pt x="58118" y="29501"/>
                    <a:pt x="58366" y="29377"/>
                    <a:pt x="58707" y="29377"/>
                  </a:cubicBezTo>
                  <a:cubicBezTo>
                    <a:pt x="59980" y="29377"/>
                    <a:pt x="60616" y="29951"/>
                    <a:pt x="60616" y="31099"/>
                  </a:cubicBezTo>
                  <a:cubicBezTo>
                    <a:pt x="60616" y="32124"/>
                    <a:pt x="60570" y="33691"/>
                    <a:pt x="60477" y="35801"/>
                  </a:cubicBezTo>
                  <a:cubicBezTo>
                    <a:pt x="60383" y="37912"/>
                    <a:pt x="60337" y="39495"/>
                    <a:pt x="60337" y="40551"/>
                  </a:cubicBezTo>
                  <a:cubicBezTo>
                    <a:pt x="60337" y="41450"/>
                    <a:pt x="60383" y="42801"/>
                    <a:pt x="60477" y="44600"/>
                  </a:cubicBezTo>
                  <a:cubicBezTo>
                    <a:pt x="60570" y="46400"/>
                    <a:pt x="60616" y="47720"/>
                    <a:pt x="60616" y="48558"/>
                  </a:cubicBezTo>
                  <a:cubicBezTo>
                    <a:pt x="60616" y="49396"/>
                    <a:pt x="60244" y="49815"/>
                    <a:pt x="59499" y="49815"/>
                  </a:cubicBezTo>
                  <a:cubicBezTo>
                    <a:pt x="59064" y="49815"/>
                    <a:pt x="58707" y="49753"/>
                    <a:pt x="58428" y="49628"/>
                  </a:cubicBezTo>
                  <a:cubicBezTo>
                    <a:pt x="58180" y="49536"/>
                    <a:pt x="57994" y="49365"/>
                    <a:pt x="57869" y="49116"/>
                  </a:cubicBezTo>
                  <a:cubicBezTo>
                    <a:pt x="57776" y="48868"/>
                    <a:pt x="57714" y="48635"/>
                    <a:pt x="57683" y="48418"/>
                  </a:cubicBezTo>
                  <a:cubicBezTo>
                    <a:pt x="57683" y="48232"/>
                    <a:pt x="57683" y="47953"/>
                    <a:pt x="57683" y="47580"/>
                  </a:cubicBezTo>
                  <a:cubicBezTo>
                    <a:pt x="57683" y="46152"/>
                    <a:pt x="57559" y="45128"/>
                    <a:pt x="57311" y="44507"/>
                  </a:cubicBezTo>
                  <a:cubicBezTo>
                    <a:pt x="57093" y="43886"/>
                    <a:pt x="56752" y="43467"/>
                    <a:pt x="56286" y="43251"/>
                  </a:cubicBezTo>
                  <a:cubicBezTo>
                    <a:pt x="55852" y="43002"/>
                    <a:pt x="55014" y="42738"/>
                    <a:pt x="53772" y="42459"/>
                  </a:cubicBezTo>
                  <a:lnTo>
                    <a:pt x="11313" y="31751"/>
                  </a:lnTo>
                  <a:cubicBezTo>
                    <a:pt x="9420" y="31317"/>
                    <a:pt x="7806" y="31099"/>
                    <a:pt x="6471" y="31099"/>
                  </a:cubicBezTo>
                  <a:cubicBezTo>
                    <a:pt x="4795" y="31099"/>
                    <a:pt x="3647" y="31363"/>
                    <a:pt x="3026" y="31890"/>
                  </a:cubicBezTo>
                  <a:cubicBezTo>
                    <a:pt x="2405" y="32418"/>
                    <a:pt x="2095" y="33148"/>
                    <a:pt x="2095" y="34079"/>
                  </a:cubicBezTo>
                  <a:cubicBezTo>
                    <a:pt x="2095" y="35693"/>
                    <a:pt x="3057" y="37027"/>
                    <a:pt x="4982" y="38083"/>
                  </a:cubicBezTo>
                  <a:cubicBezTo>
                    <a:pt x="6906" y="39137"/>
                    <a:pt x="9730" y="40115"/>
                    <a:pt x="13455" y="41016"/>
                  </a:cubicBezTo>
                  <a:cubicBezTo>
                    <a:pt x="14479" y="41295"/>
                    <a:pt x="15100" y="41529"/>
                    <a:pt x="15317" y="41714"/>
                  </a:cubicBezTo>
                  <a:cubicBezTo>
                    <a:pt x="15534" y="41869"/>
                    <a:pt x="15643" y="42179"/>
                    <a:pt x="15643" y="42646"/>
                  </a:cubicBezTo>
                  <a:cubicBezTo>
                    <a:pt x="15612" y="43422"/>
                    <a:pt x="15286" y="43809"/>
                    <a:pt x="14665" y="43809"/>
                  </a:cubicBezTo>
                  <a:cubicBezTo>
                    <a:pt x="14510" y="43809"/>
                    <a:pt x="13936" y="43685"/>
                    <a:pt x="12943" y="43437"/>
                  </a:cubicBezTo>
                  <a:cubicBezTo>
                    <a:pt x="11918" y="43188"/>
                    <a:pt x="10661" y="42831"/>
                    <a:pt x="9172" y="42365"/>
                  </a:cubicBezTo>
                  <a:cubicBezTo>
                    <a:pt x="7651" y="41869"/>
                    <a:pt x="6409" y="41358"/>
                    <a:pt x="5447" y="40830"/>
                  </a:cubicBezTo>
                  <a:cubicBezTo>
                    <a:pt x="4795" y="40519"/>
                    <a:pt x="4252" y="40225"/>
                    <a:pt x="3818" y="39945"/>
                  </a:cubicBezTo>
                  <a:cubicBezTo>
                    <a:pt x="3383" y="39666"/>
                    <a:pt x="2824" y="39247"/>
                    <a:pt x="2142" y="38688"/>
                  </a:cubicBezTo>
                  <a:cubicBezTo>
                    <a:pt x="1459" y="38099"/>
                    <a:pt x="931" y="37384"/>
                    <a:pt x="559" y="36546"/>
                  </a:cubicBezTo>
                  <a:cubicBezTo>
                    <a:pt x="186" y="35709"/>
                    <a:pt x="0" y="34777"/>
                    <a:pt x="0" y="33753"/>
                  </a:cubicBezTo>
                  <a:cubicBezTo>
                    <a:pt x="0" y="31766"/>
                    <a:pt x="590" y="29950"/>
                    <a:pt x="1769" y="28306"/>
                  </a:cubicBezTo>
                  <a:cubicBezTo>
                    <a:pt x="2949" y="26661"/>
                    <a:pt x="4733" y="25621"/>
                    <a:pt x="7123" y="25187"/>
                  </a:cubicBezTo>
                  <a:cubicBezTo>
                    <a:pt x="5044" y="23418"/>
                    <a:pt x="3337" y="21447"/>
                    <a:pt x="2002" y="19274"/>
                  </a:cubicBezTo>
                  <a:cubicBezTo>
                    <a:pt x="667" y="17101"/>
                    <a:pt x="0" y="14913"/>
                    <a:pt x="0" y="12709"/>
                  </a:cubicBezTo>
                  <a:cubicBezTo>
                    <a:pt x="0" y="9047"/>
                    <a:pt x="1428" y="6022"/>
                    <a:pt x="4283" y="3631"/>
                  </a:cubicBezTo>
                  <a:cubicBezTo>
                    <a:pt x="7108" y="1211"/>
                    <a:pt x="10754" y="0"/>
                    <a:pt x="15224" y="0"/>
                  </a:cubicBezTo>
                  <a:moveTo>
                    <a:pt x="11034" y="6890"/>
                  </a:moveTo>
                  <a:cubicBezTo>
                    <a:pt x="8209" y="6890"/>
                    <a:pt x="6021" y="7433"/>
                    <a:pt x="4469" y="8519"/>
                  </a:cubicBezTo>
                  <a:cubicBezTo>
                    <a:pt x="2887" y="9575"/>
                    <a:pt x="2095" y="11064"/>
                    <a:pt x="2095" y="12989"/>
                  </a:cubicBezTo>
                  <a:cubicBezTo>
                    <a:pt x="2095" y="15379"/>
                    <a:pt x="3306" y="17955"/>
                    <a:pt x="5726" y="20718"/>
                  </a:cubicBezTo>
                  <a:cubicBezTo>
                    <a:pt x="8023" y="23449"/>
                    <a:pt x="10242" y="25093"/>
                    <a:pt x="12384" y="25652"/>
                  </a:cubicBezTo>
                  <a:lnTo>
                    <a:pt x="31053" y="30354"/>
                  </a:lnTo>
                  <a:lnTo>
                    <a:pt x="32589" y="30634"/>
                  </a:lnTo>
                  <a:cubicBezTo>
                    <a:pt x="32776" y="30634"/>
                    <a:pt x="33148" y="30587"/>
                    <a:pt x="33707" y="30494"/>
                  </a:cubicBezTo>
                  <a:cubicBezTo>
                    <a:pt x="34234" y="30370"/>
                    <a:pt x="34933" y="30137"/>
                    <a:pt x="35802" y="29795"/>
                  </a:cubicBezTo>
                  <a:cubicBezTo>
                    <a:pt x="36671" y="29423"/>
                    <a:pt x="37493" y="28988"/>
                    <a:pt x="38269" y="28492"/>
                  </a:cubicBezTo>
                  <a:cubicBezTo>
                    <a:pt x="39014" y="27965"/>
                    <a:pt x="39666" y="27235"/>
                    <a:pt x="40225" y="26304"/>
                  </a:cubicBezTo>
                  <a:cubicBezTo>
                    <a:pt x="40783" y="25342"/>
                    <a:pt x="41063" y="24272"/>
                    <a:pt x="41063" y="23092"/>
                  </a:cubicBezTo>
                  <a:cubicBezTo>
                    <a:pt x="41063" y="21199"/>
                    <a:pt x="40225" y="19227"/>
                    <a:pt x="38549" y="17179"/>
                  </a:cubicBezTo>
                  <a:cubicBezTo>
                    <a:pt x="36872" y="15099"/>
                    <a:pt x="34452" y="13284"/>
                    <a:pt x="31286" y="11732"/>
                  </a:cubicBezTo>
                  <a:cubicBezTo>
                    <a:pt x="29237" y="10769"/>
                    <a:pt x="26009" y="9730"/>
                    <a:pt x="21602" y="8613"/>
                  </a:cubicBezTo>
                  <a:cubicBezTo>
                    <a:pt x="17164" y="7465"/>
                    <a:pt x="13641" y="6890"/>
                    <a:pt x="11034" y="689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B4C4FB-E075-C401-7F77-CB18FE4DDE4A}"/>
                </a:ext>
              </a:extLst>
            </p:cNvPr>
            <p:cNvSpPr/>
            <p:nvPr/>
          </p:nvSpPr>
          <p:spPr>
            <a:xfrm>
              <a:off x="6798932" y="1961542"/>
              <a:ext cx="45592" cy="55010"/>
            </a:xfrm>
            <a:custGeom>
              <a:avLst/>
              <a:gdLst>
                <a:gd name="connsiteX0" fmla="*/ 750 w 45592"/>
                <a:gd name="connsiteY0" fmla="*/ 0 h 55010"/>
                <a:gd name="connsiteX1" fmla="*/ 1662 w 45592"/>
                <a:gd name="connsiteY1" fmla="*/ 229 h 55010"/>
                <a:gd name="connsiteX2" fmla="*/ 2021 w 45592"/>
                <a:gd name="connsiteY2" fmla="*/ 652 h 55010"/>
                <a:gd name="connsiteX3" fmla="*/ 2086 w 45592"/>
                <a:gd name="connsiteY3" fmla="*/ 1467 h 55010"/>
                <a:gd name="connsiteX4" fmla="*/ 5475 w 45592"/>
                <a:gd name="connsiteY4" fmla="*/ 9939 h 55010"/>
                <a:gd name="connsiteX5" fmla="*/ 8832 w 45592"/>
                <a:gd name="connsiteY5" fmla="*/ 13264 h 55010"/>
                <a:gd name="connsiteX6" fmla="*/ 14763 w 45592"/>
                <a:gd name="connsiteY6" fmla="*/ 18739 h 55010"/>
                <a:gd name="connsiteX7" fmla="*/ 19977 w 45592"/>
                <a:gd name="connsiteY7" fmla="*/ 23627 h 55010"/>
                <a:gd name="connsiteX8" fmla="*/ 40574 w 45592"/>
                <a:gd name="connsiteY8" fmla="*/ 15024 h 55010"/>
                <a:gd name="connsiteX9" fmla="*/ 41747 w 45592"/>
                <a:gd name="connsiteY9" fmla="*/ 14535 h 55010"/>
                <a:gd name="connsiteX10" fmla="*/ 42496 w 45592"/>
                <a:gd name="connsiteY10" fmla="*/ 14046 h 55010"/>
                <a:gd name="connsiteX11" fmla="*/ 43051 w 45592"/>
                <a:gd name="connsiteY11" fmla="*/ 13427 h 55010"/>
                <a:gd name="connsiteX12" fmla="*/ 43344 w 45592"/>
                <a:gd name="connsiteY12" fmla="*/ 12514 h 55010"/>
                <a:gd name="connsiteX13" fmla="*/ 43507 w 45592"/>
                <a:gd name="connsiteY13" fmla="*/ 11211 h 55010"/>
                <a:gd name="connsiteX14" fmla="*/ 43540 w 45592"/>
                <a:gd name="connsiteY14" fmla="*/ 9288 h 55010"/>
                <a:gd name="connsiteX15" fmla="*/ 43572 w 45592"/>
                <a:gd name="connsiteY15" fmla="*/ 8734 h 55010"/>
                <a:gd name="connsiteX16" fmla="*/ 43767 w 45592"/>
                <a:gd name="connsiteY16" fmla="*/ 8310 h 55010"/>
                <a:gd name="connsiteX17" fmla="*/ 44322 w 45592"/>
                <a:gd name="connsiteY17" fmla="*/ 8082 h 55010"/>
                <a:gd name="connsiteX18" fmla="*/ 45234 w 45592"/>
                <a:gd name="connsiteY18" fmla="*/ 8343 h 55010"/>
                <a:gd name="connsiteX19" fmla="*/ 45560 w 45592"/>
                <a:gd name="connsiteY19" fmla="*/ 8799 h 55010"/>
                <a:gd name="connsiteX20" fmla="*/ 45592 w 45592"/>
                <a:gd name="connsiteY20" fmla="*/ 9353 h 55010"/>
                <a:gd name="connsiteX21" fmla="*/ 45495 w 45592"/>
                <a:gd name="connsiteY21" fmla="*/ 13068 h 55010"/>
                <a:gd name="connsiteX22" fmla="*/ 45397 w 45592"/>
                <a:gd name="connsiteY22" fmla="*/ 16751 h 55010"/>
                <a:gd name="connsiteX23" fmla="*/ 45592 w 45592"/>
                <a:gd name="connsiteY23" fmla="*/ 25159 h 55010"/>
                <a:gd name="connsiteX24" fmla="*/ 44778 w 45592"/>
                <a:gd name="connsiteY24" fmla="*/ 26170 h 55010"/>
                <a:gd name="connsiteX25" fmla="*/ 44126 w 45592"/>
                <a:gd name="connsiteY25" fmla="*/ 26104 h 55010"/>
                <a:gd name="connsiteX26" fmla="*/ 43767 w 45592"/>
                <a:gd name="connsiteY26" fmla="*/ 25778 h 55010"/>
                <a:gd name="connsiteX27" fmla="*/ 43604 w 45592"/>
                <a:gd name="connsiteY27" fmla="*/ 25388 h 55010"/>
                <a:gd name="connsiteX28" fmla="*/ 43540 w 45592"/>
                <a:gd name="connsiteY28" fmla="*/ 24833 h 55010"/>
                <a:gd name="connsiteX29" fmla="*/ 43051 w 45592"/>
                <a:gd name="connsiteY29" fmla="*/ 22715 h 55010"/>
                <a:gd name="connsiteX30" fmla="*/ 42269 w 45592"/>
                <a:gd name="connsiteY30" fmla="*/ 21378 h 55010"/>
                <a:gd name="connsiteX31" fmla="*/ 41584 w 45592"/>
                <a:gd name="connsiteY31" fmla="*/ 20955 h 55010"/>
                <a:gd name="connsiteX32" fmla="*/ 40639 w 45592"/>
                <a:gd name="connsiteY32" fmla="*/ 21281 h 55010"/>
                <a:gd name="connsiteX33" fmla="*/ 24703 w 45592"/>
                <a:gd name="connsiteY33" fmla="*/ 28027 h 55010"/>
                <a:gd name="connsiteX34" fmla="*/ 31253 w 45592"/>
                <a:gd name="connsiteY34" fmla="*/ 34056 h 55010"/>
                <a:gd name="connsiteX35" fmla="*/ 38455 w 45592"/>
                <a:gd name="connsiteY35" fmla="*/ 40868 h 55010"/>
                <a:gd name="connsiteX36" fmla="*/ 41454 w 45592"/>
                <a:gd name="connsiteY36" fmla="*/ 42660 h 55010"/>
                <a:gd name="connsiteX37" fmla="*/ 43540 w 45592"/>
                <a:gd name="connsiteY37" fmla="*/ 39987 h 55010"/>
                <a:gd name="connsiteX38" fmla="*/ 44256 w 45592"/>
                <a:gd name="connsiteY38" fmla="*/ 39172 h 55010"/>
                <a:gd name="connsiteX39" fmla="*/ 45202 w 45592"/>
                <a:gd name="connsiteY39" fmla="*/ 39434 h 55010"/>
                <a:gd name="connsiteX40" fmla="*/ 45560 w 45592"/>
                <a:gd name="connsiteY40" fmla="*/ 39890 h 55010"/>
                <a:gd name="connsiteX41" fmla="*/ 45592 w 45592"/>
                <a:gd name="connsiteY41" fmla="*/ 40379 h 55010"/>
                <a:gd name="connsiteX42" fmla="*/ 45495 w 45592"/>
                <a:gd name="connsiteY42" fmla="*/ 44126 h 55010"/>
                <a:gd name="connsiteX43" fmla="*/ 45397 w 45592"/>
                <a:gd name="connsiteY43" fmla="*/ 47874 h 55010"/>
                <a:gd name="connsiteX44" fmla="*/ 45495 w 45592"/>
                <a:gd name="connsiteY44" fmla="*/ 51035 h 55010"/>
                <a:gd name="connsiteX45" fmla="*/ 45592 w 45592"/>
                <a:gd name="connsiteY45" fmla="*/ 54131 h 55010"/>
                <a:gd name="connsiteX46" fmla="*/ 45397 w 45592"/>
                <a:gd name="connsiteY46" fmla="*/ 54751 h 55010"/>
                <a:gd name="connsiteX47" fmla="*/ 45006 w 45592"/>
                <a:gd name="connsiteY47" fmla="*/ 54978 h 55010"/>
                <a:gd name="connsiteX48" fmla="*/ 44843 w 45592"/>
                <a:gd name="connsiteY48" fmla="*/ 55011 h 55010"/>
                <a:gd name="connsiteX49" fmla="*/ 44126 w 45592"/>
                <a:gd name="connsiteY49" fmla="*/ 54945 h 55010"/>
                <a:gd name="connsiteX50" fmla="*/ 43735 w 45592"/>
                <a:gd name="connsiteY50" fmla="*/ 54588 h 55010"/>
                <a:gd name="connsiteX51" fmla="*/ 43604 w 45592"/>
                <a:gd name="connsiteY51" fmla="*/ 54163 h 55010"/>
                <a:gd name="connsiteX52" fmla="*/ 43540 w 45592"/>
                <a:gd name="connsiteY52" fmla="*/ 53544 h 55010"/>
                <a:gd name="connsiteX53" fmla="*/ 42301 w 45592"/>
                <a:gd name="connsiteY53" fmla="*/ 48428 h 55010"/>
                <a:gd name="connsiteX54" fmla="*/ 38716 w 45592"/>
                <a:gd name="connsiteY54" fmla="*/ 43735 h 55010"/>
                <a:gd name="connsiteX55" fmla="*/ 38358 w 45592"/>
                <a:gd name="connsiteY55" fmla="*/ 43311 h 55010"/>
                <a:gd name="connsiteX56" fmla="*/ 37999 w 45592"/>
                <a:gd name="connsiteY56" fmla="*/ 42855 h 55010"/>
                <a:gd name="connsiteX57" fmla="*/ 22845 w 45592"/>
                <a:gd name="connsiteY57" fmla="*/ 28777 h 55010"/>
                <a:gd name="connsiteX58" fmla="*/ 4204 w 45592"/>
                <a:gd name="connsiteY58" fmla="*/ 36663 h 55010"/>
                <a:gd name="connsiteX59" fmla="*/ 2998 w 45592"/>
                <a:gd name="connsiteY59" fmla="*/ 37347 h 55010"/>
                <a:gd name="connsiteX60" fmla="*/ 2346 w 45592"/>
                <a:gd name="connsiteY60" fmla="*/ 38684 h 55010"/>
                <a:gd name="connsiteX61" fmla="*/ 2086 w 45592"/>
                <a:gd name="connsiteY61" fmla="*/ 41650 h 55010"/>
                <a:gd name="connsiteX62" fmla="*/ 2053 w 45592"/>
                <a:gd name="connsiteY62" fmla="*/ 42464 h 55010"/>
                <a:gd name="connsiteX63" fmla="*/ 1858 w 45592"/>
                <a:gd name="connsiteY63" fmla="*/ 42953 h 55010"/>
                <a:gd name="connsiteX64" fmla="*/ 1336 w 45592"/>
                <a:gd name="connsiteY64" fmla="*/ 43181 h 55010"/>
                <a:gd name="connsiteX65" fmla="*/ 424 w 45592"/>
                <a:gd name="connsiteY65" fmla="*/ 42953 h 55010"/>
                <a:gd name="connsiteX66" fmla="*/ 65 w 45592"/>
                <a:gd name="connsiteY66" fmla="*/ 42497 h 55010"/>
                <a:gd name="connsiteX67" fmla="*/ 0 w 45592"/>
                <a:gd name="connsiteY67" fmla="*/ 41975 h 55010"/>
                <a:gd name="connsiteX68" fmla="*/ 98 w 45592"/>
                <a:gd name="connsiteY68" fmla="*/ 38260 h 55010"/>
                <a:gd name="connsiteX69" fmla="*/ 195 w 45592"/>
                <a:gd name="connsiteY69" fmla="*/ 34512 h 55010"/>
                <a:gd name="connsiteX70" fmla="*/ 98 w 45592"/>
                <a:gd name="connsiteY70" fmla="*/ 30308 h 55010"/>
                <a:gd name="connsiteX71" fmla="*/ 0 w 45592"/>
                <a:gd name="connsiteY71" fmla="*/ 26104 h 55010"/>
                <a:gd name="connsiteX72" fmla="*/ 815 w 45592"/>
                <a:gd name="connsiteY72" fmla="*/ 25094 h 55010"/>
                <a:gd name="connsiteX73" fmla="*/ 1630 w 45592"/>
                <a:gd name="connsiteY73" fmla="*/ 25322 h 55010"/>
                <a:gd name="connsiteX74" fmla="*/ 1988 w 45592"/>
                <a:gd name="connsiteY74" fmla="*/ 25778 h 55010"/>
                <a:gd name="connsiteX75" fmla="*/ 2086 w 45592"/>
                <a:gd name="connsiteY75" fmla="*/ 26430 h 55010"/>
                <a:gd name="connsiteX76" fmla="*/ 2640 w 45592"/>
                <a:gd name="connsiteY76" fmla="*/ 28679 h 55010"/>
                <a:gd name="connsiteX77" fmla="*/ 3422 w 45592"/>
                <a:gd name="connsiteY77" fmla="*/ 30015 h 55010"/>
                <a:gd name="connsiteX78" fmla="*/ 4008 w 45592"/>
                <a:gd name="connsiteY78" fmla="*/ 30374 h 55010"/>
                <a:gd name="connsiteX79" fmla="*/ 4888 w 45592"/>
                <a:gd name="connsiteY79" fmla="*/ 30048 h 55010"/>
                <a:gd name="connsiteX80" fmla="*/ 18152 w 45592"/>
                <a:gd name="connsiteY80" fmla="*/ 24442 h 55010"/>
                <a:gd name="connsiteX81" fmla="*/ 6550 w 45592"/>
                <a:gd name="connsiteY81" fmla="*/ 13623 h 55010"/>
                <a:gd name="connsiteX82" fmla="*/ 4139 w 45592"/>
                <a:gd name="connsiteY82" fmla="*/ 12351 h 55010"/>
                <a:gd name="connsiteX83" fmla="*/ 2086 w 45592"/>
                <a:gd name="connsiteY83" fmla="*/ 15024 h 55010"/>
                <a:gd name="connsiteX84" fmla="*/ 1336 w 45592"/>
                <a:gd name="connsiteY84" fmla="*/ 15839 h 55010"/>
                <a:gd name="connsiteX85" fmla="*/ 424 w 45592"/>
                <a:gd name="connsiteY85" fmla="*/ 15577 h 55010"/>
                <a:gd name="connsiteX86" fmla="*/ 65 w 45592"/>
                <a:gd name="connsiteY86" fmla="*/ 15121 h 55010"/>
                <a:gd name="connsiteX87" fmla="*/ 0 w 45592"/>
                <a:gd name="connsiteY87" fmla="*/ 14568 h 55010"/>
                <a:gd name="connsiteX88" fmla="*/ 98 w 45592"/>
                <a:gd name="connsiteY88" fmla="*/ 10885 h 55010"/>
                <a:gd name="connsiteX89" fmla="*/ 195 w 45592"/>
                <a:gd name="connsiteY89" fmla="*/ 7137 h 55010"/>
                <a:gd name="connsiteX90" fmla="*/ 98 w 45592"/>
                <a:gd name="connsiteY90" fmla="*/ 3976 h 55010"/>
                <a:gd name="connsiteX91" fmla="*/ 0 w 45592"/>
                <a:gd name="connsiteY91" fmla="*/ 880 h 55010"/>
                <a:gd name="connsiteX92" fmla="*/ 195 w 45592"/>
                <a:gd name="connsiteY92" fmla="*/ 260 h 55010"/>
                <a:gd name="connsiteX93" fmla="*/ 554 w 45592"/>
                <a:gd name="connsiteY93" fmla="*/ 33 h 55010"/>
                <a:gd name="connsiteX94" fmla="*/ 750 w 45592"/>
                <a:gd name="connsiteY94" fmla="*/ 0 h 5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5592" h="55010">
                  <a:moveTo>
                    <a:pt x="750" y="0"/>
                  </a:moveTo>
                  <a:cubicBezTo>
                    <a:pt x="1141" y="0"/>
                    <a:pt x="1445" y="77"/>
                    <a:pt x="1662" y="229"/>
                  </a:cubicBezTo>
                  <a:cubicBezTo>
                    <a:pt x="1858" y="359"/>
                    <a:pt x="1977" y="500"/>
                    <a:pt x="2021" y="652"/>
                  </a:cubicBezTo>
                  <a:cubicBezTo>
                    <a:pt x="2042" y="804"/>
                    <a:pt x="2064" y="1075"/>
                    <a:pt x="2086" y="1467"/>
                  </a:cubicBezTo>
                  <a:cubicBezTo>
                    <a:pt x="2238" y="4574"/>
                    <a:pt x="3368" y="7398"/>
                    <a:pt x="5475" y="9939"/>
                  </a:cubicBezTo>
                  <a:cubicBezTo>
                    <a:pt x="6018" y="10569"/>
                    <a:pt x="7137" y="11678"/>
                    <a:pt x="8832" y="13264"/>
                  </a:cubicBezTo>
                  <a:cubicBezTo>
                    <a:pt x="10526" y="14828"/>
                    <a:pt x="12503" y="16653"/>
                    <a:pt x="14763" y="18739"/>
                  </a:cubicBezTo>
                  <a:cubicBezTo>
                    <a:pt x="17022" y="20803"/>
                    <a:pt x="18761" y="22432"/>
                    <a:pt x="19977" y="23627"/>
                  </a:cubicBezTo>
                  <a:lnTo>
                    <a:pt x="40574" y="15024"/>
                  </a:lnTo>
                  <a:cubicBezTo>
                    <a:pt x="41117" y="14784"/>
                    <a:pt x="41507" y="14621"/>
                    <a:pt x="41747" y="14535"/>
                  </a:cubicBezTo>
                  <a:cubicBezTo>
                    <a:pt x="41965" y="14427"/>
                    <a:pt x="42214" y="14264"/>
                    <a:pt x="42496" y="14046"/>
                  </a:cubicBezTo>
                  <a:cubicBezTo>
                    <a:pt x="42779" y="13807"/>
                    <a:pt x="42963" y="13601"/>
                    <a:pt x="43051" y="13427"/>
                  </a:cubicBezTo>
                  <a:cubicBezTo>
                    <a:pt x="43137" y="13231"/>
                    <a:pt x="43236" y="12927"/>
                    <a:pt x="43344" y="12514"/>
                  </a:cubicBezTo>
                  <a:cubicBezTo>
                    <a:pt x="43431" y="12080"/>
                    <a:pt x="43485" y="11645"/>
                    <a:pt x="43507" y="11211"/>
                  </a:cubicBezTo>
                  <a:cubicBezTo>
                    <a:pt x="43507" y="10754"/>
                    <a:pt x="43518" y="10114"/>
                    <a:pt x="43540" y="9288"/>
                  </a:cubicBezTo>
                  <a:cubicBezTo>
                    <a:pt x="43540" y="9027"/>
                    <a:pt x="43551" y="8842"/>
                    <a:pt x="43572" y="8734"/>
                  </a:cubicBezTo>
                  <a:cubicBezTo>
                    <a:pt x="43572" y="8604"/>
                    <a:pt x="43637" y="8463"/>
                    <a:pt x="43767" y="8310"/>
                  </a:cubicBezTo>
                  <a:cubicBezTo>
                    <a:pt x="43876" y="8158"/>
                    <a:pt x="44061" y="8082"/>
                    <a:pt x="44322" y="8082"/>
                  </a:cubicBezTo>
                  <a:cubicBezTo>
                    <a:pt x="44713" y="8082"/>
                    <a:pt x="45017" y="8169"/>
                    <a:pt x="45234" y="8343"/>
                  </a:cubicBezTo>
                  <a:cubicBezTo>
                    <a:pt x="45430" y="8495"/>
                    <a:pt x="45538" y="8647"/>
                    <a:pt x="45560" y="8799"/>
                  </a:cubicBezTo>
                  <a:cubicBezTo>
                    <a:pt x="45581" y="8930"/>
                    <a:pt x="45592" y="9115"/>
                    <a:pt x="45592" y="9353"/>
                  </a:cubicBezTo>
                  <a:cubicBezTo>
                    <a:pt x="45592" y="9919"/>
                    <a:pt x="45559" y="11157"/>
                    <a:pt x="45495" y="13068"/>
                  </a:cubicBezTo>
                  <a:cubicBezTo>
                    <a:pt x="45430" y="14980"/>
                    <a:pt x="45397" y="16207"/>
                    <a:pt x="45397" y="16751"/>
                  </a:cubicBezTo>
                  <a:lnTo>
                    <a:pt x="45592" y="25159"/>
                  </a:lnTo>
                  <a:cubicBezTo>
                    <a:pt x="45592" y="25833"/>
                    <a:pt x="45321" y="26170"/>
                    <a:pt x="44778" y="26170"/>
                  </a:cubicBezTo>
                  <a:cubicBezTo>
                    <a:pt x="44495" y="26170"/>
                    <a:pt x="44278" y="26148"/>
                    <a:pt x="44126" y="26104"/>
                  </a:cubicBezTo>
                  <a:cubicBezTo>
                    <a:pt x="43952" y="26040"/>
                    <a:pt x="43832" y="25930"/>
                    <a:pt x="43767" y="25778"/>
                  </a:cubicBezTo>
                  <a:cubicBezTo>
                    <a:pt x="43681" y="25626"/>
                    <a:pt x="43626" y="25496"/>
                    <a:pt x="43604" y="25388"/>
                  </a:cubicBezTo>
                  <a:cubicBezTo>
                    <a:pt x="43583" y="25279"/>
                    <a:pt x="43561" y="25094"/>
                    <a:pt x="43540" y="24833"/>
                  </a:cubicBezTo>
                  <a:cubicBezTo>
                    <a:pt x="43452" y="24029"/>
                    <a:pt x="43289" y="23323"/>
                    <a:pt x="43051" y="22715"/>
                  </a:cubicBezTo>
                  <a:cubicBezTo>
                    <a:pt x="42790" y="22085"/>
                    <a:pt x="42529" y="21640"/>
                    <a:pt x="42269" y="21378"/>
                  </a:cubicBezTo>
                  <a:cubicBezTo>
                    <a:pt x="42007" y="21096"/>
                    <a:pt x="41780" y="20955"/>
                    <a:pt x="41584" y="20955"/>
                  </a:cubicBezTo>
                  <a:lnTo>
                    <a:pt x="40639" y="21281"/>
                  </a:lnTo>
                  <a:lnTo>
                    <a:pt x="24703" y="28027"/>
                  </a:lnTo>
                  <a:lnTo>
                    <a:pt x="31253" y="34056"/>
                  </a:lnTo>
                  <a:lnTo>
                    <a:pt x="38455" y="40868"/>
                  </a:lnTo>
                  <a:cubicBezTo>
                    <a:pt x="39737" y="42062"/>
                    <a:pt x="40737" y="42660"/>
                    <a:pt x="41454" y="42660"/>
                  </a:cubicBezTo>
                  <a:cubicBezTo>
                    <a:pt x="42648" y="42660"/>
                    <a:pt x="43344" y="41769"/>
                    <a:pt x="43540" y="39987"/>
                  </a:cubicBezTo>
                  <a:cubicBezTo>
                    <a:pt x="43583" y="39443"/>
                    <a:pt x="43822" y="39172"/>
                    <a:pt x="44256" y="39172"/>
                  </a:cubicBezTo>
                  <a:cubicBezTo>
                    <a:pt x="44669" y="39172"/>
                    <a:pt x="44984" y="39260"/>
                    <a:pt x="45202" y="39434"/>
                  </a:cubicBezTo>
                  <a:cubicBezTo>
                    <a:pt x="45397" y="39586"/>
                    <a:pt x="45517" y="39738"/>
                    <a:pt x="45560" y="39890"/>
                  </a:cubicBezTo>
                  <a:cubicBezTo>
                    <a:pt x="45581" y="40020"/>
                    <a:pt x="45592" y="40183"/>
                    <a:pt x="45592" y="40379"/>
                  </a:cubicBezTo>
                  <a:cubicBezTo>
                    <a:pt x="45592" y="41183"/>
                    <a:pt x="45559" y="42432"/>
                    <a:pt x="45495" y="44126"/>
                  </a:cubicBezTo>
                  <a:cubicBezTo>
                    <a:pt x="45430" y="45799"/>
                    <a:pt x="45397" y="47048"/>
                    <a:pt x="45397" y="47874"/>
                  </a:cubicBezTo>
                  <a:cubicBezTo>
                    <a:pt x="45397" y="48569"/>
                    <a:pt x="45430" y="49622"/>
                    <a:pt x="45495" y="51035"/>
                  </a:cubicBezTo>
                  <a:cubicBezTo>
                    <a:pt x="45559" y="52447"/>
                    <a:pt x="45592" y="53479"/>
                    <a:pt x="45592" y="54131"/>
                  </a:cubicBezTo>
                  <a:cubicBezTo>
                    <a:pt x="45592" y="54392"/>
                    <a:pt x="45528" y="54598"/>
                    <a:pt x="45397" y="54751"/>
                  </a:cubicBezTo>
                  <a:cubicBezTo>
                    <a:pt x="45267" y="54903"/>
                    <a:pt x="45136" y="54978"/>
                    <a:pt x="45006" y="54978"/>
                  </a:cubicBezTo>
                  <a:lnTo>
                    <a:pt x="44843" y="55011"/>
                  </a:lnTo>
                  <a:cubicBezTo>
                    <a:pt x="44539" y="55011"/>
                    <a:pt x="44300" y="54989"/>
                    <a:pt x="44126" y="54945"/>
                  </a:cubicBezTo>
                  <a:cubicBezTo>
                    <a:pt x="43952" y="54881"/>
                    <a:pt x="43821" y="54761"/>
                    <a:pt x="43735" y="54588"/>
                  </a:cubicBezTo>
                  <a:cubicBezTo>
                    <a:pt x="43648" y="54392"/>
                    <a:pt x="43604" y="54251"/>
                    <a:pt x="43604" y="54163"/>
                  </a:cubicBezTo>
                  <a:cubicBezTo>
                    <a:pt x="43583" y="54077"/>
                    <a:pt x="43561" y="53870"/>
                    <a:pt x="43540" y="53544"/>
                  </a:cubicBezTo>
                  <a:cubicBezTo>
                    <a:pt x="43432" y="51697"/>
                    <a:pt x="43018" y="49992"/>
                    <a:pt x="42301" y="48428"/>
                  </a:cubicBezTo>
                  <a:cubicBezTo>
                    <a:pt x="41584" y="46842"/>
                    <a:pt x="40388" y="45277"/>
                    <a:pt x="38716" y="43735"/>
                  </a:cubicBezTo>
                  <a:cubicBezTo>
                    <a:pt x="38607" y="43605"/>
                    <a:pt x="38488" y="43464"/>
                    <a:pt x="38358" y="43311"/>
                  </a:cubicBezTo>
                  <a:cubicBezTo>
                    <a:pt x="38228" y="43138"/>
                    <a:pt x="38108" y="42986"/>
                    <a:pt x="37999" y="42855"/>
                  </a:cubicBezTo>
                  <a:lnTo>
                    <a:pt x="22845" y="28777"/>
                  </a:lnTo>
                  <a:lnTo>
                    <a:pt x="4204" y="36663"/>
                  </a:lnTo>
                  <a:cubicBezTo>
                    <a:pt x="3639" y="36902"/>
                    <a:pt x="3237" y="37130"/>
                    <a:pt x="2998" y="37347"/>
                  </a:cubicBezTo>
                  <a:cubicBezTo>
                    <a:pt x="2738" y="37565"/>
                    <a:pt x="2520" y="38010"/>
                    <a:pt x="2346" y="38684"/>
                  </a:cubicBezTo>
                  <a:cubicBezTo>
                    <a:pt x="2173" y="39357"/>
                    <a:pt x="2086" y="40346"/>
                    <a:pt x="2086" y="41650"/>
                  </a:cubicBezTo>
                  <a:cubicBezTo>
                    <a:pt x="2086" y="42018"/>
                    <a:pt x="2075" y="42290"/>
                    <a:pt x="2053" y="42464"/>
                  </a:cubicBezTo>
                  <a:cubicBezTo>
                    <a:pt x="2031" y="42638"/>
                    <a:pt x="1966" y="42801"/>
                    <a:pt x="1858" y="42953"/>
                  </a:cubicBezTo>
                  <a:cubicBezTo>
                    <a:pt x="1749" y="43105"/>
                    <a:pt x="1575" y="43181"/>
                    <a:pt x="1336" y="43181"/>
                  </a:cubicBezTo>
                  <a:cubicBezTo>
                    <a:pt x="923" y="43181"/>
                    <a:pt x="619" y="43105"/>
                    <a:pt x="424" y="42953"/>
                  </a:cubicBezTo>
                  <a:cubicBezTo>
                    <a:pt x="206" y="42779"/>
                    <a:pt x="87" y="42627"/>
                    <a:pt x="65" y="42497"/>
                  </a:cubicBezTo>
                  <a:cubicBezTo>
                    <a:pt x="22" y="42344"/>
                    <a:pt x="0" y="42171"/>
                    <a:pt x="0" y="41975"/>
                  </a:cubicBezTo>
                  <a:cubicBezTo>
                    <a:pt x="0" y="41432"/>
                    <a:pt x="33" y="40194"/>
                    <a:pt x="98" y="38260"/>
                  </a:cubicBezTo>
                  <a:cubicBezTo>
                    <a:pt x="163" y="36327"/>
                    <a:pt x="195" y="35078"/>
                    <a:pt x="195" y="34512"/>
                  </a:cubicBezTo>
                  <a:cubicBezTo>
                    <a:pt x="195" y="33578"/>
                    <a:pt x="163" y="32177"/>
                    <a:pt x="98" y="30308"/>
                  </a:cubicBezTo>
                  <a:cubicBezTo>
                    <a:pt x="33" y="28418"/>
                    <a:pt x="0" y="27017"/>
                    <a:pt x="0" y="26104"/>
                  </a:cubicBezTo>
                  <a:cubicBezTo>
                    <a:pt x="0" y="25431"/>
                    <a:pt x="272" y="25094"/>
                    <a:pt x="815" y="25094"/>
                  </a:cubicBezTo>
                  <a:cubicBezTo>
                    <a:pt x="1162" y="25094"/>
                    <a:pt x="1434" y="25170"/>
                    <a:pt x="1630" y="25322"/>
                  </a:cubicBezTo>
                  <a:cubicBezTo>
                    <a:pt x="1825" y="25474"/>
                    <a:pt x="1945" y="25626"/>
                    <a:pt x="1988" y="25778"/>
                  </a:cubicBezTo>
                  <a:cubicBezTo>
                    <a:pt x="2031" y="25930"/>
                    <a:pt x="2064" y="26148"/>
                    <a:pt x="2086" y="26430"/>
                  </a:cubicBezTo>
                  <a:cubicBezTo>
                    <a:pt x="2173" y="27278"/>
                    <a:pt x="2357" y="28027"/>
                    <a:pt x="2640" y="28679"/>
                  </a:cubicBezTo>
                  <a:cubicBezTo>
                    <a:pt x="2900" y="29309"/>
                    <a:pt x="3161" y="29755"/>
                    <a:pt x="3422" y="30015"/>
                  </a:cubicBezTo>
                  <a:cubicBezTo>
                    <a:pt x="3661" y="30254"/>
                    <a:pt x="3856" y="30374"/>
                    <a:pt x="4008" y="30374"/>
                  </a:cubicBezTo>
                  <a:lnTo>
                    <a:pt x="4888" y="30048"/>
                  </a:lnTo>
                  <a:lnTo>
                    <a:pt x="18152" y="24442"/>
                  </a:lnTo>
                  <a:lnTo>
                    <a:pt x="6550" y="13623"/>
                  </a:lnTo>
                  <a:cubicBezTo>
                    <a:pt x="5595" y="12775"/>
                    <a:pt x="4791" y="12351"/>
                    <a:pt x="4139" y="12351"/>
                  </a:cubicBezTo>
                  <a:cubicBezTo>
                    <a:pt x="2966" y="12351"/>
                    <a:pt x="2281" y="13242"/>
                    <a:pt x="2086" y="15024"/>
                  </a:cubicBezTo>
                  <a:cubicBezTo>
                    <a:pt x="1999" y="15567"/>
                    <a:pt x="1749" y="15839"/>
                    <a:pt x="1336" y="15839"/>
                  </a:cubicBezTo>
                  <a:cubicBezTo>
                    <a:pt x="923" y="15839"/>
                    <a:pt x="619" y="15751"/>
                    <a:pt x="424" y="15577"/>
                  </a:cubicBezTo>
                  <a:cubicBezTo>
                    <a:pt x="206" y="15404"/>
                    <a:pt x="87" y="15251"/>
                    <a:pt x="65" y="15121"/>
                  </a:cubicBezTo>
                  <a:cubicBezTo>
                    <a:pt x="22" y="14969"/>
                    <a:pt x="0" y="14785"/>
                    <a:pt x="0" y="14568"/>
                  </a:cubicBezTo>
                  <a:cubicBezTo>
                    <a:pt x="0" y="13764"/>
                    <a:pt x="33" y="12536"/>
                    <a:pt x="98" y="10885"/>
                  </a:cubicBezTo>
                  <a:cubicBezTo>
                    <a:pt x="163" y="9212"/>
                    <a:pt x="195" y="7963"/>
                    <a:pt x="195" y="7137"/>
                  </a:cubicBezTo>
                  <a:cubicBezTo>
                    <a:pt x="195" y="6442"/>
                    <a:pt x="163" y="5389"/>
                    <a:pt x="98" y="3976"/>
                  </a:cubicBezTo>
                  <a:cubicBezTo>
                    <a:pt x="33" y="2564"/>
                    <a:pt x="0" y="1532"/>
                    <a:pt x="0" y="880"/>
                  </a:cubicBezTo>
                  <a:cubicBezTo>
                    <a:pt x="0" y="619"/>
                    <a:pt x="65" y="412"/>
                    <a:pt x="195" y="260"/>
                  </a:cubicBezTo>
                  <a:cubicBezTo>
                    <a:pt x="304" y="108"/>
                    <a:pt x="424" y="33"/>
                    <a:pt x="554" y="33"/>
                  </a:cubicBez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8B1B705-4AB1-CADE-2C7E-5FCF606AE93F}"/>
                </a:ext>
              </a:extLst>
            </p:cNvPr>
            <p:cNvSpPr/>
            <p:nvPr/>
          </p:nvSpPr>
          <p:spPr>
            <a:xfrm>
              <a:off x="6727613" y="1929780"/>
              <a:ext cx="95347" cy="22113"/>
            </a:xfrm>
            <a:custGeom>
              <a:avLst/>
              <a:gdLst>
                <a:gd name="connsiteX0" fmla="*/ 47674 w 95347"/>
                <a:gd name="connsiteY0" fmla="*/ 22114 h 22113"/>
                <a:gd name="connsiteX1" fmla="*/ 18576 w 95347"/>
                <a:gd name="connsiteY1" fmla="*/ 16108 h 22113"/>
                <a:gd name="connsiteX2" fmla="*/ 8566 w 95347"/>
                <a:gd name="connsiteY2" fmla="*/ 9963 h 22113"/>
                <a:gd name="connsiteX3" fmla="*/ 2002 w 95347"/>
                <a:gd name="connsiteY3" fmla="*/ 4004 h 22113"/>
                <a:gd name="connsiteX4" fmla="*/ 0 w 95347"/>
                <a:gd name="connsiteY4" fmla="*/ 978 h 22113"/>
                <a:gd name="connsiteX5" fmla="*/ 931 w 95347"/>
                <a:gd name="connsiteY5" fmla="*/ 0 h 22113"/>
                <a:gd name="connsiteX6" fmla="*/ 2561 w 95347"/>
                <a:gd name="connsiteY6" fmla="*/ 1257 h 22113"/>
                <a:gd name="connsiteX7" fmla="*/ 47674 w 95347"/>
                <a:gd name="connsiteY7" fmla="*/ 16574 h 22113"/>
                <a:gd name="connsiteX8" fmla="*/ 92274 w 95347"/>
                <a:gd name="connsiteY8" fmla="*/ 1630 h 22113"/>
                <a:gd name="connsiteX9" fmla="*/ 94416 w 95347"/>
                <a:gd name="connsiteY9" fmla="*/ 0 h 22113"/>
                <a:gd name="connsiteX10" fmla="*/ 95347 w 95347"/>
                <a:gd name="connsiteY10" fmla="*/ 978 h 22113"/>
                <a:gd name="connsiteX11" fmla="*/ 93438 w 95347"/>
                <a:gd name="connsiteY11" fmla="*/ 3911 h 22113"/>
                <a:gd name="connsiteX12" fmla="*/ 87153 w 95347"/>
                <a:gd name="connsiteY12" fmla="*/ 9731 h 22113"/>
                <a:gd name="connsiteX13" fmla="*/ 77423 w 95347"/>
                <a:gd name="connsiteY13" fmla="*/ 15829 h 22113"/>
                <a:gd name="connsiteX14" fmla="*/ 47674 w 95347"/>
                <a:gd name="connsiteY14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347" h="22113">
                  <a:moveTo>
                    <a:pt x="47674" y="22114"/>
                  </a:moveTo>
                  <a:cubicBezTo>
                    <a:pt x="36935" y="22114"/>
                    <a:pt x="27235" y="20112"/>
                    <a:pt x="18576" y="16108"/>
                  </a:cubicBezTo>
                  <a:cubicBezTo>
                    <a:pt x="14945" y="14402"/>
                    <a:pt x="11608" y="12353"/>
                    <a:pt x="8566" y="9963"/>
                  </a:cubicBezTo>
                  <a:cubicBezTo>
                    <a:pt x="5525" y="7573"/>
                    <a:pt x="3337" y="5587"/>
                    <a:pt x="2002" y="4004"/>
                  </a:cubicBezTo>
                  <a:cubicBezTo>
                    <a:pt x="667" y="2421"/>
                    <a:pt x="0" y="1412"/>
                    <a:pt x="0" y="978"/>
                  </a:cubicBezTo>
                  <a:cubicBezTo>
                    <a:pt x="0" y="357"/>
                    <a:pt x="310" y="31"/>
                    <a:pt x="931" y="0"/>
                  </a:cubicBezTo>
                  <a:cubicBezTo>
                    <a:pt x="1241" y="0"/>
                    <a:pt x="1785" y="419"/>
                    <a:pt x="2561" y="1257"/>
                  </a:cubicBezTo>
                  <a:cubicBezTo>
                    <a:pt x="12989" y="11500"/>
                    <a:pt x="28027" y="16605"/>
                    <a:pt x="47674" y="16574"/>
                  </a:cubicBezTo>
                  <a:cubicBezTo>
                    <a:pt x="67382" y="16574"/>
                    <a:pt x="82249" y="11593"/>
                    <a:pt x="92274" y="1630"/>
                  </a:cubicBezTo>
                  <a:cubicBezTo>
                    <a:pt x="93361" y="544"/>
                    <a:pt x="94075" y="0"/>
                    <a:pt x="94416" y="0"/>
                  </a:cubicBezTo>
                  <a:cubicBezTo>
                    <a:pt x="95037" y="0"/>
                    <a:pt x="95347" y="326"/>
                    <a:pt x="95347" y="978"/>
                  </a:cubicBezTo>
                  <a:cubicBezTo>
                    <a:pt x="95347" y="1412"/>
                    <a:pt x="94711" y="2390"/>
                    <a:pt x="93438" y="3911"/>
                  </a:cubicBezTo>
                  <a:cubicBezTo>
                    <a:pt x="92166" y="5431"/>
                    <a:pt x="90071" y="7371"/>
                    <a:pt x="87153" y="9731"/>
                  </a:cubicBezTo>
                  <a:cubicBezTo>
                    <a:pt x="84236" y="12089"/>
                    <a:pt x="80992" y="14122"/>
                    <a:pt x="77423" y="15829"/>
                  </a:cubicBezTo>
                  <a:cubicBezTo>
                    <a:pt x="68764" y="20019"/>
                    <a:pt x="58847" y="22114"/>
                    <a:pt x="47674" y="22114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55D19B2-EE63-5F8C-D7D1-3E70CD29BEB8}"/>
                </a:ext>
              </a:extLst>
            </p:cNvPr>
            <p:cNvSpPr/>
            <p:nvPr/>
          </p:nvSpPr>
          <p:spPr>
            <a:xfrm>
              <a:off x="6756990" y="1875048"/>
              <a:ext cx="43204" cy="47487"/>
            </a:xfrm>
            <a:custGeom>
              <a:avLst/>
              <a:gdLst>
                <a:gd name="connsiteX0" fmla="*/ 6285 w 43204"/>
                <a:gd name="connsiteY0" fmla="*/ 0 h 47487"/>
                <a:gd name="connsiteX1" fmla="*/ 10382 w 43204"/>
                <a:gd name="connsiteY1" fmla="*/ 1630 h 47487"/>
                <a:gd name="connsiteX2" fmla="*/ 11825 w 43204"/>
                <a:gd name="connsiteY2" fmla="*/ 5121 h 47487"/>
                <a:gd name="connsiteX3" fmla="*/ 10801 w 43204"/>
                <a:gd name="connsiteY3" fmla="*/ 7822 h 47487"/>
                <a:gd name="connsiteX4" fmla="*/ 8473 w 43204"/>
                <a:gd name="connsiteY4" fmla="*/ 8753 h 47487"/>
                <a:gd name="connsiteX5" fmla="*/ 5168 w 43204"/>
                <a:gd name="connsiteY5" fmla="*/ 7450 h 47487"/>
                <a:gd name="connsiteX6" fmla="*/ 3305 w 43204"/>
                <a:gd name="connsiteY6" fmla="*/ 4190 h 47487"/>
                <a:gd name="connsiteX7" fmla="*/ 2095 w 43204"/>
                <a:gd name="connsiteY7" fmla="*/ 8940 h 47487"/>
                <a:gd name="connsiteX8" fmla="*/ 3073 w 43204"/>
                <a:gd name="connsiteY8" fmla="*/ 12431 h 47487"/>
                <a:gd name="connsiteX9" fmla="*/ 5307 w 43204"/>
                <a:gd name="connsiteY9" fmla="*/ 14991 h 47487"/>
                <a:gd name="connsiteX10" fmla="*/ 8380 w 43204"/>
                <a:gd name="connsiteY10" fmla="*/ 16761 h 47487"/>
                <a:gd name="connsiteX11" fmla="*/ 11220 w 43204"/>
                <a:gd name="connsiteY11" fmla="*/ 17878 h 47487"/>
                <a:gd name="connsiteX12" fmla="*/ 13362 w 43204"/>
                <a:gd name="connsiteY12" fmla="*/ 18390 h 47487"/>
                <a:gd name="connsiteX13" fmla="*/ 26397 w 43204"/>
                <a:gd name="connsiteY13" fmla="*/ 21649 h 47487"/>
                <a:gd name="connsiteX14" fmla="*/ 34777 w 43204"/>
                <a:gd name="connsiteY14" fmla="*/ 23232 h 47487"/>
                <a:gd name="connsiteX15" fmla="*/ 39293 w 43204"/>
                <a:gd name="connsiteY15" fmla="*/ 21928 h 47487"/>
                <a:gd name="connsiteX16" fmla="*/ 41063 w 43204"/>
                <a:gd name="connsiteY16" fmla="*/ 18017 h 47487"/>
                <a:gd name="connsiteX17" fmla="*/ 40783 w 43204"/>
                <a:gd name="connsiteY17" fmla="*/ 15830 h 47487"/>
                <a:gd name="connsiteX18" fmla="*/ 39619 w 43204"/>
                <a:gd name="connsiteY18" fmla="*/ 13175 h 47487"/>
                <a:gd name="connsiteX19" fmla="*/ 37431 w 43204"/>
                <a:gd name="connsiteY19" fmla="*/ 10289 h 47487"/>
                <a:gd name="connsiteX20" fmla="*/ 33800 w 43204"/>
                <a:gd name="connsiteY20" fmla="*/ 7542 h 47487"/>
                <a:gd name="connsiteX21" fmla="*/ 28585 w 43204"/>
                <a:gd name="connsiteY21" fmla="*/ 5308 h 47487"/>
                <a:gd name="connsiteX22" fmla="*/ 27561 w 43204"/>
                <a:gd name="connsiteY22" fmla="*/ 4098 h 47487"/>
                <a:gd name="connsiteX23" fmla="*/ 28492 w 43204"/>
                <a:gd name="connsiteY23" fmla="*/ 2934 h 47487"/>
                <a:gd name="connsiteX24" fmla="*/ 30960 w 43204"/>
                <a:gd name="connsiteY24" fmla="*/ 3585 h 47487"/>
                <a:gd name="connsiteX25" fmla="*/ 34731 w 43204"/>
                <a:gd name="connsiteY25" fmla="*/ 5541 h 47487"/>
                <a:gd name="connsiteX26" fmla="*/ 38735 w 43204"/>
                <a:gd name="connsiteY26" fmla="*/ 8567 h 47487"/>
                <a:gd name="connsiteX27" fmla="*/ 41901 w 43204"/>
                <a:gd name="connsiteY27" fmla="*/ 12850 h 47487"/>
                <a:gd name="connsiteX28" fmla="*/ 43204 w 43204"/>
                <a:gd name="connsiteY28" fmla="*/ 18204 h 47487"/>
                <a:gd name="connsiteX29" fmla="*/ 41063 w 43204"/>
                <a:gd name="connsiteY29" fmla="*/ 24862 h 47487"/>
                <a:gd name="connsiteX30" fmla="*/ 35941 w 43204"/>
                <a:gd name="connsiteY30" fmla="*/ 28492 h 47487"/>
                <a:gd name="connsiteX31" fmla="*/ 36919 w 43204"/>
                <a:gd name="connsiteY31" fmla="*/ 29052 h 47487"/>
                <a:gd name="connsiteX32" fmla="*/ 38735 w 43204"/>
                <a:gd name="connsiteY32" fmla="*/ 30355 h 47487"/>
                <a:gd name="connsiteX33" fmla="*/ 40876 w 43204"/>
                <a:gd name="connsiteY33" fmla="*/ 32357 h 47487"/>
                <a:gd name="connsiteX34" fmla="*/ 42459 w 43204"/>
                <a:gd name="connsiteY34" fmla="*/ 35103 h 47487"/>
                <a:gd name="connsiteX35" fmla="*/ 43204 w 43204"/>
                <a:gd name="connsiteY35" fmla="*/ 38502 h 47487"/>
                <a:gd name="connsiteX36" fmla="*/ 42552 w 43204"/>
                <a:gd name="connsiteY36" fmla="*/ 42739 h 47487"/>
                <a:gd name="connsiteX37" fmla="*/ 40411 w 43204"/>
                <a:gd name="connsiteY37" fmla="*/ 46091 h 47487"/>
                <a:gd name="connsiteX38" fmla="*/ 36872 w 43204"/>
                <a:gd name="connsiteY38" fmla="*/ 47488 h 47487"/>
                <a:gd name="connsiteX39" fmla="*/ 33008 w 43204"/>
                <a:gd name="connsiteY39" fmla="*/ 45951 h 47487"/>
                <a:gd name="connsiteX40" fmla="*/ 31379 w 43204"/>
                <a:gd name="connsiteY40" fmla="*/ 42227 h 47487"/>
                <a:gd name="connsiteX41" fmla="*/ 32170 w 43204"/>
                <a:gd name="connsiteY41" fmla="*/ 39806 h 47487"/>
                <a:gd name="connsiteX42" fmla="*/ 34684 w 43204"/>
                <a:gd name="connsiteY42" fmla="*/ 38688 h 47487"/>
                <a:gd name="connsiteX43" fmla="*/ 38036 w 43204"/>
                <a:gd name="connsiteY43" fmla="*/ 39992 h 47487"/>
                <a:gd name="connsiteX44" fmla="*/ 39852 w 43204"/>
                <a:gd name="connsiteY44" fmla="*/ 43158 h 47487"/>
                <a:gd name="connsiteX45" fmla="*/ 41063 w 43204"/>
                <a:gd name="connsiteY45" fmla="*/ 38409 h 47487"/>
                <a:gd name="connsiteX46" fmla="*/ 38362 w 43204"/>
                <a:gd name="connsiteY46" fmla="*/ 32916 h 47487"/>
                <a:gd name="connsiteX47" fmla="*/ 31146 w 43204"/>
                <a:gd name="connsiteY47" fmla="*/ 29331 h 47487"/>
                <a:gd name="connsiteX48" fmla="*/ 15457 w 43204"/>
                <a:gd name="connsiteY48" fmla="*/ 25327 h 47487"/>
                <a:gd name="connsiteX49" fmla="*/ 8473 w 43204"/>
                <a:gd name="connsiteY49" fmla="*/ 24210 h 47487"/>
                <a:gd name="connsiteX50" fmla="*/ 5168 w 43204"/>
                <a:gd name="connsiteY50" fmla="*/ 24722 h 47487"/>
                <a:gd name="connsiteX51" fmla="*/ 3212 w 43204"/>
                <a:gd name="connsiteY51" fmla="*/ 26118 h 47487"/>
                <a:gd name="connsiteX52" fmla="*/ 2328 w 43204"/>
                <a:gd name="connsiteY52" fmla="*/ 27748 h 47487"/>
                <a:gd name="connsiteX53" fmla="*/ 2095 w 43204"/>
                <a:gd name="connsiteY53" fmla="*/ 29331 h 47487"/>
                <a:gd name="connsiteX54" fmla="*/ 2654 w 43204"/>
                <a:gd name="connsiteY54" fmla="*/ 32311 h 47487"/>
                <a:gd name="connsiteX55" fmla="*/ 4516 w 43204"/>
                <a:gd name="connsiteY55" fmla="*/ 35709 h 47487"/>
                <a:gd name="connsiteX56" fmla="*/ 8380 w 43204"/>
                <a:gd name="connsiteY56" fmla="*/ 39248 h 47487"/>
                <a:gd name="connsiteX57" fmla="*/ 14572 w 43204"/>
                <a:gd name="connsiteY57" fmla="*/ 42134 h 47487"/>
                <a:gd name="connsiteX58" fmla="*/ 15643 w 43204"/>
                <a:gd name="connsiteY58" fmla="*/ 43391 h 47487"/>
                <a:gd name="connsiteX59" fmla="*/ 14665 w 43204"/>
                <a:gd name="connsiteY59" fmla="*/ 44508 h 47487"/>
                <a:gd name="connsiteX60" fmla="*/ 12244 w 43204"/>
                <a:gd name="connsiteY60" fmla="*/ 43903 h 47487"/>
                <a:gd name="connsiteX61" fmla="*/ 8473 w 43204"/>
                <a:gd name="connsiteY61" fmla="*/ 41948 h 47487"/>
                <a:gd name="connsiteX62" fmla="*/ 4516 w 43204"/>
                <a:gd name="connsiteY62" fmla="*/ 38875 h 47487"/>
                <a:gd name="connsiteX63" fmla="*/ 1304 w 43204"/>
                <a:gd name="connsiteY63" fmla="*/ 34545 h 47487"/>
                <a:gd name="connsiteX64" fmla="*/ 0 w 43204"/>
                <a:gd name="connsiteY64" fmla="*/ 29144 h 47487"/>
                <a:gd name="connsiteX65" fmla="*/ 279 w 43204"/>
                <a:gd name="connsiteY65" fmla="*/ 26678 h 47487"/>
                <a:gd name="connsiteX66" fmla="*/ 1210 w 43204"/>
                <a:gd name="connsiteY66" fmla="*/ 23931 h 47487"/>
                <a:gd name="connsiteX67" fmla="*/ 3445 w 43204"/>
                <a:gd name="connsiteY67" fmla="*/ 21044 h 47487"/>
                <a:gd name="connsiteX68" fmla="*/ 7216 w 43204"/>
                <a:gd name="connsiteY68" fmla="*/ 18856 h 47487"/>
                <a:gd name="connsiteX69" fmla="*/ 5121 w 43204"/>
                <a:gd name="connsiteY69" fmla="*/ 17552 h 47487"/>
                <a:gd name="connsiteX70" fmla="*/ 2840 w 43204"/>
                <a:gd name="connsiteY70" fmla="*/ 15551 h 47487"/>
                <a:gd name="connsiteX71" fmla="*/ 791 w 43204"/>
                <a:gd name="connsiteY71" fmla="*/ 12571 h 47487"/>
                <a:gd name="connsiteX72" fmla="*/ 0 w 43204"/>
                <a:gd name="connsiteY72" fmla="*/ 8846 h 47487"/>
                <a:gd name="connsiteX73" fmla="*/ 512 w 43204"/>
                <a:gd name="connsiteY73" fmla="*/ 5074 h 47487"/>
                <a:gd name="connsiteX74" fmla="*/ 2514 w 43204"/>
                <a:gd name="connsiteY74" fmla="*/ 1630 h 47487"/>
                <a:gd name="connsiteX75" fmla="*/ 6285 w 43204"/>
                <a:gd name="connsiteY75" fmla="*/ 0 h 4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3204" h="47487">
                  <a:moveTo>
                    <a:pt x="6285" y="0"/>
                  </a:moveTo>
                  <a:cubicBezTo>
                    <a:pt x="8023" y="0"/>
                    <a:pt x="9389" y="544"/>
                    <a:pt x="10382" y="1630"/>
                  </a:cubicBezTo>
                  <a:cubicBezTo>
                    <a:pt x="11344" y="2716"/>
                    <a:pt x="11825" y="3880"/>
                    <a:pt x="11825" y="5121"/>
                  </a:cubicBezTo>
                  <a:cubicBezTo>
                    <a:pt x="11825" y="6301"/>
                    <a:pt x="11484" y="7200"/>
                    <a:pt x="10801" y="7822"/>
                  </a:cubicBezTo>
                  <a:cubicBezTo>
                    <a:pt x="10118" y="8443"/>
                    <a:pt x="9342" y="8753"/>
                    <a:pt x="8473" y="8753"/>
                  </a:cubicBezTo>
                  <a:cubicBezTo>
                    <a:pt x="7294" y="8753"/>
                    <a:pt x="6192" y="8318"/>
                    <a:pt x="5168" y="7450"/>
                  </a:cubicBezTo>
                  <a:cubicBezTo>
                    <a:pt x="4144" y="6580"/>
                    <a:pt x="3523" y="5494"/>
                    <a:pt x="3305" y="4190"/>
                  </a:cubicBezTo>
                  <a:cubicBezTo>
                    <a:pt x="2499" y="5463"/>
                    <a:pt x="2095" y="7046"/>
                    <a:pt x="2095" y="8940"/>
                  </a:cubicBezTo>
                  <a:cubicBezTo>
                    <a:pt x="2095" y="10181"/>
                    <a:pt x="2421" y="11345"/>
                    <a:pt x="3073" y="12431"/>
                  </a:cubicBezTo>
                  <a:cubicBezTo>
                    <a:pt x="3725" y="13486"/>
                    <a:pt x="4469" y="14340"/>
                    <a:pt x="5307" y="14991"/>
                  </a:cubicBezTo>
                  <a:cubicBezTo>
                    <a:pt x="6145" y="15612"/>
                    <a:pt x="7170" y="16202"/>
                    <a:pt x="8380" y="16761"/>
                  </a:cubicBezTo>
                  <a:cubicBezTo>
                    <a:pt x="9559" y="17289"/>
                    <a:pt x="10506" y="17660"/>
                    <a:pt x="11220" y="17878"/>
                  </a:cubicBezTo>
                  <a:cubicBezTo>
                    <a:pt x="11903" y="18064"/>
                    <a:pt x="12617" y="18235"/>
                    <a:pt x="13362" y="18390"/>
                  </a:cubicBezTo>
                  <a:lnTo>
                    <a:pt x="26397" y="21649"/>
                  </a:lnTo>
                  <a:cubicBezTo>
                    <a:pt x="30525" y="22704"/>
                    <a:pt x="33319" y="23232"/>
                    <a:pt x="34777" y="23232"/>
                  </a:cubicBezTo>
                  <a:cubicBezTo>
                    <a:pt x="36578" y="23232"/>
                    <a:pt x="38083" y="22798"/>
                    <a:pt x="39293" y="21928"/>
                  </a:cubicBezTo>
                  <a:cubicBezTo>
                    <a:pt x="40473" y="21059"/>
                    <a:pt x="41063" y="19756"/>
                    <a:pt x="41063" y="18017"/>
                  </a:cubicBezTo>
                  <a:cubicBezTo>
                    <a:pt x="41063" y="17334"/>
                    <a:pt x="40969" y="16606"/>
                    <a:pt x="40783" y="15830"/>
                  </a:cubicBezTo>
                  <a:cubicBezTo>
                    <a:pt x="40566" y="15054"/>
                    <a:pt x="40178" y="14169"/>
                    <a:pt x="39619" y="13175"/>
                  </a:cubicBezTo>
                  <a:cubicBezTo>
                    <a:pt x="39030" y="12152"/>
                    <a:pt x="38300" y="11190"/>
                    <a:pt x="37431" y="10289"/>
                  </a:cubicBezTo>
                  <a:cubicBezTo>
                    <a:pt x="36531" y="9358"/>
                    <a:pt x="35321" y="8443"/>
                    <a:pt x="33800" y="7542"/>
                  </a:cubicBezTo>
                  <a:cubicBezTo>
                    <a:pt x="32279" y="6643"/>
                    <a:pt x="30541" y="5897"/>
                    <a:pt x="28585" y="5308"/>
                  </a:cubicBezTo>
                  <a:cubicBezTo>
                    <a:pt x="27903" y="5122"/>
                    <a:pt x="27561" y="4719"/>
                    <a:pt x="27561" y="4098"/>
                  </a:cubicBezTo>
                  <a:cubicBezTo>
                    <a:pt x="27561" y="3321"/>
                    <a:pt x="27872" y="2934"/>
                    <a:pt x="28492" y="2934"/>
                  </a:cubicBezTo>
                  <a:cubicBezTo>
                    <a:pt x="29020" y="2934"/>
                    <a:pt x="29842" y="3150"/>
                    <a:pt x="30960" y="3585"/>
                  </a:cubicBezTo>
                  <a:cubicBezTo>
                    <a:pt x="32046" y="3988"/>
                    <a:pt x="33303" y="4640"/>
                    <a:pt x="34731" y="5541"/>
                  </a:cubicBezTo>
                  <a:cubicBezTo>
                    <a:pt x="36128" y="6410"/>
                    <a:pt x="37462" y="7419"/>
                    <a:pt x="38735" y="8567"/>
                  </a:cubicBezTo>
                  <a:cubicBezTo>
                    <a:pt x="39976" y="9715"/>
                    <a:pt x="41032" y="11143"/>
                    <a:pt x="41901" y="12850"/>
                  </a:cubicBezTo>
                  <a:cubicBezTo>
                    <a:pt x="42770" y="14557"/>
                    <a:pt x="43204" y="16342"/>
                    <a:pt x="43204" y="18204"/>
                  </a:cubicBezTo>
                  <a:cubicBezTo>
                    <a:pt x="43204" y="20873"/>
                    <a:pt x="42490" y="23092"/>
                    <a:pt x="41063" y="24862"/>
                  </a:cubicBezTo>
                  <a:cubicBezTo>
                    <a:pt x="39635" y="26631"/>
                    <a:pt x="37928" y="27841"/>
                    <a:pt x="35941" y="28492"/>
                  </a:cubicBezTo>
                  <a:cubicBezTo>
                    <a:pt x="36221" y="28648"/>
                    <a:pt x="36547" y="28834"/>
                    <a:pt x="36919" y="29052"/>
                  </a:cubicBezTo>
                  <a:cubicBezTo>
                    <a:pt x="37292" y="29270"/>
                    <a:pt x="37897" y="29704"/>
                    <a:pt x="38735" y="30355"/>
                  </a:cubicBezTo>
                  <a:cubicBezTo>
                    <a:pt x="39542" y="30976"/>
                    <a:pt x="40256" y="31643"/>
                    <a:pt x="40876" y="32357"/>
                  </a:cubicBezTo>
                  <a:cubicBezTo>
                    <a:pt x="41466" y="33071"/>
                    <a:pt x="41994" y="33986"/>
                    <a:pt x="42459" y="35103"/>
                  </a:cubicBezTo>
                  <a:cubicBezTo>
                    <a:pt x="42956" y="36190"/>
                    <a:pt x="43204" y="37323"/>
                    <a:pt x="43204" y="38502"/>
                  </a:cubicBezTo>
                  <a:cubicBezTo>
                    <a:pt x="43204" y="39992"/>
                    <a:pt x="42987" y="41404"/>
                    <a:pt x="42552" y="42739"/>
                  </a:cubicBezTo>
                  <a:cubicBezTo>
                    <a:pt x="42118" y="44042"/>
                    <a:pt x="41404" y="45160"/>
                    <a:pt x="40411" y="46091"/>
                  </a:cubicBezTo>
                  <a:cubicBezTo>
                    <a:pt x="39418" y="47022"/>
                    <a:pt x="38238" y="47488"/>
                    <a:pt x="36872" y="47488"/>
                  </a:cubicBezTo>
                  <a:cubicBezTo>
                    <a:pt x="35352" y="47488"/>
                    <a:pt x="34064" y="46976"/>
                    <a:pt x="33008" y="45951"/>
                  </a:cubicBezTo>
                  <a:cubicBezTo>
                    <a:pt x="31922" y="44897"/>
                    <a:pt x="31379" y="43655"/>
                    <a:pt x="31379" y="42227"/>
                  </a:cubicBezTo>
                  <a:cubicBezTo>
                    <a:pt x="31379" y="41327"/>
                    <a:pt x="31643" y="40520"/>
                    <a:pt x="32170" y="39806"/>
                  </a:cubicBezTo>
                  <a:cubicBezTo>
                    <a:pt x="32698" y="39061"/>
                    <a:pt x="33536" y="38688"/>
                    <a:pt x="34684" y="38688"/>
                  </a:cubicBezTo>
                  <a:cubicBezTo>
                    <a:pt x="35957" y="38688"/>
                    <a:pt x="37074" y="39122"/>
                    <a:pt x="38036" y="39992"/>
                  </a:cubicBezTo>
                  <a:cubicBezTo>
                    <a:pt x="38999" y="40862"/>
                    <a:pt x="39604" y="41917"/>
                    <a:pt x="39852" y="43158"/>
                  </a:cubicBezTo>
                  <a:cubicBezTo>
                    <a:pt x="40659" y="41885"/>
                    <a:pt x="41063" y="40302"/>
                    <a:pt x="41063" y="38409"/>
                  </a:cubicBezTo>
                  <a:cubicBezTo>
                    <a:pt x="41063" y="36361"/>
                    <a:pt x="40163" y="34530"/>
                    <a:pt x="38362" y="32916"/>
                  </a:cubicBezTo>
                  <a:cubicBezTo>
                    <a:pt x="36562" y="31302"/>
                    <a:pt x="34157" y="30107"/>
                    <a:pt x="31146" y="29331"/>
                  </a:cubicBezTo>
                  <a:cubicBezTo>
                    <a:pt x="23914" y="27406"/>
                    <a:pt x="18685" y="26071"/>
                    <a:pt x="15457" y="25327"/>
                  </a:cubicBezTo>
                  <a:cubicBezTo>
                    <a:pt x="12198" y="24583"/>
                    <a:pt x="9870" y="24210"/>
                    <a:pt x="8473" y="24210"/>
                  </a:cubicBezTo>
                  <a:cubicBezTo>
                    <a:pt x="7170" y="24210"/>
                    <a:pt x="6068" y="24381"/>
                    <a:pt x="5168" y="24722"/>
                  </a:cubicBezTo>
                  <a:cubicBezTo>
                    <a:pt x="4268" y="25063"/>
                    <a:pt x="3616" y="25529"/>
                    <a:pt x="3212" y="26118"/>
                  </a:cubicBezTo>
                  <a:cubicBezTo>
                    <a:pt x="2778" y="26678"/>
                    <a:pt x="2483" y="27220"/>
                    <a:pt x="2328" y="27748"/>
                  </a:cubicBezTo>
                  <a:cubicBezTo>
                    <a:pt x="2173" y="28244"/>
                    <a:pt x="2095" y="28772"/>
                    <a:pt x="2095" y="29331"/>
                  </a:cubicBezTo>
                  <a:cubicBezTo>
                    <a:pt x="2095" y="30262"/>
                    <a:pt x="2281" y="31255"/>
                    <a:pt x="2654" y="32311"/>
                  </a:cubicBezTo>
                  <a:cubicBezTo>
                    <a:pt x="3026" y="33335"/>
                    <a:pt x="3647" y="34467"/>
                    <a:pt x="4516" y="35709"/>
                  </a:cubicBezTo>
                  <a:cubicBezTo>
                    <a:pt x="5354" y="36919"/>
                    <a:pt x="6642" y="38099"/>
                    <a:pt x="8380" y="39248"/>
                  </a:cubicBezTo>
                  <a:cubicBezTo>
                    <a:pt x="10118" y="40396"/>
                    <a:pt x="12182" y="41358"/>
                    <a:pt x="14572" y="42134"/>
                  </a:cubicBezTo>
                  <a:cubicBezTo>
                    <a:pt x="15286" y="42289"/>
                    <a:pt x="15643" y="42708"/>
                    <a:pt x="15643" y="43391"/>
                  </a:cubicBezTo>
                  <a:cubicBezTo>
                    <a:pt x="15612" y="44135"/>
                    <a:pt x="15286" y="44508"/>
                    <a:pt x="14665" y="44508"/>
                  </a:cubicBezTo>
                  <a:cubicBezTo>
                    <a:pt x="14138" y="44508"/>
                    <a:pt x="13331" y="44306"/>
                    <a:pt x="12244" y="43903"/>
                  </a:cubicBezTo>
                  <a:cubicBezTo>
                    <a:pt x="11127" y="43468"/>
                    <a:pt x="9870" y="42817"/>
                    <a:pt x="8473" y="41948"/>
                  </a:cubicBezTo>
                  <a:cubicBezTo>
                    <a:pt x="7077" y="41048"/>
                    <a:pt x="5757" y="40023"/>
                    <a:pt x="4516" y="38875"/>
                  </a:cubicBezTo>
                  <a:cubicBezTo>
                    <a:pt x="3243" y="37695"/>
                    <a:pt x="2173" y="36252"/>
                    <a:pt x="1304" y="34545"/>
                  </a:cubicBezTo>
                  <a:cubicBezTo>
                    <a:pt x="435" y="32807"/>
                    <a:pt x="0" y="31007"/>
                    <a:pt x="0" y="29144"/>
                  </a:cubicBezTo>
                  <a:cubicBezTo>
                    <a:pt x="0" y="28306"/>
                    <a:pt x="93" y="27484"/>
                    <a:pt x="279" y="26678"/>
                  </a:cubicBezTo>
                  <a:cubicBezTo>
                    <a:pt x="435" y="25840"/>
                    <a:pt x="745" y="24923"/>
                    <a:pt x="1210" y="23931"/>
                  </a:cubicBezTo>
                  <a:cubicBezTo>
                    <a:pt x="1676" y="22906"/>
                    <a:pt x="2421" y="21944"/>
                    <a:pt x="3445" y="21044"/>
                  </a:cubicBezTo>
                  <a:cubicBezTo>
                    <a:pt x="4469" y="20144"/>
                    <a:pt x="5726" y="19415"/>
                    <a:pt x="7216" y="18856"/>
                  </a:cubicBezTo>
                  <a:cubicBezTo>
                    <a:pt x="6502" y="18483"/>
                    <a:pt x="5804" y="18048"/>
                    <a:pt x="5121" y="17552"/>
                  </a:cubicBezTo>
                  <a:cubicBezTo>
                    <a:pt x="4438" y="17024"/>
                    <a:pt x="3678" y="16358"/>
                    <a:pt x="2840" y="15551"/>
                  </a:cubicBezTo>
                  <a:cubicBezTo>
                    <a:pt x="1971" y="14713"/>
                    <a:pt x="1288" y="13719"/>
                    <a:pt x="791" y="12571"/>
                  </a:cubicBezTo>
                  <a:cubicBezTo>
                    <a:pt x="264" y="11391"/>
                    <a:pt x="0" y="10149"/>
                    <a:pt x="0" y="8846"/>
                  </a:cubicBezTo>
                  <a:cubicBezTo>
                    <a:pt x="0" y="7573"/>
                    <a:pt x="171" y="6316"/>
                    <a:pt x="512" y="5074"/>
                  </a:cubicBezTo>
                  <a:cubicBezTo>
                    <a:pt x="823" y="3833"/>
                    <a:pt x="1490" y="2685"/>
                    <a:pt x="2514" y="1630"/>
                  </a:cubicBezTo>
                  <a:cubicBezTo>
                    <a:pt x="3507" y="544"/>
                    <a:pt x="4764" y="0"/>
                    <a:pt x="6285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707670E-5F77-1021-0BEF-DCE1722D4C4D}"/>
                </a:ext>
              </a:extLst>
            </p:cNvPr>
            <p:cNvSpPr/>
            <p:nvPr/>
          </p:nvSpPr>
          <p:spPr>
            <a:xfrm>
              <a:off x="6727613" y="1843757"/>
              <a:ext cx="95347" cy="22113"/>
            </a:xfrm>
            <a:custGeom>
              <a:avLst/>
              <a:gdLst>
                <a:gd name="connsiteX0" fmla="*/ 94416 w 95347"/>
                <a:gd name="connsiteY0" fmla="*/ 22114 h 22113"/>
                <a:gd name="connsiteX1" fmla="*/ 92787 w 95347"/>
                <a:gd name="connsiteY1" fmla="*/ 20903 h 22113"/>
                <a:gd name="connsiteX2" fmla="*/ 47674 w 95347"/>
                <a:gd name="connsiteY2" fmla="*/ 5541 h 22113"/>
                <a:gd name="connsiteX3" fmla="*/ 3166 w 95347"/>
                <a:gd name="connsiteY3" fmla="*/ 20298 h 22113"/>
                <a:gd name="connsiteX4" fmla="*/ 931 w 95347"/>
                <a:gd name="connsiteY4" fmla="*/ 22114 h 22113"/>
                <a:gd name="connsiteX5" fmla="*/ 0 w 95347"/>
                <a:gd name="connsiteY5" fmla="*/ 21183 h 22113"/>
                <a:gd name="connsiteX6" fmla="*/ 1909 w 95347"/>
                <a:gd name="connsiteY6" fmla="*/ 18250 h 22113"/>
                <a:gd name="connsiteX7" fmla="*/ 8194 w 95347"/>
                <a:gd name="connsiteY7" fmla="*/ 12431 h 22113"/>
                <a:gd name="connsiteX8" fmla="*/ 17924 w 95347"/>
                <a:gd name="connsiteY8" fmla="*/ 6285 h 22113"/>
                <a:gd name="connsiteX9" fmla="*/ 47674 w 95347"/>
                <a:gd name="connsiteY9" fmla="*/ 0 h 22113"/>
                <a:gd name="connsiteX10" fmla="*/ 76771 w 95347"/>
                <a:gd name="connsiteY10" fmla="*/ 6006 h 22113"/>
                <a:gd name="connsiteX11" fmla="*/ 86781 w 95347"/>
                <a:gd name="connsiteY11" fmla="*/ 12152 h 22113"/>
                <a:gd name="connsiteX12" fmla="*/ 93345 w 95347"/>
                <a:gd name="connsiteY12" fmla="*/ 18111 h 22113"/>
                <a:gd name="connsiteX13" fmla="*/ 95347 w 95347"/>
                <a:gd name="connsiteY13" fmla="*/ 21183 h 22113"/>
                <a:gd name="connsiteX14" fmla="*/ 94416 w 95347"/>
                <a:gd name="connsiteY14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347" h="22113">
                  <a:moveTo>
                    <a:pt x="94416" y="22114"/>
                  </a:moveTo>
                  <a:cubicBezTo>
                    <a:pt x="94106" y="22114"/>
                    <a:pt x="93562" y="21710"/>
                    <a:pt x="92787" y="20903"/>
                  </a:cubicBezTo>
                  <a:cubicBezTo>
                    <a:pt x="82358" y="10662"/>
                    <a:pt x="67320" y="5541"/>
                    <a:pt x="47674" y="5541"/>
                  </a:cubicBezTo>
                  <a:cubicBezTo>
                    <a:pt x="27965" y="5541"/>
                    <a:pt x="13129" y="10460"/>
                    <a:pt x="3166" y="20298"/>
                  </a:cubicBezTo>
                  <a:cubicBezTo>
                    <a:pt x="2017" y="21509"/>
                    <a:pt x="1273" y="22114"/>
                    <a:pt x="931" y="22114"/>
                  </a:cubicBezTo>
                  <a:cubicBezTo>
                    <a:pt x="310" y="22114"/>
                    <a:pt x="0" y="21804"/>
                    <a:pt x="0" y="21183"/>
                  </a:cubicBezTo>
                  <a:cubicBezTo>
                    <a:pt x="0" y="20748"/>
                    <a:pt x="636" y="19771"/>
                    <a:pt x="1909" y="18250"/>
                  </a:cubicBezTo>
                  <a:cubicBezTo>
                    <a:pt x="3181" y="16698"/>
                    <a:pt x="5276" y="14759"/>
                    <a:pt x="8194" y="12431"/>
                  </a:cubicBezTo>
                  <a:cubicBezTo>
                    <a:pt x="11111" y="10072"/>
                    <a:pt x="14355" y="8023"/>
                    <a:pt x="17924" y="6285"/>
                  </a:cubicBezTo>
                  <a:cubicBezTo>
                    <a:pt x="26584" y="2095"/>
                    <a:pt x="36500" y="0"/>
                    <a:pt x="47674" y="0"/>
                  </a:cubicBezTo>
                  <a:cubicBezTo>
                    <a:pt x="58413" y="0"/>
                    <a:pt x="68112" y="2002"/>
                    <a:pt x="76771" y="6006"/>
                  </a:cubicBezTo>
                  <a:cubicBezTo>
                    <a:pt x="80403" y="7713"/>
                    <a:pt x="83739" y="9761"/>
                    <a:pt x="86781" y="12152"/>
                  </a:cubicBezTo>
                  <a:cubicBezTo>
                    <a:pt x="89822" y="14542"/>
                    <a:pt x="92011" y="16528"/>
                    <a:pt x="93345" y="18111"/>
                  </a:cubicBezTo>
                  <a:cubicBezTo>
                    <a:pt x="94680" y="19694"/>
                    <a:pt x="95347" y="20718"/>
                    <a:pt x="95347" y="21183"/>
                  </a:cubicBezTo>
                  <a:cubicBezTo>
                    <a:pt x="95347" y="21804"/>
                    <a:pt x="95037" y="22114"/>
                    <a:pt x="94416" y="22114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7E854140-2F0B-2232-E6A2-BFDB9D717A61}"/>
              </a:ext>
            </a:extLst>
          </p:cNvPr>
          <p:cNvSpPr/>
          <p:nvPr/>
        </p:nvSpPr>
        <p:spPr>
          <a:xfrm>
            <a:off x="7563753" y="1610726"/>
            <a:ext cx="961132" cy="964683"/>
          </a:xfrm>
          <a:custGeom>
            <a:avLst/>
            <a:gdLst>
              <a:gd name="connsiteX0" fmla="*/ 0 w 961132"/>
              <a:gd name="connsiteY0" fmla="*/ 964684 h 964683"/>
              <a:gd name="connsiteX1" fmla="*/ 0 w 961132"/>
              <a:gd name="connsiteY1" fmla="*/ 651496 h 964683"/>
              <a:gd name="connsiteX2" fmla="*/ 1926 w 961132"/>
              <a:gd name="connsiteY2" fmla="*/ 649140 h 964683"/>
              <a:gd name="connsiteX3" fmla="*/ 3852 w 961132"/>
              <a:gd name="connsiteY3" fmla="*/ 646775 h 964683"/>
              <a:gd name="connsiteX4" fmla="*/ 5778 w 961132"/>
              <a:gd name="connsiteY4" fmla="*/ 644390 h 964683"/>
              <a:gd name="connsiteX5" fmla="*/ 7704 w 961132"/>
              <a:gd name="connsiteY5" fmla="*/ 642005 h 964683"/>
              <a:gd name="connsiteX6" fmla="*/ 9630 w 961132"/>
              <a:gd name="connsiteY6" fmla="*/ 639609 h 964683"/>
              <a:gd name="connsiteX7" fmla="*/ 11556 w 961132"/>
              <a:gd name="connsiteY7" fmla="*/ 637204 h 964683"/>
              <a:gd name="connsiteX8" fmla="*/ 13482 w 961132"/>
              <a:gd name="connsiteY8" fmla="*/ 634789 h 964683"/>
              <a:gd name="connsiteX9" fmla="*/ 15409 w 961132"/>
              <a:gd name="connsiteY9" fmla="*/ 632354 h 964683"/>
              <a:gd name="connsiteX10" fmla="*/ 17336 w 961132"/>
              <a:gd name="connsiteY10" fmla="*/ 629919 h 964683"/>
              <a:gd name="connsiteX11" fmla="*/ 19262 w 961132"/>
              <a:gd name="connsiteY11" fmla="*/ 627479 h 964683"/>
              <a:gd name="connsiteX12" fmla="*/ 21188 w 961132"/>
              <a:gd name="connsiteY12" fmla="*/ 625025 h 964683"/>
              <a:gd name="connsiteX13" fmla="*/ 23114 w 961132"/>
              <a:gd name="connsiteY13" fmla="*/ 622561 h 964683"/>
              <a:gd name="connsiteX14" fmla="*/ 25040 w 961132"/>
              <a:gd name="connsiteY14" fmla="*/ 620088 h 964683"/>
              <a:gd name="connsiteX15" fmla="*/ 26966 w 961132"/>
              <a:gd name="connsiteY15" fmla="*/ 617607 h 964683"/>
              <a:gd name="connsiteX16" fmla="*/ 28892 w 961132"/>
              <a:gd name="connsiteY16" fmla="*/ 615115 h 964683"/>
              <a:gd name="connsiteX17" fmla="*/ 30818 w 961132"/>
              <a:gd name="connsiteY17" fmla="*/ 612616 h 964683"/>
              <a:gd name="connsiteX18" fmla="*/ 32744 w 961132"/>
              <a:gd name="connsiteY18" fmla="*/ 610107 h 964683"/>
              <a:gd name="connsiteX19" fmla="*/ 34670 w 961132"/>
              <a:gd name="connsiteY19" fmla="*/ 607589 h 964683"/>
              <a:gd name="connsiteX20" fmla="*/ 36596 w 961132"/>
              <a:gd name="connsiteY20" fmla="*/ 605063 h 964683"/>
              <a:gd name="connsiteX21" fmla="*/ 38522 w 961132"/>
              <a:gd name="connsiteY21" fmla="*/ 602527 h 964683"/>
              <a:gd name="connsiteX22" fmla="*/ 40448 w 961132"/>
              <a:gd name="connsiteY22" fmla="*/ 599983 h 964683"/>
              <a:gd name="connsiteX23" fmla="*/ 42374 w 961132"/>
              <a:gd name="connsiteY23" fmla="*/ 597430 h 964683"/>
              <a:gd name="connsiteX24" fmla="*/ 44300 w 961132"/>
              <a:gd name="connsiteY24" fmla="*/ 594869 h 964683"/>
              <a:gd name="connsiteX25" fmla="*/ 46227 w 961132"/>
              <a:gd name="connsiteY25" fmla="*/ 592299 h 964683"/>
              <a:gd name="connsiteX26" fmla="*/ 48153 w 961132"/>
              <a:gd name="connsiteY26" fmla="*/ 589720 h 964683"/>
              <a:gd name="connsiteX27" fmla="*/ 50080 w 961132"/>
              <a:gd name="connsiteY27" fmla="*/ 587134 h 964683"/>
              <a:gd name="connsiteX28" fmla="*/ 52006 w 961132"/>
              <a:gd name="connsiteY28" fmla="*/ 584538 h 964683"/>
              <a:gd name="connsiteX29" fmla="*/ 53932 w 961132"/>
              <a:gd name="connsiteY29" fmla="*/ 581935 h 964683"/>
              <a:gd name="connsiteX30" fmla="*/ 55858 w 961132"/>
              <a:gd name="connsiteY30" fmla="*/ 579323 h 964683"/>
              <a:gd name="connsiteX31" fmla="*/ 57784 w 961132"/>
              <a:gd name="connsiteY31" fmla="*/ 576704 h 964683"/>
              <a:gd name="connsiteX32" fmla="*/ 59710 w 961132"/>
              <a:gd name="connsiteY32" fmla="*/ 574077 h 964683"/>
              <a:gd name="connsiteX33" fmla="*/ 61636 w 961132"/>
              <a:gd name="connsiteY33" fmla="*/ 571441 h 964683"/>
              <a:gd name="connsiteX34" fmla="*/ 63562 w 961132"/>
              <a:gd name="connsiteY34" fmla="*/ 568797 h 964683"/>
              <a:gd name="connsiteX35" fmla="*/ 65488 w 961132"/>
              <a:gd name="connsiteY35" fmla="*/ 566147 h 964683"/>
              <a:gd name="connsiteX36" fmla="*/ 67414 w 961132"/>
              <a:gd name="connsiteY36" fmla="*/ 563488 h 964683"/>
              <a:gd name="connsiteX37" fmla="*/ 69340 w 961132"/>
              <a:gd name="connsiteY37" fmla="*/ 560822 h 964683"/>
              <a:gd name="connsiteX38" fmla="*/ 71266 w 961132"/>
              <a:gd name="connsiteY38" fmla="*/ 558147 h 964683"/>
              <a:gd name="connsiteX39" fmla="*/ 73192 w 961132"/>
              <a:gd name="connsiteY39" fmla="*/ 555466 h 964683"/>
              <a:gd name="connsiteX40" fmla="*/ 75119 w 961132"/>
              <a:gd name="connsiteY40" fmla="*/ 552778 h 964683"/>
              <a:gd name="connsiteX41" fmla="*/ 77045 w 961132"/>
              <a:gd name="connsiteY41" fmla="*/ 550082 h 964683"/>
              <a:gd name="connsiteX42" fmla="*/ 78971 w 961132"/>
              <a:gd name="connsiteY42" fmla="*/ 547379 h 964683"/>
              <a:gd name="connsiteX43" fmla="*/ 80897 w 961132"/>
              <a:gd name="connsiteY43" fmla="*/ 544669 h 964683"/>
              <a:gd name="connsiteX44" fmla="*/ 82824 w 961132"/>
              <a:gd name="connsiteY44" fmla="*/ 541952 h 964683"/>
              <a:gd name="connsiteX45" fmla="*/ 84750 w 961132"/>
              <a:gd name="connsiteY45" fmla="*/ 539228 h 964683"/>
              <a:gd name="connsiteX46" fmla="*/ 86676 w 961132"/>
              <a:gd name="connsiteY46" fmla="*/ 536497 h 964683"/>
              <a:gd name="connsiteX47" fmla="*/ 88602 w 961132"/>
              <a:gd name="connsiteY47" fmla="*/ 533759 h 964683"/>
              <a:gd name="connsiteX48" fmla="*/ 90528 w 961132"/>
              <a:gd name="connsiteY48" fmla="*/ 531015 h 964683"/>
              <a:gd name="connsiteX49" fmla="*/ 92454 w 961132"/>
              <a:gd name="connsiteY49" fmla="*/ 528264 h 964683"/>
              <a:gd name="connsiteX50" fmla="*/ 94380 w 961132"/>
              <a:gd name="connsiteY50" fmla="*/ 525507 h 964683"/>
              <a:gd name="connsiteX51" fmla="*/ 96306 w 961132"/>
              <a:gd name="connsiteY51" fmla="*/ 522744 h 964683"/>
              <a:gd name="connsiteX52" fmla="*/ 98232 w 961132"/>
              <a:gd name="connsiteY52" fmla="*/ 519974 h 964683"/>
              <a:gd name="connsiteX53" fmla="*/ 100158 w 961132"/>
              <a:gd name="connsiteY53" fmla="*/ 517198 h 964683"/>
              <a:gd name="connsiteX54" fmla="*/ 102084 w 961132"/>
              <a:gd name="connsiteY54" fmla="*/ 514417 h 964683"/>
              <a:gd name="connsiteX55" fmla="*/ 104010 w 961132"/>
              <a:gd name="connsiteY55" fmla="*/ 511629 h 964683"/>
              <a:gd name="connsiteX56" fmla="*/ 105937 w 961132"/>
              <a:gd name="connsiteY56" fmla="*/ 508835 h 964683"/>
              <a:gd name="connsiteX57" fmla="*/ 107863 w 961132"/>
              <a:gd name="connsiteY57" fmla="*/ 506036 h 964683"/>
              <a:gd name="connsiteX58" fmla="*/ 109789 w 961132"/>
              <a:gd name="connsiteY58" fmla="*/ 503231 h 964683"/>
              <a:gd name="connsiteX59" fmla="*/ 111715 w 961132"/>
              <a:gd name="connsiteY59" fmla="*/ 500420 h 964683"/>
              <a:gd name="connsiteX60" fmla="*/ 113641 w 961132"/>
              <a:gd name="connsiteY60" fmla="*/ 497605 h 964683"/>
              <a:gd name="connsiteX61" fmla="*/ 115567 w 961132"/>
              <a:gd name="connsiteY61" fmla="*/ 494783 h 964683"/>
              <a:gd name="connsiteX62" fmla="*/ 117494 w 961132"/>
              <a:gd name="connsiteY62" fmla="*/ 491958 h 964683"/>
              <a:gd name="connsiteX63" fmla="*/ 119420 w 961132"/>
              <a:gd name="connsiteY63" fmla="*/ 489126 h 964683"/>
              <a:gd name="connsiteX64" fmla="*/ 121346 w 961132"/>
              <a:gd name="connsiteY64" fmla="*/ 486290 h 964683"/>
              <a:gd name="connsiteX65" fmla="*/ 123272 w 961132"/>
              <a:gd name="connsiteY65" fmla="*/ 483449 h 964683"/>
              <a:gd name="connsiteX66" fmla="*/ 125198 w 961132"/>
              <a:gd name="connsiteY66" fmla="*/ 480603 h 964683"/>
              <a:gd name="connsiteX67" fmla="*/ 127124 w 961132"/>
              <a:gd name="connsiteY67" fmla="*/ 477753 h 964683"/>
              <a:gd name="connsiteX68" fmla="*/ 129050 w 961132"/>
              <a:gd name="connsiteY68" fmla="*/ 474898 h 964683"/>
              <a:gd name="connsiteX69" fmla="*/ 130976 w 961132"/>
              <a:gd name="connsiteY69" fmla="*/ 472038 h 964683"/>
              <a:gd name="connsiteX70" fmla="*/ 132902 w 961132"/>
              <a:gd name="connsiteY70" fmla="*/ 469175 h 964683"/>
              <a:gd name="connsiteX71" fmla="*/ 134829 w 961132"/>
              <a:gd name="connsiteY71" fmla="*/ 466307 h 964683"/>
              <a:gd name="connsiteX72" fmla="*/ 136755 w 961132"/>
              <a:gd name="connsiteY72" fmla="*/ 463436 h 964683"/>
              <a:gd name="connsiteX73" fmla="*/ 138681 w 961132"/>
              <a:gd name="connsiteY73" fmla="*/ 460560 h 964683"/>
              <a:gd name="connsiteX74" fmla="*/ 140607 w 961132"/>
              <a:gd name="connsiteY74" fmla="*/ 457680 h 964683"/>
              <a:gd name="connsiteX75" fmla="*/ 142533 w 961132"/>
              <a:gd name="connsiteY75" fmla="*/ 454798 h 964683"/>
              <a:gd name="connsiteX76" fmla="*/ 144459 w 961132"/>
              <a:gd name="connsiteY76" fmla="*/ 451911 h 964683"/>
              <a:gd name="connsiteX77" fmla="*/ 146385 w 961132"/>
              <a:gd name="connsiteY77" fmla="*/ 449021 h 964683"/>
              <a:gd name="connsiteX78" fmla="*/ 148312 w 961132"/>
              <a:gd name="connsiteY78" fmla="*/ 446128 h 964683"/>
              <a:gd name="connsiteX79" fmla="*/ 150238 w 961132"/>
              <a:gd name="connsiteY79" fmla="*/ 443232 h 964683"/>
              <a:gd name="connsiteX80" fmla="*/ 152164 w 961132"/>
              <a:gd name="connsiteY80" fmla="*/ 440333 h 964683"/>
              <a:gd name="connsiteX81" fmla="*/ 154090 w 961132"/>
              <a:gd name="connsiteY81" fmla="*/ 437431 h 964683"/>
              <a:gd name="connsiteX82" fmla="*/ 156014 w 961132"/>
              <a:gd name="connsiteY82" fmla="*/ 434526 h 964683"/>
              <a:gd name="connsiteX83" fmla="*/ 157942 w 961132"/>
              <a:gd name="connsiteY83" fmla="*/ 431618 h 964683"/>
              <a:gd name="connsiteX84" fmla="*/ 159870 w 961132"/>
              <a:gd name="connsiteY84" fmla="*/ 428708 h 964683"/>
              <a:gd name="connsiteX85" fmla="*/ 161798 w 961132"/>
              <a:gd name="connsiteY85" fmla="*/ 425795 h 964683"/>
              <a:gd name="connsiteX86" fmla="*/ 163716 w 961132"/>
              <a:gd name="connsiteY86" fmla="*/ 422881 h 964683"/>
              <a:gd name="connsiteX87" fmla="*/ 165644 w 961132"/>
              <a:gd name="connsiteY87" fmla="*/ 419964 h 964683"/>
              <a:gd name="connsiteX88" fmla="*/ 167572 w 961132"/>
              <a:gd name="connsiteY88" fmla="*/ 417045 h 964683"/>
              <a:gd name="connsiteX89" fmla="*/ 169500 w 961132"/>
              <a:gd name="connsiteY89" fmla="*/ 414124 h 964683"/>
              <a:gd name="connsiteX90" fmla="*/ 171428 w 961132"/>
              <a:gd name="connsiteY90" fmla="*/ 411203 h 964683"/>
              <a:gd name="connsiteX91" fmla="*/ 173346 w 961132"/>
              <a:gd name="connsiteY91" fmla="*/ 408279 h 964683"/>
              <a:gd name="connsiteX92" fmla="*/ 175274 w 961132"/>
              <a:gd name="connsiteY92" fmla="*/ 405354 h 964683"/>
              <a:gd name="connsiteX93" fmla="*/ 177202 w 961132"/>
              <a:gd name="connsiteY93" fmla="*/ 402427 h 964683"/>
              <a:gd name="connsiteX94" fmla="*/ 179130 w 961132"/>
              <a:gd name="connsiteY94" fmla="*/ 399500 h 964683"/>
              <a:gd name="connsiteX95" fmla="*/ 181058 w 961132"/>
              <a:gd name="connsiteY95" fmla="*/ 396571 h 964683"/>
              <a:gd name="connsiteX96" fmla="*/ 182986 w 961132"/>
              <a:gd name="connsiteY96" fmla="*/ 393641 h 964683"/>
              <a:gd name="connsiteX97" fmla="*/ 184905 w 961132"/>
              <a:gd name="connsiteY97" fmla="*/ 390712 h 964683"/>
              <a:gd name="connsiteX98" fmla="*/ 186833 w 961132"/>
              <a:gd name="connsiteY98" fmla="*/ 387781 h 964683"/>
              <a:gd name="connsiteX99" fmla="*/ 188761 w 961132"/>
              <a:gd name="connsiteY99" fmla="*/ 384850 h 964683"/>
              <a:gd name="connsiteX100" fmla="*/ 190689 w 961132"/>
              <a:gd name="connsiteY100" fmla="*/ 381919 h 964683"/>
              <a:gd name="connsiteX101" fmla="*/ 192617 w 961132"/>
              <a:gd name="connsiteY101" fmla="*/ 378987 h 964683"/>
              <a:gd name="connsiteX102" fmla="*/ 194535 w 961132"/>
              <a:gd name="connsiteY102" fmla="*/ 376055 h 964683"/>
              <a:gd name="connsiteX103" fmla="*/ 196463 w 961132"/>
              <a:gd name="connsiteY103" fmla="*/ 373125 h 964683"/>
              <a:gd name="connsiteX104" fmla="*/ 198391 w 961132"/>
              <a:gd name="connsiteY104" fmla="*/ 370194 h 964683"/>
              <a:gd name="connsiteX105" fmla="*/ 200319 w 961132"/>
              <a:gd name="connsiteY105" fmla="*/ 367263 h 964683"/>
              <a:gd name="connsiteX106" fmla="*/ 202247 w 961132"/>
              <a:gd name="connsiteY106" fmla="*/ 364333 h 964683"/>
              <a:gd name="connsiteX107" fmla="*/ 204165 w 961132"/>
              <a:gd name="connsiteY107" fmla="*/ 361404 h 964683"/>
              <a:gd name="connsiteX108" fmla="*/ 206093 w 961132"/>
              <a:gd name="connsiteY108" fmla="*/ 358476 h 964683"/>
              <a:gd name="connsiteX109" fmla="*/ 208021 w 961132"/>
              <a:gd name="connsiteY109" fmla="*/ 355550 h 964683"/>
              <a:gd name="connsiteX110" fmla="*/ 209949 w 961132"/>
              <a:gd name="connsiteY110" fmla="*/ 352624 h 964683"/>
              <a:gd name="connsiteX111" fmla="*/ 211877 w 961132"/>
              <a:gd name="connsiteY111" fmla="*/ 349699 h 964683"/>
              <a:gd name="connsiteX112" fmla="*/ 213795 w 961132"/>
              <a:gd name="connsiteY112" fmla="*/ 346776 h 964683"/>
              <a:gd name="connsiteX113" fmla="*/ 215724 w 961132"/>
              <a:gd name="connsiteY113" fmla="*/ 343855 h 964683"/>
              <a:gd name="connsiteX114" fmla="*/ 217652 w 961132"/>
              <a:gd name="connsiteY114" fmla="*/ 340936 h 964683"/>
              <a:gd name="connsiteX115" fmla="*/ 219580 w 961132"/>
              <a:gd name="connsiteY115" fmla="*/ 338018 h 964683"/>
              <a:gd name="connsiteX116" fmla="*/ 221508 w 961132"/>
              <a:gd name="connsiteY116" fmla="*/ 335103 h 964683"/>
              <a:gd name="connsiteX117" fmla="*/ 223426 w 961132"/>
              <a:gd name="connsiteY117" fmla="*/ 332190 h 964683"/>
              <a:gd name="connsiteX118" fmla="*/ 225354 w 961132"/>
              <a:gd name="connsiteY118" fmla="*/ 329280 h 964683"/>
              <a:gd name="connsiteX119" fmla="*/ 227282 w 961132"/>
              <a:gd name="connsiteY119" fmla="*/ 326373 h 964683"/>
              <a:gd name="connsiteX120" fmla="*/ 229210 w 961132"/>
              <a:gd name="connsiteY120" fmla="*/ 323467 h 964683"/>
              <a:gd name="connsiteX121" fmla="*/ 231138 w 961132"/>
              <a:gd name="connsiteY121" fmla="*/ 320565 h 964683"/>
              <a:gd name="connsiteX122" fmla="*/ 233056 w 961132"/>
              <a:gd name="connsiteY122" fmla="*/ 317666 h 964683"/>
              <a:gd name="connsiteX123" fmla="*/ 234984 w 961132"/>
              <a:gd name="connsiteY123" fmla="*/ 314771 h 964683"/>
              <a:gd name="connsiteX124" fmla="*/ 236912 w 961132"/>
              <a:gd name="connsiteY124" fmla="*/ 311879 h 964683"/>
              <a:gd name="connsiteX125" fmla="*/ 238840 w 961132"/>
              <a:gd name="connsiteY125" fmla="*/ 308990 h 964683"/>
              <a:gd name="connsiteX126" fmla="*/ 240768 w 961132"/>
              <a:gd name="connsiteY126" fmla="*/ 306105 h 964683"/>
              <a:gd name="connsiteX127" fmla="*/ 242696 w 961132"/>
              <a:gd name="connsiteY127" fmla="*/ 303224 h 964683"/>
              <a:gd name="connsiteX128" fmla="*/ 244614 w 961132"/>
              <a:gd name="connsiteY128" fmla="*/ 300348 h 964683"/>
              <a:gd name="connsiteX129" fmla="*/ 246543 w 961132"/>
              <a:gd name="connsiteY129" fmla="*/ 297475 h 964683"/>
              <a:gd name="connsiteX130" fmla="*/ 248471 w 961132"/>
              <a:gd name="connsiteY130" fmla="*/ 294606 h 964683"/>
              <a:gd name="connsiteX131" fmla="*/ 250399 w 961132"/>
              <a:gd name="connsiteY131" fmla="*/ 291743 h 964683"/>
              <a:gd name="connsiteX132" fmla="*/ 252327 w 961132"/>
              <a:gd name="connsiteY132" fmla="*/ 288884 h 964683"/>
              <a:gd name="connsiteX133" fmla="*/ 254245 w 961132"/>
              <a:gd name="connsiteY133" fmla="*/ 286030 h 964683"/>
              <a:gd name="connsiteX134" fmla="*/ 256173 w 961132"/>
              <a:gd name="connsiteY134" fmla="*/ 283181 h 964683"/>
              <a:gd name="connsiteX135" fmla="*/ 258101 w 961132"/>
              <a:gd name="connsiteY135" fmla="*/ 280337 h 964683"/>
              <a:gd name="connsiteX136" fmla="*/ 260029 w 961132"/>
              <a:gd name="connsiteY136" fmla="*/ 277499 h 964683"/>
              <a:gd name="connsiteX137" fmla="*/ 261957 w 961132"/>
              <a:gd name="connsiteY137" fmla="*/ 274666 h 964683"/>
              <a:gd name="connsiteX138" fmla="*/ 263875 w 961132"/>
              <a:gd name="connsiteY138" fmla="*/ 271839 h 964683"/>
              <a:gd name="connsiteX139" fmla="*/ 265803 w 961132"/>
              <a:gd name="connsiteY139" fmla="*/ 269017 h 964683"/>
              <a:gd name="connsiteX140" fmla="*/ 267731 w 961132"/>
              <a:gd name="connsiteY140" fmla="*/ 266203 h 964683"/>
              <a:gd name="connsiteX141" fmla="*/ 269659 w 961132"/>
              <a:gd name="connsiteY141" fmla="*/ 263393 h 964683"/>
              <a:gd name="connsiteX142" fmla="*/ 271587 w 961132"/>
              <a:gd name="connsiteY142" fmla="*/ 260590 h 964683"/>
              <a:gd name="connsiteX143" fmla="*/ 273505 w 961132"/>
              <a:gd name="connsiteY143" fmla="*/ 257795 h 964683"/>
              <a:gd name="connsiteX144" fmla="*/ 275433 w 961132"/>
              <a:gd name="connsiteY144" fmla="*/ 255005 h 964683"/>
              <a:gd name="connsiteX145" fmla="*/ 277361 w 961132"/>
              <a:gd name="connsiteY145" fmla="*/ 252222 h 964683"/>
              <a:gd name="connsiteX146" fmla="*/ 279289 w 961132"/>
              <a:gd name="connsiteY146" fmla="*/ 249446 h 964683"/>
              <a:gd name="connsiteX147" fmla="*/ 281218 w 961132"/>
              <a:gd name="connsiteY147" fmla="*/ 246679 h 964683"/>
              <a:gd name="connsiteX148" fmla="*/ 283136 w 961132"/>
              <a:gd name="connsiteY148" fmla="*/ 243918 h 964683"/>
              <a:gd name="connsiteX149" fmla="*/ 285064 w 961132"/>
              <a:gd name="connsiteY149" fmla="*/ 241165 h 964683"/>
              <a:gd name="connsiteX150" fmla="*/ 286992 w 961132"/>
              <a:gd name="connsiteY150" fmla="*/ 238419 h 964683"/>
              <a:gd name="connsiteX151" fmla="*/ 288920 w 961132"/>
              <a:gd name="connsiteY151" fmla="*/ 235681 h 964683"/>
              <a:gd name="connsiteX152" fmla="*/ 290848 w 961132"/>
              <a:gd name="connsiteY152" fmla="*/ 232952 h 964683"/>
              <a:gd name="connsiteX153" fmla="*/ 292766 w 961132"/>
              <a:gd name="connsiteY153" fmla="*/ 230230 h 964683"/>
              <a:gd name="connsiteX154" fmla="*/ 294694 w 961132"/>
              <a:gd name="connsiteY154" fmla="*/ 227516 h 964683"/>
              <a:gd name="connsiteX155" fmla="*/ 296622 w 961132"/>
              <a:gd name="connsiteY155" fmla="*/ 224812 h 964683"/>
              <a:gd name="connsiteX156" fmla="*/ 298550 w 961132"/>
              <a:gd name="connsiteY156" fmla="*/ 222116 h 964683"/>
              <a:gd name="connsiteX157" fmla="*/ 300478 w 961132"/>
              <a:gd name="connsiteY157" fmla="*/ 219430 h 964683"/>
              <a:gd name="connsiteX158" fmla="*/ 302406 w 961132"/>
              <a:gd name="connsiteY158" fmla="*/ 216751 h 964683"/>
              <a:gd name="connsiteX159" fmla="*/ 304324 w 961132"/>
              <a:gd name="connsiteY159" fmla="*/ 214083 h 964683"/>
              <a:gd name="connsiteX160" fmla="*/ 306252 w 961132"/>
              <a:gd name="connsiteY160" fmla="*/ 211423 h 964683"/>
              <a:gd name="connsiteX161" fmla="*/ 308180 w 961132"/>
              <a:gd name="connsiteY161" fmla="*/ 208774 h 964683"/>
              <a:gd name="connsiteX162" fmla="*/ 310108 w 961132"/>
              <a:gd name="connsiteY162" fmla="*/ 206134 h 964683"/>
              <a:gd name="connsiteX163" fmla="*/ 312036 w 961132"/>
              <a:gd name="connsiteY163" fmla="*/ 203503 h 964683"/>
              <a:gd name="connsiteX164" fmla="*/ 313955 w 961132"/>
              <a:gd name="connsiteY164" fmla="*/ 200884 h 964683"/>
              <a:gd name="connsiteX165" fmla="*/ 315883 w 961132"/>
              <a:gd name="connsiteY165" fmla="*/ 198274 h 964683"/>
              <a:gd name="connsiteX166" fmla="*/ 317811 w 961132"/>
              <a:gd name="connsiteY166" fmla="*/ 195674 h 964683"/>
              <a:gd name="connsiteX167" fmla="*/ 319739 w 961132"/>
              <a:gd name="connsiteY167" fmla="*/ 193085 h 964683"/>
              <a:gd name="connsiteX168" fmla="*/ 321667 w 961132"/>
              <a:gd name="connsiteY168" fmla="*/ 190507 h 964683"/>
              <a:gd name="connsiteX169" fmla="*/ 323585 w 961132"/>
              <a:gd name="connsiteY169" fmla="*/ 187940 h 964683"/>
              <a:gd name="connsiteX170" fmla="*/ 325513 w 961132"/>
              <a:gd name="connsiteY170" fmla="*/ 185383 h 964683"/>
              <a:gd name="connsiteX171" fmla="*/ 327441 w 961132"/>
              <a:gd name="connsiteY171" fmla="*/ 182838 h 964683"/>
              <a:gd name="connsiteX172" fmla="*/ 329369 w 961132"/>
              <a:gd name="connsiteY172" fmla="*/ 180304 h 964683"/>
              <a:gd name="connsiteX173" fmla="*/ 331297 w 961132"/>
              <a:gd name="connsiteY173" fmla="*/ 177782 h 964683"/>
              <a:gd name="connsiteX174" fmla="*/ 333215 w 961132"/>
              <a:gd name="connsiteY174" fmla="*/ 175271 h 964683"/>
              <a:gd name="connsiteX175" fmla="*/ 335143 w 961132"/>
              <a:gd name="connsiteY175" fmla="*/ 172773 h 964683"/>
              <a:gd name="connsiteX176" fmla="*/ 337071 w 961132"/>
              <a:gd name="connsiteY176" fmla="*/ 170286 h 964683"/>
              <a:gd name="connsiteX177" fmla="*/ 338999 w 961132"/>
              <a:gd name="connsiteY177" fmla="*/ 167813 h 964683"/>
              <a:gd name="connsiteX178" fmla="*/ 340927 w 961132"/>
              <a:gd name="connsiteY178" fmla="*/ 165350 h 964683"/>
              <a:gd name="connsiteX179" fmla="*/ 342845 w 961132"/>
              <a:gd name="connsiteY179" fmla="*/ 162901 h 964683"/>
              <a:gd name="connsiteX180" fmla="*/ 344773 w 961132"/>
              <a:gd name="connsiteY180" fmla="*/ 160464 h 964683"/>
              <a:gd name="connsiteX181" fmla="*/ 346701 w 961132"/>
              <a:gd name="connsiteY181" fmla="*/ 158040 h 964683"/>
              <a:gd name="connsiteX182" fmla="*/ 348630 w 961132"/>
              <a:gd name="connsiteY182" fmla="*/ 155629 h 964683"/>
              <a:gd name="connsiteX183" fmla="*/ 350558 w 961132"/>
              <a:gd name="connsiteY183" fmla="*/ 153231 h 964683"/>
              <a:gd name="connsiteX184" fmla="*/ 352476 w 961132"/>
              <a:gd name="connsiteY184" fmla="*/ 150847 h 964683"/>
              <a:gd name="connsiteX185" fmla="*/ 354404 w 961132"/>
              <a:gd name="connsiteY185" fmla="*/ 148475 h 964683"/>
              <a:gd name="connsiteX186" fmla="*/ 356332 w 961132"/>
              <a:gd name="connsiteY186" fmla="*/ 146118 h 964683"/>
              <a:gd name="connsiteX187" fmla="*/ 358260 w 961132"/>
              <a:gd name="connsiteY187" fmla="*/ 143775 h 964683"/>
              <a:gd name="connsiteX188" fmla="*/ 360188 w 961132"/>
              <a:gd name="connsiteY188" fmla="*/ 141445 h 964683"/>
              <a:gd name="connsiteX189" fmla="*/ 362116 w 961132"/>
              <a:gd name="connsiteY189" fmla="*/ 139129 h 964683"/>
              <a:gd name="connsiteX190" fmla="*/ 364034 w 961132"/>
              <a:gd name="connsiteY190" fmla="*/ 136829 h 964683"/>
              <a:gd name="connsiteX191" fmla="*/ 365962 w 961132"/>
              <a:gd name="connsiteY191" fmla="*/ 134542 h 964683"/>
              <a:gd name="connsiteX192" fmla="*/ 367890 w 961132"/>
              <a:gd name="connsiteY192" fmla="*/ 132269 h 964683"/>
              <a:gd name="connsiteX193" fmla="*/ 369818 w 961132"/>
              <a:gd name="connsiteY193" fmla="*/ 130012 h 964683"/>
              <a:gd name="connsiteX194" fmla="*/ 371746 w 961132"/>
              <a:gd name="connsiteY194" fmla="*/ 127769 h 964683"/>
              <a:gd name="connsiteX195" fmla="*/ 373664 w 961132"/>
              <a:gd name="connsiteY195" fmla="*/ 125542 h 964683"/>
              <a:gd name="connsiteX196" fmla="*/ 375592 w 961132"/>
              <a:gd name="connsiteY196" fmla="*/ 123329 h 964683"/>
              <a:gd name="connsiteX197" fmla="*/ 377520 w 961132"/>
              <a:gd name="connsiteY197" fmla="*/ 121132 h 964683"/>
              <a:gd name="connsiteX198" fmla="*/ 379449 w 961132"/>
              <a:gd name="connsiteY198" fmla="*/ 118951 h 964683"/>
              <a:gd name="connsiteX199" fmla="*/ 381376 w 961132"/>
              <a:gd name="connsiteY199" fmla="*/ 116785 h 964683"/>
              <a:gd name="connsiteX200" fmla="*/ 383295 w 961132"/>
              <a:gd name="connsiteY200" fmla="*/ 114634 h 964683"/>
              <a:gd name="connsiteX201" fmla="*/ 385223 w 961132"/>
              <a:gd name="connsiteY201" fmla="*/ 112500 h 964683"/>
              <a:gd name="connsiteX202" fmla="*/ 387151 w 961132"/>
              <a:gd name="connsiteY202" fmla="*/ 110382 h 964683"/>
              <a:gd name="connsiteX203" fmla="*/ 389079 w 961132"/>
              <a:gd name="connsiteY203" fmla="*/ 108280 h 964683"/>
              <a:gd name="connsiteX204" fmla="*/ 391007 w 961132"/>
              <a:gd name="connsiteY204" fmla="*/ 106195 h 964683"/>
              <a:gd name="connsiteX205" fmla="*/ 392925 w 961132"/>
              <a:gd name="connsiteY205" fmla="*/ 104125 h 964683"/>
              <a:gd name="connsiteX206" fmla="*/ 394853 w 961132"/>
              <a:gd name="connsiteY206" fmla="*/ 102073 h 964683"/>
              <a:gd name="connsiteX207" fmla="*/ 396781 w 961132"/>
              <a:gd name="connsiteY207" fmla="*/ 100038 h 964683"/>
              <a:gd name="connsiteX208" fmla="*/ 398709 w 961132"/>
              <a:gd name="connsiteY208" fmla="*/ 98019 h 964683"/>
              <a:gd name="connsiteX209" fmla="*/ 400637 w 961132"/>
              <a:gd name="connsiteY209" fmla="*/ 96018 h 964683"/>
              <a:gd name="connsiteX210" fmla="*/ 402555 w 961132"/>
              <a:gd name="connsiteY210" fmla="*/ 94034 h 964683"/>
              <a:gd name="connsiteX211" fmla="*/ 404483 w 961132"/>
              <a:gd name="connsiteY211" fmla="*/ 92067 h 964683"/>
              <a:gd name="connsiteX212" fmla="*/ 406411 w 961132"/>
              <a:gd name="connsiteY212" fmla="*/ 90117 h 964683"/>
              <a:gd name="connsiteX213" fmla="*/ 408339 w 961132"/>
              <a:gd name="connsiteY213" fmla="*/ 88185 h 964683"/>
              <a:gd name="connsiteX214" fmla="*/ 410267 w 961132"/>
              <a:gd name="connsiteY214" fmla="*/ 86272 h 964683"/>
              <a:gd name="connsiteX215" fmla="*/ 412185 w 961132"/>
              <a:gd name="connsiteY215" fmla="*/ 84376 h 964683"/>
              <a:gd name="connsiteX216" fmla="*/ 414114 w 961132"/>
              <a:gd name="connsiteY216" fmla="*/ 82498 h 964683"/>
              <a:gd name="connsiteX217" fmla="*/ 416042 w 961132"/>
              <a:gd name="connsiteY217" fmla="*/ 80638 h 964683"/>
              <a:gd name="connsiteX218" fmla="*/ 417970 w 961132"/>
              <a:gd name="connsiteY218" fmla="*/ 78796 h 964683"/>
              <a:gd name="connsiteX219" fmla="*/ 419898 w 961132"/>
              <a:gd name="connsiteY219" fmla="*/ 76974 h 964683"/>
              <a:gd name="connsiteX220" fmla="*/ 421826 w 961132"/>
              <a:gd name="connsiteY220" fmla="*/ 75169 h 964683"/>
              <a:gd name="connsiteX221" fmla="*/ 423744 w 961132"/>
              <a:gd name="connsiteY221" fmla="*/ 73383 h 964683"/>
              <a:gd name="connsiteX222" fmla="*/ 425672 w 961132"/>
              <a:gd name="connsiteY222" fmla="*/ 71616 h 964683"/>
              <a:gd name="connsiteX223" fmla="*/ 427600 w 961132"/>
              <a:gd name="connsiteY223" fmla="*/ 69869 h 964683"/>
              <a:gd name="connsiteX224" fmla="*/ 429528 w 961132"/>
              <a:gd name="connsiteY224" fmla="*/ 68140 h 964683"/>
              <a:gd name="connsiteX225" fmla="*/ 431456 w 961132"/>
              <a:gd name="connsiteY225" fmla="*/ 66430 h 964683"/>
              <a:gd name="connsiteX226" fmla="*/ 433374 w 961132"/>
              <a:gd name="connsiteY226" fmla="*/ 64740 h 964683"/>
              <a:gd name="connsiteX227" fmla="*/ 435302 w 961132"/>
              <a:gd name="connsiteY227" fmla="*/ 63069 h 964683"/>
              <a:gd name="connsiteX228" fmla="*/ 437230 w 961132"/>
              <a:gd name="connsiteY228" fmla="*/ 61417 h 964683"/>
              <a:gd name="connsiteX229" fmla="*/ 439158 w 961132"/>
              <a:gd name="connsiteY229" fmla="*/ 59786 h 964683"/>
              <a:gd name="connsiteX230" fmla="*/ 441086 w 961132"/>
              <a:gd name="connsiteY230" fmla="*/ 58174 h 964683"/>
              <a:gd name="connsiteX231" fmla="*/ 443004 w 961132"/>
              <a:gd name="connsiteY231" fmla="*/ 56582 h 964683"/>
              <a:gd name="connsiteX232" fmla="*/ 444933 w 961132"/>
              <a:gd name="connsiteY232" fmla="*/ 55010 h 964683"/>
              <a:gd name="connsiteX233" fmla="*/ 446861 w 961132"/>
              <a:gd name="connsiteY233" fmla="*/ 53459 h 964683"/>
              <a:gd name="connsiteX234" fmla="*/ 448789 w 961132"/>
              <a:gd name="connsiteY234" fmla="*/ 51927 h 964683"/>
              <a:gd name="connsiteX235" fmla="*/ 450717 w 961132"/>
              <a:gd name="connsiteY235" fmla="*/ 50416 h 964683"/>
              <a:gd name="connsiteX236" fmla="*/ 452635 w 961132"/>
              <a:gd name="connsiteY236" fmla="*/ 48926 h 964683"/>
              <a:gd name="connsiteX237" fmla="*/ 454563 w 961132"/>
              <a:gd name="connsiteY237" fmla="*/ 47456 h 964683"/>
              <a:gd name="connsiteX238" fmla="*/ 456491 w 961132"/>
              <a:gd name="connsiteY238" fmla="*/ 46007 h 964683"/>
              <a:gd name="connsiteX239" fmla="*/ 458419 w 961132"/>
              <a:gd name="connsiteY239" fmla="*/ 44578 h 964683"/>
              <a:gd name="connsiteX240" fmla="*/ 460347 w 961132"/>
              <a:gd name="connsiteY240" fmla="*/ 43170 h 964683"/>
              <a:gd name="connsiteX241" fmla="*/ 462265 w 961132"/>
              <a:gd name="connsiteY241" fmla="*/ 41784 h 964683"/>
              <a:gd name="connsiteX242" fmla="*/ 464193 w 961132"/>
              <a:gd name="connsiteY242" fmla="*/ 40418 h 964683"/>
              <a:gd name="connsiteX243" fmla="*/ 466121 w 961132"/>
              <a:gd name="connsiteY243" fmla="*/ 39074 h 964683"/>
              <a:gd name="connsiteX244" fmla="*/ 468049 w 961132"/>
              <a:gd name="connsiteY244" fmla="*/ 37751 h 964683"/>
              <a:gd name="connsiteX245" fmla="*/ 469977 w 961132"/>
              <a:gd name="connsiteY245" fmla="*/ 36450 h 964683"/>
              <a:gd name="connsiteX246" fmla="*/ 471895 w 961132"/>
              <a:gd name="connsiteY246" fmla="*/ 35170 h 964683"/>
              <a:gd name="connsiteX247" fmla="*/ 473823 w 961132"/>
              <a:gd name="connsiteY247" fmla="*/ 33912 h 964683"/>
              <a:gd name="connsiteX248" fmla="*/ 475751 w 961132"/>
              <a:gd name="connsiteY248" fmla="*/ 32674 h 964683"/>
              <a:gd name="connsiteX249" fmla="*/ 477679 w 961132"/>
              <a:gd name="connsiteY249" fmla="*/ 31460 h 964683"/>
              <a:gd name="connsiteX250" fmla="*/ 479608 w 961132"/>
              <a:gd name="connsiteY250" fmla="*/ 30266 h 964683"/>
              <a:gd name="connsiteX251" fmla="*/ 481536 w 961132"/>
              <a:gd name="connsiteY251" fmla="*/ 29096 h 964683"/>
              <a:gd name="connsiteX252" fmla="*/ 483454 w 961132"/>
              <a:gd name="connsiteY252" fmla="*/ 27947 h 964683"/>
              <a:gd name="connsiteX253" fmla="*/ 485382 w 961132"/>
              <a:gd name="connsiteY253" fmla="*/ 26820 h 964683"/>
              <a:gd name="connsiteX254" fmla="*/ 487310 w 961132"/>
              <a:gd name="connsiteY254" fmla="*/ 25715 h 964683"/>
              <a:gd name="connsiteX255" fmla="*/ 489238 w 961132"/>
              <a:gd name="connsiteY255" fmla="*/ 24632 h 964683"/>
              <a:gd name="connsiteX256" fmla="*/ 491166 w 961132"/>
              <a:gd name="connsiteY256" fmla="*/ 23572 h 964683"/>
              <a:gd name="connsiteX257" fmla="*/ 493084 w 961132"/>
              <a:gd name="connsiteY257" fmla="*/ 22534 h 964683"/>
              <a:gd name="connsiteX258" fmla="*/ 495012 w 961132"/>
              <a:gd name="connsiteY258" fmla="*/ 21520 h 964683"/>
              <a:gd name="connsiteX259" fmla="*/ 496940 w 961132"/>
              <a:gd name="connsiteY259" fmla="*/ 20528 h 964683"/>
              <a:gd name="connsiteX260" fmla="*/ 498868 w 961132"/>
              <a:gd name="connsiteY260" fmla="*/ 19558 h 964683"/>
              <a:gd name="connsiteX261" fmla="*/ 500796 w 961132"/>
              <a:gd name="connsiteY261" fmla="*/ 18611 h 964683"/>
              <a:gd name="connsiteX262" fmla="*/ 502714 w 961132"/>
              <a:gd name="connsiteY262" fmla="*/ 17686 h 964683"/>
              <a:gd name="connsiteX263" fmla="*/ 504642 w 961132"/>
              <a:gd name="connsiteY263" fmla="*/ 16785 h 964683"/>
              <a:gd name="connsiteX264" fmla="*/ 506570 w 961132"/>
              <a:gd name="connsiteY264" fmla="*/ 15906 h 964683"/>
              <a:gd name="connsiteX265" fmla="*/ 508498 w 961132"/>
              <a:gd name="connsiteY265" fmla="*/ 15052 h 964683"/>
              <a:gd name="connsiteX266" fmla="*/ 510427 w 961132"/>
              <a:gd name="connsiteY266" fmla="*/ 14219 h 964683"/>
              <a:gd name="connsiteX267" fmla="*/ 512345 w 961132"/>
              <a:gd name="connsiteY267" fmla="*/ 13410 h 964683"/>
              <a:gd name="connsiteX268" fmla="*/ 514273 w 961132"/>
              <a:gd name="connsiteY268" fmla="*/ 12624 h 964683"/>
              <a:gd name="connsiteX269" fmla="*/ 516201 w 961132"/>
              <a:gd name="connsiteY269" fmla="*/ 11861 h 964683"/>
              <a:gd name="connsiteX270" fmla="*/ 518129 w 961132"/>
              <a:gd name="connsiteY270" fmla="*/ 11122 h 964683"/>
              <a:gd name="connsiteX271" fmla="*/ 520057 w 961132"/>
              <a:gd name="connsiteY271" fmla="*/ 10406 h 964683"/>
              <a:gd name="connsiteX272" fmla="*/ 521975 w 961132"/>
              <a:gd name="connsiteY272" fmla="*/ 9714 h 964683"/>
              <a:gd name="connsiteX273" fmla="*/ 523903 w 961132"/>
              <a:gd name="connsiteY273" fmla="*/ 9045 h 964683"/>
              <a:gd name="connsiteX274" fmla="*/ 525831 w 961132"/>
              <a:gd name="connsiteY274" fmla="*/ 8399 h 964683"/>
              <a:gd name="connsiteX275" fmla="*/ 527759 w 961132"/>
              <a:gd name="connsiteY275" fmla="*/ 7778 h 964683"/>
              <a:gd name="connsiteX276" fmla="*/ 529687 w 961132"/>
              <a:gd name="connsiteY276" fmla="*/ 7179 h 964683"/>
              <a:gd name="connsiteX277" fmla="*/ 531605 w 961132"/>
              <a:gd name="connsiteY277" fmla="*/ 6604 h 964683"/>
              <a:gd name="connsiteX278" fmla="*/ 533533 w 961132"/>
              <a:gd name="connsiteY278" fmla="*/ 6053 h 964683"/>
              <a:gd name="connsiteX279" fmla="*/ 535461 w 961132"/>
              <a:gd name="connsiteY279" fmla="*/ 5527 h 964683"/>
              <a:gd name="connsiteX280" fmla="*/ 537389 w 961132"/>
              <a:gd name="connsiteY280" fmla="*/ 5023 h 964683"/>
              <a:gd name="connsiteX281" fmla="*/ 539317 w 961132"/>
              <a:gd name="connsiteY281" fmla="*/ 4544 h 964683"/>
              <a:gd name="connsiteX282" fmla="*/ 541245 w 961132"/>
              <a:gd name="connsiteY282" fmla="*/ 4089 h 964683"/>
              <a:gd name="connsiteX283" fmla="*/ 543163 w 961132"/>
              <a:gd name="connsiteY283" fmla="*/ 3656 h 964683"/>
              <a:gd name="connsiteX284" fmla="*/ 545092 w 961132"/>
              <a:gd name="connsiteY284" fmla="*/ 3249 h 964683"/>
              <a:gd name="connsiteX285" fmla="*/ 547020 w 961132"/>
              <a:gd name="connsiteY285" fmla="*/ 2865 h 964683"/>
              <a:gd name="connsiteX286" fmla="*/ 548948 w 961132"/>
              <a:gd name="connsiteY286" fmla="*/ 2505 h 964683"/>
              <a:gd name="connsiteX287" fmla="*/ 550876 w 961132"/>
              <a:gd name="connsiteY287" fmla="*/ 2170 h 964683"/>
              <a:gd name="connsiteX288" fmla="*/ 552794 w 961132"/>
              <a:gd name="connsiteY288" fmla="*/ 1858 h 964683"/>
              <a:gd name="connsiteX289" fmla="*/ 554722 w 961132"/>
              <a:gd name="connsiteY289" fmla="*/ 1570 h 964683"/>
              <a:gd name="connsiteX290" fmla="*/ 556650 w 961132"/>
              <a:gd name="connsiteY290" fmla="*/ 1307 h 964683"/>
              <a:gd name="connsiteX291" fmla="*/ 558578 w 961132"/>
              <a:gd name="connsiteY291" fmla="*/ 1067 h 964683"/>
              <a:gd name="connsiteX292" fmla="*/ 560506 w 961132"/>
              <a:gd name="connsiteY292" fmla="*/ 852 h 964683"/>
              <a:gd name="connsiteX293" fmla="*/ 562424 w 961132"/>
              <a:gd name="connsiteY293" fmla="*/ 661 h 964683"/>
              <a:gd name="connsiteX294" fmla="*/ 564352 w 961132"/>
              <a:gd name="connsiteY294" fmla="*/ 494 h 964683"/>
              <a:gd name="connsiteX295" fmla="*/ 566280 w 961132"/>
              <a:gd name="connsiteY295" fmla="*/ 351 h 964683"/>
              <a:gd name="connsiteX296" fmla="*/ 568208 w 961132"/>
              <a:gd name="connsiteY296" fmla="*/ 233 h 964683"/>
              <a:gd name="connsiteX297" fmla="*/ 570136 w 961132"/>
              <a:gd name="connsiteY297" fmla="*/ 138 h 964683"/>
              <a:gd name="connsiteX298" fmla="*/ 572054 w 961132"/>
              <a:gd name="connsiteY298" fmla="*/ 68 h 964683"/>
              <a:gd name="connsiteX299" fmla="*/ 573982 w 961132"/>
              <a:gd name="connsiteY299" fmla="*/ 22 h 964683"/>
              <a:gd name="connsiteX300" fmla="*/ 575910 w 961132"/>
              <a:gd name="connsiteY300" fmla="*/ 0 h 964683"/>
              <a:gd name="connsiteX301" fmla="*/ 577839 w 961132"/>
              <a:gd name="connsiteY301" fmla="*/ 2 h 964683"/>
              <a:gd name="connsiteX302" fmla="*/ 579767 w 961132"/>
              <a:gd name="connsiteY302" fmla="*/ 29 h 964683"/>
              <a:gd name="connsiteX303" fmla="*/ 581685 w 961132"/>
              <a:gd name="connsiteY303" fmla="*/ 80 h 964683"/>
              <a:gd name="connsiteX304" fmla="*/ 583613 w 961132"/>
              <a:gd name="connsiteY304" fmla="*/ 155 h 964683"/>
              <a:gd name="connsiteX305" fmla="*/ 585541 w 961132"/>
              <a:gd name="connsiteY305" fmla="*/ 254 h 964683"/>
              <a:gd name="connsiteX306" fmla="*/ 587469 w 961132"/>
              <a:gd name="connsiteY306" fmla="*/ 378 h 964683"/>
              <a:gd name="connsiteX307" fmla="*/ 589397 w 961132"/>
              <a:gd name="connsiteY307" fmla="*/ 525 h 964683"/>
              <a:gd name="connsiteX308" fmla="*/ 591315 w 961132"/>
              <a:gd name="connsiteY308" fmla="*/ 697 h 964683"/>
              <a:gd name="connsiteX309" fmla="*/ 593243 w 961132"/>
              <a:gd name="connsiteY309" fmla="*/ 892 h 964683"/>
              <a:gd name="connsiteX310" fmla="*/ 595171 w 961132"/>
              <a:gd name="connsiteY310" fmla="*/ 1113 h 964683"/>
              <a:gd name="connsiteX311" fmla="*/ 597099 w 961132"/>
              <a:gd name="connsiteY311" fmla="*/ 1358 h 964683"/>
              <a:gd name="connsiteX312" fmla="*/ 599027 w 961132"/>
              <a:gd name="connsiteY312" fmla="*/ 1626 h 964683"/>
              <a:gd name="connsiteX313" fmla="*/ 600955 w 961132"/>
              <a:gd name="connsiteY313" fmla="*/ 1918 h 964683"/>
              <a:gd name="connsiteX314" fmla="*/ 602873 w 961132"/>
              <a:gd name="connsiteY314" fmla="*/ 2234 h 964683"/>
              <a:gd name="connsiteX315" fmla="*/ 604801 w 961132"/>
              <a:gd name="connsiteY315" fmla="*/ 2575 h 964683"/>
              <a:gd name="connsiteX316" fmla="*/ 606729 w 961132"/>
              <a:gd name="connsiteY316" fmla="*/ 2940 h 964683"/>
              <a:gd name="connsiteX317" fmla="*/ 608657 w 961132"/>
              <a:gd name="connsiteY317" fmla="*/ 3328 h 964683"/>
              <a:gd name="connsiteX318" fmla="*/ 610585 w 961132"/>
              <a:gd name="connsiteY318" fmla="*/ 3741 h 964683"/>
              <a:gd name="connsiteX319" fmla="*/ 612504 w 961132"/>
              <a:gd name="connsiteY319" fmla="*/ 4177 h 964683"/>
              <a:gd name="connsiteX320" fmla="*/ 614432 w 961132"/>
              <a:gd name="connsiteY320" fmla="*/ 4638 h 964683"/>
              <a:gd name="connsiteX321" fmla="*/ 616360 w 961132"/>
              <a:gd name="connsiteY321" fmla="*/ 5122 h 964683"/>
              <a:gd name="connsiteX322" fmla="*/ 618288 w 961132"/>
              <a:gd name="connsiteY322" fmla="*/ 5630 h 964683"/>
              <a:gd name="connsiteX323" fmla="*/ 620216 w 961132"/>
              <a:gd name="connsiteY323" fmla="*/ 6162 h 964683"/>
              <a:gd name="connsiteX324" fmla="*/ 622134 w 961132"/>
              <a:gd name="connsiteY324" fmla="*/ 6717 h 964683"/>
              <a:gd name="connsiteX325" fmla="*/ 624062 w 961132"/>
              <a:gd name="connsiteY325" fmla="*/ 7297 h 964683"/>
              <a:gd name="connsiteX326" fmla="*/ 625990 w 961132"/>
              <a:gd name="connsiteY326" fmla="*/ 7900 h 964683"/>
              <a:gd name="connsiteX327" fmla="*/ 627918 w 961132"/>
              <a:gd name="connsiteY327" fmla="*/ 8526 h 964683"/>
              <a:gd name="connsiteX328" fmla="*/ 629846 w 961132"/>
              <a:gd name="connsiteY328" fmla="*/ 9176 h 964683"/>
              <a:gd name="connsiteX329" fmla="*/ 631764 w 961132"/>
              <a:gd name="connsiteY329" fmla="*/ 9850 h 964683"/>
              <a:gd name="connsiteX330" fmla="*/ 633692 w 961132"/>
              <a:gd name="connsiteY330" fmla="*/ 10548 h 964683"/>
              <a:gd name="connsiteX331" fmla="*/ 635620 w 961132"/>
              <a:gd name="connsiteY331" fmla="*/ 11268 h 964683"/>
              <a:gd name="connsiteX332" fmla="*/ 637548 w 961132"/>
              <a:gd name="connsiteY332" fmla="*/ 12013 h 964683"/>
              <a:gd name="connsiteX333" fmla="*/ 639476 w 961132"/>
              <a:gd name="connsiteY333" fmla="*/ 12780 h 964683"/>
              <a:gd name="connsiteX334" fmla="*/ 641394 w 961132"/>
              <a:gd name="connsiteY334" fmla="*/ 13570 h 964683"/>
              <a:gd name="connsiteX335" fmla="*/ 643323 w 961132"/>
              <a:gd name="connsiteY335" fmla="*/ 14384 h 964683"/>
              <a:gd name="connsiteX336" fmla="*/ 645251 w 961132"/>
              <a:gd name="connsiteY336" fmla="*/ 15221 h 964683"/>
              <a:gd name="connsiteX337" fmla="*/ 647179 w 961132"/>
              <a:gd name="connsiteY337" fmla="*/ 16080 h 964683"/>
              <a:gd name="connsiteX338" fmla="*/ 649107 w 961132"/>
              <a:gd name="connsiteY338" fmla="*/ 16964 h 964683"/>
              <a:gd name="connsiteX339" fmla="*/ 651025 w 961132"/>
              <a:gd name="connsiteY339" fmla="*/ 17869 h 964683"/>
              <a:gd name="connsiteX340" fmla="*/ 652953 w 961132"/>
              <a:gd name="connsiteY340" fmla="*/ 18798 h 964683"/>
              <a:gd name="connsiteX341" fmla="*/ 654881 w 961132"/>
              <a:gd name="connsiteY341" fmla="*/ 19750 h 964683"/>
              <a:gd name="connsiteX342" fmla="*/ 656809 w 961132"/>
              <a:gd name="connsiteY342" fmla="*/ 20724 h 964683"/>
              <a:gd name="connsiteX343" fmla="*/ 658737 w 961132"/>
              <a:gd name="connsiteY343" fmla="*/ 21721 h 964683"/>
              <a:gd name="connsiteX344" fmla="*/ 660665 w 961132"/>
              <a:gd name="connsiteY344" fmla="*/ 22740 h 964683"/>
              <a:gd name="connsiteX345" fmla="*/ 662583 w 961132"/>
              <a:gd name="connsiteY345" fmla="*/ 23783 h 964683"/>
              <a:gd name="connsiteX346" fmla="*/ 664511 w 961132"/>
              <a:gd name="connsiteY346" fmla="*/ 24847 h 964683"/>
              <a:gd name="connsiteX347" fmla="*/ 666439 w 961132"/>
              <a:gd name="connsiteY347" fmla="*/ 25934 h 964683"/>
              <a:gd name="connsiteX348" fmla="*/ 668367 w 961132"/>
              <a:gd name="connsiteY348" fmla="*/ 27043 h 964683"/>
              <a:gd name="connsiteX349" fmla="*/ 670295 w 961132"/>
              <a:gd name="connsiteY349" fmla="*/ 28174 h 964683"/>
              <a:gd name="connsiteX350" fmla="*/ 672213 w 961132"/>
              <a:gd name="connsiteY350" fmla="*/ 29328 h 964683"/>
              <a:gd name="connsiteX351" fmla="*/ 674141 w 961132"/>
              <a:gd name="connsiteY351" fmla="*/ 30504 h 964683"/>
              <a:gd name="connsiteX352" fmla="*/ 676069 w 961132"/>
              <a:gd name="connsiteY352" fmla="*/ 31700 h 964683"/>
              <a:gd name="connsiteX353" fmla="*/ 677998 w 961132"/>
              <a:gd name="connsiteY353" fmla="*/ 32920 h 964683"/>
              <a:gd name="connsiteX354" fmla="*/ 679926 w 961132"/>
              <a:gd name="connsiteY354" fmla="*/ 34161 h 964683"/>
              <a:gd name="connsiteX355" fmla="*/ 681844 w 961132"/>
              <a:gd name="connsiteY355" fmla="*/ 35424 h 964683"/>
              <a:gd name="connsiteX356" fmla="*/ 683772 w 961132"/>
              <a:gd name="connsiteY356" fmla="*/ 36708 h 964683"/>
              <a:gd name="connsiteX357" fmla="*/ 685700 w 961132"/>
              <a:gd name="connsiteY357" fmla="*/ 38014 h 964683"/>
              <a:gd name="connsiteX358" fmla="*/ 687628 w 961132"/>
              <a:gd name="connsiteY358" fmla="*/ 39341 h 964683"/>
              <a:gd name="connsiteX359" fmla="*/ 689556 w 961132"/>
              <a:gd name="connsiteY359" fmla="*/ 40690 h 964683"/>
              <a:gd name="connsiteX360" fmla="*/ 691474 w 961132"/>
              <a:gd name="connsiteY360" fmla="*/ 42059 h 964683"/>
              <a:gd name="connsiteX361" fmla="*/ 693402 w 961132"/>
              <a:gd name="connsiteY361" fmla="*/ 43451 h 964683"/>
              <a:gd name="connsiteX362" fmla="*/ 695330 w 961132"/>
              <a:gd name="connsiteY362" fmla="*/ 44862 h 964683"/>
              <a:gd name="connsiteX363" fmla="*/ 697258 w 961132"/>
              <a:gd name="connsiteY363" fmla="*/ 46295 h 964683"/>
              <a:gd name="connsiteX364" fmla="*/ 699186 w 961132"/>
              <a:gd name="connsiteY364" fmla="*/ 47748 h 964683"/>
              <a:gd name="connsiteX365" fmla="*/ 701104 w 961132"/>
              <a:gd name="connsiteY365" fmla="*/ 49222 h 964683"/>
              <a:gd name="connsiteX366" fmla="*/ 703032 w 961132"/>
              <a:gd name="connsiteY366" fmla="*/ 50717 h 964683"/>
              <a:gd name="connsiteX367" fmla="*/ 704960 w 961132"/>
              <a:gd name="connsiteY367" fmla="*/ 52232 h 964683"/>
              <a:gd name="connsiteX368" fmla="*/ 706888 w 961132"/>
              <a:gd name="connsiteY368" fmla="*/ 53768 h 964683"/>
              <a:gd name="connsiteX369" fmla="*/ 708817 w 961132"/>
              <a:gd name="connsiteY369" fmla="*/ 55323 h 964683"/>
              <a:gd name="connsiteX370" fmla="*/ 710735 w 961132"/>
              <a:gd name="connsiteY370" fmla="*/ 56899 h 964683"/>
              <a:gd name="connsiteX371" fmla="*/ 712663 w 961132"/>
              <a:gd name="connsiteY371" fmla="*/ 58495 h 964683"/>
              <a:gd name="connsiteX372" fmla="*/ 714591 w 961132"/>
              <a:gd name="connsiteY372" fmla="*/ 60110 h 964683"/>
              <a:gd name="connsiteX373" fmla="*/ 716519 w 961132"/>
              <a:gd name="connsiteY373" fmla="*/ 61746 h 964683"/>
              <a:gd name="connsiteX374" fmla="*/ 718447 w 961132"/>
              <a:gd name="connsiteY374" fmla="*/ 63401 h 964683"/>
              <a:gd name="connsiteX375" fmla="*/ 720375 w 961132"/>
              <a:gd name="connsiteY375" fmla="*/ 65077 h 964683"/>
              <a:gd name="connsiteX376" fmla="*/ 722293 w 961132"/>
              <a:gd name="connsiteY376" fmla="*/ 66770 h 964683"/>
              <a:gd name="connsiteX377" fmla="*/ 724221 w 961132"/>
              <a:gd name="connsiteY377" fmla="*/ 68483 h 964683"/>
              <a:gd name="connsiteX378" fmla="*/ 726149 w 961132"/>
              <a:gd name="connsiteY378" fmla="*/ 70217 h 964683"/>
              <a:gd name="connsiteX379" fmla="*/ 728077 w 961132"/>
              <a:gd name="connsiteY379" fmla="*/ 71969 h 964683"/>
              <a:gd name="connsiteX380" fmla="*/ 730005 w 961132"/>
              <a:gd name="connsiteY380" fmla="*/ 73739 h 964683"/>
              <a:gd name="connsiteX381" fmla="*/ 731923 w 961132"/>
              <a:gd name="connsiteY381" fmla="*/ 75529 h 964683"/>
              <a:gd name="connsiteX382" fmla="*/ 733851 w 961132"/>
              <a:gd name="connsiteY382" fmla="*/ 77337 h 964683"/>
              <a:gd name="connsiteX383" fmla="*/ 735779 w 961132"/>
              <a:gd name="connsiteY383" fmla="*/ 79163 h 964683"/>
              <a:gd name="connsiteX384" fmla="*/ 737707 w 961132"/>
              <a:gd name="connsiteY384" fmla="*/ 81009 h 964683"/>
              <a:gd name="connsiteX385" fmla="*/ 739635 w 961132"/>
              <a:gd name="connsiteY385" fmla="*/ 82872 h 964683"/>
              <a:gd name="connsiteX386" fmla="*/ 741553 w 961132"/>
              <a:gd name="connsiteY386" fmla="*/ 84754 h 964683"/>
              <a:gd name="connsiteX387" fmla="*/ 743482 w 961132"/>
              <a:gd name="connsiteY387" fmla="*/ 86653 h 964683"/>
              <a:gd name="connsiteX388" fmla="*/ 745410 w 961132"/>
              <a:gd name="connsiteY388" fmla="*/ 88571 h 964683"/>
              <a:gd name="connsiteX389" fmla="*/ 747338 w 961132"/>
              <a:gd name="connsiteY389" fmla="*/ 90506 h 964683"/>
              <a:gd name="connsiteX390" fmla="*/ 749266 w 961132"/>
              <a:gd name="connsiteY390" fmla="*/ 92459 h 964683"/>
              <a:gd name="connsiteX391" fmla="*/ 751184 w 961132"/>
              <a:gd name="connsiteY391" fmla="*/ 94429 h 964683"/>
              <a:gd name="connsiteX392" fmla="*/ 753112 w 961132"/>
              <a:gd name="connsiteY392" fmla="*/ 96417 h 964683"/>
              <a:gd name="connsiteX393" fmla="*/ 755040 w 961132"/>
              <a:gd name="connsiteY393" fmla="*/ 98422 h 964683"/>
              <a:gd name="connsiteX394" fmla="*/ 756968 w 961132"/>
              <a:gd name="connsiteY394" fmla="*/ 100443 h 964683"/>
              <a:gd name="connsiteX395" fmla="*/ 758896 w 961132"/>
              <a:gd name="connsiteY395" fmla="*/ 102483 h 964683"/>
              <a:gd name="connsiteX396" fmla="*/ 760814 w 961132"/>
              <a:gd name="connsiteY396" fmla="*/ 104538 h 964683"/>
              <a:gd name="connsiteX397" fmla="*/ 762742 w 961132"/>
              <a:gd name="connsiteY397" fmla="*/ 106610 h 964683"/>
              <a:gd name="connsiteX398" fmla="*/ 764670 w 961132"/>
              <a:gd name="connsiteY398" fmla="*/ 108699 h 964683"/>
              <a:gd name="connsiteX399" fmla="*/ 766598 w 961132"/>
              <a:gd name="connsiteY399" fmla="*/ 110804 h 964683"/>
              <a:gd name="connsiteX400" fmla="*/ 768526 w 961132"/>
              <a:gd name="connsiteY400" fmla="*/ 112926 h 964683"/>
              <a:gd name="connsiteX401" fmla="*/ 770444 w 961132"/>
              <a:gd name="connsiteY401" fmla="*/ 115063 h 964683"/>
              <a:gd name="connsiteX402" fmla="*/ 772372 w 961132"/>
              <a:gd name="connsiteY402" fmla="*/ 117216 h 964683"/>
              <a:gd name="connsiteX403" fmla="*/ 774300 w 961132"/>
              <a:gd name="connsiteY403" fmla="*/ 119386 h 964683"/>
              <a:gd name="connsiteX404" fmla="*/ 776229 w 961132"/>
              <a:gd name="connsiteY404" fmla="*/ 121570 h 964683"/>
              <a:gd name="connsiteX405" fmla="*/ 778157 w 961132"/>
              <a:gd name="connsiteY405" fmla="*/ 123771 h 964683"/>
              <a:gd name="connsiteX406" fmla="*/ 780085 w 961132"/>
              <a:gd name="connsiteY406" fmla="*/ 125986 h 964683"/>
              <a:gd name="connsiteX407" fmla="*/ 782003 w 961132"/>
              <a:gd name="connsiteY407" fmla="*/ 128216 h 964683"/>
              <a:gd name="connsiteX408" fmla="*/ 783931 w 961132"/>
              <a:gd name="connsiteY408" fmla="*/ 130462 h 964683"/>
              <a:gd name="connsiteX409" fmla="*/ 785859 w 961132"/>
              <a:gd name="connsiteY409" fmla="*/ 132722 h 964683"/>
              <a:gd name="connsiteX410" fmla="*/ 787787 w 961132"/>
              <a:gd name="connsiteY410" fmla="*/ 134998 h 964683"/>
              <a:gd name="connsiteX411" fmla="*/ 789715 w 961132"/>
              <a:gd name="connsiteY411" fmla="*/ 137287 h 964683"/>
              <a:gd name="connsiteX412" fmla="*/ 791633 w 961132"/>
              <a:gd name="connsiteY412" fmla="*/ 139592 h 964683"/>
              <a:gd name="connsiteX413" fmla="*/ 793561 w 961132"/>
              <a:gd name="connsiteY413" fmla="*/ 141910 h 964683"/>
              <a:gd name="connsiteX414" fmla="*/ 795489 w 961132"/>
              <a:gd name="connsiteY414" fmla="*/ 144242 h 964683"/>
              <a:gd name="connsiteX415" fmla="*/ 797417 w 961132"/>
              <a:gd name="connsiteY415" fmla="*/ 146588 h 964683"/>
              <a:gd name="connsiteX416" fmla="*/ 799345 w 961132"/>
              <a:gd name="connsiteY416" fmla="*/ 148949 h 964683"/>
              <a:gd name="connsiteX417" fmla="*/ 801263 w 961132"/>
              <a:gd name="connsiteY417" fmla="*/ 151323 h 964683"/>
              <a:gd name="connsiteX418" fmla="*/ 803191 w 961132"/>
              <a:gd name="connsiteY418" fmla="*/ 153710 h 964683"/>
              <a:gd name="connsiteX419" fmla="*/ 805119 w 961132"/>
              <a:gd name="connsiteY419" fmla="*/ 156110 h 964683"/>
              <a:gd name="connsiteX420" fmla="*/ 807047 w 961132"/>
              <a:gd name="connsiteY420" fmla="*/ 158523 h 964683"/>
              <a:gd name="connsiteX421" fmla="*/ 808975 w 961132"/>
              <a:gd name="connsiteY421" fmla="*/ 160950 h 964683"/>
              <a:gd name="connsiteX422" fmla="*/ 810894 w 961132"/>
              <a:gd name="connsiteY422" fmla="*/ 163390 h 964683"/>
              <a:gd name="connsiteX423" fmla="*/ 812822 w 961132"/>
              <a:gd name="connsiteY423" fmla="*/ 165842 h 964683"/>
              <a:gd name="connsiteX424" fmla="*/ 814750 w 961132"/>
              <a:gd name="connsiteY424" fmla="*/ 168307 h 964683"/>
              <a:gd name="connsiteX425" fmla="*/ 816678 w 961132"/>
              <a:gd name="connsiteY425" fmla="*/ 170783 h 964683"/>
              <a:gd name="connsiteX426" fmla="*/ 818606 w 961132"/>
              <a:gd name="connsiteY426" fmla="*/ 173272 h 964683"/>
              <a:gd name="connsiteX427" fmla="*/ 820524 w 961132"/>
              <a:gd name="connsiteY427" fmla="*/ 175773 h 964683"/>
              <a:gd name="connsiteX428" fmla="*/ 822452 w 961132"/>
              <a:gd name="connsiteY428" fmla="*/ 178286 h 964683"/>
              <a:gd name="connsiteX429" fmla="*/ 824380 w 961132"/>
              <a:gd name="connsiteY429" fmla="*/ 180810 h 964683"/>
              <a:gd name="connsiteX430" fmla="*/ 826308 w 961132"/>
              <a:gd name="connsiteY430" fmla="*/ 183346 h 964683"/>
              <a:gd name="connsiteX431" fmla="*/ 828236 w 961132"/>
              <a:gd name="connsiteY431" fmla="*/ 185893 h 964683"/>
              <a:gd name="connsiteX432" fmla="*/ 830154 w 961132"/>
              <a:gd name="connsiteY432" fmla="*/ 188452 h 964683"/>
              <a:gd name="connsiteX433" fmla="*/ 832082 w 961132"/>
              <a:gd name="connsiteY433" fmla="*/ 191022 h 964683"/>
              <a:gd name="connsiteX434" fmla="*/ 834010 w 961132"/>
              <a:gd name="connsiteY434" fmla="*/ 193602 h 964683"/>
              <a:gd name="connsiteX435" fmla="*/ 835938 w 961132"/>
              <a:gd name="connsiteY435" fmla="*/ 196193 h 964683"/>
              <a:gd name="connsiteX436" fmla="*/ 837866 w 961132"/>
              <a:gd name="connsiteY436" fmla="*/ 198794 h 964683"/>
              <a:gd name="connsiteX437" fmla="*/ 839794 w 961132"/>
              <a:gd name="connsiteY437" fmla="*/ 201406 h 964683"/>
              <a:gd name="connsiteX438" fmla="*/ 841713 w 961132"/>
              <a:gd name="connsiteY438" fmla="*/ 204029 h 964683"/>
              <a:gd name="connsiteX439" fmla="*/ 843641 w 961132"/>
              <a:gd name="connsiteY439" fmla="*/ 206661 h 964683"/>
              <a:gd name="connsiteX440" fmla="*/ 845569 w 961132"/>
              <a:gd name="connsiteY440" fmla="*/ 209302 h 964683"/>
              <a:gd name="connsiteX441" fmla="*/ 847497 w 961132"/>
              <a:gd name="connsiteY441" fmla="*/ 211955 h 964683"/>
              <a:gd name="connsiteX442" fmla="*/ 849425 w 961132"/>
              <a:gd name="connsiteY442" fmla="*/ 214615 h 964683"/>
              <a:gd name="connsiteX443" fmla="*/ 851343 w 961132"/>
              <a:gd name="connsiteY443" fmla="*/ 217286 h 964683"/>
              <a:gd name="connsiteX444" fmla="*/ 853271 w 961132"/>
              <a:gd name="connsiteY444" fmla="*/ 219966 h 964683"/>
              <a:gd name="connsiteX445" fmla="*/ 855199 w 961132"/>
              <a:gd name="connsiteY445" fmla="*/ 222655 h 964683"/>
              <a:gd name="connsiteX446" fmla="*/ 857127 w 961132"/>
              <a:gd name="connsiteY446" fmla="*/ 225353 h 964683"/>
              <a:gd name="connsiteX447" fmla="*/ 859055 w 961132"/>
              <a:gd name="connsiteY447" fmla="*/ 228059 h 964683"/>
              <a:gd name="connsiteX448" fmla="*/ 860973 w 961132"/>
              <a:gd name="connsiteY448" fmla="*/ 230773 h 964683"/>
              <a:gd name="connsiteX449" fmla="*/ 862901 w 961132"/>
              <a:gd name="connsiteY449" fmla="*/ 233496 h 964683"/>
              <a:gd name="connsiteX450" fmla="*/ 864829 w 961132"/>
              <a:gd name="connsiteY450" fmla="*/ 236228 h 964683"/>
              <a:gd name="connsiteX451" fmla="*/ 866757 w 961132"/>
              <a:gd name="connsiteY451" fmla="*/ 238967 h 964683"/>
              <a:gd name="connsiteX452" fmla="*/ 868685 w 961132"/>
              <a:gd name="connsiteY452" fmla="*/ 241714 h 964683"/>
              <a:gd name="connsiteX453" fmla="*/ 870603 w 961132"/>
              <a:gd name="connsiteY453" fmla="*/ 244469 h 964683"/>
              <a:gd name="connsiteX454" fmla="*/ 872531 w 961132"/>
              <a:gd name="connsiteY454" fmla="*/ 247232 h 964683"/>
              <a:gd name="connsiteX455" fmla="*/ 874459 w 961132"/>
              <a:gd name="connsiteY455" fmla="*/ 250001 h 964683"/>
              <a:gd name="connsiteX456" fmla="*/ 876388 w 961132"/>
              <a:gd name="connsiteY456" fmla="*/ 252779 h 964683"/>
              <a:gd name="connsiteX457" fmla="*/ 878316 w 961132"/>
              <a:gd name="connsiteY457" fmla="*/ 255563 h 964683"/>
              <a:gd name="connsiteX458" fmla="*/ 880234 w 961132"/>
              <a:gd name="connsiteY458" fmla="*/ 258353 h 964683"/>
              <a:gd name="connsiteX459" fmla="*/ 882162 w 961132"/>
              <a:gd name="connsiteY459" fmla="*/ 261151 h 964683"/>
              <a:gd name="connsiteX460" fmla="*/ 884090 w 961132"/>
              <a:gd name="connsiteY460" fmla="*/ 263955 h 964683"/>
              <a:gd name="connsiteX461" fmla="*/ 886018 w 961132"/>
              <a:gd name="connsiteY461" fmla="*/ 266765 h 964683"/>
              <a:gd name="connsiteX462" fmla="*/ 887946 w 961132"/>
              <a:gd name="connsiteY462" fmla="*/ 269582 h 964683"/>
              <a:gd name="connsiteX463" fmla="*/ 889864 w 961132"/>
              <a:gd name="connsiteY463" fmla="*/ 272404 h 964683"/>
              <a:gd name="connsiteX464" fmla="*/ 891792 w 961132"/>
              <a:gd name="connsiteY464" fmla="*/ 275232 h 964683"/>
              <a:gd name="connsiteX465" fmla="*/ 893720 w 961132"/>
              <a:gd name="connsiteY465" fmla="*/ 278066 h 964683"/>
              <a:gd name="connsiteX466" fmla="*/ 895648 w 961132"/>
              <a:gd name="connsiteY466" fmla="*/ 280905 h 964683"/>
              <a:gd name="connsiteX467" fmla="*/ 897576 w 961132"/>
              <a:gd name="connsiteY467" fmla="*/ 283751 h 964683"/>
              <a:gd name="connsiteX468" fmla="*/ 899504 w 961132"/>
              <a:gd name="connsiteY468" fmla="*/ 286600 h 964683"/>
              <a:gd name="connsiteX469" fmla="*/ 901422 w 961132"/>
              <a:gd name="connsiteY469" fmla="*/ 289455 h 964683"/>
              <a:gd name="connsiteX470" fmla="*/ 903350 w 961132"/>
              <a:gd name="connsiteY470" fmla="*/ 292316 h 964683"/>
              <a:gd name="connsiteX471" fmla="*/ 905278 w 961132"/>
              <a:gd name="connsiteY471" fmla="*/ 295180 h 964683"/>
              <a:gd name="connsiteX472" fmla="*/ 907207 w 961132"/>
              <a:gd name="connsiteY472" fmla="*/ 298049 h 964683"/>
              <a:gd name="connsiteX473" fmla="*/ 909135 w 961132"/>
              <a:gd name="connsiteY473" fmla="*/ 300922 h 964683"/>
              <a:gd name="connsiteX474" fmla="*/ 911053 w 961132"/>
              <a:gd name="connsiteY474" fmla="*/ 303800 h 964683"/>
              <a:gd name="connsiteX475" fmla="*/ 912981 w 961132"/>
              <a:gd name="connsiteY475" fmla="*/ 306682 h 964683"/>
              <a:gd name="connsiteX476" fmla="*/ 914909 w 961132"/>
              <a:gd name="connsiteY476" fmla="*/ 309568 h 964683"/>
              <a:gd name="connsiteX477" fmla="*/ 916837 w 961132"/>
              <a:gd name="connsiteY477" fmla="*/ 312457 h 964683"/>
              <a:gd name="connsiteX478" fmla="*/ 918765 w 961132"/>
              <a:gd name="connsiteY478" fmla="*/ 315350 h 964683"/>
              <a:gd name="connsiteX479" fmla="*/ 920683 w 961132"/>
              <a:gd name="connsiteY479" fmla="*/ 318246 h 964683"/>
              <a:gd name="connsiteX480" fmla="*/ 922611 w 961132"/>
              <a:gd name="connsiteY480" fmla="*/ 321146 h 964683"/>
              <a:gd name="connsiteX481" fmla="*/ 924539 w 961132"/>
              <a:gd name="connsiteY481" fmla="*/ 324048 h 964683"/>
              <a:gd name="connsiteX482" fmla="*/ 926467 w 961132"/>
              <a:gd name="connsiteY482" fmla="*/ 326954 h 964683"/>
              <a:gd name="connsiteX483" fmla="*/ 928395 w 961132"/>
              <a:gd name="connsiteY483" fmla="*/ 329862 h 964683"/>
              <a:gd name="connsiteX484" fmla="*/ 930313 w 961132"/>
              <a:gd name="connsiteY484" fmla="*/ 332773 h 964683"/>
              <a:gd name="connsiteX485" fmla="*/ 932241 w 961132"/>
              <a:gd name="connsiteY485" fmla="*/ 335687 h 964683"/>
              <a:gd name="connsiteX486" fmla="*/ 934169 w 961132"/>
              <a:gd name="connsiteY486" fmla="*/ 338602 h 964683"/>
              <a:gd name="connsiteX487" fmla="*/ 936097 w 961132"/>
              <a:gd name="connsiteY487" fmla="*/ 341520 h 964683"/>
              <a:gd name="connsiteX488" fmla="*/ 938025 w 961132"/>
              <a:gd name="connsiteY488" fmla="*/ 344439 h 964683"/>
              <a:gd name="connsiteX489" fmla="*/ 939944 w 961132"/>
              <a:gd name="connsiteY489" fmla="*/ 347361 h 964683"/>
              <a:gd name="connsiteX490" fmla="*/ 941872 w 961132"/>
              <a:gd name="connsiteY490" fmla="*/ 350284 h 964683"/>
              <a:gd name="connsiteX491" fmla="*/ 943800 w 961132"/>
              <a:gd name="connsiteY491" fmla="*/ 353209 h 964683"/>
              <a:gd name="connsiteX492" fmla="*/ 945728 w 961132"/>
              <a:gd name="connsiteY492" fmla="*/ 356135 h 964683"/>
              <a:gd name="connsiteX493" fmla="*/ 947656 w 961132"/>
              <a:gd name="connsiteY493" fmla="*/ 359062 h 964683"/>
              <a:gd name="connsiteX494" fmla="*/ 949574 w 961132"/>
              <a:gd name="connsiteY494" fmla="*/ 361991 h 964683"/>
              <a:gd name="connsiteX495" fmla="*/ 951502 w 961132"/>
              <a:gd name="connsiteY495" fmla="*/ 364920 h 964683"/>
              <a:gd name="connsiteX496" fmla="*/ 953430 w 961132"/>
              <a:gd name="connsiteY496" fmla="*/ 367849 h 964683"/>
              <a:gd name="connsiteX497" fmla="*/ 955358 w 961132"/>
              <a:gd name="connsiteY497" fmla="*/ 370780 h 964683"/>
              <a:gd name="connsiteX498" fmla="*/ 957286 w 961132"/>
              <a:gd name="connsiteY498" fmla="*/ 373711 h 964683"/>
              <a:gd name="connsiteX499" fmla="*/ 959214 w 961132"/>
              <a:gd name="connsiteY499" fmla="*/ 376642 h 964683"/>
              <a:gd name="connsiteX500" fmla="*/ 961132 w 961132"/>
              <a:gd name="connsiteY500" fmla="*/ 379574 h 964683"/>
              <a:gd name="connsiteX501" fmla="*/ 961132 w 961132"/>
              <a:gd name="connsiteY501" fmla="*/ 964684 h 964683"/>
              <a:gd name="connsiteX502" fmla="*/ 959214 w 961132"/>
              <a:gd name="connsiteY502" fmla="*/ 964684 h 964683"/>
              <a:gd name="connsiteX503" fmla="*/ 957286 w 961132"/>
              <a:gd name="connsiteY503" fmla="*/ 964684 h 964683"/>
              <a:gd name="connsiteX504" fmla="*/ 955358 w 961132"/>
              <a:gd name="connsiteY504" fmla="*/ 964684 h 964683"/>
              <a:gd name="connsiteX505" fmla="*/ 953430 w 961132"/>
              <a:gd name="connsiteY505" fmla="*/ 964684 h 964683"/>
              <a:gd name="connsiteX506" fmla="*/ 951502 w 961132"/>
              <a:gd name="connsiteY506" fmla="*/ 964684 h 964683"/>
              <a:gd name="connsiteX507" fmla="*/ 949574 w 961132"/>
              <a:gd name="connsiteY507" fmla="*/ 964684 h 964683"/>
              <a:gd name="connsiteX508" fmla="*/ 947656 w 961132"/>
              <a:gd name="connsiteY508" fmla="*/ 964684 h 964683"/>
              <a:gd name="connsiteX509" fmla="*/ 945728 w 961132"/>
              <a:gd name="connsiteY509" fmla="*/ 964684 h 964683"/>
              <a:gd name="connsiteX510" fmla="*/ 943800 w 961132"/>
              <a:gd name="connsiteY510" fmla="*/ 964684 h 964683"/>
              <a:gd name="connsiteX511" fmla="*/ 941872 w 961132"/>
              <a:gd name="connsiteY511" fmla="*/ 964684 h 964683"/>
              <a:gd name="connsiteX512" fmla="*/ 939944 w 961132"/>
              <a:gd name="connsiteY512" fmla="*/ 964684 h 964683"/>
              <a:gd name="connsiteX513" fmla="*/ 938025 w 961132"/>
              <a:gd name="connsiteY513" fmla="*/ 964684 h 964683"/>
              <a:gd name="connsiteX514" fmla="*/ 936097 w 961132"/>
              <a:gd name="connsiteY514" fmla="*/ 964684 h 964683"/>
              <a:gd name="connsiteX515" fmla="*/ 934169 w 961132"/>
              <a:gd name="connsiteY515" fmla="*/ 964684 h 964683"/>
              <a:gd name="connsiteX516" fmla="*/ 932241 w 961132"/>
              <a:gd name="connsiteY516" fmla="*/ 964684 h 964683"/>
              <a:gd name="connsiteX517" fmla="*/ 930313 w 961132"/>
              <a:gd name="connsiteY517" fmla="*/ 964684 h 964683"/>
              <a:gd name="connsiteX518" fmla="*/ 928395 w 961132"/>
              <a:gd name="connsiteY518" fmla="*/ 964684 h 964683"/>
              <a:gd name="connsiteX519" fmla="*/ 926467 w 961132"/>
              <a:gd name="connsiteY519" fmla="*/ 964684 h 964683"/>
              <a:gd name="connsiteX520" fmla="*/ 924539 w 961132"/>
              <a:gd name="connsiteY520" fmla="*/ 964684 h 964683"/>
              <a:gd name="connsiteX521" fmla="*/ 922611 w 961132"/>
              <a:gd name="connsiteY521" fmla="*/ 964684 h 964683"/>
              <a:gd name="connsiteX522" fmla="*/ 920683 w 961132"/>
              <a:gd name="connsiteY522" fmla="*/ 964684 h 964683"/>
              <a:gd name="connsiteX523" fmla="*/ 918765 w 961132"/>
              <a:gd name="connsiteY523" fmla="*/ 964684 h 964683"/>
              <a:gd name="connsiteX524" fmla="*/ 916837 w 961132"/>
              <a:gd name="connsiteY524" fmla="*/ 964684 h 964683"/>
              <a:gd name="connsiteX525" fmla="*/ 914909 w 961132"/>
              <a:gd name="connsiteY525" fmla="*/ 964684 h 964683"/>
              <a:gd name="connsiteX526" fmla="*/ 912981 w 961132"/>
              <a:gd name="connsiteY526" fmla="*/ 964684 h 964683"/>
              <a:gd name="connsiteX527" fmla="*/ 911053 w 961132"/>
              <a:gd name="connsiteY527" fmla="*/ 964684 h 964683"/>
              <a:gd name="connsiteX528" fmla="*/ 909135 w 961132"/>
              <a:gd name="connsiteY528" fmla="*/ 964684 h 964683"/>
              <a:gd name="connsiteX529" fmla="*/ 907207 w 961132"/>
              <a:gd name="connsiteY529" fmla="*/ 964684 h 964683"/>
              <a:gd name="connsiteX530" fmla="*/ 905278 w 961132"/>
              <a:gd name="connsiteY530" fmla="*/ 964684 h 964683"/>
              <a:gd name="connsiteX531" fmla="*/ 903350 w 961132"/>
              <a:gd name="connsiteY531" fmla="*/ 964684 h 964683"/>
              <a:gd name="connsiteX532" fmla="*/ 901422 w 961132"/>
              <a:gd name="connsiteY532" fmla="*/ 964684 h 964683"/>
              <a:gd name="connsiteX533" fmla="*/ 899504 w 961132"/>
              <a:gd name="connsiteY533" fmla="*/ 964684 h 964683"/>
              <a:gd name="connsiteX534" fmla="*/ 897576 w 961132"/>
              <a:gd name="connsiteY534" fmla="*/ 964684 h 964683"/>
              <a:gd name="connsiteX535" fmla="*/ 895648 w 961132"/>
              <a:gd name="connsiteY535" fmla="*/ 964684 h 964683"/>
              <a:gd name="connsiteX536" fmla="*/ 893720 w 961132"/>
              <a:gd name="connsiteY536" fmla="*/ 964684 h 964683"/>
              <a:gd name="connsiteX537" fmla="*/ 891792 w 961132"/>
              <a:gd name="connsiteY537" fmla="*/ 964684 h 964683"/>
              <a:gd name="connsiteX538" fmla="*/ 889864 w 961132"/>
              <a:gd name="connsiteY538" fmla="*/ 964684 h 964683"/>
              <a:gd name="connsiteX539" fmla="*/ 887946 w 961132"/>
              <a:gd name="connsiteY539" fmla="*/ 964684 h 964683"/>
              <a:gd name="connsiteX540" fmla="*/ 886018 w 961132"/>
              <a:gd name="connsiteY540" fmla="*/ 964684 h 964683"/>
              <a:gd name="connsiteX541" fmla="*/ 884090 w 961132"/>
              <a:gd name="connsiteY541" fmla="*/ 964684 h 964683"/>
              <a:gd name="connsiteX542" fmla="*/ 882162 w 961132"/>
              <a:gd name="connsiteY542" fmla="*/ 964684 h 964683"/>
              <a:gd name="connsiteX543" fmla="*/ 880234 w 961132"/>
              <a:gd name="connsiteY543" fmla="*/ 964684 h 964683"/>
              <a:gd name="connsiteX544" fmla="*/ 878316 w 961132"/>
              <a:gd name="connsiteY544" fmla="*/ 964684 h 964683"/>
              <a:gd name="connsiteX545" fmla="*/ 876388 w 961132"/>
              <a:gd name="connsiteY545" fmla="*/ 964684 h 964683"/>
              <a:gd name="connsiteX546" fmla="*/ 874459 w 961132"/>
              <a:gd name="connsiteY546" fmla="*/ 964684 h 964683"/>
              <a:gd name="connsiteX547" fmla="*/ 872531 w 961132"/>
              <a:gd name="connsiteY547" fmla="*/ 964684 h 964683"/>
              <a:gd name="connsiteX548" fmla="*/ 870603 w 961132"/>
              <a:gd name="connsiteY548" fmla="*/ 964684 h 964683"/>
              <a:gd name="connsiteX549" fmla="*/ 868685 w 961132"/>
              <a:gd name="connsiteY549" fmla="*/ 964684 h 964683"/>
              <a:gd name="connsiteX550" fmla="*/ 866757 w 961132"/>
              <a:gd name="connsiteY550" fmla="*/ 964684 h 964683"/>
              <a:gd name="connsiteX551" fmla="*/ 864829 w 961132"/>
              <a:gd name="connsiteY551" fmla="*/ 964684 h 964683"/>
              <a:gd name="connsiteX552" fmla="*/ 862901 w 961132"/>
              <a:gd name="connsiteY552" fmla="*/ 964684 h 964683"/>
              <a:gd name="connsiteX553" fmla="*/ 860973 w 961132"/>
              <a:gd name="connsiteY553" fmla="*/ 964684 h 964683"/>
              <a:gd name="connsiteX554" fmla="*/ 859055 w 961132"/>
              <a:gd name="connsiteY554" fmla="*/ 964684 h 964683"/>
              <a:gd name="connsiteX555" fmla="*/ 857127 w 961132"/>
              <a:gd name="connsiteY555" fmla="*/ 964684 h 964683"/>
              <a:gd name="connsiteX556" fmla="*/ 855199 w 961132"/>
              <a:gd name="connsiteY556" fmla="*/ 964684 h 964683"/>
              <a:gd name="connsiteX557" fmla="*/ 853271 w 961132"/>
              <a:gd name="connsiteY557" fmla="*/ 964684 h 964683"/>
              <a:gd name="connsiteX558" fmla="*/ 851343 w 961132"/>
              <a:gd name="connsiteY558" fmla="*/ 964684 h 964683"/>
              <a:gd name="connsiteX559" fmla="*/ 849425 w 961132"/>
              <a:gd name="connsiteY559" fmla="*/ 964684 h 964683"/>
              <a:gd name="connsiteX560" fmla="*/ 847497 w 961132"/>
              <a:gd name="connsiteY560" fmla="*/ 964684 h 964683"/>
              <a:gd name="connsiteX561" fmla="*/ 845569 w 961132"/>
              <a:gd name="connsiteY561" fmla="*/ 964684 h 964683"/>
              <a:gd name="connsiteX562" fmla="*/ 843641 w 961132"/>
              <a:gd name="connsiteY562" fmla="*/ 964684 h 964683"/>
              <a:gd name="connsiteX563" fmla="*/ 841713 w 961132"/>
              <a:gd name="connsiteY563" fmla="*/ 964684 h 964683"/>
              <a:gd name="connsiteX564" fmla="*/ 839794 w 961132"/>
              <a:gd name="connsiteY564" fmla="*/ 964684 h 964683"/>
              <a:gd name="connsiteX565" fmla="*/ 837866 w 961132"/>
              <a:gd name="connsiteY565" fmla="*/ 964684 h 964683"/>
              <a:gd name="connsiteX566" fmla="*/ 835938 w 961132"/>
              <a:gd name="connsiteY566" fmla="*/ 964684 h 964683"/>
              <a:gd name="connsiteX567" fmla="*/ 834010 w 961132"/>
              <a:gd name="connsiteY567" fmla="*/ 964684 h 964683"/>
              <a:gd name="connsiteX568" fmla="*/ 832082 w 961132"/>
              <a:gd name="connsiteY568" fmla="*/ 964684 h 964683"/>
              <a:gd name="connsiteX569" fmla="*/ 830154 w 961132"/>
              <a:gd name="connsiteY569" fmla="*/ 964684 h 964683"/>
              <a:gd name="connsiteX570" fmla="*/ 828236 w 961132"/>
              <a:gd name="connsiteY570" fmla="*/ 964684 h 964683"/>
              <a:gd name="connsiteX571" fmla="*/ 826308 w 961132"/>
              <a:gd name="connsiteY571" fmla="*/ 964684 h 964683"/>
              <a:gd name="connsiteX572" fmla="*/ 824380 w 961132"/>
              <a:gd name="connsiteY572" fmla="*/ 964684 h 964683"/>
              <a:gd name="connsiteX573" fmla="*/ 822452 w 961132"/>
              <a:gd name="connsiteY573" fmla="*/ 964684 h 964683"/>
              <a:gd name="connsiteX574" fmla="*/ 820524 w 961132"/>
              <a:gd name="connsiteY574" fmla="*/ 964684 h 964683"/>
              <a:gd name="connsiteX575" fmla="*/ 818606 w 961132"/>
              <a:gd name="connsiteY575" fmla="*/ 964684 h 964683"/>
              <a:gd name="connsiteX576" fmla="*/ 816678 w 961132"/>
              <a:gd name="connsiteY576" fmla="*/ 964684 h 964683"/>
              <a:gd name="connsiteX577" fmla="*/ 814750 w 961132"/>
              <a:gd name="connsiteY577" fmla="*/ 964684 h 964683"/>
              <a:gd name="connsiteX578" fmla="*/ 812822 w 961132"/>
              <a:gd name="connsiteY578" fmla="*/ 964684 h 964683"/>
              <a:gd name="connsiteX579" fmla="*/ 810894 w 961132"/>
              <a:gd name="connsiteY579" fmla="*/ 964684 h 964683"/>
              <a:gd name="connsiteX580" fmla="*/ 808975 w 961132"/>
              <a:gd name="connsiteY580" fmla="*/ 964684 h 964683"/>
              <a:gd name="connsiteX581" fmla="*/ 807047 w 961132"/>
              <a:gd name="connsiteY581" fmla="*/ 964684 h 964683"/>
              <a:gd name="connsiteX582" fmla="*/ 805119 w 961132"/>
              <a:gd name="connsiteY582" fmla="*/ 964684 h 964683"/>
              <a:gd name="connsiteX583" fmla="*/ 803191 w 961132"/>
              <a:gd name="connsiteY583" fmla="*/ 964684 h 964683"/>
              <a:gd name="connsiteX584" fmla="*/ 801263 w 961132"/>
              <a:gd name="connsiteY584" fmla="*/ 964684 h 964683"/>
              <a:gd name="connsiteX585" fmla="*/ 799345 w 961132"/>
              <a:gd name="connsiteY585" fmla="*/ 964684 h 964683"/>
              <a:gd name="connsiteX586" fmla="*/ 797417 w 961132"/>
              <a:gd name="connsiteY586" fmla="*/ 964684 h 964683"/>
              <a:gd name="connsiteX587" fmla="*/ 795489 w 961132"/>
              <a:gd name="connsiteY587" fmla="*/ 964684 h 964683"/>
              <a:gd name="connsiteX588" fmla="*/ 793561 w 961132"/>
              <a:gd name="connsiteY588" fmla="*/ 964684 h 964683"/>
              <a:gd name="connsiteX589" fmla="*/ 791633 w 961132"/>
              <a:gd name="connsiteY589" fmla="*/ 964684 h 964683"/>
              <a:gd name="connsiteX590" fmla="*/ 789715 w 961132"/>
              <a:gd name="connsiteY590" fmla="*/ 964684 h 964683"/>
              <a:gd name="connsiteX591" fmla="*/ 787787 w 961132"/>
              <a:gd name="connsiteY591" fmla="*/ 964684 h 964683"/>
              <a:gd name="connsiteX592" fmla="*/ 785859 w 961132"/>
              <a:gd name="connsiteY592" fmla="*/ 964684 h 964683"/>
              <a:gd name="connsiteX593" fmla="*/ 783931 w 961132"/>
              <a:gd name="connsiteY593" fmla="*/ 964684 h 964683"/>
              <a:gd name="connsiteX594" fmla="*/ 782003 w 961132"/>
              <a:gd name="connsiteY594" fmla="*/ 964684 h 964683"/>
              <a:gd name="connsiteX595" fmla="*/ 780085 w 961132"/>
              <a:gd name="connsiteY595" fmla="*/ 964684 h 964683"/>
              <a:gd name="connsiteX596" fmla="*/ 778157 w 961132"/>
              <a:gd name="connsiteY596" fmla="*/ 964684 h 964683"/>
              <a:gd name="connsiteX597" fmla="*/ 776229 w 961132"/>
              <a:gd name="connsiteY597" fmla="*/ 964684 h 964683"/>
              <a:gd name="connsiteX598" fmla="*/ 774300 w 961132"/>
              <a:gd name="connsiteY598" fmla="*/ 964684 h 964683"/>
              <a:gd name="connsiteX599" fmla="*/ 772372 w 961132"/>
              <a:gd name="connsiteY599" fmla="*/ 964684 h 964683"/>
              <a:gd name="connsiteX600" fmla="*/ 770444 w 961132"/>
              <a:gd name="connsiteY600" fmla="*/ 964684 h 964683"/>
              <a:gd name="connsiteX601" fmla="*/ 768526 w 961132"/>
              <a:gd name="connsiteY601" fmla="*/ 964684 h 964683"/>
              <a:gd name="connsiteX602" fmla="*/ 766598 w 961132"/>
              <a:gd name="connsiteY602" fmla="*/ 964684 h 964683"/>
              <a:gd name="connsiteX603" fmla="*/ 764670 w 961132"/>
              <a:gd name="connsiteY603" fmla="*/ 964684 h 964683"/>
              <a:gd name="connsiteX604" fmla="*/ 762742 w 961132"/>
              <a:gd name="connsiteY604" fmla="*/ 964684 h 964683"/>
              <a:gd name="connsiteX605" fmla="*/ 760814 w 961132"/>
              <a:gd name="connsiteY605" fmla="*/ 964684 h 964683"/>
              <a:gd name="connsiteX606" fmla="*/ 758896 w 961132"/>
              <a:gd name="connsiteY606" fmla="*/ 964684 h 964683"/>
              <a:gd name="connsiteX607" fmla="*/ 756968 w 961132"/>
              <a:gd name="connsiteY607" fmla="*/ 964684 h 964683"/>
              <a:gd name="connsiteX608" fmla="*/ 755040 w 961132"/>
              <a:gd name="connsiteY608" fmla="*/ 964684 h 964683"/>
              <a:gd name="connsiteX609" fmla="*/ 753112 w 961132"/>
              <a:gd name="connsiteY609" fmla="*/ 964684 h 964683"/>
              <a:gd name="connsiteX610" fmla="*/ 751184 w 961132"/>
              <a:gd name="connsiteY610" fmla="*/ 964684 h 964683"/>
              <a:gd name="connsiteX611" fmla="*/ 749266 w 961132"/>
              <a:gd name="connsiteY611" fmla="*/ 964684 h 964683"/>
              <a:gd name="connsiteX612" fmla="*/ 747338 w 961132"/>
              <a:gd name="connsiteY612" fmla="*/ 964684 h 964683"/>
              <a:gd name="connsiteX613" fmla="*/ 745410 w 961132"/>
              <a:gd name="connsiteY613" fmla="*/ 964684 h 964683"/>
              <a:gd name="connsiteX614" fmla="*/ 743482 w 961132"/>
              <a:gd name="connsiteY614" fmla="*/ 964684 h 964683"/>
              <a:gd name="connsiteX615" fmla="*/ 741553 w 961132"/>
              <a:gd name="connsiteY615" fmla="*/ 964684 h 964683"/>
              <a:gd name="connsiteX616" fmla="*/ 739635 w 961132"/>
              <a:gd name="connsiteY616" fmla="*/ 964684 h 964683"/>
              <a:gd name="connsiteX617" fmla="*/ 737707 w 961132"/>
              <a:gd name="connsiteY617" fmla="*/ 964684 h 964683"/>
              <a:gd name="connsiteX618" fmla="*/ 735779 w 961132"/>
              <a:gd name="connsiteY618" fmla="*/ 964684 h 964683"/>
              <a:gd name="connsiteX619" fmla="*/ 733851 w 961132"/>
              <a:gd name="connsiteY619" fmla="*/ 964684 h 964683"/>
              <a:gd name="connsiteX620" fmla="*/ 731923 w 961132"/>
              <a:gd name="connsiteY620" fmla="*/ 964684 h 964683"/>
              <a:gd name="connsiteX621" fmla="*/ 730005 w 961132"/>
              <a:gd name="connsiteY621" fmla="*/ 964684 h 964683"/>
              <a:gd name="connsiteX622" fmla="*/ 728077 w 961132"/>
              <a:gd name="connsiteY622" fmla="*/ 964684 h 964683"/>
              <a:gd name="connsiteX623" fmla="*/ 726149 w 961132"/>
              <a:gd name="connsiteY623" fmla="*/ 964684 h 964683"/>
              <a:gd name="connsiteX624" fmla="*/ 724221 w 961132"/>
              <a:gd name="connsiteY624" fmla="*/ 964684 h 964683"/>
              <a:gd name="connsiteX625" fmla="*/ 722293 w 961132"/>
              <a:gd name="connsiteY625" fmla="*/ 964684 h 964683"/>
              <a:gd name="connsiteX626" fmla="*/ 720375 w 961132"/>
              <a:gd name="connsiteY626" fmla="*/ 964684 h 964683"/>
              <a:gd name="connsiteX627" fmla="*/ 718447 w 961132"/>
              <a:gd name="connsiteY627" fmla="*/ 964684 h 964683"/>
              <a:gd name="connsiteX628" fmla="*/ 716519 w 961132"/>
              <a:gd name="connsiteY628" fmla="*/ 964684 h 964683"/>
              <a:gd name="connsiteX629" fmla="*/ 714591 w 961132"/>
              <a:gd name="connsiteY629" fmla="*/ 964684 h 964683"/>
              <a:gd name="connsiteX630" fmla="*/ 712663 w 961132"/>
              <a:gd name="connsiteY630" fmla="*/ 964684 h 964683"/>
              <a:gd name="connsiteX631" fmla="*/ 710735 w 961132"/>
              <a:gd name="connsiteY631" fmla="*/ 964684 h 964683"/>
              <a:gd name="connsiteX632" fmla="*/ 708817 w 961132"/>
              <a:gd name="connsiteY632" fmla="*/ 964684 h 964683"/>
              <a:gd name="connsiteX633" fmla="*/ 706888 w 961132"/>
              <a:gd name="connsiteY633" fmla="*/ 964684 h 964683"/>
              <a:gd name="connsiteX634" fmla="*/ 704960 w 961132"/>
              <a:gd name="connsiteY634" fmla="*/ 964684 h 964683"/>
              <a:gd name="connsiteX635" fmla="*/ 703032 w 961132"/>
              <a:gd name="connsiteY635" fmla="*/ 964684 h 964683"/>
              <a:gd name="connsiteX636" fmla="*/ 701104 w 961132"/>
              <a:gd name="connsiteY636" fmla="*/ 964684 h 964683"/>
              <a:gd name="connsiteX637" fmla="*/ 699186 w 961132"/>
              <a:gd name="connsiteY637" fmla="*/ 964684 h 964683"/>
              <a:gd name="connsiteX638" fmla="*/ 697258 w 961132"/>
              <a:gd name="connsiteY638" fmla="*/ 964684 h 964683"/>
              <a:gd name="connsiteX639" fmla="*/ 695330 w 961132"/>
              <a:gd name="connsiteY639" fmla="*/ 964684 h 964683"/>
              <a:gd name="connsiteX640" fmla="*/ 693402 w 961132"/>
              <a:gd name="connsiteY640" fmla="*/ 964684 h 964683"/>
              <a:gd name="connsiteX641" fmla="*/ 691474 w 961132"/>
              <a:gd name="connsiteY641" fmla="*/ 964684 h 964683"/>
              <a:gd name="connsiteX642" fmla="*/ 689556 w 961132"/>
              <a:gd name="connsiteY642" fmla="*/ 964684 h 964683"/>
              <a:gd name="connsiteX643" fmla="*/ 687628 w 961132"/>
              <a:gd name="connsiteY643" fmla="*/ 964684 h 964683"/>
              <a:gd name="connsiteX644" fmla="*/ 685700 w 961132"/>
              <a:gd name="connsiteY644" fmla="*/ 964684 h 964683"/>
              <a:gd name="connsiteX645" fmla="*/ 683772 w 961132"/>
              <a:gd name="connsiteY645" fmla="*/ 964684 h 964683"/>
              <a:gd name="connsiteX646" fmla="*/ 681844 w 961132"/>
              <a:gd name="connsiteY646" fmla="*/ 964684 h 964683"/>
              <a:gd name="connsiteX647" fmla="*/ 679926 w 961132"/>
              <a:gd name="connsiteY647" fmla="*/ 964684 h 964683"/>
              <a:gd name="connsiteX648" fmla="*/ 677998 w 961132"/>
              <a:gd name="connsiteY648" fmla="*/ 964684 h 964683"/>
              <a:gd name="connsiteX649" fmla="*/ 676069 w 961132"/>
              <a:gd name="connsiteY649" fmla="*/ 964684 h 964683"/>
              <a:gd name="connsiteX650" fmla="*/ 674141 w 961132"/>
              <a:gd name="connsiteY650" fmla="*/ 964684 h 964683"/>
              <a:gd name="connsiteX651" fmla="*/ 672213 w 961132"/>
              <a:gd name="connsiteY651" fmla="*/ 964684 h 964683"/>
              <a:gd name="connsiteX652" fmla="*/ 670295 w 961132"/>
              <a:gd name="connsiteY652" fmla="*/ 964684 h 964683"/>
              <a:gd name="connsiteX653" fmla="*/ 668367 w 961132"/>
              <a:gd name="connsiteY653" fmla="*/ 964684 h 964683"/>
              <a:gd name="connsiteX654" fmla="*/ 666439 w 961132"/>
              <a:gd name="connsiteY654" fmla="*/ 964684 h 964683"/>
              <a:gd name="connsiteX655" fmla="*/ 664511 w 961132"/>
              <a:gd name="connsiteY655" fmla="*/ 964684 h 964683"/>
              <a:gd name="connsiteX656" fmla="*/ 662583 w 961132"/>
              <a:gd name="connsiteY656" fmla="*/ 964684 h 964683"/>
              <a:gd name="connsiteX657" fmla="*/ 660665 w 961132"/>
              <a:gd name="connsiteY657" fmla="*/ 964684 h 964683"/>
              <a:gd name="connsiteX658" fmla="*/ 658737 w 961132"/>
              <a:gd name="connsiteY658" fmla="*/ 964684 h 964683"/>
              <a:gd name="connsiteX659" fmla="*/ 656809 w 961132"/>
              <a:gd name="connsiteY659" fmla="*/ 964684 h 964683"/>
              <a:gd name="connsiteX660" fmla="*/ 654881 w 961132"/>
              <a:gd name="connsiteY660" fmla="*/ 964684 h 964683"/>
              <a:gd name="connsiteX661" fmla="*/ 652953 w 961132"/>
              <a:gd name="connsiteY661" fmla="*/ 964684 h 964683"/>
              <a:gd name="connsiteX662" fmla="*/ 651025 w 961132"/>
              <a:gd name="connsiteY662" fmla="*/ 964684 h 964683"/>
              <a:gd name="connsiteX663" fmla="*/ 649107 w 961132"/>
              <a:gd name="connsiteY663" fmla="*/ 964684 h 964683"/>
              <a:gd name="connsiteX664" fmla="*/ 647179 w 961132"/>
              <a:gd name="connsiteY664" fmla="*/ 964684 h 964683"/>
              <a:gd name="connsiteX665" fmla="*/ 645251 w 961132"/>
              <a:gd name="connsiteY665" fmla="*/ 964684 h 964683"/>
              <a:gd name="connsiteX666" fmla="*/ 643323 w 961132"/>
              <a:gd name="connsiteY666" fmla="*/ 964684 h 964683"/>
              <a:gd name="connsiteX667" fmla="*/ 641394 w 961132"/>
              <a:gd name="connsiteY667" fmla="*/ 964684 h 964683"/>
              <a:gd name="connsiteX668" fmla="*/ 639476 w 961132"/>
              <a:gd name="connsiteY668" fmla="*/ 964684 h 964683"/>
              <a:gd name="connsiteX669" fmla="*/ 637548 w 961132"/>
              <a:gd name="connsiteY669" fmla="*/ 964684 h 964683"/>
              <a:gd name="connsiteX670" fmla="*/ 635620 w 961132"/>
              <a:gd name="connsiteY670" fmla="*/ 964684 h 964683"/>
              <a:gd name="connsiteX671" fmla="*/ 633692 w 961132"/>
              <a:gd name="connsiteY671" fmla="*/ 964684 h 964683"/>
              <a:gd name="connsiteX672" fmla="*/ 631764 w 961132"/>
              <a:gd name="connsiteY672" fmla="*/ 964684 h 964683"/>
              <a:gd name="connsiteX673" fmla="*/ 629846 w 961132"/>
              <a:gd name="connsiteY673" fmla="*/ 964684 h 964683"/>
              <a:gd name="connsiteX674" fmla="*/ 627918 w 961132"/>
              <a:gd name="connsiteY674" fmla="*/ 964684 h 964683"/>
              <a:gd name="connsiteX675" fmla="*/ 625990 w 961132"/>
              <a:gd name="connsiteY675" fmla="*/ 964684 h 964683"/>
              <a:gd name="connsiteX676" fmla="*/ 624062 w 961132"/>
              <a:gd name="connsiteY676" fmla="*/ 964684 h 964683"/>
              <a:gd name="connsiteX677" fmla="*/ 622134 w 961132"/>
              <a:gd name="connsiteY677" fmla="*/ 964684 h 964683"/>
              <a:gd name="connsiteX678" fmla="*/ 620216 w 961132"/>
              <a:gd name="connsiteY678" fmla="*/ 964684 h 964683"/>
              <a:gd name="connsiteX679" fmla="*/ 618288 w 961132"/>
              <a:gd name="connsiteY679" fmla="*/ 964684 h 964683"/>
              <a:gd name="connsiteX680" fmla="*/ 616360 w 961132"/>
              <a:gd name="connsiteY680" fmla="*/ 964684 h 964683"/>
              <a:gd name="connsiteX681" fmla="*/ 614432 w 961132"/>
              <a:gd name="connsiteY681" fmla="*/ 964684 h 964683"/>
              <a:gd name="connsiteX682" fmla="*/ 612504 w 961132"/>
              <a:gd name="connsiteY682" fmla="*/ 964684 h 964683"/>
              <a:gd name="connsiteX683" fmla="*/ 610585 w 961132"/>
              <a:gd name="connsiteY683" fmla="*/ 964684 h 964683"/>
              <a:gd name="connsiteX684" fmla="*/ 608657 w 961132"/>
              <a:gd name="connsiteY684" fmla="*/ 964684 h 964683"/>
              <a:gd name="connsiteX685" fmla="*/ 606729 w 961132"/>
              <a:gd name="connsiteY685" fmla="*/ 964684 h 964683"/>
              <a:gd name="connsiteX686" fmla="*/ 604801 w 961132"/>
              <a:gd name="connsiteY686" fmla="*/ 964684 h 964683"/>
              <a:gd name="connsiteX687" fmla="*/ 602873 w 961132"/>
              <a:gd name="connsiteY687" fmla="*/ 964684 h 964683"/>
              <a:gd name="connsiteX688" fmla="*/ 600955 w 961132"/>
              <a:gd name="connsiteY688" fmla="*/ 964684 h 964683"/>
              <a:gd name="connsiteX689" fmla="*/ 599027 w 961132"/>
              <a:gd name="connsiteY689" fmla="*/ 964684 h 964683"/>
              <a:gd name="connsiteX690" fmla="*/ 597099 w 961132"/>
              <a:gd name="connsiteY690" fmla="*/ 964684 h 964683"/>
              <a:gd name="connsiteX691" fmla="*/ 595171 w 961132"/>
              <a:gd name="connsiteY691" fmla="*/ 964684 h 964683"/>
              <a:gd name="connsiteX692" fmla="*/ 593243 w 961132"/>
              <a:gd name="connsiteY692" fmla="*/ 964684 h 964683"/>
              <a:gd name="connsiteX693" fmla="*/ 591315 w 961132"/>
              <a:gd name="connsiteY693" fmla="*/ 964684 h 964683"/>
              <a:gd name="connsiteX694" fmla="*/ 589397 w 961132"/>
              <a:gd name="connsiteY694" fmla="*/ 964684 h 964683"/>
              <a:gd name="connsiteX695" fmla="*/ 587469 w 961132"/>
              <a:gd name="connsiteY695" fmla="*/ 964684 h 964683"/>
              <a:gd name="connsiteX696" fmla="*/ 585541 w 961132"/>
              <a:gd name="connsiteY696" fmla="*/ 964684 h 964683"/>
              <a:gd name="connsiteX697" fmla="*/ 583613 w 961132"/>
              <a:gd name="connsiteY697" fmla="*/ 964684 h 964683"/>
              <a:gd name="connsiteX698" fmla="*/ 581685 w 961132"/>
              <a:gd name="connsiteY698" fmla="*/ 964684 h 964683"/>
              <a:gd name="connsiteX699" fmla="*/ 579767 w 961132"/>
              <a:gd name="connsiteY699" fmla="*/ 964684 h 964683"/>
              <a:gd name="connsiteX700" fmla="*/ 577839 w 961132"/>
              <a:gd name="connsiteY700" fmla="*/ 964684 h 964683"/>
              <a:gd name="connsiteX701" fmla="*/ 575910 w 961132"/>
              <a:gd name="connsiteY701" fmla="*/ 964684 h 964683"/>
              <a:gd name="connsiteX702" fmla="*/ 573982 w 961132"/>
              <a:gd name="connsiteY702" fmla="*/ 964684 h 964683"/>
              <a:gd name="connsiteX703" fmla="*/ 572054 w 961132"/>
              <a:gd name="connsiteY703" fmla="*/ 964684 h 964683"/>
              <a:gd name="connsiteX704" fmla="*/ 570136 w 961132"/>
              <a:gd name="connsiteY704" fmla="*/ 964684 h 964683"/>
              <a:gd name="connsiteX705" fmla="*/ 568208 w 961132"/>
              <a:gd name="connsiteY705" fmla="*/ 964684 h 964683"/>
              <a:gd name="connsiteX706" fmla="*/ 566280 w 961132"/>
              <a:gd name="connsiteY706" fmla="*/ 964684 h 964683"/>
              <a:gd name="connsiteX707" fmla="*/ 564352 w 961132"/>
              <a:gd name="connsiteY707" fmla="*/ 964684 h 964683"/>
              <a:gd name="connsiteX708" fmla="*/ 562424 w 961132"/>
              <a:gd name="connsiteY708" fmla="*/ 964684 h 964683"/>
              <a:gd name="connsiteX709" fmla="*/ 560506 w 961132"/>
              <a:gd name="connsiteY709" fmla="*/ 964684 h 964683"/>
              <a:gd name="connsiteX710" fmla="*/ 558578 w 961132"/>
              <a:gd name="connsiteY710" fmla="*/ 964684 h 964683"/>
              <a:gd name="connsiteX711" fmla="*/ 556650 w 961132"/>
              <a:gd name="connsiteY711" fmla="*/ 964684 h 964683"/>
              <a:gd name="connsiteX712" fmla="*/ 554722 w 961132"/>
              <a:gd name="connsiteY712" fmla="*/ 964684 h 964683"/>
              <a:gd name="connsiteX713" fmla="*/ 552794 w 961132"/>
              <a:gd name="connsiteY713" fmla="*/ 964684 h 964683"/>
              <a:gd name="connsiteX714" fmla="*/ 550876 w 961132"/>
              <a:gd name="connsiteY714" fmla="*/ 964684 h 964683"/>
              <a:gd name="connsiteX715" fmla="*/ 548948 w 961132"/>
              <a:gd name="connsiteY715" fmla="*/ 964684 h 964683"/>
              <a:gd name="connsiteX716" fmla="*/ 547020 w 961132"/>
              <a:gd name="connsiteY716" fmla="*/ 964684 h 964683"/>
              <a:gd name="connsiteX717" fmla="*/ 545092 w 961132"/>
              <a:gd name="connsiteY717" fmla="*/ 964684 h 964683"/>
              <a:gd name="connsiteX718" fmla="*/ 543163 w 961132"/>
              <a:gd name="connsiteY718" fmla="*/ 964684 h 964683"/>
              <a:gd name="connsiteX719" fmla="*/ 541245 w 961132"/>
              <a:gd name="connsiteY719" fmla="*/ 964684 h 964683"/>
              <a:gd name="connsiteX720" fmla="*/ 539317 w 961132"/>
              <a:gd name="connsiteY720" fmla="*/ 964684 h 964683"/>
              <a:gd name="connsiteX721" fmla="*/ 537389 w 961132"/>
              <a:gd name="connsiteY721" fmla="*/ 964684 h 964683"/>
              <a:gd name="connsiteX722" fmla="*/ 535461 w 961132"/>
              <a:gd name="connsiteY722" fmla="*/ 964684 h 964683"/>
              <a:gd name="connsiteX723" fmla="*/ 533533 w 961132"/>
              <a:gd name="connsiteY723" fmla="*/ 964684 h 964683"/>
              <a:gd name="connsiteX724" fmla="*/ 531605 w 961132"/>
              <a:gd name="connsiteY724" fmla="*/ 964684 h 964683"/>
              <a:gd name="connsiteX725" fmla="*/ 529687 w 961132"/>
              <a:gd name="connsiteY725" fmla="*/ 964684 h 964683"/>
              <a:gd name="connsiteX726" fmla="*/ 527759 w 961132"/>
              <a:gd name="connsiteY726" fmla="*/ 964684 h 964683"/>
              <a:gd name="connsiteX727" fmla="*/ 525831 w 961132"/>
              <a:gd name="connsiteY727" fmla="*/ 964684 h 964683"/>
              <a:gd name="connsiteX728" fmla="*/ 523903 w 961132"/>
              <a:gd name="connsiteY728" fmla="*/ 964684 h 964683"/>
              <a:gd name="connsiteX729" fmla="*/ 521975 w 961132"/>
              <a:gd name="connsiteY729" fmla="*/ 964684 h 964683"/>
              <a:gd name="connsiteX730" fmla="*/ 520057 w 961132"/>
              <a:gd name="connsiteY730" fmla="*/ 964684 h 964683"/>
              <a:gd name="connsiteX731" fmla="*/ 518129 w 961132"/>
              <a:gd name="connsiteY731" fmla="*/ 964684 h 964683"/>
              <a:gd name="connsiteX732" fmla="*/ 516201 w 961132"/>
              <a:gd name="connsiteY732" fmla="*/ 964684 h 964683"/>
              <a:gd name="connsiteX733" fmla="*/ 514273 w 961132"/>
              <a:gd name="connsiteY733" fmla="*/ 964684 h 964683"/>
              <a:gd name="connsiteX734" fmla="*/ 512345 w 961132"/>
              <a:gd name="connsiteY734" fmla="*/ 964684 h 964683"/>
              <a:gd name="connsiteX735" fmla="*/ 510427 w 961132"/>
              <a:gd name="connsiteY735" fmla="*/ 964684 h 964683"/>
              <a:gd name="connsiteX736" fmla="*/ 508498 w 961132"/>
              <a:gd name="connsiteY736" fmla="*/ 964684 h 964683"/>
              <a:gd name="connsiteX737" fmla="*/ 506570 w 961132"/>
              <a:gd name="connsiteY737" fmla="*/ 964684 h 964683"/>
              <a:gd name="connsiteX738" fmla="*/ 504642 w 961132"/>
              <a:gd name="connsiteY738" fmla="*/ 964684 h 964683"/>
              <a:gd name="connsiteX739" fmla="*/ 502714 w 961132"/>
              <a:gd name="connsiteY739" fmla="*/ 964684 h 964683"/>
              <a:gd name="connsiteX740" fmla="*/ 500796 w 961132"/>
              <a:gd name="connsiteY740" fmla="*/ 964684 h 964683"/>
              <a:gd name="connsiteX741" fmla="*/ 498868 w 961132"/>
              <a:gd name="connsiteY741" fmla="*/ 964684 h 964683"/>
              <a:gd name="connsiteX742" fmla="*/ 496940 w 961132"/>
              <a:gd name="connsiteY742" fmla="*/ 964684 h 964683"/>
              <a:gd name="connsiteX743" fmla="*/ 495012 w 961132"/>
              <a:gd name="connsiteY743" fmla="*/ 964684 h 964683"/>
              <a:gd name="connsiteX744" fmla="*/ 493084 w 961132"/>
              <a:gd name="connsiteY744" fmla="*/ 964684 h 964683"/>
              <a:gd name="connsiteX745" fmla="*/ 491166 w 961132"/>
              <a:gd name="connsiteY745" fmla="*/ 964684 h 964683"/>
              <a:gd name="connsiteX746" fmla="*/ 489238 w 961132"/>
              <a:gd name="connsiteY746" fmla="*/ 964684 h 964683"/>
              <a:gd name="connsiteX747" fmla="*/ 487310 w 961132"/>
              <a:gd name="connsiteY747" fmla="*/ 964684 h 964683"/>
              <a:gd name="connsiteX748" fmla="*/ 485382 w 961132"/>
              <a:gd name="connsiteY748" fmla="*/ 964684 h 964683"/>
              <a:gd name="connsiteX749" fmla="*/ 483454 w 961132"/>
              <a:gd name="connsiteY749" fmla="*/ 964684 h 964683"/>
              <a:gd name="connsiteX750" fmla="*/ 481536 w 961132"/>
              <a:gd name="connsiteY750" fmla="*/ 964684 h 964683"/>
              <a:gd name="connsiteX751" fmla="*/ 479608 w 961132"/>
              <a:gd name="connsiteY751" fmla="*/ 964684 h 964683"/>
              <a:gd name="connsiteX752" fmla="*/ 477679 w 961132"/>
              <a:gd name="connsiteY752" fmla="*/ 964684 h 964683"/>
              <a:gd name="connsiteX753" fmla="*/ 475751 w 961132"/>
              <a:gd name="connsiteY753" fmla="*/ 964684 h 964683"/>
              <a:gd name="connsiteX754" fmla="*/ 473823 w 961132"/>
              <a:gd name="connsiteY754" fmla="*/ 964684 h 964683"/>
              <a:gd name="connsiteX755" fmla="*/ 471895 w 961132"/>
              <a:gd name="connsiteY755" fmla="*/ 964684 h 964683"/>
              <a:gd name="connsiteX756" fmla="*/ 469977 w 961132"/>
              <a:gd name="connsiteY756" fmla="*/ 964684 h 964683"/>
              <a:gd name="connsiteX757" fmla="*/ 468049 w 961132"/>
              <a:gd name="connsiteY757" fmla="*/ 964684 h 964683"/>
              <a:gd name="connsiteX758" fmla="*/ 466121 w 961132"/>
              <a:gd name="connsiteY758" fmla="*/ 964684 h 964683"/>
              <a:gd name="connsiteX759" fmla="*/ 464193 w 961132"/>
              <a:gd name="connsiteY759" fmla="*/ 964684 h 964683"/>
              <a:gd name="connsiteX760" fmla="*/ 462265 w 961132"/>
              <a:gd name="connsiteY760" fmla="*/ 964684 h 964683"/>
              <a:gd name="connsiteX761" fmla="*/ 460347 w 961132"/>
              <a:gd name="connsiteY761" fmla="*/ 964684 h 964683"/>
              <a:gd name="connsiteX762" fmla="*/ 458419 w 961132"/>
              <a:gd name="connsiteY762" fmla="*/ 964684 h 964683"/>
              <a:gd name="connsiteX763" fmla="*/ 456491 w 961132"/>
              <a:gd name="connsiteY763" fmla="*/ 964684 h 964683"/>
              <a:gd name="connsiteX764" fmla="*/ 454563 w 961132"/>
              <a:gd name="connsiteY764" fmla="*/ 964684 h 964683"/>
              <a:gd name="connsiteX765" fmla="*/ 452635 w 961132"/>
              <a:gd name="connsiteY765" fmla="*/ 964684 h 964683"/>
              <a:gd name="connsiteX766" fmla="*/ 450717 w 961132"/>
              <a:gd name="connsiteY766" fmla="*/ 964684 h 964683"/>
              <a:gd name="connsiteX767" fmla="*/ 448789 w 961132"/>
              <a:gd name="connsiteY767" fmla="*/ 964684 h 964683"/>
              <a:gd name="connsiteX768" fmla="*/ 446861 w 961132"/>
              <a:gd name="connsiteY768" fmla="*/ 964684 h 964683"/>
              <a:gd name="connsiteX769" fmla="*/ 444933 w 961132"/>
              <a:gd name="connsiteY769" fmla="*/ 964684 h 964683"/>
              <a:gd name="connsiteX770" fmla="*/ 443004 w 961132"/>
              <a:gd name="connsiteY770" fmla="*/ 964684 h 964683"/>
              <a:gd name="connsiteX771" fmla="*/ 441086 w 961132"/>
              <a:gd name="connsiteY771" fmla="*/ 964684 h 964683"/>
              <a:gd name="connsiteX772" fmla="*/ 439158 w 961132"/>
              <a:gd name="connsiteY772" fmla="*/ 964684 h 964683"/>
              <a:gd name="connsiteX773" fmla="*/ 437230 w 961132"/>
              <a:gd name="connsiteY773" fmla="*/ 964684 h 964683"/>
              <a:gd name="connsiteX774" fmla="*/ 435302 w 961132"/>
              <a:gd name="connsiteY774" fmla="*/ 964684 h 964683"/>
              <a:gd name="connsiteX775" fmla="*/ 433374 w 961132"/>
              <a:gd name="connsiteY775" fmla="*/ 964684 h 964683"/>
              <a:gd name="connsiteX776" fmla="*/ 431456 w 961132"/>
              <a:gd name="connsiteY776" fmla="*/ 964684 h 964683"/>
              <a:gd name="connsiteX777" fmla="*/ 429528 w 961132"/>
              <a:gd name="connsiteY777" fmla="*/ 964684 h 964683"/>
              <a:gd name="connsiteX778" fmla="*/ 427600 w 961132"/>
              <a:gd name="connsiteY778" fmla="*/ 964684 h 964683"/>
              <a:gd name="connsiteX779" fmla="*/ 425672 w 961132"/>
              <a:gd name="connsiteY779" fmla="*/ 964684 h 964683"/>
              <a:gd name="connsiteX780" fmla="*/ 423744 w 961132"/>
              <a:gd name="connsiteY780" fmla="*/ 964684 h 964683"/>
              <a:gd name="connsiteX781" fmla="*/ 421826 w 961132"/>
              <a:gd name="connsiteY781" fmla="*/ 964684 h 964683"/>
              <a:gd name="connsiteX782" fmla="*/ 419898 w 961132"/>
              <a:gd name="connsiteY782" fmla="*/ 964684 h 964683"/>
              <a:gd name="connsiteX783" fmla="*/ 417970 w 961132"/>
              <a:gd name="connsiteY783" fmla="*/ 964684 h 964683"/>
              <a:gd name="connsiteX784" fmla="*/ 416042 w 961132"/>
              <a:gd name="connsiteY784" fmla="*/ 964684 h 964683"/>
              <a:gd name="connsiteX785" fmla="*/ 414114 w 961132"/>
              <a:gd name="connsiteY785" fmla="*/ 964684 h 964683"/>
              <a:gd name="connsiteX786" fmla="*/ 412185 w 961132"/>
              <a:gd name="connsiteY786" fmla="*/ 964684 h 964683"/>
              <a:gd name="connsiteX787" fmla="*/ 410267 w 961132"/>
              <a:gd name="connsiteY787" fmla="*/ 964684 h 964683"/>
              <a:gd name="connsiteX788" fmla="*/ 408339 w 961132"/>
              <a:gd name="connsiteY788" fmla="*/ 964684 h 964683"/>
              <a:gd name="connsiteX789" fmla="*/ 406411 w 961132"/>
              <a:gd name="connsiteY789" fmla="*/ 964684 h 964683"/>
              <a:gd name="connsiteX790" fmla="*/ 404483 w 961132"/>
              <a:gd name="connsiteY790" fmla="*/ 964684 h 964683"/>
              <a:gd name="connsiteX791" fmla="*/ 402555 w 961132"/>
              <a:gd name="connsiteY791" fmla="*/ 964684 h 964683"/>
              <a:gd name="connsiteX792" fmla="*/ 400637 w 961132"/>
              <a:gd name="connsiteY792" fmla="*/ 964684 h 964683"/>
              <a:gd name="connsiteX793" fmla="*/ 398709 w 961132"/>
              <a:gd name="connsiteY793" fmla="*/ 964684 h 964683"/>
              <a:gd name="connsiteX794" fmla="*/ 396781 w 961132"/>
              <a:gd name="connsiteY794" fmla="*/ 964684 h 964683"/>
              <a:gd name="connsiteX795" fmla="*/ 394853 w 961132"/>
              <a:gd name="connsiteY795" fmla="*/ 964684 h 964683"/>
              <a:gd name="connsiteX796" fmla="*/ 392925 w 961132"/>
              <a:gd name="connsiteY796" fmla="*/ 964684 h 964683"/>
              <a:gd name="connsiteX797" fmla="*/ 391007 w 961132"/>
              <a:gd name="connsiteY797" fmla="*/ 964684 h 964683"/>
              <a:gd name="connsiteX798" fmla="*/ 389079 w 961132"/>
              <a:gd name="connsiteY798" fmla="*/ 964684 h 964683"/>
              <a:gd name="connsiteX799" fmla="*/ 387151 w 961132"/>
              <a:gd name="connsiteY799" fmla="*/ 964684 h 964683"/>
              <a:gd name="connsiteX800" fmla="*/ 385223 w 961132"/>
              <a:gd name="connsiteY800" fmla="*/ 964684 h 964683"/>
              <a:gd name="connsiteX801" fmla="*/ 383295 w 961132"/>
              <a:gd name="connsiteY801" fmla="*/ 964684 h 964683"/>
              <a:gd name="connsiteX802" fmla="*/ 381376 w 961132"/>
              <a:gd name="connsiteY802" fmla="*/ 964684 h 964683"/>
              <a:gd name="connsiteX803" fmla="*/ 379449 w 961132"/>
              <a:gd name="connsiteY803" fmla="*/ 964684 h 964683"/>
              <a:gd name="connsiteX804" fmla="*/ 377520 w 961132"/>
              <a:gd name="connsiteY804" fmla="*/ 964684 h 964683"/>
              <a:gd name="connsiteX805" fmla="*/ 375592 w 961132"/>
              <a:gd name="connsiteY805" fmla="*/ 964684 h 964683"/>
              <a:gd name="connsiteX806" fmla="*/ 373664 w 961132"/>
              <a:gd name="connsiteY806" fmla="*/ 964684 h 964683"/>
              <a:gd name="connsiteX807" fmla="*/ 371746 w 961132"/>
              <a:gd name="connsiteY807" fmla="*/ 964684 h 964683"/>
              <a:gd name="connsiteX808" fmla="*/ 369818 w 961132"/>
              <a:gd name="connsiteY808" fmla="*/ 964684 h 964683"/>
              <a:gd name="connsiteX809" fmla="*/ 367890 w 961132"/>
              <a:gd name="connsiteY809" fmla="*/ 964684 h 964683"/>
              <a:gd name="connsiteX810" fmla="*/ 365962 w 961132"/>
              <a:gd name="connsiteY810" fmla="*/ 964684 h 964683"/>
              <a:gd name="connsiteX811" fmla="*/ 364034 w 961132"/>
              <a:gd name="connsiteY811" fmla="*/ 964684 h 964683"/>
              <a:gd name="connsiteX812" fmla="*/ 362116 w 961132"/>
              <a:gd name="connsiteY812" fmla="*/ 964684 h 964683"/>
              <a:gd name="connsiteX813" fmla="*/ 360188 w 961132"/>
              <a:gd name="connsiteY813" fmla="*/ 964684 h 964683"/>
              <a:gd name="connsiteX814" fmla="*/ 358260 w 961132"/>
              <a:gd name="connsiteY814" fmla="*/ 964684 h 964683"/>
              <a:gd name="connsiteX815" fmla="*/ 356332 w 961132"/>
              <a:gd name="connsiteY815" fmla="*/ 964684 h 964683"/>
              <a:gd name="connsiteX816" fmla="*/ 354404 w 961132"/>
              <a:gd name="connsiteY816" fmla="*/ 964684 h 964683"/>
              <a:gd name="connsiteX817" fmla="*/ 352476 w 961132"/>
              <a:gd name="connsiteY817" fmla="*/ 964684 h 964683"/>
              <a:gd name="connsiteX818" fmla="*/ 350558 w 961132"/>
              <a:gd name="connsiteY818" fmla="*/ 964684 h 964683"/>
              <a:gd name="connsiteX819" fmla="*/ 348630 w 961132"/>
              <a:gd name="connsiteY819" fmla="*/ 964684 h 964683"/>
              <a:gd name="connsiteX820" fmla="*/ 346701 w 961132"/>
              <a:gd name="connsiteY820" fmla="*/ 964684 h 964683"/>
              <a:gd name="connsiteX821" fmla="*/ 344773 w 961132"/>
              <a:gd name="connsiteY821" fmla="*/ 964684 h 964683"/>
              <a:gd name="connsiteX822" fmla="*/ 342845 w 961132"/>
              <a:gd name="connsiteY822" fmla="*/ 964684 h 964683"/>
              <a:gd name="connsiteX823" fmla="*/ 340927 w 961132"/>
              <a:gd name="connsiteY823" fmla="*/ 964684 h 964683"/>
              <a:gd name="connsiteX824" fmla="*/ 338999 w 961132"/>
              <a:gd name="connsiteY824" fmla="*/ 964684 h 964683"/>
              <a:gd name="connsiteX825" fmla="*/ 337071 w 961132"/>
              <a:gd name="connsiteY825" fmla="*/ 964684 h 964683"/>
              <a:gd name="connsiteX826" fmla="*/ 335143 w 961132"/>
              <a:gd name="connsiteY826" fmla="*/ 964684 h 964683"/>
              <a:gd name="connsiteX827" fmla="*/ 333215 w 961132"/>
              <a:gd name="connsiteY827" fmla="*/ 964684 h 964683"/>
              <a:gd name="connsiteX828" fmla="*/ 331297 w 961132"/>
              <a:gd name="connsiteY828" fmla="*/ 964684 h 964683"/>
              <a:gd name="connsiteX829" fmla="*/ 329369 w 961132"/>
              <a:gd name="connsiteY829" fmla="*/ 964684 h 964683"/>
              <a:gd name="connsiteX830" fmla="*/ 327441 w 961132"/>
              <a:gd name="connsiteY830" fmla="*/ 964684 h 964683"/>
              <a:gd name="connsiteX831" fmla="*/ 325513 w 961132"/>
              <a:gd name="connsiteY831" fmla="*/ 964684 h 964683"/>
              <a:gd name="connsiteX832" fmla="*/ 323585 w 961132"/>
              <a:gd name="connsiteY832" fmla="*/ 964684 h 964683"/>
              <a:gd name="connsiteX833" fmla="*/ 321667 w 961132"/>
              <a:gd name="connsiteY833" fmla="*/ 964684 h 964683"/>
              <a:gd name="connsiteX834" fmla="*/ 319739 w 961132"/>
              <a:gd name="connsiteY834" fmla="*/ 964684 h 964683"/>
              <a:gd name="connsiteX835" fmla="*/ 317811 w 961132"/>
              <a:gd name="connsiteY835" fmla="*/ 964684 h 964683"/>
              <a:gd name="connsiteX836" fmla="*/ 315883 w 961132"/>
              <a:gd name="connsiteY836" fmla="*/ 964684 h 964683"/>
              <a:gd name="connsiteX837" fmla="*/ 313955 w 961132"/>
              <a:gd name="connsiteY837" fmla="*/ 964684 h 964683"/>
              <a:gd name="connsiteX838" fmla="*/ 312036 w 961132"/>
              <a:gd name="connsiteY838" fmla="*/ 964684 h 964683"/>
              <a:gd name="connsiteX839" fmla="*/ 310108 w 961132"/>
              <a:gd name="connsiteY839" fmla="*/ 964684 h 964683"/>
              <a:gd name="connsiteX840" fmla="*/ 308180 w 961132"/>
              <a:gd name="connsiteY840" fmla="*/ 964684 h 964683"/>
              <a:gd name="connsiteX841" fmla="*/ 306252 w 961132"/>
              <a:gd name="connsiteY841" fmla="*/ 964684 h 964683"/>
              <a:gd name="connsiteX842" fmla="*/ 304324 w 961132"/>
              <a:gd name="connsiteY842" fmla="*/ 964684 h 964683"/>
              <a:gd name="connsiteX843" fmla="*/ 302406 w 961132"/>
              <a:gd name="connsiteY843" fmla="*/ 964684 h 964683"/>
              <a:gd name="connsiteX844" fmla="*/ 300478 w 961132"/>
              <a:gd name="connsiteY844" fmla="*/ 964684 h 964683"/>
              <a:gd name="connsiteX845" fmla="*/ 298550 w 961132"/>
              <a:gd name="connsiteY845" fmla="*/ 964684 h 964683"/>
              <a:gd name="connsiteX846" fmla="*/ 296622 w 961132"/>
              <a:gd name="connsiteY846" fmla="*/ 964684 h 964683"/>
              <a:gd name="connsiteX847" fmla="*/ 294694 w 961132"/>
              <a:gd name="connsiteY847" fmla="*/ 964684 h 964683"/>
              <a:gd name="connsiteX848" fmla="*/ 292766 w 961132"/>
              <a:gd name="connsiteY848" fmla="*/ 964684 h 964683"/>
              <a:gd name="connsiteX849" fmla="*/ 290848 w 961132"/>
              <a:gd name="connsiteY849" fmla="*/ 964684 h 964683"/>
              <a:gd name="connsiteX850" fmla="*/ 288920 w 961132"/>
              <a:gd name="connsiteY850" fmla="*/ 964684 h 964683"/>
              <a:gd name="connsiteX851" fmla="*/ 286992 w 961132"/>
              <a:gd name="connsiteY851" fmla="*/ 964684 h 964683"/>
              <a:gd name="connsiteX852" fmla="*/ 285064 w 961132"/>
              <a:gd name="connsiteY852" fmla="*/ 964684 h 964683"/>
              <a:gd name="connsiteX853" fmla="*/ 283136 w 961132"/>
              <a:gd name="connsiteY853" fmla="*/ 964684 h 964683"/>
              <a:gd name="connsiteX854" fmla="*/ 281218 w 961132"/>
              <a:gd name="connsiteY854" fmla="*/ 964684 h 964683"/>
              <a:gd name="connsiteX855" fmla="*/ 279289 w 961132"/>
              <a:gd name="connsiteY855" fmla="*/ 964684 h 964683"/>
              <a:gd name="connsiteX856" fmla="*/ 277361 w 961132"/>
              <a:gd name="connsiteY856" fmla="*/ 964684 h 964683"/>
              <a:gd name="connsiteX857" fmla="*/ 275433 w 961132"/>
              <a:gd name="connsiteY857" fmla="*/ 964684 h 964683"/>
              <a:gd name="connsiteX858" fmla="*/ 273505 w 961132"/>
              <a:gd name="connsiteY858" fmla="*/ 964684 h 964683"/>
              <a:gd name="connsiteX859" fmla="*/ 271587 w 961132"/>
              <a:gd name="connsiteY859" fmla="*/ 964684 h 964683"/>
              <a:gd name="connsiteX860" fmla="*/ 269659 w 961132"/>
              <a:gd name="connsiteY860" fmla="*/ 964684 h 964683"/>
              <a:gd name="connsiteX861" fmla="*/ 267731 w 961132"/>
              <a:gd name="connsiteY861" fmla="*/ 964684 h 964683"/>
              <a:gd name="connsiteX862" fmla="*/ 265803 w 961132"/>
              <a:gd name="connsiteY862" fmla="*/ 964684 h 964683"/>
              <a:gd name="connsiteX863" fmla="*/ 263875 w 961132"/>
              <a:gd name="connsiteY863" fmla="*/ 964684 h 964683"/>
              <a:gd name="connsiteX864" fmla="*/ 261957 w 961132"/>
              <a:gd name="connsiteY864" fmla="*/ 964684 h 964683"/>
              <a:gd name="connsiteX865" fmla="*/ 260029 w 961132"/>
              <a:gd name="connsiteY865" fmla="*/ 964684 h 964683"/>
              <a:gd name="connsiteX866" fmla="*/ 258101 w 961132"/>
              <a:gd name="connsiteY866" fmla="*/ 964684 h 964683"/>
              <a:gd name="connsiteX867" fmla="*/ 256173 w 961132"/>
              <a:gd name="connsiteY867" fmla="*/ 964684 h 964683"/>
              <a:gd name="connsiteX868" fmla="*/ 254245 w 961132"/>
              <a:gd name="connsiteY868" fmla="*/ 964684 h 964683"/>
              <a:gd name="connsiteX869" fmla="*/ 252327 w 961132"/>
              <a:gd name="connsiteY869" fmla="*/ 964684 h 964683"/>
              <a:gd name="connsiteX870" fmla="*/ 250399 w 961132"/>
              <a:gd name="connsiteY870" fmla="*/ 964684 h 964683"/>
              <a:gd name="connsiteX871" fmla="*/ 248471 w 961132"/>
              <a:gd name="connsiteY871" fmla="*/ 964684 h 964683"/>
              <a:gd name="connsiteX872" fmla="*/ 246543 w 961132"/>
              <a:gd name="connsiteY872" fmla="*/ 964684 h 964683"/>
              <a:gd name="connsiteX873" fmla="*/ 244614 w 961132"/>
              <a:gd name="connsiteY873" fmla="*/ 964684 h 964683"/>
              <a:gd name="connsiteX874" fmla="*/ 242696 w 961132"/>
              <a:gd name="connsiteY874" fmla="*/ 964684 h 964683"/>
              <a:gd name="connsiteX875" fmla="*/ 240768 w 961132"/>
              <a:gd name="connsiteY875" fmla="*/ 964684 h 964683"/>
              <a:gd name="connsiteX876" fmla="*/ 238840 w 961132"/>
              <a:gd name="connsiteY876" fmla="*/ 964684 h 964683"/>
              <a:gd name="connsiteX877" fmla="*/ 236912 w 961132"/>
              <a:gd name="connsiteY877" fmla="*/ 964684 h 964683"/>
              <a:gd name="connsiteX878" fmla="*/ 234984 w 961132"/>
              <a:gd name="connsiteY878" fmla="*/ 964684 h 964683"/>
              <a:gd name="connsiteX879" fmla="*/ 233056 w 961132"/>
              <a:gd name="connsiteY879" fmla="*/ 964684 h 964683"/>
              <a:gd name="connsiteX880" fmla="*/ 231138 w 961132"/>
              <a:gd name="connsiteY880" fmla="*/ 964684 h 964683"/>
              <a:gd name="connsiteX881" fmla="*/ 229210 w 961132"/>
              <a:gd name="connsiteY881" fmla="*/ 964684 h 964683"/>
              <a:gd name="connsiteX882" fmla="*/ 227282 w 961132"/>
              <a:gd name="connsiteY882" fmla="*/ 964684 h 964683"/>
              <a:gd name="connsiteX883" fmla="*/ 225354 w 961132"/>
              <a:gd name="connsiteY883" fmla="*/ 964684 h 964683"/>
              <a:gd name="connsiteX884" fmla="*/ 223426 w 961132"/>
              <a:gd name="connsiteY884" fmla="*/ 964684 h 964683"/>
              <a:gd name="connsiteX885" fmla="*/ 221508 w 961132"/>
              <a:gd name="connsiteY885" fmla="*/ 964684 h 964683"/>
              <a:gd name="connsiteX886" fmla="*/ 219580 w 961132"/>
              <a:gd name="connsiteY886" fmla="*/ 964684 h 964683"/>
              <a:gd name="connsiteX887" fmla="*/ 217652 w 961132"/>
              <a:gd name="connsiteY887" fmla="*/ 964684 h 964683"/>
              <a:gd name="connsiteX888" fmla="*/ 215724 w 961132"/>
              <a:gd name="connsiteY888" fmla="*/ 964684 h 964683"/>
              <a:gd name="connsiteX889" fmla="*/ 213795 w 961132"/>
              <a:gd name="connsiteY889" fmla="*/ 964684 h 964683"/>
              <a:gd name="connsiteX890" fmla="*/ 211877 w 961132"/>
              <a:gd name="connsiteY890" fmla="*/ 964684 h 964683"/>
              <a:gd name="connsiteX891" fmla="*/ 209949 w 961132"/>
              <a:gd name="connsiteY891" fmla="*/ 964684 h 964683"/>
              <a:gd name="connsiteX892" fmla="*/ 208021 w 961132"/>
              <a:gd name="connsiteY892" fmla="*/ 964684 h 964683"/>
              <a:gd name="connsiteX893" fmla="*/ 206093 w 961132"/>
              <a:gd name="connsiteY893" fmla="*/ 964684 h 964683"/>
              <a:gd name="connsiteX894" fmla="*/ 204165 w 961132"/>
              <a:gd name="connsiteY894" fmla="*/ 964684 h 964683"/>
              <a:gd name="connsiteX895" fmla="*/ 202247 w 961132"/>
              <a:gd name="connsiteY895" fmla="*/ 964684 h 964683"/>
              <a:gd name="connsiteX896" fmla="*/ 200319 w 961132"/>
              <a:gd name="connsiteY896" fmla="*/ 964684 h 964683"/>
              <a:gd name="connsiteX897" fmla="*/ 198391 w 961132"/>
              <a:gd name="connsiteY897" fmla="*/ 964684 h 964683"/>
              <a:gd name="connsiteX898" fmla="*/ 196463 w 961132"/>
              <a:gd name="connsiteY898" fmla="*/ 964684 h 964683"/>
              <a:gd name="connsiteX899" fmla="*/ 194535 w 961132"/>
              <a:gd name="connsiteY899" fmla="*/ 964684 h 964683"/>
              <a:gd name="connsiteX900" fmla="*/ 192617 w 961132"/>
              <a:gd name="connsiteY900" fmla="*/ 964684 h 964683"/>
              <a:gd name="connsiteX901" fmla="*/ 190689 w 961132"/>
              <a:gd name="connsiteY901" fmla="*/ 964684 h 964683"/>
              <a:gd name="connsiteX902" fmla="*/ 188761 w 961132"/>
              <a:gd name="connsiteY902" fmla="*/ 964684 h 964683"/>
              <a:gd name="connsiteX903" fmla="*/ 186833 w 961132"/>
              <a:gd name="connsiteY903" fmla="*/ 964684 h 964683"/>
              <a:gd name="connsiteX904" fmla="*/ 184905 w 961132"/>
              <a:gd name="connsiteY904" fmla="*/ 964684 h 964683"/>
              <a:gd name="connsiteX905" fmla="*/ 182986 w 961132"/>
              <a:gd name="connsiteY905" fmla="*/ 964684 h 964683"/>
              <a:gd name="connsiteX906" fmla="*/ 181058 w 961132"/>
              <a:gd name="connsiteY906" fmla="*/ 964684 h 964683"/>
              <a:gd name="connsiteX907" fmla="*/ 179130 w 961132"/>
              <a:gd name="connsiteY907" fmla="*/ 964684 h 964683"/>
              <a:gd name="connsiteX908" fmla="*/ 177202 w 961132"/>
              <a:gd name="connsiteY908" fmla="*/ 964684 h 964683"/>
              <a:gd name="connsiteX909" fmla="*/ 175274 w 961132"/>
              <a:gd name="connsiteY909" fmla="*/ 964684 h 964683"/>
              <a:gd name="connsiteX910" fmla="*/ 173346 w 961132"/>
              <a:gd name="connsiteY910" fmla="*/ 964684 h 964683"/>
              <a:gd name="connsiteX911" fmla="*/ 171428 w 961132"/>
              <a:gd name="connsiteY911" fmla="*/ 964684 h 964683"/>
              <a:gd name="connsiteX912" fmla="*/ 169500 w 961132"/>
              <a:gd name="connsiteY912" fmla="*/ 964684 h 964683"/>
              <a:gd name="connsiteX913" fmla="*/ 167572 w 961132"/>
              <a:gd name="connsiteY913" fmla="*/ 964684 h 964683"/>
              <a:gd name="connsiteX914" fmla="*/ 165644 w 961132"/>
              <a:gd name="connsiteY914" fmla="*/ 964684 h 964683"/>
              <a:gd name="connsiteX915" fmla="*/ 163716 w 961132"/>
              <a:gd name="connsiteY915" fmla="*/ 964684 h 964683"/>
              <a:gd name="connsiteX916" fmla="*/ 161798 w 961132"/>
              <a:gd name="connsiteY916" fmla="*/ 964684 h 964683"/>
              <a:gd name="connsiteX917" fmla="*/ 159870 w 961132"/>
              <a:gd name="connsiteY917" fmla="*/ 964684 h 964683"/>
              <a:gd name="connsiteX918" fmla="*/ 157942 w 961132"/>
              <a:gd name="connsiteY918" fmla="*/ 964684 h 964683"/>
              <a:gd name="connsiteX919" fmla="*/ 156014 w 961132"/>
              <a:gd name="connsiteY919" fmla="*/ 964684 h 964683"/>
              <a:gd name="connsiteX920" fmla="*/ 154090 w 961132"/>
              <a:gd name="connsiteY920" fmla="*/ 964684 h 964683"/>
              <a:gd name="connsiteX921" fmla="*/ 152164 w 961132"/>
              <a:gd name="connsiteY921" fmla="*/ 964684 h 964683"/>
              <a:gd name="connsiteX922" fmla="*/ 150238 w 961132"/>
              <a:gd name="connsiteY922" fmla="*/ 964684 h 964683"/>
              <a:gd name="connsiteX923" fmla="*/ 148312 w 961132"/>
              <a:gd name="connsiteY923" fmla="*/ 964684 h 964683"/>
              <a:gd name="connsiteX924" fmla="*/ 146385 w 961132"/>
              <a:gd name="connsiteY924" fmla="*/ 964684 h 964683"/>
              <a:gd name="connsiteX925" fmla="*/ 144459 w 961132"/>
              <a:gd name="connsiteY925" fmla="*/ 964684 h 964683"/>
              <a:gd name="connsiteX926" fmla="*/ 142533 w 961132"/>
              <a:gd name="connsiteY926" fmla="*/ 964684 h 964683"/>
              <a:gd name="connsiteX927" fmla="*/ 140607 w 961132"/>
              <a:gd name="connsiteY927" fmla="*/ 964684 h 964683"/>
              <a:gd name="connsiteX928" fmla="*/ 138681 w 961132"/>
              <a:gd name="connsiteY928" fmla="*/ 964684 h 964683"/>
              <a:gd name="connsiteX929" fmla="*/ 136755 w 961132"/>
              <a:gd name="connsiteY929" fmla="*/ 964684 h 964683"/>
              <a:gd name="connsiteX930" fmla="*/ 134829 w 961132"/>
              <a:gd name="connsiteY930" fmla="*/ 964684 h 964683"/>
              <a:gd name="connsiteX931" fmla="*/ 132902 w 961132"/>
              <a:gd name="connsiteY931" fmla="*/ 964684 h 964683"/>
              <a:gd name="connsiteX932" fmla="*/ 130976 w 961132"/>
              <a:gd name="connsiteY932" fmla="*/ 964684 h 964683"/>
              <a:gd name="connsiteX933" fmla="*/ 129050 w 961132"/>
              <a:gd name="connsiteY933" fmla="*/ 964684 h 964683"/>
              <a:gd name="connsiteX934" fmla="*/ 127124 w 961132"/>
              <a:gd name="connsiteY934" fmla="*/ 964684 h 964683"/>
              <a:gd name="connsiteX935" fmla="*/ 125198 w 961132"/>
              <a:gd name="connsiteY935" fmla="*/ 964684 h 964683"/>
              <a:gd name="connsiteX936" fmla="*/ 123272 w 961132"/>
              <a:gd name="connsiteY936" fmla="*/ 964684 h 964683"/>
              <a:gd name="connsiteX937" fmla="*/ 121346 w 961132"/>
              <a:gd name="connsiteY937" fmla="*/ 964684 h 964683"/>
              <a:gd name="connsiteX938" fmla="*/ 119420 w 961132"/>
              <a:gd name="connsiteY938" fmla="*/ 964684 h 964683"/>
              <a:gd name="connsiteX939" fmla="*/ 117494 w 961132"/>
              <a:gd name="connsiteY939" fmla="*/ 964684 h 964683"/>
              <a:gd name="connsiteX940" fmla="*/ 115567 w 961132"/>
              <a:gd name="connsiteY940" fmla="*/ 964684 h 964683"/>
              <a:gd name="connsiteX941" fmla="*/ 113641 w 961132"/>
              <a:gd name="connsiteY941" fmla="*/ 964684 h 964683"/>
              <a:gd name="connsiteX942" fmla="*/ 111715 w 961132"/>
              <a:gd name="connsiteY942" fmla="*/ 964684 h 964683"/>
              <a:gd name="connsiteX943" fmla="*/ 109789 w 961132"/>
              <a:gd name="connsiteY943" fmla="*/ 964684 h 964683"/>
              <a:gd name="connsiteX944" fmla="*/ 107863 w 961132"/>
              <a:gd name="connsiteY944" fmla="*/ 964684 h 964683"/>
              <a:gd name="connsiteX945" fmla="*/ 105937 w 961132"/>
              <a:gd name="connsiteY945" fmla="*/ 964684 h 964683"/>
              <a:gd name="connsiteX946" fmla="*/ 104010 w 961132"/>
              <a:gd name="connsiteY946" fmla="*/ 964684 h 964683"/>
              <a:gd name="connsiteX947" fmla="*/ 102084 w 961132"/>
              <a:gd name="connsiteY947" fmla="*/ 964684 h 964683"/>
              <a:gd name="connsiteX948" fmla="*/ 100158 w 961132"/>
              <a:gd name="connsiteY948" fmla="*/ 964684 h 964683"/>
              <a:gd name="connsiteX949" fmla="*/ 98232 w 961132"/>
              <a:gd name="connsiteY949" fmla="*/ 964684 h 964683"/>
              <a:gd name="connsiteX950" fmla="*/ 96306 w 961132"/>
              <a:gd name="connsiteY950" fmla="*/ 964684 h 964683"/>
              <a:gd name="connsiteX951" fmla="*/ 94380 w 961132"/>
              <a:gd name="connsiteY951" fmla="*/ 964684 h 964683"/>
              <a:gd name="connsiteX952" fmla="*/ 92454 w 961132"/>
              <a:gd name="connsiteY952" fmla="*/ 964684 h 964683"/>
              <a:gd name="connsiteX953" fmla="*/ 90528 w 961132"/>
              <a:gd name="connsiteY953" fmla="*/ 964684 h 964683"/>
              <a:gd name="connsiteX954" fmla="*/ 88602 w 961132"/>
              <a:gd name="connsiteY954" fmla="*/ 964684 h 964683"/>
              <a:gd name="connsiteX955" fmla="*/ 86676 w 961132"/>
              <a:gd name="connsiteY955" fmla="*/ 964684 h 964683"/>
              <a:gd name="connsiteX956" fmla="*/ 84750 w 961132"/>
              <a:gd name="connsiteY956" fmla="*/ 964684 h 964683"/>
              <a:gd name="connsiteX957" fmla="*/ 82824 w 961132"/>
              <a:gd name="connsiteY957" fmla="*/ 964684 h 964683"/>
              <a:gd name="connsiteX958" fmla="*/ 80897 w 961132"/>
              <a:gd name="connsiteY958" fmla="*/ 964684 h 964683"/>
              <a:gd name="connsiteX959" fmla="*/ 78971 w 961132"/>
              <a:gd name="connsiteY959" fmla="*/ 964684 h 964683"/>
              <a:gd name="connsiteX960" fmla="*/ 77045 w 961132"/>
              <a:gd name="connsiteY960" fmla="*/ 964684 h 964683"/>
              <a:gd name="connsiteX961" fmla="*/ 75119 w 961132"/>
              <a:gd name="connsiteY961" fmla="*/ 964684 h 964683"/>
              <a:gd name="connsiteX962" fmla="*/ 73192 w 961132"/>
              <a:gd name="connsiteY962" fmla="*/ 964684 h 964683"/>
              <a:gd name="connsiteX963" fmla="*/ 71266 w 961132"/>
              <a:gd name="connsiteY963" fmla="*/ 964684 h 964683"/>
              <a:gd name="connsiteX964" fmla="*/ 69340 w 961132"/>
              <a:gd name="connsiteY964" fmla="*/ 964684 h 964683"/>
              <a:gd name="connsiteX965" fmla="*/ 67414 w 961132"/>
              <a:gd name="connsiteY965" fmla="*/ 964684 h 964683"/>
              <a:gd name="connsiteX966" fmla="*/ 65488 w 961132"/>
              <a:gd name="connsiteY966" fmla="*/ 964684 h 964683"/>
              <a:gd name="connsiteX967" fmla="*/ 63562 w 961132"/>
              <a:gd name="connsiteY967" fmla="*/ 964684 h 964683"/>
              <a:gd name="connsiteX968" fmla="*/ 61636 w 961132"/>
              <a:gd name="connsiteY968" fmla="*/ 964684 h 964683"/>
              <a:gd name="connsiteX969" fmla="*/ 59710 w 961132"/>
              <a:gd name="connsiteY969" fmla="*/ 964684 h 964683"/>
              <a:gd name="connsiteX970" fmla="*/ 57784 w 961132"/>
              <a:gd name="connsiteY970" fmla="*/ 964684 h 964683"/>
              <a:gd name="connsiteX971" fmla="*/ 55858 w 961132"/>
              <a:gd name="connsiteY971" fmla="*/ 964684 h 964683"/>
              <a:gd name="connsiteX972" fmla="*/ 53932 w 961132"/>
              <a:gd name="connsiteY972" fmla="*/ 964684 h 964683"/>
              <a:gd name="connsiteX973" fmla="*/ 52006 w 961132"/>
              <a:gd name="connsiteY973" fmla="*/ 964684 h 964683"/>
              <a:gd name="connsiteX974" fmla="*/ 50080 w 961132"/>
              <a:gd name="connsiteY974" fmla="*/ 964684 h 964683"/>
              <a:gd name="connsiteX975" fmla="*/ 48153 w 961132"/>
              <a:gd name="connsiteY975" fmla="*/ 964684 h 964683"/>
              <a:gd name="connsiteX976" fmla="*/ 46227 w 961132"/>
              <a:gd name="connsiteY976" fmla="*/ 964684 h 964683"/>
              <a:gd name="connsiteX977" fmla="*/ 44300 w 961132"/>
              <a:gd name="connsiteY977" fmla="*/ 964684 h 964683"/>
              <a:gd name="connsiteX978" fmla="*/ 42374 w 961132"/>
              <a:gd name="connsiteY978" fmla="*/ 964684 h 964683"/>
              <a:gd name="connsiteX979" fmla="*/ 40448 w 961132"/>
              <a:gd name="connsiteY979" fmla="*/ 964684 h 964683"/>
              <a:gd name="connsiteX980" fmla="*/ 38522 w 961132"/>
              <a:gd name="connsiteY980" fmla="*/ 964684 h 964683"/>
              <a:gd name="connsiteX981" fmla="*/ 36596 w 961132"/>
              <a:gd name="connsiteY981" fmla="*/ 964684 h 964683"/>
              <a:gd name="connsiteX982" fmla="*/ 34670 w 961132"/>
              <a:gd name="connsiteY982" fmla="*/ 964684 h 964683"/>
              <a:gd name="connsiteX983" fmla="*/ 32744 w 961132"/>
              <a:gd name="connsiteY983" fmla="*/ 964684 h 964683"/>
              <a:gd name="connsiteX984" fmla="*/ 30818 w 961132"/>
              <a:gd name="connsiteY984" fmla="*/ 964684 h 964683"/>
              <a:gd name="connsiteX985" fmla="*/ 28892 w 961132"/>
              <a:gd name="connsiteY985" fmla="*/ 964684 h 964683"/>
              <a:gd name="connsiteX986" fmla="*/ 26966 w 961132"/>
              <a:gd name="connsiteY986" fmla="*/ 964684 h 964683"/>
              <a:gd name="connsiteX987" fmla="*/ 25040 w 961132"/>
              <a:gd name="connsiteY987" fmla="*/ 964684 h 964683"/>
              <a:gd name="connsiteX988" fmla="*/ 23114 w 961132"/>
              <a:gd name="connsiteY988" fmla="*/ 964684 h 964683"/>
              <a:gd name="connsiteX989" fmla="*/ 21188 w 961132"/>
              <a:gd name="connsiteY989" fmla="*/ 964684 h 964683"/>
              <a:gd name="connsiteX990" fmla="*/ 19262 w 961132"/>
              <a:gd name="connsiteY990" fmla="*/ 964684 h 964683"/>
              <a:gd name="connsiteX991" fmla="*/ 17336 w 961132"/>
              <a:gd name="connsiteY991" fmla="*/ 964684 h 964683"/>
              <a:gd name="connsiteX992" fmla="*/ 15409 w 961132"/>
              <a:gd name="connsiteY992" fmla="*/ 964684 h 964683"/>
              <a:gd name="connsiteX993" fmla="*/ 13482 w 961132"/>
              <a:gd name="connsiteY993" fmla="*/ 964684 h 964683"/>
              <a:gd name="connsiteX994" fmla="*/ 11556 w 961132"/>
              <a:gd name="connsiteY994" fmla="*/ 964684 h 964683"/>
              <a:gd name="connsiteX995" fmla="*/ 9630 w 961132"/>
              <a:gd name="connsiteY995" fmla="*/ 964684 h 964683"/>
              <a:gd name="connsiteX996" fmla="*/ 7704 w 961132"/>
              <a:gd name="connsiteY996" fmla="*/ 964684 h 964683"/>
              <a:gd name="connsiteX997" fmla="*/ 5778 w 961132"/>
              <a:gd name="connsiteY997" fmla="*/ 964684 h 964683"/>
              <a:gd name="connsiteX998" fmla="*/ 3852 w 961132"/>
              <a:gd name="connsiteY998" fmla="*/ 964684 h 964683"/>
              <a:gd name="connsiteX999" fmla="*/ 1926 w 961132"/>
              <a:gd name="connsiteY999" fmla="*/ 964684 h 964683"/>
              <a:gd name="connsiteX1000" fmla="*/ 0 w 961132"/>
              <a:gd name="connsiteY1000" fmla="*/ 964684 h 964683"/>
              <a:gd name="connsiteX1001" fmla="*/ 576686 w 961132"/>
              <a:gd name="connsiteY1001" fmla="*/ 964684 h 964683"/>
              <a:gd name="connsiteX1002" fmla="*/ 0 w 961132"/>
              <a:gd name="connsiteY1002" fmla="*/ 964684 h 96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961132" h="964683">
                <a:moveTo>
                  <a:pt x="0" y="964684"/>
                </a:moveTo>
                <a:lnTo>
                  <a:pt x="0" y="651496"/>
                </a:lnTo>
                <a:lnTo>
                  <a:pt x="1926" y="649140"/>
                </a:lnTo>
                <a:lnTo>
                  <a:pt x="3852" y="646775"/>
                </a:lnTo>
                <a:lnTo>
                  <a:pt x="5778" y="644390"/>
                </a:lnTo>
                <a:lnTo>
                  <a:pt x="7704" y="642005"/>
                </a:lnTo>
                <a:lnTo>
                  <a:pt x="9630" y="639609"/>
                </a:lnTo>
                <a:lnTo>
                  <a:pt x="11556" y="637204"/>
                </a:lnTo>
                <a:lnTo>
                  <a:pt x="13482" y="634789"/>
                </a:lnTo>
                <a:lnTo>
                  <a:pt x="15409" y="632354"/>
                </a:lnTo>
                <a:lnTo>
                  <a:pt x="17336" y="629919"/>
                </a:lnTo>
                <a:lnTo>
                  <a:pt x="19262" y="627479"/>
                </a:lnTo>
                <a:lnTo>
                  <a:pt x="21188" y="625025"/>
                </a:lnTo>
                <a:lnTo>
                  <a:pt x="23114" y="622561"/>
                </a:lnTo>
                <a:lnTo>
                  <a:pt x="25040" y="620088"/>
                </a:lnTo>
                <a:lnTo>
                  <a:pt x="26966" y="617607"/>
                </a:lnTo>
                <a:lnTo>
                  <a:pt x="28892" y="615115"/>
                </a:lnTo>
                <a:lnTo>
                  <a:pt x="30818" y="612616"/>
                </a:lnTo>
                <a:lnTo>
                  <a:pt x="32744" y="610107"/>
                </a:lnTo>
                <a:lnTo>
                  <a:pt x="34670" y="607589"/>
                </a:lnTo>
                <a:lnTo>
                  <a:pt x="36596" y="605063"/>
                </a:lnTo>
                <a:lnTo>
                  <a:pt x="38522" y="602527"/>
                </a:lnTo>
                <a:lnTo>
                  <a:pt x="40448" y="599983"/>
                </a:lnTo>
                <a:lnTo>
                  <a:pt x="42374" y="597430"/>
                </a:lnTo>
                <a:lnTo>
                  <a:pt x="44300" y="594869"/>
                </a:lnTo>
                <a:lnTo>
                  <a:pt x="46227" y="592299"/>
                </a:lnTo>
                <a:lnTo>
                  <a:pt x="48153" y="589720"/>
                </a:lnTo>
                <a:lnTo>
                  <a:pt x="50080" y="587134"/>
                </a:lnTo>
                <a:lnTo>
                  <a:pt x="52006" y="584538"/>
                </a:lnTo>
                <a:lnTo>
                  <a:pt x="53932" y="581935"/>
                </a:lnTo>
                <a:lnTo>
                  <a:pt x="55858" y="579323"/>
                </a:lnTo>
                <a:lnTo>
                  <a:pt x="57784" y="576704"/>
                </a:lnTo>
                <a:lnTo>
                  <a:pt x="59710" y="574077"/>
                </a:lnTo>
                <a:lnTo>
                  <a:pt x="61636" y="571441"/>
                </a:lnTo>
                <a:lnTo>
                  <a:pt x="63562" y="568797"/>
                </a:lnTo>
                <a:lnTo>
                  <a:pt x="65488" y="566147"/>
                </a:lnTo>
                <a:lnTo>
                  <a:pt x="67414" y="563488"/>
                </a:lnTo>
                <a:lnTo>
                  <a:pt x="69340" y="560822"/>
                </a:lnTo>
                <a:lnTo>
                  <a:pt x="71266" y="558147"/>
                </a:lnTo>
                <a:lnTo>
                  <a:pt x="73192" y="555466"/>
                </a:lnTo>
                <a:lnTo>
                  <a:pt x="75119" y="552778"/>
                </a:lnTo>
                <a:lnTo>
                  <a:pt x="77045" y="550082"/>
                </a:lnTo>
                <a:lnTo>
                  <a:pt x="78971" y="547379"/>
                </a:lnTo>
                <a:lnTo>
                  <a:pt x="80897" y="544669"/>
                </a:lnTo>
                <a:lnTo>
                  <a:pt x="82824" y="541952"/>
                </a:lnTo>
                <a:lnTo>
                  <a:pt x="84750" y="539228"/>
                </a:lnTo>
                <a:lnTo>
                  <a:pt x="86676" y="536497"/>
                </a:lnTo>
                <a:lnTo>
                  <a:pt x="88602" y="533759"/>
                </a:lnTo>
                <a:lnTo>
                  <a:pt x="90528" y="531015"/>
                </a:lnTo>
                <a:lnTo>
                  <a:pt x="92454" y="528264"/>
                </a:lnTo>
                <a:lnTo>
                  <a:pt x="94380" y="525507"/>
                </a:lnTo>
                <a:lnTo>
                  <a:pt x="96306" y="522744"/>
                </a:lnTo>
                <a:lnTo>
                  <a:pt x="98232" y="519974"/>
                </a:lnTo>
                <a:lnTo>
                  <a:pt x="100158" y="517198"/>
                </a:lnTo>
                <a:lnTo>
                  <a:pt x="102084" y="514417"/>
                </a:lnTo>
                <a:lnTo>
                  <a:pt x="104010" y="511629"/>
                </a:lnTo>
                <a:lnTo>
                  <a:pt x="105937" y="508835"/>
                </a:lnTo>
                <a:lnTo>
                  <a:pt x="107863" y="506036"/>
                </a:lnTo>
                <a:lnTo>
                  <a:pt x="109789" y="503231"/>
                </a:lnTo>
                <a:lnTo>
                  <a:pt x="111715" y="500420"/>
                </a:lnTo>
                <a:lnTo>
                  <a:pt x="113641" y="497605"/>
                </a:lnTo>
                <a:lnTo>
                  <a:pt x="115567" y="494783"/>
                </a:lnTo>
                <a:lnTo>
                  <a:pt x="117494" y="491958"/>
                </a:lnTo>
                <a:lnTo>
                  <a:pt x="119420" y="489126"/>
                </a:lnTo>
                <a:lnTo>
                  <a:pt x="121346" y="486290"/>
                </a:lnTo>
                <a:lnTo>
                  <a:pt x="123272" y="483449"/>
                </a:lnTo>
                <a:lnTo>
                  <a:pt x="125198" y="480603"/>
                </a:lnTo>
                <a:lnTo>
                  <a:pt x="127124" y="477753"/>
                </a:lnTo>
                <a:lnTo>
                  <a:pt x="129050" y="474898"/>
                </a:lnTo>
                <a:lnTo>
                  <a:pt x="130976" y="472038"/>
                </a:lnTo>
                <a:lnTo>
                  <a:pt x="132902" y="469175"/>
                </a:lnTo>
                <a:lnTo>
                  <a:pt x="134829" y="466307"/>
                </a:lnTo>
                <a:lnTo>
                  <a:pt x="136755" y="463436"/>
                </a:lnTo>
                <a:lnTo>
                  <a:pt x="138681" y="460560"/>
                </a:lnTo>
                <a:lnTo>
                  <a:pt x="140607" y="457680"/>
                </a:lnTo>
                <a:lnTo>
                  <a:pt x="142533" y="454798"/>
                </a:lnTo>
                <a:lnTo>
                  <a:pt x="144459" y="451911"/>
                </a:lnTo>
                <a:lnTo>
                  <a:pt x="146385" y="449021"/>
                </a:lnTo>
                <a:lnTo>
                  <a:pt x="148312" y="446128"/>
                </a:lnTo>
                <a:lnTo>
                  <a:pt x="150238" y="443232"/>
                </a:lnTo>
                <a:lnTo>
                  <a:pt x="152164" y="440333"/>
                </a:lnTo>
                <a:lnTo>
                  <a:pt x="154090" y="437431"/>
                </a:lnTo>
                <a:lnTo>
                  <a:pt x="156014" y="434526"/>
                </a:lnTo>
                <a:lnTo>
                  <a:pt x="157942" y="431618"/>
                </a:lnTo>
                <a:lnTo>
                  <a:pt x="159870" y="428708"/>
                </a:lnTo>
                <a:lnTo>
                  <a:pt x="161798" y="425795"/>
                </a:lnTo>
                <a:lnTo>
                  <a:pt x="163716" y="422881"/>
                </a:lnTo>
                <a:lnTo>
                  <a:pt x="165644" y="419964"/>
                </a:lnTo>
                <a:lnTo>
                  <a:pt x="167572" y="417045"/>
                </a:lnTo>
                <a:lnTo>
                  <a:pt x="169500" y="414124"/>
                </a:lnTo>
                <a:lnTo>
                  <a:pt x="171428" y="411203"/>
                </a:lnTo>
                <a:lnTo>
                  <a:pt x="173346" y="408279"/>
                </a:lnTo>
                <a:lnTo>
                  <a:pt x="175274" y="405354"/>
                </a:lnTo>
                <a:lnTo>
                  <a:pt x="177202" y="402427"/>
                </a:lnTo>
                <a:lnTo>
                  <a:pt x="179130" y="399500"/>
                </a:lnTo>
                <a:lnTo>
                  <a:pt x="181058" y="396571"/>
                </a:lnTo>
                <a:lnTo>
                  <a:pt x="182986" y="393641"/>
                </a:lnTo>
                <a:lnTo>
                  <a:pt x="184905" y="390712"/>
                </a:lnTo>
                <a:lnTo>
                  <a:pt x="186833" y="387781"/>
                </a:lnTo>
                <a:lnTo>
                  <a:pt x="188761" y="384850"/>
                </a:lnTo>
                <a:lnTo>
                  <a:pt x="190689" y="381919"/>
                </a:lnTo>
                <a:lnTo>
                  <a:pt x="192617" y="378987"/>
                </a:lnTo>
                <a:lnTo>
                  <a:pt x="194535" y="376055"/>
                </a:lnTo>
                <a:lnTo>
                  <a:pt x="196463" y="373125"/>
                </a:lnTo>
                <a:lnTo>
                  <a:pt x="198391" y="370194"/>
                </a:lnTo>
                <a:lnTo>
                  <a:pt x="200319" y="367263"/>
                </a:lnTo>
                <a:lnTo>
                  <a:pt x="202247" y="364333"/>
                </a:lnTo>
                <a:lnTo>
                  <a:pt x="204165" y="361404"/>
                </a:lnTo>
                <a:lnTo>
                  <a:pt x="206093" y="358476"/>
                </a:lnTo>
                <a:lnTo>
                  <a:pt x="208021" y="355550"/>
                </a:lnTo>
                <a:lnTo>
                  <a:pt x="209949" y="352624"/>
                </a:lnTo>
                <a:lnTo>
                  <a:pt x="211877" y="349699"/>
                </a:lnTo>
                <a:lnTo>
                  <a:pt x="213795" y="346776"/>
                </a:lnTo>
                <a:lnTo>
                  <a:pt x="215724" y="343855"/>
                </a:lnTo>
                <a:lnTo>
                  <a:pt x="217652" y="340936"/>
                </a:lnTo>
                <a:lnTo>
                  <a:pt x="219580" y="338018"/>
                </a:lnTo>
                <a:lnTo>
                  <a:pt x="221508" y="335103"/>
                </a:lnTo>
                <a:lnTo>
                  <a:pt x="223426" y="332190"/>
                </a:lnTo>
                <a:lnTo>
                  <a:pt x="225354" y="329280"/>
                </a:lnTo>
                <a:lnTo>
                  <a:pt x="227282" y="326373"/>
                </a:lnTo>
                <a:lnTo>
                  <a:pt x="229210" y="323467"/>
                </a:lnTo>
                <a:lnTo>
                  <a:pt x="231138" y="320565"/>
                </a:lnTo>
                <a:lnTo>
                  <a:pt x="233056" y="317666"/>
                </a:lnTo>
                <a:lnTo>
                  <a:pt x="234984" y="314771"/>
                </a:lnTo>
                <a:lnTo>
                  <a:pt x="236912" y="311879"/>
                </a:lnTo>
                <a:lnTo>
                  <a:pt x="238840" y="308990"/>
                </a:lnTo>
                <a:lnTo>
                  <a:pt x="240768" y="306105"/>
                </a:lnTo>
                <a:lnTo>
                  <a:pt x="242696" y="303224"/>
                </a:lnTo>
                <a:lnTo>
                  <a:pt x="244614" y="300348"/>
                </a:lnTo>
                <a:lnTo>
                  <a:pt x="246543" y="297475"/>
                </a:lnTo>
                <a:lnTo>
                  <a:pt x="248471" y="294606"/>
                </a:lnTo>
                <a:lnTo>
                  <a:pt x="250399" y="291743"/>
                </a:lnTo>
                <a:lnTo>
                  <a:pt x="252327" y="288884"/>
                </a:lnTo>
                <a:lnTo>
                  <a:pt x="254245" y="286030"/>
                </a:lnTo>
                <a:lnTo>
                  <a:pt x="256173" y="283181"/>
                </a:lnTo>
                <a:lnTo>
                  <a:pt x="258101" y="280337"/>
                </a:lnTo>
                <a:lnTo>
                  <a:pt x="260029" y="277499"/>
                </a:lnTo>
                <a:lnTo>
                  <a:pt x="261957" y="274666"/>
                </a:lnTo>
                <a:lnTo>
                  <a:pt x="263875" y="271839"/>
                </a:lnTo>
                <a:lnTo>
                  <a:pt x="265803" y="269017"/>
                </a:lnTo>
                <a:lnTo>
                  <a:pt x="267731" y="266203"/>
                </a:lnTo>
                <a:lnTo>
                  <a:pt x="269659" y="263393"/>
                </a:lnTo>
                <a:lnTo>
                  <a:pt x="271587" y="260590"/>
                </a:lnTo>
                <a:lnTo>
                  <a:pt x="273505" y="257795"/>
                </a:lnTo>
                <a:lnTo>
                  <a:pt x="275433" y="255005"/>
                </a:lnTo>
                <a:lnTo>
                  <a:pt x="277361" y="252222"/>
                </a:lnTo>
                <a:lnTo>
                  <a:pt x="279289" y="249446"/>
                </a:lnTo>
                <a:lnTo>
                  <a:pt x="281218" y="246679"/>
                </a:lnTo>
                <a:lnTo>
                  <a:pt x="283136" y="243918"/>
                </a:lnTo>
                <a:lnTo>
                  <a:pt x="285064" y="241165"/>
                </a:lnTo>
                <a:lnTo>
                  <a:pt x="286992" y="238419"/>
                </a:lnTo>
                <a:lnTo>
                  <a:pt x="288920" y="235681"/>
                </a:lnTo>
                <a:lnTo>
                  <a:pt x="290848" y="232952"/>
                </a:lnTo>
                <a:lnTo>
                  <a:pt x="292766" y="230230"/>
                </a:lnTo>
                <a:lnTo>
                  <a:pt x="294694" y="227516"/>
                </a:lnTo>
                <a:lnTo>
                  <a:pt x="296622" y="224812"/>
                </a:lnTo>
                <a:lnTo>
                  <a:pt x="298550" y="222116"/>
                </a:lnTo>
                <a:lnTo>
                  <a:pt x="300478" y="219430"/>
                </a:lnTo>
                <a:lnTo>
                  <a:pt x="302406" y="216751"/>
                </a:lnTo>
                <a:lnTo>
                  <a:pt x="304324" y="214083"/>
                </a:lnTo>
                <a:lnTo>
                  <a:pt x="306252" y="211423"/>
                </a:lnTo>
                <a:lnTo>
                  <a:pt x="308180" y="208774"/>
                </a:lnTo>
                <a:lnTo>
                  <a:pt x="310108" y="206134"/>
                </a:lnTo>
                <a:lnTo>
                  <a:pt x="312036" y="203503"/>
                </a:lnTo>
                <a:lnTo>
                  <a:pt x="313955" y="200884"/>
                </a:lnTo>
                <a:lnTo>
                  <a:pt x="315883" y="198274"/>
                </a:lnTo>
                <a:lnTo>
                  <a:pt x="317811" y="195674"/>
                </a:lnTo>
                <a:lnTo>
                  <a:pt x="319739" y="193085"/>
                </a:lnTo>
                <a:lnTo>
                  <a:pt x="321667" y="190507"/>
                </a:lnTo>
                <a:lnTo>
                  <a:pt x="323585" y="187940"/>
                </a:lnTo>
                <a:lnTo>
                  <a:pt x="325513" y="185383"/>
                </a:lnTo>
                <a:lnTo>
                  <a:pt x="327441" y="182838"/>
                </a:lnTo>
                <a:lnTo>
                  <a:pt x="329369" y="180304"/>
                </a:lnTo>
                <a:lnTo>
                  <a:pt x="331297" y="177782"/>
                </a:lnTo>
                <a:lnTo>
                  <a:pt x="333215" y="175271"/>
                </a:lnTo>
                <a:lnTo>
                  <a:pt x="335143" y="172773"/>
                </a:lnTo>
                <a:lnTo>
                  <a:pt x="337071" y="170286"/>
                </a:lnTo>
                <a:lnTo>
                  <a:pt x="338999" y="167813"/>
                </a:lnTo>
                <a:lnTo>
                  <a:pt x="340927" y="165350"/>
                </a:lnTo>
                <a:lnTo>
                  <a:pt x="342845" y="162901"/>
                </a:lnTo>
                <a:lnTo>
                  <a:pt x="344773" y="160464"/>
                </a:lnTo>
                <a:lnTo>
                  <a:pt x="346701" y="158040"/>
                </a:lnTo>
                <a:lnTo>
                  <a:pt x="348630" y="155629"/>
                </a:lnTo>
                <a:lnTo>
                  <a:pt x="350558" y="153231"/>
                </a:lnTo>
                <a:lnTo>
                  <a:pt x="352476" y="150847"/>
                </a:lnTo>
                <a:lnTo>
                  <a:pt x="354404" y="148475"/>
                </a:lnTo>
                <a:lnTo>
                  <a:pt x="356332" y="146118"/>
                </a:lnTo>
                <a:lnTo>
                  <a:pt x="358260" y="143775"/>
                </a:lnTo>
                <a:lnTo>
                  <a:pt x="360188" y="141445"/>
                </a:lnTo>
                <a:lnTo>
                  <a:pt x="362116" y="139129"/>
                </a:lnTo>
                <a:lnTo>
                  <a:pt x="364034" y="136829"/>
                </a:lnTo>
                <a:lnTo>
                  <a:pt x="365962" y="134542"/>
                </a:lnTo>
                <a:lnTo>
                  <a:pt x="367890" y="132269"/>
                </a:lnTo>
                <a:lnTo>
                  <a:pt x="369818" y="130012"/>
                </a:lnTo>
                <a:lnTo>
                  <a:pt x="371746" y="127769"/>
                </a:lnTo>
                <a:lnTo>
                  <a:pt x="373664" y="125542"/>
                </a:lnTo>
                <a:lnTo>
                  <a:pt x="375592" y="123329"/>
                </a:lnTo>
                <a:lnTo>
                  <a:pt x="377520" y="121132"/>
                </a:lnTo>
                <a:lnTo>
                  <a:pt x="379449" y="118951"/>
                </a:lnTo>
                <a:lnTo>
                  <a:pt x="381376" y="116785"/>
                </a:lnTo>
                <a:lnTo>
                  <a:pt x="383295" y="114634"/>
                </a:lnTo>
                <a:lnTo>
                  <a:pt x="385223" y="112500"/>
                </a:lnTo>
                <a:lnTo>
                  <a:pt x="387151" y="110382"/>
                </a:lnTo>
                <a:lnTo>
                  <a:pt x="389079" y="108280"/>
                </a:lnTo>
                <a:lnTo>
                  <a:pt x="391007" y="106195"/>
                </a:lnTo>
                <a:lnTo>
                  <a:pt x="392925" y="104125"/>
                </a:lnTo>
                <a:lnTo>
                  <a:pt x="394853" y="102073"/>
                </a:lnTo>
                <a:lnTo>
                  <a:pt x="396781" y="100038"/>
                </a:lnTo>
                <a:lnTo>
                  <a:pt x="398709" y="98019"/>
                </a:lnTo>
                <a:lnTo>
                  <a:pt x="400637" y="96018"/>
                </a:lnTo>
                <a:lnTo>
                  <a:pt x="402555" y="94034"/>
                </a:lnTo>
                <a:lnTo>
                  <a:pt x="404483" y="92067"/>
                </a:lnTo>
                <a:lnTo>
                  <a:pt x="406411" y="90117"/>
                </a:lnTo>
                <a:lnTo>
                  <a:pt x="408339" y="88185"/>
                </a:lnTo>
                <a:lnTo>
                  <a:pt x="410267" y="86272"/>
                </a:lnTo>
                <a:lnTo>
                  <a:pt x="412185" y="84376"/>
                </a:lnTo>
                <a:lnTo>
                  <a:pt x="414114" y="82498"/>
                </a:lnTo>
                <a:lnTo>
                  <a:pt x="416042" y="80638"/>
                </a:lnTo>
                <a:lnTo>
                  <a:pt x="417970" y="78796"/>
                </a:lnTo>
                <a:lnTo>
                  <a:pt x="419898" y="76974"/>
                </a:lnTo>
                <a:lnTo>
                  <a:pt x="421826" y="75169"/>
                </a:lnTo>
                <a:lnTo>
                  <a:pt x="423744" y="73383"/>
                </a:lnTo>
                <a:lnTo>
                  <a:pt x="425672" y="71616"/>
                </a:lnTo>
                <a:lnTo>
                  <a:pt x="427600" y="69869"/>
                </a:lnTo>
                <a:lnTo>
                  <a:pt x="429528" y="68140"/>
                </a:lnTo>
                <a:lnTo>
                  <a:pt x="431456" y="66430"/>
                </a:lnTo>
                <a:lnTo>
                  <a:pt x="433374" y="64740"/>
                </a:lnTo>
                <a:lnTo>
                  <a:pt x="435302" y="63069"/>
                </a:lnTo>
                <a:lnTo>
                  <a:pt x="437230" y="61417"/>
                </a:lnTo>
                <a:lnTo>
                  <a:pt x="439158" y="59786"/>
                </a:lnTo>
                <a:lnTo>
                  <a:pt x="441086" y="58174"/>
                </a:lnTo>
                <a:lnTo>
                  <a:pt x="443004" y="56582"/>
                </a:lnTo>
                <a:lnTo>
                  <a:pt x="444933" y="55010"/>
                </a:lnTo>
                <a:lnTo>
                  <a:pt x="446861" y="53459"/>
                </a:lnTo>
                <a:lnTo>
                  <a:pt x="448789" y="51927"/>
                </a:lnTo>
                <a:lnTo>
                  <a:pt x="450717" y="50416"/>
                </a:lnTo>
                <a:lnTo>
                  <a:pt x="452635" y="48926"/>
                </a:lnTo>
                <a:lnTo>
                  <a:pt x="454563" y="47456"/>
                </a:lnTo>
                <a:lnTo>
                  <a:pt x="456491" y="46007"/>
                </a:lnTo>
                <a:lnTo>
                  <a:pt x="458419" y="44578"/>
                </a:lnTo>
                <a:lnTo>
                  <a:pt x="460347" y="43170"/>
                </a:lnTo>
                <a:lnTo>
                  <a:pt x="462265" y="41784"/>
                </a:lnTo>
                <a:lnTo>
                  <a:pt x="464193" y="40418"/>
                </a:lnTo>
                <a:lnTo>
                  <a:pt x="466121" y="39074"/>
                </a:lnTo>
                <a:lnTo>
                  <a:pt x="468049" y="37751"/>
                </a:lnTo>
                <a:lnTo>
                  <a:pt x="469977" y="36450"/>
                </a:lnTo>
                <a:lnTo>
                  <a:pt x="471895" y="35170"/>
                </a:lnTo>
                <a:lnTo>
                  <a:pt x="473823" y="33912"/>
                </a:lnTo>
                <a:lnTo>
                  <a:pt x="475751" y="32674"/>
                </a:lnTo>
                <a:lnTo>
                  <a:pt x="477679" y="31460"/>
                </a:lnTo>
                <a:lnTo>
                  <a:pt x="479608" y="30266"/>
                </a:lnTo>
                <a:lnTo>
                  <a:pt x="481536" y="29096"/>
                </a:lnTo>
                <a:lnTo>
                  <a:pt x="483454" y="27947"/>
                </a:lnTo>
                <a:lnTo>
                  <a:pt x="485382" y="26820"/>
                </a:lnTo>
                <a:lnTo>
                  <a:pt x="487310" y="25715"/>
                </a:lnTo>
                <a:lnTo>
                  <a:pt x="489238" y="24632"/>
                </a:lnTo>
                <a:lnTo>
                  <a:pt x="491166" y="23572"/>
                </a:lnTo>
                <a:lnTo>
                  <a:pt x="493084" y="22534"/>
                </a:lnTo>
                <a:lnTo>
                  <a:pt x="495012" y="21520"/>
                </a:lnTo>
                <a:lnTo>
                  <a:pt x="496940" y="20528"/>
                </a:lnTo>
                <a:lnTo>
                  <a:pt x="498868" y="19558"/>
                </a:lnTo>
                <a:lnTo>
                  <a:pt x="500796" y="18611"/>
                </a:lnTo>
                <a:lnTo>
                  <a:pt x="502714" y="17686"/>
                </a:lnTo>
                <a:lnTo>
                  <a:pt x="504642" y="16785"/>
                </a:lnTo>
                <a:lnTo>
                  <a:pt x="506570" y="15906"/>
                </a:lnTo>
                <a:lnTo>
                  <a:pt x="508498" y="15052"/>
                </a:lnTo>
                <a:lnTo>
                  <a:pt x="510427" y="14219"/>
                </a:lnTo>
                <a:lnTo>
                  <a:pt x="512345" y="13410"/>
                </a:lnTo>
                <a:lnTo>
                  <a:pt x="514273" y="12624"/>
                </a:lnTo>
                <a:lnTo>
                  <a:pt x="516201" y="11861"/>
                </a:lnTo>
                <a:lnTo>
                  <a:pt x="518129" y="11122"/>
                </a:lnTo>
                <a:lnTo>
                  <a:pt x="520057" y="10406"/>
                </a:lnTo>
                <a:lnTo>
                  <a:pt x="521975" y="9714"/>
                </a:lnTo>
                <a:lnTo>
                  <a:pt x="523903" y="9045"/>
                </a:lnTo>
                <a:lnTo>
                  <a:pt x="525831" y="8399"/>
                </a:lnTo>
                <a:lnTo>
                  <a:pt x="527759" y="7778"/>
                </a:lnTo>
                <a:lnTo>
                  <a:pt x="529687" y="7179"/>
                </a:lnTo>
                <a:lnTo>
                  <a:pt x="531605" y="6604"/>
                </a:lnTo>
                <a:lnTo>
                  <a:pt x="533533" y="6053"/>
                </a:lnTo>
                <a:lnTo>
                  <a:pt x="535461" y="5527"/>
                </a:lnTo>
                <a:lnTo>
                  <a:pt x="537389" y="5023"/>
                </a:lnTo>
                <a:lnTo>
                  <a:pt x="539317" y="4544"/>
                </a:lnTo>
                <a:lnTo>
                  <a:pt x="541245" y="4089"/>
                </a:lnTo>
                <a:lnTo>
                  <a:pt x="543163" y="3656"/>
                </a:lnTo>
                <a:lnTo>
                  <a:pt x="545092" y="3249"/>
                </a:lnTo>
                <a:lnTo>
                  <a:pt x="547020" y="2865"/>
                </a:lnTo>
                <a:lnTo>
                  <a:pt x="548948" y="2505"/>
                </a:lnTo>
                <a:lnTo>
                  <a:pt x="550876" y="2170"/>
                </a:lnTo>
                <a:lnTo>
                  <a:pt x="552794" y="1858"/>
                </a:lnTo>
                <a:lnTo>
                  <a:pt x="554722" y="1570"/>
                </a:lnTo>
                <a:lnTo>
                  <a:pt x="556650" y="1307"/>
                </a:lnTo>
                <a:lnTo>
                  <a:pt x="558578" y="1067"/>
                </a:lnTo>
                <a:lnTo>
                  <a:pt x="560506" y="852"/>
                </a:lnTo>
                <a:lnTo>
                  <a:pt x="562424" y="661"/>
                </a:lnTo>
                <a:lnTo>
                  <a:pt x="564352" y="494"/>
                </a:lnTo>
                <a:lnTo>
                  <a:pt x="566280" y="351"/>
                </a:lnTo>
                <a:lnTo>
                  <a:pt x="568208" y="233"/>
                </a:lnTo>
                <a:lnTo>
                  <a:pt x="570136" y="138"/>
                </a:lnTo>
                <a:lnTo>
                  <a:pt x="572054" y="68"/>
                </a:lnTo>
                <a:lnTo>
                  <a:pt x="573982" y="22"/>
                </a:lnTo>
                <a:lnTo>
                  <a:pt x="575910" y="0"/>
                </a:lnTo>
                <a:lnTo>
                  <a:pt x="577839" y="2"/>
                </a:lnTo>
                <a:lnTo>
                  <a:pt x="579767" y="29"/>
                </a:lnTo>
                <a:lnTo>
                  <a:pt x="581685" y="80"/>
                </a:lnTo>
                <a:lnTo>
                  <a:pt x="583613" y="155"/>
                </a:lnTo>
                <a:lnTo>
                  <a:pt x="585541" y="254"/>
                </a:lnTo>
                <a:lnTo>
                  <a:pt x="587469" y="378"/>
                </a:lnTo>
                <a:lnTo>
                  <a:pt x="589397" y="525"/>
                </a:lnTo>
                <a:lnTo>
                  <a:pt x="591315" y="697"/>
                </a:lnTo>
                <a:lnTo>
                  <a:pt x="593243" y="892"/>
                </a:lnTo>
                <a:lnTo>
                  <a:pt x="595171" y="1113"/>
                </a:lnTo>
                <a:lnTo>
                  <a:pt x="597099" y="1358"/>
                </a:lnTo>
                <a:lnTo>
                  <a:pt x="599027" y="1626"/>
                </a:lnTo>
                <a:lnTo>
                  <a:pt x="600955" y="1918"/>
                </a:lnTo>
                <a:lnTo>
                  <a:pt x="602873" y="2234"/>
                </a:lnTo>
                <a:lnTo>
                  <a:pt x="604801" y="2575"/>
                </a:lnTo>
                <a:lnTo>
                  <a:pt x="606729" y="2940"/>
                </a:lnTo>
                <a:lnTo>
                  <a:pt x="608657" y="3328"/>
                </a:lnTo>
                <a:lnTo>
                  <a:pt x="610585" y="3741"/>
                </a:lnTo>
                <a:lnTo>
                  <a:pt x="612504" y="4177"/>
                </a:lnTo>
                <a:lnTo>
                  <a:pt x="614432" y="4638"/>
                </a:lnTo>
                <a:lnTo>
                  <a:pt x="616360" y="5122"/>
                </a:lnTo>
                <a:lnTo>
                  <a:pt x="618288" y="5630"/>
                </a:lnTo>
                <a:lnTo>
                  <a:pt x="620216" y="6162"/>
                </a:lnTo>
                <a:lnTo>
                  <a:pt x="622134" y="6717"/>
                </a:lnTo>
                <a:lnTo>
                  <a:pt x="624062" y="7297"/>
                </a:lnTo>
                <a:lnTo>
                  <a:pt x="625990" y="7900"/>
                </a:lnTo>
                <a:lnTo>
                  <a:pt x="627918" y="8526"/>
                </a:lnTo>
                <a:lnTo>
                  <a:pt x="629846" y="9176"/>
                </a:lnTo>
                <a:lnTo>
                  <a:pt x="631764" y="9850"/>
                </a:lnTo>
                <a:lnTo>
                  <a:pt x="633692" y="10548"/>
                </a:lnTo>
                <a:lnTo>
                  <a:pt x="635620" y="11268"/>
                </a:lnTo>
                <a:lnTo>
                  <a:pt x="637548" y="12013"/>
                </a:lnTo>
                <a:lnTo>
                  <a:pt x="639476" y="12780"/>
                </a:lnTo>
                <a:lnTo>
                  <a:pt x="641394" y="13570"/>
                </a:lnTo>
                <a:lnTo>
                  <a:pt x="643323" y="14384"/>
                </a:lnTo>
                <a:lnTo>
                  <a:pt x="645251" y="15221"/>
                </a:lnTo>
                <a:lnTo>
                  <a:pt x="647179" y="16080"/>
                </a:lnTo>
                <a:lnTo>
                  <a:pt x="649107" y="16964"/>
                </a:lnTo>
                <a:lnTo>
                  <a:pt x="651025" y="17869"/>
                </a:lnTo>
                <a:lnTo>
                  <a:pt x="652953" y="18798"/>
                </a:lnTo>
                <a:lnTo>
                  <a:pt x="654881" y="19750"/>
                </a:lnTo>
                <a:lnTo>
                  <a:pt x="656809" y="20724"/>
                </a:lnTo>
                <a:lnTo>
                  <a:pt x="658737" y="21721"/>
                </a:lnTo>
                <a:lnTo>
                  <a:pt x="660665" y="22740"/>
                </a:lnTo>
                <a:lnTo>
                  <a:pt x="662583" y="23783"/>
                </a:lnTo>
                <a:lnTo>
                  <a:pt x="664511" y="24847"/>
                </a:lnTo>
                <a:lnTo>
                  <a:pt x="666439" y="25934"/>
                </a:lnTo>
                <a:lnTo>
                  <a:pt x="668367" y="27043"/>
                </a:lnTo>
                <a:lnTo>
                  <a:pt x="670295" y="28174"/>
                </a:lnTo>
                <a:lnTo>
                  <a:pt x="672213" y="29328"/>
                </a:lnTo>
                <a:lnTo>
                  <a:pt x="674141" y="30504"/>
                </a:lnTo>
                <a:lnTo>
                  <a:pt x="676069" y="31700"/>
                </a:lnTo>
                <a:lnTo>
                  <a:pt x="677998" y="32920"/>
                </a:lnTo>
                <a:lnTo>
                  <a:pt x="679926" y="34161"/>
                </a:lnTo>
                <a:lnTo>
                  <a:pt x="681844" y="35424"/>
                </a:lnTo>
                <a:lnTo>
                  <a:pt x="683772" y="36708"/>
                </a:lnTo>
                <a:lnTo>
                  <a:pt x="685700" y="38014"/>
                </a:lnTo>
                <a:lnTo>
                  <a:pt x="687628" y="39341"/>
                </a:lnTo>
                <a:lnTo>
                  <a:pt x="689556" y="40690"/>
                </a:lnTo>
                <a:lnTo>
                  <a:pt x="691474" y="42059"/>
                </a:lnTo>
                <a:lnTo>
                  <a:pt x="693402" y="43451"/>
                </a:lnTo>
                <a:lnTo>
                  <a:pt x="695330" y="44862"/>
                </a:lnTo>
                <a:lnTo>
                  <a:pt x="697258" y="46295"/>
                </a:lnTo>
                <a:lnTo>
                  <a:pt x="699186" y="47748"/>
                </a:lnTo>
                <a:lnTo>
                  <a:pt x="701104" y="49222"/>
                </a:lnTo>
                <a:lnTo>
                  <a:pt x="703032" y="50717"/>
                </a:lnTo>
                <a:lnTo>
                  <a:pt x="704960" y="52232"/>
                </a:lnTo>
                <a:lnTo>
                  <a:pt x="706888" y="53768"/>
                </a:lnTo>
                <a:lnTo>
                  <a:pt x="708817" y="55323"/>
                </a:lnTo>
                <a:lnTo>
                  <a:pt x="710735" y="56899"/>
                </a:lnTo>
                <a:lnTo>
                  <a:pt x="712663" y="58495"/>
                </a:lnTo>
                <a:lnTo>
                  <a:pt x="714591" y="60110"/>
                </a:lnTo>
                <a:lnTo>
                  <a:pt x="716519" y="61746"/>
                </a:lnTo>
                <a:lnTo>
                  <a:pt x="718447" y="63401"/>
                </a:lnTo>
                <a:lnTo>
                  <a:pt x="720375" y="65077"/>
                </a:lnTo>
                <a:lnTo>
                  <a:pt x="722293" y="66770"/>
                </a:lnTo>
                <a:lnTo>
                  <a:pt x="724221" y="68483"/>
                </a:lnTo>
                <a:lnTo>
                  <a:pt x="726149" y="70217"/>
                </a:lnTo>
                <a:lnTo>
                  <a:pt x="728077" y="71969"/>
                </a:lnTo>
                <a:lnTo>
                  <a:pt x="730005" y="73739"/>
                </a:lnTo>
                <a:lnTo>
                  <a:pt x="731923" y="75529"/>
                </a:lnTo>
                <a:lnTo>
                  <a:pt x="733851" y="77337"/>
                </a:lnTo>
                <a:lnTo>
                  <a:pt x="735779" y="79163"/>
                </a:lnTo>
                <a:lnTo>
                  <a:pt x="737707" y="81009"/>
                </a:lnTo>
                <a:lnTo>
                  <a:pt x="739635" y="82872"/>
                </a:lnTo>
                <a:lnTo>
                  <a:pt x="741553" y="84754"/>
                </a:lnTo>
                <a:lnTo>
                  <a:pt x="743482" y="86653"/>
                </a:lnTo>
                <a:lnTo>
                  <a:pt x="745410" y="88571"/>
                </a:lnTo>
                <a:lnTo>
                  <a:pt x="747338" y="90506"/>
                </a:lnTo>
                <a:lnTo>
                  <a:pt x="749266" y="92459"/>
                </a:lnTo>
                <a:lnTo>
                  <a:pt x="751184" y="94429"/>
                </a:lnTo>
                <a:lnTo>
                  <a:pt x="753112" y="96417"/>
                </a:lnTo>
                <a:lnTo>
                  <a:pt x="755040" y="98422"/>
                </a:lnTo>
                <a:lnTo>
                  <a:pt x="756968" y="100443"/>
                </a:lnTo>
                <a:lnTo>
                  <a:pt x="758896" y="102483"/>
                </a:lnTo>
                <a:lnTo>
                  <a:pt x="760814" y="104538"/>
                </a:lnTo>
                <a:lnTo>
                  <a:pt x="762742" y="106610"/>
                </a:lnTo>
                <a:lnTo>
                  <a:pt x="764670" y="108699"/>
                </a:lnTo>
                <a:lnTo>
                  <a:pt x="766598" y="110804"/>
                </a:lnTo>
                <a:lnTo>
                  <a:pt x="768526" y="112926"/>
                </a:lnTo>
                <a:lnTo>
                  <a:pt x="770444" y="115063"/>
                </a:lnTo>
                <a:lnTo>
                  <a:pt x="772372" y="117216"/>
                </a:lnTo>
                <a:lnTo>
                  <a:pt x="774300" y="119386"/>
                </a:lnTo>
                <a:lnTo>
                  <a:pt x="776229" y="121570"/>
                </a:lnTo>
                <a:lnTo>
                  <a:pt x="778157" y="123771"/>
                </a:lnTo>
                <a:lnTo>
                  <a:pt x="780085" y="125986"/>
                </a:lnTo>
                <a:lnTo>
                  <a:pt x="782003" y="128216"/>
                </a:lnTo>
                <a:lnTo>
                  <a:pt x="783931" y="130462"/>
                </a:lnTo>
                <a:lnTo>
                  <a:pt x="785859" y="132722"/>
                </a:lnTo>
                <a:lnTo>
                  <a:pt x="787787" y="134998"/>
                </a:lnTo>
                <a:lnTo>
                  <a:pt x="789715" y="137287"/>
                </a:lnTo>
                <a:lnTo>
                  <a:pt x="791633" y="139592"/>
                </a:lnTo>
                <a:lnTo>
                  <a:pt x="793561" y="141910"/>
                </a:lnTo>
                <a:lnTo>
                  <a:pt x="795489" y="144242"/>
                </a:lnTo>
                <a:lnTo>
                  <a:pt x="797417" y="146588"/>
                </a:lnTo>
                <a:lnTo>
                  <a:pt x="799345" y="148949"/>
                </a:lnTo>
                <a:lnTo>
                  <a:pt x="801263" y="151323"/>
                </a:lnTo>
                <a:lnTo>
                  <a:pt x="803191" y="153710"/>
                </a:lnTo>
                <a:lnTo>
                  <a:pt x="805119" y="156110"/>
                </a:lnTo>
                <a:lnTo>
                  <a:pt x="807047" y="158523"/>
                </a:lnTo>
                <a:lnTo>
                  <a:pt x="808975" y="160950"/>
                </a:lnTo>
                <a:lnTo>
                  <a:pt x="810894" y="163390"/>
                </a:lnTo>
                <a:lnTo>
                  <a:pt x="812822" y="165842"/>
                </a:lnTo>
                <a:lnTo>
                  <a:pt x="814750" y="168307"/>
                </a:lnTo>
                <a:lnTo>
                  <a:pt x="816678" y="170783"/>
                </a:lnTo>
                <a:lnTo>
                  <a:pt x="818606" y="173272"/>
                </a:lnTo>
                <a:lnTo>
                  <a:pt x="820524" y="175773"/>
                </a:lnTo>
                <a:lnTo>
                  <a:pt x="822452" y="178286"/>
                </a:lnTo>
                <a:lnTo>
                  <a:pt x="824380" y="180810"/>
                </a:lnTo>
                <a:lnTo>
                  <a:pt x="826308" y="183346"/>
                </a:lnTo>
                <a:lnTo>
                  <a:pt x="828236" y="185893"/>
                </a:lnTo>
                <a:lnTo>
                  <a:pt x="830154" y="188452"/>
                </a:lnTo>
                <a:lnTo>
                  <a:pt x="832082" y="191022"/>
                </a:lnTo>
                <a:lnTo>
                  <a:pt x="834010" y="193602"/>
                </a:lnTo>
                <a:lnTo>
                  <a:pt x="835938" y="196193"/>
                </a:lnTo>
                <a:lnTo>
                  <a:pt x="837866" y="198794"/>
                </a:lnTo>
                <a:lnTo>
                  <a:pt x="839794" y="201406"/>
                </a:lnTo>
                <a:lnTo>
                  <a:pt x="841713" y="204029"/>
                </a:lnTo>
                <a:lnTo>
                  <a:pt x="843641" y="206661"/>
                </a:lnTo>
                <a:lnTo>
                  <a:pt x="845569" y="209302"/>
                </a:lnTo>
                <a:lnTo>
                  <a:pt x="847497" y="211955"/>
                </a:lnTo>
                <a:lnTo>
                  <a:pt x="849425" y="214615"/>
                </a:lnTo>
                <a:lnTo>
                  <a:pt x="851343" y="217286"/>
                </a:lnTo>
                <a:lnTo>
                  <a:pt x="853271" y="219966"/>
                </a:lnTo>
                <a:lnTo>
                  <a:pt x="855199" y="222655"/>
                </a:lnTo>
                <a:lnTo>
                  <a:pt x="857127" y="225353"/>
                </a:lnTo>
                <a:lnTo>
                  <a:pt x="859055" y="228059"/>
                </a:lnTo>
                <a:lnTo>
                  <a:pt x="860973" y="230773"/>
                </a:lnTo>
                <a:lnTo>
                  <a:pt x="862901" y="233496"/>
                </a:lnTo>
                <a:lnTo>
                  <a:pt x="864829" y="236228"/>
                </a:lnTo>
                <a:lnTo>
                  <a:pt x="866757" y="238967"/>
                </a:lnTo>
                <a:lnTo>
                  <a:pt x="868685" y="241714"/>
                </a:lnTo>
                <a:lnTo>
                  <a:pt x="870603" y="244469"/>
                </a:lnTo>
                <a:lnTo>
                  <a:pt x="872531" y="247232"/>
                </a:lnTo>
                <a:lnTo>
                  <a:pt x="874459" y="250001"/>
                </a:lnTo>
                <a:lnTo>
                  <a:pt x="876388" y="252779"/>
                </a:lnTo>
                <a:lnTo>
                  <a:pt x="878316" y="255563"/>
                </a:lnTo>
                <a:lnTo>
                  <a:pt x="880234" y="258353"/>
                </a:lnTo>
                <a:lnTo>
                  <a:pt x="882162" y="261151"/>
                </a:lnTo>
                <a:lnTo>
                  <a:pt x="884090" y="263955"/>
                </a:lnTo>
                <a:lnTo>
                  <a:pt x="886018" y="266765"/>
                </a:lnTo>
                <a:lnTo>
                  <a:pt x="887946" y="269582"/>
                </a:lnTo>
                <a:lnTo>
                  <a:pt x="889864" y="272404"/>
                </a:lnTo>
                <a:lnTo>
                  <a:pt x="891792" y="275232"/>
                </a:lnTo>
                <a:lnTo>
                  <a:pt x="893720" y="278066"/>
                </a:lnTo>
                <a:lnTo>
                  <a:pt x="895648" y="280905"/>
                </a:lnTo>
                <a:lnTo>
                  <a:pt x="897576" y="283751"/>
                </a:lnTo>
                <a:lnTo>
                  <a:pt x="899504" y="286600"/>
                </a:lnTo>
                <a:lnTo>
                  <a:pt x="901422" y="289455"/>
                </a:lnTo>
                <a:lnTo>
                  <a:pt x="903350" y="292316"/>
                </a:lnTo>
                <a:lnTo>
                  <a:pt x="905278" y="295180"/>
                </a:lnTo>
                <a:lnTo>
                  <a:pt x="907207" y="298049"/>
                </a:lnTo>
                <a:lnTo>
                  <a:pt x="909135" y="300922"/>
                </a:lnTo>
                <a:lnTo>
                  <a:pt x="911053" y="303800"/>
                </a:lnTo>
                <a:lnTo>
                  <a:pt x="912981" y="306682"/>
                </a:lnTo>
                <a:lnTo>
                  <a:pt x="914909" y="309568"/>
                </a:lnTo>
                <a:lnTo>
                  <a:pt x="916837" y="312457"/>
                </a:lnTo>
                <a:lnTo>
                  <a:pt x="918765" y="315350"/>
                </a:lnTo>
                <a:lnTo>
                  <a:pt x="920683" y="318246"/>
                </a:lnTo>
                <a:lnTo>
                  <a:pt x="922611" y="321146"/>
                </a:lnTo>
                <a:lnTo>
                  <a:pt x="924539" y="324048"/>
                </a:lnTo>
                <a:lnTo>
                  <a:pt x="926467" y="326954"/>
                </a:lnTo>
                <a:lnTo>
                  <a:pt x="928395" y="329862"/>
                </a:lnTo>
                <a:lnTo>
                  <a:pt x="930313" y="332773"/>
                </a:lnTo>
                <a:lnTo>
                  <a:pt x="932241" y="335687"/>
                </a:lnTo>
                <a:lnTo>
                  <a:pt x="934169" y="338602"/>
                </a:lnTo>
                <a:lnTo>
                  <a:pt x="936097" y="341520"/>
                </a:lnTo>
                <a:lnTo>
                  <a:pt x="938025" y="344439"/>
                </a:lnTo>
                <a:lnTo>
                  <a:pt x="939944" y="347361"/>
                </a:lnTo>
                <a:lnTo>
                  <a:pt x="941872" y="350284"/>
                </a:lnTo>
                <a:lnTo>
                  <a:pt x="943800" y="353209"/>
                </a:lnTo>
                <a:lnTo>
                  <a:pt x="945728" y="356135"/>
                </a:lnTo>
                <a:lnTo>
                  <a:pt x="947656" y="359062"/>
                </a:lnTo>
                <a:lnTo>
                  <a:pt x="949574" y="361991"/>
                </a:lnTo>
                <a:lnTo>
                  <a:pt x="951502" y="364920"/>
                </a:lnTo>
                <a:lnTo>
                  <a:pt x="953430" y="367849"/>
                </a:lnTo>
                <a:lnTo>
                  <a:pt x="955358" y="370780"/>
                </a:lnTo>
                <a:lnTo>
                  <a:pt x="957286" y="373711"/>
                </a:lnTo>
                <a:lnTo>
                  <a:pt x="959214" y="376642"/>
                </a:lnTo>
                <a:lnTo>
                  <a:pt x="961132" y="379574"/>
                </a:lnTo>
                <a:lnTo>
                  <a:pt x="961132" y="964684"/>
                </a:lnTo>
                <a:lnTo>
                  <a:pt x="959214" y="964684"/>
                </a:lnTo>
                <a:lnTo>
                  <a:pt x="957286" y="964684"/>
                </a:lnTo>
                <a:lnTo>
                  <a:pt x="955358" y="964684"/>
                </a:lnTo>
                <a:lnTo>
                  <a:pt x="953430" y="964684"/>
                </a:lnTo>
                <a:lnTo>
                  <a:pt x="951502" y="964684"/>
                </a:lnTo>
                <a:lnTo>
                  <a:pt x="949574" y="964684"/>
                </a:lnTo>
                <a:lnTo>
                  <a:pt x="947656" y="964684"/>
                </a:lnTo>
                <a:lnTo>
                  <a:pt x="945728" y="964684"/>
                </a:lnTo>
                <a:lnTo>
                  <a:pt x="943800" y="964684"/>
                </a:lnTo>
                <a:lnTo>
                  <a:pt x="941872" y="964684"/>
                </a:lnTo>
                <a:lnTo>
                  <a:pt x="939944" y="964684"/>
                </a:lnTo>
                <a:lnTo>
                  <a:pt x="938025" y="964684"/>
                </a:lnTo>
                <a:lnTo>
                  <a:pt x="936097" y="964684"/>
                </a:lnTo>
                <a:lnTo>
                  <a:pt x="934169" y="964684"/>
                </a:lnTo>
                <a:lnTo>
                  <a:pt x="932241" y="964684"/>
                </a:lnTo>
                <a:lnTo>
                  <a:pt x="930313" y="964684"/>
                </a:lnTo>
                <a:lnTo>
                  <a:pt x="928395" y="964684"/>
                </a:lnTo>
                <a:lnTo>
                  <a:pt x="926467" y="964684"/>
                </a:lnTo>
                <a:lnTo>
                  <a:pt x="924539" y="964684"/>
                </a:lnTo>
                <a:lnTo>
                  <a:pt x="922611" y="964684"/>
                </a:lnTo>
                <a:lnTo>
                  <a:pt x="920683" y="964684"/>
                </a:lnTo>
                <a:lnTo>
                  <a:pt x="918765" y="964684"/>
                </a:lnTo>
                <a:lnTo>
                  <a:pt x="916837" y="964684"/>
                </a:lnTo>
                <a:lnTo>
                  <a:pt x="914909" y="964684"/>
                </a:lnTo>
                <a:lnTo>
                  <a:pt x="912981" y="964684"/>
                </a:lnTo>
                <a:lnTo>
                  <a:pt x="911053" y="964684"/>
                </a:lnTo>
                <a:lnTo>
                  <a:pt x="909135" y="964684"/>
                </a:lnTo>
                <a:lnTo>
                  <a:pt x="907207" y="964684"/>
                </a:lnTo>
                <a:lnTo>
                  <a:pt x="905278" y="964684"/>
                </a:lnTo>
                <a:lnTo>
                  <a:pt x="903350" y="964684"/>
                </a:lnTo>
                <a:lnTo>
                  <a:pt x="901422" y="964684"/>
                </a:lnTo>
                <a:lnTo>
                  <a:pt x="899504" y="964684"/>
                </a:lnTo>
                <a:lnTo>
                  <a:pt x="897576" y="964684"/>
                </a:lnTo>
                <a:lnTo>
                  <a:pt x="895648" y="964684"/>
                </a:lnTo>
                <a:lnTo>
                  <a:pt x="893720" y="964684"/>
                </a:lnTo>
                <a:lnTo>
                  <a:pt x="891792" y="964684"/>
                </a:lnTo>
                <a:lnTo>
                  <a:pt x="889864" y="964684"/>
                </a:lnTo>
                <a:lnTo>
                  <a:pt x="887946" y="964684"/>
                </a:lnTo>
                <a:lnTo>
                  <a:pt x="886018" y="964684"/>
                </a:lnTo>
                <a:lnTo>
                  <a:pt x="884090" y="964684"/>
                </a:lnTo>
                <a:lnTo>
                  <a:pt x="882162" y="964684"/>
                </a:lnTo>
                <a:lnTo>
                  <a:pt x="880234" y="964684"/>
                </a:lnTo>
                <a:lnTo>
                  <a:pt x="878316" y="964684"/>
                </a:lnTo>
                <a:lnTo>
                  <a:pt x="876388" y="964684"/>
                </a:lnTo>
                <a:lnTo>
                  <a:pt x="874459" y="964684"/>
                </a:lnTo>
                <a:lnTo>
                  <a:pt x="872531" y="964684"/>
                </a:lnTo>
                <a:lnTo>
                  <a:pt x="870603" y="964684"/>
                </a:lnTo>
                <a:lnTo>
                  <a:pt x="868685" y="964684"/>
                </a:lnTo>
                <a:lnTo>
                  <a:pt x="866757" y="964684"/>
                </a:lnTo>
                <a:lnTo>
                  <a:pt x="864829" y="964684"/>
                </a:lnTo>
                <a:lnTo>
                  <a:pt x="862901" y="964684"/>
                </a:lnTo>
                <a:lnTo>
                  <a:pt x="860973" y="964684"/>
                </a:lnTo>
                <a:lnTo>
                  <a:pt x="859055" y="964684"/>
                </a:lnTo>
                <a:lnTo>
                  <a:pt x="857127" y="964684"/>
                </a:lnTo>
                <a:lnTo>
                  <a:pt x="855199" y="964684"/>
                </a:lnTo>
                <a:lnTo>
                  <a:pt x="853271" y="964684"/>
                </a:lnTo>
                <a:lnTo>
                  <a:pt x="851343" y="964684"/>
                </a:lnTo>
                <a:lnTo>
                  <a:pt x="849425" y="964684"/>
                </a:lnTo>
                <a:lnTo>
                  <a:pt x="847497" y="964684"/>
                </a:lnTo>
                <a:lnTo>
                  <a:pt x="845569" y="964684"/>
                </a:lnTo>
                <a:lnTo>
                  <a:pt x="843641" y="964684"/>
                </a:lnTo>
                <a:lnTo>
                  <a:pt x="841713" y="964684"/>
                </a:lnTo>
                <a:lnTo>
                  <a:pt x="839794" y="964684"/>
                </a:lnTo>
                <a:lnTo>
                  <a:pt x="837866" y="964684"/>
                </a:lnTo>
                <a:lnTo>
                  <a:pt x="835938" y="964684"/>
                </a:lnTo>
                <a:lnTo>
                  <a:pt x="834010" y="964684"/>
                </a:lnTo>
                <a:lnTo>
                  <a:pt x="832082" y="964684"/>
                </a:lnTo>
                <a:lnTo>
                  <a:pt x="830154" y="964684"/>
                </a:lnTo>
                <a:lnTo>
                  <a:pt x="828236" y="964684"/>
                </a:lnTo>
                <a:lnTo>
                  <a:pt x="826308" y="964684"/>
                </a:lnTo>
                <a:lnTo>
                  <a:pt x="824380" y="964684"/>
                </a:lnTo>
                <a:lnTo>
                  <a:pt x="822452" y="964684"/>
                </a:lnTo>
                <a:lnTo>
                  <a:pt x="820524" y="964684"/>
                </a:lnTo>
                <a:lnTo>
                  <a:pt x="818606" y="964684"/>
                </a:lnTo>
                <a:lnTo>
                  <a:pt x="816678" y="964684"/>
                </a:lnTo>
                <a:lnTo>
                  <a:pt x="814750" y="964684"/>
                </a:lnTo>
                <a:lnTo>
                  <a:pt x="812822" y="964684"/>
                </a:lnTo>
                <a:lnTo>
                  <a:pt x="810894" y="964684"/>
                </a:lnTo>
                <a:lnTo>
                  <a:pt x="808975" y="964684"/>
                </a:lnTo>
                <a:lnTo>
                  <a:pt x="807047" y="964684"/>
                </a:lnTo>
                <a:lnTo>
                  <a:pt x="805119" y="964684"/>
                </a:lnTo>
                <a:lnTo>
                  <a:pt x="803191" y="964684"/>
                </a:lnTo>
                <a:lnTo>
                  <a:pt x="801263" y="964684"/>
                </a:lnTo>
                <a:lnTo>
                  <a:pt x="799345" y="964684"/>
                </a:lnTo>
                <a:lnTo>
                  <a:pt x="797417" y="964684"/>
                </a:lnTo>
                <a:lnTo>
                  <a:pt x="795489" y="964684"/>
                </a:lnTo>
                <a:lnTo>
                  <a:pt x="793561" y="964684"/>
                </a:lnTo>
                <a:lnTo>
                  <a:pt x="791633" y="964684"/>
                </a:lnTo>
                <a:lnTo>
                  <a:pt x="789715" y="964684"/>
                </a:lnTo>
                <a:lnTo>
                  <a:pt x="787787" y="964684"/>
                </a:lnTo>
                <a:lnTo>
                  <a:pt x="785859" y="964684"/>
                </a:lnTo>
                <a:lnTo>
                  <a:pt x="783931" y="964684"/>
                </a:lnTo>
                <a:lnTo>
                  <a:pt x="782003" y="964684"/>
                </a:lnTo>
                <a:lnTo>
                  <a:pt x="780085" y="964684"/>
                </a:lnTo>
                <a:lnTo>
                  <a:pt x="778157" y="964684"/>
                </a:lnTo>
                <a:lnTo>
                  <a:pt x="776229" y="964684"/>
                </a:lnTo>
                <a:lnTo>
                  <a:pt x="774300" y="964684"/>
                </a:lnTo>
                <a:lnTo>
                  <a:pt x="772372" y="964684"/>
                </a:lnTo>
                <a:lnTo>
                  <a:pt x="770444" y="964684"/>
                </a:lnTo>
                <a:lnTo>
                  <a:pt x="768526" y="964684"/>
                </a:lnTo>
                <a:lnTo>
                  <a:pt x="766598" y="964684"/>
                </a:lnTo>
                <a:lnTo>
                  <a:pt x="764670" y="964684"/>
                </a:lnTo>
                <a:lnTo>
                  <a:pt x="762742" y="964684"/>
                </a:lnTo>
                <a:lnTo>
                  <a:pt x="760814" y="964684"/>
                </a:lnTo>
                <a:lnTo>
                  <a:pt x="758896" y="964684"/>
                </a:lnTo>
                <a:lnTo>
                  <a:pt x="756968" y="964684"/>
                </a:lnTo>
                <a:lnTo>
                  <a:pt x="755040" y="964684"/>
                </a:lnTo>
                <a:lnTo>
                  <a:pt x="753112" y="964684"/>
                </a:lnTo>
                <a:lnTo>
                  <a:pt x="751184" y="964684"/>
                </a:lnTo>
                <a:lnTo>
                  <a:pt x="749266" y="964684"/>
                </a:lnTo>
                <a:lnTo>
                  <a:pt x="747338" y="964684"/>
                </a:lnTo>
                <a:lnTo>
                  <a:pt x="745410" y="964684"/>
                </a:lnTo>
                <a:lnTo>
                  <a:pt x="743482" y="964684"/>
                </a:lnTo>
                <a:lnTo>
                  <a:pt x="741553" y="964684"/>
                </a:lnTo>
                <a:lnTo>
                  <a:pt x="739635" y="964684"/>
                </a:lnTo>
                <a:lnTo>
                  <a:pt x="737707" y="964684"/>
                </a:lnTo>
                <a:lnTo>
                  <a:pt x="735779" y="964684"/>
                </a:lnTo>
                <a:lnTo>
                  <a:pt x="733851" y="964684"/>
                </a:lnTo>
                <a:lnTo>
                  <a:pt x="731923" y="964684"/>
                </a:lnTo>
                <a:lnTo>
                  <a:pt x="730005" y="964684"/>
                </a:lnTo>
                <a:lnTo>
                  <a:pt x="728077" y="964684"/>
                </a:lnTo>
                <a:lnTo>
                  <a:pt x="726149" y="964684"/>
                </a:lnTo>
                <a:lnTo>
                  <a:pt x="724221" y="964684"/>
                </a:lnTo>
                <a:lnTo>
                  <a:pt x="722293" y="964684"/>
                </a:lnTo>
                <a:lnTo>
                  <a:pt x="720375" y="964684"/>
                </a:lnTo>
                <a:lnTo>
                  <a:pt x="718447" y="964684"/>
                </a:lnTo>
                <a:lnTo>
                  <a:pt x="716519" y="964684"/>
                </a:lnTo>
                <a:lnTo>
                  <a:pt x="714591" y="964684"/>
                </a:lnTo>
                <a:lnTo>
                  <a:pt x="712663" y="964684"/>
                </a:lnTo>
                <a:lnTo>
                  <a:pt x="710735" y="964684"/>
                </a:lnTo>
                <a:lnTo>
                  <a:pt x="708817" y="964684"/>
                </a:lnTo>
                <a:lnTo>
                  <a:pt x="706888" y="964684"/>
                </a:lnTo>
                <a:lnTo>
                  <a:pt x="704960" y="964684"/>
                </a:lnTo>
                <a:lnTo>
                  <a:pt x="703032" y="964684"/>
                </a:lnTo>
                <a:lnTo>
                  <a:pt x="701104" y="964684"/>
                </a:lnTo>
                <a:lnTo>
                  <a:pt x="699186" y="964684"/>
                </a:lnTo>
                <a:lnTo>
                  <a:pt x="697258" y="964684"/>
                </a:lnTo>
                <a:lnTo>
                  <a:pt x="695330" y="964684"/>
                </a:lnTo>
                <a:lnTo>
                  <a:pt x="693402" y="964684"/>
                </a:lnTo>
                <a:lnTo>
                  <a:pt x="691474" y="964684"/>
                </a:lnTo>
                <a:lnTo>
                  <a:pt x="689556" y="964684"/>
                </a:lnTo>
                <a:lnTo>
                  <a:pt x="687628" y="964684"/>
                </a:lnTo>
                <a:lnTo>
                  <a:pt x="685700" y="964684"/>
                </a:lnTo>
                <a:lnTo>
                  <a:pt x="683772" y="964684"/>
                </a:lnTo>
                <a:lnTo>
                  <a:pt x="681844" y="964684"/>
                </a:lnTo>
                <a:lnTo>
                  <a:pt x="679926" y="964684"/>
                </a:lnTo>
                <a:lnTo>
                  <a:pt x="677998" y="964684"/>
                </a:lnTo>
                <a:lnTo>
                  <a:pt x="676069" y="964684"/>
                </a:lnTo>
                <a:lnTo>
                  <a:pt x="674141" y="964684"/>
                </a:lnTo>
                <a:lnTo>
                  <a:pt x="672213" y="964684"/>
                </a:lnTo>
                <a:lnTo>
                  <a:pt x="670295" y="964684"/>
                </a:lnTo>
                <a:lnTo>
                  <a:pt x="668367" y="964684"/>
                </a:lnTo>
                <a:lnTo>
                  <a:pt x="666439" y="964684"/>
                </a:lnTo>
                <a:lnTo>
                  <a:pt x="664511" y="964684"/>
                </a:lnTo>
                <a:lnTo>
                  <a:pt x="662583" y="964684"/>
                </a:lnTo>
                <a:lnTo>
                  <a:pt x="660665" y="964684"/>
                </a:lnTo>
                <a:lnTo>
                  <a:pt x="658737" y="964684"/>
                </a:lnTo>
                <a:lnTo>
                  <a:pt x="656809" y="964684"/>
                </a:lnTo>
                <a:lnTo>
                  <a:pt x="654881" y="964684"/>
                </a:lnTo>
                <a:lnTo>
                  <a:pt x="652953" y="964684"/>
                </a:lnTo>
                <a:lnTo>
                  <a:pt x="651025" y="964684"/>
                </a:lnTo>
                <a:lnTo>
                  <a:pt x="649107" y="964684"/>
                </a:lnTo>
                <a:lnTo>
                  <a:pt x="647179" y="964684"/>
                </a:lnTo>
                <a:lnTo>
                  <a:pt x="645251" y="964684"/>
                </a:lnTo>
                <a:lnTo>
                  <a:pt x="643323" y="964684"/>
                </a:lnTo>
                <a:lnTo>
                  <a:pt x="641394" y="964684"/>
                </a:lnTo>
                <a:lnTo>
                  <a:pt x="639476" y="964684"/>
                </a:lnTo>
                <a:lnTo>
                  <a:pt x="637548" y="964684"/>
                </a:lnTo>
                <a:lnTo>
                  <a:pt x="635620" y="964684"/>
                </a:lnTo>
                <a:lnTo>
                  <a:pt x="633692" y="964684"/>
                </a:lnTo>
                <a:lnTo>
                  <a:pt x="631764" y="964684"/>
                </a:lnTo>
                <a:lnTo>
                  <a:pt x="629846" y="964684"/>
                </a:lnTo>
                <a:lnTo>
                  <a:pt x="627918" y="964684"/>
                </a:lnTo>
                <a:lnTo>
                  <a:pt x="625990" y="964684"/>
                </a:lnTo>
                <a:lnTo>
                  <a:pt x="624062" y="964684"/>
                </a:lnTo>
                <a:lnTo>
                  <a:pt x="622134" y="964684"/>
                </a:lnTo>
                <a:lnTo>
                  <a:pt x="620216" y="964684"/>
                </a:lnTo>
                <a:lnTo>
                  <a:pt x="618288" y="964684"/>
                </a:lnTo>
                <a:lnTo>
                  <a:pt x="616360" y="964684"/>
                </a:lnTo>
                <a:lnTo>
                  <a:pt x="614432" y="964684"/>
                </a:lnTo>
                <a:lnTo>
                  <a:pt x="612504" y="964684"/>
                </a:lnTo>
                <a:lnTo>
                  <a:pt x="610585" y="964684"/>
                </a:lnTo>
                <a:lnTo>
                  <a:pt x="608657" y="964684"/>
                </a:lnTo>
                <a:lnTo>
                  <a:pt x="606729" y="964684"/>
                </a:lnTo>
                <a:lnTo>
                  <a:pt x="604801" y="964684"/>
                </a:lnTo>
                <a:lnTo>
                  <a:pt x="602873" y="964684"/>
                </a:lnTo>
                <a:lnTo>
                  <a:pt x="600955" y="964684"/>
                </a:lnTo>
                <a:lnTo>
                  <a:pt x="599027" y="964684"/>
                </a:lnTo>
                <a:lnTo>
                  <a:pt x="597099" y="964684"/>
                </a:lnTo>
                <a:lnTo>
                  <a:pt x="595171" y="964684"/>
                </a:lnTo>
                <a:lnTo>
                  <a:pt x="593243" y="964684"/>
                </a:lnTo>
                <a:lnTo>
                  <a:pt x="591315" y="964684"/>
                </a:lnTo>
                <a:lnTo>
                  <a:pt x="589397" y="964684"/>
                </a:lnTo>
                <a:lnTo>
                  <a:pt x="587469" y="964684"/>
                </a:lnTo>
                <a:lnTo>
                  <a:pt x="585541" y="964684"/>
                </a:lnTo>
                <a:lnTo>
                  <a:pt x="583613" y="964684"/>
                </a:lnTo>
                <a:lnTo>
                  <a:pt x="581685" y="964684"/>
                </a:lnTo>
                <a:lnTo>
                  <a:pt x="579767" y="964684"/>
                </a:lnTo>
                <a:lnTo>
                  <a:pt x="577839" y="964684"/>
                </a:lnTo>
                <a:lnTo>
                  <a:pt x="575910" y="964684"/>
                </a:lnTo>
                <a:lnTo>
                  <a:pt x="573982" y="964684"/>
                </a:lnTo>
                <a:lnTo>
                  <a:pt x="572054" y="964684"/>
                </a:lnTo>
                <a:lnTo>
                  <a:pt x="570136" y="964684"/>
                </a:lnTo>
                <a:lnTo>
                  <a:pt x="568208" y="964684"/>
                </a:lnTo>
                <a:lnTo>
                  <a:pt x="566280" y="964684"/>
                </a:lnTo>
                <a:lnTo>
                  <a:pt x="564352" y="964684"/>
                </a:lnTo>
                <a:lnTo>
                  <a:pt x="562424" y="964684"/>
                </a:lnTo>
                <a:lnTo>
                  <a:pt x="560506" y="964684"/>
                </a:lnTo>
                <a:lnTo>
                  <a:pt x="558578" y="964684"/>
                </a:lnTo>
                <a:lnTo>
                  <a:pt x="556650" y="964684"/>
                </a:lnTo>
                <a:lnTo>
                  <a:pt x="554722" y="964684"/>
                </a:lnTo>
                <a:lnTo>
                  <a:pt x="552794" y="964684"/>
                </a:lnTo>
                <a:lnTo>
                  <a:pt x="550876" y="964684"/>
                </a:lnTo>
                <a:lnTo>
                  <a:pt x="548948" y="964684"/>
                </a:lnTo>
                <a:lnTo>
                  <a:pt x="547020" y="964684"/>
                </a:lnTo>
                <a:lnTo>
                  <a:pt x="545092" y="964684"/>
                </a:lnTo>
                <a:lnTo>
                  <a:pt x="543163" y="964684"/>
                </a:lnTo>
                <a:lnTo>
                  <a:pt x="541245" y="964684"/>
                </a:lnTo>
                <a:lnTo>
                  <a:pt x="539317" y="964684"/>
                </a:lnTo>
                <a:lnTo>
                  <a:pt x="537389" y="964684"/>
                </a:lnTo>
                <a:lnTo>
                  <a:pt x="535461" y="964684"/>
                </a:lnTo>
                <a:lnTo>
                  <a:pt x="533533" y="964684"/>
                </a:lnTo>
                <a:lnTo>
                  <a:pt x="531605" y="964684"/>
                </a:lnTo>
                <a:lnTo>
                  <a:pt x="529687" y="964684"/>
                </a:lnTo>
                <a:lnTo>
                  <a:pt x="527759" y="964684"/>
                </a:lnTo>
                <a:lnTo>
                  <a:pt x="525831" y="964684"/>
                </a:lnTo>
                <a:lnTo>
                  <a:pt x="523903" y="964684"/>
                </a:lnTo>
                <a:lnTo>
                  <a:pt x="521975" y="964684"/>
                </a:lnTo>
                <a:lnTo>
                  <a:pt x="520057" y="964684"/>
                </a:lnTo>
                <a:lnTo>
                  <a:pt x="518129" y="964684"/>
                </a:lnTo>
                <a:lnTo>
                  <a:pt x="516201" y="964684"/>
                </a:lnTo>
                <a:lnTo>
                  <a:pt x="514273" y="964684"/>
                </a:lnTo>
                <a:lnTo>
                  <a:pt x="512345" y="964684"/>
                </a:lnTo>
                <a:lnTo>
                  <a:pt x="510427" y="964684"/>
                </a:lnTo>
                <a:lnTo>
                  <a:pt x="508498" y="964684"/>
                </a:lnTo>
                <a:lnTo>
                  <a:pt x="506570" y="964684"/>
                </a:lnTo>
                <a:lnTo>
                  <a:pt x="504642" y="964684"/>
                </a:lnTo>
                <a:lnTo>
                  <a:pt x="502714" y="964684"/>
                </a:lnTo>
                <a:lnTo>
                  <a:pt x="500796" y="964684"/>
                </a:lnTo>
                <a:lnTo>
                  <a:pt x="498868" y="964684"/>
                </a:lnTo>
                <a:lnTo>
                  <a:pt x="496940" y="964684"/>
                </a:lnTo>
                <a:lnTo>
                  <a:pt x="495012" y="964684"/>
                </a:lnTo>
                <a:lnTo>
                  <a:pt x="493084" y="964684"/>
                </a:lnTo>
                <a:lnTo>
                  <a:pt x="491166" y="964684"/>
                </a:lnTo>
                <a:lnTo>
                  <a:pt x="489238" y="964684"/>
                </a:lnTo>
                <a:lnTo>
                  <a:pt x="487310" y="964684"/>
                </a:lnTo>
                <a:lnTo>
                  <a:pt x="485382" y="964684"/>
                </a:lnTo>
                <a:lnTo>
                  <a:pt x="483454" y="964684"/>
                </a:lnTo>
                <a:lnTo>
                  <a:pt x="481536" y="964684"/>
                </a:lnTo>
                <a:lnTo>
                  <a:pt x="479608" y="964684"/>
                </a:lnTo>
                <a:lnTo>
                  <a:pt x="477679" y="964684"/>
                </a:lnTo>
                <a:lnTo>
                  <a:pt x="475751" y="964684"/>
                </a:lnTo>
                <a:lnTo>
                  <a:pt x="473823" y="964684"/>
                </a:lnTo>
                <a:lnTo>
                  <a:pt x="471895" y="964684"/>
                </a:lnTo>
                <a:lnTo>
                  <a:pt x="469977" y="964684"/>
                </a:lnTo>
                <a:lnTo>
                  <a:pt x="468049" y="964684"/>
                </a:lnTo>
                <a:lnTo>
                  <a:pt x="466121" y="964684"/>
                </a:lnTo>
                <a:lnTo>
                  <a:pt x="464193" y="964684"/>
                </a:lnTo>
                <a:lnTo>
                  <a:pt x="462265" y="964684"/>
                </a:lnTo>
                <a:lnTo>
                  <a:pt x="460347" y="964684"/>
                </a:lnTo>
                <a:lnTo>
                  <a:pt x="458419" y="964684"/>
                </a:lnTo>
                <a:lnTo>
                  <a:pt x="456491" y="964684"/>
                </a:lnTo>
                <a:lnTo>
                  <a:pt x="454563" y="964684"/>
                </a:lnTo>
                <a:lnTo>
                  <a:pt x="452635" y="964684"/>
                </a:lnTo>
                <a:lnTo>
                  <a:pt x="450717" y="964684"/>
                </a:lnTo>
                <a:lnTo>
                  <a:pt x="448789" y="964684"/>
                </a:lnTo>
                <a:lnTo>
                  <a:pt x="446861" y="964684"/>
                </a:lnTo>
                <a:lnTo>
                  <a:pt x="444933" y="964684"/>
                </a:lnTo>
                <a:lnTo>
                  <a:pt x="443004" y="964684"/>
                </a:lnTo>
                <a:lnTo>
                  <a:pt x="441086" y="964684"/>
                </a:lnTo>
                <a:lnTo>
                  <a:pt x="439158" y="964684"/>
                </a:lnTo>
                <a:lnTo>
                  <a:pt x="437230" y="964684"/>
                </a:lnTo>
                <a:lnTo>
                  <a:pt x="435302" y="964684"/>
                </a:lnTo>
                <a:lnTo>
                  <a:pt x="433374" y="964684"/>
                </a:lnTo>
                <a:lnTo>
                  <a:pt x="431456" y="964684"/>
                </a:lnTo>
                <a:lnTo>
                  <a:pt x="429528" y="964684"/>
                </a:lnTo>
                <a:lnTo>
                  <a:pt x="427600" y="964684"/>
                </a:lnTo>
                <a:lnTo>
                  <a:pt x="425672" y="964684"/>
                </a:lnTo>
                <a:lnTo>
                  <a:pt x="423744" y="964684"/>
                </a:lnTo>
                <a:lnTo>
                  <a:pt x="421826" y="964684"/>
                </a:lnTo>
                <a:lnTo>
                  <a:pt x="419898" y="964684"/>
                </a:lnTo>
                <a:lnTo>
                  <a:pt x="417970" y="964684"/>
                </a:lnTo>
                <a:lnTo>
                  <a:pt x="416042" y="964684"/>
                </a:lnTo>
                <a:lnTo>
                  <a:pt x="414114" y="964684"/>
                </a:lnTo>
                <a:lnTo>
                  <a:pt x="412185" y="964684"/>
                </a:lnTo>
                <a:lnTo>
                  <a:pt x="410267" y="964684"/>
                </a:lnTo>
                <a:lnTo>
                  <a:pt x="408339" y="964684"/>
                </a:lnTo>
                <a:lnTo>
                  <a:pt x="406411" y="964684"/>
                </a:lnTo>
                <a:lnTo>
                  <a:pt x="404483" y="964684"/>
                </a:lnTo>
                <a:lnTo>
                  <a:pt x="402555" y="964684"/>
                </a:lnTo>
                <a:lnTo>
                  <a:pt x="400637" y="964684"/>
                </a:lnTo>
                <a:lnTo>
                  <a:pt x="398709" y="964684"/>
                </a:lnTo>
                <a:lnTo>
                  <a:pt x="396781" y="964684"/>
                </a:lnTo>
                <a:lnTo>
                  <a:pt x="394853" y="964684"/>
                </a:lnTo>
                <a:lnTo>
                  <a:pt x="392925" y="964684"/>
                </a:lnTo>
                <a:lnTo>
                  <a:pt x="391007" y="964684"/>
                </a:lnTo>
                <a:lnTo>
                  <a:pt x="389079" y="964684"/>
                </a:lnTo>
                <a:lnTo>
                  <a:pt x="387151" y="964684"/>
                </a:lnTo>
                <a:lnTo>
                  <a:pt x="385223" y="964684"/>
                </a:lnTo>
                <a:lnTo>
                  <a:pt x="383295" y="964684"/>
                </a:lnTo>
                <a:lnTo>
                  <a:pt x="381376" y="964684"/>
                </a:lnTo>
                <a:lnTo>
                  <a:pt x="379449" y="964684"/>
                </a:lnTo>
                <a:lnTo>
                  <a:pt x="377520" y="964684"/>
                </a:lnTo>
                <a:lnTo>
                  <a:pt x="375592" y="964684"/>
                </a:lnTo>
                <a:lnTo>
                  <a:pt x="373664" y="964684"/>
                </a:lnTo>
                <a:lnTo>
                  <a:pt x="371746" y="964684"/>
                </a:lnTo>
                <a:lnTo>
                  <a:pt x="369818" y="964684"/>
                </a:lnTo>
                <a:lnTo>
                  <a:pt x="367890" y="964684"/>
                </a:lnTo>
                <a:lnTo>
                  <a:pt x="365962" y="964684"/>
                </a:lnTo>
                <a:lnTo>
                  <a:pt x="364034" y="964684"/>
                </a:lnTo>
                <a:lnTo>
                  <a:pt x="362116" y="964684"/>
                </a:lnTo>
                <a:lnTo>
                  <a:pt x="360188" y="964684"/>
                </a:lnTo>
                <a:lnTo>
                  <a:pt x="358260" y="964684"/>
                </a:lnTo>
                <a:lnTo>
                  <a:pt x="356332" y="964684"/>
                </a:lnTo>
                <a:lnTo>
                  <a:pt x="354404" y="964684"/>
                </a:lnTo>
                <a:lnTo>
                  <a:pt x="352476" y="964684"/>
                </a:lnTo>
                <a:lnTo>
                  <a:pt x="350558" y="964684"/>
                </a:lnTo>
                <a:lnTo>
                  <a:pt x="348630" y="964684"/>
                </a:lnTo>
                <a:lnTo>
                  <a:pt x="346701" y="964684"/>
                </a:lnTo>
                <a:lnTo>
                  <a:pt x="344773" y="964684"/>
                </a:lnTo>
                <a:lnTo>
                  <a:pt x="342845" y="964684"/>
                </a:lnTo>
                <a:lnTo>
                  <a:pt x="340927" y="964684"/>
                </a:lnTo>
                <a:lnTo>
                  <a:pt x="338999" y="964684"/>
                </a:lnTo>
                <a:lnTo>
                  <a:pt x="337071" y="964684"/>
                </a:lnTo>
                <a:lnTo>
                  <a:pt x="335143" y="964684"/>
                </a:lnTo>
                <a:lnTo>
                  <a:pt x="333215" y="964684"/>
                </a:lnTo>
                <a:lnTo>
                  <a:pt x="331297" y="964684"/>
                </a:lnTo>
                <a:lnTo>
                  <a:pt x="329369" y="964684"/>
                </a:lnTo>
                <a:lnTo>
                  <a:pt x="327441" y="964684"/>
                </a:lnTo>
                <a:lnTo>
                  <a:pt x="325513" y="964684"/>
                </a:lnTo>
                <a:lnTo>
                  <a:pt x="323585" y="964684"/>
                </a:lnTo>
                <a:lnTo>
                  <a:pt x="321667" y="964684"/>
                </a:lnTo>
                <a:lnTo>
                  <a:pt x="319739" y="964684"/>
                </a:lnTo>
                <a:lnTo>
                  <a:pt x="317811" y="964684"/>
                </a:lnTo>
                <a:lnTo>
                  <a:pt x="315883" y="964684"/>
                </a:lnTo>
                <a:lnTo>
                  <a:pt x="313955" y="964684"/>
                </a:lnTo>
                <a:lnTo>
                  <a:pt x="312036" y="964684"/>
                </a:lnTo>
                <a:lnTo>
                  <a:pt x="310108" y="964684"/>
                </a:lnTo>
                <a:lnTo>
                  <a:pt x="308180" y="964684"/>
                </a:lnTo>
                <a:lnTo>
                  <a:pt x="306252" y="964684"/>
                </a:lnTo>
                <a:lnTo>
                  <a:pt x="304324" y="964684"/>
                </a:lnTo>
                <a:lnTo>
                  <a:pt x="302406" y="964684"/>
                </a:lnTo>
                <a:lnTo>
                  <a:pt x="300478" y="964684"/>
                </a:lnTo>
                <a:lnTo>
                  <a:pt x="298550" y="964684"/>
                </a:lnTo>
                <a:lnTo>
                  <a:pt x="296622" y="964684"/>
                </a:lnTo>
                <a:lnTo>
                  <a:pt x="294694" y="964684"/>
                </a:lnTo>
                <a:lnTo>
                  <a:pt x="292766" y="964684"/>
                </a:lnTo>
                <a:lnTo>
                  <a:pt x="290848" y="964684"/>
                </a:lnTo>
                <a:lnTo>
                  <a:pt x="288920" y="964684"/>
                </a:lnTo>
                <a:lnTo>
                  <a:pt x="286992" y="964684"/>
                </a:lnTo>
                <a:lnTo>
                  <a:pt x="285064" y="964684"/>
                </a:lnTo>
                <a:lnTo>
                  <a:pt x="283136" y="964684"/>
                </a:lnTo>
                <a:lnTo>
                  <a:pt x="281218" y="964684"/>
                </a:lnTo>
                <a:lnTo>
                  <a:pt x="279289" y="964684"/>
                </a:lnTo>
                <a:lnTo>
                  <a:pt x="277361" y="964684"/>
                </a:lnTo>
                <a:lnTo>
                  <a:pt x="275433" y="964684"/>
                </a:lnTo>
                <a:lnTo>
                  <a:pt x="273505" y="964684"/>
                </a:lnTo>
                <a:lnTo>
                  <a:pt x="271587" y="964684"/>
                </a:lnTo>
                <a:lnTo>
                  <a:pt x="269659" y="964684"/>
                </a:lnTo>
                <a:lnTo>
                  <a:pt x="267731" y="964684"/>
                </a:lnTo>
                <a:lnTo>
                  <a:pt x="265803" y="964684"/>
                </a:lnTo>
                <a:lnTo>
                  <a:pt x="263875" y="964684"/>
                </a:lnTo>
                <a:lnTo>
                  <a:pt x="261957" y="964684"/>
                </a:lnTo>
                <a:lnTo>
                  <a:pt x="260029" y="964684"/>
                </a:lnTo>
                <a:lnTo>
                  <a:pt x="258101" y="964684"/>
                </a:lnTo>
                <a:lnTo>
                  <a:pt x="256173" y="964684"/>
                </a:lnTo>
                <a:lnTo>
                  <a:pt x="254245" y="964684"/>
                </a:lnTo>
                <a:lnTo>
                  <a:pt x="252327" y="964684"/>
                </a:lnTo>
                <a:lnTo>
                  <a:pt x="250399" y="964684"/>
                </a:lnTo>
                <a:lnTo>
                  <a:pt x="248471" y="964684"/>
                </a:lnTo>
                <a:lnTo>
                  <a:pt x="246543" y="964684"/>
                </a:lnTo>
                <a:lnTo>
                  <a:pt x="244614" y="964684"/>
                </a:lnTo>
                <a:lnTo>
                  <a:pt x="242696" y="964684"/>
                </a:lnTo>
                <a:lnTo>
                  <a:pt x="240768" y="964684"/>
                </a:lnTo>
                <a:lnTo>
                  <a:pt x="238840" y="964684"/>
                </a:lnTo>
                <a:lnTo>
                  <a:pt x="236912" y="964684"/>
                </a:lnTo>
                <a:lnTo>
                  <a:pt x="234984" y="964684"/>
                </a:lnTo>
                <a:lnTo>
                  <a:pt x="233056" y="964684"/>
                </a:lnTo>
                <a:lnTo>
                  <a:pt x="231138" y="964684"/>
                </a:lnTo>
                <a:lnTo>
                  <a:pt x="229210" y="964684"/>
                </a:lnTo>
                <a:lnTo>
                  <a:pt x="227282" y="964684"/>
                </a:lnTo>
                <a:lnTo>
                  <a:pt x="225354" y="964684"/>
                </a:lnTo>
                <a:lnTo>
                  <a:pt x="223426" y="964684"/>
                </a:lnTo>
                <a:lnTo>
                  <a:pt x="221508" y="964684"/>
                </a:lnTo>
                <a:lnTo>
                  <a:pt x="219580" y="964684"/>
                </a:lnTo>
                <a:lnTo>
                  <a:pt x="217652" y="964684"/>
                </a:lnTo>
                <a:lnTo>
                  <a:pt x="215724" y="964684"/>
                </a:lnTo>
                <a:lnTo>
                  <a:pt x="213795" y="964684"/>
                </a:lnTo>
                <a:lnTo>
                  <a:pt x="211877" y="964684"/>
                </a:lnTo>
                <a:lnTo>
                  <a:pt x="209949" y="964684"/>
                </a:lnTo>
                <a:lnTo>
                  <a:pt x="208021" y="964684"/>
                </a:lnTo>
                <a:lnTo>
                  <a:pt x="206093" y="964684"/>
                </a:lnTo>
                <a:lnTo>
                  <a:pt x="204165" y="964684"/>
                </a:lnTo>
                <a:lnTo>
                  <a:pt x="202247" y="964684"/>
                </a:lnTo>
                <a:lnTo>
                  <a:pt x="200319" y="964684"/>
                </a:lnTo>
                <a:lnTo>
                  <a:pt x="198391" y="964684"/>
                </a:lnTo>
                <a:lnTo>
                  <a:pt x="196463" y="964684"/>
                </a:lnTo>
                <a:lnTo>
                  <a:pt x="194535" y="964684"/>
                </a:lnTo>
                <a:lnTo>
                  <a:pt x="192617" y="964684"/>
                </a:lnTo>
                <a:lnTo>
                  <a:pt x="190689" y="964684"/>
                </a:lnTo>
                <a:lnTo>
                  <a:pt x="188761" y="964684"/>
                </a:lnTo>
                <a:lnTo>
                  <a:pt x="186833" y="964684"/>
                </a:lnTo>
                <a:lnTo>
                  <a:pt x="184905" y="964684"/>
                </a:lnTo>
                <a:lnTo>
                  <a:pt x="182986" y="964684"/>
                </a:lnTo>
                <a:lnTo>
                  <a:pt x="181058" y="964684"/>
                </a:lnTo>
                <a:lnTo>
                  <a:pt x="179130" y="964684"/>
                </a:lnTo>
                <a:lnTo>
                  <a:pt x="177202" y="964684"/>
                </a:lnTo>
                <a:lnTo>
                  <a:pt x="175274" y="964684"/>
                </a:lnTo>
                <a:lnTo>
                  <a:pt x="173346" y="964684"/>
                </a:lnTo>
                <a:lnTo>
                  <a:pt x="171428" y="964684"/>
                </a:lnTo>
                <a:lnTo>
                  <a:pt x="169500" y="964684"/>
                </a:lnTo>
                <a:lnTo>
                  <a:pt x="167572" y="964684"/>
                </a:lnTo>
                <a:lnTo>
                  <a:pt x="165644" y="964684"/>
                </a:lnTo>
                <a:lnTo>
                  <a:pt x="163716" y="964684"/>
                </a:lnTo>
                <a:lnTo>
                  <a:pt x="161798" y="964684"/>
                </a:lnTo>
                <a:lnTo>
                  <a:pt x="159870" y="964684"/>
                </a:lnTo>
                <a:lnTo>
                  <a:pt x="157942" y="964684"/>
                </a:lnTo>
                <a:lnTo>
                  <a:pt x="156014" y="964684"/>
                </a:lnTo>
                <a:lnTo>
                  <a:pt x="154090" y="964684"/>
                </a:lnTo>
                <a:lnTo>
                  <a:pt x="152164" y="964684"/>
                </a:lnTo>
                <a:lnTo>
                  <a:pt x="150238" y="964684"/>
                </a:lnTo>
                <a:lnTo>
                  <a:pt x="148312" y="964684"/>
                </a:lnTo>
                <a:lnTo>
                  <a:pt x="146385" y="964684"/>
                </a:lnTo>
                <a:lnTo>
                  <a:pt x="144459" y="964684"/>
                </a:lnTo>
                <a:lnTo>
                  <a:pt x="142533" y="964684"/>
                </a:lnTo>
                <a:lnTo>
                  <a:pt x="140607" y="964684"/>
                </a:lnTo>
                <a:lnTo>
                  <a:pt x="138681" y="964684"/>
                </a:lnTo>
                <a:lnTo>
                  <a:pt x="136755" y="964684"/>
                </a:lnTo>
                <a:lnTo>
                  <a:pt x="134829" y="964684"/>
                </a:lnTo>
                <a:lnTo>
                  <a:pt x="132902" y="964684"/>
                </a:lnTo>
                <a:lnTo>
                  <a:pt x="130976" y="964684"/>
                </a:lnTo>
                <a:lnTo>
                  <a:pt x="129050" y="964684"/>
                </a:lnTo>
                <a:lnTo>
                  <a:pt x="127124" y="964684"/>
                </a:lnTo>
                <a:lnTo>
                  <a:pt x="125198" y="964684"/>
                </a:lnTo>
                <a:lnTo>
                  <a:pt x="123272" y="964684"/>
                </a:lnTo>
                <a:lnTo>
                  <a:pt x="121346" y="964684"/>
                </a:lnTo>
                <a:lnTo>
                  <a:pt x="119420" y="964684"/>
                </a:lnTo>
                <a:lnTo>
                  <a:pt x="117494" y="964684"/>
                </a:lnTo>
                <a:lnTo>
                  <a:pt x="115567" y="964684"/>
                </a:lnTo>
                <a:lnTo>
                  <a:pt x="113641" y="964684"/>
                </a:lnTo>
                <a:lnTo>
                  <a:pt x="111715" y="964684"/>
                </a:lnTo>
                <a:lnTo>
                  <a:pt x="109789" y="964684"/>
                </a:lnTo>
                <a:lnTo>
                  <a:pt x="107863" y="964684"/>
                </a:lnTo>
                <a:lnTo>
                  <a:pt x="105937" y="964684"/>
                </a:lnTo>
                <a:lnTo>
                  <a:pt x="104010" y="964684"/>
                </a:lnTo>
                <a:lnTo>
                  <a:pt x="102084" y="964684"/>
                </a:lnTo>
                <a:lnTo>
                  <a:pt x="100158" y="964684"/>
                </a:lnTo>
                <a:lnTo>
                  <a:pt x="98232" y="964684"/>
                </a:lnTo>
                <a:lnTo>
                  <a:pt x="96306" y="964684"/>
                </a:lnTo>
                <a:lnTo>
                  <a:pt x="94380" y="964684"/>
                </a:lnTo>
                <a:lnTo>
                  <a:pt x="92454" y="964684"/>
                </a:lnTo>
                <a:lnTo>
                  <a:pt x="90528" y="964684"/>
                </a:lnTo>
                <a:lnTo>
                  <a:pt x="88602" y="964684"/>
                </a:lnTo>
                <a:lnTo>
                  <a:pt x="86676" y="964684"/>
                </a:lnTo>
                <a:lnTo>
                  <a:pt x="84750" y="964684"/>
                </a:lnTo>
                <a:lnTo>
                  <a:pt x="82824" y="964684"/>
                </a:lnTo>
                <a:lnTo>
                  <a:pt x="80897" y="964684"/>
                </a:lnTo>
                <a:lnTo>
                  <a:pt x="78971" y="964684"/>
                </a:lnTo>
                <a:lnTo>
                  <a:pt x="77045" y="964684"/>
                </a:lnTo>
                <a:lnTo>
                  <a:pt x="75119" y="964684"/>
                </a:lnTo>
                <a:lnTo>
                  <a:pt x="73192" y="964684"/>
                </a:lnTo>
                <a:lnTo>
                  <a:pt x="71266" y="964684"/>
                </a:lnTo>
                <a:lnTo>
                  <a:pt x="69340" y="964684"/>
                </a:lnTo>
                <a:lnTo>
                  <a:pt x="67414" y="964684"/>
                </a:lnTo>
                <a:lnTo>
                  <a:pt x="65488" y="964684"/>
                </a:lnTo>
                <a:lnTo>
                  <a:pt x="63562" y="964684"/>
                </a:lnTo>
                <a:lnTo>
                  <a:pt x="61636" y="964684"/>
                </a:lnTo>
                <a:lnTo>
                  <a:pt x="59710" y="964684"/>
                </a:lnTo>
                <a:lnTo>
                  <a:pt x="57784" y="964684"/>
                </a:lnTo>
                <a:lnTo>
                  <a:pt x="55858" y="964684"/>
                </a:lnTo>
                <a:lnTo>
                  <a:pt x="53932" y="964684"/>
                </a:lnTo>
                <a:lnTo>
                  <a:pt x="52006" y="964684"/>
                </a:lnTo>
                <a:lnTo>
                  <a:pt x="50080" y="964684"/>
                </a:lnTo>
                <a:lnTo>
                  <a:pt x="48153" y="964684"/>
                </a:lnTo>
                <a:lnTo>
                  <a:pt x="46227" y="964684"/>
                </a:lnTo>
                <a:lnTo>
                  <a:pt x="44300" y="964684"/>
                </a:lnTo>
                <a:lnTo>
                  <a:pt x="42374" y="964684"/>
                </a:lnTo>
                <a:lnTo>
                  <a:pt x="40448" y="964684"/>
                </a:lnTo>
                <a:lnTo>
                  <a:pt x="38522" y="964684"/>
                </a:lnTo>
                <a:lnTo>
                  <a:pt x="36596" y="964684"/>
                </a:lnTo>
                <a:lnTo>
                  <a:pt x="34670" y="964684"/>
                </a:lnTo>
                <a:lnTo>
                  <a:pt x="32744" y="964684"/>
                </a:lnTo>
                <a:lnTo>
                  <a:pt x="30818" y="964684"/>
                </a:lnTo>
                <a:lnTo>
                  <a:pt x="28892" y="964684"/>
                </a:lnTo>
                <a:lnTo>
                  <a:pt x="26966" y="964684"/>
                </a:lnTo>
                <a:lnTo>
                  <a:pt x="25040" y="964684"/>
                </a:lnTo>
                <a:lnTo>
                  <a:pt x="23114" y="964684"/>
                </a:lnTo>
                <a:lnTo>
                  <a:pt x="21188" y="964684"/>
                </a:lnTo>
                <a:lnTo>
                  <a:pt x="19262" y="964684"/>
                </a:lnTo>
                <a:lnTo>
                  <a:pt x="17336" y="964684"/>
                </a:lnTo>
                <a:lnTo>
                  <a:pt x="15409" y="964684"/>
                </a:lnTo>
                <a:lnTo>
                  <a:pt x="13482" y="964684"/>
                </a:lnTo>
                <a:lnTo>
                  <a:pt x="11556" y="964684"/>
                </a:lnTo>
                <a:lnTo>
                  <a:pt x="9630" y="964684"/>
                </a:lnTo>
                <a:lnTo>
                  <a:pt x="7704" y="964684"/>
                </a:lnTo>
                <a:lnTo>
                  <a:pt x="5778" y="964684"/>
                </a:lnTo>
                <a:lnTo>
                  <a:pt x="3852" y="964684"/>
                </a:lnTo>
                <a:lnTo>
                  <a:pt x="1926" y="964684"/>
                </a:lnTo>
                <a:lnTo>
                  <a:pt x="0" y="964684"/>
                </a:lnTo>
                <a:lnTo>
                  <a:pt x="576686" y="964684"/>
                </a:lnTo>
                <a:lnTo>
                  <a:pt x="0" y="964684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05CBAEC5-0D54-E93C-96AE-78E6968A0CA6}"/>
              </a:ext>
            </a:extLst>
          </p:cNvPr>
          <p:cNvSpPr/>
          <p:nvPr/>
        </p:nvSpPr>
        <p:spPr>
          <a:xfrm>
            <a:off x="7563753" y="1610726"/>
            <a:ext cx="961132" cy="964683"/>
          </a:xfrm>
          <a:custGeom>
            <a:avLst/>
            <a:gdLst>
              <a:gd name="connsiteX0" fmla="*/ 0 w 961132"/>
              <a:gd name="connsiteY0" fmla="*/ 964684 h 964683"/>
              <a:gd name="connsiteX1" fmla="*/ 0 w 961132"/>
              <a:gd name="connsiteY1" fmla="*/ 651496 h 964683"/>
              <a:gd name="connsiteX2" fmla="*/ 1926 w 961132"/>
              <a:gd name="connsiteY2" fmla="*/ 649140 h 964683"/>
              <a:gd name="connsiteX3" fmla="*/ 3852 w 961132"/>
              <a:gd name="connsiteY3" fmla="*/ 646775 h 964683"/>
              <a:gd name="connsiteX4" fmla="*/ 5778 w 961132"/>
              <a:gd name="connsiteY4" fmla="*/ 644390 h 964683"/>
              <a:gd name="connsiteX5" fmla="*/ 7704 w 961132"/>
              <a:gd name="connsiteY5" fmla="*/ 642005 h 964683"/>
              <a:gd name="connsiteX6" fmla="*/ 9630 w 961132"/>
              <a:gd name="connsiteY6" fmla="*/ 639609 h 964683"/>
              <a:gd name="connsiteX7" fmla="*/ 11556 w 961132"/>
              <a:gd name="connsiteY7" fmla="*/ 637204 h 964683"/>
              <a:gd name="connsiteX8" fmla="*/ 13482 w 961132"/>
              <a:gd name="connsiteY8" fmla="*/ 634789 h 964683"/>
              <a:gd name="connsiteX9" fmla="*/ 15409 w 961132"/>
              <a:gd name="connsiteY9" fmla="*/ 632354 h 964683"/>
              <a:gd name="connsiteX10" fmla="*/ 17336 w 961132"/>
              <a:gd name="connsiteY10" fmla="*/ 629919 h 964683"/>
              <a:gd name="connsiteX11" fmla="*/ 19262 w 961132"/>
              <a:gd name="connsiteY11" fmla="*/ 627479 h 964683"/>
              <a:gd name="connsiteX12" fmla="*/ 21188 w 961132"/>
              <a:gd name="connsiteY12" fmla="*/ 625025 h 964683"/>
              <a:gd name="connsiteX13" fmla="*/ 23114 w 961132"/>
              <a:gd name="connsiteY13" fmla="*/ 622561 h 964683"/>
              <a:gd name="connsiteX14" fmla="*/ 25040 w 961132"/>
              <a:gd name="connsiteY14" fmla="*/ 620088 h 964683"/>
              <a:gd name="connsiteX15" fmla="*/ 26966 w 961132"/>
              <a:gd name="connsiteY15" fmla="*/ 617607 h 964683"/>
              <a:gd name="connsiteX16" fmla="*/ 28892 w 961132"/>
              <a:gd name="connsiteY16" fmla="*/ 615115 h 964683"/>
              <a:gd name="connsiteX17" fmla="*/ 30818 w 961132"/>
              <a:gd name="connsiteY17" fmla="*/ 612616 h 964683"/>
              <a:gd name="connsiteX18" fmla="*/ 32744 w 961132"/>
              <a:gd name="connsiteY18" fmla="*/ 610107 h 964683"/>
              <a:gd name="connsiteX19" fmla="*/ 34670 w 961132"/>
              <a:gd name="connsiteY19" fmla="*/ 607589 h 964683"/>
              <a:gd name="connsiteX20" fmla="*/ 36596 w 961132"/>
              <a:gd name="connsiteY20" fmla="*/ 605063 h 964683"/>
              <a:gd name="connsiteX21" fmla="*/ 38522 w 961132"/>
              <a:gd name="connsiteY21" fmla="*/ 602527 h 964683"/>
              <a:gd name="connsiteX22" fmla="*/ 40448 w 961132"/>
              <a:gd name="connsiteY22" fmla="*/ 599983 h 964683"/>
              <a:gd name="connsiteX23" fmla="*/ 42374 w 961132"/>
              <a:gd name="connsiteY23" fmla="*/ 597430 h 964683"/>
              <a:gd name="connsiteX24" fmla="*/ 44300 w 961132"/>
              <a:gd name="connsiteY24" fmla="*/ 594869 h 964683"/>
              <a:gd name="connsiteX25" fmla="*/ 46227 w 961132"/>
              <a:gd name="connsiteY25" fmla="*/ 592299 h 964683"/>
              <a:gd name="connsiteX26" fmla="*/ 48153 w 961132"/>
              <a:gd name="connsiteY26" fmla="*/ 589720 h 964683"/>
              <a:gd name="connsiteX27" fmla="*/ 50080 w 961132"/>
              <a:gd name="connsiteY27" fmla="*/ 587134 h 964683"/>
              <a:gd name="connsiteX28" fmla="*/ 52006 w 961132"/>
              <a:gd name="connsiteY28" fmla="*/ 584538 h 964683"/>
              <a:gd name="connsiteX29" fmla="*/ 53932 w 961132"/>
              <a:gd name="connsiteY29" fmla="*/ 581935 h 964683"/>
              <a:gd name="connsiteX30" fmla="*/ 55858 w 961132"/>
              <a:gd name="connsiteY30" fmla="*/ 579323 h 964683"/>
              <a:gd name="connsiteX31" fmla="*/ 57784 w 961132"/>
              <a:gd name="connsiteY31" fmla="*/ 576704 h 964683"/>
              <a:gd name="connsiteX32" fmla="*/ 59710 w 961132"/>
              <a:gd name="connsiteY32" fmla="*/ 574077 h 964683"/>
              <a:gd name="connsiteX33" fmla="*/ 61636 w 961132"/>
              <a:gd name="connsiteY33" fmla="*/ 571441 h 964683"/>
              <a:gd name="connsiteX34" fmla="*/ 63562 w 961132"/>
              <a:gd name="connsiteY34" fmla="*/ 568797 h 964683"/>
              <a:gd name="connsiteX35" fmla="*/ 65488 w 961132"/>
              <a:gd name="connsiteY35" fmla="*/ 566147 h 964683"/>
              <a:gd name="connsiteX36" fmla="*/ 67414 w 961132"/>
              <a:gd name="connsiteY36" fmla="*/ 563488 h 964683"/>
              <a:gd name="connsiteX37" fmla="*/ 69340 w 961132"/>
              <a:gd name="connsiteY37" fmla="*/ 560822 h 964683"/>
              <a:gd name="connsiteX38" fmla="*/ 71266 w 961132"/>
              <a:gd name="connsiteY38" fmla="*/ 558147 h 964683"/>
              <a:gd name="connsiteX39" fmla="*/ 73192 w 961132"/>
              <a:gd name="connsiteY39" fmla="*/ 555466 h 964683"/>
              <a:gd name="connsiteX40" fmla="*/ 75119 w 961132"/>
              <a:gd name="connsiteY40" fmla="*/ 552778 h 964683"/>
              <a:gd name="connsiteX41" fmla="*/ 77045 w 961132"/>
              <a:gd name="connsiteY41" fmla="*/ 550082 h 964683"/>
              <a:gd name="connsiteX42" fmla="*/ 78971 w 961132"/>
              <a:gd name="connsiteY42" fmla="*/ 547379 h 964683"/>
              <a:gd name="connsiteX43" fmla="*/ 80897 w 961132"/>
              <a:gd name="connsiteY43" fmla="*/ 544669 h 964683"/>
              <a:gd name="connsiteX44" fmla="*/ 82824 w 961132"/>
              <a:gd name="connsiteY44" fmla="*/ 541952 h 964683"/>
              <a:gd name="connsiteX45" fmla="*/ 84750 w 961132"/>
              <a:gd name="connsiteY45" fmla="*/ 539228 h 964683"/>
              <a:gd name="connsiteX46" fmla="*/ 86676 w 961132"/>
              <a:gd name="connsiteY46" fmla="*/ 536497 h 964683"/>
              <a:gd name="connsiteX47" fmla="*/ 88602 w 961132"/>
              <a:gd name="connsiteY47" fmla="*/ 533759 h 964683"/>
              <a:gd name="connsiteX48" fmla="*/ 90528 w 961132"/>
              <a:gd name="connsiteY48" fmla="*/ 531015 h 964683"/>
              <a:gd name="connsiteX49" fmla="*/ 92454 w 961132"/>
              <a:gd name="connsiteY49" fmla="*/ 528264 h 964683"/>
              <a:gd name="connsiteX50" fmla="*/ 94380 w 961132"/>
              <a:gd name="connsiteY50" fmla="*/ 525507 h 964683"/>
              <a:gd name="connsiteX51" fmla="*/ 96306 w 961132"/>
              <a:gd name="connsiteY51" fmla="*/ 522744 h 964683"/>
              <a:gd name="connsiteX52" fmla="*/ 98232 w 961132"/>
              <a:gd name="connsiteY52" fmla="*/ 519974 h 964683"/>
              <a:gd name="connsiteX53" fmla="*/ 100158 w 961132"/>
              <a:gd name="connsiteY53" fmla="*/ 517198 h 964683"/>
              <a:gd name="connsiteX54" fmla="*/ 102084 w 961132"/>
              <a:gd name="connsiteY54" fmla="*/ 514417 h 964683"/>
              <a:gd name="connsiteX55" fmla="*/ 104010 w 961132"/>
              <a:gd name="connsiteY55" fmla="*/ 511629 h 964683"/>
              <a:gd name="connsiteX56" fmla="*/ 105937 w 961132"/>
              <a:gd name="connsiteY56" fmla="*/ 508835 h 964683"/>
              <a:gd name="connsiteX57" fmla="*/ 107863 w 961132"/>
              <a:gd name="connsiteY57" fmla="*/ 506036 h 964683"/>
              <a:gd name="connsiteX58" fmla="*/ 109789 w 961132"/>
              <a:gd name="connsiteY58" fmla="*/ 503231 h 964683"/>
              <a:gd name="connsiteX59" fmla="*/ 111715 w 961132"/>
              <a:gd name="connsiteY59" fmla="*/ 500420 h 964683"/>
              <a:gd name="connsiteX60" fmla="*/ 113641 w 961132"/>
              <a:gd name="connsiteY60" fmla="*/ 497605 h 964683"/>
              <a:gd name="connsiteX61" fmla="*/ 115567 w 961132"/>
              <a:gd name="connsiteY61" fmla="*/ 494783 h 964683"/>
              <a:gd name="connsiteX62" fmla="*/ 117494 w 961132"/>
              <a:gd name="connsiteY62" fmla="*/ 491958 h 964683"/>
              <a:gd name="connsiteX63" fmla="*/ 119420 w 961132"/>
              <a:gd name="connsiteY63" fmla="*/ 489126 h 964683"/>
              <a:gd name="connsiteX64" fmla="*/ 121346 w 961132"/>
              <a:gd name="connsiteY64" fmla="*/ 486290 h 964683"/>
              <a:gd name="connsiteX65" fmla="*/ 123272 w 961132"/>
              <a:gd name="connsiteY65" fmla="*/ 483449 h 964683"/>
              <a:gd name="connsiteX66" fmla="*/ 125198 w 961132"/>
              <a:gd name="connsiteY66" fmla="*/ 480603 h 964683"/>
              <a:gd name="connsiteX67" fmla="*/ 127124 w 961132"/>
              <a:gd name="connsiteY67" fmla="*/ 477753 h 964683"/>
              <a:gd name="connsiteX68" fmla="*/ 129050 w 961132"/>
              <a:gd name="connsiteY68" fmla="*/ 474898 h 964683"/>
              <a:gd name="connsiteX69" fmla="*/ 130976 w 961132"/>
              <a:gd name="connsiteY69" fmla="*/ 472038 h 964683"/>
              <a:gd name="connsiteX70" fmla="*/ 132902 w 961132"/>
              <a:gd name="connsiteY70" fmla="*/ 469175 h 964683"/>
              <a:gd name="connsiteX71" fmla="*/ 134829 w 961132"/>
              <a:gd name="connsiteY71" fmla="*/ 466307 h 964683"/>
              <a:gd name="connsiteX72" fmla="*/ 136755 w 961132"/>
              <a:gd name="connsiteY72" fmla="*/ 463436 h 964683"/>
              <a:gd name="connsiteX73" fmla="*/ 138681 w 961132"/>
              <a:gd name="connsiteY73" fmla="*/ 460560 h 964683"/>
              <a:gd name="connsiteX74" fmla="*/ 140607 w 961132"/>
              <a:gd name="connsiteY74" fmla="*/ 457680 h 964683"/>
              <a:gd name="connsiteX75" fmla="*/ 142533 w 961132"/>
              <a:gd name="connsiteY75" fmla="*/ 454798 h 964683"/>
              <a:gd name="connsiteX76" fmla="*/ 144459 w 961132"/>
              <a:gd name="connsiteY76" fmla="*/ 451911 h 964683"/>
              <a:gd name="connsiteX77" fmla="*/ 146385 w 961132"/>
              <a:gd name="connsiteY77" fmla="*/ 449021 h 964683"/>
              <a:gd name="connsiteX78" fmla="*/ 148312 w 961132"/>
              <a:gd name="connsiteY78" fmla="*/ 446128 h 964683"/>
              <a:gd name="connsiteX79" fmla="*/ 150238 w 961132"/>
              <a:gd name="connsiteY79" fmla="*/ 443232 h 964683"/>
              <a:gd name="connsiteX80" fmla="*/ 152164 w 961132"/>
              <a:gd name="connsiteY80" fmla="*/ 440333 h 964683"/>
              <a:gd name="connsiteX81" fmla="*/ 154090 w 961132"/>
              <a:gd name="connsiteY81" fmla="*/ 437431 h 964683"/>
              <a:gd name="connsiteX82" fmla="*/ 156014 w 961132"/>
              <a:gd name="connsiteY82" fmla="*/ 434526 h 964683"/>
              <a:gd name="connsiteX83" fmla="*/ 157942 w 961132"/>
              <a:gd name="connsiteY83" fmla="*/ 431618 h 964683"/>
              <a:gd name="connsiteX84" fmla="*/ 159870 w 961132"/>
              <a:gd name="connsiteY84" fmla="*/ 428708 h 964683"/>
              <a:gd name="connsiteX85" fmla="*/ 161798 w 961132"/>
              <a:gd name="connsiteY85" fmla="*/ 425795 h 964683"/>
              <a:gd name="connsiteX86" fmla="*/ 163716 w 961132"/>
              <a:gd name="connsiteY86" fmla="*/ 422881 h 964683"/>
              <a:gd name="connsiteX87" fmla="*/ 165644 w 961132"/>
              <a:gd name="connsiteY87" fmla="*/ 419964 h 964683"/>
              <a:gd name="connsiteX88" fmla="*/ 167572 w 961132"/>
              <a:gd name="connsiteY88" fmla="*/ 417045 h 964683"/>
              <a:gd name="connsiteX89" fmla="*/ 169500 w 961132"/>
              <a:gd name="connsiteY89" fmla="*/ 414124 h 964683"/>
              <a:gd name="connsiteX90" fmla="*/ 171428 w 961132"/>
              <a:gd name="connsiteY90" fmla="*/ 411203 h 964683"/>
              <a:gd name="connsiteX91" fmla="*/ 173346 w 961132"/>
              <a:gd name="connsiteY91" fmla="*/ 408279 h 964683"/>
              <a:gd name="connsiteX92" fmla="*/ 175274 w 961132"/>
              <a:gd name="connsiteY92" fmla="*/ 405354 h 964683"/>
              <a:gd name="connsiteX93" fmla="*/ 177202 w 961132"/>
              <a:gd name="connsiteY93" fmla="*/ 402427 h 964683"/>
              <a:gd name="connsiteX94" fmla="*/ 179130 w 961132"/>
              <a:gd name="connsiteY94" fmla="*/ 399500 h 964683"/>
              <a:gd name="connsiteX95" fmla="*/ 181058 w 961132"/>
              <a:gd name="connsiteY95" fmla="*/ 396571 h 964683"/>
              <a:gd name="connsiteX96" fmla="*/ 182986 w 961132"/>
              <a:gd name="connsiteY96" fmla="*/ 393641 h 964683"/>
              <a:gd name="connsiteX97" fmla="*/ 184905 w 961132"/>
              <a:gd name="connsiteY97" fmla="*/ 390712 h 964683"/>
              <a:gd name="connsiteX98" fmla="*/ 186833 w 961132"/>
              <a:gd name="connsiteY98" fmla="*/ 387781 h 964683"/>
              <a:gd name="connsiteX99" fmla="*/ 188761 w 961132"/>
              <a:gd name="connsiteY99" fmla="*/ 384850 h 964683"/>
              <a:gd name="connsiteX100" fmla="*/ 190689 w 961132"/>
              <a:gd name="connsiteY100" fmla="*/ 381919 h 964683"/>
              <a:gd name="connsiteX101" fmla="*/ 192617 w 961132"/>
              <a:gd name="connsiteY101" fmla="*/ 378987 h 964683"/>
              <a:gd name="connsiteX102" fmla="*/ 194535 w 961132"/>
              <a:gd name="connsiteY102" fmla="*/ 376055 h 964683"/>
              <a:gd name="connsiteX103" fmla="*/ 196463 w 961132"/>
              <a:gd name="connsiteY103" fmla="*/ 373125 h 964683"/>
              <a:gd name="connsiteX104" fmla="*/ 198391 w 961132"/>
              <a:gd name="connsiteY104" fmla="*/ 370194 h 964683"/>
              <a:gd name="connsiteX105" fmla="*/ 200319 w 961132"/>
              <a:gd name="connsiteY105" fmla="*/ 367263 h 964683"/>
              <a:gd name="connsiteX106" fmla="*/ 202247 w 961132"/>
              <a:gd name="connsiteY106" fmla="*/ 364333 h 964683"/>
              <a:gd name="connsiteX107" fmla="*/ 204165 w 961132"/>
              <a:gd name="connsiteY107" fmla="*/ 361404 h 964683"/>
              <a:gd name="connsiteX108" fmla="*/ 206093 w 961132"/>
              <a:gd name="connsiteY108" fmla="*/ 358476 h 964683"/>
              <a:gd name="connsiteX109" fmla="*/ 208021 w 961132"/>
              <a:gd name="connsiteY109" fmla="*/ 355550 h 964683"/>
              <a:gd name="connsiteX110" fmla="*/ 209949 w 961132"/>
              <a:gd name="connsiteY110" fmla="*/ 352624 h 964683"/>
              <a:gd name="connsiteX111" fmla="*/ 211877 w 961132"/>
              <a:gd name="connsiteY111" fmla="*/ 349699 h 964683"/>
              <a:gd name="connsiteX112" fmla="*/ 213795 w 961132"/>
              <a:gd name="connsiteY112" fmla="*/ 346776 h 964683"/>
              <a:gd name="connsiteX113" fmla="*/ 215724 w 961132"/>
              <a:gd name="connsiteY113" fmla="*/ 343855 h 964683"/>
              <a:gd name="connsiteX114" fmla="*/ 217652 w 961132"/>
              <a:gd name="connsiteY114" fmla="*/ 340936 h 964683"/>
              <a:gd name="connsiteX115" fmla="*/ 219580 w 961132"/>
              <a:gd name="connsiteY115" fmla="*/ 338018 h 964683"/>
              <a:gd name="connsiteX116" fmla="*/ 221508 w 961132"/>
              <a:gd name="connsiteY116" fmla="*/ 335103 h 964683"/>
              <a:gd name="connsiteX117" fmla="*/ 223426 w 961132"/>
              <a:gd name="connsiteY117" fmla="*/ 332190 h 964683"/>
              <a:gd name="connsiteX118" fmla="*/ 225354 w 961132"/>
              <a:gd name="connsiteY118" fmla="*/ 329280 h 964683"/>
              <a:gd name="connsiteX119" fmla="*/ 227282 w 961132"/>
              <a:gd name="connsiteY119" fmla="*/ 326373 h 964683"/>
              <a:gd name="connsiteX120" fmla="*/ 229210 w 961132"/>
              <a:gd name="connsiteY120" fmla="*/ 323467 h 964683"/>
              <a:gd name="connsiteX121" fmla="*/ 231138 w 961132"/>
              <a:gd name="connsiteY121" fmla="*/ 320565 h 964683"/>
              <a:gd name="connsiteX122" fmla="*/ 233056 w 961132"/>
              <a:gd name="connsiteY122" fmla="*/ 317666 h 964683"/>
              <a:gd name="connsiteX123" fmla="*/ 234984 w 961132"/>
              <a:gd name="connsiteY123" fmla="*/ 314771 h 964683"/>
              <a:gd name="connsiteX124" fmla="*/ 236912 w 961132"/>
              <a:gd name="connsiteY124" fmla="*/ 311879 h 964683"/>
              <a:gd name="connsiteX125" fmla="*/ 238840 w 961132"/>
              <a:gd name="connsiteY125" fmla="*/ 308990 h 964683"/>
              <a:gd name="connsiteX126" fmla="*/ 240768 w 961132"/>
              <a:gd name="connsiteY126" fmla="*/ 306105 h 964683"/>
              <a:gd name="connsiteX127" fmla="*/ 242696 w 961132"/>
              <a:gd name="connsiteY127" fmla="*/ 303224 h 964683"/>
              <a:gd name="connsiteX128" fmla="*/ 244614 w 961132"/>
              <a:gd name="connsiteY128" fmla="*/ 300348 h 964683"/>
              <a:gd name="connsiteX129" fmla="*/ 246543 w 961132"/>
              <a:gd name="connsiteY129" fmla="*/ 297475 h 964683"/>
              <a:gd name="connsiteX130" fmla="*/ 248471 w 961132"/>
              <a:gd name="connsiteY130" fmla="*/ 294606 h 964683"/>
              <a:gd name="connsiteX131" fmla="*/ 250399 w 961132"/>
              <a:gd name="connsiteY131" fmla="*/ 291743 h 964683"/>
              <a:gd name="connsiteX132" fmla="*/ 252327 w 961132"/>
              <a:gd name="connsiteY132" fmla="*/ 288884 h 964683"/>
              <a:gd name="connsiteX133" fmla="*/ 254245 w 961132"/>
              <a:gd name="connsiteY133" fmla="*/ 286030 h 964683"/>
              <a:gd name="connsiteX134" fmla="*/ 256173 w 961132"/>
              <a:gd name="connsiteY134" fmla="*/ 283181 h 964683"/>
              <a:gd name="connsiteX135" fmla="*/ 258101 w 961132"/>
              <a:gd name="connsiteY135" fmla="*/ 280337 h 964683"/>
              <a:gd name="connsiteX136" fmla="*/ 260029 w 961132"/>
              <a:gd name="connsiteY136" fmla="*/ 277499 h 964683"/>
              <a:gd name="connsiteX137" fmla="*/ 261957 w 961132"/>
              <a:gd name="connsiteY137" fmla="*/ 274666 h 964683"/>
              <a:gd name="connsiteX138" fmla="*/ 263875 w 961132"/>
              <a:gd name="connsiteY138" fmla="*/ 271839 h 964683"/>
              <a:gd name="connsiteX139" fmla="*/ 265803 w 961132"/>
              <a:gd name="connsiteY139" fmla="*/ 269017 h 964683"/>
              <a:gd name="connsiteX140" fmla="*/ 267731 w 961132"/>
              <a:gd name="connsiteY140" fmla="*/ 266203 h 964683"/>
              <a:gd name="connsiteX141" fmla="*/ 269659 w 961132"/>
              <a:gd name="connsiteY141" fmla="*/ 263393 h 964683"/>
              <a:gd name="connsiteX142" fmla="*/ 271587 w 961132"/>
              <a:gd name="connsiteY142" fmla="*/ 260590 h 964683"/>
              <a:gd name="connsiteX143" fmla="*/ 273505 w 961132"/>
              <a:gd name="connsiteY143" fmla="*/ 257795 h 964683"/>
              <a:gd name="connsiteX144" fmla="*/ 275433 w 961132"/>
              <a:gd name="connsiteY144" fmla="*/ 255005 h 964683"/>
              <a:gd name="connsiteX145" fmla="*/ 277361 w 961132"/>
              <a:gd name="connsiteY145" fmla="*/ 252222 h 964683"/>
              <a:gd name="connsiteX146" fmla="*/ 279289 w 961132"/>
              <a:gd name="connsiteY146" fmla="*/ 249446 h 964683"/>
              <a:gd name="connsiteX147" fmla="*/ 281218 w 961132"/>
              <a:gd name="connsiteY147" fmla="*/ 246679 h 964683"/>
              <a:gd name="connsiteX148" fmla="*/ 283136 w 961132"/>
              <a:gd name="connsiteY148" fmla="*/ 243918 h 964683"/>
              <a:gd name="connsiteX149" fmla="*/ 285064 w 961132"/>
              <a:gd name="connsiteY149" fmla="*/ 241165 h 964683"/>
              <a:gd name="connsiteX150" fmla="*/ 286992 w 961132"/>
              <a:gd name="connsiteY150" fmla="*/ 238419 h 964683"/>
              <a:gd name="connsiteX151" fmla="*/ 288920 w 961132"/>
              <a:gd name="connsiteY151" fmla="*/ 235681 h 964683"/>
              <a:gd name="connsiteX152" fmla="*/ 290848 w 961132"/>
              <a:gd name="connsiteY152" fmla="*/ 232952 h 964683"/>
              <a:gd name="connsiteX153" fmla="*/ 292766 w 961132"/>
              <a:gd name="connsiteY153" fmla="*/ 230230 h 964683"/>
              <a:gd name="connsiteX154" fmla="*/ 294694 w 961132"/>
              <a:gd name="connsiteY154" fmla="*/ 227516 h 964683"/>
              <a:gd name="connsiteX155" fmla="*/ 296622 w 961132"/>
              <a:gd name="connsiteY155" fmla="*/ 224812 h 964683"/>
              <a:gd name="connsiteX156" fmla="*/ 298550 w 961132"/>
              <a:gd name="connsiteY156" fmla="*/ 222116 h 964683"/>
              <a:gd name="connsiteX157" fmla="*/ 300478 w 961132"/>
              <a:gd name="connsiteY157" fmla="*/ 219430 h 964683"/>
              <a:gd name="connsiteX158" fmla="*/ 302406 w 961132"/>
              <a:gd name="connsiteY158" fmla="*/ 216751 h 964683"/>
              <a:gd name="connsiteX159" fmla="*/ 304324 w 961132"/>
              <a:gd name="connsiteY159" fmla="*/ 214083 h 964683"/>
              <a:gd name="connsiteX160" fmla="*/ 306252 w 961132"/>
              <a:gd name="connsiteY160" fmla="*/ 211423 h 964683"/>
              <a:gd name="connsiteX161" fmla="*/ 308180 w 961132"/>
              <a:gd name="connsiteY161" fmla="*/ 208774 h 964683"/>
              <a:gd name="connsiteX162" fmla="*/ 310108 w 961132"/>
              <a:gd name="connsiteY162" fmla="*/ 206134 h 964683"/>
              <a:gd name="connsiteX163" fmla="*/ 312036 w 961132"/>
              <a:gd name="connsiteY163" fmla="*/ 203503 h 964683"/>
              <a:gd name="connsiteX164" fmla="*/ 313955 w 961132"/>
              <a:gd name="connsiteY164" fmla="*/ 200884 h 964683"/>
              <a:gd name="connsiteX165" fmla="*/ 315883 w 961132"/>
              <a:gd name="connsiteY165" fmla="*/ 198274 h 964683"/>
              <a:gd name="connsiteX166" fmla="*/ 317811 w 961132"/>
              <a:gd name="connsiteY166" fmla="*/ 195674 h 964683"/>
              <a:gd name="connsiteX167" fmla="*/ 319739 w 961132"/>
              <a:gd name="connsiteY167" fmla="*/ 193085 h 964683"/>
              <a:gd name="connsiteX168" fmla="*/ 321667 w 961132"/>
              <a:gd name="connsiteY168" fmla="*/ 190507 h 964683"/>
              <a:gd name="connsiteX169" fmla="*/ 323585 w 961132"/>
              <a:gd name="connsiteY169" fmla="*/ 187940 h 964683"/>
              <a:gd name="connsiteX170" fmla="*/ 325513 w 961132"/>
              <a:gd name="connsiteY170" fmla="*/ 185383 h 964683"/>
              <a:gd name="connsiteX171" fmla="*/ 327441 w 961132"/>
              <a:gd name="connsiteY171" fmla="*/ 182838 h 964683"/>
              <a:gd name="connsiteX172" fmla="*/ 329369 w 961132"/>
              <a:gd name="connsiteY172" fmla="*/ 180304 h 964683"/>
              <a:gd name="connsiteX173" fmla="*/ 331297 w 961132"/>
              <a:gd name="connsiteY173" fmla="*/ 177782 h 964683"/>
              <a:gd name="connsiteX174" fmla="*/ 333215 w 961132"/>
              <a:gd name="connsiteY174" fmla="*/ 175271 h 964683"/>
              <a:gd name="connsiteX175" fmla="*/ 335143 w 961132"/>
              <a:gd name="connsiteY175" fmla="*/ 172773 h 964683"/>
              <a:gd name="connsiteX176" fmla="*/ 337071 w 961132"/>
              <a:gd name="connsiteY176" fmla="*/ 170286 h 964683"/>
              <a:gd name="connsiteX177" fmla="*/ 338999 w 961132"/>
              <a:gd name="connsiteY177" fmla="*/ 167813 h 964683"/>
              <a:gd name="connsiteX178" fmla="*/ 340927 w 961132"/>
              <a:gd name="connsiteY178" fmla="*/ 165350 h 964683"/>
              <a:gd name="connsiteX179" fmla="*/ 342845 w 961132"/>
              <a:gd name="connsiteY179" fmla="*/ 162901 h 964683"/>
              <a:gd name="connsiteX180" fmla="*/ 344773 w 961132"/>
              <a:gd name="connsiteY180" fmla="*/ 160464 h 964683"/>
              <a:gd name="connsiteX181" fmla="*/ 346701 w 961132"/>
              <a:gd name="connsiteY181" fmla="*/ 158040 h 964683"/>
              <a:gd name="connsiteX182" fmla="*/ 348630 w 961132"/>
              <a:gd name="connsiteY182" fmla="*/ 155629 h 964683"/>
              <a:gd name="connsiteX183" fmla="*/ 350558 w 961132"/>
              <a:gd name="connsiteY183" fmla="*/ 153231 h 964683"/>
              <a:gd name="connsiteX184" fmla="*/ 352476 w 961132"/>
              <a:gd name="connsiteY184" fmla="*/ 150847 h 964683"/>
              <a:gd name="connsiteX185" fmla="*/ 354404 w 961132"/>
              <a:gd name="connsiteY185" fmla="*/ 148475 h 964683"/>
              <a:gd name="connsiteX186" fmla="*/ 356332 w 961132"/>
              <a:gd name="connsiteY186" fmla="*/ 146118 h 964683"/>
              <a:gd name="connsiteX187" fmla="*/ 358260 w 961132"/>
              <a:gd name="connsiteY187" fmla="*/ 143775 h 964683"/>
              <a:gd name="connsiteX188" fmla="*/ 360188 w 961132"/>
              <a:gd name="connsiteY188" fmla="*/ 141445 h 964683"/>
              <a:gd name="connsiteX189" fmla="*/ 362116 w 961132"/>
              <a:gd name="connsiteY189" fmla="*/ 139129 h 964683"/>
              <a:gd name="connsiteX190" fmla="*/ 364034 w 961132"/>
              <a:gd name="connsiteY190" fmla="*/ 136829 h 964683"/>
              <a:gd name="connsiteX191" fmla="*/ 365962 w 961132"/>
              <a:gd name="connsiteY191" fmla="*/ 134542 h 964683"/>
              <a:gd name="connsiteX192" fmla="*/ 367890 w 961132"/>
              <a:gd name="connsiteY192" fmla="*/ 132269 h 964683"/>
              <a:gd name="connsiteX193" fmla="*/ 369818 w 961132"/>
              <a:gd name="connsiteY193" fmla="*/ 130012 h 964683"/>
              <a:gd name="connsiteX194" fmla="*/ 371746 w 961132"/>
              <a:gd name="connsiteY194" fmla="*/ 127769 h 964683"/>
              <a:gd name="connsiteX195" fmla="*/ 373664 w 961132"/>
              <a:gd name="connsiteY195" fmla="*/ 125542 h 964683"/>
              <a:gd name="connsiteX196" fmla="*/ 375592 w 961132"/>
              <a:gd name="connsiteY196" fmla="*/ 123329 h 964683"/>
              <a:gd name="connsiteX197" fmla="*/ 377520 w 961132"/>
              <a:gd name="connsiteY197" fmla="*/ 121132 h 964683"/>
              <a:gd name="connsiteX198" fmla="*/ 379449 w 961132"/>
              <a:gd name="connsiteY198" fmla="*/ 118951 h 964683"/>
              <a:gd name="connsiteX199" fmla="*/ 381376 w 961132"/>
              <a:gd name="connsiteY199" fmla="*/ 116785 h 964683"/>
              <a:gd name="connsiteX200" fmla="*/ 383295 w 961132"/>
              <a:gd name="connsiteY200" fmla="*/ 114634 h 964683"/>
              <a:gd name="connsiteX201" fmla="*/ 385223 w 961132"/>
              <a:gd name="connsiteY201" fmla="*/ 112500 h 964683"/>
              <a:gd name="connsiteX202" fmla="*/ 387151 w 961132"/>
              <a:gd name="connsiteY202" fmla="*/ 110382 h 964683"/>
              <a:gd name="connsiteX203" fmla="*/ 389079 w 961132"/>
              <a:gd name="connsiteY203" fmla="*/ 108280 h 964683"/>
              <a:gd name="connsiteX204" fmla="*/ 391007 w 961132"/>
              <a:gd name="connsiteY204" fmla="*/ 106195 h 964683"/>
              <a:gd name="connsiteX205" fmla="*/ 392925 w 961132"/>
              <a:gd name="connsiteY205" fmla="*/ 104125 h 964683"/>
              <a:gd name="connsiteX206" fmla="*/ 394853 w 961132"/>
              <a:gd name="connsiteY206" fmla="*/ 102073 h 964683"/>
              <a:gd name="connsiteX207" fmla="*/ 396781 w 961132"/>
              <a:gd name="connsiteY207" fmla="*/ 100038 h 964683"/>
              <a:gd name="connsiteX208" fmla="*/ 398709 w 961132"/>
              <a:gd name="connsiteY208" fmla="*/ 98019 h 964683"/>
              <a:gd name="connsiteX209" fmla="*/ 400637 w 961132"/>
              <a:gd name="connsiteY209" fmla="*/ 96018 h 964683"/>
              <a:gd name="connsiteX210" fmla="*/ 402555 w 961132"/>
              <a:gd name="connsiteY210" fmla="*/ 94034 h 964683"/>
              <a:gd name="connsiteX211" fmla="*/ 404483 w 961132"/>
              <a:gd name="connsiteY211" fmla="*/ 92067 h 964683"/>
              <a:gd name="connsiteX212" fmla="*/ 406411 w 961132"/>
              <a:gd name="connsiteY212" fmla="*/ 90117 h 964683"/>
              <a:gd name="connsiteX213" fmla="*/ 408339 w 961132"/>
              <a:gd name="connsiteY213" fmla="*/ 88185 h 964683"/>
              <a:gd name="connsiteX214" fmla="*/ 410267 w 961132"/>
              <a:gd name="connsiteY214" fmla="*/ 86272 h 964683"/>
              <a:gd name="connsiteX215" fmla="*/ 412185 w 961132"/>
              <a:gd name="connsiteY215" fmla="*/ 84376 h 964683"/>
              <a:gd name="connsiteX216" fmla="*/ 414114 w 961132"/>
              <a:gd name="connsiteY216" fmla="*/ 82498 h 964683"/>
              <a:gd name="connsiteX217" fmla="*/ 416042 w 961132"/>
              <a:gd name="connsiteY217" fmla="*/ 80638 h 964683"/>
              <a:gd name="connsiteX218" fmla="*/ 417970 w 961132"/>
              <a:gd name="connsiteY218" fmla="*/ 78796 h 964683"/>
              <a:gd name="connsiteX219" fmla="*/ 419898 w 961132"/>
              <a:gd name="connsiteY219" fmla="*/ 76974 h 964683"/>
              <a:gd name="connsiteX220" fmla="*/ 421826 w 961132"/>
              <a:gd name="connsiteY220" fmla="*/ 75169 h 964683"/>
              <a:gd name="connsiteX221" fmla="*/ 423744 w 961132"/>
              <a:gd name="connsiteY221" fmla="*/ 73383 h 964683"/>
              <a:gd name="connsiteX222" fmla="*/ 425672 w 961132"/>
              <a:gd name="connsiteY222" fmla="*/ 71616 h 964683"/>
              <a:gd name="connsiteX223" fmla="*/ 427600 w 961132"/>
              <a:gd name="connsiteY223" fmla="*/ 69869 h 964683"/>
              <a:gd name="connsiteX224" fmla="*/ 429528 w 961132"/>
              <a:gd name="connsiteY224" fmla="*/ 68140 h 964683"/>
              <a:gd name="connsiteX225" fmla="*/ 431456 w 961132"/>
              <a:gd name="connsiteY225" fmla="*/ 66430 h 964683"/>
              <a:gd name="connsiteX226" fmla="*/ 433374 w 961132"/>
              <a:gd name="connsiteY226" fmla="*/ 64740 h 964683"/>
              <a:gd name="connsiteX227" fmla="*/ 435302 w 961132"/>
              <a:gd name="connsiteY227" fmla="*/ 63069 h 964683"/>
              <a:gd name="connsiteX228" fmla="*/ 437230 w 961132"/>
              <a:gd name="connsiteY228" fmla="*/ 61417 h 964683"/>
              <a:gd name="connsiteX229" fmla="*/ 439158 w 961132"/>
              <a:gd name="connsiteY229" fmla="*/ 59786 h 964683"/>
              <a:gd name="connsiteX230" fmla="*/ 441086 w 961132"/>
              <a:gd name="connsiteY230" fmla="*/ 58174 h 964683"/>
              <a:gd name="connsiteX231" fmla="*/ 443004 w 961132"/>
              <a:gd name="connsiteY231" fmla="*/ 56582 h 964683"/>
              <a:gd name="connsiteX232" fmla="*/ 444933 w 961132"/>
              <a:gd name="connsiteY232" fmla="*/ 55010 h 964683"/>
              <a:gd name="connsiteX233" fmla="*/ 446861 w 961132"/>
              <a:gd name="connsiteY233" fmla="*/ 53459 h 964683"/>
              <a:gd name="connsiteX234" fmla="*/ 448789 w 961132"/>
              <a:gd name="connsiteY234" fmla="*/ 51927 h 964683"/>
              <a:gd name="connsiteX235" fmla="*/ 450717 w 961132"/>
              <a:gd name="connsiteY235" fmla="*/ 50416 h 964683"/>
              <a:gd name="connsiteX236" fmla="*/ 452635 w 961132"/>
              <a:gd name="connsiteY236" fmla="*/ 48926 h 964683"/>
              <a:gd name="connsiteX237" fmla="*/ 454563 w 961132"/>
              <a:gd name="connsiteY237" fmla="*/ 47456 h 964683"/>
              <a:gd name="connsiteX238" fmla="*/ 456491 w 961132"/>
              <a:gd name="connsiteY238" fmla="*/ 46007 h 964683"/>
              <a:gd name="connsiteX239" fmla="*/ 458419 w 961132"/>
              <a:gd name="connsiteY239" fmla="*/ 44578 h 964683"/>
              <a:gd name="connsiteX240" fmla="*/ 460347 w 961132"/>
              <a:gd name="connsiteY240" fmla="*/ 43170 h 964683"/>
              <a:gd name="connsiteX241" fmla="*/ 462265 w 961132"/>
              <a:gd name="connsiteY241" fmla="*/ 41784 h 964683"/>
              <a:gd name="connsiteX242" fmla="*/ 464193 w 961132"/>
              <a:gd name="connsiteY242" fmla="*/ 40418 h 964683"/>
              <a:gd name="connsiteX243" fmla="*/ 466121 w 961132"/>
              <a:gd name="connsiteY243" fmla="*/ 39074 h 964683"/>
              <a:gd name="connsiteX244" fmla="*/ 468049 w 961132"/>
              <a:gd name="connsiteY244" fmla="*/ 37751 h 964683"/>
              <a:gd name="connsiteX245" fmla="*/ 469977 w 961132"/>
              <a:gd name="connsiteY245" fmla="*/ 36450 h 964683"/>
              <a:gd name="connsiteX246" fmla="*/ 471895 w 961132"/>
              <a:gd name="connsiteY246" fmla="*/ 35170 h 964683"/>
              <a:gd name="connsiteX247" fmla="*/ 473823 w 961132"/>
              <a:gd name="connsiteY247" fmla="*/ 33912 h 964683"/>
              <a:gd name="connsiteX248" fmla="*/ 475751 w 961132"/>
              <a:gd name="connsiteY248" fmla="*/ 32674 h 964683"/>
              <a:gd name="connsiteX249" fmla="*/ 477679 w 961132"/>
              <a:gd name="connsiteY249" fmla="*/ 31460 h 964683"/>
              <a:gd name="connsiteX250" fmla="*/ 479608 w 961132"/>
              <a:gd name="connsiteY250" fmla="*/ 30266 h 964683"/>
              <a:gd name="connsiteX251" fmla="*/ 481536 w 961132"/>
              <a:gd name="connsiteY251" fmla="*/ 29096 h 964683"/>
              <a:gd name="connsiteX252" fmla="*/ 483454 w 961132"/>
              <a:gd name="connsiteY252" fmla="*/ 27947 h 964683"/>
              <a:gd name="connsiteX253" fmla="*/ 485382 w 961132"/>
              <a:gd name="connsiteY253" fmla="*/ 26820 h 964683"/>
              <a:gd name="connsiteX254" fmla="*/ 487310 w 961132"/>
              <a:gd name="connsiteY254" fmla="*/ 25715 h 964683"/>
              <a:gd name="connsiteX255" fmla="*/ 489238 w 961132"/>
              <a:gd name="connsiteY255" fmla="*/ 24632 h 964683"/>
              <a:gd name="connsiteX256" fmla="*/ 491166 w 961132"/>
              <a:gd name="connsiteY256" fmla="*/ 23572 h 964683"/>
              <a:gd name="connsiteX257" fmla="*/ 493084 w 961132"/>
              <a:gd name="connsiteY257" fmla="*/ 22534 h 964683"/>
              <a:gd name="connsiteX258" fmla="*/ 495012 w 961132"/>
              <a:gd name="connsiteY258" fmla="*/ 21520 h 964683"/>
              <a:gd name="connsiteX259" fmla="*/ 496940 w 961132"/>
              <a:gd name="connsiteY259" fmla="*/ 20528 h 964683"/>
              <a:gd name="connsiteX260" fmla="*/ 498868 w 961132"/>
              <a:gd name="connsiteY260" fmla="*/ 19558 h 964683"/>
              <a:gd name="connsiteX261" fmla="*/ 500796 w 961132"/>
              <a:gd name="connsiteY261" fmla="*/ 18611 h 964683"/>
              <a:gd name="connsiteX262" fmla="*/ 502714 w 961132"/>
              <a:gd name="connsiteY262" fmla="*/ 17686 h 964683"/>
              <a:gd name="connsiteX263" fmla="*/ 504642 w 961132"/>
              <a:gd name="connsiteY263" fmla="*/ 16785 h 964683"/>
              <a:gd name="connsiteX264" fmla="*/ 506570 w 961132"/>
              <a:gd name="connsiteY264" fmla="*/ 15906 h 964683"/>
              <a:gd name="connsiteX265" fmla="*/ 508498 w 961132"/>
              <a:gd name="connsiteY265" fmla="*/ 15052 h 964683"/>
              <a:gd name="connsiteX266" fmla="*/ 510427 w 961132"/>
              <a:gd name="connsiteY266" fmla="*/ 14219 h 964683"/>
              <a:gd name="connsiteX267" fmla="*/ 512345 w 961132"/>
              <a:gd name="connsiteY267" fmla="*/ 13410 h 964683"/>
              <a:gd name="connsiteX268" fmla="*/ 514273 w 961132"/>
              <a:gd name="connsiteY268" fmla="*/ 12624 h 964683"/>
              <a:gd name="connsiteX269" fmla="*/ 516201 w 961132"/>
              <a:gd name="connsiteY269" fmla="*/ 11861 h 964683"/>
              <a:gd name="connsiteX270" fmla="*/ 518129 w 961132"/>
              <a:gd name="connsiteY270" fmla="*/ 11122 h 964683"/>
              <a:gd name="connsiteX271" fmla="*/ 520057 w 961132"/>
              <a:gd name="connsiteY271" fmla="*/ 10406 h 964683"/>
              <a:gd name="connsiteX272" fmla="*/ 521975 w 961132"/>
              <a:gd name="connsiteY272" fmla="*/ 9714 h 964683"/>
              <a:gd name="connsiteX273" fmla="*/ 523903 w 961132"/>
              <a:gd name="connsiteY273" fmla="*/ 9045 h 964683"/>
              <a:gd name="connsiteX274" fmla="*/ 525831 w 961132"/>
              <a:gd name="connsiteY274" fmla="*/ 8399 h 964683"/>
              <a:gd name="connsiteX275" fmla="*/ 527759 w 961132"/>
              <a:gd name="connsiteY275" fmla="*/ 7778 h 964683"/>
              <a:gd name="connsiteX276" fmla="*/ 529687 w 961132"/>
              <a:gd name="connsiteY276" fmla="*/ 7179 h 964683"/>
              <a:gd name="connsiteX277" fmla="*/ 531605 w 961132"/>
              <a:gd name="connsiteY277" fmla="*/ 6604 h 964683"/>
              <a:gd name="connsiteX278" fmla="*/ 533533 w 961132"/>
              <a:gd name="connsiteY278" fmla="*/ 6053 h 964683"/>
              <a:gd name="connsiteX279" fmla="*/ 535461 w 961132"/>
              <a:gd name="connsiteY279" fmla="*/ 5527 h 964683"/>
              <a:gd name="connsiteX280" fmla="*/ 537389 w 961132"/>
              <a:gd name="connsiteY280" fmla="*/ 5023 h 964683"/>
              <a:gd name="connsiteX281" fmla="*/ 539317 w 961132"/>
              <a:gd name="connsiteY281" fmla="*/ 4544 h 964683"/>
              <a:gd name="connsiteX282" fmla="*/ 541245 w 961132"/>
              <a:gd name="connsiteY282" fmla="*/ 4089 h 964683"/>
              <a:gd name="connsiteX283" fmla="*/ 543163 w 961132"/>
              <a:gd name="connsiteY283" fmla="*/ 3656 h 964683"/>
              <a:gd name="connsiteX284" fmla="*/ 545092 w 961132"/>
              <a:gd name="connsiteY284" fmla="*/ 3249 h 964683"/>
              <a:gd name="connsiteX285" fmla="*/ 547020 w 961132"/>
              <a:gd name="connsiteY285" fmla="*/ 2865 h 964683"/>
              <a:gd name="connsiteX286" fmla="*/ 548948 w 961132"/>
              <a:gd name="connsiteY286" fmla="*/ 2505 h 964683"/>
              <a:gd name="connsiteX287" fmla="*/ 550876 w 961132"/>
              <a:gd name="connsiteY287" fmla="*/ 2170 h 964683"/>
              <a:gd name="connsiteX288" fmla="*/ 552794 w 961132"/>
              <a:gd name="connsiteY288" fmla="*/ 1858 h 964683"/>
              <a:gd name="connsiteX289" fmla="*/ 554722 w 961132"/>
              <a:gd name="connsiteY289" fmla="*/ 1570 h 964683"/>
              <a:gd name="connsiteX290" fmla="*/ 556650 w 961132"/>
              <a:gd name="connsiteY290" fmla="*/ 1307 h 964683"/>
              <a:gd name="connsiteX291" fmla="*/ 558578 w 961132"/>
              <a:gd name="connsiteY291" fmla="*/ 1067 h 964683"/>
              <a:gd name="connsiteX292" fmla="*/ 560506 w 961132"/>
              <a:gd name="connsiteY292" fmla="*/ 852 h 964683"/>
              <a:gd name="connsiteX293" fmla="*/ 562424 w 961132"/>
              <a:gd name="connsiteY293" fmla="*/ 661 h 964683"/>
              <a:gd name="connsiteX294" fmla="*/ 564352 w 961132"/>
              <a:gd name="connsiteY294" fmla="*/ 494 h 964683"/>
              <a:gd name="connsiteX295" fmla="*/ 566280 w 961132"/>
              <a:gd name="connsiteY295" fmla="*/ 351 h 964683"/>
              <a:gd name="connsiteX296" fmla="*/ 568208 w 961132"/>
              <a:gd name="connsiteY296" fmla="*/ 233 h 964683"/>
              <a:gd name="connsiteX297" fmla="*/ 570136 w 961132"/>
              <a:gd name="connsiteY297" fmla="*/ 138 h 964683"/>
              <a:gd name="connsiteX298" fmla="*/ 572054 w 961132"/>
              <a:gd name="connsiteY298" fmla="*/ 68 h 964683"/>
              <a:gd name="connsiteX299" fmla="*/ 573982 w 961132"/>
              <a:gd name="connsiteY299" fmla="*/ 22 h 964683"/>
              <a:gd name="connsiteX300" fmla="*/ 575910 w 961132"/>
              <a:gd name="connsiteY300" fmla="*/ 0 h 964683"/>
              <a:gd name="connsiteX301" fmla="*/ 577839 w 961132"/>
              <a:gd name="connsiteY301" fmla="*/ 2 h 964683"/>
              <a:gd name="connsiteX302" fmla="*/ 579767 w 961132"/>
              <a:gd name="connsiteY302" fmla="*/ 29 h 964683"/>
              <a:gd name="connsiteX303" fmla="*/ 581685 w 961132"/>
              <a:gd name="connsiteY303" fmla="*/ 80 h 964683"/>
              <a:gd name="connsiteX304" fmla="*/ 583613 w 961132"/>
              <a:gd name="connsiteY304" fmla="*/ 155 h 964683"/>
              <a:gd name="connsiteX305" fmla="*/ 585541 w 961132"/>
              <a:gd name="connsiteY305" fmla="*/ 254 h 964683"/>
              <a:gd name="connsiteX306" fmla="*/ 587469 w 961132"/>
              <a:gd name="connsiteY306" fmla="*/ 378 h 964683"/>
              <a:gd name="connsiteX307" fmla="*/ 589397 w 961132"/>
              <a:gd name="connsiteY307" fmla="*/ 525 h 964683"/>
              <a:gd name="connsiteX308" fmla="*/ 591315 w 961132"/>
              <a:gd name="connsiteY308" fmla="*/ 697 h 964683"/>
              <a:gd name="connsiteX309" fmla="*/ 593243 w 961132"/>
              <a:gd name="connsiteY309" fmla="*/ 892 h 964683"/>
              <a:gd name="connsiteX310" fmla="*/ 595171 w 961132"/>
              <a:gd name="connsiteY310" fmla="*/ 1113 h 964683"/>
              <a:gd name="connsiteX311" fmla="*/ 597099 w 961132"/>
              <a:gd name="connsiteY311" fmla="*/ 1358 h 964683"/>
              <a:gd name="connsiteX312" fmla="*/ 599027 w 961132"/>
              <a:gd name="connsiteY312" fmla="*/ 1626 h 964683"/>
              <a:gd name="connsiteX313" fmla="*/ 600955 w 961132"/>
              <a:gd name="connsiteY313" fmla="*/ 1918 h 964683"/>
              <a:gd name="connsiteX314" fmla="*/ 602873 w 961132"/>
              <a:gd name="connsiteY314" fmla="*/ 2234 h 964683"/>
              <a:gd name="connsiteX315" fmla="*/ 604801 w 961132"/>
              <a:gd name="connsiteY315" fmla="*/ 2575 h 964683"/>
              <a:gd name="connsiteX316" fmla="*/ 606729 w 961132"/>
              <a:gd name="connsiteY316" fmla="*/ 2940 h 964683"/>
              <a:gd name="connsiteX317" fmla="*/ 608657 w 961132"/>
              <a:gd name="connsiteY317" fmla="*/ 3328 h 964683"/>
              <a:gd name="connsiteX318" fmla="*/ 610585 w 961132"/>
              <a:gd name="connsiteY318" fmla="*/ 3741 h 964683"/>
              <a:gd name="connsiteX319" fmla="*/ 612504 w 961132"/>
              <a:gd name="connsiteY319" fmla="*/ 4177 h 964683"/>
              <a:gd name="connsiteX320" fmla="*/ 614432 w 961132"/>
              <a:gd name="connsiteY320" fmla="*/ 4638 h 964683"/>
              <a:gd name="connsiteX321" fmla="*/ 616360 w 961132"/>
              <a:gd name="connsiteY321" fmla="*/ 5122 h 964683"/>
              <a:gd name="connsiteX322" fmla="*/ 618288 w 961132"/>
              <a:gd name="connsiteY322" fmla="*/ 5630 h 964683"/>
              <a:gd name="connsiteX323" fmla="*/ 620216 w 961132"/>
              <a:gd name="connsiteY323" fmla="*/ 6162 h 964683"/>
              <a:gd name="connsiteX324" fmla="*/ 622134 w 961132"/>
              <a:gd name="connsiteY324" fmla="*/ 6717 h 964683"/>
              <a:gd name="connsiteX325" fmla="*/ 624062 w 961132"/>
              <a:gd name="connsiteY325" fmla="*/ 7297 h 964683"/>
              <a:gd name="connsiteX326" fmla="*/ 625990 w 961132"/>
              <a:gd name="connsiteY326" fmla="*/ 7900 h 964683"/>
              <a:gd name="connsiteX327" fmla="*/ 627918 w 961132"/>
              <a:gd name="connsiteY327" fmla="*/ 8526 h 964683"/>
              <a:gd name="connsiteX328" fmla="*/ 629846 w 961132"/>
              <a:gd name="connsiteY328" fmla="*/ 9176 h 964683"/>
              <a:gd name="connsiteX329" fmla="*/ 631764 w 961132"/>
              <a:gd name="connsiteY329" fmla="*/ 9850 h 964683"/>
              <a:gd name="connsiteX330" fmla="*/ 633692 w 961132"/>
              <a:gd name="connsiteY330" fmla="*/ 10548 h 964683"/>
              <a:gd name="connsiteX331" fmla="*/ 635620 w 961132"/>
              <a:gd name="connsiteY331" fmla="*/ 11268 h 964683"/>
              <a:gd name="connsiteX332" fmla="*/ 637548 w 961132"/>
              <a:gd name="connsiteY332" fmla="*/ 12013 h 964683"/>
              <a:gd name="connsiteX333" fmla="*/ 639476 w 961132"/>
              <a:gd name="connsiteY333" fmla="*/ 12780 h 964683"/>
              <a:gd name="connsiteX334" fmla="*/ 641394 w 961132"/>
              <a:gd name="connsiteY334" fmla="*/ 13570 h 964683"/>
              <a:gd name="connsiteX335" fmla="*/ 643323 w 961132"/>
              <a:gd name="connsiteY335" fmla="*/ 14384 h 964683"/>
              <a:gd name="connsiteX336" fmla="*/ 645251 w 961132"/>
              <a:gd name="connsiteY336" fmla="*/ 15221 h 964683"/>
              <a:gd name="connsiteX337" fmla="*/ 647179 w 961132"/>
              <a:gd name="connsiteY337" fmla="*/ 16080 h 964683"/>
              <a:gd name="connsiteX338" fmla="*/ 649107 w 961132"/>
              <a:gd name="connsiteY338" fmla="*/ 16964 h 964683"/>
              <a:gd name="connsiteX339" fmla="*/ 651025 w 961132"/>
              <a:gd name="connsiteY339" fmla="*/ 17869 h 964683"/>
              <a:gd name="connsiteX340" fmla="*/ 652953 w 961132"/>
              <a:gd name="connsiteY340" fmla="*/ 18798 h 964683"/>
              <a:gd name="connsiteX341" fmla="*/ 654881 w 961132"/>
              <a:gd name="connsiteY341" fmla="*/ 19750 h 964683"/>
              <a:gd name="connsiteX342" fmla="*/ 656809 w 961132"/>
              <a:gd name="connsiteY342" fmla="*/ 20724 h 964683"/>
              <a:gd name="connsiteX343" fmla="*/ 658737 w 961132"/>
              <a:gd name="connsiteY343" fmla="*/ 21721 h 964683"/>
              <a:gd name="connsiteX344" fmla="*/ 660665 w 961132"/>
              <a:gd name="connsiteY344" fmla="*/ 22740 h 964683"/>
              <a:gd name="connsiteX345" fmla="*/ 662583 w 961132"/>
              <a:gd name="connsiteY345" fmla="*/ 23783 h 964683"/>
              <a:gd name="connsiteX346" fmla="*/ 664511 w 961132"/>
              <a:gd name="connsiteY346" fmla="*/ 24847 h 964683"/>
              <a:gd name="connsiteX347" fmla="*/ 666439 w 961132"/>
              <a:gd name="connsiteY347" fmla="*/ 25934 h 964683"/>
              <a:gd name="connsiteX348" fmla="*/ 668367 w 961132"/>
              <a:gd name="connsiteY348" fmla="*/ 27043 h 964683"/>
              <a:gd name="connsiteX349" fmla="*/ 670295 w 961132"/>
              <a:gd name="connsiteY349" fmla="*/ 28174 h 964683"/>
              <a:gd name="connsiteX350" fmla="*/ 672213 w 961132"/>
              <a:gd name="connsiteY350" fmla="*/ 29328 h 964683"/>
              <a:gd name="connsiteX351" fmla="*/ 674141 w 961132"/>
              <a:gd name="connsiteY351" fmla="*/ 30504 h 964683"/>
              <a:gd name="connsiteX352" fmla="*/ 676069 w 961132"/>
              <a:gd name="connsiteY352" fmla="*/ 31700 h 964683"/>
              <a:gd name="connsiteX353" fmla="*/ 677998 w 961132"/>
              <a:gd name="connsiteY353" fmla="*/ 32920 h 964683"/>
              <a:gd name="connsiteX354" fmla="*/ 679926 w 961132"/>
              <a:gd name="connsiteY354" fmla="*/ 34161 h 964683"/>
              <a:gd name="connsiteX355" fmla="*/ 681844 w 961132"/>
              <a:gd name="connsiteY355" fmla="*/ 35424 h 964683"/>
              <a:gd name="connsiteX356" fmla="*/ 683772 w 961132"/>
              <a:gd name="connsiteY356" fmla="*/ 36708 h 964683"/>
              <a:gd name="connsiteX357" fmla="*/ 685700 w 961132"/>
              <a:gd name="connsiteY357" fmla="*/ 38014 h 964683"/>
              <a:gd name="connsiteX358" fmla="*/ 687628 w 961132"/>
              <a:gd name="connsiteY358" fmla="*/ 39341 h 964683"/>
              <a:gd name="connsiteX359" fmla="*/ 689556 w 961132"/>
              <a:gd name="connsiteY359" fmla="*/ 40690 h 964683"/>
              <a:gd name="connsiteX360" fmla="*/ 691474 w 961132"/>
              <a:gd name="connsiteY360" fmla="*/ 42059 h 964683"/>
              <a:gd name="connsiteX361" fmla="*/ 693402 w 961132"/>
              <a:gd name="connsiteY361" fmla="*/ 43451 h 964683"/>
              <a:gd name="connsiteX362" fmla="*/ 695330 w 961132"/>
              <a:gd name="connsiteY362" fmla="*/ 44862 h 964683"/>
              <a:gd name="connsiteX363" fmla="*/ 697258 w 961132"/>
              <a:gd name="connsiteY363" fmla="*/ 46295 h 964683"/>
              <a:gd name="connsiteX364" fmla="*/ 699186 w 961132"/>
              <a:gd name="connsiteY364" fmla="*/ 47748 h 964683"/>
              <a:gd name="connsiteX365" fmla="*/ 701104 w 961132"/>
              <a:gd name="connsiteY365" fmla="*/ 49222 h 964683"/>
              <a:gd name="connsiteX366" fmla="*/ 703032 w 961132"/>
              <a:gd name="connsiteY366" fmla="*/ 50717 h 964683"/>
              <a:gd name="connsiteX367" fmla="*/ 704960 w 961132"/>
              <a:gd name="connsiteY367" fmla="*/ 52232 h 964683"/>
              <a:gd name="connsiteX368" fmla="*/ 706888 w 961132"/>
              <a:gd name="connsiteY368" fmla="*/ 53768 h 964683"/>
              <a:gd name="connsiteX369" fmla="*/ 708817 w 961132"/>
              <a:gd name="connsiteY369" fmla="*/ 55323 h 964683"/>
              <a:gd name="connsiteX370" fmla="*/ 710735 w 961132"/>
              <a:gd name="connsiteY370" fmla="*/ 56899 h 964683"/>
              <a:gd name="connsiteX371" fmla="*/ 712663 w 961132"/>
              <a:gd name="connsiteY371" fmla="*/ 58495 h 964683"/>
              <a:gd name="connsiteX372" fmla="*/ 714591 w 961132"/>
              <a:gd name="connsiteY372" fmla="*/ 60110 h 964683"/>
              <a:gd name="connsiteX373" fmla="*/ 716519 w 961132"/>
              <a:gd name="connsiteY373" fmla="*/ 61746 h 964683"/>
              <a:gd name="connsiteX374" fmla="*/ 718447 w 961132"/>
              <a:gd name="connsiteY374" fmla="*/ 63401 h 964683"/>
              <a:gd name="connsiteX375" fmla="*/ 720375 w 961132"/>
              <a:gd name="connsiteY375" fmla="*/ 65077 h 964683"/>
              <a:gd name="connsiteX376" fmla="*/ 722293 w 961132"/>
              <a:gd name="connsiteY376" fmla="*/ 66770 h 964683"/>
              <a:gd name="connsiteX377" fmla="*/ 724221 w 961132"/>
              <a:gd name="connsiteY377" fmla="*/ 68483 h 964683"/>
              <a:gd name="connsiteX378" fmla="*/ 726149 w 961132"/>
              <a:gd name="connsiteY378" fmla="*/ 70217 h 964683"/>
              <a:gd name="connsiteX379" fmla="*/ 728077 w 961132"/>
              <a:gd name="connsiteY379" fmla="*/ 71969 h 964683"/>
              <a:gd name="connsiteX380" fmla="*/ 730005 w 961132"/>
              <a:gd name="connsiteY380" fmla="*/ 73739 h 964683"/>
              <a:gd name="connsiteX381" fmla="*/ 731923 w 961132"/>
              <a:gd name="connsiteY381" fmla="*/ 75529 h 964683"/>
              <a:gd name="connsiteX382" fmla="*/ 733851 w 961132"/>
              <a:gd name="connsiteY382" fmla="*/ 77337 h 964683"/>
              <a:gd name="connsiteX383" fmla="*/ 735779 w 961132"/>
              <a:gd name="connsiteY383" fmla="*/ 79163 h 964683"/>
              <a:gd name="connsiteX384" fmla="*/ 737707 w 961132"/>
              <a:gd name="connsiteY384" fmla="*/ 81009 h 964683"/>
              <a:gd name="connsiteX385" fmla="*/ 739635 w 961132"/>
              <a:gd name="connsiteY385" fmla="*/ 82872 h 964683"/>
              <a:gd name="connsiteX386" fmla="*/ 741553 w 961132"/>
              <a:gd name="connsiteY386" fmla="*/ 84754 h 964683"/>
              <a:gd name="connsiteX387" fmla="*/ 743482 w 961132"/>
              <a:gd name="connsiteY387" fmla="*/ 86653 h 964683"/>
              <a:gd name="connsiteX388" fmla="*/ 745410 w 961132"/>
              <a:gd name="connsiteY388" fmla="*/ 88571 h 964683"/>
              <a:gd name="connsiteX389" fmla="*/ 747338 w 961132"/>
              <a:gd name="connsiteY389" fmla="*/ 90506 h 964683"/>
              <a:gd name="connsiteX390" fmla="*/ 749266 w 961132"/>
              <a:gd name="connsiteY390" fmla="*/ 92459 h 964683"/>
              <a:gd name="connsiteX391" fmla="*/ 751184 w 961132"/>
              <a:gd name="connsiteY391" fmla="*/ 94429 h 964683"/>
              <a:gd name="connsiteX392" fmla="*/ 753112 w 961132"/>
              <a:gd name="connsiteY392" fmla="*/ 96417 h 964683"/>
              <a:gd name="connsiteX393" fmla="*/ 755040 w 961132"/>
              <a:gd name="connsiteY393" fmla="*/ 98422 h 964683"/>
              <a:gd name="connsiteX394" fmla="*/ 756968 w 961132"/>
              <a:gd name="connsiteY394" fmla="*/ 100443 h 964683"/>
              <a:gd name="connsiteX395" fmla="*/ 758896 w 961132"/>
              <a:gd name="connsiteY395" fmla="*/ 102483 h 964683"/>
              <a:gd name="connsiteX396" fmla="*/ 760814 w 961132"/>
              <a:gd name="connsiteY396" fmla="*/ 104538 h 964683"/>
              <a:gd name="connsiteX397" fmla="*/ 762742 w 961132"/>
              <a:gd name="connsiteY397" fmla="*/ 106610 h 964683"/>
              <a:gd name="connsiteX398" fmla="*/ 764670 w 961132"/>
              <a:gd name="connsiteY398" fmla="*/ 108699 h 964683"/>
              <a:gd name="connsiteX399" fmla="*/ 766598 w 961132"/>
              <a:gd name="connsiteY399" fmla="*/ 110804 h 964683"/>
              <a:gd name="connsiteX400" fmla="*/ 768526 w 961132"/>
              <a:gd name="connsiteY400" fmla="*/ 112926 h 964683"/>
              <a:gd name="connsiteX401" fmla="*/ 770444 w 961132"/>
              <a:gd name="connsiteY401" fmla="*/ 115063 h 964683"/>
              <a:gd name="connsiteX402" fmla="*/ 772372 w 961132"/>
              <a:gd name="connsiteY402" fmla="*/ 117216 h 964683"/>
              <a:gd name="connsiteX403" fmla="*/ 774300 w 961132"/>
              <a:gd name="connsiteY403" fmla="*/ 119386 h 964683"/>
              <a:gd name="connsiteX404" fmla="*/ 776229 w 961132"/>
              <a:gd name="connsiteY404" fmla="*/ 121570 h 964683"/>
              <a:gd name="connsiteX405" fmla="*/ 778157 w 961132"/>
              <a:gd name="connsiteY405" fmla="*/ 123771 h 964683"/>
              <a:gd name="connsiteX406" fmla="*/ 780085 w 961132"/>
              <a:gd name="connsiteY406" fmla="*/ 125986 h 964683"/>
              <a:gd name="connsiteX407" fmla="*/ 782003 w 961132"/>
              <a:gd name="connsiteY407" fmla="*/ 128216 h 964683"/>
              <a:gd name="connsiteX408" fmla="*/ 783931 w 961132"/>
              <a:gd name="connsiteY408" fmla="*/ 130462 h 964683"/>
              <a:gd name="connsiteX409" fmla="*/ 785859 w 961132"/>
              <a:gd name="connsiteY409" fmla="*/ 132722 h 964683"/>
              <a:gd name="connsiteX410" fmla="*/ 787787 w 961132"/>
              <a:gd name="connsiteY410" fmla="*/ 134998 h 964683"/>
              <a:gd name="connsiteX411" fmla="*/ 789715 w 961132"/>
              <a:gd name="connsiteY411" fmla="*/ 137287 h 964683"/>
              <a:gd name="connsiteX412" fmla="*/ 791633 w 961132"/>
              <a:gd name="connsiteY412" fmla="*/ 139592 h 964683"/>
              <a:gd name="connsiteX413" fmla="*/ 793561 w 961132"/>
              <a:gd name="connsiteY413" fmla="*/ 141910 h 964683"/>
              <a:gd name="connsiteX414" fmla="*/ 795489 w 961132"/>
              <a:gd name="connsiteY414" fmla="*/ 144242 h 964683"/>
              <a:gd name="connsiteX415" fmla="*/ 797417 w 961132"/>
              <a:gd name="connsiteY415" fmla="*/ 146588 h 964683"/>
              <a:gd name="connsiteX416" fmla="*/ 799345 w 961132"/>
              <a:gd name="connsiteY416" fmla="*/ 148949 h 964683"/>
              <a:gd name="connsiteX417" fmla="*/ 801263 w 961132"/>
              <a:gd name="connsiteY417" fmla="*/ 151323 h 964683"/>
              <a:gd name="connsiteX418" fmla="*/ 803191 w 961132"/>
              <a:gd name="connsiteY418" fmla="*/ 153710 h 964683"/>
              <a:gd name="connsiteX419" fmla="*/ 805119 w 961132"/>
              <a:gd name="connsiteY419" fmla="*/ 156110 h 964683"/>
              <a:gd name="connsiteX420" fmla="*/ 807047 w 961132"/>
              <a:gd name="connsiteY420" fmla="*/ 158523 h 964683"/>
              <a:gd name="connsiteX421" fmla="*/ 808975 w 961132"/>
              <a:gd name="connsiteY421" fmla="*/ 160950 h 964683"/>
              <a:gd name="connsiteX422" fmla="*/ 810894 w 961132"/>
              <a:gd name="connsiteY422" fmla="*/ 163390 h 964683"/>
              <a:gd name="connsiteX423" fmla="*/ 812822 w 961132"/>
              <a:gd name="connsiteY423" fmla="*/ 165842 h 964683"/>
              <a:gd name="connsiteX424" fmla="*/ 814750 w 961132"/>
              <a:gd name="connsiteY424" fmla="*/ 168307 h 964683"/>
              <a:gd name="connsiteX425" fmla="*/ 816678 w 961132"/>
              <a:gd name="connsiteY425" fmla="*/ 170783 h 964683"/>
              <a:gd name="connsiteX426" fmla="*/ 818606 w 961132"/>
              <a:gd name="connsiteY426" fmla="*/ 173272 h 964683"/>
              <a:gd name="connsiteX427" fmla="*/ 820524 w 961132"/>
              <a:gd name="connsiteY427" fmla="*/ 175773 h 964683"/>
              <a:gd name="connsiteX428" fmla="*/ 822452 w 961132"/>
              <a:gd name="connsiteY428" fmla="*/ 178286 h 964683"/>
              <a:gd name="connsiteX429" fmla="*/ 824380 w 961132"/>
              <a:gd name="connsiteY429" fmla="*/ 180810 h 964683"/>
              <a:gd name="connsiteX430" fmla="*/ 826308 w 961132"/>
              <a:gd name="connsiteY430" fmla="*/ 183346 h 964683"/>
              <a:gd name="connsiteX431" fmla="*/ 828236 w 961132"/>
              <a:gd name="connsiteY431" fmla="*/ 185893 h 964683"/>
              <a:gd name="connsiteX432" fmla="*/ 830154 w 961132"/>
              <a:gd name="connsiteY432" fmla="*/ 188452 h 964683"/>
              <a:gd name="connsiteX433" fmla="*/ 832082 w 961132"/>
              <a:gd name="connsiteY433" fmla="*/ 191022 h 964683"/>
              <a:gd name="connsiteX434" fmla="*/ 834010 w 961132"/>
              <a:gd name="connsiteY434" fmla="*/ 193602 h 964683"/>
              <a:gd name="connsiteX435" fmla="*/ 835938 w 961132"/>
              <a:gd name="connsiteY435" fmla="*/ 196193 h 964683"/>
              <a:gd name="connsiteX436" fmla="*/ 837866 w 961132"/>
              <a:gd name="connsiteY436" fmla="*/ 198794 h 964683"/>
              <a:gd name="connsiteX437" fmla="*/ 839794 w 961132"/>
              <a:gd name="connsiteY437" fmla="*/ 201406 h 964683"/>
              <a:gd name="connsiteX438" fmla="*/ 841713 w 961132"/>
              <a:gd name="connsiteY438" fmla="*/ 204029 h 964683"/>
              <a:gd name="connsiteX439" fmla="*/ 843641 w 961132"/>
              <a:gd name="connsiteY439" fmla="*/ 206661 h 964683"/>
              <a:gd name="connsiteX440" fmla="*/ 845569 w 961132"/>
              <a:gd name="connsiteY440" fmla="*/ 209302 h 964683"/>
              <a:gd name="connsiteX441" fmla="*/ 847497 w 961132"/>
              <a:gd name="connsiteY441" fmla="*/ 211955 h 964683"/>
              <a:gd name="connsiteX442" fmla="*/ 849425 w 961132"/>
              <a:gd name="connsiteY442" fmla="*/ 214615 h 964683"/>
              <a:gd name="connsiteX443" fmla="*/ 851343 w 961132"/>
              <a:gd name="connsiteY443" fmla="*/ 217286 h 964683"/>
              <a:gd name="connsiteX444" fmla="*/ 853271 w 961132"/>
              <a:gd name="connsiteY444" fmla="*/ 219966 h 964683"/>
              <a:gd name="connsiteX445" fmla="*/ 855199 w 961132"/>
              <a:gd name="connsiteY445" fmla="*/ 222655 h 964683"/>
              <a:gd name="connsiteX446" fmla="*/ 857127 w 961132"/>
              <a:gd name="connsiteY446" fmla="*/ 225353 h 964683"/>
              <a:gd name="connsiteX447" fmla="*/ 859055 w 961132"/>
              <a:gd name="connsiteY447" fmla="*/ 228059 h 964683"/>
              <a:gd name="connsiteX448" fmla="*/ 860973 w 961132"/>
              <a:gd name="connsiteY448" fmla="*/ 230773 h 964683"/>
              <a:gd name="connsiteX449" fmla="*/ 862901 w 961132"/>
              <a:gd name="connsiteY449" fmla="*/ 233496 h 964683"/>
              <a:gd name="connsiteX450" fmla="*/ 864829 w 961132"/>
              <a:gd name="connsiteY450" fmla="*/ 236228 h 964683"/>
              <a:gd name="connsiteX451" fmla="*/ 866757 w 961132"/>
              <a:gd name="connsiteY451" fmla="*/ 238967 h 964683"/>
              <a:gd name="connsiteX452" fmla="*/ 868685 w 961132"/>
              <a:gd name="connsiteY452" fmla="*/ 241714 h 964683"/>
              <a:gd name="connsiteX453" fmla="*/ 870603 w 961132"/>
              <a:gd name="connsiteY453" fmla="*/ 244469 h 964683"/>
              <a:gd name="connsiteX454" fmla="*/ 872531 w 961132"/>
              <a:gd name="connsiteY454" fmla="*/ 247232 h 964683"/>
              <a:gd name="connsiteX455" fmla="*/ 874459 w 961132"/>
              <a:gd name="connsiteY455" fmla="*/ 250001 h 964683"/>
              <a:gd name="connsiteX456" fmla="*/ 876388 w 961132"/>
              <a:gd name="connsiteY456" fmla="*/ 252779 h 964683"/>
              <a:gd name="connsiteX457" fmla="*/ 878316 w 961132"/>
              <a:gd name="connsiteY457" fmla="*/ 255563 h 964683"/>
              <a:gd name="connsiteX458" fmla="*/ 880234 w 961132"/>
              <a:gd name="connsiteY458" fmla="*/ 258353 h 964683"/>
              <a:gd name="connsiteX459" fmla="*/ 882162 w 961132"/>
              <a:gd name="connsiteY459" fmla="*/ 261151 h 964683"/>
              <a:gd name="connsiteX460" fmla="*/ 884090 w 961132"/>
              <a:gd name="connsiteY460" fmla="*/ 263955 h 964683"/>
              <a:gd name="connsiteX461" fmla="*/ 886018 w 961132"/>
              <a:gd name="connsiteY461" fmla="*/ 266765 h 964683"/>
              <a:gd name="connsiteX462" fmla="*/ 887946 w 961132"/>
              <a:gd name="connsiteY462" fmla="*/ 269582 h 964683"/>
              <a:gd name="connsiteX463" fmla="*/ 889864 w 961132"/>
              <a:gd name="connsiteY463" fmla="*/ 272404 h 964683"/>
              <a:gd name="connsiteX464" fmla="*/ 891792 w 961132"/>
              <a:gd name="connsiteY464" fmla="*/ 275232 h 964683"/>
              <a:gd name="connsiteX465" fmla="*/ 893720 w 961132"/>
              <a:gd name="connsiteY465" fmla="*/ 278066 h 964683"/>
              <a:gd name="connsiteX466" fmla="*/ 895648 w 961132"/>
              <a:gd name="connsiteY466" fmla="*/ 280905 h 964683"/>
              <a:gd name="connsiteX467" fmla="*/ 897576 w 961132"/>
              <a:gd name="connsiteY467" fmla="*/ 283751 h 964683"/>
              <a:gd name="connsiteX468" fmla="*/ 899504 w 961132"/>
              <a:gd name="connsiteY468" fmla="*/ 286600 h 964683"/>
              <a:gd name="connsiteX469" fmla="*/ 901422 w 961132"/>
              <a:gd name="connsiteY469" fmla="*/ 289455 h 964683"/>
              <a:gd name="connsiteX470" fmla="*/ 903350 w 961132"/>
              <a:gd name="connsiteY470" fmla="*/ 292316 h 964683"/>
              <a:gd name="connsiteX471" fmla="*/ 905278 w 961132"/>
              <a:gd name="connsiteY471" fmla="*/ 295180 h 964683"/>
              <a:gd name="connsiteX472" fmla="*/ 907207 w 961132"/>
              <a:gd name="connsiteY472" fmla="*/ 298049 h 964683"/>
              <a:gd name="connsiteX473" fmla="*/ 909135 w 961132"/>
              <a:gd name="connsiteY473" fmla="*/ 300922 h 964683"/>
              <a:gd name="connsiteX474" fmla="*/ 911053 w 961132"/>
              <a:gd name="connsiteY474" fmla="*/ 303800 h 964683"/>
              <a:gd name="connsiteX475" fmla="*/ 912981 w 961132"/>
              <a:gd name="connsiteY475" fmla="*/ 306682 h 964683"/>
              <a:gd name="connsiteX476" fmla="*/ 914909 w 961132"/>
              <a:gd name="connsiteY476" fmla="*/ 309568 h 964683"/>
              <a:gd name="connsiteX477" fmla="*/ 916837 w 961132"/>
              <a:gd name="connsiteY477" fmla="*/ 312457 h 964683"/>
              <a:gd name="connsiteX478" fmla="*/ 918765 w 961132"/>
              <a:gd name="connsiteY478" fmla="*/ 315350 h 964683"/>
              <a:gd name="connsiteX479" fmla="*/ 920683 w 961132"/>
              <a:gd name="connsiteY479" fmla="*/ 318246 h 964683"/>
              <a:gd name="connsiteX480" fmla="*/ 922611 w 961132"/>
              <a:gd name="connsiteY480" fmla="*/ 321146 h 964683"/>
              <a:gd name="connsiteX481" fmla="*/ 924539 w 961132"/>
              <a:gd name="connsiteY481" fmla="*/ 324048 h 964683"/>
              <a:gd name="connsiteX482" fmla="*/ 926467 w 961132"/>
              <a:gd name="connsiteY482" fmla="*/ 326954 h 964683"/>
              <a:gd name="connsiteX483" fmla="*/ 928395 w 961132"/>
              <a:gd name="connsiteY483" fmla="*/ 329862 h 964683"/>
              <a:gd name="connsiteX484" fmla="*/ 930313 w 961132"/>
              <a:gd name="connsiteY484" fmla="*/ 332773 h 964683"/>
              <a:gd name="connsiteX485" fmla="*/ 932241 w 961132"/>
              <a:gd name="connsiteY485" fmla="*/ 335687 h 964683"/>
              <a:gd name="connsiteX486" fmla="*/ 934169 w 961132"/>
              <a:gd name="connsiteY486" fmla="*/ 338602 h 964683"/>
              <a:gd name="connsiteX487" fmla="*/ 936097 w 961132"/>
              <a:gd name="connsiteY487" fmla="*/ 341520 h 964683"/>
              <a:gd name="connsiteX488" fmla="*/ 938025 w 961132"/>
              <a:gd name="connsiteY488" fmla="*/ 344439 h 964683"/>
              <a:gd name="connsiteX489" fmla="*/ 939944 w 961132"/>
              <a:gd name="connsiteY489" fmla="*/ 347361 h 964683"/>
              <a:gd name="connsiteX490" fmla="*/ 941872 w 961132"/>
              <a:gd name="connsiteY490" fmla="*/ 350284 h 964683"/>
              <a:gd name="connsiteX491" fmla="*/ 943800 w 961132"/>
              <a:gd name="connsiteY491" fmla="*/ 353209 h 964683"/>
              <a:gd name="connsiteX492" fmla="*/ 945728 w 961132"/>
              <a:gd name="connsiteY492" fmla="*/ 356135 h 964683"/>
              <a:gd name="connsiteX493" fmla="*/ 947656 w 961132"/>
              <a:gd name="connsiteY493" fmla="*/ 359062 h 964683"/>
              <a:gd name="connsiteX494" fmla="*/ 949574 w 961132"/>
              <a:gd name="connsiteY494" fmla="*/ 361991 h 964683"/>
              <a:gd name="connsiteX495" fmla="*/ 951502 w 961132"/>
              <a:gd name="connsiteY495" fmla="*/ 364920 h 964683"/>
              <a:gd name="connsiteX496" fmla="*/ 953430 w 961132"/>
              <a:gd name="connsiteY496" fmla="*/ 367849 h 964683"/>
              <a:gd name="connsiteX497" fmla="*/ 955358 w 961132"/>
              <a:gd name="connsiteY497" fmla="*/ 370780 h 964683"/>
              <a:gd name="connsiteX498" fmla="*/ 957286 w 961132"/>
              <a:gd name="connsiteY498" fmla="*/ 373711 h 964683"/>
              <a:gd name="connsiteX499" fmla="*/ 959214 w 961132"/>
              <a:gd name="connsiteY499" fmla="*/ 376642 h 964683"/>
              <a:gd name="connsiteX500" fmla="*/ 961132 w 961132"/>
              <a:gd name="connsiteY500" fmla="*/ 379574 h 964683"/>
              <a:gd name="connsiteX501" fmla="*/ 961132 w 961132"/>
              <a:gd name="connsiteY501" fmla="*/ 964684 h 964683"/>
              <a:gd name="connsiteX502" fmla="*/ 959214 w 961132"/>
              <a:gd name="connsiteY502" fmla="*/ 964684 h 964683"/>
              <a:gd name="connsiteX503" fmla="*/ 957286 w 961132"/>
              <a:gd name="connsiteY503" fmla="*/ 964684 h 964683"/>
              <a:gd name="connsiteX504" fmla="*/ 955358 w 961132"/>
              <a:gd name="connsiteY504" fmla="*/ 964684 h 964683"/>
              <a:gd name="connsiteX505" fmla="*/ 953430 w 961132"/>
              <a:gd name="connsiteY505" fmla="*/ 964684 h 964683"/>
              <a:gd name="connsiteX506" fmla="*/ 951502 w 961132"/>
              <a:gd name="connsiteY506" fmla="*/ 964684 h 964683"/>
              <a:gd name="connsiteX507" fmla="*/ 949574 w 961132"/>
              <a:gd name="connsiteY507" fmla="*/ 964684 h 964683"/>
              <a:gd name="connsiteX508" fmla="*/ 947656 w 961132"/>
              <a:gd name="connsiteY508" fmla="*/ 964684 h 964683"/>
              <a:gd name="connsiteX509" fmla="*/ 945728 w 961132"/>
              <a:gd name="connsiteY509" fmla="*/ 964684 h 964683"/>
              <a:gd name="connsiteX510" fmla="*/ 943800 w 961132"/>
              <a:gd name="connsiteY510" fmla="*/ 964684 h 964683"/>
              <a:gd name="connsiteX511" fmla="*/ 941872 w 961132"/>
              <a:gd name="connsiteY511" fmla="*/ 964684 h 964683"/>
              <a:gd name="connsiteX512" fmla="*/ 939944 w 961132"/>
              <a:gd name="connsiteY512" fmla="*/ 964684 h 964683"/>
              <a:gd name="connsiteX513" fmla="*/ 938025 w 961132"/>
              <a:gd name="connsiteY513" fmla="*/ 964684 h 964683"/>
              <a:gd name="connsiteX514" fmla="*/ 936097 w 961132"/>
              <a:gd name="connsiteY514" fmla="*/ 964684 h 964683"/>
              <a:gd name="connsiteX515" fmla="*/ 934169 w 961132"/>
              <a:gd name="connsiteY515" fmla="*/ 964684 h 964683"/>
              <a:gd name="connsiteX516" fmla="*/ 932241 w 961132"/>
              <a:gd name="connsiteY516" fmla="*/ 964684 h 964683"/>
              <a:gd name="connsiteX517" fmla="*/ 930313 w 961132"/>
              <a:gd name="connsiteY517" fmla="*/ 964684 h 964683"/>
              <a:gd name="connsiteX518" fmla="*/ 928395 w 961132"/>
              <a:gd name="connsiteY518" fmla="*/ 964684 h 964683"/>
              <a:gd name="connsiteX519" fmla="*/ 926467 w 961132"/>
              <a:gd name="connsiteY519" fmla="*/ 964684 h 964683"/>
              <a:gd name="connsiteX520" fmla="*/ 924539 w 961132"/>
              <a:gd name="connsiteY520" fmla="*/ 964684 h 964683"/>
              <a:gd name="connsiteX521" fmla="*/ 922611 w 961132"/>
              <a:gd name="connsiteY521" fmla="*/ 964684 h 964683"/>
              <a:gd name="connsiteX522" fmla="*/ 920683 w 961132"/>
              <a:gd name="connsiteY522" fmla="*/ 964684 h 964683"/>
              <a:gd name="connsiteX523" fmla="*/ 918765 w 961132"/>
              <a:gd name="connsiteY523" fmla="*/ 964684 h 964683"/>
              <a:gd name="connsiteX524" fmla="*/ 916837 w 961132"/>
              <a:gd name="connsiteY524" fmla="*/ 964684 h 964683"/>
              <a:gd name="connsiteX525" fmla="*/ 914909 w 961132"/>
              <a:gd name="connsiteY525" fmla="*/ 964684 h 964683"/>
              <a:gd name="connsiteX526" fmla="*/ 912981 w 961132"/>
              <a:gd name="connsiteY526" fmla="*/ 964684 h 964683"/>
              <a:gd name="connsiteX527" fmla="*/ 911053 w 961132"/>
              <a:gd name="connsiteY527" fmla="*/ 964684 h 964683"/>
              <a:gd name="connsiteX528" fmla="*/ 909135 w 961132"/>
              <a:gd name="connsiteY528" fmla="*/ 964684 h 964683"/>
              <a:gd name="connsiteX529" fmla="*/ 907207 w 961132"/>
              <a:gd name="connsiteY529" fmla="*/ 964684 h 964683"/>
              <a:gd name="connsiteX530" fmla="*/ 905278 w 961132"/>
              <a:gd name="connsiteY530" fmla="*/ 964684 h 964683"/>
              <a:gd name="connsiteX531" fmla="*/ 903350 w 961132"/>
              <a:gd name="connsiteY531" fmla="*/ 964684 h 964683"/>
              <a:gd name="connsiteX532" fmla="*/ 901422 w 961132"/>
              <a:gd name="connsiteY532" fmla="*/ 964684 h 964683"/>
              <a:gd name="connsiteX533" fmla="*/ 899504 w 961132"/>
              <a:gd name="connsiteY533" fmla="*/ 964684 h 964683"/>
              <a:gd name="connsiteX534" fmla="*/ 897576 w 961132"/>
              <a:gd name="connsiteY534" fmla="*/ 964684 h 964683"/>
              <a:gd name="connsiteX535" fmla="*/ 895648 w 961132"/>
              <a:gd name="connsiteY535" fmla="*/ 964684 h 964683"/>
              <a:gd name="connsiteX536" fmla="*/ 893720 w 961132"/>
              <a:gd name="connsiteY536" fmla="*/ 964684 h 964683"/>
              <a:gd name="connsiteX537" fmla="*/ 891792 w 961132"/>
              <a:gd name="connsiteY537" fmla="*/ 964684 h 964683"/>
              <a:gd name="connsiteX538" fmla="*/ 889864 w 961132"/>
              <a:gd name="connsiteY538" fmla="*/ 964684 h 964683"/>
              <a:gd name="connsiteX539" fmla="*/ 887946 w 961132"/>
              <a:gd name="connsiteY539" fmla="*/ 964684 h 964683"/>
              <a:gd name="connsiteX540" fmla="*/ 886018 w 961132"/>
              <a:gd name="connsiteY540" fmla="*/ 964684 h 964683"/>
              <a:gd name="connsiteX541" fmla="*/ 884090 w 961132"/>
              <a:gd name="connsiteY541" fmla="*/ 964684 h 964683"/>
              <a:gd name="connsiteX542" fmla="*/ 882162 w 961132"/>
              <a:gd name="connsiteY542" fmla="*/ 964684 h 964683"/>
              <a:gd name="connsiteX543" fmla="*/ 880234 w 961132"/>
              <a:gd name="connsiteY543" fmla="*/ 964684 h 964683"/>
              <a:gd name="connsiteX544" fmla="*/ 878316 w 961132"/>
              <a:gd name="connsiteY544" fmla="*/ 964684 h 964683"/>
              <a:gd name="connsiteX545" fmla="*/ 876388 w 961132"/>
              <a:gd name="connsiteY545" fmla="*/ 964684 h 964683"/>
              <a:gd name="connsiteX546" fmla="*/ 874459 w 961132"/>
              <a:gd name="connsiteY546" fmla="*/ 964684 h 964683"/>
              <a:gd name="connsiteX547" fmla="*/ 872531 w 961132"/>
              <a:gd name="connsiteY547" fmla="*/ 964684 h 964683"/>
              <a:gd name="connsiteX548" fmla="*/ 870603 w 961132"/>
              <a:gd name="connsiteY548" fmla="*/ 964684 h 964683"/>
              <a:gd name="connsiteX549" fmla="*/ 868685 w 961132"/>
              <a:gd name="connsiteY549" fmla="*/ 964684 h 964683"/>
              <a:gd name="connsiteX550" fmla="*/ 866757 w 961132"/>
              <a:gd name="connsiteY550" fmla="*/ 964684 h 964683"/>
              <a:gd name="connsiteX551" fmla="*/ 864829 w 961132"/>
              <a:gd name="connsiteY551" fmla="*/ 964684 h 964683"/>
              <a:gd name="connsiteX552" fmla="*/ 862901 w 961132"/>
              <a:gd name="connsiteY552" fmla="*/ 964684 h 964683"/>
              <a:gd name="connsiteX553" fmla="*/ 860973 w 961132"/>
              <a:gd name="connsiteY553" fmla="*/ 964684 h 964683"/>
              <a:gd name="connsiteX554" fmla="*/ 859055 w 961132"/>
              <a:gd name="connsiteY554" fmla="*/ 964684 h 964683"/>
              <a:gd name="connsiteX555" fmla="*/ 857127 w 961132"/>
              <a:gd name="connsiteY555" fmla="*/ 964684 h 964683"/>
              <a:gd name="connsiteX556" fmla="*/ 855199 w 961132"/>
              <a:gd name="connsiteY556" fmla="*/ 964684 h 964683"/>
              <a:gd name="connsiteX557" fmla="*/ 853271 w 961132"/>
              <a:gd name="connsiteY557" fmla="*/ 964684 h 964683"/>
              <a:gd name="connsiteX558" fmla="*/ 851343 w 961132"/>
              <a:gd name="connsiteY558" fmla="*/ 964684 h 964683"/>
              <a:gd name="connsiteX559" fmla="*/ 849425 w 961132"/>
              <a:gd name="connsiteY559" fmla="*/ 964684 h 964683"/>
              <a:gd name="connsiteX560" fmla="*/ 847497 w 961132"/>
              <a:gd name="connsiteY560" fmla="*/ 964684 h 964683"/>
              <a:gd name="connsiteX561" fmla="*/ 845569 w 961132"/>
              <a:gd name="connsiteY561" fmla="*/ 964684 h 964683"/>
              <a:gd name="connsiteX562" fmla="*/ 843641 w 961132"/>
              <a:gd name="connsiteY562" fmla="*/ 964684 h 964683"/>
              <a:gd name="connsiteX563" fmla="*/ 841713 w 961132"/>
              <a:gd name="connsiteY563" fmla="*/ 964684 h 964683"/>
              <a:gd name="connsiteX564" fmla="*/ 839794 w 961132"/>
              <a:gd name="connsiteY564" fmla="*/ 964684 h 964683"/>
              <a:gd name="connsiteX565" fmla="*/ 837866 w 961132"/>
              <a:gd name="connsiteY565" fmla="*/ 964684 h 964683"/>
              <a:gd name="connsiteX566" fmla="*/ 835938 w 961132"/>
              <a:gd name="connsiteY566" fmla="*/ 964684 h 964683"/>
              <a:gd name="connsiteX567" fmla="*/ 834010 w 961132"/>
              <a:gd name="connsiteY567" fmla="*/ 964684 h 964683"/>
              <a:gd name="connsiteX568" fmla="*/ 832082 w 961132"/>
              <a:gd name="connsiteY568" fmla="*/ 964684 h 964683"/>
              <a:gd name="connsiteX569" fmla="*/ 830154 w 961132"/>
              <a:gd name="connsiteY569" fmla="*/ 964684 h 964683"/>
              <a:gd name="connsiteX570" fmla="*/ 828236 w 961132"/>
              <a:gd name="connsiteY570" fmla="*/ 964684 h 964683"/>
              <a:gd name="connsiteX571" fmla="*/ 826308 w 961132"/>
              <a:gd name="connsiteY571" fmla="*/ 964684 h 964683"/>
              <a:gd name="connsiteX572" fmla="*/ 824380 w 961132"/>
              <a:gd name="connsiteY572" fmla="*/ 964684 h 964683"/>
              <a:gd name="connsiteX573" fmla="*/ 822452 w 961132"/>
              <a:gd name="connsiteY573" fmla="*/ 964684 h 964683"/>
              <a:gd name="connsiteX574" fmla="*/ 820524 w 961132"/>
              <a:gd name="connsiteY574" fmla="*/ 964684 h 964683"/>
              <a:gd name="connsiteX575" fmla="*/ 818606 w 961132"/>
              <a:gd name="connsiteY575" fmla="*/ 964684 h 964683"/>
              <a:gd name="connsiteX576" fmla="*/ 816678 w 961132"/>
              <a:gd name="connsiteY576" fmla="*/ 964684 h 964683"/>
              <a:gd name="connsiteX577" fmla="*/ 814750 w 961132"/>
              <a:gd name="connsiteY577" fmla="*/ 964684 h 964683"/>
              <a:gd name="connsiteX578" fmla="*/ 812822 w 961132"/>
              <a:gd name="connsiteY578" fmla="*/ 964684 h 964683"/>
              <a:gd name="connsiteX579" fmla="*/ 810894 w 961132"/>
              <a:gd name="connsiteY579" fmla="*/ 964684 h 964683"/>
              <a:gd name="connsiteX580" fmla="*/ 808975 w 961132"/>
              <a:gd name="connsiteY580" fmla="*/ 964684 h 964683"/>
              <a:gd name="connsiteX581" fmla="*/ 807047 w 961132"/>
              <a:gd name="connsiteY581" fmla="*/ 964684 h 964683"/>
              <a:gd name="connsiteX582" fmla="*/ 805119 w 961132"/>
              <a:gd name="connsiteY582" fmla="*/ 964684 h 964683"/>
              <a:gd name="connsiteX583" fmla="*/ 803191 w 961132"/>
              <a:gd name="connsiteY583" fmla="*/ 964684 h 964683"/>
              <a:gd name="connsiteX584" fmla="*/ 801263 w 961132"/>
              <a:gd name="connsiteY584" fmla="*/ 964684 h 964683"/>
              <a:gd name="connsiteX585" fmla="*/ 799345 w 961132"/>
              <a:gd name="connsiteY585" fmla="*/ 964684 h 964683"/>
              <a:gd name="connsiteX586" fmla="*/ 797417 w 961132"/>
              <a:gd name="connsiteY586" fmla="*/ 964684 h 964683"/>
              <a:gd name="connsiteX587" fmla="*/ 795489 w 961132"/>
              <a:gd name="connsiteY587" fmla="*/ 964684 h 964683"/>
              <a:gd name="connsiteX588" fmla="*/ 793561 w 961132"/>
              <a:gd name="connsiteY588" fmla="*/ 964684 h 964683"/>
              <a:gd name="connsiteX589" fmla="*/ 791633 w 961132"/>
              <a:gd name="connsiteY589" fmla="*/ 964684 h 964683"/>
              <a:gd name="connsiteX590" fmla="*/ 789715 w 961132"/>
              <a:gd name="connsiteY590" fmla="*/ 964684 h 964683"/>
              <a:gd name="connsiteX591" fmla="*/ 787787 w 961132"/>
              <a:gd name="connsiteY591" fmla="*/ 964684 h 964683"/>
              <a:gd name="connsiteX592" fmla="*/ 785859 w 961132"/>
              <a:gd name="connsiteY592" fmla="*/ 964684 h 964683"/>
              <a:gd name="connsiteX593" fmla="*/ 783931 w 961132"/>
              <a:gd name="connsiteY593" fmla="*/ 964684 h 964683"/>
              <a:gd name="connsiteX594" fmla="*/ 782003 w 961132"/>
              <a:gd name="connsiteY594" fmla="*/ 964684 h 964683"/>
              <a:gd name="connsiteX595" fmla="*/ 780085 w 961132"/>
              <a:gd name="connsiteY595" fmla="*/ 964684 h 964683"/>
              <a:gd name="connsiteX596" fmla="*/ 778157 w 961132"/>
              <a:gd name="connsiteY596" fmla="*/ 964684 h 964683"/>
              <a:gd name="connsiteX597" fmla="*/ 776229 w 961132"/>
              <a:gd name="connsiteY597" fmla="*/ 964684 h 964683"/>
              <a:gd name="connsiteX598" fmla="*/ 774300 w 961132"/>
              <a:gd name="connsiteY598" fmla="*/ 964684 h 964683"/>
              <a:gd name="connsiteX599" fmla="*/ 772372 w 961132"/>
              <a:gd name="connsiteY599" fmla="*/ 964684 h 964683"/>
              <a:gd name="connsiteX600" fmla="*/ 770444 w 961132"/>
              <a:gd name="connsiteY600" fmla="*/ 964684 h 964683"/>
              <a:gd name="connsiteX601" fmla="*/ 768526 w 961132"/>
              <a:gd name="connsiteY601" fmla="*/ 964684 h 964683"/>
              <a:gd name="connsiteX602" fmla="*/ 766598 w 961132"/>
              <a:gd name="connsiteY602" fmla="*/ 964684 h 964683"/>
              <a:gd name="connsiteX603" fmla="*/ 764670 w 961132"/>
              <a:gd name="connsiteY603" fmla="*/ 964684 h 964683"/>
              <a:gd name="connsiteX604" fmla="*/ 762742 w 961132"/>
              <a:gd name="connsiteY604" fmla="*/ 964684 h 964683"/>
              <a:gd name="connsiteX605" fmla="*/ 760814 w 961132"/>
              <a:gd name="connsiteY605" fmla="*/ 964684 h 964683"/>
              <a:gd name="connsiteX606" fmla="*/ 758896 w 961132"/>
              <a:gd name="connsiteY606" fmla="*/ 964684 h 964683"/>
              <a:gd name="connsiteX607" fmla="*/ 756968 w 961132"/>
              <a:gd name="connsiteY607" fmla="*/ 964684 h 964683"/>
              <a:gd name="connsiteX608" fmla="*/ 755040 w 961132"/>
              <a:gd name="connsiteY608" fmla="*/ 964684 h 964683"/>
              <a:gd name="connsiteX609" fmla="*/ 753112 w 961132"/>
              <a:gd name="connsiteY609" fmla="*/ 964684 h 964683"/>
              <a:gd name="connsiteX610" fmla="*/ 751184 w 961132"/>
              <a:gd name="connsiteY610" fmla="*/ 964684 h 964683"/>
              <a:gd name="connsiteX611" fmla="*/ 749266 w 961132"/>
              <a:gd name="connsiteY611" fmla="*/ 964684 h 964683"/>
              <a:gd name="connsiteX612" fmla="*/ 747338 w 961132"/>
              <a:gd name="connsiteY612" fmla="*/ 964684 h 964683"/>
              <a:gd name="connsiteX613" fmla="*/ 745410 w 961132"/>
              <a:gd name="connsiteY613" fmla="*/ 964684 h 964683"/>
              <a:gd name="connsiteX614" fmla="*/ 743482 w 961132"/>
              <a:gd name="connsiteY614" fmla="*/ 964684 h 964683"/>
              <a:gd name="connsiteX615" fmla="*/ 741553 w 961132"/>
              <a:gd name="connsiteY615" fmla="*/ 964684 h 964683"/>
              <a:gd name="connsiteX616" fmla="*/ 739635 w 961132"/>
              <a:gd name="connsiteY616" fmla="*/ 964684 h 964683"/>
              <a:gd name="connsiteX617" fmla="*/ 737707 w 961132"/>
              <a:gd name="connsiteY617" fmla="*/ 964684 h 964683"/>
              <a:gd name="connsiteX618" fmla="*/ 735779 w 961132"/>
              <a:gd name="connsiteY618" fmla="*/ 964684 h 964683"/>
              <a:gd name="connsiteX619" fmla="*/ 733851 w 961132"/>
              <a:gd name="connsiteY619" fmla="*/ 964684 h 964683"/>
              <a:gd name="connsiteX620" fmla="*/ 731923 w 961132"/>
              <a:gd name="connsiteY620" fmla="*/ 964684 h 964683"/>
              <a:gd name="connsiteX621" fmla="*/ 730005 w 961132"/>
              <a:gd name="connsiteY621" fmla="*/ 964684 h 964683"/>
              <a:gd name="connsiteX622" fmla="*/ 728077 w 961132"/>
              <a:gd name="connsiteY622" fmla="*/ 964684 h 964683"/>
              <a:gd name="connsiteX623" fmla="*/ 726149 w 961132"/>
              <a:gd name="connsiteY623" fmla="*/ 964684 h 964683"/>
              <a:gd name="connsiteX624" fmla="*/ 724221 w 961132"/>
              <a:gd name="connsiteY624" fmla="*/ 964684 h 964683"/>
              <a:gd name="connsiteX625" fmla="*/ 722293 w 961132"/>
              <a:gd name="connsiteY625" fmla="*/ 964684 h 964683"/>
              <a:gd name="connsiteX626" fmla="*/ 720375 w 961132"/>
              <a:gd name="connsiteY626" fmla="*/ 964684 h 964683"/>
              <a:gd name="connsiteX627" fmla="*/ 718447 w 961132"/>
              <a:gd name="connsiteY627" fmla="*/ 964684 h 964683"/>
              <a:gd name="connsiteX628" fmla="*/ 716519 w 961132"/>
              <a:gd name="connsiteY628" fmla="*/ 964684 h 964683"/>
              <a:gd name="connsiteX629" fmla="*/ 714591 w 961132"/>
              <a:gd name="connsiteY629" fmla="*/ 964684 h 964683"/>
              <a:gd name="connsiteX630" fmla="*/ 712663 w 961132"/>
              <a:gd name="connsiteY630" fmla="*/ 964684 h 964683"/>
              <a:gd name="connsiteX631" fmla="*/ 710735 w 961132"/>
              <a:gd name="connsiteY631" fmla="*/ 964684 h 964683"/>
              <a:gd name="connsiteX632" fmla="*/ 708817 w 961132"/>
              <a:gd name="connsiteY632" fmla="*/ 964684 h 964683"/>
              <a:gd name="connsiteX633" fmla="*/ 706888 w 961132"/>
              <a:gd name="connsiteY633" fmla="*/ 964684 h 964683"/>
              <a:gd name="connsiteX634" fmla="*/ 704960 w 961132"/>
              <a:gd name="connsiteY634" fmla="*/ 964684 h 964683"/>
              <a:gd name="connsiteX635" fmla="*/ 703032 w 961132"/>
              <a:gd name="connsiteY635" fmla="*/ 964684 h 964683"/>
              <a:gd name="connsiteX636" fmla="*/ 701104 w 961132"/>
              <a:gd name="connsiteY636" fmla="*/ 964684 h 964683"/>
              <a:gd name="connsiteX637" fmla="*/ 699186 w 961132"/>
              <a:gd name="connsiteY637" fmla="*/ 964684 h 964683"/>
              <a:gd name="connsiteX638" fmla="*/ 697258 w 961132"/>
              <a:gd name="connsiteY638" fmla="*/ 964684 h 964683"/>
              <a:gd name="connsiteX639" fmla="*/ 695330 w 961132"/>
              <a:gd name="connsiteY639" fmla="*/ 964684 h 964683"/>
              <a:gd name="connsiteX640" fmla="*/ 693402 w 961132"/>
              <a:gd name="connsiteY640" fmla="*/ 964684 h 964683"/>
              <a:gd name="connsiteX641" fmla="*/ 691474 w 961132"/>
              <a:gd name="connsiteY641" fmla="*/ 964684 h 964683"/>
              <a:gd name="connsiteX642" fmla="*/ 689556 w 961132"/>
              <a:gd name="connsiteY642" fmla="*/ 964684 h 964683"/>
              <a:gd name="connsiteX643" fmla="*/ 687628 w 961132"/>
              <a:gd name="connsiteY643" fmla="*/ 964684 h 964683"/>
              <a:gd name="connsiteX644" fmla="*/ 685700 w 961132"/>
              <a:gd name="connsiteY644" fmla="*/ 964684 h 964683"/>
              <a:gd name="connsiteX645" fmla="*/ 683772 w 961132"/>
              <a:gd name="connsiteY645" fmla="*/ 964684 h 964683"/>
              <a:gd name="connsiteX646" fmla="*/ 681844 w 961132"/>
              <a:gd name="connsiteY646" fmla="*/ 964684 h 964683"/>
              <a:gd name="connsiteX647" fmla="*/ 679926 w 961132"/>
              <a:gd name="connsiteY647" fmla="*/ 964684 h 964683"/>
              <a:gd name="connsiteX648" fmla="*/ 677998 w 961132"/>
              <a:gd name="connsiteY648" fmla="*/ 964684 h 964683"/>
              <a:gd name="connsiteX649" fmla="*/ 676069 w 961132"/>
              <a:gd name="connsiteY649" fmla="*/ 964684 h 964683"/>
              <a:gd name="connsiteX650" fmla="*/ 674141 w 961132"/>
              <a:gd name="connsiteY650" fmla="*/ 964684 h 964683"/>
              <a:gd name="connsiteX651" fmla="*/ 672213 w 961132"/>
              <a:gd name="connsiteY651" fmla="*/ 964684 h 964683"/>
              <a:gd name="connsiteX652" fmla="*/ 670295 w 961132"/>
              <a:gd name="connsiteY652" fmla="*/ 964684 h 964683"/>
              <a:gd name="connsiteX653" fmla="*/ 668367 w 961132"/>
              <a:gd name="connsiteY653" fmla="*/ 964684 h 964683"/>
              <a:gd name="connsiteX654" fmla="*/ 666439 w 961132"/>
              <a:gd name="connsiteY654" fmla="*/ 964684 h 964683"/>
              <a:gd name="connsiteX655" fmla="*/ 664511 w 961132"/>
              <a:gd name="connsiteY655" fmla="*/ 964684 h 964683"/>
              <a:gd name="connsiteX656" fmla="*/ 662583 w 961132"/>
              <a:gd name="connsiteY656" fmla="*/ 964684 h 964683"/>
              <a:gd name="connsiteX657" fmla="*/ 660665 w 961132"/>
              <a:gd name="connsiteY657" fmla="*/ 964684 h 964683"/>
              <a:gd name="connsiteX658" fmla="*/ 658737 w 961132"/>
              <a:gd name="connsiteY658" fmla="*/ 964684 h 964683"/>
              <a:gd name="connsiteX659" fmla="*/ 656809 w 961132"/>
              <a:gd name="connsiteY659" fmla="*/ 964684 h 964683"/>
              <a:gd name="connsiteX660" fmla="*/ 654881 w 961132"/>
              <a:gd name="connsiteY660" fmla="*/ 964684 h 964683"/>
              <a:gd name="connsiteX661" fmla="*/ 652953 w 961132"/>
              <a:gd name="connsiteY661" fmla="*/ 964684 h 964683"/>
              <a:gd name="connsiteX662" fmla="*/ 651025 w 961132"/>
              <a:gd name="connsiteY662" fmla="*/ 964684 h 964683"/>
              <a:gd name="connsiteX663" fmla="*/ 649107 w 961132"/>
              <a:gd name="connsiteY663" fmla="*/ 964684 h 964683"/>
              <a:gd name="connsiteX664" fmla="*/ 647179 w 961132"/>
              <a:gd name="connsiteY664" fmla="*/ 964684 h 964683"/>
              <a:gd name="connsiteX665" fmla="*/ 645251 w 961132"/>
              <a:gd name="connsiteY665" fmla="*/ 964684 h 964683"/>
              <a:gd name="connsiteX666" fmla="*/ 643323 w 961132"/>
              <a:gd name="connsiteY666" fmla="*/ 964684 h 964683"/>
              <a:gd name="connsiteX667" fmla="*/ 641394 w 961132"/>
              <a:gd name="connsiteY667" fmla="*/ 964684 h 964683"/>
              <a:gd name="connsiteX668" fmla="*/ 639476 w 961132"/>
              <a:gd name="connsiteY668" fmla="*/ 964684 h 964683"/>
              <a:gd name="connsiteX669" fmla="*/ 637548 w 961132"/>
              <a:gd name="connsiteY669" fmla="*/ 964684 h 964683"/>
              <a:gd name="connsiteX670" fmla="*/ 635620 w 961132"/>
              <a:gd name="connsiteY670" fmla="*/ 964684 h 964683"/>
              <a:gd name="connsiteX671" fmla="*/ 633692 w 961132"/>
              <a:gd name="connsiteY671" fmla="*/ 964684 h 964683"/>
              <a:gd name="connsiteX672" fmla="*/ 631764 w 961132"/>
              <a:gd name="connsiteY672" fmla="*/ 964684 h 964683"/>
              <a:gd name="connsiteX673" fmla="*/ 629846 w 961132"/>
              <a:gd name="connsiteY673" fmla="*/ 964684 h 964683"/>
              <a:gd name="connsiteX674" fmla="*/ 627918 w 961132"/>
              <a:gd name="connsiteY674" fmla="*/ 964684 h 964683"/>
              <a:gd name="connsiteX675" fmla="*/ 625990 w 961132"/>
              <a:gd name="connsiteY675" fmla="*/ 964684 h 964683"/>
              <a:gd name="connsiteX676" fmla="*/ 624062 w 961132"/>
              <a:gd name="connsiteY676" fmla="*/ 964684 h 964683"/>
              <a:gd name="connsiteX677" fmla="*/ 622134 w 961132"/>
              <a:gd name="connsiteY677" fmla="*/ 964684 h 964683"/>
              <a:gd name="connsiteX678" fmla="*/ 620216 w 961132"/>
              <a:gd name="connsiteY678" fmla="*/ 964684 h 964683"/>
              <a:gd name="connsiteX679" fmla="*/ 618288 w 961132"/>
              <a:gd name="connsiteY679" fmla="*/ 964684 h 964683"/>
              <a:gd name="connsiteX680" fmla="*/ 616360 w 961132"/>
              <a:gd name="connsiteY680" fmla="*/ 964684 h 964683"/>
              <a:gd name="connsiteX681" fmla="*/ 614432 w 961132"/>
              <a:gd name="connsiteY681" fmla="*/ 964684 h 964683"/>
              <a:gd name="connsiteX682" fmla="*/ 612504 w 961132"/>
              <a:gd name="connsiteY682" fmla="*/ 964684 h 964683"/>
              <a:gd name="connsiteX683" fmla="*/ 610585 w 961132"/>
              <a:gd name="connsiteY683" fmla="*/ 964684 h 964683"/>
              <a:gd name="connsiteX684" fmla="*/ 608657 w 961132"/>
              <a:gd name="connsiteY684" fmla="*/ 964684 h 964683"/>
              <a:gd name="connsiteX685" fmla="*/ 606729 w 961132"/>
              <a:gd name="connsiteY685" fmla="*/ 964684 h 964683"/>
              <a:gd name="connsiteX686" fmla="*/ 604801 w 961132"/>
              <a:gd name="connsiteY686" fmla="*/ 964684 h 964683"/>
              <a:gd name="connsiteX687" fmla="*/ 602873 w 961132"/>
              <a:gd name="connsiteY687" fmla="*/ 964684 h 964683"/>
              <a:gd name="connsiteX688" fmla="*/ 600955 w 961132"/>
              <a:gd name="connsiteY688" fmla="*/ 964684 h 964683"/>
              <a:gd name="connsiteX689" fmla="*/ 599027 w 961132"/>
              <a:gd name="connsiteY689" fmla="*/ 964684 h 964683"/>
              <a:gd name="connsiteX690" fmla="*/ 597099 w 961132"/>
              <a:gd name="connsiteY690" fmla="*/ 964684 h 964683"/>
              <a:gd name="connsiteX691" fmla="*/ 595171 w 961132"/>
              <a:gd name="connsiteY691" fmla="*/ 964684 h 964683"/>
              <a:gd name="connsiteX692" fmla="*/ 593243 w 961132"/>
              <a:gd name="connsiteY692" fmla="*/ 964684 h 964683"/>
              <a:gd name="connsiteX693" fmla="*/ 591315 w 961132"/>
              <a:gd name="connsiteY693" fmla="*/ 964684 h 964683"/>
              <a:gd name="connsiteX694" fmla="*/ 589397 w 961132"/>
              <a:gd name="connsiteY694" fmla="*/ 964684 h 964683"/>
              <a:gd name="connsiteX695" fmla="*/ 587469 w 961132"/>
              <a:gd name="connsiteY695" fmla="*/ 964684 h 964683"/>
              <a:gd name="connsiteX696" fmla="*/ 585541 w 961132"/>
              <a:gd name="connsiteY696" fmla="*/ 964684 h 964683"/>
              <a:gd name="connsiteX697" fmla="*/ 583613 w 961132"/>
              <a:gd name="connsiteY697" fmla="*/ 964684 h 964683"/>
              <a:gd name="connsiteX698" fmla="*/ 581685 w 961132"/>
              <a:gd name="connsiteY698" fmla="*/ 964684 h 964683"/>
              <a:gd name="connsiteX699" fmla="*/ 579767 w 961132"/>
              <a:gd name="connsiteY699" fmla="*/ 964684 h 964683"/>
              <a:gd name="connsiteX700" fmla="*/ 577839 w 961132"/>
              <a:gd name="connsiteY700" fmla="*/ 964684 h 964683"/>
              <a:gd name="connsiteX701" fmla="*/ 575910 w 961132"/>
              <a:gd name="connsiteY701" fmla="*/ 964684 h 964683"/>
              <a:gd name="connsiteX702" fmla="*/ 573982 w 961132"/>
              <a:gd name="connsiteY702" fmla="*/ 964684 h 964683"/>
              <a:gd name="connsiteX703" fmla="*/ 572054 w 961132"/>
              <a:gd name="connsiteY703" fmla="*/ 964684 h 964683"/>
              <a:gd name="connsiteX704" fmla="*/ 570136 w 961132"/>
              <a:gd name="connsiteY704" fmla="*/ 964684 h 964683"/>
              <a:gd name="connsiteX705" fmla="*/ 568208 w 961132"/>
              <a:gd name="connsiteY705" fmla="*/ 964684 h 964683"/>
              <a:gd name="connsiteX706" fmla="*/ 566280 w 961132"/>
              <a:gd name="connsiteY706" fmla="*/ 964684 h 964683"/>
              <a:gd name="connsiteX707" fmla="*/ 564352 w 961132"/>
              <a:gd name="connsiteY707" fmla="*/ 964684 h 964683"/>
              <a:gd name="connsiteX708" fmla="*/ 562424 w 961132"/>
              <a:gd name="connsiteY708" fmla="*/ 964684 h 964683"/>
              <a:gd name="connsiteX709" fmla="*/ 560506 w 961132"/>
              <a:gd name="connsiteY709" fmla="*/ 964684 h 964683"/>
              <a:gd name="connsiteX710" fmla="*/ 558578 w 961132"/>
              <a:gd name="connsiteY710" fmla="*/ 964684 h 964683"/>
              <a:gd name="connsiteX711" fmla="*/ 556650 w 961132"/>
              <a:gd name="connsiteY711" fmla="*/ 964684 h 964683"/>
              <a:gd name="connsiteX712" fmla="*/ 554722 w 961132"/>
              <a:gd name="connsiteY712" fmla="*/ 964684 h 964683"/>
              <a:gd name="connsiteX713" fmla="*/ 552794 w 961132"/>
              <a:gd name="connsiteY713" fmla="*/ 964684 h 964683"/>
              <a:gd name="connsiteX714" fmla="*/ 550876 w 961132"/>
              <a:gd name="connsiteY714" fmla="*/ 964684 h 964683"/>
              <a:gd name="connsiteX715" fmla="*/ 548948 w 961132"/>
              <a:gd name="connsiteY715" fmla="*/ 964684 h 964683"/>
              <a:gd name="connsiteX716" fmla="*/ 547020 w 961132"/>
              <a:gd name="connsiteY716" fmla="*/ 964684 h 964683"/>
              <a:gd name="connsiteX717" fmla="*/ 545092 w 961132"/>
              <a:gd name="connsiteY717" fmla="*/ 964684 h 964683"/>
              <a:gd name="connsiteX718" fmla="*/ 543163 w 961132"/>
              <a:gd name="connsiteY718" fmla="*/ 964684 h 964683"/>
              <a:gd name="connsiteX719" fmla="*/ 541245 w 961132"/>
              <a:gd name="connsiteY719" fmla="*/ 964684 h 964683"/>
              <a:gd name="connsiteX720" fmla="*/ 539317 w 961132"/>
              <a:gd name="connsiteY720" fmla="*/ 964684 h 964683"/>
              <a:gd name="connsiteX721" fmla="*/ 537389 w 961132"/>
              <a:gd name="connsiteY721" fmla="*/ 964684 h 964683"/>
              <a:gd name="connsiteX722" fmla="*/ 535461 w 961132"/>
              <a:gd name="connsiteY722" fmla="*/ 964684 h 964683"/>
              <a:gd name="connsiteX723" fmla="*/ 533533 w 961132"/>
              <a:gd name="connsiteY723" fmla="*/ 964684 h 964683"/>
              <a:gd name="connsiteX724" fmla="*/ 531605 w 961132"/>
              <a:gd name="connsiteY724" fmla="*/ 964684 h 964683"/>
              <a:gd name="connsiteX725" fmla="*/ 529687 w 961132"/>
              <a:gd name="connsiteY725" fmla="*/ 964684 h 964683"/>
              <a:gd name="connsiteX726" fmla="*/ 527759 w 961132"/>
              <a:gd name="connsiteY726" fmla="*/ 964684 h 964683"/>
              <a:gd name="connsiteX727" fmla="*/ 525831 w 961132"/>
              <a:gd name="connsiteY727" fmla="*/ 964684 h 964683"/>
              <a:gd name="connsiteX728" fmla="*/ 523903 w 961132"/>
              <a:gd name="connsiteY728" fmla="*/ 964684 h 964683"/>
              <a:gd name="connsiteX729" fmla="*/ 521975 w 961132"/>
              <a:gd name="connsiteY729" fmla="*/ 964684 h 964683"/>
              <a:gd name="connsiteX730" fmla="*/ 520057 w 961132"/>
              <a:gd name="connsiteY730" fmla="*/ 964684 h 964683"/>
              <a:gd name="connsiteX731" fmla="*/ 518129 w 961132"/>
              <a:gd name="connsiteY731" fmla="*/ 964684 h 964683"/>
              <a:gd name="connsiteX732" fmla="*/ 516201 w 961132"/>
              <a:gd name="connsiteY732" fmla="*/ 964684 h 964683"/>
              <a:gd name="connsiteX733" fmla="*/ 514273 w 961132"/>
              <a:gd name="connsiteY733" fmla="*/ 964684 h 964683"/>
              <a:gd name="connsiteX734" fmla="*/ 512345 w 961132"/>
              <a:gd name="connsiteY734" fmla="*/ 964684 h 964683"/>
              <a:gd name="connsiteX735" fmla="*/ 510427 w 961132"/>
              <a:gd name="connsiteY735" fmla="*/ 964684 h 964683"/>
              <a:gd name="connsiteX736" fmla="*/ 508498 w 961132"/>
              <a:gd name="connsiteY736" fmla="*/ 964684 h 964683"/>
              <a:gd name="connsiteX737" fmla="*/ 506570 w 961132"/>
              <a:gd name="connsiteY737" fmla="*/ 964684 h 964683"/>
              <a:gd name="connsiteX738" fmla="*/ 504642 w 961132"/>
              <a:gd name="connsiteY738" fmla="*/ 964684 h 964683"/>
              <a:gd name="connsiteX739" fmla="*/ 502714 w 961132"/>
              <a:gd name="connsiteY739" fmla="*/ 964684 h 964683"/>
              <a:gd name="connsiteX740" fmla="*/ 500796 w 961132"/>
              <a:gd name="connsiteY740" fmla="*/ 964684 h 964683"/>
              <a:gd name="connsiteX741" fmla="*/ 498868 w 961132"/>
              <a:gd name="connsiteY741" fmla="*/ 964684 h 964683"/>
              <a:gd name="connsiteX742" fmla="*/ 496940 w 961132"/>
              <a:gd name="connsiteY742" fmla="*/ 964684 h 964683"/>
              <a:gd name="connsiteX743" fmla="*/ 495012 w 961132"/>
              <a:gd name="connsiteY743" fmla="*/ 964684 h 964683"/>
              <a:gd name="connsiteX744" fmla="*/ 493084 w 961132"/>
              <a:gd name="connsiteY744" fmla="*/ 964684 h 964683"/>
              <a:gd name="connsiteX745" fmla="*/ 491166 w 961132"/>
              <a:gd name="connsiteY745" fmla="*/ 964684 h 964683"/>
              <a:gd name="connsiteX746" fmla="*/ 489238 w 961132"/>
              <a:gd name="connsiteY746" fmla="*/ 964684 h 964683"/>
              <a:gd name="connsiteX747" fmla="*/ 487310 w 961132"/>
              <a:gd name="connsiteY747" fmla="*/ 964684 h 964683"/>
              <a:gd name="connsiteX748" fmla="*/ 485382 w 961132"/>
              <a:gd name="connsiteY748" fmla="*/ 964684 h 964683"/>
              <a:gd name="connsiteX749" fmla="*/ 483454 w 961132"/>
              <a:gd name="connsiteY749" fmla="*/ 964684 h 964683"/>
              <a:gd name="connsiteX750" fmla="*/ 481536 w 961132"/>
              <a:gd name="connsiteY750" fmla="*/ 964684 h 964683"/>
              <a:gd name="connsiteX751" fmla="*/ 479608 w 961132"/>
              <a:gd name="connsiteY751" fmla="*/ 964684 h 964683"/>
              <a:gd name="connsiteX752" fmla="*/ 477679 w 961132"/>
              <a:gd name="connsiteY752" fmla="*/ 964684 h 964683"/>
              <a:gd name="connsiteX753" fmla="*/ 475751 w 961132"/>
              <a:gd name="connsiteY753" fmla="*/ 964684 h 964683"/>
              <a:gd name="connsiteX754" fmla="*/ 473823 w 961132"/>
              <a:gd name="connsiteY754" fmla="*/ 964684 h 964683"/>
              <a:gd name="connsiteX755" fmla="*/ 471895 w 961132"/>
              <a:gd name="connsiteY755" fmla="*/ 964684 h 964683"/>
              <a:gd name="connsiteX756" fmla="*/ 469977 w 961132"/>
              <a:gd name="connsiteY756" fmla="*/ 964684 h 964683"/>
              <a:gd name="connsiteX757" fmla="*/ 468049 w 961132"/>
              <a:gd name="connsiteY757" fmla="*/ 964684 h 964683"/>
              <a:gd name="connsiteX758" fmla="*/ 466121 w 961132"/>
              <a:gd name="connsiteY758" fmla="*/ 964684 h 964683"/>
              <a:gd name="connsiteX759" fmla="*/ 464193 w 961132"/>
              <a:gd name="connsiteY759" fmla="*/ 964684 h 964683"/>
              <a:gd name="connsiteX760" fmla="*/ 462265 w 961132"/>
              <a:gd name="connsiteY760" fmla="*/ 964684 h 964683"/>
              <a:gd name="connsiteX761" fmla="*/ 460347 w 961132"/>
              <a:gd name="connsiteY761" fmla="*/ 964684 h 964683"/>
              <a:gd name="connsiteX762" fmla="*/ 458419 w 961132"/>
              <a:gd name="connsiteY762" fmla="*/ 964684 h 964683"/>
              <a:gd name="connsiteX763" fmla="*/ 456491 w 961132"/>
              <a:gd name="connsiteY763" fmla="*/ 964684 h 964683"/>
              <a:gd name="connsiteX764" fmla="*/ 454563 w 961132"/>
              <a:gd name="connsiteY764" fmla="*/ 964684 h 964683"/>
              <a:gd name="connsiteX765" fmla="*/ 452635 w 961132"/>
              <a:gd name="connsiteY765" fmla="*/ 964684 h 964683"/>
              <a:gd name="connsiteX766" fmla="*/ 450717 w 961132"/>
              <a:gd name="connsiteY766" fmla="*/ 964684 h 964683"/>
              <a:gd name="connsiteX767" fmla="*/ 448789 w 961132"/>
              <a:gd name="connsiteY767" fmla="*/ 964684 h 964683"/>
              <a:gd name="connsiteX768" fmla="*/ 446861 w 961132"/>
              <a:gd name="connsiteY768" fmla="*/ 964684 h 964683"/>
              <a:gd name="connsiteX769" fmla="*/ 444933 w 961132"/>
              <a:gd name="connsiteY769" fmla="*/ 964684 h 964683"/>
              <a:gd name="connsiteX770" fmla="*/ 443004 w 961132"/>
              <a:gd name="connsiteY770" fmla="*/ 964684 h 964683"/>
              <a:gd name="connsiteX771" fmla="*/ 441086 w 961132"/>
              <a:gd name="connsiteY771" fmla="*/ 964684 h 964683"/>
              <a:gd name="connsiteX772" fmla="*/ 439158 w 961132"/>
              <a:gd name="connsiteY772" fmla="*/ 964684 h 964683"/>
              <a:gd name="connsiteX773" fmla="*/ 437230 w 961132"/>
              <a:gd name="connsiteY773" fmla="*/ 964684 h 964683"/>
              <a:gd name="connsiteX774" fmla="*/ 435302 w 961132"/>
              <a:gd name="connsiteY774" fmla="*/ 964684 h 964683"/>
              <a:gd name="connsiteX775" fmla="*/ 433374 w 961132"/>
              <a:gd name="connsiteY775" fmla="*/ 964684 h 964683"/>
              <a:gd name="connsiteX776" fmla="*/ 431456 w 961132"/>
              <a:gd name="connsiteY776" fmla="*/ 964684 h 964683"/>
              <a:gd name="connsiteX777" fmla="*/ 429528 w 961132"/>
              <a:gd name="connsiteY777" fmla="*/ 964684 h 964683"/>
              <a:gd name="connsiteX778" fmla="*/ 427600 w 961132"/>
              <a:gd name="connsiteY778" fmla="*/ 964684 h 964683"/>
              <a:gd name="connsiteX779" fmla="*/ 425672 w 961132"/>
              <a:gd name="connsiteY779" fmla="*/ 964684 h 964683"/>
              <a:gd name="connsiteX780" fmla="*/ 423744 w 961132"/>
              <a:gd name="connsiteY780" fmla="*/ 964684 h 964683"/>
              <a:gd name="connsiteX781" fmla="*/ 421826 w 961132"/>
              <a:gd name="connsiteY781" fmla="*/ 964684 h 964683"/>
              <a:gd name="connsiteX782" fmla="*/ 419898 w 961132"/>
              <a:gd name="connsiteY782" fmla="*/ 964684 h 964683"/>
              <a:gd name="connsiteX783" fmla="*/ 417970 w 961132"/>
              <a:gd name="connsiteY783" fmla="*/ 964684 h 964683"/>
              <a:gd name="connsiteX784" fmla="*/ 416042 w 961132"/>
              <a:gd name="connsiteY784" fmla="*/ 964684 h 964683"/>
              <a:gd name="connsiteX785" fmla="*/ 414114 w 961132"/>
              <a:gd name="connsiteY785" fmla="*/ 964684 h 964683"/>
              <a:gd name="connsiteX786" fmla="*/ 412185 w 961132"/>
              <a:gd name="connsiteY786" fmla="*/ 964684 h 964683"/>
              <a:gd name="connsiteX787" fmla="*/ 410267 w 961132"/>
              <a:gd name="connsiteY787" fmla="*/ 964684 h 964683"/>
              <a:gd name="connsiteX788" fmla="*/ 408339 w 961132"/>
              <a:gd name="connsiteY788" fmla="*/ 964684 h 964683"/>
              <a:gd name="connsiteX789" fmla="*/ 406411 w 961132"/>
              <a:gd name="connsiteY789" fmla="*/ 964684 h 964683"/>
              <a:gd name="connsiteX790" fmla="*/ 404483 w 961132"/>
              <a:gd name="connsiteY790" fmla="*/ 964684 h 964683"/>
              <a:gd name="connsiteX791" fmla="*/ 402555 w 961132"/>
              <a:gd name="connsiteY791" fmla="*/ 964684 h 964683"/>
              <a:gd name="connsiteX792" fmla="*/ 400637 w 961132"/>
              <a:gd name="connsiteY792" fmla="*/ 964684 h 964683"/>
              <a:gd name="connsiteX793" fmla="*/ 398709 w 961132"/>
              <a:gd name="connsiteY793" fmla="*/ 964684 h 964683"/>
              <a:gd name="connsiteX794" fmla="*/ 396781 w 961132"/>
              <a:gd name="connsiteY794" fmla="*/ 964684 h 964683"/>
              <a:gd name="connsiteX795" fmla="*/ 394853 w 961132"/>
              <a:gd name="connsiteY795" fmla="*/ 964684 h 964683"/>
              <a:gd name="connsiteX796" fmla="*/ 392925 w 961132"/>
              <a:gd name="connsiteY796" fmla="*/ 964684 h 964683"/>
              <a:gd name="connsiteX797" fmla="*/ 391007 w 961132"/>
              <a:gd name="connsiteY797" fmla="*/ 964684 h 964683"/>
              <a:gd name="connsiteX798" fmla="*/ 389079 w 961132"/>
              <a:gd name="connsiteY798" fmla="*/ 964684 h 964683"/>
              <a:gd name="connsiteX799" fmla="*/ 387151 w 961132"/>
              <a:gd name="connsiteY799" fmla="*/ 964684 h 964683"/>
              <a:gd name="connsiteX800" fmla="*/ 385223 w 961132"/>
              <a:gd name="connsiteY800" fmla="*/ 964684 h 964683"/>
              <a:gd name="connsiteX801" fmla="*/ 383295 w 961132"/>
              <a:gd name="connsiteY801" fmla="*/ 964684 h 964683"/>
              <a:gd name="connsiteX802" fmla="*/ 381376 w 961132"/>
              <a:gd name="connsiteY802" fmla="*/ 964684 h 964683"/>
              <a:gd name="connsiteX803" fmla="*/ 379449 w 961132"/>
              <a:gd name="connsiteY803" fmla="*/ 964684 h 964683"/>
              <a:gd name="connsiteX804" fmla="*/ 377520 w 961132"/>
              <a:gd name="connsiteY804" fmla="*/ 964684 h 964683"/>
              <a:gd name="connsiteX805" fmla="*/ 375592 w 961132"/>
              <a:gd name="connsiteY805" fmla="*/ 964684 h 964683"/>
              <a:gd name="connsiteX806" fmla="*/ 373664 w 961132"/>
              <a:gd name="connsiteY806" fmla="*/ 964684 h 964683"/>
              <a:gd name="connsiteX807" fmla="*/ 371746 w 961132"/>
              <a:gd name="connsiteY807" fmla="*/ 964684 h 964683"/>
              <a:gd name="connsiteX808" fmla="*/ 369818 w 961132"/>
              <a:gd name="connsiteY808" fmla="*/ 964684 h 964683"/>
              <a:gd name="connsiteX809" fmla="*/ 367890 w 961132"/>
              <a:gd name="connsiteY809" fmla="*/ 964684 h 964683"/>
              <a:gd name="connsiteX810" fmla="*/ 365962 w 961132"/>
              <a:gd name="connsiteY810" fmla="*/ 964684 h 964683"/>
              <a:gd name="connsiteX811" fmla="*/ 364034 w 961132"/>
              <a:gd name="connsiteY811" fmla="*/ 964684 h 964683"/>
              <a:gd name="connsiteX812" fmla="*/ 362116 w 961132"/>
              <a:gd name="connsiteY812" fmla="*/ 964684 h 964683"/>
              <a:gd name="connsiteX813" fmla="*/ 360188 w 961132"/>
              <a:gd name="connsiteY813" fmla="*/ 964684 h 964683"/>
              <a:gd name="connsiteX814" fmla="*/ 358260 w 961132"/>
              <a:gd name="connsiteY814" fmla="*/ 964684 h 964683"/>
              <a:gd name="connsiteX815" fmla="*/ 356332 w 961132"/>
              <a:gd name="connsiteY815" fmla="*/ 964684 h 964683"/>
              <a:gd name="connsiteX816" fmla="*/ 354404 w 961132"/>
              <a:gd name="connsiteY816" fmla="*/ 964684 h 964683"/>
              <a:gd name="connsiteX817" fmla="*/ 352476 w 961132"/>
              <a:gd name="connsiteY817" fmla="*/ 964684 h 964683"/>
              <a:gd name="connsiteX818" fmla="*/ 350558 w 961132"/>
              <a:gd name="connsiteY818" fmla="*/ 964684 h 964683"/>
              <a:gd name="connsiteX819" fmla="*/ 348630 w 961132"/>
              <a:gd name="connsiteY819" fmla="*/ 964684 h 964683"/>
              <a:gd name="connsiteX820" fmla="*/ 346701 w 961132"/>
              <a:gd name="connsiteY820" fmla="*/ 964684 h 964683"/>
              <a:gd name="connsiteX821" fmla="*/ 344773 w 961132"/>
              <a:gd name="connsiteY821" fmla="*/ 964684 h 964683"/>
              <a:gd name="connsiteX822" fmla="*/ 342845 w 961132"/>
              <a:gd name="connsiteY822" fmla="*/ 964684 h 964683"/>
              <a:gd name="connsiteX823" fmla="*/ 340927 w 961132"/>
              <a:gd name="connsiteY823" fmla="*/ 964684 h 964683"/>
              <a:gd name="connsiteX824" fmla="*/ 338999 w 961132"/>
              <a:gd name="connsiteY824" fmla="*/ 964684 h 964683"/>
              <a:gd name="connsiteX825" fmla="*/ 337071 w 961132"/>
              <a:gd name="connsiteY825" fmla="*/ 964684 h 964683"/>
              <a:gd name="connsiteX826" fmla="*/ 335143 w 961132"/>
              <a:gd name="connsiteY826" fmla="*/ 964684 h 964683"/>
              <a:gd name="connsiteX827" fmla="*/ 333215 w 961132"/>
              <a:gd name="connsiteY827" fmla="*/ 964684 h 964683"/>
              <a:gd name="connsiteX828" fmla="*/ 331297 w 961132"/>
              <a:gd name="connsiteY828" fmla="*/ 964684 h 964683"/>
              <a:gd name="connsiteX829" fmla="*/ 329369 w 961132"/>
              <a:gd name="connsiteY829" fmla="*/ 964684 h 964683"/>
              <a:gd name="connsiteX830" fmla="*/ 327441 w 961132"/>
              <a:gd name="connsiteY830" fmla="*/ 964684 h 964683"/>
              <a:gd name="connsiteX831" fmla="*/ 325513 w 961132"/>
              <a:gd name="connsiteY831" fmla="*/ 964684 h 964683"/>
              <a:gd name="connsiteX832" fmla="*/ 323585 w 961132"/>
              <a:gd name="connsiteY832" fmla="*/ 964684 h 964683"/>
              <a:gd name="connsiteX833" fmla="*/ 321667 w 961132"/>
              <a:gd name="connsiteY833" fmla="*/ 964684 h 964683"/>
              <a:gd name="connsiteX834" fmla="*/ 319739 w 961132"/>
              <a:gd name="connsiteY834" fmla="*/ 964684 h 964683"/>
              <a:gd name="connsiteX835" fmla="*/ 317811 w 961132"/>
              <a:gd name="connsiteY835" fmla="*/ 964684 h 964683"/>
              <a:gd name="connsiteX836" fmla="*/ 315883 w 961132"/>
              <a:gd name="connsiteY836" fmla="*/ 964684 h 964683"/>
              <a:gd name="connsiteX837" fmla="*/ 313955 w 961132"/>
              <a:gd name="connsiteY837" fmla="*/ 964684 h 964683"/>
              <a:gd name="connsiteX838" fmla="*/ 312036 w 961132"/>
              <a:gd name="connsiteY838" fmla="*/ 964684 h 964683"/>
              <a:gd name="connsiteX839" fmla="*/ 310108 w 961132"/>
              <a:gd name="connsiteY839" fmla="*/ 964684 h 964683"/>
              <a:gd name="connsiteX840" fmla="*/ 308180 w 961132"/>
              <a:gd name="connsiteY840" fmla="*/ 964684 h 964683"/>
              <a:gd name="connsiteX841" fmla="*/ 306252 w 961132"/>
              <a:gd name="connsiteY841" fmla="*/ 964684 h 964683"/>
              <a:gd name="connsiteX842" fmla="*/ 304324 w 961132"/>
              <a:gd name="connsiteY842" fmla="*/ 964684 h 964683"/>
              <a:gd name="connsiteX843" fmla="*/ 302406 w 961132"/>
              <a:gd name="connsiteY843" fmla="*/ 964684 h 964683"/>
              <a:gd name="connsiteX844" fmla="*/ 300478 w 961132"/>
              <a:gd name="connsiteY844" fmla="*/ 964684 h 964683"/>
              <a:gd name="connsiteX845" fmla="*/ 298550 w 961132"/>
              <a:gd name="connsiteY845" fmla="*/ 964684 h 964683"/>
              <a:gd name="connsiteX846" fmla="*/ 296622 w 961132"/>
              <a:gd name="connsiteY846" fmla="*/ 964684 h 964683"/>
              <a:gd name="connsiteX847" fmla="*/ 294694 w 961132"/>
              <a:gd name="connsiteY847" fmla="*/ 964684 h 964683"/>
              <a:gd name="connsiteX848" fmla="*/ 292766 w 961132"/>
              <a:gd name="connsiteY848" fmla="*/ 964684 h 964683"/>
              <a:gd name="connsiteX849" fmla="*/ 290848 w 961132"/>
              <a:gd name="connsiteY849" fmla="*/ 964684 h 964683"/>
              <a:gd name="connsiteX850" fmla="*/ 288920 w 961132"/>
              <a:gd name="connsiteY850" fmla="*/ 964684 h 964683"/>
              <a:gd name="connsiteX851" fmla="*/ 286992 w 961132"/>
              <a:gd name="connsiteY851" fmla="*/ 964684 h 964683"/>
              <a:gd name="connsiteX852" fmla="*/ 285064 w 961132"/>
              <a:gd name="connsiteY852" fmla="*/ 964684 h 964683"/>
              <a:gd name="connsiteX853" fmla="*/ 283136 w 961132"/>
              <a:gd name="connsiteY853" fmla="*/ 964684 h 964683"/>
              <a:gd name="connsiteX854" fmla="*/ 281218 w 961132"/>
              <a:gd name="connsiteY854" fmla="*/ 964684 h 964683"/>
              <a:gd name="connsiteX855" fmla="*/ 279289 w 961132"/>
              <a:gd name="connsiteY855" fmla="*/ 964684 h 964683"/>
              <a:gd name="connsiteX856" fmla="*/ 277361 w 961132"/>
              <a:gd name="connsiteY856" fmla="*/ 964684 h 964683"/>
              <a:gd name="connsiteX857" fmla="*/ 275433 w 961132"/>
              <a:gd name="connsiteY857" fmla="*/ 964684 h 964683"/>
              <a:gd name="connsiteX858" fmla="*/ 273505 w 961132"/>
              <a:gd name="connsiteY858" fmla="*/ 964684 h 964683"/>
              <a:gd name="connsiteX859" fmla="*/ 271587 w 961132"/>
              <a:gd name="connsiteY859" fmla="*/ 964684 h 964683"/>
              <a:gd name="connsiteX860" fmla="*/ 269659 w 961132"/>
              <a:gd name="connsiteY860" fmla="*/ 964684 h 964683"/>
              <a:gd name="connsiteX861" fmla="*/ 267731 w 961132"/>
              <a:gd name="connsiteY861" fmla="*/ 964684 h 964683"/>
              <a:gd name="connsiteX862" fmla="*/ 265803 w 961132"/>
              <a:gd name="connsiteY862" fmla="*/ 964684 h 964683"/>
              <a:gd name="connsiteX863" fmla="*/ 263875 w 961132"/>
              <a:gd name="connsiteY863" fmla="*/ 964684 h 964683"/>
              <a:gd name="connsiteX864" fmla="*/ 261957 w 961132"/>
              <a:gd name="connsiteY864" fmla="*/ 964684 h 964683"/>
              <a:gd name="connsiteX865" fmla="*/ 260029 w 961132"/>
              <a:gd name="connsiteY865" fmla="*/ 964684 h 964683"/>
              <a:gd name="connsiteX866" fmla="*/ 258101 w 961132"/>
              <a:gd name="connsiteY866" fmla="*/ 964684 h 964683"/>
              <a:gd name="connsiteX867" fmla="*/ 256173 w 961132"/>
              <a:gd name="connsiteY867" fmla="*/ 964684 h 964683"/>
              <a:gd name="connsiteX868" fmla="*/ 254245 w 961132"/>
              <a:gd name="connsiteY868" fmla="*/ 964684 h 964683"/>
              <a:gd name="connsiteX869" fmla="*/ 252327 w 961132"/>
              <a:gd name="connsiteY869" fmla="*/ 964684 h 964683"/>
              <a:gd name="connsiteX870" fmla="*/ 250399 w 961132"/>
              <a:gd name="connsiteY870" fmla="*/ 964684 h 964683"/>
              <a:gd name="connsiteX871" fmla="*/ 248471 w 961132"/>
              <a:gd name="connsiteY871" fmla="*/ 964684 h 964683"/>
              <a:gd name="connsiteX872" fmla="*/ 246543 w 961132"/>
              <a:gd name="connsiteY872" fmla="*/ 964684 h 964683"/>
              <a:gd name="connsiteX873" fmla="*/ 244614 w 961132"/>
              <a:gd name="connsiteY873" fmla="*/ 964684 h 964683"/>
              <a:gd name="connsiteX874" fmla="*/ 242696 w 961132"/>
              <a:gd name="connsiteY874" fmla="*/ 964684 h 964683"/>
              <a:gd name="connsiteX875" fmla="*/ 240768 w 961132"/>
              <a:gd name="connsiteY875" fmla="*/ 964684 h 964683"/>
              <a:gd name="connsiteX876" fmla="*/ 238840 w 961132"/>
              <a:gd name="connsiteY876" fmla="*/ 964684 h 964683"/>
              <a:gd name="connsiteX877" fmla="*/ 236912 w 961132"/>
              <a:gd name="connsiteY877" fmla="*/ 964684 h 964683"/>
              <a:gd name="connsiteX878" fmla="*/ 234984 w 961132"/>
              <a:gd name="connsiteY878" fmla="*/ 964684 h 964683"/>
              <a:gd name="connsiteX879" fmla="*/ 233056 w 961132"/>
              <a:gd name="connsiteY879" fmla="*/ 964684 h 964683"/>
              <a:gd name="connsiteX880" fmla="*/ 231138 w 961132"/>
              <a:gd name="connsiteY880" fmla="*/ 964684 h 964683"/>
              <a:gd name="connsiteX881" fmla="*/ 229210 w 961132"/>
              <a:gd name="connsiteY881" fmla="*/ 964684 h 964683"/>
              <a:gd name="connsiteX882" fmla="*/ 227282 w 961132"/>
              <a:gd name="connsiteY882" fmla="*/ 964684 h 964683"/>
              <a:gd name="connsiteX883" fmla="*/ 225354 w 961132"/>
              <a:gd name="connsiteY883" fmla="*/ 964684 h 964683"/>
              <a:gd name="connsiteX884" fmla="*/ 223426 w 961132"/>
              <a:gd name="connsiteY884" fmla="*/ 964684 h 964683"/>
              <a:gd name="connsiteX885" fmla="*/ 221508 w 961132"/>
              <a:gd name="connsiteY885" fmla="*/ 964684 h 964683"/>
              <a:gd name="connsiteX886" fmla="*/ 219580 w 961132"/>
              <a:gd name="connsiteY886" fmla="*/ 964684 h 964683"/>
              <a:gd name="connsiteX887" fmla="*/ 217652 w 961132"/>
              <a:gd name="connsiteY887" fmla="*/ 964684 h 964683"/>
              <a:gd name="connsiteX888" fmla="*/ 215724 w 961132"/>
              <a:gd name="connsiteY888" fmla="*/ 964684 h 964683"/>
              <a:gd name="connsiteX889" fmla="*/ 213795 w 961132"/>
              <a:gd name="connsiteY889" fmla="*/ 964684 h 964683"/>
              <a:gd name="connsiteX890" fmla="*/ 211877 w 961132"/>
              <a:gd name="connsiteY890" fmla="*/ 964684 h 964683"/>
              <a:gd name="connsiteX891" fmla="*/ 209949 w 961132"/>
              <a:gd name="connsiteY891" fmla="*/ 964684 h 964683"/>
              <a:gd name="connsiteX892" fmla="*/ 208021 w 961132"/>
              <a:gd name="connsiteY892" fmla="*/ 964684 h 964683"/>
              <a:gd name="connsiteX893" fmla="*/ 206093 w 961132"/>
              <a:gd name="connsiteY893" fmla="*/ 964684 h 964683"/>
              <a:gd name="connsiteX894" fmla="*/ 204165 w 961132"/>
              <a:gd name="connsiteY894" fmla="*/ 964684 h 964683"/>
              <a:gd name="connsiteX895" fmla="*/ 202247 w 961132"/>
              <a:gd name="connsiteY895" fmla="*/ 964684 h 964683"/>
              <a:gd name="connsiteX896" fmla="*/ 200319 w 961132"/>
              <a:gd name="connsiteY896" fmla="*/ 964684 h 964683"/>
              <a:gd name="connsiteX897" fmla="*/ 198391 w 961132"/>
              <a:gd name="connsiteY897" fmla="*/ 964684 h 964683"/>
              <a:gd name="connsiteX898" fmla="*/ 196463 w 961132"/>
              <a:gd name="connsiteY898" fmla="*/ 964684 h 964683"/>
              <a:gd name="connsiteX899" fmla="*/ 194535 w 961132"/>
              <a:gd name="connsiteY899" fmla="*/ 964684 h 964683"/>
              <a:gd name="connsiteX900" fmla="*/ 192617 w 961132"/>
              <a:gd name="connsiteY900" fmla="*/ 964684 h 964683"/>
              <a:gd name="connsiteX901" fmla="*/ 190689 w 961132"/>
              <a:gd name="connsiteY901" fmla="*/ 964684 h 964683"/>
              <a:gd name="connsiteX902" fmla="*/ 188761 w 961132"/>
              <a:gd name="connsiteY902" fmla="*/ 964684 h 964683"/>
              <a:gd name="connsiteX903" fmla="*/ 186833 w 961132"/>
              <a:gd name="connsiteY903" fmla="*/ 964684 h 964683"/>
              <a:gd name="connsiteX904" fmla="*/ 184905 w 961132"/>
              <a:gd name="connsiteY904" fmla="*/ 964684 h 964683"/>
              <a:gd name="connsiteX905" fmla="*/ 182986 w 961132"/>
              <a:gd name="connsiteY905" fmla="*/ 964684 h 964683"/>
              <a:gd name="connsiteX906" fmla="*/ 181058 w 961132"/>
              <a:gd name="connsiteY906" fmla="*/ 964684 h 964683"/>
              <a:gd name="connsiteX907" fmla="*/ 179130 w 961132"/>
              <a:gd name="connsiteY907" fmla="*/ 964684 h 964683"/>
              <a:gd name="connsiteX908" fmla="*/ 177202 w 961132"/>
              <a:gd name="connsiteY908" fmla="*/ 964684 h 964683"/>
              <a:gd name="connsiteX909" fmla="*/ 175274 w 961132"/>
              <a:gd name="connsiteY909" fmla="*/ 964684 h 964683"/>
              <a:gd name="connsiteX910" fmla="*/ 173346 w 961132"/>
              <a:gd name="connsiteY910" fmla="*/ 964684 h 964683"/>
              <a:gd name="connsiteX911" fmla="*/ 171428 w 961132"/>
              <a:gd name="connsiteY911" fmla="*/ 964684 h 964683"/>
              <a:gd name="connsiteX912" fmla="*/ 169500 w 961132"/>
              <a:gd name="connsiteY912" fmla="*/ 964684 h 964683"/>
              <a:gd name="connsiteX913" fmla="*/ 167572 w 961132"/>
              <a:gd name="connsiteY913" fmla="*/ 964684 h 964683"/>
              <a:gd name="connsiteX914" fmla="*/ 165644 w 961132"/>
              <a:gd name="connsiteY914" fmla="*/ 964684 h 964683"/>
              <a:gd name="connsiteX915" fmla="*/ 163716 w 961132"/>
              <a:gd name="connsiteY915" fmla="*/ 964684 h 964683"/>
              <a:gd name="connsiteX916" fmla="*/ 161798 w 961132"/>
              <a:gd name="connsiteY916" fmla="*/ 964684 h 964683"/>
              <a:gd name="connsiteX917" fmla="*/ 159870 w 961132"/>
              <a:gd name="connsiteY917" fmla="*/ 964684 h 964683"/>
              <a:gd name="connsiteX918" fmla="*/ 157942 w 961132"/>
              <a:gd name="connsiteY918" fmla="*/ 964684 h 964683"/>
              <a:gd name="connsiteX919" fmla="*/ 156014 w 961132"/>
              <a:gd name="connsiteY919" fmla="*/ 964684 h 964683"/>
              <a:gd name="connsiteX920" fmla="*/ 154090 w 961132"/>
              <a:gd name="connsiteY920" fmla="*/ 964684 h 964683"/>
              <a:gd name="connsiteX921" fmla="*/ 152164 w 961132"/>
              <a:gd name="connsiteY921" fmla="*/ 964684 h 964683"/>
              <a:gd name="connsiteX922" fmla="*/ 150238 w 961132"/>
              <a:gd name="connsiteY922" fmla="*/ 964684 h 964683"/>
              <a:gd name="connsiteX923" fmla="*/ 148312 w 961132"/>
              <a:gd name="connsiteY923" fmla="*/ 964684 h 964683"/>
              <a:gd name="connsiteX924" fmla="*/ 146385 w 961132"/>
              <a:gd name="connsiteY924" fmla="*/ 964684 h 964683"/>
              <a:gd name="connsiteX925" fmla="*/ 144459 w 961132"/>
              <a:gd name="connsiteY925" fmla="*/ 964684 h 964683"/>
              <a:gd name="connsiteX926" fmla="*/ 142533 w 961132"/>
              <a:gd name="connsiteY926" fmla="*/ 964684 h 964683"/>
              <a:gd name="connsiteX927" fmla="*/ 140607 w 961132"/>
              <a:gd name="connsiteY927" fmla="*/ 964684 h 964683"/>
              <a:gd name="connsiteX928" fmla="*/ 138681 w 961132"/>
              <a:gd name="connsiteY928" fmla="*/ 964684 h 964683"/>
              <a:gd name="connsiteX929" fmla="*/ 136755 w 961132"/>
              <a:gd name="connsiteY929" fmla="*/ 964684 h 964683"/>
              <a:gd name="connsiteX930" fmla="*/ 134829 w 961132"/>
              <a:gd name="connsiteY930" fmla="*/ 964684 h 964683"/>
              <a:gd name="connsiteX931" fmla="*/ 132902 w 961132"/>
              <a:gd name="connsiteY931" fmla="*/ 964684 h 964683"/>
              <a:gd name="connsiteX932" fmla="*/ 130976 w 961132"/>
              <a:gd name="connsiteY932" fmla="*/ 964684 h 964683"/>
              <a:gd name="connsiteX933" fmla="*/ 129050 w 961132"/>
              <a:gd name="connsiteY933" fmla="*/ 964684 h 964683"/>
              <a:gd name="connsiteX934" fmla="*/ 127124 w 961132"/>
              <a:gd name="connsiteY934" fmla="*/ 964684 h 964683"/>
              <a:gd name="connsiteX935" fmla="*/ 125198 w 961132"/>
              <a:gd name="connsiteY935" fmla="*/ 964684 h 964683"/>
              <a:gd name="connsiteX936" fmla="*/ 123272 w 961132"/>
              <a:gd name="connsiteY936" fmla="*/ 964684 h 964683"/>
              <a:gd name="connsiteX937" fmla="*/ 121346 w 961132"/>
              <a:gd name="connsiteY937" fmla="*/ 964684 h 964683"/>
              <a:gd name="connsiteX938" fmla="*/ 119420 w 961132"/>
              <a:gd name="connsiteY938" fmla="*/ 964684 h 964683"/>
              <a:gd name="connsiteX939" fmla="*/ 117494 w 961132"/>
              <a:gd name="connsiteY939" fmla="*/ 964684 h 964683"/>
              <a:gd name="connsiteX940" fmla="*/ 115567 w 961132"/>
              <a:gd name="connsiteY940" fmla="*/ 964684 h 964683"/>
              <a:gd name="connsiteX941" fmla="*/ 113641 w 961132"/>
              <a:gd name="connsiteY941" fmla="*/ 964684 h 964683"/>
              <a:gd name="connsiteX942" fmla="*/ 111715 w 961132"/>
              <a:gd name="connsiteY942" fmla="*/ 964684 h 964683"/>
              <a:gd name="connsiteX943" fmla="*/ 109789 w 961132"/>
              <a:gd name="connsiteY943" fmla="*/ 964684 h 964683"/>
              <a:gd name="connsiteX944" fmla="*/ 107863 w 961132"/>
              <a:gd name="connsiteY944" fmla="*/ 964684 h 964683"/>
              <a:gd name="connsiteX945" fmla="*/ 105937 w 961132"/>
              <a:gd name="connsiteY945" fmla="*/ 964684 h 964683"/>
              <a:gd name="connsiteX946" fmla="*/ 104010 w 961132"/>
              <a:gd name="connsiteY946" fmla="*/ 964684 h 964683"/>
              <a:gd name="connsiteX947" fmla="*/ 102084 w 961132"/>
              <a:gd name="connsiteY947" fmla="*/ 964684 h 964683"/>
              <a:gd name="connsiteX948" fmla="*/ 100158 w 961132"/>
              <a:gd name="connsiteY948" fmla="*/ 964684 h 964683"/>
              <a:gd name="connsiteX949" fmla="*/ 98232 w 961132"/>
              <a:gd name="connsiteY949" fmla="*/ 964684 h 964683"/>
              <a:gd name="connsiteX950" fmla="*/ 96306 w 961132"/>
              <a:gd name="connsiteY950" fmla="*/ 964684 h 964683"/>
              <a:gd name="connsiteX951" fmla="*/ 94380 w 961132"/>
              <a:gd name="connsiteY951" fmla="*/ 964684 h 964683"/>
              <a:gd name="connsiteX952" fmla="*/ 92454 w 961132"/>
              <a:gd name="connsiteY952" fmla="*/ 964684 h 964683"/>
              <a:gd name="connsiteX953" fmla="*/ 90528 w 961132"/>
              <a:gd name="connsiteY953" fmla="*/ 964684 h 964683"/>
              <a:gd name="connsiteX954" fmla="*/ 88602 w 961132"/>
              <a:gd name="connsiteY954" fmla="*/ 964684 h 964683"/>
              <a:gd name="connsiteX955" fmla="*/ 86676 w 961132"/>
              <a:gd name="connsiteY955" fmla="*/ 964684 h 964683"/>
              <a:gd name="connsiteX956" fmla="*/ 84750 w 961132"/>
              <a:gd name="connsiteY956" fmla="*/ 964684 h 964683"/>
              <a:gd name="connsiteX957" fmla="*/ 82824 w 961132"/>
              <a:gd name="connsiteY957" fmla="*/ 964684 h 964683"/>
              <a:gd name="connsiteX958" fmla="*/ 80897 w 961132"/>
              <a:gd name="connsiteY958" fmla="*/ 964684 h 964683"/>
              <a:gd name="connsiteX959" fmla="*/ 78971 w 961132"/>
              <a:gd name="connsiteY959" fmla="*/ 964684 h 964683"/>
              <a:gd name="connsiteX960" fmla="*/ 77045 w 961132"/>
              <a:gd name="connsiteY960" fmla="*/ 964684 h 964683"/>
              <a:gd name="connsiteX961" fmla="*/ 75119 w 961132"/>
              <a:gd name="connsiteY961" fmla="*/ 964684 h 964683"/>
              <a:gd name="connsiteX962" fmla="*/ 73192 w 961132"/>
              <a:gd name="connsiteY962" fmla="*/ 964684 h 964683"/>
              <a:gd name="connsiteX963" fmla="*/ 71266 w 961132"/>
              <a:gd name="connsiteY963" fmla="*/ 964684 h 964683"/>
              <a:gd name="connsiteX964" fmla="*/ 69340 w 961132"/>
              <a:gd name="connsiteY964" fmla="*/ 964684 h 964683"/>
              <a:gd name="connsiteX965" fmla="*/ 67414 w 961132"/>
              <a:gd name="connsiteY965" fmla="*/ 964684 h 964683"/>
              <a:gd name="connsiteX966" fmla="*/ 65488 w 961132"/>
              <a:gd name="connsiteY966" fmla="*/ 964684 h 964683"/>
              <a:gd name="connsiteX967" fmla="*/ 63562 w 961132"/>
              <a:gd name="connsiteY967" fmla="*/ 964684 h 964683"/>
              <a:gd name="connsiteX968" fmla="*/ 61636 w 961132"/>
              <a:gd name="connsiteY968" fmla="*/ 964684 h 964683"/>
              <a:gd name="connsiteX969" fmla="*/ 59710 w 961132"/>
              <a:gd name="connsiteY969" fmla="*/ 964684 h 964683"/>
              <a:gd name="connsiteX970" fmla="*/ 57784 w 961132"/>
              <a:gd name="connsiteY970" fmla="*/ 964684 h 964683"/>
              <a:gd name="connsiteX971" fmla="*/ 55858 w 961132"/>
              <a:gd name="connsiteY971" fmla="*/ 964684 h 964683"/>
              <a:gd name="connsiteX972" fmla="*/ 53932 w 961132"/>
              <a:gd name="connsiteY972" fmla="*/ 964684 h 964683"/>
              <a:gd name="connsiteX973" fmla="*/ 52006 w 961132"/>
              <a:gd name="connsiteY973" fmla="*/ 964684 h 964683"/>
              <a:gd name="connsiteX974" fmla="*/ 50080 w 961132"/>
              <a:gd name="connsiteY974" fmla="*/ 964684 h 964683"/>
              <a:gd name="connsiteX975" fmla="*/ 48153 w 961132"/>
              <a:gd name="connsiteY975" fmla="*/ 964684 h 964683"/>
              <a:gd name="connsiteX976" fmla="*/ 46227 w 961132"/>
              <a:gd name="connsiteY976" fmla="*/ 964684 h 964683"/>
              <a:gd name="connsiteX977" fmla="*/ 44300 w 961132"/>
              <a:gd name="connsiteY977" fmla="*/ 964684 h 964683"/>
              <a:gd name="connsiteX978" fmla="*/ 42374 w 961132"/>
              <a:gd name="connsiteY978" fmla="*/ 964684 h 964683"/>
              <a:gd name="connsiteX979" fmla="*/ 40448 w 961132"/>
              <a:gd name="connsiteY979" fmla="*/ 964684 h 964683"/>
              <a:gd name="connsiteX980" fmla="*/ 38522 w 961132"/>
              <a:gd name="connsiteY980" fmla="*/ 964684 h 964683"/>
              <a:gd name="connsiteX981" fmla="*/ 36596 w 961132"/>
              <a:gd name="connsiteY981" fmla="*/ 964684 h 964683"/>
              <a:gd name="connsiteX982" fmla="*/ 34670 w 961132"/>
              <a:gd name="connsiteY982" fmla="*/ 964684 h 964683"/>
              <a:gd name="connsiteX983" fmla="*/ 32744 w 961132"/>
              <a:gd name="connsiteY983" fmla="*/ 964684 h 964683"/>
              <a:gd name="connsiteX984" fmla="*/ 30818 w 961132"/>
              <a:gd name="connsiteY984" fmla="*/ 964684 h 964683"/>
              <a:gd name="connsiteX985" fmla="*/ 28892 w 961132"/>
              <a:gd name="connsiteY985" fmla="*/ 964684 h 964683"/>
              <a:gd name="connsiteX986" fmla="*/ 26966 w 961132"/>
              <a:gd name="connsiteY986" fmla="*/ 964684 h 964683"/>
              <a:gd name="connsiteX987" fmla="*/ 25040 w 961132"/>
              <a:gd name="connsiteY987" fmla="*/ 964684 h 964683"/>
              <a:gd name="connsiteX988" fmla="*/ 23114 w 961132"/>
              <a:gd name="connsiteY988" fmla="*/ 964684 h 964683"/>
              <a:gd name="connsiteX989" fmla="*/ 21188 w 961132"/>
              <a:gd name="connsiteY989" fmla="*/ 964684 h 964683"/>
              <a:gd name="connsiteX990" fmla="*/ 19262 w 961132"/>
              <a:gd name="connsiteY990" fmla="*/ 964684 h 964683"/>
              <a:gd name="connsiteX991" fmla="*/ 17336 w 961132"/>
              <a:gd name="connsiteY991" fmla="*/ 964684 h 964683"/>
              <a:gd name="connsiteX992" fmla="*/ 15409 w 961132"/>
              <a:gd name="connsiteY992" fmla="*/ 964684 h 964683"/>
              <a:gd name="connsiteX993" fmla="*/ 13482 w 961132"/>
              <a:gd name="connsiteY993" fmla="*/ 964684 h 964683"/>
              <a:gd name="connsiteX994" fmla="*/ 11556 w 961132"/>
              <a:gd name="connsiteY994" fmla="*/ 964684 h 964683"/>
              <a:gd name="connsiteX995" fmla="*/ 9630 w 961132"/>
              <a:gd name="connsiteY995" fmla="*/ 964684 h 964683"/>
              <a:gd name="connsiteX996" fmla="*/ 7704 w 961132"/>
              <a:gd name="connsiteY996" fmla="*/ 964684 h 964683"/>
              <a:gd name="connsiteX997" fmla="*/ 5778 w 961132"/>
              <a:gd name="connsiteY997" fmla="*/ 964684 h 964683"/>
              <a:gd name="connsiteX998" fmla="*/ 3852 w 961132"/>
              <a:gd name="connsiteY998" fmla="*/ 964684 h 964683"/>
              <a:gd name="connsiteX999" fmla="*/ 1926 w 961132"/>
              <a:gd name="connsiteY999" fmla="*/ 964684 h 964683"/>
              <a:gd name="connsiteX1000" fmla="*/ 0 w 961132"/>
              <a:gd name="connsiteY1000" fmla="*/ 964684 h 964683"/>
              <a:gd name="connsiteX1001" fmla="*/ 576686 w 961132"/>
              <a:gd name="connsiteY1001" fmla="*/ 964684 h 964683"/>
              <a:gd name="connsiteX1002" fmla="*/ 0 w 961132"/>
              <a:gd name="connsiteY1002" fmla="*/ 964684 h 96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961132" h="964683">
                <a:moveTo>
                  <a:pt x="0" y="964684"/>
                </a:moveTo>
                <a:lnTo>
                  <a:pt x="0" y="651496"/>
                </a:lnTo>
                <a:lnTo>
                  <a:pt x="1926" y="649140"/>
                </a:lnTo>
                <a:lnTo>
                  <a:pt x="3852" y="646775"/>
                </a:lnTo>
                <a:lnTo>
                  <a:pt x="5778" y="644390"/>
                </a:lnTo>
                <a:lnTo>
                  <a:pt x="7704" y="642005"/>
                </a:lnTo>
                <a:lnTo>
                  <a:pt x="9630" y="639609"/>
                </a:lnTo>
                <a:lnTo>
                  <a:pt x="11556" y="637204"/>
                </a:lnTo>
                <a:lnTo>
                  <a:pt x="13482" y="634789"/>
                </a:lnTo>
                <a:lnTo>
                  <a:pt x="15409" y="632354"/>
                </a:lnTo>
                <a:lnTo>
                  <a:pt x="17336" y="629919"/>
                </a:lnTo>
                <a:lnTo>
                  <a:pt x="19262" y="627479"/>
                </a:lnTo>
                <a:lnTo>
                  <a:pt x="21188" y="625025"/>
                </a:lnTo>
                <a:lnTo>
                  <a:pt x="23114" y="622561"/>
                </a:lnTo>
                <a:lnTo>
                  <a:pt x="25040" y="620088"/>
                </a:lnTo>
                <a:lnTo>
                  <a:pt x="26966" y="617607"/>
                </a:lnTo>
                <a:lnTo>
                  <a:pt x="28892" y="615115"/>
                </a:lnTo>
                <a:lnTo>
                  <a:pt x="30818" y="612616"/>
                </a:lnTo>
                <a:lnTo>
                  <a:pt x="32744" y="610107"/>
                </a:lnTo>
                <a:lnTo>
                  <a:pt x="34670" y="607589"/>
                </a:lnTo>
                <a:lnTo>
                  <a:pt x="36596" y="605063"/>
                </a:lnTo>
                <a:lnTo>
                  <a:pt x="38522" y="602527"/>
                </a:lnTo>
                <a:lnTo>
                  <a:pt x="40448" y="599983"/>
                </a:lnTo>
                <a:lnTo>
                  <a:pt x="42374" y="597430"/>
                </a:lnTo>
                <a:lnTo>
                  <a:pt x="44300" y="594869"/>
                </a:lnTo>
                <a:lnTo>
                  <a:pt x="46227" y="592299"/>
                </a:lnTo>
                <a:lnTo>
                  <a:pt x="48153" y="589720"/>
                </a:lnTo>
                <a:lnTo>
                  <a:pt x="50080" y="587134"/>
                </a:lnTo>
                <a:lnTo>
                  <a:pt x="52006" y="584538"/>
                </a:lnTo>
                <a:lnTo>
                  <a:pt x="53932" y="581935"/>
                </a:lnTo>
                <a:lnTo>
                  <a:pt x="55858" y="579323"/>
                </a:lnTo>
                <a:lnTo>
                  <a:pt x="57784" y="576704"/>
                </a:lnTo>
                <a:lnTo>
                  <a:pt x="59710" y="574077"/>
                </a:lnTo>
                <a:lnTo>
                  <a:pt x="61636" y="571441"/>
                </a:lnTo>
                <a:lnTo>
                  <a:pt x="63562" y="568797"/>
                </a:lnTo>
                <a:lnTo>
                  <a:pt x="65488" y="566147"/>
                </a:lnTo>
                <a:lnTo>
                  <a:pt x="67414" y="563488"/>
                </a:lnTo>
                <a:lnTo>
                  <a:pt x="69340" y="560822"/>
                </a:lnTo>
                <a:lnTo>
                  <a:pt x="71266" y="558147"/>
                </a:lnTo>
                <a:lnTo>
                  <a:pt x="73192" y="555466"/>
                </a:lnTo>
                <a:lnTo>
                  <a:pt x="75119" y="552778"/>
                </a:lnTo>
                <a:lnTo>
                  <a:pt x="77045" y="550082"/>
                </a:lnTo>
                <a:lnTo>
                  <a:pt x="78971" y="547379"/>
                </a:lnTo>
                <a:lnTo>
                  <a:pt x="80897" y="544669"/>
                </a:lnTo>
                <a:lnTo>
                  <a:pt x="82824" y="541952"/>
                </a:lnTo>
                <a:lnTo>
                  <a:pt x="84750" y="539228"/>
                </a:lnTo>
                <a:lnTo>
                  <a:pt x="86676" y="536497"/>
                </a:lnTo>
                <a:lnTo>
                  <a:pt x="88602" y="533759"/>
                </a:lnTo>
                <a:lnTo>
                  <a:pt x="90528" y="531015"/>
                </a:lnTo>
                <a:lnTo>
                  <a:pt x="92454" y="528264"/>
                </a:lnTo>
                <a:lnTo>
                  <a:pt x="94380" y="525507"/>
                </a:lnTo>
                <a:lnTo>
                  <a:pt x="96306" y="522744"/>
                </a:lnTo>
                <a:lnTo>
                  <a:pt x="98232" y="519974"/>
                </a:lnTo>
                <a:lnTo>
                  <a:pt x="100158" y="517198"/>
                </a:lnTo>
                <a:lnTo>
                  <a:pt x="102084" y="514417"/>
                </a:lnTo>
                <a:lnTo>
                  <a:pt x="104010" y="511629"/>
                </a:lnTo>
                <a:lnTo>
                  <a:pt x="105937" y="508835"/>
                </a:lnTo>
                <a:lnTo>
                  <a:pt x="107863" y="506036"/>
                </a:lnTo>
                <a:lnTo>
                  <a:pt x="109789" y="503231"/>
                </a:lnTo>
                <a:lnTo>
                  <a:pt x="111715" y="500420"/>
                </a:lnTo>
                <a:lnTo>
                  <a:pt x="113641" y="497605"/>
                </a:lnTo>
                <a:lnTo>
                  <a:pt x="115567" y="494783"/>
                </a:lnTo>
                <a:lnTo>
                  <a:pt x="117494" y="491958"/>
                </a:lnTo>
                <a:lnTo>
                  <a:pt x="119420" y="489126"/>
                </a:lnTo>
                <a:lnTo>
                  <a:pt x="121346" y="486290"/>
                </a:lnTo>
                <a:lnTo>
                  <a:pt x="123272" y="483449"/>
                </a:lnTo>
                <a:lnTo>
                  <a:pt x="125198" y="480603"/>
                </a:lnTo>
                <a:lnTo>
                  <a:pt x="127124" y="477753"/>
                </a:lnTo>
                <a:lnTo>
                  <a:pt x="129050" y="474898"/>
                </a:lnTo>
                <a:lnTo>
                  <a:pt x="130976" y="472038"/>
                </a:lnTo>
                <a:lnTo>
                  <a:pt x="132902" y="469175"/>
                </a:lnTo>
                <a:lnTo>
                  <a:pt x="134829" y="466307"/>
                </a:lnTo>
                <a:lnTo>
                  <a:pt x="136755" y="463436"/>
                </a:lnTo>
                <a:lnTo>
                  <a:pt x="138681" y="460560"/>
                </a:lnTo>
                <a:lnTo>
                  <a:pt x="140607" y="457680"/>
                </a:lnTo>
                <a:lnTo>
                  <a:pt x="142533" y="454798"/>
                </a:lnTo>
                <a:lnTo>
                  <a:pt x="144459" y="451911"/>
                </a:lnTo>
                <a:lnTo>
                  <a:pt x="146385" y="449021"/>
                </a:lnTo>
                <a:lnTo>
                  <a:pt x="148312" y="446128"/>
                </a:lnTo>
                <a:lnTo>
                  <a:pt x="150238" y="443232"/>
                </a:lnTo>
                <a:lnTo>
                  <a:pt x="152164" y="440333"/>
                </a:lnTo>
                <a:lnTo>
                  <a:pt x="154090" y="437431"/>
                </a:lnTo>
                <a:lnTo>
                  <a:pt x="156014" y="434526"/>
                </a:lnTo>
                <a:lnTo>
                  <a:pt x="157942" y="431618"/>
                </a:lnTo>
                <a:lnTo>
                  <a:pt x="159870" y="428708"/>
                </a:lnTo>
                <a:lnTo>
                  <a:pt x="161798" y="425795"/>
                </a:lnTo>
                <a:lnTo>
                  <a:pt x="163716" y="422881"/>
                </a:lnTo>
                <a:lnTo>
                  <a:pt x="165644" y="419964"/>
                </a:lnTo>
                <a:lnTo>
                  <a:pt x="167572" y="417045"/>
                </a:lnTo>
                <a:lnTo>
                  <a:pt x="169500" y="414124"/>
                </a:lnTo>
                <a:lnTo>
                  <a:pt x="171428" y="411203"/>
                </a:lnTo>
                <a:lnTo>
                  <a:pt x="173346" y="408279"/>
                </a:lnTo>
                <a:lnTo>
                  <a:pt x="175274" y="405354"/>
                </a:lnTo>
                <a:lnTo>
                  <a:pt x="177202" y="402427"/>
                </a:lnTo>
                <a:lnTo>
                  <a:pt x="179130" y="399500"/>
                </a:lnTo>
                <a:lnTo>
                  <a:pt x="181058" y="396571"/>
                </a:lnTo>
                <a:lnTo>
                  <a:pt x="182986" y="393641"/>
                </a:lnTo>
                <a:lnTo>
                  <a:pt x="184905" y="390712"/>
                </a:lnTo>
                <a:lnTo>
                  <a:pt x="186833" y="387781"/>
                </a:lnTo>
                <a:lnTo>
                  <a:pt x="188761" y="384850"/>
                </a:lnTo>
                <a:lnTo>
                  <a:pt x="190689" y="381919"/>
                </a:lnTo>
                <a:lnTo>
                  <a:pt x="192617" y="378987"/>
                </a:lnTo>
                <a:lnTo>
                  <a:pt x="194535" y="376055"/>
                </a:lnTo>
                <a:lnTo>
                  <a:pt x="196463" y="373125"/>
                </a:lnTo>
                <a:lnTo>
                  <a:pt x="198391" y="370194"/>
                </a:lnTo>
                <a:lnTo>
                  <a:pt x="200319" y="367263"/>
                </a:lnTo>
                <a:lnTo>
                  <a:pt x="202247" y="364333"/>
                </a:lnTo>
                <a:lnTo>
                  <a:pt x="204165" y="361404"/>
                </a:lnTo>
                <a:lnTo>
                  <a:pt x="206093" y="358476"/>
                </a:lnTo>
                <a:lnTo>
                  <a:pt x="208021" y="355550"/>
                </a:lnTo>
                <a:lnTo>
                  <a:pt x="209949" y="352624"/>
                </a:lnTo>
                <a:lnTo>
                  <a:pt x="211877" y="349699"/>
                </a:lnTo>
                <a:lnTo>
                  <a:pt x="213795" y="346776"/>
                </a:lnTo>
                <a:lnTo>
                  <a:pt x="215724" y="343855"/>
                </a:lnTo>
                <a:lnTo>
                  <a:pt x="217652" y="340936"/>
                </a:lnTo>
                <a:lnTo>
                  <a:pt x="219580" y="338018"/>
                </a:lnTo>
                <a:lnTo>
                  <a:pt x="221508" y="335103"/>
                </a:lnTo>
                <a:lnTo>
                  <a:pt x="223426" y="332190"/>
                </a:lnTo>
                <a:lnTo>
                  <a:pt x="225354" y="329280"/>
                </a:lnTo>
                <a:lnTo>
                  <a:pt x="227282" y="326373"/>
                </a:lnTo>
                <a:lnTo>
                  <a:pt x="229210" y="323467"/>
                </a:lnTo>
                <a:lnTo>
                  <a:pt x="231138" y="320565"/>
                </a:lnTo>
                <a:lnTo>
                  <a:pt x="233056" y="317666"/>
                </a:lnTo>
                <a:lnTo>
                  <a:pt x="234984" y="314771"/>
                </a:lnTo>
                <a:lnTo>
                  <a:pt x="236912" y="311879"/>
                </a:lnTo>
                <a:lnTo>
                  <a:pt x="238840" y="308990"/>
                </a:lnTo>
                <a:lnTo>
                  <a:pt x="240768" y="306105"/>
                </a:lnTo>
                <a:lnTo>
                  <a:pt x="242696" y="303224"/>
                </a:lnTo>
                <a:lnTo>
                  <a:pt x="244614" y="300348"/>
                </a:lnTo>
                <a:lnTo>
                  <a:pt x="246543" y="297475"/>
                </a:lnTo>
                <a:lnTo>
                  <a:pt x="248471" y="294606"/>
                </a:lnTo>
                <a:lnTo>
                  <a:pt x="250399" y="291743"/>
                </a:lnTo>
                <a:lnTo>
                  <a:pt x="252327" y="288884"/>
                </a:lnTo>
                <a:lnTo>
                  <a:pt x="254245" y="286030"/>
                </a:lnTo>
                <a:lnTo>
                  <a:pt x="256173" y="283181"/>
                </a:lnTo>
                <a:lnTo>
                  <a:pt x="258101" y="280337"/>
                </a:lnTo>
                <a:lnTo>
                  <a:pt x="260029" y="277499"/>
                </a:lnTo>
                <a:lnTo>
                  <a:pt x="261957" y="274666"/>
                </a:lnTo>
                <a:lnTo>
                  <a:pt x="263875" y="271839"/>
                </a:lnTo>
                <a:lnTo>
                  <a:pt x="265803" y="269017"/>
                </a:lnTo>
                <a:lnTo>
                  <a:pt x="267731" y="266203"/>
                </a:lnTo>
                <a:lnTo>
                  <a:pt x="269659" y="263393"/>
                </a:lnTo>
                <a:lnTo>
                  <a:pt x="271587" y="260590"/>
                </a:lnTo>
                <a:lnTo>
                  <a:pt x="273505" y="257795"/>
                </a:lnTo>
                <a:lnTo>
                  <a:pt x="275433" y="255005"/>
                </a:lnTo>
                <a:lnTo>
                  <a:pt x="277361" y="252222"/>
                </a:lnTo>
                <a:lnTo>
                  <a:pt x="279289" y="249446"/>
                </a:lnTo>
                <a:lnTo>
                  <a:pt x="281218" y="246679"/>
                </a:lnTo>
                <a:lnTo>
                  <a:pt x="283136" y="243918"/>
                </a:lnTo>
                <a:lnTo>
                  <a:pt x="285064" y="241165"/>
                </a:lnTo>
                <a:lnTo>
                  <a:pt x="286992" y="238419"/>
                </a:lnTo>
                <a:lnTo>
                  <a:pt x="288920" y="235681"/>
                </a:lnTo>
                <a:lnTo>
                  <a:pt x="290848" y="232952"/>
                </a:lnTo>
                <a:lnTo>
                  <a:pt x="292766" y="230230"/>
                </a:lnTo>
                <a:lnTo>
                  <a:pt x="294694" y="227516"/>
                </a:lnTo>
                <a:lnTo>
                  <a:pt x="296622" y="224812"/>
                </a:lnTo>
                <a:lnTo>
                  <a:pt x="298550" y="222116"/>
                </a:lnTo>
                <a:lnTo>
                  <a:pt x="300478" y="219430"/>
                </a:lnTo>
                <a:lnTo>
                  <a:pt x="302406" y="216751"/>
                </a:lnTo>
                <a:lnTo>
                  <a:pt x="304324" y="214083"/>
                </a:lnTo>
                <a:lnTo>
                  <a:pt x="306252" y="211423"/>
                </a:lnTo>
                <a:lnTo>
                  <a:pt x="308180" y="208774"/>
                </a:lnTo>
                <a:lnTo>
                  <a:pt x="310108" y="206134"/>
                </a:lnTo>
                <a:lnTo>
                  <a:pt x="312036" y="203503"/>
                </a:lnTo>
                <a:lnTo>
                  <a:pt x="313955" y="200884"/>
                </a:lnTo>
                <a:lnTo>
                  <a:pt x="315883" y="198274"/>
                </a:lnTo>
                <a:lnTo>
                  <a:pt x="317811" y="195674"/>
                </a:lnTo>
                <a:lnTo>
                  <a:pt x="319739" y="193085"/>
                </a:lnTo>
                <a:lnTo>
                  <a:pt x="321667" y="190507"/>
                </a:lnTo>
                <a:lnTo>
                  <a:pt x="323585" y="187940"/>
                </a:lnTo>
                <a:lnTo>
                  <a:pt x="325513" y="185383"/>
                </a:lnTo>
                <a:lnTo>
                  <a:pt x="327441" y="182838"/>
                </a:lnTo>
                <a:lnTo>
                  <a:pt x="329369" y="180304"/>
                </a:lnTo>
                <a:lnTo>
                  <a:pt x="331297" y="177782"/>
                </a:lnTo>
                <a:lnTo>
                  <a:pt x="333215" y="175271"/>
                </a:lnTo>
                <a:lnTo>
                  <a:pt x="335143" y="172773"/>
                </a:lnTo>
                <a:lnTo>
                  <a:pt x="337071" y="170286"/>
                </a:lnTo>
                <a:lnTo>
                  <a:pt x="338999" y="167813"/>
                </a:lnTo>
                <a:lnTo>
                  <a:pt x="340927" y="165350"/>
                </a:lnTo>
                <a:lnTo>
                  <a:pt x="342845" y="162901"/>
                </a:lnTo>
                <a:lnTo>
                  <a:pt x="344773" y="160464"/>
                </a:lnTo>
                <a:lnTo>
                  <a:pt x="346701" y="158040"/>
                </a:lnTo>
                <a:lnTo>
                  <a:pt x="348630" y="155629"/>
                </a:lnTo>
                <a:lnTo>
                  <a:pt x="350558" y="153231"/>
                </a:lnTo>
                <a:lnTo>
                  <a:pt x="352476" y="150847"/>
                </a:lnTo>
                <a:lnTo>
                  <a:pt x="354404" y="148475"/>
                </a:lnTo>
                <a:lnTo>
                  <a:pt x="356332" y="146118"/>
                </a:lnTo>
                <a:lnTo>
                  <a:pt x="358260" y="143775"/>
                </a:lnTo>
                <a:lnTo>
                  <a:pt x="360188" y="141445"/>
                </a:lnTo>
                <a:lnTo>
                  <a:pt x="362116" y="139129"/>
                </a:lnTo>
                <a:lnTo>
                  <a:pt x="364034" y="136829"/>
                </a:lnTo>
                <a:lnTo>
                  <a:pt x="365962" y="134542"/>
                </a:lnTo>
                <a:lnTo>
                  <a:pt x="367890" y="132269"/>
                </a:lnTo>
                <a:lnTo>
                  <a:pt x="369818" y="130012"/>
                </a:lnTo>
                <a:lnTo>
                  <a:pt x="371746" y="127769"/>
                </a:lnTo>
                <a:lnTo>
                  <a:pt x="373664" y="125542"/>
                </a:lnTo>
                <a:lnTo>
                  <a:pt x="375592" y="123329"/>
                </a:lnTo>
                <a:lnTo>
                  <a:pt x="377520" y="121132"/>
                </a:lnTo>
                <a:lnTo>
                  <a:pt x="379449" y="118951"/>
                </a:lnTo>
                <a:lnTo>
                  <a:pt x="381376" y="116785"/>
                </a:lnTo>
                <a:lnTo>
                  <a:pt x="383295" y="114634"/>
                </a:lnTo>
                <a:lnTo>
                  <a:pt x="385223" y="112500"/>
                </a:lnTo>
                <a:lnTo>
                  <a:pt x="387151" y="110382"/>
                </a:lnTo>
                <a:lnTo>
                  <a:pt x="389079" y="108280"/>
                </a:lnTo>
                <a:lnTo>
                  <a:pt x="391007" y="106195"/>
                </a:lnTo>
                <a:lnTo>
                  <a:pt x="392925" y="104125"/>
                </a:lnTo>
                <a:lnTo>
                  <a:pt x="394853" y="102073"/>
                </a:lnTo>
                <a:lnTo>
                  <a:pt x="396781" y="100038"/>
                </a:lnTo>
                <a:lnTo>
                  <a:pt x="398709" y="98019"/>
                </a:lnTo>
                <a:lnTo>
                  <a:pt x="400637" y="96018"/>
                </a:lnTo>
                <a:lnTo>
                  <a:pt x="402555" y="94034"/>
                </a:lnTo>
                <a:lnTo>
                  <a:pt x="404483" y="92067"/>
                </a:lnTo>
                <a:lnTo>
                  <a:pt x="406411" y="90117"/>
                </a:lnTo>
                <a:lnTo>
                  <a:pt x="408339" y="88185"/>
                </a:lnTo>
                <a:lnTo>
                  <a:pt x="410267" y="86272"/>
                </a:lnTo>
                <a:lnTo>
                  <a:pt x="412185" y="84376"/>
                </a:lnTo>
                <a:lnTo>
                  <a:pt x="414114" y="82498"/>
                </a:lnTo>
                <a:lnTo>
                  <a:pt x="416042" y="80638"/>
                </a:lnTo>
                <a:lnTo>
                  <a:pt x="417970" y="78796"/>
                </a:lnTo>
                <a:lnTo>
                  <a:pt x="419898" y="76974"/>
                </a:lnTo>
                <a:lnTo>
                  <a:pt x="421826" y="75169"/>
                </a:lnTo>
                <a:lnTo>
                  <a:pt x="423744" y="73383"/>
                </a:lnTo>
                <a:lnTo>
                  <a:pt x="425672" y="71616"/>
                </a:lnTo>
                <a:lnTo>
                  <a:pt x="427600" y="69869"/>
                </a:lnTo>
                <a:lnTo>
                  <a:pt x="429528" y="68140"/>
                </a:lnTo>
                <a:lnTo>
                  <a:pt x="431456" y="66430"/>
                </a:lnTo>
                <a:lnTo>
                  <a:pt x="433374" y="64740"/>
                </a:lnTo>
                <a:lnTo>
                  <a:pt x="435302" y="63069"/>
                </a:lnTo>
                <a:lnTo>
                  <a:pt x="437230" y="61417"/>
                </a:lnTo>
                <a:lnTo>
                  <a:pt x="439158" y="59786"/>
                </a:lnTo>
                <a:lnTo>
                  <a:pt x="441086" y="58174"/>
                </a:lnTo>
                <a:lnTo>
                  <a:pt x="443004" y="56582"/>
                </a:lnTo>
                <a:lnTo>
                  <a:pt x="444933" y="55010"/>
                </a:lnTo>
                <a:lnTo>
                  <a:pt x="446861" y="53459"/>
                </a:lnTo>
                <a:lnTo>
                  <a:pt x="448789" y="51927"/>
                </a:lnTo>
                <a:lnTo>
                  <a:pt x="450717" y="50416"/>
                </a:lnTo>
                <a:lnTo>
                  <a:pt x="452635" y="48926"/>
                </a:lnTo>
                <a:lnTo>
                  <a:pt x="454563" y="47456"/>
                </a:lnTo>
                <a:lnTo>
                  <a:pt x="456491" y="46007"/>
                </a:lnTo>
                <a:lnTo>
                  <a:pt x="458419" y="44578"/>
                </a:lnTo>
                <a:lnTo>
                  <a:pt x="460347" y="43170"/>
                </a:lnTo>
                <a:lnTo>
                  <a:pt x="462265" y="41784"/>
                </a:lnTo>
                <a:lnTo>
                  <a:pt x="464193" y="40418"/>
                </a:lnTo>
                <a:lnTo>
                  <a:pt x="466121" y="39074"/>
                </a:lnTo>
                <a:lnTo>
                  <a:pt x="468049" y="37751"/>
                </a:lnTo>
                <a:lnTo>
                  <a:pt x="469977" y="36450"/>
                </a:lnTo>
                <a:lnTo>
                  <a:pt x="471895" y="35170"/>
                </a:lnTo>
                <a:lnTo>
                  <a:pt x="473823" y="33912"/>
                </a:lnTo>
                <a:lnTo>
                  <a:pt x="475751" y="32674"/>
                </a:lnTo>
                <a:lnTo>
                  <a:pt x="477679" y="31460"/>
                </a:lnTo>
                <a:lnTo>
                  <a:pt x="479608" y="30266"/>
                </a:lnTo>
                <a:lnTo>
                  <a:pt x="481536" y="29096"/>
                </a:lnTo>
                <a:lnTo>
                  <a:pt x="483454" y="27947"/>
                </a:lnTo>
                <a:lnTo>
                  <a:pt x="485382" y="26820"/>
                </a:lnTo>
                <a:lnTo>
                  <a:pt x="487310" y="25715"/>
                </a:lnTo>
                <a:lnTo>
                  <a:pt x="489238" y="24632"/>
                </a:lnTo>
                <a:lnTo>
                  <a:pt x="491166" y="23572"/>
                </a:lnTo>
                <a:lnTo>
                  <a:pt x="493084" y="22534"/>
                </a:lnTo>
                <a:lnTo>
                  <a:pt x="495012" y="21520"/>
                </a:lnTo>
                <a:lnTo>
                  <a:pt x="496940" y="20528"/>
                </a:lnTo>
                <a:lnTo>
                  <a:pt x="498868" y="19558"/>
                </a:lnTo>
                <a:lnTo>
                  <a:pt x="500796" y="18611"/>
                </a:lnTo>
                <a:lnTo>
                  <a:pt x="502714" y="17686"/>
                </a:lnTo>
                <a:lnTo>
                  <a:pt x="504642" y="16785"/>
                </a:lnTo>
                <a:lnTo>
                  <a:pt x="506570" y="15906"/>
                </a:lnTo>
                <a:lnTo>
                  <a:pt x="508498" y="15052"/>
                </a:lnTo>
                <a:lnTo>
                  <a:pt x="510427" y="14219"/>
                </a:lnTo>
                <a:lnTo>
                  <a:pt x="512345" y="13410"/>
                </a:lnTo>
                <a:lnTo>
                  <a:pt x="514273" y="12624"/>
                </a:lnTo>
                <a:lnTo>
                  <a:pt x="516201" y="11861"/>
                </a:lnTo>
                <a:lnTo>
                  <a:pt x="518129" y="11122"/>
                </a:lnTo>
                <a:lnTo>
                  <a:pt x="520057" y="10406"/>
                </a:lnTo>
                <a:lnTo>
                  <a:pt x="521975" y="9714"/>
                </a:lnTo>
                <a:lnTo>
                  <a:pt x="523903" y="9045"/>
                </a:lnTo>
                <a:lnTo>
                  <a:pt x="525831" y="8399"/>
                </a:lnTo>
                <a:lnTo>
                  <a:pt x="527759" y="7778"/>
                </a:lnTo>
                <a:lnTo>
                  <a:pt x="529687" y="7179"/>
                </a:lnTo>
                <a:lnTo>
                  <a:pt x="531605" y="6604"/>
                </a:lnTo>
                <a:lnTo>
                  <a:pt x="533533" y="6053"/>
                </a:lnTo>
                <a:lnTo>
                  <a:pt x="535461" y="5527"/>
                </a:lnTo>
                <a:lnTo>
                  <a:pt x="537389" y="5023"/>
                </a:lnTo>
                <a:lnTo>
                  <a:pt x="539317" y="4544"/>
                </a:lnTo>
                <a:lnTo>
                  <a:pt x="541245" y="4089"/>
                </a:lnTo>
                <a:lnTo>
                  <a:pt x="543163" y="3656"/>
                </a:lnTo>
                <a:lnTo>
                  <a:pt x="545092" y="3249"/>
                </a:lnTo>
                <a:lnTo>
                  <a:pt x="547020" y="2865"/>
                </a:lnTo>
                <a:lnTo>
                  <a:pt x="548948" y="2505"/>
                </a:lnTo>
                <a:lnTo>
                  <a:pt x="550876" y="2170"/>
                </a:lnTo>
                <a:lnTo>
                  <a:pt x="552794" y="1858"/>
                </a:lnTo>
                <a:lnTo>
                  <a:pt x="554722" y="1570"/>
                </a:lnTo>
                <a:lnTo>
                  <a:pt x="556650" y="1307"/>
                </a:lnTo>
                <a:lnTo>
                  <a:pt x="558578" y="1067"/>
                </a:lnTo>
                <a:lnTo>
                  <a:pt x="560506" y="852"/>
                </a:lnTo>
                <a:lnTo>
                  <a:pt x="562424" y="661"/>
                </a:lnTo>
                <a:lnTo>
                  <a:pt x="564352" y="494"/>
                </a:lnTo>
                <a:lnTo>
                  <a:pt x="566280" y="351"/>
                </a:lnTo>
                <a:lnTo>
                  <a:pt x="568208" y="233"/>
                </a:lnTo>
                <a:lnTo>
                  <a:pt x="570136" y="138"/>
                </a:lnTo>
                <a:lnTo>
                  <a:pt x="572054" y="68"/>
                </a:lnTo>
                <a:lnTo>
                  <a:pt x="573982" y="22"/>
                </a:lnTo>
                <a:lnTo>
                  <a:pt x="575910" y="0"/>
                </a:lnTo>
                <a:lnTo>
                  <a:pt x="577839" y="2"/>
                </a:lnTo>
                <a:lnTo>
                  <a:pt x="579767" y="29"/>
                </a:lnTo>
                <a:lnTo>
                  <a:pt x="581685" y="80"/>
                </a:lnTo>
                <a:lnTo>
                  <a:pt x="583613" y="155"/>
                </a:lnTo>
                <a:lnTo>
                  <a:pt x="585541" y="254"/>
                </a:lnTo>
                <a:lnTo>
                  <a:pt x="587469" y="378"/>
                </a:lnTo>
                <a:lnTo>
                  <a:pt x="589397" y="525"/>
                </a:lnTo>
                <a:lnTo>
                  <a:pt x="591315" y="697"/>
                </a:lnTo>
                <a:lnTo>
                  <a:pt x="593243" y="892"/>
                </a:lnTo>
                <a:lnTo>
                  <a:pt x="595171" y="1113"/>
                </a:lnTo>
                <a:lnTo>
                  <a:pt x="597099" y="1358"/>
                </a:lnTo>
                <a:lnTo>
                  <a:pt x="599027" y="1626"/>
                </a:lnTo>
                <a:lnTo>
                  <a:pt x="600955" y="1918"/>
                </a:lnTo>
                <a:lnTo>
                  <a:pt x="602873" y="2234"/>
                </a:lnTo>
                <a:lnTo>
                  <a:pt x="604801" y="2575"/>
                </a:lnTo>
                <a:lnTo>
                  <a:pt x="606729" y="2940"/>
                </a:lnTo>
                <a:lnTo>
                  <a:pt x="608657" y="3328"/>
                </a:lnTo>
                <a:lnTo>
                  <a:pt x="610585" y="3741"/>
                </a:lnTo>
                <a:lnTo>
                  <a:pt x="612504" y="4177"/>
                </a:lnTo>
                <a:lnTo>
                  <a:pt x="614432" y="4638"/>
                </a:lnTo>
                <a:lnTo>
                  <a:pt x="616360" y="5122"/>
                </a:lnTo>
                <a:lnTo>
                  <a:pt x="618288" y="5630"/>
                </a:lnTo>
                <a:lnTo>
                  <a:pt x="620216" y="6162"/>
                </a:lnTo>
                <a:lnTo>
                  <a:pt x="622134" y="6717"/>
                </a:lnTo>
                <a:lnTo>
                  <a:pt x="624062" y="7297"/>
                </a:lnTo>
                <a:lnTo>
                  <a:pt x="625990" y="7900"/>
                </a:lnTo>
                <a:lnTo>
                  <a:pt x="627918" y="8526"/>
                </a:lnTo>
                <a:lnTo>
                  <a:pt x="629846" y="9176"/>
                </a:lnTo>
                <a:lnTo>
                  <a:pt x="631764" y="9850"/>
                </a:lnTo>
                <a:lnTo>
                  <a:pt x="633692" y="10548"/>
                </a:lnTo>
                <a:lnTo>
                  <a:pt x="635620" y="11268"/>
                </a:lnTo>
                <a:lnTo>
                  <a:pt x="637548" y="12013"/>
                </a:lnTo>
                <a:lnTo>
                  <a:pt x="639476" y="12780"/>
                </a:lnTo>
                <a:lnTo>
                  <a:pt x="641394" y="13570"/>
                </a:lnTo>
                <a:lnTo>
                  <a:pt x="643323" y="14384"/>
                </a:lnTo>
                <a:lnTo>
                  <a:pt x="645251" y="15221"/>
                </a:lnTo>
                <a:lnTo>
                  <a:pt x="647179" y="16080"/>
                </a:lnTo>
                <a:lnTo>
                  <a:pt x="649107" y="16964"/>
                </a:lnTo>
                <a:lnTo>
                  <a:pt x="651025" y="17869"/>
                </a:lnTo>
                <a:lnTo>
                  <a:pt x="652953" y="18798"/>
                </a:lnTo>
                <a:lnTo>
                  <a:pt x="654881" y="19750"/>
                </a:lnTo>
                <a:lnTo>
                  <a:pt x="656809" y="20724"/>
                </a:lnTo>
                <a:lnTo>
                  <a:pt x="658737" y="21721"/>
                </a:lnTo>
                <a:lnTo>
                  <a:pt x="660665" y="22740"/>
                </a:lnTo>
                <a:lnTo>
                  <a:pt x="662583" y="23783"/>
                </a:lnTo>
                <a:lnTo>
                  <a:pt x="664511" y="24847"/>
                </a:lnTo>
                <a:lnTo>
                  <a:pt x="666439" y="25934"/>
                </a:lnTo>
                <a:lnTo>
                  <a:pt x="668367" y="27043"/>
                </a:lnTo>
                <a:lnTo>
                  <a:pt x="670295" y="28174"/>
                </a:lnTo>
                <a:lnTo>
                  <a:pt x="672213" y="29328"/>
                </a:lnTo>
                <a:lnTo>
                  <a:pt x="674141" y="30504"/>
                </a:lnTo>
                <a:lnTo>
                  <a:pt x="676069" y="31700"/>
                </a:lnTo>
                <a:lnTo>
                  <a:pt x="677998" y="32920"/>
                </a:lnTo>
                <a:lnTo>
                  <a:pt x="679926" y="34161"/>
                </a:lnTo>
                <a:lnTo>
                  <a:pt x="681844" y="35424"/>
                </a:lnTo>
                <a:lnTo>
                  <a:pt x="683772" y="36708"/>
                </a:lnTo>
                <a:lnTo>
                  <a:pt x="685700" y="38014"/>
                </a:lnTo>
                <a:lnTo>
                  <a:pt x="687628" y="39341"/>
                </a:lnTo>
                <a:lnTo>
                  <a:pt x="689556" y="40690"/>
                </a:lnTo>
                <a:lnTo>
                  <a:pt x="691474" y="42059"/>
                </a:lnTo>
                <a:lnTo>
                  <a:pt x="693402" y="43451"/>
                </a:lnTo>
                <a:lnTo>
                  <a:pt x="695330" y="44862"/>
                </a:lnTo>
                <a:lnTo>
                  <a:pt x="697258" y="46295"/>
                </a:lnTo>
                <a:lnTo>
                  <a:pt x="699186" y="47748"/>
                </a:lnTo>
                <a:lnTo>
                  <a:pt x="701104" y="49222"/>
                </a:lnTo>
                <a:lnTo>
                  <a:pt x="703032" y="50717"/>
                </a:lnTo>
                <a:lnTo>
                  <a:pt x="704960" y="52232"/>
                </a:lnTo>
                <a:lnTo>
                  <a:pt x="706888" y="53768"/>
                </a:lnTo>
                <a:lnTo>
                  <a:pt x="708817" y="55323"/>
                </a:lnTo>
                <a:lnTo>
                  <a:pt x="710735" y="56899"/>
                </a:lnTo>
                <a:lnTo>
                  <a:pt x="712663" y="58495"/>
                </a:lnTo>
                <a:lnTo>
                  <a:pt x="714591" y="60110"/>
                </a:lnTo>
                <a:lnTo>
                  <a:pt x="716519" y="61746"/>
                </a:lnTo>
                <a:lnTo>
                  <a:pt x="718447" y="63401"/>
                </a:lnTo>
                <a:lnTo>
                  <a:pt x="720375" y="65077"/>
                </a:lnTo>
                <a:lnTo>
                  <a:pt x="722293" y="66770"/>
                </a:lnTo>
                <a:lnTo>
                  <a:pt x="724221" y="68483"/>
                </a:lnTo>
                <a:lnTo>
                  <a:pt x="726149" y="70217"/>
                </a:lnTo>
                <a:lnTo>
                  <a:pt x="728077" y="71969"/>
                </a:lnTo>
                <a:lnTo>
                  <a:pt x="730005" y="73739"/>
                </a:lnTo>
                <a:lnTo>
                  <a:pt x="731923" y="75529"/>
                </a:lnTo>
                <a:lnTo>
                  <a:pt x="733851" y="77337"/>
                </a:lnTo>
                <a:lnTo>
                  <a:pt x="735779" y="79163"/>
                </a:lnTo>
                <a:lnTo>
                  <a:pt x="737707" y="81009"/>
                </a:lnTo>
                <a:lnTo>
                  <a:pt x="739635" y="82872"/>
                </a:lnTo>
                <a:lnTo>
                  <a:pt x="741553" y="84754"/>
                </a:lnTo>
                <a:lnTo>
                  <a:pt x="743482" y="86653"/>
                </a:lnTo>
                <a:lnTo>
                  <a:pt x="745410" y="88571"/>
                </a:lnTo>
                <a:lnTo>
                  <a:pt x="747338" y="90506"/>
                </a:lnTo>
                <a:lnTo>
                  <a:pt x="749266" y="92459"/>
                </a:lnTo>
                <a:lnTo>
                  <a:pt x="751184" y="94429"/>
                </a:lnTo>
                <a:lnTo>
                  <a:pt x="753112" y="96417"/>
                </a:lnTo>
                <a:lnTo>
                  <a:pt x="755040" y="98422"/>
                </a:lnTo>
                <a:lnTo>
                  <a:pt x="756968" y="100443"/>
                </a:lnTo>
                <a:lnTo>
                  <a:pt x="758896" y="102483"/>
                </a:lnTo>
                <a:lnTo>
                  <a:pt x="760814" y="104538"/>
                </a:lnTo>
                <a:lnTo>
                  <a:pt x="762742" y="106610"/>
                </a:lnTo>
                <a:lnTo>
                  <a:pt x="764670" y="108699"/>
                </a:lnTo>
                <a:lnTo>
                  <a:pt x="766598" y="110804"/>
                </a:lnTo>
                <a:lnTo>
                  <a:pt x="768526" y="112926"/>
                </a:lnTo>
                <a:lnTo>
                  <a:pt x="770444" y="115063"/>
                </a:lnTo>
                <a:lnTo>
                  <a:pt x="772372" y="117216"/>
                </a:lnTo>
                <a:lnTo>
                  <a:pt x="774300" y="119386"/>
                </a:lnTo>
                <a:lnTo>
                  <a:pt x="776229" y="121570"/>
                </a:lnTo>
                <a:lnTo>
                  <a:pt x="778157" y="123771"/>
                </a:lnTo>
                <a:lnTo>
                  <a:pt x="780085" y="125986"/>
                </a:lnTo>
                <a:lnTo>
                  <a:pt x="782003" y="128216"/>
                </a:lnTo>
                <a:lnTo>
                  <a:pt x="783931" y="130462"/>
                </a:lnTo>
                <a:lnTo>
                  <a:pt x="785859" y="132722"/>
                </a:lnTo>
                <a:lnTo>
                  <a:pt x="787787" y="134998"/>
                </a:lnTo>
                <a:lnTo>
                  <a:pt x="789715" y="137287"/>
                </a:lnTo>
                <a:lnTo>
                  <a:pt x="791633" y="139592"/>
                </a:lnTo>
                <a:lnTo>
                  <a:pt x="793561" y="141910"/>
                </a:lnTo>
                <a:lnTo>
                  <a:pt x="795489" y="144242"/>
                </a:lnTo>
                <a:lnTo>
                  <a:pt x="797417" y="146588"/>
                </a:lnTo>
                <a:lnTo>
                  <a:pt x="799345" y="148949"/>
                </a:lnTo>
                <a:lnTo>
                  <a:pt x="801263" y="151323"/>
                </a:lnTo>
                <a:lnTo>
                  <a:pt x="803191" y="153710"/>
                </a:lnTo>
                <a:lnTo>
                  <a:pt x="805119" y="156110"/>
                </a:lnTo>
                <a:lnTo>
                  <a:pt x="807047" y="158523"/>
                </a:lnTo>
                <a:lnTo>
                  <a:pt x="808975" y="160950"/>
                </a:lnTo>
                <a:lnTo>
                  <a:pt x="810894" y="163390"/>
                </a:lnTo>
                <a:lnTo>
                  <a:pt x="812822" y="165842"/>
                </a:lnTo>
                <a:lnTo>
                  <a:pt x="814750" y="168307"/>
                </a:lnTo>
                <a:lnTo>
                  <a:pt x="816678" y="170783"/>
                </a:lnTo>
                <a:lnTo>
                  <a:pt x="818606" y="173272"/>
                </a:lnTo>
                <a:lnTo>
                  <a:pt x="820524" y="175773"/>
                </a:lnTo>
                <a:lnTo>
                  <a:pt x="822452" y="178286"/>
                </a:lnTo>
                <a:lnTo>
                  <a:pt x="824380" y="180810"/>
                </a:lnTo>
                <a:lnTo>
                  <a:pt x="826308" y="183346"/>
                </a:lnTo>
                <a:lnTo>
                  <a:pt x="828236" y="185893"/>
                </a:lnTo>
                <a:lnTo>
                  <a:pt x="830154" y="188452"/>
                </a:lnTo>
                <a:lnTo>
                  <a:pt x="832082" y="191022"/>
                </a:lnTo>
                <a:lnTo>
                  <a:pt x="834010" y="193602"/>
                </a:lnTo>
                <a:lnTo>
                  <a:pt x="835938" y="196193"/>
                </a:lnTo>
                <a:lnTo>
                  <a:pt x="837866" y="198794"/>
                </a:lnTo>
                <a:lnTo>
                  <a:pt x="839794" y="201406"/>
                </a:lnTo>
                <a:lnTo>
                  <a:pt x="841713" y="204029"/>
                </a:lnTo>
                <a:lnTo>
                  <a:pt x="843641" y="206661"/>
                </a:lnTo>
                <a:lnTo>
                  <a:pt x="845569" y="209302"/>
                </a:lnTo>
                <a:lnTo>
                  <a:pt x="847497" y="211955"/>
                </a:lnTo>
                <a:lnTo>
                  <a:pt x="849425" y="214615"/>
                </a:lnTo>
                <a:lnTo>
                  <a:pt x="851343" y="217286"/>
                </a:lnTo>
                <a:lnTo>
                  <a:pt x="853271" y="219966"/>
                </a:lnTo>
                <a:lnTo>
                  <a:pt x="855199" y="222655"/>
                </a:lnTo>
                <a:lnTo>
                  <a:pt x="857127" y="225353"/>
                </a:lnTo>
                <a:lnTo>
                  <a:pt x="859055" y="228059"/>
                </a:lnTo>
                <a:lnTo>
                  <a:pt x="860973" y="230773"/>
                </a:lnTo>
                <a:lnTo>
                  <a:pt x="862901" y="233496"/>
                </a:lnTo>
                <a:lnTo>
                  <a:pt x="864829" y="236228"/>
                </a:lnTo>
                <a:lnTo>
                  <a:pt x="866757" y="238967"/>
                </a:lnTo>
                <a:lnTo>
                  <a:pt x="868685" y="241714"/>
                </a:lnTo>
                <a:lnTo>
                  <a:pt x="870603" y="244469"/>
                </a:lnTo>
                <a:lnTo>
                  <a:pt x="872531" y="247232"/>
                </a:lnTo>
                <a:lnTo>
                  <a:pt x="874459" y="250001"/>
                </a:lnTo>
                <a:lnTo>
                  <a:pt x="876388" y="252779"/>
                </a:lnTo>
                <a:lnTo>
                  <a:pt x="878316" y="255563"/>
                </a:lnTo>
                <a:lnTo>
                  <a:pt x="880234" y="258353"/>
                </a:lnTo>
                <a:lnTo>
                  <a:pt x="882162" y="261151"/>
                </a:lnTo>
                <a:lnTo>
                  <a:pt x="884090" y="263955"/>
                </a:lnTo>
                <a:lnTo>
                  <a:pt x="886018" y="266765"/>
                </a:lnTo>
                <a:lnTo>
                  <a:pt x="887946" y="269582"/>
                </a:lnTo>
                <a:lnTo>
                  <a:pt x="889864" y="272404"/>
                </a:lnTo>
                <a:lnTo>
                  <a:pt x="891792" y="275232"/>
                </a:lnTo>
                <a:lnTo>
                  <a:pt x="893720" y="278066"/>
                </a:lnTo>
                <a:lnTo>
                  <a:pt x="895648" y="280905"/>
                </a:lnTo>
                <a:lnTo>
                  <a:pt x="897576" y="283751"/>
                </a:lnTo>
                <a:lnTo>
                  <a:pt x="899504" y="286600"/>
                </a:lnTo>
                <a:lnTo>
                  <a:pt x="901422" y="289455"/>
                </a:lnTo>
                <a:lnTo>
                  <a:pt x="903350" y="292316"/>
                </a:lnTo>
                <a:lnTo>
                  <a:pt x="905278" y="295180"/>
                </a:lnTo>
                <a:lnTo>
                  <a:pt x="907207" y="298049"/>
                </a:lnTo>
                <a:lnTo>
                  <a:pt x="909135" y="300922"/>
                </a:lnTo>
                <a:lnTo>
                  <a:pt x="911053" y="303800"/>
                </a:lnTo>
                <a:lnTo>
                  <a:pt x="912981" y="306682"/>
                </a:lnTo>
                <a:lnTo>
                  <a:pt x="914909" y="309568"/>
                </a:lnTo>
                <a:lnTo>
                  <a:pt x="916837" y="312457"/>
                </a:lnTo>
                <a:lnTo>
                  <a:pt x="918765" y="315350"/>
                </a:lnTo>
                <a:lnTo>
                  <a:pt x="920683" y="318246"/>
                </a:lnTo>
                <a:lnTo>
                  <a:pt x="922611" y="321146"/>
                </a:lnTo>
                <a:lnTo>
                  <a:pt x="924539" y="324048"/>
                </a:lnTo>
                <a:lnTo>
                  <a:pt x="926467" y="326954"/>
                </a:lnTo>
                <a:lnTo>
                  <a:pt x="928395" y="329862"/>
                </a:lnTo>
                <a:lnTo>
                  <a:pt x="930313" y="332773"/>
                </a:lnTo>
                <a:lnTo>
                  <a:pt x="932241" y="335687"/>
                </a:lnTo>
                <a:lnTo>
                  <a:pt x="934169" y="338602"/>
                </a:lnTo>
                <a:lnTo>
                  <a:pt x="936097" y="341520"/>
                </a:lnTo>
                <a:lnTo>
                  <a:pt x="938025" y="344439"/>
                </a:lnTo>
                <a:lnTo>
                  <a:pt x="939944" y="347361"/>
                </a:lnTo>
                <a:lnTo>
                  <a:pt x="941872" y="350284"/>
                </a:lnTo>
                <a:lnTo>
                  <a:pt x="943800" y="353209"/>
                </a:lnTo>
                <a:lnTo>
                  <a:pt x="945728" y="356135"/>
                </a:lnTo>
                <a:lnTo>
                  <a:pt x="947656" y="359062"/>
                </a:lnTo>
                <a:lnTo>
                  <a:pt x="949574" y="361991"/>
                </a:lnTo>
                <a:lnTo>
                  <a:pt x="951502" y="364920"/>
                </a:lnTo>
                <a:lnTo>
                  <a:pt x="953430" y="367849"/>
                </a:lnTo>
                <a:lnTo>
                  <a:pt x="955358" y="370780"/>
                </a:lnTo>
                <a:lnTo>
                  <a:pt x="957286" y="373711"/>
                </a:lnTo>
                <a:lnTo>
                  <a:pt x="959214" y="376642"/>
                </a:lnTo>
                <a:lnTo>
                  <a:pt x="961132" y="379574"/>
                </a:lnTo>
                <a:lnTo>
                  <a:pt x="961132" y="964684"/>
                </a:lnTo>
                <a:lnTo>
                  <a:pt x="959214" y="964684"/>
                </a:lnTo>
                <a:lnTo>
                  <a:pt x="957286" y="964684"/>
                </a:lnTo>
                <a:lnTo>
                  <a:pt x="955358" y="964684"/>
                </a:lnTo>
                <a:lnTo>
                  <a:pt x="953430" y="964684"/>
                </a:lnTo>
                <a:lnTo>
                  <a:pt x="951502" y="964684"/>
                </a:lnTo>
                <a:lnTo>
                  <a:pt x="949574" y="964684"/>
                </a:lnTo>
                <a:lnTo>
                  <a:pt x="947656" y="964684"/>
                </a:lnTo>
                <a:lnTo>
                  <a:pt x="945728" y="964684"/>
                </a:lnTo>
                <a:lnTo>
                  <a:pt x="943800" y="964684"/>
                </a:lnTo>
                <a:lnTo>
                  <a:pt x="941872" y="964684"/>
                </a:lnTo>
                <a:lnTo>
                  <a:pt x="939944" y="964684"/>
                </a:lnTo>
                <a:lnTo>
                  <a:pt x="938025" y="964684"/>
                </a:lnTo>
                <a:lnTo>
                  <a:pt x="936097" y="964684"/>
                </a:lnTo>
                <a:lnTo>
                  <a:pt x="934169" y="964684"/>
                </a:lnTo>
                <a:lnTo>
                  <a:pt x="932241" y="964684"/>
                </a:lnTo>
                <a:lnTo>
                  <a:pt x="930313" y="964684"/>
                </a:lnTo>
                <a:lnTo>
                  <a:pt x="928395" y="964684"/>
                </a:lnTo>
                <a:lnTo>
                  <a:pt x="926467" y="964684"/>
                </a:lnTo>
                <a:lnTo>
                  <a:pt x="924539" y="964684"/>
                </a:lnTo>
                <a:lnTo>
                  <a:pt x="922611" y="964684"/>
                </a:lnTo>
                <a:lnTo>
                  <a:pt x="920683" y="964684"/>
                </a:lnTo>
                <a:lnTo>
                  <a:pt x="918765" y="964684"/>
                </a:lnTo>
                <a:lnTo>
                  <a:pt x="916837" y="964684"/>
                </a:lnTo>
                <a:lnTo>
                  <a:pt x="914909" y="964684"/>
                </a:lnTo>
                <a:lnTo>
                  <a:pt x="912981" y="964684"/>
                </a:lnTo>
                <a:lnTo>
                  <a:pt x="911053" y="964684"/>
                </a:lnTo>
                <a:lnTo>
                  <a:pt x="909135" y="964684"/>
                </a:lnTo>
                <a:lnTo>
                  <a:pt x="907207" y="964684"/>
                </a:lnTo>
                <a:lnTo>
                  <a:pt x="905278" y="964684"/>
                </a:lnTo>
                <a:lnTo>
                  <a:pt x="903350" y="964684"/>
                </a:lnTo>
                <a:lnTo>
                  <a:pt x="901422" y="964684"/>
                </a:lnTo>
                <a:lnTo>
                  <a:pt x="899504" y="964684"/>
                </a:lnTo>
                <a:lnTo>
                  <a:pt x="897576" y="964684"/>
                </a:lnTo>
                <a:lnTo>
                  <a:pt x="895648" y="964684"/>
                </a:lnTo>
                <a:lnTo>
                  <a:pt x="893720" y="964684"/>
                </a:lnTo>
                <a:lnTo>
                  <a:pt x="891792" y="964684"/>
                </a:lnTo>
                <a:lnTo>
                  <a:pt x="889864" y="964684"/>
                </a:lnTo>
                <a:lnTo>
                  <a:pt x="887946" y="964684"/>
                </a:lnTo>
                <a:lnTo>
                  <a:pt x="886018" y="964684"/>
                </a:lnTo>
                <a:lnTo>
                  <a:pt x="884090" y="964684"/>
                </a:lnTo>
                <a:lnTo>
                  <a:pt x="882162" y="964684"/>
                </a:lnTo>
                <a:lnTo>
                  <a:pt x="880234" y="964684"/>
                </a:lnTo>
                <a:lnTo>
                  <a:pt x="878316" y="964684"/>
                </a:lnTo>
                <a:lnTo>
                  <a:pt x="876388" y="964684"/>
                </a:lnTo>
                <a:lnTo>
                  <a:pt x="874459" y="964684"/>
                </a:lnTo>
                <a:lnTo>
                  <a:pt x="872531" y="964684"/>
                </a:lnTo>
                <a:lnTo>
                  <a:pt x="870603" y="964684"/>
                </a:lnTo>
                <a:lnTo>
                  <a:pt x="868685" y="964684"/>
                </a:lnTo>
                <a:lnTo>
                  <a:pt x="866757" y="964684"/>
                </a:lnTo>
                <a:lnTo>
                  <a:pt x="864829" y="964684"/>
                </a:lnTo>
                <a:lnTo>
                  <a:pt x="862901" y="964684"/>
                </a:lnTo>
                <a:lnTo>
                  <a:pt x="860973" y="964684"/>
                </a:lnTo>
                <a:lnTo>
                  <a:pt x="859055" y="964684"/>
                </a:lnTo>
                <a:lnTo>
                  <a:pt x="857127" y="964684"/>
                </a:lnTo>
                <a:lnTo>
                  <a:pt x="855199" y="964684"/>
                </a:lnTo>
                <a:lnTo>
                  <a:pt x="853271" y="964684"/>
                </a:lnTo>
                <a:lnTo>
                  <a:pt x="851343" y="964684"/>
                </a:lnTo>
                <a:lnTo>
                  <a:pt x="849425" y="964684"/>
                </a:lnTo>
                <a:lnTo>
                  <a:pt x="847497" y="964684"/>
                </a:lnTo>
                <a:lnTo>
                  <a:pt x="845569" y="964684"/>
                </a:lnTo>
                <a:lnTo>
                  <a:pt x="843641" y="964684"/>
                </a:lnTo>
                <a:lnTo>
                  <a:pt x="841713" y="964684"/>
                </a:lnTo>
                <a:lnTo>
                  <a:pt x="839794" y="964684"/>
                </a:lnTo>
                <a:lnTo>
                  <a:pt x="837866" y="964684"/>
                </a:lnTo>
                <a:lnTo>
                  <a:pt x="835938" y="964684"/>
                </a:lnTo>
                <a:lnTo>
                  <a:pt x="834010" y="964684"/>
                </a:lnTo>
                <a:lnTo>
                  <a:pt x="832082" y="964684"/>
                </a:lnTo>
                <a:lnTo>
                  <a:pt x="830154" y="964684"/>
                </a:lnTo>
                <a:lnTo>
                  <a:pt x="828236" y="964684"/>
                </a:lnTo>
                <a:lnTo>
                  <a:pt x="826308" y="964684"/>
                </a:lnTo>
                <a:lnTo>
                  <a:pt x="824380" y="964684"/>
                </a:lnTo>
                <a:lnTo>
                  <a:pt x="822452" y="964684"/>
                </a:lnTo>
                <a:lnTo>
                  <a:pt x="820524" y="964684"/>
                </a:lnTo>
                <a:lnTo>
                  <a:pt x="818606" y="964684"/>
                </a:lnTo>
                <a:lnTo>
                  <a:pt x="816678" y="964684"/>
                </a:lnTo>
                <a:lnTo>
                  <a:pt x="814750" y="964684"/>
                </a:lnTo>
                <a:lnTo>
                  <a:pt x="812822" y="964684"/>
                </a:lnTo>
                <a:lnTo>
                  <a:pt x="810894" y="964684"/>
                </a:lnTo>
                <a:lnTo>
                  <a:pt x="808975" y="964684"/>
                </a:lnTo>
                <a:lnTo>
                  <a:pt x="807047" y="964684"/>
                </a:lnTo>
                <a:lnTo>
                  <a:pt x="805119" y="964684"/>
                </a:lnTo>
                <a:lnTo>
                  <a:pt x="803191" y="964684"/>
                </a:lnTo>
                <a:lnTo>
                  <a:pt x="801263" y="964684"/>
                </a:lnTo>
                <a:lnTo>
                  <a:pt x="799345" y="964684"/>
                </a:lnTo>
                <a:lnTo>
                  <a:pt x="797417" y="964684"/>
                </a:lnTo>
                <a:lnTo>
                  <a:pt x="795489" y="964684"/>
                </a:lnTo>
                <a:lnTo>
                  <a:pt x="793561" y="964684"/>
                </a:lnTo>
                <a:lnTo>
                  <a:pt x="791633" y="964684"/>
                </a:lnTo>
                <a:lnTo>
                  <a:pt x="789715" y="964684"/>
                </a:lnTo>
                <a:lnTo>
                  <a:pt x="787787" y="964684"/>
                </a:lnTo>
                <a:lnTo>
                  <a:pt x="785859" y="964684"/>
                </a:lnTo>
                <a:lnTo>
                  <a:pt x="783931" y="964684"/>
                </a:lnTo>
                <a:lnTo>
                  <a:pt x="782003" y="964684"/>
                </a:lnTo>
                <a:lnTo>
                  <a:pt x="780085" y="964684"/>
                </a:lnTo>
                <a:lnTo>
                  <a:pt x="778157" y="964684"/>
                </a:lnTo>
                <a:lnTo>
                  <a:pt x="776229" y="964684"/>
                </a:lnTo>
                <a:lnTo>
                  <a:pt x="774300" y="964684"/>
                </a:lnTo>
                <a:lnTo>
                  <a:pt x="772372" y="964684"/>
                </a:lnTo>
                <a:lnTo>
                  <a:pt x="770444" y="964684"/>
                </a:lnTo>
                <a:lnTo>
                  <a:pt x="768526" y="964684"/>
                </a:lnTo>
                <a:lnTo>
                  <a:pt x="766598" y="964684"/>
                </a:lnTo>
                <a:lnTo>
                  <a:pt x="764670" y="964684"/>
                </a:lnTo>
                <a:lnTo>
                  <a:pt x="762742" y="964684"/>
                </a:lnTo>
                <a:lnTo>
                  <a:pt x="760814" y="964684"/>
                </a:lnTo>
                <a:lnTo>
                  <a:pt x="758896" y="964684"/>
                </a:lnTo>
                <a:lnTo>
                  <a:pt x="756968" y="964684"/>
                </a:lnTo>
                <a:lnTo>
                  <a:pt x="755040" y="964684"/>
                </a:lnTo>
                <a:lnTo>
                  <a:pt x="753112" y="964684"/>
                </a:lnTo>
                <a:lnTo>
                  <a:pt x="751184" y="964684"/>
                </a:lnTo>
                <a:lnTo>
                  <a:pt x="749266" y="964684"/>
                </a:lnTo>
                <a:lnTo>
                  <a:pt x="747338" y="964684"/>
                </a:lnTo>
                <a:lnTo>
                  <a:pt x="745410" y="964684"/>
                </a:lnTo>
                <a:lnTo>
                  <a:pt x="743482" y="964684"/>
                </a:lnTo>
                <a:lnTo>
                  <a:pt x="741553" y="964684"/>
                </a:lnTo>
                <a:lnTo>
                  <a:pt x="739635" y="964684"/>
                </a:lnTo>
                <a:lnTo>
                  <a:pt x="737707" y="964684"/>
                </a:lnTo>
                <a:lnTo>
                  <a:pt x="735779" y="964684"/>
                </a:lnTo>
                <a:lnTo>
                  <a:pt x="733851" y="964684"/>
                </a:lnTo>
                <a:lnTo>
                  <a:pt x="731923" y="964684"/>
                </a:lnTo>
                <a:lnTo>
                  <a:pt x="730005" y="964684"/>
                </a:lnTo>
                <a:lnTo>
                  <a:pt x="728077" y="964684"/>
                </a:lnTo>
                <a:lnTo>
                  <a:pt x="726149" y="964684"/>
                </a:lnTo>
                <a:lnTo>
                  <a:pt x="724221" y="964684"/>
                </a:lnTo>
                <a:lnTo>
                  <a:pt x="722293" y="964684"/>
                </a:lnTo>
                <a:lnTo>
                  <a:pt x="720375" y="964684"/>
                </a:lnTo>
                <a:lnTo>
                  <a:pt x="718447" y="964684"/>
                </a:lnTo>
                <a:lnTo>
                  <a:pt x="716519" y="964684"/>
                </a:lnTo>
                <a:lnTo>
                  <a:pt x="714591" y="964684"/>
                </a:lnTo>
                <a:lnTo>
                  <a:pt x="712663" y="964684"/>
                </a:lnTo>
                <a:lnTo>
                  <a:pt x="710735" y="964684"/>
                </a:lnTo>
                <a:lnTo>
                  <a:pt x="708817" y="964684"/>
                </a:lnTo>
                <a:lnTo>
                  <a:pt x="706888" y="964684"/>
                </a:lnTo>
                <a:lnTo>
                  <a:pt x="704960" y="964684"/>
                </a:lnTo>
                <a:lnTo>
                  <a:pt x="703032" y="964684"/>
                </a:lnTo>
                <a:lnTo>
                  <a:pt x="701104" y="964684"/>
                </a:lnTo>
                <a:lnTo>
                  <a:pt x="699186" y="964684"/>
                </a:lnTo>
                <a:lnTo>
                  <a:pt x="697258" y="964684"/>
                </a:lnTo>
                <a:lnTo>
                  <a:pt x="695330" y="964684"/>
                </a:lnTo>
                <a:lnTo>
                  <a:pt x="693402" y="964684"/>
                </a:lnTo>
                <a:lnTo>
                  <a:pt x="691474" y="964684"/>
                </a:lnTo>
                <a:lnTo>
                  <a:pt x="689556" y="964684"/>
                </a:lnTo>
                <a:lnTo>
                  <a:pt x="687628" y="964684"/>
                </a:lnTo>
                <a:lnTo>
                  <a:pt x="685700" y="964684"/>
                </a:lnTo>
                <a:lnTo>
                  <a:pt x="683772" y="964684"/>
                </a:lnTo>
                <a:lnTo>
                  <a:pt x="681844" y="964684"/>
                </a:lnTo>
                <a:lnTo>
                  <a:pt x="679926" y="964684"/>
                </a:lnTo>
                <a:lnTo>
                  <a:pt x="677998" y="964684"/>
                </a:lnTo>
                <a:lnTo>
                  <a:pt x="676069" y="964684"/>
                </a:lnTo>
                <a:lnTo>
                  <a:pt x="674141" y="964684"/>
                </a:lnTo>
                <a:lnTo>
                  <a:pt x="672213" y="964684"/>
                </a:lnTo>
                <a:lnTo>
                  <a:pt x="670295" y="964684"/>
                </a:lnTo>
                <a:lnTo>
                  <a:pt x="668367" y="964684"/>
                </a:lnTo>
                <a:lnTo>
                  <a:pt x="666439" y="964684"/>
                </a:lnTo>
                <a:lnTo>
                  <a:pt x="664511" y="964684"/>
                </a:lnTo>
                <a:lnTo>
                  <a:pt x="662583" y="964684"/>
                </a:lnTo>
                <a:lnTo>
                  <a:pt x="660665" y="964684"/>
                </a:lnTo>
                <a:lnTo>
                  <a:pt x="658737" y="964684"/>
                </a:lnTo>
                <a:lnTo>
                  <a:pt x="656809" y="964684"/>
                </a:lnTo>
                <a:lnTo>
                  <a:pt x="654881" y="964684"/>
                </a:lnTo>
                <a:lnTo>
                  <a:pt x="652953" y="964684"/>
                </a:lnTo>
                <a:lnTo>
                  <a:pt x="651025" y="964684"/>
                </a:lnTo>
                <a:lnTo>
                  <a:pt x="649107" y="964684"/>
                </a:lnTo>
                <a:lnTo>
                  <a:pt x="647179" y="964684"/>
                </a:lnTo>
                <a:lnTo>
                  <a:pt x="645251" y="964684"/>
                </a:lnTo>
                <a:lnTo>
                  <a:pt x="643323" y="964684"/>
                </a:lnTo>
                <a:lnTo>
                  <a:pt x="641394" y="964684"/>
                </a:lnTo>
                <a:lnTo>
                  <a:pt x="639476" y="964684"/>
                </a:lnTo>
                <a:lnTo>
                  <a:pt x="637548" y="964684"/>
                </a:lnTo>
                <a:lnTo>
                  <a:pt x="635620" y="964684"/>
                </a:lnTo>
                <a:lnTo>
                  <a:pt x="633692" y="964684"/>
                </a:lnTo>
                <a:lnTo>
                  <a:pt x="631764" y="964684"/>
                </a:lnTo>
                <a:lnTo>
                  <a:pt x="629846" y="964684"/>
                </a:lnTo>
                <a:lnTo>
                  <a:pt x="627918" y="964684"/>
                </a:lnTo>
                <a:lnTo>
                  <a:pt x="625990" y="964684"/>
                </a:lnTo>
                <a:lnTo>
                  <a:pt x="624062" y="964684"/>
                </a:lnTo>
                <a:lnTo>
                  <a:pt x="622134" y="964684"/>
                </a:lnTo>
                <a:lnTo>
                  <a:pt x="620216" y="964684"/>
                </a:lnTo>
                <a:lnTo>
                  <a:pt x="618288" y="964684"/>
                </a:lnTo>
                <a:lnTo>
                  <a:pt x="616360" y="964684"/>
                </a:lnTo>
                <a:lnTo>
                  <a:pt x="614432" y="964684"/>
                </a:lnTo>
                <a:lnTo>
                  <a:pt x="612504" y="964684"/>
                </a:lnTo>
                <a:lnTo>
                  <a:pt x="610585" y="964684"/>
                </a:lnTo>
                <a:lnTo>
                  <a:pt x="608657" y="964684"/>
                </a:lnTo>
                <a:lnTo>
                  <a:pt x="606729" y="964684"/>
                </a:lnTo>
                <a:lnTo>
                  <a:pt x="604801" y="964684"/>
                </a:lnTo>
                <a:lnTo>
                  <a:pt x="602873" y="964684"/>
                </a:lnTo>
                <a:lnTo>
                  <a:pt x="600955" y="964684"/>
                </a:lnTo>
                <a:lnTo>
                  <a:pt x="599027" y="964684"/>
                </a:lnTo>
                <a:lnTo>
                  <a:pt x="597099" y="964684"/>
                </a:lnTo>
                <a:lnTo>
                  <a:pt x="595171" y="964684"/>
                </a:lnTo>
                <a:lnTo>
                  <a:pt x="593243" y="964684"/>
                </a:lnTo>
                <a:lnTo>
                  <a:pt x="591315" y="964684"/>
                </a:lnTo>
                <a:lnTo>
                  <a:pt x="589397" y="964684"/>
                </a:lnTo>
                <a:lnTo>
                  <a:pt x="587469" y="964684"/>
                </a:lnTo>
                <a:lnTo>
                  <a:pt x="585541" y="964684"/>
                </a:lnTo>
                <a:lnTo>
                  <a:pt x="583613" y="964684"/>
                </a:lnTo>
                <a:lnTo>
                  <a:pt x="581685" y="964684"/>
                </a:lnTo>
                <a:lnTo>
                  <a:pt x="579767" y="964684"/>
                </a:lnTo>
                <a:lnTo>
                  <a:pt x="577839" y="964684"/>
                </a:lnTo>
                <a:lnTo>
                  <a:pt x="575910" y="964684"/>
                </a:lnTo>
                <a:lnTo>
                  <a:pt x="573982" y="964684"/>
                </a:lnTo>
                <a:lnTo>
                  <a:pt x="572054" y="964684"/>
                </a:lnTo>
                <a:lnTo>
                  <a:pt x="570136" y="964684"/>
                </a:lnTo>
                <a:lnTo>
                  <a:pt x="568208" y="964684"/>
                </a:lnTo>
                <a:lnTo>
                  <a:pt x="566280" y="964684"/>
                </a:lnTo>
                <a:lnTo>
                  <a:pt x="564352" y="964684"/>
                </a:lnTo>
                <a:lnTo>
                  <a:pt x="562424" y="964684"/>
                </a:lnTo>
                <a:lnTo>
                  <a:pt x="560506" y="964684"/>
                </a:lnTo>
                <a:lnTo>
                  <a:pt x="558578" y="964684"/>
                </a:lnTo>
                <a:lnTo>
                  <a:pt x="556650" y="964684"/>
                </a:lnTo>
                <a:lnTo>
                  <a:pt x="554722" y="964684"/>
                </a:lnTo>
                <a:lnTo>
                  <a:pt x="552794" y="964684"/>
                </a:lnTo>
                <a:lnTo>
                  <a:pt x="550876" y="964684"/>
                </a:lnTo>
                <a:lnTo>
                  <a:pt x="548948" y="964684"/>
                </a:lnTo>
                <a:lnTo>
                  <a:pt x="547020" y="964684"/>
                </a:lnTo>
                <a:lnTo>
                  <a:pt x="545092" y="964684"/>
                </a:lnTo>
                <a:lnTo>
                  <a:pt x="543163" y="964684"/>
                </a:lnTo>
                <a:lnTo>
                  <a:pt x="541245" y="964684"/>
                </a:lnTo>
                <a:lnTo>
                  <a:pt x="539317" y="964684"/>
                </a:lnTo>
                <a:lnTo>
                  <a:pt x="537389" y="964684"/>
                </a:lnTo>
                <a:lnTo>
                  <a:pt x="535461" y="964684"/>
                </a:lnTo>
                <a:lnTo>
                  <a:pt x="533533" y="964684"/>
                </a:lnTo>
                <a:lnTo>
                  <a:pt x="531605" y="964684"/>
                </a:lnTo>
                <a:lnTo>
                  <a:pt x="529687" y="964684"/>
                </a:lnTo>
                <a:lnTo>
                  <a:pt x="527759" y="964684"/>
                </a:lnTo>
                <a:lnTo>
                  <a:pt x="525831" y="964684"/>
                </a:lnTo>
                <a:lnTo>
                  <a:pt x="523903" y="964684"/>
                </a:lnTo>
                <a:lnTo>
                  <a:pt x="521975" y="964684"/>
                </a:lnTo>
                <a:lnTo>
                  <a:pt x="520057" y="964684"/>
                </a:lnTo>
                <a:lnTo>
                  <a:pt x="518129" y="964684"/>
                </a:lnTo>
                <a:lnTo>
                  <a:pt x="516201" y="964684"/>
                </a:lnTo>
                <a:lnTo>
                  <a:pt x="514273" y="964684"/>
                </a:lnTo>
                <a:lnTo>
                  <a:pt x="512345" y="964684"/>
                </a:lnTo>
                <a:lnTo>
                  <a:pt x="510427" y="964684"/>
                </a:lnTo>
                <a:lnTo>
                  <a:pt x="508498" y="964684"/>
                </a:lnTo>
                <a:lnTo>
                  <a:pt x="506570" y="964684"/>
                </a:lnTo>
                <a:lnTo>
                  <a:pt x="504642" y="964684"/>
                </a:lnTo>
                <a:lnTo>
                  <a:pt x="502714" y="964684"/>
                </a:lnTo>
                <a:lnTo>
                  <a:pt x="500796" y="964684"/>
                </a:lnTo>
                <a:lnTo>
                  <a:pt x="498868" y="964684"/>
                </a:lnTo>
                <a:lnTo>
                  <a:pt x="496940" y="964684"/>
                </a:lnTo>
                <a:lnTo>
                  <a:pt x="495012" y="964684"/>
                </a:lnTo>
                <a:lnTo>
                  <a:pt x="493084" y="964684"/>
                </a:lnTo>
                <a:lnTo>
                  <a:pt x="491166" y="964684"/>
                </a:lnTo>
                <a:lnTo>
                  <a:pt x="489238" y="964684"/>
                </a:lnTo>
                <a:lnTo>
                  <a:pt x="487310" y="964684"/>
                </a:lnTo>
                <a:lnTo>
                  <a:pt x="485382" y="964684"/>
                </a:lnTo>
                <a:lnTo>
                  <a:pt x="483454" y="964684"/>
                </a:lnTo>
                <a:lnTo>
                  <a:pt x="481536" y="964684"/>
                </a:lnTo>
                <a:lnTo>
                  <a:pt x="479608" y="964684"/>
                </a:lnTo>
                <a:lnTo>
                  <a:pt x="477679" y="964684"/>
                </a:lnTo>
                <a:lnTo>
                  <a:pt x="475751" y="964684"/>
                </a:lnTo>
                <a:lnTo>
                  <a:pt x="473823" y="964684"/>
                </a:lnTo>
                <a:lnTo>
                  <a:pt x="471895" y="964684"/>
                </a:lnTo>
                <a:lnTo>
                  <a:pt x="469977" y="964684"/>
                </a:lnTo>
                <a:lnTo>
                  <a:pt x="468049" y="964684"/>
                </a:lnTo>
                <a:lnTo>
                  <a:pt x="466121" y="964684"/>
                </a:lnTo>
                <a:lnTo>
                  <a:pt x="464193" y="964684"/>
                </a:lnTo>
                <a:lnTo>
                  <a:pt x="462265" y="964684"/>
                </a:lnTo>
                <a:lnTo>
                  <a:pt x="460347" y="964684"/>
                </a:lnTo>
                <a:lnTo>
                  <a:pt x="458419" y="964684"/>
                </a:lnTo>
                <a:lnTo>
                  <a:pt x="456491" y="964684"/>
                </a:lnTo>
                <a:lnTo>
                  <a:pt x="454563" y="964684"/>
                </a:lnTo>
                <a:lnTo>
                  <a:pt x="452635" y="964684"/>
                </a:lnTo>
                <a:lnTo>
                  <a:pt x="450717" y="964684"/>
                </a:lnTo>
                <a:lnTo>
                  <a:pt x="448789" y="964684"/>
                </a:lnTo>
                <a:lnTo>
                  <a:pt x="446861" y="964684"/>
                </a:lnTo>
                <a:lnTo>
                  <a:pt x="444933" y="964684"/>
                </a:lnTo>
                <a:lnTo>
                  <a:pt x="443004" y="964684"/>
                </a:lnTo>
                <a:lnTo>
                  <a:pt x="441086" y="964684"/>
                </a:lnTo>
                <a:lnTo>
                  <a:pt x="439158" y="964684"/>
                </a:lnTo>
                <a:lnTo>
                  <a:pt x="437230" y="964684"/>
                </a:lnTo>
                <a:lnTo>
                  <a:pt x="435302" y="964684"/>
                </a:lnTo>
                <a:lnTo>
                  <a:pt x="433374" y="964684"/>
                </a:lnTo>
                <a:lnTo>
                  <a:pt x="431456" y="964684"/>
                </a:lnTo>
                <a:lnTo>
                  <a:pt x="429528" y="964684"/>
                </a:lnTo>
                <a:lnTo>
                  <a:pt x="427600" y="964684"/>
                </a:lnTo>
                <a:lnTo>
                  <a:pt x="425672" y="964684"/>
                </a:lnTo>
                <a:lnTo>
                  <a:pt x="423744" y="964684"/>
                </a:lnTo>
                <a:lnTo>
                  <a:pt x="421826" y="964684"/>
                </a:lnTo>
                <a:lnTo>
                  <a:pt x="419898" y="964684"/>
                </a:lnTo>
                <a:lnTo>
                  <a:pt x="417970" y="964684"/>
                </a:lnTo>
                <a:lnTo>
                  <a:pt x="416042" y="964684"/>
                </a:lnTo>
                <a:lnTo>
                  <a:pt x="414114" y="964684"/>
                </a:lnTo>
                <a:lnTo>
                  <a:pt x="412185" y="964684"/>
                </a:lnTo>
                <a:lnTo>
                  <a:pt x="410267" y="964684"/>
                </a:lnTo>
                <a:lnTo>
                  <a:pt x="408339" y="964684"/>
                </a:lnTo>
                <a:lnTo>
                  <a:pt x="406411" y="964684"/>
                </a:lnTo>
                <a:lnTo>
                  <a:pt x="404483" y="964684"/>
                </a:lnTo>
                <a:lnTo>
                  <a:pt x="402555" y="964684"/>
                </a:lnTo>
                <a:lnTo>
                  <a:pt x="400637" y="964684"/>
                </a:lnTo>
                <a:lnTo>
                  <a:pt x="398709" y="964684"/>
                </a:lnTo>
                <a:lnTo>
                  <a:pt x="396781" y="964684"/>
                </a:lnTo>
                <a:lnTo>
                  <a:pt x="394853" y="964684"/>
                </a:lnTo>
                <a:lnTo>
                  <a:pt x="392925" y="964684"/>
                </a:lnTo>
                <a:lnTo>
                  <a:pt x="391007" y="964684"/>
                </a:lnTo>
                <a:lnTo>
                  <a:pt x="389079" y="964684"/>
                </a:lnTo>
                <a:lnTo>
                  <a:pt x="387151" y="964684"/>
                </a:lnTo>
                <a:lnTo>
                  <a:pt x="385223" y="964684"/>
                </a:lnTo>
                <a:lnTo>
                  <a:pt x="383295" y="964684"/>
                </a:lnTo>
                <a:lnTo>
                  <a:pt x="381376" y="964684"/>
                </a:lnTo>
                <a:lnTo>
                  <a:pt x="379449" y="964684"/>
                </a:lnTo>
                <a:lnTo>
                  <a:pt x="377520" y="964684"/>
                </a:lnTo>
                <a:lnTo>
                  <a:pt x="375592" y="964684"/>
                </a:lnTo>
                <a:lnTo>
                  <a:pt x="373664" y="964684"/>
                </a:lnTo>
                <a:lnTo>
                  <a:pt x="371746" y="964684"/>
                </a:lnTo>
                <a:lnTo>
                  <a:pt x="369818" y="964684"/>
                </a:lnTo>
                <a:lnTo>
                  <a:pt x="367890" y="964684"/>
                </a:lnTo>
                <a:lnTo>
                  <a:pt x="365962" y="964684"/>
                </a:lnTo>
                <a:lnTo>
                  <a:pt x="364034" y="964684"/>
                </a:lnTo>
                <a:lnTo>
                  <a:pt x="362116" y="964684"/>
                </a:lnTo>
                <a:lnTo>
                  <a:pt x="360188" y="964684"/>
                </a:lnTo>
                <a:lnTo>
                  <a:pt x="358260" y="964684"/>
                </a:lnTo>
                <a:lnTo>
                  <a:pt x="356332" y="964684"/>
                </a:lnTo>
                <a:lnTo>
                  <a:pt x="354404" y="964684"/>
                </a:lnTo>
                <a:lnTo>
                  <a:pt x="352476" y="964684"/>
                </a:lnTo>
                <a:lnTo>
                  <a:pt x="350558" y="964684"/>
                </a:lnTo>
                <a:lnTo>
                  <a:pt x="348630" y="964684"/>
                </a:lnTo>
                <a:lnTo>
                  <a:pt x="346701" y="964684"/>
                </a:lnTo>
                <a:lnTo>
                  <a:pt x="344773" y="964684"/>
                </a:lnTo>
                <a:lnTo>
                  <a:pt x="342845" y="964684"/>
                </a:lnTo>
                <a:lnTo>
                  <a:pt x="340927" y="964684"/>
                </a:lnTo>
                <a:lnTo>
                  <a:pt x="338999" y="964684"/>
                </a:lnTo>
                <a:lnTo>
                  <a:pt x="337071" y="964684"/>
                </a:lnTo>
                <a:lnTo>
                  <a:pt x="335143" y="964684"/>
                </a:lnTo>
                <a:lnTo>
                  <a:pt x="333215" y="964684"/>
                </a:lnTo>
                <a:lnTo>
                  <a:pt x="331297" y="964684"/>
                </a:lnTo>
                <a:lnTo>
                  <a:pt x="329369" y="964684"/>
                </a:lnTo>
                <a:lnTo>
                  <a:pt x="327441" y="964684"/>
                </a:lnTo>
                <a:lnTo>
                  <a:pt x="325513" y="964684"/>
                </a:lnTo>
                <a:lnTo>
                  <a:pt x="323585" y="964684"/>
                </a:lnTo>
                <a:lnTo>
                  <a:pt x="321667" y="964684"/>
                </a:lnTo>
                <a:lnTo>
                  <a:pt x="319739" y="964684"/>
                </a:lnTo>
                <a:lnTo>
                  <a:pt x="317811" y="964684"/>
                </a:lnTo>
                <a:lnTo>
                  <a:pt x="315883" y="964684"/>
                </a:lnTo>
                <a:lnTo>
                  <a:pt x="313955" y="964684"/>
                </a:lnTo>
                <a:lnTo>
                  <a:pt x="312036" y="964684"/>
                </a:lnTo>
                <a:lnTo>
                  <a:pt x="310108" y="964684"/>
                </a:lnTo>
                <a:lnTo>
                  <a:pt x="308180" y="964684"/>
                </a:lnTo>
                <a:lnTo>
                  <a:pt x="306252" y="964684"/>
                </a:lnTo>
                <a:lnTo>
                  <a:pt x="304324" y="964684"/>
                </a:lnTo>
                <a:lnTo>
                  <a:pt x="302406" y="964684"/>
                </a:lnTo>
                <a:lnTo>
                  <a:pt x="300478" y="964684"/>
                </a:lnTo>
                <a:lnTo>
                  <a:pt x="298550" y="964684"/>
                </a:lnTo>
                <a:lnTo>
                  <a:pt x="296622" y="964684"/>
                </a:lnTo>
                <a:lnTo>
                  <a:pt x="294694" y="964684"/>
                </a:lnTo>
                <a:lnTo>
                  <a:pt x="292766" y="964684"/>
                </a:lnTo>
                <a:lnTo>
                  <a:pt x="290848" y="964684"/>
                </a:lnTo>
                <a:lnTo>
                  <a:pt x="288920" y="964684"/>
                </a:lnTo>
                <a:lnTo>
                  <a:pt x="286992" y="964684"/>
                </a:lnTo>
                <a:lnTo>
                  <a:pt x="285064" y="964684"/>
                </a:lnTo>
                <a:lnTo>
                  <a:pt x="283136" y="964684"/>
                </a:lnTo>
                <a:lnTo>
                  <a:pt x="281218" y="964684"/>
                </a:lnTo>
                <a:lnTo>
                  <a:pt x="279289" y="964684"/>
                </a:lnTo>
                <a:lnTo>
                  <a:pt x="277361" y="964684"/>
                </a:lnTo>
                <a:lnTo>
                  <a:pt x="275433" y="964684"/>
                </a:lnTo>
                <a:lnTo>
                  <a:pt x="273505" y="964684"/>
                </a:lnTo>
                <a:lnTo>
                  <a:pt x="271587" y="964684"/>
                </a:lnTo>
                <a:lnTo>
                  <a:pt x="269659" y="964684"/>
                </a:lnTo>
                <a:lnTo>
                  <a:pt x="267731" y="964684"/>
                </a:lnTo>
                <a:lnTo>
                  <a:pt x="265803" y="964684"/>
                </a:lnTo>
                <a:lnTo>
                  <a:pt x="263875" y="964684"/>
                </a:lnTo>
                <a:lnTo>
                  <a:pt x="261957" y="964684"/>
                </a:lnTo>
                <a:lnTo>
                  <a:pt x="260029" y="964684"/>
                </a:lnTo>
                <a:lnTo>
                  <a:pt x="258101" y="964684"/>
                </a:lnTo>
                <a:lnTo>
                  <a:pt x="256173" y="964684"/>
                </a:lnTo>
                <a:lnTo>
                  <a:pt x="254245" y="964684"/>
                </a:lnTo>
                <a:lnTo>
                  <a:pt x="252327" y="964684"/>
                </a:lnTo>
                <a:lnTo>
                  <a:pt x="250399" y="964684"/>
                </a:lnTo>
                <a:lnTo>
                  <a:pt x="248471" y="964684"/>
                </a:lnTo>
                <a:lnTo>
                  <a:pt x="246543" y="964684"/>
                </a:lnTo>
                <a:lnTo>
                  <a:pt x="244614" y="964684"/>
                </a:lnTo>
                <a:lnTo>
                  <a:pt x="242696" y="964684"/>
                </a:lnTo>
                <a:lnTo>
                  <a:pt x="240768" y="964684"/>
                </a:lnTo>
                <a:lnTo>
                  <a:pt x="238840" y="964684"/>
                </a:lnTo>
                <a:lnTo>
                  <a:pt x="236912" y="964684"/>
                </a:lnTo>
                <a:lnTo>
                  <a:pt x="234984" y="964684"/>
                </a:lnTo>
                <a:lnTo>
                  <a:pt x="233056" y="964684"/>
                </a:lnTo>
                <a:lnTo>
                  <a:pt x="231138" y="964684"/>
                </a:lnTo>
                <a:lnTo>
                  <a:pt x="229210" y="964684"/>
                </a:lnTo>
                <a:lnTo>
                  <a:pt x="227282" y="964684"/>
                </a:lnTo>
                <a:lnTo>
                  <a:pt x="225354" y="964684"/>
                </a:lnTo>
                <a:lnTo>
                  <a:pt x="223426" y="964684"/>
                </a:lnTo>
                <a:lnTo>
                  <a:pt x="221508" y="964684"/>
                </a:lnTo>
                <a:lnTo>
                  <a:pt x="219580" y="964684"/>
                </a:lnTo>
                <a:lnTo>
                  <a:pt x="217652" y="964684"/>
                </a:lnTo>
                <a:lnTo>
                  <a:pt x="215724" y="964684"/>
                </a:lnTo>
                <a:lnTo>
                  <a:pt x="213795" y="964684"/>
                </a:lnTo>
                <a:lnTo>
                  <a:pt x="211877" y="964684"/>
                </a:lnTo>
                <a:lnTo>
                  <a:pt x="209949" y="964684"/>
                </a:lnTo>
                <a:lnTo>
                  <a:pt x="208021" y="964684"/>
                </a:lnTo>
                <a:lnTo>
                  <a:pt x="206093" y="964684"/>
                </a:lnTo>
                <a:lnTo>
                  <a:pt x="204165" y="964684"/>
                </a:lnTo>
                <a:lnTo>
                  <a:pt x="202247" y="964684"/>
                </a:lnTo>
                <a:lnTo>
                  <a:pt x="200319" y="964684"/>
                </a:lnTo>
                <a:lnTo>
                  <a:pt x="198391" y="964684"/>
                </a:lnTo>
                <a:lnTo>
                  <a:pt x="196463" y="964684"/>
                </a:lnTo>
                <a:lnTo>
                  <a:pt x="194535" y="964684"/>
                </a:lnTo>
                <a:lnTo>
                  <a:pt x="192617" y="964684"/>
                </a:lnTo>
                <a:lnTo>
                  <a:pt x="190689" y="964684"/>
                </a:lnTo>
                <a:lnTo>
                  <a:pt x="188761" y="964684"/>
                </a:lnTo>
                <a:lnTo>
                  <a:pt x="186833" y="964684"/>
                </a:lnTo>
                <a:lnTo>
                  <a:pt x="184905" y="964684"/>
                </a:lnTo>
                <a:lnTo>
                  <a:pt x="182986" y="964684"/>
                </a:lnTo>
                <a:lnTo>
                  <a:pt x="181058" y="964684"/>
                </a:lnTo>
                <a:lnTo>
                  <a:pt x="179130" y="964684"/>
                </a:lnTo>
                <a:lnTo>
                  <a:pt x="177202" y="964684"/>
                </a:lnTo>
                <a:lnTo>
                  <a:pt x="175274" y="964684"/>
                </a:lnTo>
                <a:lnTo>
                  <a:pt x="173346" y="964684"/>
                </a:lnTo>
                <a:lnTo>
                  <a:pt x="171428" y="964684"/>
                </a:lnTo>
                <a:lnTo>
                  <a:pt x="169500" y="964684"/>
                </a:lnTo>
                <a:lnTo>
                  <a:pt x="167572" y="964684"/>
                </a:lnTo>
                <a:lnTo>
                  <a:pt x="165644" y="964684"/>
                </a:lnTo>
                <a:lnTo>
                  <a:pt x="163716" y="964684"/>
                </a:lnTo>
                <a:lnTo>
                  <a:pt x="161798" y="964684"/>
                </a:lnTo>
                <a:lnTo>
                  <a:pt x="159870" y="964684"/>
                </a:lnTo>
                <a:lnTo>
                  <a:pt x="157942" y="964684"/>
                </a:lnTo>
                <a:lnTo>
                  <a:pt x="156014" y="964684"/>
                </a:lnTo>
                <a:lnTo>
                  <a:pt x="154090" y="964684"/>
                </a:lnTo>
                <a:lnTo>
                  <a:pt x="152164" y="964684"/>
                </a:lnTo>
                <a:lnTo>
                  <a:pt x="150238" y="964684"/>
                </a:lnTo>
                <a:lnTo>
                  <a:pt x="148312" y="964684"/>
                </a:lnTo>
                <a:lnTo>
                  <a:pt x="146385" y="964684"/>
                </a:lnTo>
                <a:lnTo>
                  <a:pt x="144459" y="964684"/>
                </a:lnTo>
                <a:lnTo>
                  <a:pt x="142533" y="964684"/>
                </a:lnTo>
                <a:lnTo>
                  <a:pt x="140607" y="964684"/>
                </a:lnTo>
                <a:lnTo>
                  <a:pt x="138681" y="964684"/>
                </a:lnTo>
                <a:lnTo>
                  <a:pt x="136755" y="964684"/>
                </a:lnTo>
                <a:lnTo>
                  <a:pt x="134829" y="964684"/>
                </a:lnTo>
                <a:lnTo>
                  <a:pt x="132902" y="964684"/>
                </a:lnTo>
                <a:lnTo>
                  <a:pt x="130976" y="964684"/>
                </a:lnTo>
                <a:lnTo>
                  <a:pt x="129050" y="964684"/>
                </a:lnTo>
                <a:lnTo>
                  <a:pt x="127124" y="964684"/>
                </a:lnTo>
                <a:lnTo>
                  <a:pt x="125198" y="964684"/>
                </a:lnTo>
                <a:lnTo>
                  <a:pt x="123272" y="964684"/>
                </a:lnTo>
                <a:lnTo>
                  <a:pt x="121346" y="964684"/>
                </a:lnTo>
                <a:lnTo>
                  <a:pt x="119420" y="964684"/>
                </a:lnTo>
                <a:lnTo>
                  <a:pt x="117494" y="964684"/>
                </a:lnTo>
                <a:lnTo>
                  <a:pt x="115567" y="964684"/>
                </a:lnTo>
                <a:lnTo>
                  <a:pt x="113641" y="964684"/>
                </a:lnTo>
                <a:lnTo>
                  <a:pt x="111715" y="964684"/>
                </a:lnTo>
                <a:lnTo>
                  <a:pt x="109789" y="964684"/>
                </a:lnTo>
                <a:lnTo>
                  <a:pt x="107863" y="964684"/>
                </a:lnTo>
                <a:lnTo>
                  <a:pt x="105937" y="964684"/>
                </a:lnTo>
                <a:lnTo>
                  <a:pt x="104010" y="964684"/>
                </a:lnTo>
                <a:lnTo>
                  <a:pt x="102084" y="964684"/>
                </a:lnTo>
                <a:lnTo>
                  <a:pt x="100158" y="964684"/>
                </a:lnTo>
                <a:lnTo>
                  <a:pt x="98232" y="964684"/>
                </a:lnTo>
                <a:lnTo>
                  <a:pt x="96306" y="964684"/>
                </a:lnTo>
                <a:lnTo>
                  <a:pt x="94380" y="964684"/>
                </a:lnTo>
                <a:lnTo>
                  <a:pt x="92454" y="964684"/>
                </a:lnTo>
                <a:lnTo>
                  <a:pt x="90528" y="964684"/>
                </a:lnTo>
                <a:lnTo>
                  <a:pt x="88602" y="964684"/>
                </a:lnTo>
                <a:lnTo>
                  <a:pt x="86676" y="964684"/>
                </a:lnTo>
                <a:lnTo>
                  <a:pt x="84750" y="964684"/>
                </a:lnTo>
                <a:lnTo>
                  <a:pt x="82824" y="964684"/>
                </a:lnTo>
                <a:lnTo>
                  <a:pt x="80897" y="964684"/>
                </a:lnTo>
                <a:lnTo>
                  <a:pt x="78971" y="964684"/>
                </a:lnTo>
                <a:lnTo>
                  <a:pt x="77045" y="964684"/>
                </a:lnTo>
                <a:lnTo>
                  <a:pt x="75119" y="964684"/>
                </a:lnTo>
                <a:lnTo>
                  <a:pt x="73192" y="964684"/>
                </a:lnTo>
                <a:lnTo>
                  <a:pt x="71266" y="964684"/>
                </a:lnTo>
                <a:lnTo>
                  <a:pt x="69340" y="964684"/>
                </a:lnTo>
                <a:lnTo>
                  <a:pt x="67414" y="964684"/>
                </a:lnTo>
                <a:lnTo>
                  <a:pt x="65488" y="964684"/>
                </a:lnTo>
                <a:lnTo>
                  <a:pt x="63562" y="964684"/>
                </a:lnTo>
                <a:lnTo>
                  <a:pt x="61636" y="964684"/>
                </a:lnTo>
                <a:lnTo>
                  <a:pt x="59710" y="964684"/>
                </a:lnTo>
                <a:lnTo>
                  <a:pt x="57784" y="964684"/>
                </a:lnTo>
                <a:lnTo>
                  <a:pt x="55858" y="964684"/>
                </a:lnTo>
                <a:lnTo>
                  <a:pt x="53932" y="964684"/>
                </a:lnTo>
                <a:lnTo>
                  <a:pt x="52006" y="964684"/>
                </a:lnTo>
                <a:lnTo>
                  <a:pt x="50080" y="964684"/>
                </a:lnTo>
                <a:lnTo>
                  <a:pt x="48153" y="964684"/>
                </a:lnTo>
                <a:lnTo>
                  <a:pt x="46227" y="964684"/>
                </a:lnTo>
                <a:lnTo>
                  <a:pt x="44300" y="964684"/>
                </a:lnTo>
                <a:lnTo>
                  <a:pt x="42374" y="964684"/>
                </a:lnTo>
                <a:lnTo>
                  <a:pt x="40448" y="964684"/>
                </a:lnTo>
                <a:lnTo>
                  <a:pt x="38522" y="964684"/>
                </a:lnTo>
                <a:lnTo>
                  <a:pt x="36596" y="964684"/>
                </a:lnTo>
                <a:lnTo>
                  <a:pt x="34670" y="964684"/>
                </a:lnTo>
                <a:lnTo>
                  <a:pt x="32744" y="964684"/>
                </a:lnTo>
                <a:lnTo>
                  <a:pt x="30818" y="964684"/>
                </a:lnTo>
                <a:lnTo>
                  <a:pt x="28892" y="964684"/>
                </a:lnTo>
                <a:lnTo>
                  <a:pt x="26966" y="964684"/>
                </a:lnTo>
                <a:lnTo>
                  <a:pt x="25040" y="964684"/>
                </a:lnTo>
                <a:lnTo>
                  <a:pt x="23114" y="964684"/>
                </a:lnTo>
                <a:lnTo>
                  <a:pt x="21188" y="964684"/>
                </a:lnTo>
                <a:lnTo>
                  <a:pt x="19262" y="964684"/>
                </a:lnTo>
                <a:lnTo>
                  <a:pt x="17336" y="964684"/>
                </a:lnTo>
                <a:lnTo>
                  <a:pt x="15409" y="964684"/>
                </a:lnTo>
                <a:lnTo>
                  <a:pt x="13482" y="964684"/>
                </a:lnTo>
                <a:lnTo>
                  <a:pt x="11556" y="964684"/>
                </a:lnTo>
                <a:lnTo>
                  <a:pt x="9630" y="964684"/>
                </a:lnTo>
                <a:lnTo>
                  <a:pt x="7704" y="964684"/>
                </a:lnTo>
                <a:lnTo>
                  <a:pt x="5778" y="964684"/>
                </a:lnTo>
                <a:lnTo>
                  <a:pt x="3852" y="964684"/>
                </a:lnTo>
                <a:lnTo>
                  <a:pt x="1926" y="964684"/>
                </a:lnTo>
                <a:lnTo>
                  <a:pt x="0" y="964684"/>
                </a:lnTo>
                <a:lnTo>
                  <a:pt x="576686" y="964684"/>
                </a:lnTo>
                <a:lnTo>
                  <a:pt x="0" y="964684"/>
                </a:lnTo>
              </a:path>
            </a:pathLst>
          </a:custGeom>
          <a:noFill/>
          <a:ln w="198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511BCF5E-F76B-B08B-B4F2-DAA1DFA0485C}"/>
              </a:ext>
            </a:extLst>
          </p:cNvPr>
          <p:cNvSpPr/>
          <p:nvPr/>
        </p:nvSpPr>
        <p:spPr>
          <a:xfrm>
            <a:off x="7083186" y="1610726"/>
            <a:ext cx="1922270" cy="942700"/>
          </a:xfrm>
          <a:custGeom>
            <a:avLst/>
            <a:gdLst>
              <a:gd name="connsiteX0" fmla="*/ 0 w 1922270"/>
              <a:gd name="connsiteY0" fmla="*/ 942700 h 942700"/>
              <a:gd name="connsiteX1" fmla="*/ 1924 w 1922270"/>
              <a:gd name="connsiteY1" fmla="*/ 942392 h 942700"/>
              <a:gd name="connsiteX2" fmla="*/ 3848 w 1922270"/>
              <a:gd name="connsiteY2" fmla="*/ 942084 h 942700"/>
              <a:gd name="connsiteX3" fmla="*/ 5772 w 1922270"/>
              <a:gd name="connsiteY3" fmla="*/ 941776 h 942700"/>
              <a:gd name="connsiteX4" fmla="*/ 7696 w 1922270"/>
              <a:gd name="connsiteY4" fmla="*/ 941458 h 942700"/>
              <a:gd name="connsiteX5" fmla="*/ 9621 w 1922270"/>
              <a:gd name="connsiteY5" fmla="*/ 941140 h 942700"/>
              <a:gd name="connsiteX6" fmla="*/ 11545 w 1922270"/>
              <a:gd name="connsiteY6" fmla="*/ 940812 h 942700"/>
              <a:gd name="connsiteX7" fmla="*/ 13470 w 1922270"/>
              <a:gd name="connsiteY7" fmla="*/ 940484 h 942700"/>
              <a:gd name="connsiteX8" fmla="*/ 15394 w 1922270"/>
              <a:gd name="connsiteY8" fmla="*/ 940156 h 942700"/>
              <a:gd name="connsiteX9" fmla="*/ 17318 w 1922270"/>
              <a:gd name="connsiteY9" fmla="*/ 939828 h 942700"/>
              <a:gd name="connsiteX10" fmla="*/ 19242 w 1922270"/>
              <a:gd name="connsiteY10" fmla="*/ 939480 h 942700"/>
              <a:gd name="connsiteX11" fmla="*/ 21166 w 1922270"/>
              <a:gd name="connsiteY11" fmla="*/ 939142 h 942700"/>
              <a:gd name="connsiteX12" fmla="*/ 23090 w 1922270"/>
              <a:gd name="connsiteY12" fmla="*/ 938794 h 942700"/>
              <a:gd name="connsiteX13" fmla="*/ 25015 w 1922270"/>
              <a:gd name="connsiteY13" fmla="*/ 938447 h 942700"/>
              <a:gd name="connsiteX14" fmla="*/ 26939 w 1922270"/>
              <a:gd name="connsiteY14" fmla="*/ 938089 h 942700"/>
              <a:gd name="connsiteX15" fmla="*/ 28863 w 1922270"/>
              <a:gd name="connsiteY15" fmla="*/ 937731 h 942700"/>
              <a:gd name="connsiteX16" fmla="*/ 30787 w 1922270"/>
              <a:gd name="connsiteY16" fmla="*/ 937373 h 942700"/>
              <a:gd name="connsiteX17" fmla="*/ 32711 w 1922270"/>
              <a:gd name="connsiteY17" fmla="*/ 937005 h 942700"/>
              <a:gd name="connsiteX18" fmla="*/ 34635 w 1922270"/>
              <a:gd name="connsiteY18" fmla="*/ 936628 h 942700"/>
              <a:gd name="connsiteX19" fmla="*/ 36559 w 1922270"/>
              <a:gd name="connsiteY19" fmla="*/ 936250 h 942700"/>
              <a:gd name="connsiteX20" fmla="*/ 38483 w 1922270"/>
              <a:gd name="connsiteY20" fmla="*/ 935873 h 942700"/>
              <a:gd name="connsiteX21" fmla="*/ 40408 w 1922270"/>
              <a:gd name="connsiteY21" fmla="*/ 935485 h 942700"/>
              <a:gd name="connsiteX22" fmla="*/ 42333 w 1922270"/>
              <a:gd name="connsiteY22" fmla="*/ 935097 h 942700"/>
              <a:gd name="connsiteX23" fmla="*/ 44257 w 1922270"/>
              <a:gd name="connsiteY23" fmla="*/ 934710 h 942700"/>
              <a:gd name="connsiteX24" fmla="*/ 46181 w 1922270"/>
              <a:gd name="connsiteY24" fmla="*/ 934312 h 942700"/>
              <a:gd name="connsiteX25" fmla="*/ 48105 w 1922270"/>
              <a:gd name="connsiteY25" fmla="*/ 933905 h 942700"/>
              <a:gd name="connsiteX26" fmla="*/ 50029 w 1922270"/>
              <a:gd name="connsiteY26" fmla="*/ 933497 h 942700"/>
              <a:gd name="connsiteX27" fmla="*/ 51953 w 1922270"/>
              <a:gd name="connsiteY27" fmla="*/ 933090 h 942700"/>
              <a:gd name="connsiteX28" fmla="*/ 53877 w 1922270"/>
              <a:gd name="connsiteY28" fmla="*/ 932672 h 942700"/>
              <a:gd name="connsiteX29" fmla="*/ 55802 w 1922270"/>
              <a:gd name="connsiteY29" fmla="*/ 932255 h 942700"/>
              <a:gd name="connsiteX30" fmla="*/ 57726 w 1922270"/>
              <a:gd name="connsiteY30" fmla="*/ 931828 h 942700"/>
              <a:gd name="connsiteX31" fmla="*/ 59650 w 1922270"/>
              <a:gd name="connsiteY31" fmla="*/ 931400 h 942700"/>
              <a:gd name="connsiteX32" fmla="*/ 61574 w 1922270"/>
              <a:gd name="connsiteY32" fmla="*/ 930963 h 942700"/>
              <a:gd name="connsiteX33" fmla="*/ 63498 w 1922270"/>
              <a:gd name="connsiteY33" fmla="*/ 930526 h 942700"/>
              <a:gd name="connsiteX34" fmla="*/ 65422 w 1922270"/>
              <a:gd name="connsiteY34" fmla="*/ 930078 h 942700"/>
              <a:gd name="connsiteX35" fmla="*/ 67346 w 1922270"/>
              <a:gd name="connsiteY35" fmla="*/ 929631 h 942700"/>
              <a:gd name="connsiteX36" fmla="*/ 69271 w 1922270"/>
              <a:gd name="connsiteY36" fmla="*/ 929174 h 942700"/>
              <a:gd name="connsiteX37" fmla="*/ 71196 w 1922270"/>
              <a:gd name="connsiteY37" fmla="*/ 928717 h 942700"/>
              <a:gd name="connsiteX38" fmla="*/ 73120 w 1922270"/>
              <a:gd name="connsiteY38" fmla="*/ 928250 h 942700"/>
              <a:gd name="connsiteX39" fmla="*/ 75044 w 1922270"/>
              <a:gd name="connsiteY39" fmla="*/ 927783 h 942700"/>
              <a:gd name="connsiteX40" fmla="*/ 76968 w 1922270"/>
              <a:gd name="connsiteY40" fmla="*/ 927306 h 942700"/>
              <a:gd name="connsiteX41" fmla="*/ 78892 w 1922270"/>
              <a:gd name="connsiteY41" fmla="*/ 926829 h 942700"/>
              <a:gd name="connsiteX42" fmla="*/ 80816 w 1922270"/>
              <a:gd name="connsiteY42" fmla="*/ 926342 h 942700"/>
              <a:gd name="connsiteX43" fmla="*/ 82740 w 1922270"/>
              <a:gd name="connsiteY43" fmla="*/ 925855 h 942700"/>
              <a:gd name="connsiteX44" fmla="*/ 84664 w 1922270"/>
              <a:gd name="connsiteY44" fmla="*/ 925358 h 942700"/>
              <a:gd name="connsiteX45" fmla="*/ 86589 w 1922270"/>
              <a:gd name="connsiteY45" fmla="*/ 924861 h 942700"/>
              <a:gd name="connsiteX46" fmla="*/ 88513 w 1922270"/>
              <a:gd name="connsiteY46" fmla="*/ 924354 h 942700"/>
              <a:gd name="connsiteX47" fmla="*/ 90437 w 1922270"/>
              <a:gd name="connsiteY47" fmla="*/ 923837 h 942700"/>
              <a:gd name="connsiteX48" fmla="*/ 92361 w 1922270"/>
              <a:gd name="connsiteY48" fmla="*/ 923320 h 942700"/>
              <a:gd name="connsiteX49" fmla="*/ 94285 w 1922270"/>
              <a:gd name="connsiteY49" fmla="*/ 922804 h 942700"/>
              <a:gd name="connsiteX50" fmla="*/ 96210 w 1922270"/>
              <a:gd name="connsiteY50" fmla="*/ 922277 h 942700"/>
              <a:gd name="connsiteX51" fmla="*/ 98134 w 1922270"/>
              <a:gd name="connsiteY51" fmla="*/ 921740 h 942700"/>
              <a:gd name="connsiteX52" fmla="*/ 100058 w 1922270"/>
              <a:gd name="connsiteY52" fmla="*/ 921204 h 942700"/>
              <a:gd name="connsiteX53" fmla="*/ 101983 w 1922270"/>
              <a:gd name="connsiteY53" fmla="*/ 920657 h 942700"/>
              <a:gd name="connsiteX54" fmla="*/ 103907 w 1922270"/>
              <a:gd name="connsiteY54" fmla="*/ 920110 h 942700"/>
              <a:gd name="connsiteX55" fmla="*/ 105831 w 1922270"/>
              <a:gd name="connsiteY55" fmla="*/ 919554 h 942700"/>
              <a:gd name="connsiteX56" fmla="*/ 107755 w 1922270"/>
              <a:gd name="connsiteY56" fmla="*/ 918987 h 942700"/>
              <a:gd name="connsiteX57" fmla="*/ 109679 w 1922270"/>
              <a:gd name="connsiteY57" fmla="*/ 918421 h 942700"/>
              <a:gd name="connsiteX58" fmla="*/ 111603 w 1922270"/>
              <a:gd name="connsiteY58" fmla="*/ 917844 h 942700"/>
              <a:gd name="connsiteX59" fmla="*/ 113527 w 1922270"/>
              <a:gd name="connsiteY59" fmla="*/ 917268 h 942700"/>
              <a:gd name="connsiteX60" fmla="*/ 115451 w 1922270"/>
              <a:gd name="connsiteY60" fmla="*/ 916682 h 942700"/>
              <a:gd name="connsiteX61" fmla="*/ 117376 w 1922270"/>
              <a:gd name="connsiteY61" fmla="*/ 916095 h 942700"/>
              <a:gd name="connsiteX62" fmla="*/ 119300 w 1922270"/>
              <a:gd name="connsiteY62" fmla="*/ 915489 h 942700"/>
              <a:gd name="connsiteX63" fmla="*/ 121224 w 1922270"/>
              <a:gd name="connsiteY63" fmla="*/ 914893 h 942700"/>
              <a:gd name="connsiteX64" fmla="*/ 123149 w 1922270"/>
              <a:gd name="connsiteY64" fmla="*/ 914276 h 942700"/>
              <a:gd name="connsiteX65" fmla="*/ 125073 w 1922270"/>
              <a:gd name="connsiteY65" fmla="*/ 913660 h 942700"/>
              <a:gd name="connsiteX66" fmla="*/ 126997 w 1922270"/>
              <a:gd name="connsiteY66" fmla="*/ 913044 h 942700"/>
              <a:gd name="connsiteX67" fmla="*/ 128921 w 1922270"/>
              <a:gd name="connsiteY67" fmla="*/ 912408 h 942700"/>
              <a:gd name="connsiteX68" fmla="*/ 130845 w 1922270"/>
              <a:gd name="connsiteY68" fmla="*/ 911782 h 942700"/>
              <a:gd name="connsiteX69" fmla="*/ 132770 w 1922270"/>
              <a:gd name="connsiteY69" fmla="*/ 911136 h 942700"/>
              <a:gd name="connsiteX70" fmla="*/ 134694 w 1922270"/>
              <a:gd name="connsiteY70" fmla="*/ 910490 h 942700"/>
              <a:gd name="connsiteX71" fmla="*/ 136618 w 1922270"/>
              <a:gd name="connsiteY71" fmla="*/ 909834 h 942700"/>
              <a:gd name="connsiteX72" fmla="*/ 138542 w 1922270"/>
              <a:gd name="connsiteY72" fmla="*/ 909178 h 942700"/>
              <a:gd name="connsiteX73" fmla="*/ 140466 w 1922270"/>
              <a:gd name="connsiteY73" fmla="*/ 908502 h 942700"/>
              <a:gd name="connsiteX74" fmla="*/ 142390 w 1922270"/>
              <a:gd name="connsiteY74" fmla="*/ 907836 h 942700"/>
              <a:gd name="connsiteX75" fmla="*/ 144314 w 1922270"/>
              <a:gd name="connsiteY75" fmla="*/ 907151 h 942700"/>
              <a:gd name="connsiteX76" fmla="*/ 146238 w 1922270"/>
              <a:gd name="connsiteY76" fmla="*/ 906465 h 942700"/>
              <a:gd name="connsiteX77" fmla="*/ 148162 w 1922270"/>
              <a:gd name="connsiteY77" fmla="*/ 905769 h 942700"/>
              <a:gd name="connsiteX78" fmla="*/ 150087 w 1922270"/>
              <a:gd name="connsiteY78" fmla="*/ 905073 h 942700"/>
              <a:gd name="connsiteX79" fmla="*/ 152012 w 1922270"/>
              <a:gd name="connsiteY79" fmla="*/ 904368 h 942700"/>
              <a:gd name="connsiteX80" fmla="*/ 153936 w 1922270"/>
              <a:gd name="connsiteY80" fmla="*/ 903652 h 942700"/>
              <a:gd name="connsiteX81" fmla="*/ 155860 w 1922270"/>
              <a:gd name="connsiteY81" fmla="*/ 902927 h 942700"/>
              <a:gd name="connsiteX82" fmla="*/ 157784 w 1922270"/>
              <a:gd name="connsiteY82" fmla="*/ 902201 h 942700"/>
              <a:gd name="connsiteX83" fmla="*/ 159708 w 1922270"/>
              <a:gd name="connsiteY83" fmla="*/ 901466 h 942700"/>
              <a:gd name="connsiteX84" fmla="*/ 161632 w 1922270"/>
              <a:gd name="connsiteY84" fmla="*/ 900720 h 942700"/>
              <a:gd name="connsiteX85" fmla="*/ 163556 w 1922270"/>
              <a:gd name="connsiteY85" fmla="*/ 899975 h 942700"/>
              <a:gd name="connsiteX86" fmla="*/ 165481 w 1922270"/>
              <a:gd name="connsiteY86" fmla="*/ 899220 h 942700"/>
              <a:gd name="connsiteX87" fmla="*/ 167405 w 1922270"/>
              <a:gd name="connsiteY87" fmla="*/ 898455 h 942700"/>
              <a:gd name="connsiteX88" fmla="*/ 169329 w 1922270"/>
              <a:gd name="connsiteY88" fmla="*/ 897679 h 942700"/>
              <a:gd name="connsiteX89" fmla="*/ 171253 w 1922270"/>
              <a:gd name="connsiteY89" fmla="*/ 896904 h 942700"/>
              <a:gd name="connsiteX90" fmla="*/ 173177 w 1922270"/>
              <a:gd name="connsiteY90" fmla="*/ 896119 h 942700"/>
              <a:gd name="connsiteX91" fmla="*/ 175101 w 1922270"/>
              <a:gd name="connsiteY91" fmla="*/ 895324 h 942700"/>
              <a:gd name="connsiteX92" fmla="*/ 177025 w 1922270"/>
              <a:gd name="connsiteY92" fmla="*/ 894529 h 942700"/>
              <a:gd name="connsiteX93" fmla="*/ 178950 w 1922270"/>
              <a:gd name="connsiteY93" fmla="*/ 893714 h 942700"/>
              <a:gd name="connsiteX94" fmla="*/ 180875 w 1922270"/>
              <a:gd name="connsiteY94" fmla="*/ 892899 h 942700"/>
              <a:gd name="connsiteX95" fmla="*/ 182799 w 1922270"/>
              <a:gd name="connsiteY95" fmla="*/ 892084 h 942700"/>
              <a:gd name="connsiteX96" fmla="*/ 184723 w 1922270"/>
              <a:gd name="connsiteY96" fmla="*/ 891249 h 942700"/>
              <a:gd name="connsiteX97" fmla="*/ 186647 w 1922270"/>
              <a:gd name="connsiteY97" fmla="*/ 890414 h 942700"/>
              <a:gd name="connsiteX98" fmla="*/ 188571 w 1922270"/>
              <a:gd name="connsiteY98" fmla="*/ 889570 h 942700"/>
              <a:gd name="connsiteX99" fmla="*/ 190495 w 1922270"/>
              <a:gd name="connsiteY99" fmla="*/ 888715 h 942700"/>
              <a:gd name="connsiteX100" fmla="*/ 192419 w 1922270"/>
              <a:gd name="connsiteY100" fmla="*/ 887850 h 942700"/>
              <a:gd name="connsiteX101" fmla="*/ 194343 w 1922270"/>
              <a:gd name="connsiteY101" fmla="*/ 886986 h 942700"/>
              <a:gd name="connsiteX102" fmla="*/ 196268 w 1922270"/>
              <a:gd name="connsiteY102" fmla="*/ 886101 h 942700"/>
              <a:gd name="connsiteX103" fmla="*/ 198192 w 1922270"/>
              <a:gd name="connsiteY103" fmla="*/ 885217 h 942700"/>
              <a:gd name="connsiteX104" fmla="*/ 200116 w 1922270"/>
              <a:gd name="connsiteY104" fmla="*/ 884322 h 942700"/>
              <a:gd name="connsiteX105" fmla="*/ 202040 w 1922270"/>
              <a:gd name="connsiteY105" fmla="*/ 883428 h 942700"/>
              <a:gd name="connsiteX106" fmla="*/ 203964 w 1922270"/>
              <a:gd name="connsiteY106" fmla="*/ 882513 h 942700"/>
              <a:gd name="connsiteX107" fmla="*/ 205889 w 1922270"/>
              <a:gd name="connsiteY107" fmla="*/ 881599 h 942700"/>
              <a:gd name="connsiteX108" fmla="*/ 207813 w 1922270"/>
              <a:gd name="connsiteY108" fmla="*/ 880675 h 942700"/>
              <a:gd name="connsiteX109" fmla="*/ 209737 w 1922270"/>
              <a:gd name="connsiteY109" fmla="*/ 879741 h 942700"/>
              <a:gd name="connsiteX110" fmla="*/ 211662 w 1922270"/>
              <a:gd name="connsiteY110" fmla="*/ 878806 h 942700"/>
              <a:gd name="connsiteX111" fmla="*/ 213586 w 1922270"/>
              <a:gd name="connsiteY111" fmla="*/ 877852 h 942700"/>
              <a:gd name="connsiteX112" fmla="*/ 215510 w 1922270"/>
              <a:gd name="connsiteY112" fmla="*/ 876898 h 942700"/>
              <a:gd name="connsiteX113" fmla="*/ 217434 w 1922270"/>
              <a:gd name="connsiteY113" fmla="*/ 875924 h 942700"/>
              <a:gd name="connsiteX114" fmla="*/ 219358 w 1922270"/>
              <a:gd name="connsiteY114" fmla="*/ 874950 h 942700"/>
              <a:gd name="connsiteX115" fmla="*/ 221282 w 1922270"/>
              <a:gd name="connsiteY115" fmla="*/ 873966 h 942700"/>
              <a:gd name="connsiteX116" fmla="*/ 223206 w 1922270"/>
              <a:gd name="connsiteY116" fmla="*/ 872983 h 942700"/>
              <a:gd name="connsiteX117" fmla="*/ 225130 w 1922270"/>
              <a:gd name="connsiteY117" fmla="*/ 871979 h 942700"/>
              <a:gd name="connsiteX118" fmla="*/ 227055 w 1922270"/>
              <a:gd name="connsiteY118" fmla="*/ 870965 h 942700"/>
              <a:gd name="connsiteX119" fmla="*/ 228979 w 1922270"/>
              <a:gd name="connsiteY119" fmla="*/ 869951 h 942700"/>
              <a:gd name="connsiteX120" fmla="*/ 230903 w 1922270"/>
              <a:gd name="connsiteY120" fmla="*/ 868928 h 942700"/>
              <a:gd name="connsiteX121" fmla="*/ 232828 w 1922270"/>
              <a:gd name="connsiteY121" fmla="*/ 867894 h 942700"/>
              <a:gd name="connsiteX122" fmla="*/ 234752 w 1922270"/>
              <a:gd name="connsiteY122" fmla="*/ 866850 h 942700"/>
              <a:gd name="connsiteX123" fmla="*/ 236676 w 1922270"/>
              <a:gd name="connsiteY123" fmla="*/ 865797 h 942700"/>
              <a:gd name="connsiteX124" fmla="*/ 238600 w 1922270"/>
              <a:gd name="connsiteY124" fmla="*/ 864734 h 942700"/>
              <a:gd name="connsiteX125" fmla="*/ 240524 w 1922270"/>
              <a:gd name="connsiteY125" fmla="*/ 863670 h 942700"/>
              <a:gd name="connsiteX126" fmla="*/ 242449 w 1922270"/>
              <a:gd name="connsiteY126" fmla="*/ 862587 h 942700"/>
              <a:gd name="connsiteX127" fmla="*/ 244373 w 1922270"/>
              <a:gd name="connsiteY127" fmla="*/ 861504 h 942700"/>
              <a:gd name="connsiteX128" fmla="*/ 246297 w 1922270"/>
              <a:gd name="connsiteY128" fmla="*/ 860400 h 942700"/>
              <a:gd name="connsiteX129" fmla="*/ 248221 w 1922270"/>
              <a:gd name="connsiteY129" fmla="*/ 859297 h 942700"/>
              <a:gd name="connsiteX130" fmla="*/ 250145 w 1922270"/>
              <a:gd name="connsiteY130" fmla="*/ 858184 h 942700"/>
              <a:gd name="connsiteX131" fmla="*/ 252069 w 1922270"/>
              <a:gd name="connsiteY131" fmla="*/ 857061 h 942700"/>
              <a:gd name="connsiteX132" fmla="*/ 253993 w 1922270"/>
              <a:gd name="connsiteY132" fmla="*/ 855928 h 942700"/>
              <a:gd name="connsiteX133" fmla="*/ 255917 w 1922270"/>
              <a:gd name="connsiteY133" fmla="*/ 854785 h 942700"/>
              <a:gd name="connsiteX134" fmla="*/ 257842 w 1922270"/>
              <a:gd name="connsiteY134" fmla="*/ 853632 h 942700"/>
              <a:gd name="connsiteX135" fmla="*/ 259767 w 1922270"/>
              <a:gd name="connsiteY135" fmla="*/ 852470 h 942700"/>
              <a:gd name="connsiteX136" fmla="*/ 261691 w 1922270"/>
              <a:gd name="connsiteY136" fmla="*/ 851307 h 942700"/>
              <a:gd name="connsiteX137" fmla="*/ 263615 w 1922270"/>
              <a:gd name="connsiteY137" fmla="*/ 850124 h 942700"/>
              <a:gd name="connsiteX138" fmla="*/ 265539 w 1922270"/>
              <a:gd name="connsiteY138" fmla="*/ 848942 h 942700"/>
              <a:gd name="connsiteX139" fmla="*/ 267463 w 1922270"/>
              <a:gd name="connsiteY139" fmla="*/ 847739 h 942700"/>
              <a:gd name="connsiteX140" fmla="*/ 269387 w 1922270"/>
              <a:gd name="connsiteY140" fmla="*/ 846537 h 942700"/>
              <a:gd name="connsiteX141" fmla="*/ 271311 w 1922270"/>
              <a:gd name="connsiteY141" fmla="*/ 845314 h 942700"/>
              <a:gd name="connsiteX142" fmla="*/ 273236 w 1922270"/>
              <a:gd name="connsiteY142" fmla="*/ 844092 h 942700"/>
              <a:gd name="connsiteX143" fmla="*/ 275160 w 1922270"/>
              <a:gd name="connsiteY143" fmla="*/ 842849 h 942700"/>
              <a:gd name="connsiteX144" fmla="*/ 277084 w 1922270"/>
              <a:gd name="connsiteY144" fmla="*/ 841607 h 942700"/>
              <a:gd name="connsiteX145" fmla="*/ 279008 w 1922270"/>
              <a:gd name="connsiteY145" fmla="*/ 840355 h 942700"/>
              <a:gd name="connsiteX146" fmla="*/ 280932 w 1922270"/>
              <a:gd name="connsiteY146" fmla="*/ 839093 h 942700"/>
              <a:gd name="connsiteX147" fmla="*/ 282856 w 1922270"/>
              <a:gd name="connsiteY147" fmla="*/ 837811 h 942700"/>
              <a:gd name="connsiteX148" fmla="*/ 284780 w 1922270"/>
              <a:gd name="connsiteY148" fmla="*/ 836528 h 942700"/>
              <a:gd name="connsiteX149" fmla="*/ 286704 w 1922270"/>
              <a:gd name="connsiteY149" fmla="*/ 835237 h 942700"/>
              <a:gd name="connsiteX150" fmla="*/ 288630 w 1922270"/>
              <a:gd name="connsiteY150" fmla="*/ 833935 h 942700"/>
              <a:gd name="connsiteX151" fmla="*/ 290554 w 1922270"/>
              <a:gd name="connsiteY151" fmla="*/ 832623 h 942700"/>
              <a:gd name="connsiteX152" fmla="*/ 292478 w 1922270"/>
              <a:gd name="connsiteY152" fmla="*/ 831301 h 942700"/>
              <a:gd name="connsiteX153" fmla="*/ 294402 w 1922270"/>
              <a:gd name="connsiteY153" fmla="*/ 829969 h 942700"/>
              <a:gd name="connsiteX154" fmla="*/ 296326 w 1922270"/>
              <a:gd name="connsiteY154" fmla="*/ 828618 h 942700"/>
              <a:gd name="connsiteX155" fmla="*/ 298250 w 1922270"/>
              <a:gd name="connsiteY155" fmla="*/ 827266 h 942700"/>
              <a:gd name="connsiteX156" fmla="*/ 300174 w 1922270"/>
              <a:gd name="connsiteY156" fmla="*/ 825904 h 942700"/>
              <a:gd name="connsiteX157" fmla="*/ 302098 w 1922270"/>
              <a:gd name="connsiteY157" fmla="*/ 824533 h 942700"/>
              <a:gd name="connsiteX158" fmla="*/ 304023 w 1922270"/>
              <a:gd name="connsiteY158" fmla="*/ 823151 h 942700"/>
              <a:gd name="connsiteX159" fmla="*/ 305947 w 1922270"/>
              <a:gd name="connsiteY159" fmla="*/ 821760 h 942700"/>
              <a:gd name="connsiteX160" fmla="*/ 307871 w 1922270"/>
              <a:gd name="connsiteY160" fmla="*/ 820359 h 942700"/>
              <a:gd name="connsiteX161" fmla="*/ 309795 w 1922270"/>
              <a:gd name="connsiteY161" fmla="*/ 818938 h 942700"/>
              <a:gd name="connsiteX162" fmla="*/ 311719 w 1922270"/>
              <a:gd name="connsiteY162" fmla="*/ 817516 h 942700"/>
              <a:gd name="connsiteX163" fmla="*/ 313643 w 1922270"/>
              <a:gd name="connsiteY163" fmla="*/ 816085 h 942700"/>
              <a:gd name="connsiteX164" fmla="*/ 315568 w 1922270"/>
              <a:gd name="connsiteY164" fmla="*/ 814644 h 942700"/>
              <a:gd name="connsiteX165" fmla="*/ 317492 w 1922270"/>
              <a:gd name="connsiteY165" fmla="*/ 813183 h 942700"/>
              <a:gd name="connsiteX166" fmla="*/ 319417 w 1922270"/>
              <a:gd name="connsiteY166" fmla="*/ 811722 h 942700"/>
              <a:gd name="connsiteX167" fmla="*/ 321341 w 1922270"/>
              <a:gd name="connsiteY167" fmla="*/ 810251 h 942700"/>
              <a:gd name="connsiteX168" fmla="*/ 323265 w 1922270"/>
              <a:gd name="connsiteY168" fmla="*/ 808761 h 942700"/>
              <a:gd name="connsiteX169" fmla="*/ 325189 w 1922270"/>
              <a:gd name="connsiteY169" fmla="*/ 807270 h 942700"/>
              <a:gd name="connsiteX170" fmla="*/ 327113 w 1922270"/>
              <a:gd name="connsiteY170" fmla="*/ 805759 h 942700"/>
              <a:gd name="connsiteX171" fmla="*/ 329037 w 1922270"/>
              <a:gd name="connsiteY171" fmla="*/ 804249 h 942700"/>
              <a:gd name="connsiteX172" fmla="*/ 330961 w 1922270"/>
              <a:gd name="connsiteY172" fmla="*/ 802718 h 942700"/>
              <a:gd name="connsiteX173" fmla="*/ 332885 w 1922270"/>
              <a:gd name="connsiteY173" fmla="*/ 801188 h 942700"/>
              <a:gd name="connsiteX174" fmla="*/ 334810 w 1922270"/>
              <a:gd name="connsiteY174" fmla="*/ 799637 h 942700"/>
              <a:gd name="connsiteX175" fmla="*/ 336734 w 1922270"/>
              <a:gd name="connsiteY175" fmla="*/ 798077 h 942700"/>
              <a:gd name="connsiteX176" fmla="*/ 338658 w 1922270"/>
              <a:gd name="connsiteY176" fmla="*/ 796517 h 942700"/>
              <a:gd name="connsiteX177" fmla="*/ 340582 w 1922270"/>
              <a:gd name="connsiteY177" fmla="*/ 794936 h 942700"/>
              <a:gd name="connsiteX178" fmla="*/ 342507 w 1922270"/>
              <a:gd name="connsiteY178" fmla="*/ 793346 h 942700"/>
              <a:gd name="connsiteX179" fmla="*/ 344431 w 1922270"/>
              <a:gd name="connsiteY179" fmla="*/ 791746 h 942700"/>
              <a:gd name="connsiteX180" fmla="*/ 346355 w 1922270"/>
              <a:gd name="connsiteY180" fmla="*/ 790136 h 942700"/>
              <a:gd name="connsiteX181" fmla="*/ 348279 w 1922270"/>
              <a:gd name="connsiteY181" fmla="*/ 788516 h 942700"/>
              <a:gd name="connsiteX182" fmla="*/ 350204 w 1922270"/>
              <a:gd name="connsiteY182" fmla="*/ 786886 h 942700"/>
              <a:gd name="connsiteX183" fmla="*/ 352128 w 1922270"/>
              <a:gd name="connsiteY183" fmla="*/ 785237 h 942700"/>
              <a:gd name="connsiteX184" fmla="*/ 354052 w 1922270"/>
              <a:gd name="connsiteY184" fmla="*/ 783587 h 942700"/>
              <a:gd name="connsiteX185" fmla="*/ 355976 w 1922270"/>
              <a:gd name="connsiteY185" fmla="*/ 781927 h 942700"/>
              <a:gd name="connsiteX186" fmla="*/ 357900 w 1922270"/>
              <a:gd name="connsiteY186" fmla="*/ 780247 h 942700"/>
              <a:gd name="connsiteX187" fmla="*/ 359824 w 1922270"/>
              <a:gd name="connsiteY187" fmla="*/ 778568 h 942700"/>
              <a:gd name="connsiteX188" fmla="*/ 361748 w 1922270"/>
              <a:gd name="connsiteY188" fmla="*/ 776868 h 942700"/>
              <a:gd name="connsiteX189" fmla="*/ 363672 w 1922270"/>
              <a:gd name="connsiteY189" fmla="*/ 775169 h 942700"/>
              <a:gd name="connsiteX190" fmla="*/ 365597 w 1922270"/>
              <a:gd name="connsiteY190" fmla="*/ 773450 h 942700"/>
              <a:gd name="connsiteX191" fmla="*/ 367521 w 1922270"/>
              <a:gd name="connsiteY191" fmla="*/ 771720 h 942700"/>
              <a:gd name="connsiteX192" fmla="*/ 369446 w 1922270"/>
              <a:gd name="connsiteY192" fmla="*/ 769981 h 942700"/>
              <a:gd name="connsiteX193" fmla="*/ 371370 w 1922270"/>
              <a:gd name="connsiteY193" fmla="*/ 768232 h 942700"/>
              <a:gd name="connsiteX194" fmla="*/ 373294 w 1922270"/>
              <a:gd name="connsiteY194" fmla="*/ 766473 h 942700"/>
              <a:gd name="connsiteX195" fmla="*/ 375218 w 1922270"/>
              <a:gd name="connsiteY195" fmla="*/ 764704 h 942700"/>
              <a:gd name="connsiteX196" fmla="*/ 377142 w 1922270"/>
              <a:gd name="connsiteY196" fmla="*/ 762925 h 942700"/>
              <a:gd name="connsiteX197" fmla="*/ 379066 w 1922270"/>
              <a:gd name="connsiteY197" fmla="*/ 761136 h 942700"/>
              <a:gd name="connsiteX198" fmla="*/ 380991 w 1922270"/>
              <a:gd name="connsiteY198" fmla="*/ 759327 h 942700"/>
              <a:gd name="connsiteX199" fmla="*/ 382915 w 1922270"/>
              <a:gd name="connsiteY199" fmla="*/ 757518 h 942700"/>
              <a:gd name="connsiteX200" fmla="*/ 384839 w 1922270"/>
              <a:gd name="connsiteY200" fmla="*/ 755690 h 942700"/>
              <a:gd name="connsiteX201" fmla="*/ 386763 w 1922270"/>
              <a:gd name="connsiteY201" fmla="*/ 753861 h 942700"/>
              <a:gd name="connsiteX202" fmla="*/ 388687 w 1922270"/>
              <a:gd name="connsiteY202" fmla="*/ 752012 h 942700"/>
              <a:gd name="connsiteX203" fmla="*/ 390611 w 1922270"/>
              <a:gd name="connsiteY203" fmla="*/ 750154 h 942700"/>
              <a:gd name="connsiteX204" fmla="*/ 392535 w 1922270"/>
              <a:gd name="connsiteY204" fmla="*/ 748286 h 942700"/>
              <a:gd name="connsiteX205" fmla="*/ 394459 w 1922270"/>
              <a:gd name="connsiteY205" fmla="*/ 746407 h 942700"/>
              <a:gd name="connsiteX206" fmla="*/ 396384 w 1922270"/>
              <a:gd name="connsiteY206" fmla="*/ 744519 h 942700"/>
              <a:gd name="connsiteX207" fmla="*/ 398309 w 1922270"/>
              <a:gd name="connsiteY207" fmla="*/ 742621 h 942700"/>
              <a:gd name="connsiteX208" fmla="*/ 400233 w 1922270"/>
              <a:gd name="connsiteY208" fmla="*/ 740713 h 942700"/>
              <a:gd name="connsiteX209" fmla="*/ 402157 w 1922270"/>
              <a:gd name="connsiteY209" fmla="*/ 738794 h 942700"/>
              <a:gd name="connsiteX210" fmla="*/ 404081 w 1922270"/>
              <a:gd name="connsiteY210" fmla="*/ 736856 h 942700"/>
              <a:gd name="connsiteX211" fmla="*/ 406005 w 1922270"/>
              <a:gd name="connsiteY211" fmla="*/ 734918 h 942700"/>
              <a:gd name="connsiteX212" fmla="*/ 407929 w 1922270"/>
              <a:gd name="connsiteY212" fmla="*/ 732961 h 942700"/>
              <a:gd name="connsiteX213" fmla="*/ 409853 w 1922270"/>
              <a:gd name="connsiteY213" fmla="*/ 731003 h 942700"/>
              <a:gd name="connsiteX214" fmla="*/ 411778 w 1922270"/>
              <a:gd name="connsiteY214" fmla="*/ 729025 h 942700"/>
              <a:gd name="connsiteX215" fmla="*/ 413702 w 1922270"/>
              <a:gd name="connsiteY215" fmla="*/ 727037 h 942700"/>
              <a:gd name="connsiteX216" fmla="*/ 415626 w 1922270"/>
              <a:gd name="connsiteY216" fmla="*/ 725040 h 942700"/>
              <a:gd name="connsiteX217" fmla="*/ 417550 w 1922270"/>
              <a:gd name="connsiteY217" fmla="*/ 723032 h 942700"/>
              <a:gd name="connsiteX218" fmla="*/ 419474 w 1922270"/>
              <a:gd name="connsiteY218" fmla="*/ 721015 h 942700"/>
              <a:gd name="connsiteX219" fmla="*/ 421398 w 1922270"/>
              <a:gd name="connsiteY219" fmla="*/ 718987 h 942700"/>
              <a:gd name="connsiteX220" fmla="*/ 423322 w 1922270"/>
              <a:gd name="connsiteY220" fmla="*/ 716950 h 942700"/>
              <a:gd name="connsiteX221" fmla="*/ 425247 w 1922270"/>
              <a:gd name="connsiteY221" fmla="*/ 714903 h 942700"/>
              <a:gd name="connsiteX222" fmla="*/ 427172 w 1922270"/>
              <a:gd name="connsiteY222" fmla="*/ 712835 h 942700"/>
              <a:gd name="connsiteX223" fmla="*/ 429096 w 1922270"/>
              <a:gd name="connsiteY223" fmla="*/ 710768 h 942700"/>
              <a:gd name="connsiteX224" fmla="*/ 431020 w 1922270"/>
              <a:gd name="connsiteY224" fmla="*/ 708681 h 942700"/>
              <a:gd name="connsiteX225" fmla="*/ 432944 w 1922270"/>
              <a:gd name="connsiteY225" fmla="*/ 706594 h 942700"/>
              <a:gd name="connsiteX226" fmla="*/ 434868 w 1922270"/>
              <a:gd name="connsiteY226" fmla="*/ 704487 h 942700"/>
              <a:gd name="connsiteX227" fmla="*/ 436792 w 1922270"/>
              <a:gd name="connsiteY227" fmla="*/ 702380 h 942700"/>
              <a:gd name="connsiteX228" fmla="*/ 438716 w 1922270"/>
              <a:gd name="connsiteY228" fmla="*/ 700253 h 942700"/>
              <a:gd name="connsiteX229" fmla="*/ 440640 w 1922270"/>
              <a:gd name="connsiteY229" fmla="*/ 698117 h 942700"/>
              <a:gd name="connsiteX230" fmla="*/ 442565 w 1922270"/>
              <a:gd name="connsiteY230" fmla="*/ 695970 h 942700"/>
              <a:gd name="connsiteX231" fmla="*/ 444489 w 1922270"/>
              <a:gd name="connsiteY231" fmla="*/ 693813 h 942700"/>
              <a:gd name="connsiteX232" fmla="*/ 446413 w 1922270"/>
              <a:gd name="connsiteY232" fmla="*/ 691647 h 942700"/>
              <a:gd name="connsiteX233" fmla="*/ 448337 w 1922270"/>
              <a:gd name="connsiteY233" fmla="*/ 689480 h 942700"/>
              <a:gd name="connsiteX234" fmla="*/ 450261 w 1922270"/>
              <a:gd name="connsiteY234" fmla="*/ 687284 h 942700"/>
              <a:gd name="connsiteX235" fmla="*/ 452186 w 1922270"/>
              <a:gd name="connsiteY235" fmla="*/ 685087 h 942700"/>
              <a:gd name="connsiteX236" fmla="*/ 454110 w 1922270"/>
              <a:gd name="connsiteY236" fmla="*/ 682881 h 942700"/>
              <a:gd name="connsiteX237" fmla="*/ 456034 w 1922270"/>
              <a:gd name="connsiteY237" fmla="*/ 680665 h 942700"/>
              <a:gd name="connsiteX238" fmla="*/ 457959 w 1922270"/>
              <a:gd name="connsiteY238" fmla="*/ 678439 h 942700"/>
              <a:gd name="connsiteX239" fmla="*/ 459883 w 1922270"/>
              <a:gd name="connsiteY239" fmla="*/ 676203 h 942700"/>
              <a:gd name="connsiteX240" fmla="*/ 461807 w 1922270"/>
              <a:gd name="connsiteY240" fmla="*/ 673947 h 942700"/>
              <a:gd name="connsiteX241" fmla="*/ 463731 w 1922270"/>
              <a:gd name="connsiteY241" fmla="*/ 671691 h 942700"/>
              <a:gd name="connsiteX242" fmla="*/ 465655 w 1922270"/>
              <a:gd name="connsiteY242" fmla="*/ 669425 h 942700"/>
              <a:gd name="connsiteX243" fmla="*/ 467579 w 1922270"/>
              <a:gd name="connsiteY243" fmla="*/ 667149 h 942700"/>
              <a:gd name="connsiteX244" fmla="*/ 469503 w 1922270"/>
              <a:gd name="connsiteY244" fmla="*/ 664853 h 942700"/>
              <a:gd name="connsiteX245" fmla="*/ 471427 w 1922270"/>
              <a:gd name="connsiteY245" fmla="*/ 662557 h 942700"/>
              <a:gd name="connsiteX246" fmla="*/ 473352 w 1922270"/>
              <a:gd name="connsiteY246" fmla="*/ 660241 h 942700"/>
              <a:gd name="connsiteX247" fmla="*/ 475276 w 1922270"/>
              <a:gd name="connsiteY247" fmla="*/ 657926 h 942700"/>
              <a:gd name="connsiteX248" fmla="*/ 477200 w 1922270"/>
              <a:gd name="connsiteY248" fmla="*/ 655600 h 942700"/>
              <a:gd name="connsiteX249" fmla="*/ 479125 w 1922270"/>
              <a:gd name="connsiteY249" fmla="*/ 653255 h 942700"/>
              <a:gd name="connsiteX250" fmla="*/ 481049 w 1922270"/>
              <a:gd name="connsiteY250" fmla="*/ 650909 h 942700"/>
              <a:gd name="connsiteX251" fmla="*/ 482973 w 1922270"/>
              <a:gd name="connsiteY251" fmla="*/ 648554 h 942700"/>
              <a:gd name="connsiteX252" fmla="*/ 484897 w 1922270"/>
              <a:gd name="connsiteY252" fmla="*/ 646179 h 942700"/>
              <a:gd name="connsiteX253" fmla="*/ 486821 w 1922270"/>
              <a:gd name="connsiteY253" fmla="*/ 643803 h 942700"/>
              <a:gd name="connsiteX254" fmla="*/ 488746 w 1922270"/>
              <a:gd name="connsiteY254" fmla="*/ 641418 h 942700"/>
              <a:gd name="connsiteX255" fmla="*/ 490670 w 1922270"/>
              <a:gd name="connsiteY255" fmla="*/ 639023 h 942700"/>
              <a:gd name="connsiteX256" fmla="*/ 492594 w 1922270"/>
              <a:gd name="connsiteY256" fmla="*/ 636618 h 942700"/>
              <a:gd name="connsiteX257" fmla="*/ 494518 w 1922270"/>
              <a:gd name="connsiteY257" fmla="*/ 634193 h 942700"/>
              <a:gd name="connsiteX258" fmla="*/ 496442 w 1922270"/>
              <a:gd name="connsiteY258" fmla="*/ 631768 h 942700"/>
              <a:gd name="connsiteX259" fmla="*/ 498366 w 1922270"/>
              <a:gd name="connsiteY259" fmla="*/ 629333 h 942700"/>
              <a:gd name="connsiteX260" fmla="*/ 500290 w 1922270"/>
              <a:gd name="connsiteY260" fmla="*/ 626891 h 942700"/>
              <a:gd name="connsiteX261" fmla="*/ 502214 w 1922270"/>
              <a:gd name="connsiteY261" fmla="*/ 624437 h 942700"/>
              <a:gd name="connsiteX262" fmla="*/ 504139 w 1922270"/>
              <a:gd name="connsiteY262" fmla="*/ 621974 h 942700"/>
              <a:gd name="connsiteX263" fmla="*/ 506063 w 1922270"/>
              <a:gd name="connsiteY263" fmla="*/ 619502 h 942700"/>
              <a:gd name="connsiteX264" fmla="*/ 507988 w 1922270"/>
              <a:gd name="connsiteY264" fmla="*/ 617020 h 942700"/>
              <a:gd name="connsiteX265" fmla="*/ 509912 w 1922270"/>
              <a:gd name="connsiteY265" fmla="*/ 614530 h 942700"/>
              <a:gd name="connsiteX266" fmla="*/ 511836 w 1922270"/>
              <a:gd name="connsiteY266" fmla="*/ 612030 h 942700"/>
              <a:gd name="connsiteX267" fmla="*/ 513760 w 1922270"/>
              <a:gd name="connsiteY267" fmla="*/ 609522 h 942700"/>
              <a:gd name="connsiteX268" fmla="*/ 515684 w 1922270"/>
              <a:gd name="connsiteY268" fmla="*/ 607005 h 942700"/>
              <a:gd name="connsiteX269" fmla="*/ 517608 w 1922270"/>
              <a:gd name="connsiteY269" fmla="*/ 604478 h 942700"/>
              <a:gd name="connsiteX270" fmla="*/ 519533 w 1922270"/>
              <a:gd name="connsiteY270" fmla="*/ 601943 h 942700"/>
              <a:gd name="connsiteX271" fmla="*/ 521457 w 1922270"/>
              <a:gd name="connsiteY271" fmla="*/ 599400 h 942700"/>
              <a:gd name="connsiteX272" fmla="*/ 523381 w 1922270"/>
              <a:gd name="connsiteY272" fmla="*/ 596848 h 942700"/>
              <a:gd name="connsiteX273" fmla="*/ 525305 w 1922270"/>
              <a:gd name="connsiteY273" fmla="*/ 594286 h 942700"/>
              <a:gd name="connsiteX274" fmla="*/ 527229 w 1922270"/>
              <a:gd name="connsiteY274" fmla="*/ 591717 h 942700"/>
              <a:gd name="connsiteX275" fmla="*/ 529153 w 1922270"/>
              <a:gd name="connsiteY275" fmla="*/ 589139 h 942700"/>
              <a:gd name="connsiteX276" fmla="*/ 531077 w 1922270"/>
              <a:gd name="connsiteY276" fmla="*/ 586553 h 942700"/>
              <a:gd name="connsiteX277" fmla="*/ 533002 w 1922270"/>
              <a:gd name="connsiteY277" fmla="*/ 583959 h 942700"/>
              <a:gd name="connsiteX278" fmla="*/ 534927 w 1922270"/>
              <a:gd name="connsiteY278" fmla="*/ 581357 h 942700"/>
              <a:gd name="connsiteX279" fmla="*/ 536851 w 1922270"/>
              <a:gd name="connsiteY279" fmla="*/ 578746 h 942700"/>
              <a:gd name="connsiteX280" fmla="*/ 538775 w 1922270"/>
              <a:gd name="connsiteY280" fmla="*/ 576127 h 942700"/>
              <a:gd name="connsiteX281" fmla="*/ 540699 w 1922270"/>
              <a:gd name="connsiteY281" fmla="*/ 573500 h 942700"/>
              <a:gd name="connsiteX282" fmla="*/ 542623 w 1922270"/>
              <a:gd name="connsiteY282" fmla="*/ 570867 h 942700"/>
              <a:gd name="connsiteX283" fmla="*/ 544547 w 1922270"/>
              <a:gd name="connsiteY283" fmla="*/ 568224 h 942700"/>
              <a:gd name="connsiteX284" fmla="*/ 546471 w 1922270"/>
              <a:gd name="connsiteY284" fmla="*/ 565573 h 942700"/>
              <a:gd name="connsiteX285" fmla="*/ 548395 w 1922270"/>
              <a:gd name="connsiteY285" fmla="*/ 562916 h 942700"/>
              <a:gd name="connsiteX286" fmla="*/ 550320 w 1922270"/>
              <a:gd name="connsiteY286" fmla="*/ 560250 h 942700"/>
              <a:gd name="connsiteX287" fmla="*/ 552244 w 1922270"/>
              <a:gd name="connsiteY287" fmla="*/ 557578 h 942700"/>
              <a:gd name="connsiteX288" fmla="*/ 554168 w 1922270"/>
              <a:gd name="connsiteY288" fmla="*/ 554898 h 942700"/>
              <a:gd name="connsiteX289" fmla="*/ 556092 w 1922270"/>
              <a:gd name="connsiteY289" fmla="*/ 552210 h 942700"/>
              <a:gd name="connsiteX290" fmla="*/ 558016 w 1922270"/>
              <a:gd name="connsiteY290" fmla="*/ 549516 h 942700"/>
              <a:gd name="connsiteX291" fmla="*/ 559940 w 1922270"/>
              <a:gd name="connsiteY291" fmla="*/ 546814 h 942700"/>
              <a:gd name="connsiteX292" fmla="*/ 561865 w 1922270"/>
              <a:gd name="connsiteY292" fmla="*/ 544105 h 942700"/>
              <a:gd name="connsiteX293" fmla="*/ 563789 w 1922270"/>
              <a:gd name="connsiteY293" fmla="*/ 541389 h 942700"/>
              <a:gd name="connsiteX294" fmla="*/ 565714 w 1922270"/>
              <a:gd name="connsiteY294" fmla="*/ 538666 h 942700"/>
              <a:gd name="connsiteX295" fmla="*/ 567638 w 1922270"/>
              <a:gd name="connsiteY295" fmla="*/ 535937 h 942700"/>
              <a:gd name="connsiteX296" fmla="*/ 569562 w 1922270"/>
              <a:gd name="connsiteY296" fmla="*/ 533200 h 942700"/>
              <a:gd name="connsiteX297" fmla="*/ 571486 w 1922270"/>
              <a:gd name="connsiteY297" fmla="*/ 530458 h 942700"/>
              <a:gd name="connsiteX298" fmla="*/ 573410 w 1922270"/>
              <a:gd name="connsiteY298" fmla="*/ 527708 h 942700"/>
              <a:gd name="connsiteX299" fmla="*/ 575334 w 1922270"/>
              <a:gd name="connsiteY299" fmla="*/ 524953 h 942700"/>
              <a:gd name="connsiteX300" fmla="*/ 577258 w 1922270"/>
              <a:gd name="connsiteY300" fmla="*/ 522191 h 942700"/>
              <a:gd name="connsiteX301" fmla="*/ 579182 w 1922270"/>
              <a:gd name="connsiteY301" fmla="*/ 519423 h 942700"/>
              <a:gd name="connsiteX302" fmla="*/ 581107 w 1922270"/>
              <a:gd name="connsiteY302" fmla="*/ 516649 h 942700"/>
              <a:gd name="connsiteX303" fmla="*/ 583031 w 1922270"/>
              <a:gd name="connsiteY303" fmla="*/ 513868 h 942700"/>
              <a:gd name="connsiteX304" fmla="*/ 584955 w 1922270"/>
              <a:gd name="connsiteY304" fmla="*/ 511082 h 942700"/>
              <a:gd name="connsiteX305" fmla="*/ 586879 w 1922270"/>
              <a:gd name="connsiteY305" fmla="*/ 508291 h 942700"/>
              <a:gd name="connsiteX306" fmla="*/ 588804 w 1922270"/>
              <a:gd name="connsiteY306" fmla="*/ 505493 h 942700"/>
              <a:gd name="connsiteX307" fmla="*/ 590728 w 1922270"/>
              <a:gd name="connsiteY307" fmla="*/ 502689 h 942700"/>
              <a:gd name="connsiteX308" fmla="*/ 592652 w 1922270"/>
              <a:gd name="connsiteY308" fmla="*/ 499881 h 942700"/>
              <a:gd name="connsiteX309" fmla="*/ 594576 w 1922270"/>
              <a:gd name="connsiteY309" fmla="*/ 497067 h 942700"/>
              <a:gd name="connsiteX310" fmla="*/ 596500 w 1922270"/>
              <a:gd name="connsiteY310" fmla="*/ 494248 h 942700"/>
              <a:gd name="connsiteX311" fmla="*/ 598425 w 1922270"/>
              <a:gd name="connsiteY311" fmla="*/ 491423 h 942700"/>
              <a:gd name="connsiteX312" fmla="*/ 600349 w 1922270"/>
              <a:gd name="connsiteY312" fmla="*/ 488594 h 942700"/>
              <a:gd name="connsiteX313" fmla="*/ 602273 w 1922270"/>
              <a:gd name="connsiteY313" fmla="*/ 485760 h 942700"/>
              <a:gd name="connsiteX314" fmla="*/ 604197 w 1922270"/>
              <a:gd name="connsiteY314" fmla="*/ 482921 h 942700"/>
              <a:gd name="connsiteX315" fmla="*/ 606121 w 1922270"/>
              <a:gd name="connsiteY315" fmla="*/ 480077 h 942700"/>
              <a:gd name="connsiteX316" fmla="*/ 608045 w 1922270"/>
              <a:gd name="connsiteY316" fmla="*/ 477228 h 942700"/>
              <a:gd name="connsiteX317" fmla="*/ 609969 w 1922270"/>
              <a:gd name="connsiteY317" fmla="*/ 474376 h 942700"/>
              <a:gd name="connsiteX318" fmla="*/ 611893 w 1922270"/>
              <a:gd name="connsiteY318" fmla="*/ 471519 h 942700"/>
              <a:gd name="connsiteX319" fmla="*/ 613818 w 1922270"/>
              <a:gd name="connsiteY319" fmla="*/ 468657 h 942700"/>
              <a:gd name="connsiteX320" fmla="*/ 615743 w 1922270"/>
              <a:gd name="connsiteY320" fmla="*/ 465792 h 942700"/>
              <a:gd name="connsiteX321" fmla="*/ 617667 w 1922270"/>
              <a:gd name="connsiteY321" fmla="*/ 462922 h 942700"/>
              <a:gd name="connsiteX322" fmla="*/ 619591 w 1922270"/>
              <a:gd name="connsiteY322" fmla="*/ 460049 h 942700"/>
              <a:gd name="connsiteX323" fmla="*/ 621515 w 1922270"/>
              <a:gd name="connsiteY323" fmla="*/ 457172 h 942700"/>
              <a:gd name="connsiteX324" fmla="*/ 623439 w 1922270"/>
              <a:gd name="connsiteY324" fmla="*/ 454291 h 942700"/>
              <a:gd name="connsiteX325" fmla="*/ 625363 w 1922270"/>
              <a:gd name="connsiteY325" fmla="*/ 451407 h 942700"/>
              <a:gd name="connsiteX326" fmla="*/ 627287 w 1922270"/>
              <a:gd name="connsiteY326" fmla="*/ 448519 h 942700"/>
              <a:gd name="connsiteX327" fmla="*/ 629212 w 1922270"/>
              <a:gd name="connsiteY327" fmla="*/ 445628 h 942700"/>
              <a:gd name="connsiteX328" fmla="*/ 631136 w 1922270"/>
              <a:gd name="connsiteY328" fmla="*/ 442734 h 942700"/>
              <a:gd name="connsiteX329" fmla="*/ 633060 w 1922270"/>
              <a:gd name="connsiteY329" fmla="*/ 439838 h 942700"/>
              <a:gd name="connsiteX330" fmla="*/ 634984 w 1922270"/>
              <a:gd name="connsiteY330" fmla="*/ 436938 h 942700"/>
              <a:gd name="connsiteX331" fmla="*/ 636909 w 1922270"/>
              <a:gd name="connsiteY331" fmla="*/ 434035 h 942700"/>
              <a:gd name="connsiteX332" fmla="*/ 638837 w 1922270"/>
              <a:gd name="connsiteY332" fmla="*/ 431130 h 942700"/>
              <a:gd name="connsiteX333" fmla="*/ 640755 w 1922270"/>
              <a:gd name="connsiteY333" fmla="*/ 428223 h 942700"/>
              <a:gd name="connsiteX334" fmla="*/ 642684 w 1922270"/>
              <a:gd name="connsiteY334" fmla="*/ 425313 h 942700"/>
              <a:gd name="connsiteX335" fmla="*/ 644602 w 1922270"/>
              <a:gd name="connsiteY335" fmla="*/ 422400 h 942700"/>
              <a:gd name="connsiteX336" fmla="*/ 646530 w 1922270"/>
              <a:gd name="connsiteY336" fmla="*/ 419486 h 942700"/>
              <a:gd name="connsiteX337" fmla="*/ 648458 w 1922270"/>
              <a:gd name="connsiteY337" fmla="*/ 416570 h 942700"/>
              <a:gd name="connsiteX338" fmla="*/ 650376 w 1922270"/>
              <a:gd name="connsiteY338" fmla="*/ 413652 h 942700"/>
              <a:gd name="connsiteX339" fmla="*/ 652304 w 1922270"/>
              <a:gd name="connsiteY339" fmla="*/ 410732 h 942700"/>
              <a:gd name="connsiteX340" fmla="*/ 654222 w 1922270"/>
              <a:gd name="connsiteY340" fmla="*/ 407812 h 942700"/>
              <a:gd name="connsiteX341" fmla="*/ 656150 w 1922270"/>
              <a:gd name="connsiteY341" fmla="*/ 404890 h 942700"/>
              <a:gd name="connsiteX342" fmla="*/ 658078 w 1922270"/>
              <a:gd name="connsiteY342" fmla="*/ 401966 h 942700"/>
              <a:gd name="connsiteX343" fmla="*/ 659996 w 1922270"/>
              <a:gd name="connsiteY343" fmla="*/ 399041 h 942700"/>
              <a:gd name="connsiteX344" fmla="*/ 661924 w 1922270"/>
              <a:gd name="connsiteY344" fmla="*/ 396115 h 942700"/>
              <a:gd name="connsiteX345" fmla="*/ 663842 w 1922270"/>
              <a:gd name="connsiteY345" fmla="*/ 393188 h 942700"/>
              <a:gd name="connsiteX346" fmla="*/ 665770 w 1922270"/>
              <a:gd name="connsiteY346" fmla="*/ 390261 h 942700"/>
              <a:gd name="connsiteX347" fmla="*/ 667698 w 1922270"/>
              <a:gd name="connsiteY347" fmla="*/ 387334 h 942700"/>
              <a:gd name="connsiteX348" fmla="*/ 669617 w 1922270"/>
              <a:gd name="connsiteY348" fmla="*/ 384406 h 942700"/>
              <a:gd name="connsiteX349" fmla="*/ 671545 w 1922270"/>
              <a:gd name="connsiteY349" fmla="*/ 381477 h 942700"/>
              <a:gd name="connsiteX350" fmla="*/ 673473 w 1922270"/>
              <a:gd name="connsiteY350" fmla="*/ 378549 h 942700"/>
              <a:gd name="connsiteX351" fmla="*/ 675391 w 1922270"/>
              <a:gd name="connsiteY351" fmla="*/ 375620 h 942700"/>
              <a:gd name="connsiteX352" fmla="*/ 677319 w 1922270"/>
              <a:gd name="connsiteY352" fmla="*/ 372692 h 942700"/>
              <a:gd name="connsiteX353" fmla="*/ 679237 w 1922270"/>
              <a:gd name="connsiteY353" fmla="*/ 369764 h 942700"/>
              <a:gd name="connsiteX354" fmla="*/ 681165 w 1922270"/>
              <a:gd name="connsiteY354" fmla="*/ 366837 h 942700"/>
              <a:gd name="connsiteX355" fmla="*/ 683093 w 1922270"/>
              <a:gd name="connsiteY355" fmla="*/ 363910 h 942700"/>
              <a:gd name="connsiteX356" fmla="*/ 685011 w 1922270"/>
              <a:gd name="connsiteY356" fmla="*/ 360984 h 942700"/>
              <a:gd name="connsiteX357" fmla="*/ 686939 w 1922270"/>
              <a:gd name="connsiteY357" fmla="*/ 358059 h 942700"/>
              <a:gd name="connsiteX358" fmla="*/ 688857 w 1922270"/>
              <a:gd name="connsiteY358" fmla="*/ 355135 h 942700"/>
              <a:gd name="connsiteX359" fmla="*/ 690785 w 1922270"/>
              <a:gd name="connsiteY359" fmla="*/ 352212 h 942700"/>
              <a:gd name="connsiteX360" fmla="*/ 692713 w 1922270"/>
              <a:gd name="connsiteY360" fmla="*/ 349291 h 942700"/>
              <a:gd name="connsiteX361" fmla="*/ 694631 w 1922270"/>
              <a:gd name="connsiteY361" fmla="*/ 346371 h 942700"/>
              <a:gd name="connsiteX362" fmla="*/ 696560 w 1922270"/>
              <a:gd name="connsiteY362" fmla="*/ 343454 h 942700"/>
              <a:gd name="connsiteX363" fmla="*/ 698487 w 1922270"/>
              <a:gd name="connsiteY363" fmla="*/ 340538 h 942700"/>
              <a:gd name="connsiteX364" fmla="*/ 700406 w 1922270"/>
              <a:gd name="connsiteY364" fmla="*/ 337623 h 942700"/>
              <a:gd name="connsiteX365" fmla="*/ 702334 w 1922270"/>
              <a:gd name="connsiteY365" fmla="*/ 334711 h 942700"/>
              <a:gd name="connsiteX366" fmla="*/ 704252 w 1922270"/>
              <a:gd name="connsiteY366" fmla="*/ 331802 h 942700"/>
              <a:gd name="connsiteX367" fmla="*/ 706180 w 1922270"/>
              <a:gd name="connsiteY367" fmla="*/ 328895 h 942700"/>
              <a:gd name="connsiteX368" fmla="*/ 708108 w 1922270"/>
              <a:gd name="connsiteY368" fmla="*/ 325990 h 942700"/>
              <a:gd name="connsiteX369" fmla="*/ 710026 w 1922270"/>
              <a:gd name="connsiteY369" fmla="*/ 323088 h 942700"/>
              <a:gd name="connsiteX370" fmla="*/ 711954 w 1922270"/>
              <a:gd name="connsiteY370" fmla="*/ 320190 h 942700"/>
              <a:gd name="connsiteX371" fmla="*/ 713872 w 1922270"/>
              <a:gd name="connsiteY371" fmla="*/ 317294 h 942700"/>
              <a:gd name="connsiteX372" fmla="*/ 715800 w 1922270"/>
              <a:gd name="connsiteY372" fmla="*/ 314402 h 942700"/>
              <a:gd name="connsiteX373" fmla="*/ 717728 w 1922270"/>
              <a:gd name="connsiteY373" fmla="*/ 311513 h 942700"/>
              <a:gd name="connsiteX374" fmla="*/ 719646 w 1922270"/>
              <a:gd name="connsiteY374" fmla="*/ 308627 h 942700"/>
              <a:gd name="connsiteX375" fmla="*/ 721574 w 1922270"/>
              <a:gd name="connsiteY375" fmla="*/ 305746 h 942700"/>
              <a:gd name="connsiteX376" fmla="*/ 723493 w 1922270"/>
              <a:gd name="connsiteY376" fmla="*/ 302868 h 942700"/>
              <a:gd name="connsiteX377" fmla="*/ 725420 w 1922270"/>
              <a:gd name="connsiteY377" fmla="*/ 299995 h 942700"/>
              <a:gd name="connsiteX378" fmla="*/ 727349 w 1922270"/>
              <a:gd name="connsiteY378" fmla="*/ 297126 h 942700"/>
              <a:gd name="connsiteX379" fmla="*/ 729267 w 1922270"/>
              <a:gd name="connsiteY379" fmla="*/ 294261 h 942700"/>
              <a:gd name="connsiteX380" fmla="*/ 731195 w 1922270"/>
              <a:gd name="connsiteY380" fmla="*/ 291400 h 942700"/>
              <a:gd name="connsiteX381" fmla="*/ 733123 w 1922270"/>
              <a:gd name="connsiteY381" fmla="*/ 288545 h 942700"/>
              <a:gd name="connsiteX382" fmla="*/ 735041 w 1922270"/>
              <a:gd name="connsiteY382" fmla="*/ 285695 h 942700"/>
              <a:gd name="connsiteX383" fmla="*/ 736969 w 1922270"/>
              <a:gd name="connsiteY383" fmla="*/ 282849 h 942700"/>
              <a:gd name="connsiteX384" fmla="*/ 738887 w 1922270"/>
              <a:gd name="connsiteY384" fmla="*/ 280009 h 942700"/>
              <a:gd name="connsiteX385" fmla="*/ 740815 w 1922270"/>
              <a:gd name="connsiteY385" fmla="*/ 277174 h 942700"/>
              <a:gd name="connsiteX386" fmla="*/ 742743 w 1922270"/>
              <a:gd name="connsiteY386" fmla="*/ 274344 h 942700"/>
              <a:gd name="connsiteX387" fmla="*/ 744661 w 1922270"/>
              <a:gd name="connsiteY387" fmla="*/ 271521 h 942700"/>
              <a:gd name="connsiteX388" fmla="*/ 746589 w 1922270"/>
              <a:gd name="connsiteY388" fmla="*/ 268703 h 942700"/>
              <a:gd name="connsiteX389" fmla="*/ 748507 w 1922270"/>
              <a:gd name="connsiteY389" fmla="*/ 265891 h 942700"/>
              <a:gd name="connsiteX390" fmla="*/ 750435 w 1922270"/>
              <a:gd name="connsiteY390" fmla="*/ 263086 h 942700"/>
              <a:gd name="connsiteX391" fmla="*/ 752363 w 1922270"/>
              <a:gd name="connsiteY391" fmla="*/ 260286 h 942700"/>
              <a:gd name="connsiteX392" fmla="*/ 754282 w 1922270"/>
              <a:gd name="connsiteY392" fmla="*/ 257494 h 942700"/>
              <a:gd name="connsiteX393" fmla="*/ 756210 w 1922270"/>
              <a:gd name="connsiteY393" fmla="*/ 254708 h 942700"/>
              <a:gd name="connsiteX394" fmla="*/ 758128 w 1922270"/>
              <a:gd name="connsiteY394" fmla="*/ 251929 h 942700"/>
              <a:gd name="connsiteX395" fmla="*/ 760056 w 1922270"/>
              <a:gd name="connsiteY395" fmla="*/ 249157 h 942700"/>
              <a:gd name="connsiteX396" fmla="*/ 761984 w 1922270"/>
              <a:gd name="connsiteY396" fmla="*/ 246392 h 942700"/>
              <a:gd name="connsiteX397" fmla="*/ 763902 w 1922270"/>
              <a:gd name="connsiteY397" fmla="*/ 243634 h 942700"/>
              <a:gd name="connsiteX398" fmla="*/ 765830 w 1922270"/>
              <a:gd name="connsiteY398" fmla="*/ 240885 h 942700"/>
              <a:gd name="connsiteX399" fmla="*/ 767758 w 1922270"/>
              <a:gd name="connsiteY399" fmla="*/ 238142 h 942700"/>
              <a:gd name="connsiteX400" fmla="*/ 769676 w 1922270"/>
              <a:gd name="connsiteY400" fmla="*/ 235408 h 942700"/>
              <a:gd name="connsiteX401" fmla="*/ 771604 w 1922270"/>
              <a:gd name="connsiteY401" fmla="*/ 232682 h 942700"/>
              <a:gd name="connsiteX402" fmla="*/ 773522 w 1922270"/>
              <a:gd name="connsiteY402" fmla="*/ 229964 h 942700"/>
              <a:gd name="connsiteX403" fmla="*/ 775450 w 1922270"/>
              <a:gd name="connsiteY403" fmla="*/ 227255 h 942700"/>
              <a:gd name="connsiteX404" fmla="*/ 777378 w 1922270"/>
              <a:gd name="connsiteY404" fmla="*/ 224554 h 942700"/>
              <a:gd name="connsiteX405" fmla="*/ 779297 w 1922270"/>
              <a:gd name="connsiteY405" fmla="*/ 221861 h 942700"/>
              <a:gd name="connsiteX406" fmla="*/ 781225 w 1922270"/>
              <a:gd name="connsiteY406" fmla="*/ 219178 h 942700"/>
              <a:gd name="connsiteX407" fmla="*/ 783143 w 1922270"/>
              <a:gd name="connsiteY407" fmla="*/ 216504 h 942700"/>
              <a:gd name="connsiteX408" fmla="*/ 785071 w 1922270"/>
              <a:gd name="connsiteY408" fmla="*/ 213839 h 942700"/>
              <a:gd name="connsiteX409" fmla="*/ 786999 w 1922270"/>
              <a:gd name="connsiteY409" fmla="*/ 211183 h 942700"/>
              <a:gd name="connsiteX410" fmla="*/ 788917 w 1922270"/>
              <a:gd name="connsiteY410" fmla="*/ 208537 h 942700"/>
              <a:gd name="connsiteX411" fmla="*/ 790845 w 1922270"/>
              <a:gd name="connsiteY411" fmla="*/ 205900 h 942700"/>
              <a:gd name="connsiteX412" fmla="*/ 792773 w 1922270"/>
              <a:gd name="connsiteY412" fmla="*/ 203274 h 942700"/>
              <a:gd name="connsiteX413" fmla="*/ 794691 w 1922270"/>
              <a:gd name="connsiteY413" fmla="*/ 200657 h 942700"/>
              <a:gd name="connsiteX414" fmla="*/ 796619 w 1922270"/>
              <a:gd name="connsiteY414" fmla="*/ 198050 h 942700"/>
              <a:gd name="connsiteX415" fmla="*/ 798537 w 1922270"/>
              <a:gd name="connsiteY415" fmla="*/ 195454 h 942700"/>
              <a:gd name="connsiteX416" fmla="*/ 800465 w 1922270"/>
              <a:gd name="connsiteY416" fmla="*/ 192869 h 942700"/>
              <a:gd name="connsiteX417" fmla="*/ 802393 w 1922270"/>
              <a:gd name="connsiteY417" fmla="*/ 190294 h 942700"/>
              <a:gd name="connsiteX418" fmla="*/ 804311 w 1922270"/>
              <a:gd name="connsiteY418" fmla="*/ 187730 h 942700"/>
              <a:gd name="connsiteX419" fmla="*/ 806239 w 1922270"/>
              <a:gd name="connsiteY419" fmla="*/ 185178 h 942700"/>
              <a:gd name="connsiteX420" fmla="*/ 808158 w 1922270"/>
              <a:gd name="connsiteY420" fmla="*/ 182636 h 942700"/>
              <a:gd name="connsiteX421" fmla="*/ 810086 w 1922270"/>
              <a:gd name="connsiteY421" fmla="*/ 180105 h 942700"/>
              <a:gd name="connsiteX422" fmla="*/ 812014 w 1922270"/>
              <a:gd name="connsiteY422" fmla="*/ 177587 h 942700"/>
              <a:gd name="connsiteX423" fmla="*/ 813932 w 1922270"/>
              <a:gd name="connsiteY423" fmla="*/ 175080 h 942700"/>
              <a:gd name="connsiteX424" fmla="*/ 815860 w 1922270"/>
              <a:gd name="connsiteY424" fmla="*/ 172585 h 942700"/>
              <a:gd name="connsiteX425" fmla="*/ 817778 w 1922270"/>
              <a:gd name="connsiteY425" fmla="*/ 170101 h 942700"/>
              <a:gd name="connsiteX426" fmla="*/ 819706 w 1922270"/>
              <a:gd name="connsiteY426" fmla="*/ 167631 h 942700"/>
              <a:gd name="connsiteX427" fmla="*/ 821634 w 1922270"/>
              <a:gd name="connsiteY427" fmla="*/ 165172 h 942700"/>
              <a:gd name="connsiteX428" fmla="*/ 823552 w 1922270"/>
              <a:gd name="connsiteY428" fmla="*/ 162726 h 942700"/>
              <a:gd name="connsiteX429" fmla="*/ 825480 w 1922270"/>
              <a:gd name="connsiteY429" fmla="*/ 160292 h 942700"/>
              <a:gd name="connsiteX430" fmla="*/ 827408 w 1922270"/>
              <a:gd name="connsiteY430" fmla="*/ 157871 h 942700"/>
              <a:gd name="connsiteX431" fmla="*/ 829326 w 1922270"/>
              <a:gd name="connsiteY431" fmla="*/ 155464 h 942700"/>
              <a:gd name="connsiteX432" fmla="*/ 831254 w 1922270"/>
              <a:gd name="connsiteY432" fmla="*/ 153070 h 942700"/>
              <a:gd name="connsiteX433" fmla="*/ 833172 w 1922270"/>
              <a:gd name="connsiteY433" fmla="*/ 150689 h 942700"/>
              <a:gd name="connsiteX434" fmla="*/ 835100 w 1922270"/>
              <a:gd name="connsiteY434" fmla="*/ 148320 h 942700"/>
              <a:gd name="connsiteX435" fmla="*/ 837029 w 1922270"/>
              <a:gd name="connsiteY435" fmla="*/ 145966 h 942700"/>
              <a:gd name="connsiteX436" fmla="*/ 838947 w 1922270"/>
              <a:gd name="connsiteY436" fmla="*/ 143627 h 942700"/>
              <a:gd name="connsiteX437" fmla="*/ 840875 w 1922270"/>
              <a:gd name="connsiteY437" fmla="*/ 141300 h 942700"/>
              <a:gd name="connsiteX438" fmla="*/ 842793 w 1922270"/>
              <a:gd name="connsiteY438" fmla="*/ 138987 h 942700"/>
              <a:gd name="connsiteX439" fmla="*/ 844721 w 1922270"/>
              <a:gd name="connsiteY439" fmla="*/ 136690 h 942700"/>
              <a:gd name="connsiteX440" fmla="*/ 846649 w 1922270"/>
              <a:gd name="connsiteY440" fmla="*/ 134406 h 942700"/>
              <a:gd name="connsiteX441" fmla="*/ 848567 w 1922270"/>
              <a:gd name="connsiteY441" fmla="*/ 132137 h 942700"/>
              <a:gd name="connsiteX442" fmla="*/ 850495 w 1922270"/>
              <a:gd name="connsiteY442" fmla="*/ 129882 h 942700"/>
              <a:gd name="connsiteX443" fmla="*/ 852423 w 1922270"/>
              <a:gd name="connsiteY443" fmla="*/ 127643 h 942700"/>
              <a:gd name="connsiteX444" fmla="*/ 854341 w 1922270"/>
              <a:gd name="connsiteY444" fmla="*/ 125418 h 942700"/>
              <a:gd name="connsiteX445" fmla="*/ 856269 w 1922270"/>
              <a:gd name="connsiteY445" fmla="*/ 123209 h 942700"/>
              <a:gd name="connsiteX446" fmla="*/ 858187 w 1922270"/>
              <a:gd name="connsiteY446" fmla="*/ 121015 h 942700"/>
              <a:gd name="connsiteX447" fmla="*/ 860115 w 1922270"/>
              <a:gd name="connsiteY447" fmla="*/ 118836 h 942700"/>
              <a:gd name="connsiteX448" fmla="*/ 862044 w 1922270"/>
              <a:gd name="connsiteY448" fmla="*/ 116674 h 942700"/>
              <a:gd name="connsiteX449" fmla="*/ 863962 w 1922270"/>
              <a:gd name="connsiteY449" fmla="*/ 114526 h 942700"/>
              <a:gd name="connsiteX450" fmla="*/ 865890 w 1922270"/>
              <a:gd name="connsiteY450" fmla="*/ 112395 h 942700"/>
              <a:gd name="connsiteX451" fmla="*/ 867808 w 1922270"/>
              <a:gd name="connsiteY451" fmla="*/ 110279 h 942700"/>
              <a:gd name="connsiteX452" fmla="*/ 869736 w 1922270"/>
              <a:gd name="connsiteY452" fmla="*/ 108180 h 942700"/>
              <a:gd name="connsiteX453" fmla="*/ 871664 w 1922270"/>
              <a:gd name="connsiteY453" fmla="*/ 106098 h 942700"/>
              <a:gd name="connsiteX454" fmla="*/ 873582 w 1922270"/>
              <a:gd name="connsiteY454" fmla="*/ 104032 h 942700"/>
              <a:gd name="connsiteX455" fmla="*/ 875510 w 1922270"/>
              <a:gd name="connsiteY455" fmla="*/ 101983 h 942700"/>
              <a:gd name="connsiteX456" fmla="*/ 877428 w 1922270"/>
              <a:gd name="connsiteY456" fmla="*/ 99949 h 942700"/>
              <a:gd name="connsiteX457" fmla="*/ 879356 w 1922270"/>
              <a:gd name="connsiteY457" fmla="*/ 97934 h 942700"/>
              <a:gd name="connsiteX458" fmla="*/ 881284 w 1922270"/>
              <a:gd name="connsiteY458" fmla="*/ 95935 h 942700"/>
              <a:gd name="connsiteX459" fmla="*/ 883202 w 1922270"/>
              <a:gd name="connsiteY459" fmla="*/ 93953 h 942700"/>
              <a:gd name="connsiteX460" fmla="*/ 885130 w 1922270"/>
              <a:gd name="connsiteY460" fmla="*/ 91990 h 942700"/>
              <a:gd name="connsiteX461" fmla="*/ 887058 w 1922270"/>
              <a:gd name="connsiteY461" fmla="*/ 90043 h 942700"/>
              <a:gd name="connsiteX462" fmla="*/ 888977 w 1922270"/>
              <a:gd name="connsiteY462" fmla="*/ 88114 h 942700"/>
              <a:gd name="connsiteX463" fmla="*/ 890905 w 1922270"/>
              <a:gd name="connsiteY463" fmla="*/ 86203 h 942700"/>
              <a:gd name="connsiteX464" fmla="*/ 892823 w 1922270"/>
              <a:gd name="connsiteY464" fmla="*/ 84308 h 942700"/>
              <a:gd name="connsiteX465" fmla="*/ 894751 w 1922270"/>
              <a:gd name="connsiteY465" fmla="*/ 82433 h 942700"/>
              <a:gd name="connsiteX466" fmla="*/ 896679 w 1922270"/>
              <a:gd name="connsiteY466" fmla="*/ 80575 h 942700"/>
              <a:gd name="connsiteX467" fmla="*/ 898597 w 1922270"/>
              <a:gd name="connsiteY467" fmla="*/ 78737 h 942700"/>
              <a:gd name="connsiteX468" fmla="*/ 900525 w 1922270"/>
              <a:gd name="connsiteY468" fmla="*/ 76916 h 942700"/>
              <a:gd name="connsiteX469" fmla="*/ 902443 w 1922270"/>
              <a:gd name="connsiteY469" fmla="*/ 75114 h 942700"/>
              <a:gd name="connsiteX470" fmla="*/ 904371 w 1922270"/>
              <a:gd name="connsiteY470" fmla="*/ 73331 h 942700"/>
              <a:gd name="connsiteX471" fmla="*/ 906299 w 1922270"/>
              <a:gd name="connsiteY471" fmla="*/ 71566 h 942700"/>
              <a:gd name="connsiteX472" fmla="*/ 908217 w 1922270"/>
              <a:gd name="connsiteY472" fmla="*/ 69821 h 942700"/>
              <a:gd name="connsiteX473" fmla="*/ 910145 w 1922270"/>
              <a:gd name="connsiteY473" fmla="*/ 68094 h 942700"/>
              <a:gd name="connsiteX474" fmla="*/ 912063 w 1922270"/>
              <a:gd name="connsiteY474" fmla="*/ 66386 h 942700"/>
              <a:gd name="connsiteX475" fmla="*/ 913991 w 1922270"/>
              <a:gd name="connsiteY475" fmla="*/ 64699 h 942700"/>
              <a:gd name="connsiteX476" fmla="*/ 915919 w 1922270"/>
              <a:gd name="connsiteY476" fmla="*/ 63030 h 942700"/>
              <a:gd name="connsiteX477" fmla="*/ 917838 w 1922270"/>
              <a:gd name="connsiteY477" fmla="*/ 61380 h 942700"/>
              <a:gd name="connsiteX478" fmla="*/ 919766 w 1922270"/>
              <a:gd name="connsiteY478" fmla="*/ 59751 h 942700"/>
              <a:gd name="connsiteX479" fmla="*/ 921694 w 1922270"/>
              <a:gd name="connsiteY479" fmla="*/ 58142 h 942700"/>
              <a:gd name="connsiteX480" fmla="*/ 923612 w 1922270"/>
              <a:gd name="connsiteY480" fmla="*/ 56551 h 942700"/>
              <a:gd name="connsiteX481" fmla="*/ 925540 w 1922270"/>
              <a:gd name="connsiteY481" fmla="*/ 54981 h 942700"/>
              <a:gd name="connsiteX482" fmla="*/ 927458 w 1922270"/>
              <a:gd name="connsiteY482" fmla="*/ 53432 h 942700"/>
              <a:gd name="connsiteX483" fmla="*/ 929386 w 1922270"/>
              <a:gd name="connsiteY483" fmla="*/ 51902 h 942700"/>
              <a:gd name="connsiteX484" fmla="*/ 931314 w 1922270"/>
              <a:gd name="connsiteY484" fmla="*/ 50393 h 942700"/>
              <a:gd name="connsiteX485" fmla="*/ 933232 w 1922270"/>
              <a:gd name="connsiteY485" fmla="*/ 48904 h 942700"/>
              <a:gd name="connsiteX486" fmla="*/ 935160 w 1922270"/>
              <a:gd name="connsiteY486" fmla="*/ 47436 h 942700"/>
              <a:gd name="connsiteX487" fmla="*/ 937078 w 1922270"/>
              <a:gd name="connsiteY487" fmla="*/ 45988 h 942700"/>
              <a:gd name="connsiteX488" fmla="*/ 939006 w 1922270"/>
              <a:gd name="connsiteY488" fmla="*/ 44562 h 942700"/>
              <a:gd name="connsiteX489" fmla="*/ 940934 w 1922270"/>
              <a:gd name="connsiteY489" fmla="*/ 43155 h 942700"/>
              <a:gd name="connsiteX490" fmla="*/ 942852 w 1922270"/>
              <a:gd name="connsiteY490" fmla="*/ 41771 h 942700"/>
              <a:gd name="connsiteX491" fmla="*/ 944781 w 1922270"/>
              <a:gd name="connsiteY491" fmla="*/ 40406 h 942700"/>
              <a:gd name="connsiteX492" fmla="*/ 946709 w 1922270"/>
              <a:gd name="connsiteY492" fmla="*/ 39064 h 942700"/>
              <a:gd name="connsiteX493" fmla="*/ 948627 w 1922270"/>
              <a:gd name="connsiteY493" fmla="*/ 37743 h 942700"/>
              <a:gd name="connsiteX494" fmla="*/ 950555 w 1922270"/>
              <a:gd name="connsiteY494" fmla="*/ 36443 h 942700"/>
              <a:gd name="connsiteX495" fmla="*/ 952473 w 1922270"/>
              <a:gd name="connsiteY495" fmla="*/ 35164 h 942700"/>
              <a:gd name="connsiteX496" fmla="*/ 954401 w 1922270"/>
              <a:gd name="connsiteY496" fmla="*/ 33907 h 942700"/>
              <a:gd name="connsiteX497" fmla="*/ 956329 w 1922270"/>
              <a:gd name="connsiteY497" fmla="*/ 32671 h 942700"/>
              <a:gd name="connsiteX498" fmla="*/ 958247 w 1922270"/>
              <a:gd name="connsiteY498" fmla="*/ 31458 h 942700"/>
              <a:gd name="connsiteX499" fmla="*/ 960175 w 1922270"/>
              <a:gd name="connsiteY499" fmla="*/ 30266 h 942700"/>
              <a:gd name="connsiteX500" fmla="*/ 962093 w 1922270"/>
              <a:gd name="connsiteY500" fmla="*/ 29096 h 942700"/>
              <a:gd name="connsiteX501" fmla="*/ 964021 w 1922270"/>
              <a:gd name="connsiteY501" fmla="*/ 27948 h 942700"/>
              <a:gd name="connsiteX502" fmla="*/ 965949 w 1922270"/>
              <a:gd name="connsiteY502" fmla="*/ 26823 h 942700"/>
              <a:gd name="connsiteX503" fmla="*/ 967867 w 1922270"/>
              <a:gd name="connsiteY503" fmla="*/ 25719 h 942700"/>
              <a:gd name="connsiteX504" fmla="*/ 969795 w 1922270"/>
              <a:gd name="connsiteY504" fmla="*/ 24637 h 942700"/>
              <a:gd name="connsiteX505" fmla="*/ 971714 w 1922270"/>
              <a:gd name="connsiteY505" fmla="*/ 23578 h 942700"/>
              <a:gd name="connsiteX506" fmla="*/ 973642 w 1922270"/>
              <a:gd name="connsiteY506" fmla="*/ 22541 h 942700"/>
              <a:gd name="connsiteX507" fmla="*/ 975570 w 1922270"/>
              <a:gd name="connsiteY507" fmla="*/ 21528 h 942700"/>
              <a:gd name="connsiteX508" fmla="*/ 977488 w 1922270"/>
              <a:gd name="connsiteY508" fmla="*/ 20536 h 942700"/>
              <a:gd name="connsiteX509" fmla="*/ 979416 w 1922270"/>
              <a:gd name="connsiteY509" fmla="*/ 19567 h 942700"/>
              <a:gd name="connsiteX510" fmla="*/ 981344 w 1922270"/>
              <a:gd name="connsiteY510" fmla="*/ 18621 h 942700"/>
              <a:gd name="connsiteX511" fmla="*/ 983262 w 1922270"/>
              <a:gd name="connsiteY511" fmla="*/ 17696 h 942700"/>
              <a:gd name="connsiteX512" fmla="*/ 985190 w 1922270"/>
              <a:gd name="connsiteY512" fmla="*/ 16796 h 942700"/>
              <a:gd name="connsiteX513" fmla="*/ 987108 w 1922270"/>
              <a:gd name="connsiteY513" fmla="*/ 15918 h 942700"/>
              <a:gd name="connsiteX514" fmla="*/ 989036 w 1922270"/>
              <a:gd name="connsiteY514" fmla="*/ 15064 h 942700"/>
              <a:gd name="connsiteX515" fmla="*/ 990964 w 1922270"/>
              <a:gd name="connsiteY515" fmla="*/ 14232 h 942700"/>
              <a:gd name="connsiteX516" fmla="*/ 992882 w 1922270"/>
              <a:gd name="connsiteY516" fmla="*/ 13423 h 942700"/>
              <a:gd name="connsiteX517" fmla="*/ 994810 w 1922270"/>
              <a:gd name="connsiteY517" fmla="*/ 12638 h 942700"/>
              <a:gd name="connsiteX518" fmla="*/ 996728 w 1922270"/>
              <a:gd name="connsiteY518" fmla="*/ 11875 h 942700"/>
              <a:gd name="connsiteX519" fmla="*/ 998657 w 1922270"/>
              <a:gd name="connsiteY519" fmla="*/ 11136 h 942700"/>
              <a:gd name="connsiteX520" fmla="*/ 1000585 w 1922270"/>
              <a:gd name="connsiteY520" fmla="*/ 10420 h 942700"/>
              <a:gd name="connsiteX521" fmla="*/ 1002503 w 1922270"/>
              <a:gd name="connsiteY521" fmla="*/ 9729 h 942700"/>
              <a:gd name="connsiteX522" fmla="*/ 1004431 w 1922270"/>
              <a:gd name="connsiteY522" fmla="*/ 9060 h 942700"/>
              <a:gd name="connsiteX523" fmla="*/ 1006359 w 1922270"/>
              <a:gd name="connsiteY523" fmla="*/ 8414 h 942700"/>
              <a:gd name="connsiteX524" fmla="*/ 1008277 w 1922270"/>
              <a:gd name="connsiteY524" fmla="*/ 7793 h 942700"/>
              <a:gd name="connsiteX525" fmla="*/ 1010205 w 1922270"/>
              <a:gd name="connsiteY525" fmla="*/ 7194 h 942700"/>
              <a:gd name="connsiteX526" fmla="*/ 1012123 w 1922270"/>
              <a:gd name="connsiteY526" fmla="*/ 6619 h 942700"/>
              <a:gd name="connsiteX527" fmla="*/ 1014051 w 1922270"/>
              <a:gd name="connsiteY527" fmla="*/ 6068 h 942700"/>
              <a:gd name="connsiteX528" fmla="*/ 1015979 w 1922270"/>
              <a:gd name="connsiteY528" fmla="*/ 5542 h 942700"/>
              <a:gd name="connsiteX529" fmla="*/ 1017897 w 1922270"/>
              <a:gd name="connsiteY529" fmla="*/ 5038 h 942700"/>
              <a:gd name="connsiteX530" fmla="*/ 1019825 w 1922270"/>
              <a:gd name="connsiteY530" fmla="*/ 4558 h 942700"/>
              <a:gd name="connsiteX531" fmla="*/ 1021743 w 1922270"/>
              <a:gd name="connsiteY531" fmla="*/ 4103 h 942700"/>
              <a:gd name="connsiteX532" fmla="*/ 1023671 w 1922270"/>
              <a:gd name="connsiteY532" fmla="*/ 3670 h 942700"/>
              <a:gd name="connsiteX533" fmla="*/ 1025599 w 1922270"/>
              <a:gd name="connsiteY533" fmla="*/ 3262 h 942700"/>
              <a:gd name="connsiteX534" fmla="*/ 1027518 w 1922270"/>
              <a:gd name="connsiteY534" fmla="*/ 2878 h 942700"/>
              <a:gd name="connsiteX535" fmla="*/ 1029446 w 1922270"/>
              <a:gd name="connsiteY535" fmla="*/ 2517 h 942700"/>
              <a:gd name="connsiteX536" fmla="*/ 1031364 w 1922270"/>
              <a:gd name="connsiteY536" fmla="*/ 2181 h 942700"/>
              <a:gd name="connsiteX537" fmla="*/ 1033292 w 1922270"/>
              <a:gd name="connsiteY537" fmla="*/ 1869 h 942700"/>
              <a:gd name="connsiteX538" fmla="*/ 1035220 w 1922270"/>
              <a:gd name="connsiteY538" fmla="*/ 1580 h 942700"/>
              <a:gd name="connsiteX539" fmla="*/ 1037138 w 1922270"/>
              <a:gd name="connsiteY539" fmla="*/ 1317 h 942700"/>
              <a:gd name="connsiteX540" fmla="*/ 1039066 w 1922270"/>
              <a:gd name="connsiteY540" fmla="*/ 1076 h 942700"/>
              <a:gd name="connsiteX541" fmla="*/ 1040994 w 1922270"/>
              <a:gd name="connsiteY541" fmla="*/ 861 h 942700"/>
              <a:gd name="connsiteX542" fmla="*/ 1042912 w 1922270"/>
              <a:gd name="connsiteY542" fmla="*/ 668 h 942700"/>
              <a:gd name="connsiteX543" fmla="*/ 1044840 w 1922270"/>
              <a:gd name="connsiteY543" fmla="*/ 501 h 942700"/>
              <a:gd name="connsiteX544" fmla="*/ 1046758 w 1922270"/>
              <a:gd name="connsiteY544" fmla="*/ 357 h 942700"/>
              <a:gd name="connsiteX545" fmla="*/ 1048686 w 1922270"/>
              <a:gd name="connsiteY545" fmla="*/ 238 h 942700"/>
              <a:gd name="connsiteX546" fmla="*/ 1050614 w 1922270"/>
              <a:gd name="connsiteY546" fmla="*/ 142 h 942700"/>
              <a:gd name="connsiteX547" fmla="*/ 1052532 w 1922270"/>
              <a:gd name="connsiteY547" fmla="*/ 71 h 942700"/>
              <a:gd name="connsiteX548" fmla="*/ 1054461 w 1922270"/>
              <a:gd name="connsiteY548" fmla="*/ 23 h 942700"/>
              <a:gd name="connsiteX549" fmla="*/ 1056379 w 1922270"/>
              <a:gd name="connsiteY549" fmla="*/ 0 h 942700"/>
              <a:gd name="connsiteX550" fmla="*/ 1058307 w 1922270"/>
              <a:gd name="connsiteY550" fmla="*/ 2 h 942700"/>
              <a:gd name="connsiteX551" fmla="*/ 1060235 w 1922270"/>
              <a:gd name="connsiteY551" fmla="*/ 27 h 942700"/>
              <a:gd name="connsiteX552" fmla="*/ 1062153 w 1922270"/>
              <a:gd name="connsiteY552" fmla="*/ 77 h 942700"/>
              <a:gd name="connsiteX553" fmla="*/ 1064081 w 1922270"/>
              <a:gd name="connsiteY553" fmla="*/ 150 h 942700"/>
              <a:gd name="connsiteX554" fmla="*/ 1065999 w 1922270"/>
              <a:gd name="connsiteY554" fmla="*/ 248 h 942700"/>
              <a:gd name="connsiteX555" fmla="*/ 1067927 w 1922270"/>
              <a:gd name="connsiteY555" fmla="*/ 370 h 942700"/>
              <a:gd name="connsiteX556" fmla="*/ 1069855 w 1922270"/>
              <a:gd name="connsiteY556" fmla="*/ 516 h 942700"/>
              <a:gd name="connsiteX557" fmla="*/ 1071773 w 1922270"/>
              <a:gd name="connsiteY557" fmla="*/ 687 h 942700"/>
              <a:gd name="connsiteX558" fmla="*/ 1073701 w 1922270"/>
              <a:gd name="connsiteY558" fmla="*/ 881 h 942700"/>
              <a:gd name="connsiteX559" fmla="*/ 1075629 w 1922270"/>
              <a:gd name="connsiteY559" fmla="*/ 1099 h 942700"/>
              <a:gd name="connsiteX560" fmla="*/ 1077547 w 1922270"/>
              <a:gd name="connsiteY560" fmla="*/ 1342 h 942700"/>
              <a:gd name="connsiteX561" fmla="*/ 1079475 w 1922270"/>
              <a:gd name="connsiteY561" fmla="*/ 1608 h 942700"/>
              <a:gd name="connsiteX562" fmla="*/ 1081394 w 1922270"/>
              <a:gd name="connsiteY562" fmla="*/ 1899 h 942700"/>
              <a:gd name="connsiteX563" fmla="*/ 1083322 w 1922270"/>
              <a:gd name="connsiteY563" fmla="*/ 2214 h 942700"/>
              <a:gd name="connsiteX564" fmla="*/ 1085250 w 1922270"/>
              <a:gd name="connsiteY564" fmla="*/ 2552 h 942700"/>
              <a:gd name="connsiteX565" fmla="*/ 1087168 w 1922270"/>
              <a:gd name="connsiteY565" fmla="*/ 2915 h 942700"/>
              <a:gd name="connsiteX566" fmla="*/ 1089096 w 1922270"/>
              <a:gd name="connsiteY566" fmla="*/ 3302 h 942700"/>
              <a:gd name="connsiteX567" fmla="*/ 1091014 w 1922270"/>
              <a:gd name="connsiteY567" fmla="*/ 3712 h 942700"/>
              <a:gd name="connsiteX568" fmla="*/ 1092942 w 1922270"/>
              <a:gd name="connsiteY568" fmla="*/ 4146 h 942700"/>
              <a:gd name="connsiteX569" fmla="*/ 1094870 w 1922270"/>
              <a:gd name="connsiteY569" fmla="*/ 4604 h 942700"/>
              <a:gd name="connsiteX570" fmla="*/ 1096788 w 1922270"/>
              <a:gd name="connsiteY570" fmla="*/ 5087 h 942700"/>
              <a:gd name="connsiteX571" fmla="*/ 1098716 w 1922270"/>
              <a:gd name="connsiteY571" fmla="*/ 5593 h 942700"/>
              <a:gd name="connsiteX572" fmla="*/ 1100644 w 1922270"/>
              <a:gd name="connsiteY572" fmla="*/ 6122 h 942700"/>
              <a:gd name="connsiteX573" fmla="*/ 1102562 w 1922270"/>
              <a:gd name="connsiteY573" fmla="*/ 6676 h 942700"/>
              <a:gd name="connsiteX574" fmla="*/ 1104490 w 1922270"/>
              <a:gd name="connsiteY574" fmla="*/ 7253 h 942700"/>
              <a:gd name="connsiteX575" fmla="*/ 1106409 w 1922270"/>
              <a:gd name="connsiteY575" fmla="*/ 7853 h 942700"/>
              <a:gd name="connsiteX576" fmla="*/ 1108337 w 1922270"/>
              <a:gd name="connsiteY576" fmla="*/ 8477 h 942700"/>
              <a:gd name="connsiteX577" fmla="*/ 1110265 w 1922270"/>
              <a:gd name="connsiteY577" fmla="*/ 9125 h 942700"/>
              <a:gd name="connsiteX578" fmla="*/ 1112183 w 1922270"/>
              <a:gd name="connsiteY578" fmla="*/ 9796 h 942700"/>
              <a:gd name="connsiteX579" fmla="*/ 1114111 w 1922270"/>
              <a:gd name="connsiteY579" fmla="*/ 10491 h 942700"/>
              <a:gd name="connsiteX580" fmla="*/ 1116029 w 1922270"/>
              <a:gd name="connsiteY580" fmla="*/ 11210 h 942700"/>
              <a:gd name="connsiteX581" fmla="*/ 1117957 w 1922270"/>
              <a:gd name="connsiteY581" fmla="*/ 11951 h 942700"/>
              <a:gd name="connsiteX582" fmla="*/ 1119885 w 1922270"/>
              <a:gd name="connsiteY582" fmla="*/ 12715 h 942700"/>
              <a:gd name="connsiteX583" fmla="*/ 1121803 w 1922270"/>
              <a:gd name="connsiteY583" fmla="*/ 13503 h 942700"/>
              <a:gd name="connsiteX584" fmla="*/ 1123731 w 1922270"/>
              <a:gd name="connsiteY584" fmla="*/ 14314 h 942700"/>
              <a:gd name="connsiteX585" fmla="*/ 1125649 w 1922270"/>
              <a:gd name="connsiteY585" fmla="*/ 15148 h 942700"/>
              <a:gd name="connsiteX586" fmla="*/ 1127577 w 1922270"/>
              <a:gd name="connsiteY586" fmla="*/ 16005 h 942700"/>
              <a:gd name="connsiteX587" fmla="*/ 1129505 w 1922270"/>
              <a:gd name="connsiteY587" fmla="*/ 16885 h 942700"/>
              <a:gd name="connsiteX588" fmla="*/ 1131423 w 1922270"/>
              <a:gd name="connsiteY588" fmla="*/ 17788 h 942700"/>
              <a:gd name="connsiteX589" fmla="*/ 1133351 w 1922270"/>
              <a:gd name="connsiteY589" fmla="*/ 18714 h 942700"/>
              <a:gd name="connsiteX590" fmla="*/ 1135279 w 1922270"/>
              <a:gd name="connsiteY590" fmla="*/ 19662 h 942700"/>
              <a:gd name="connsiteX591" fmla="*/ 1137198 w 1922270"/>
              <a:gd name="connsiteY591" fmla="*/ 20634 h 942700"/>
              <a:gd name="connsiteX592" fmla="*/ 1139126 w 1922270"/>
              <a:gd name="connsiteY592" fmla="*/ 21628 h 942700"/>
              <a:gd name="connsiteX593" fmla="*/ 1141044 w 1922270"/>
              <a:gd name="connsiteY593" fmla="*/ 22644 h 942700"/>
              <a:gd name="connsiteX594" fmla="*/ 1142972 w 1922270"/>
              <a:gd name="connsiteY594" fmla="*/ 23683 h 942700"/>
              <a:gd name="connsiteX595" fmla="*/ 1144900 w 1922270"/>
              <a:gd name="connsiteY595" fmla="*/ 24745 h 942700"/>
              <a:gd name="connsiteX596" fmla="*/ 1146818 w 1922270"/>
              <a:gd name="connsiteY596" fmla="*/ 25828 h 942700"/>
              <a:gd name="connsiteX597" fmla="*/ 1148746 w 1922270"/>
              <a:gd name="connsiteY597" fmla="*/ 26934 h 942700"/>
              <a:gd name="connsiteX598" fmla="*/ 1150664 w 1922270"/>
              <a:gd name="connsiteY598" fmla="*/ 28062 h 942700"/>
              <a:gd name="connsiteX599" fmla="*/ 1152592 w 1922270"/>
              <a:gd name="connsiteY599" fmla="*/ 29212 h 942700"/>
              <a:gd name="connsiteX600" fmla="*/ 1154520 w 1922270"/>
              <a:gd name="connsiteY600" fmla="*/ 30385 h 942700"/>
              <a:gd name="connsiteX601" fmla="*/ 1156438 w 1922270"/>
              <a:gd name="connsiteY601" fmla="*/ 31578 h 942700"/>
              <a:gd name="connsiteX602" fmla="*/ 1158366 w 1922270"/>
              <a:gd name="connsiteY602" fmla="*/ 32794 h 942700"/>
              <a:gd name="connsiteX603" fmla="*/ 1160284 w 1922270"/>
              <a:gd name="connsiteY603" fmla="*/ 34032 h 942700"/>
              <a:gd name="connsiteX604" fmla="*/ 1162212 w 1922270"/>
              <a:gd name="connsiteY604" fmla="*/ 35291 h 942700"/>
              <a:gd name="connsiteX605" fmla="*/ 1164141 w 1922270"/>
              <a:gd name="connsiteY605" fmla="*/ 36571 h 942700"/>
              <a:gd name="connsiteX606" fmla="*/ 1166059 w 1922270"/>
              <a:gd name="connsiteY606" fmla="*/ 37874 h 942700"/>
              <a:gd name="connsiteX607" fmla="*/ 1167987 w 1922270"/>
              <a:gd name="connsiteY607" fmla="*/ 39197 h 942700"/>
              <a:gd name="connsiteX608" fmla="*/ 1169915 w 1922270"/>
              <a:gd name="connsiteY608" fmla="*/ 40543 h 942700"/>
              <a:gd name="connsiteX609" fmla="*/ 1171833 w 1922270"/>
              <a:gd name="connsiteY609" fmla="*/ 41908 h 942700"/>
              <a:gd name="connsiteX610" fmla="*/ 1173761 w 1922270"/>
              <a:gd name="connsiteY610" fmla="*/ 43296 h 942700"/>
              <a:gd name="connsiteX611" fmla="*/ 1175679 w 1922270"/>
              <a:gd name="connsiteY611" fmla="*/ 44703 h 942700"/>
              <a:gd name="connsiteX612" fmla="*/ 1177607 w 1922270"/>
              <a:gd name="connsiteY612" fmla="*/ 46132 h 942700"/>
              <a:gd name="connsiteX613" fmla="*/ 1179535 w 1922270"/>
              <a:gd name="connsiteY613" fmla="*/ 47582 h 942700"/>
              <a:gd name="connsiteX614" fmla="*/ 1181453 w 1922270"/>
              <a:gd name="connsiteY614" fmla="*/ 49052 h 942700"/>
              <a:gd name="connsiteX615" fmla="*/ 1183381 w 1922270"/>
              <a:gd name="connsiteY615" fmla="*/ 50543 h 942700"/>
              <a:gd name="connsiteX616" fmla="*/ 1185299 w 1922270"/>
              <a:gd name="connsiteY616" fmla="*/ 52054 h 942700"/>
              <a:gd name="connsiteX617" fmla="*/ 1187227 w 1922270"/>
              <a:gd name="connsiteY617" fmla="*/ 53586 h 942700"/>
              <a:gd name="connsiteX618" fmla="*/ 1189155 w 1922270"/>
              <a:gd name="connsiteY618" fmla="*/ 55137 h 942700"/>
              <a:gd name="connsiteX619" fmla="*/ 1191074 w 1922270"/>
              <a:gd name="connsiteY619" fmla="*/ 56709 h 942700"/>
              <a:gd name="connsiteX620" fmla="*/ 1193002 w 1922270"/>
              <a:gd name="connsiteY620" fmla="*/ 58302 h 942700"/>
              <a:gd name="connsiteX621" fmla="*/ 1194930 w 1922270"/>
              <a:gd name="connsiteY621" fmla="*/ 59914 h 942700"/>
              <a:gd name="connsiteX622" fmla="*/ 1196848 w 1922270"/>
              <a:gd name="connsiteY622" fmla="*/ 61544 h 942700"/>
              <a:gd name="connsiteX623" fmla="*/ 1198776 w 1922270"/>
              <a:gd name="connsiteY623" fmla="*/ 63196 h 942700"/>
              <a:gd name="connsiteX624" fmla="*/ 1200694 w 1922270"/>
              <a:gd name="connsiteY624" fmla="*/ 64867 h 942700"/>
              <a:gd name="connsiteX625" fmla="*/ 1202622 w 1922270"/>
              <a:gd name="connsiteY625" fmla="*/ 66556 h 942700"/>
              <a:gd name="connsiteX626" fmla="*/ 1204550 w 1922270"/>
              <a:gd name="connsiteY626" fmla="*/ 68266 h 942700"/>
              <a:gd name="connsiteX627" fmla="*/ 1206468 w 1922270"/>
              <a:gd name="connsiteY627" fmla="*/ 69994 h 942700"/>
              <a:gd name="connsiteX628" fmla="*/ 1208396 w 1922270"/>
              <a:gd name="connsiteY628" fmla="*/ 71742 h 942700"/>
              <a:gd name="connsiteX629" fmla="*/ 1210314 w 1922270"/>
              <a:gd name="connsiteY629" fmla="*/ 73508 h 942700"/>
              <a:gd name="connsiteX630" fmla="*/ 1212242 w 1922270"/>
              <a:gd name="connsiteY630" fmla="*/ 75293 h 942700"/>
              <a:gd name="connsiteX631" fmla="*/ 1214170 w 1922270"/>
              <a:gd name="connsiteY631" fmla="*/ 77098 h 942700"/>
              <a:gd name="connsiteX632" fmla="*/ 1216089 w 1922270"/>
              <a:gd name="connsiteY632" fmla="*/ 78920 h 942700"/>
              <a:gd name="connsiteX633" fmla="*/ 1218017 w 1922270"/>
              <a:gd name="connsiteY633" fmla="*/ 80761 h 942700"/>
              <a:gd name="connsiteX634" fmla="*/ 1219935 w 1922270"/>
              <a:gd name="connsiteY634" fmla="*/ 82620 h 942700"/>
              <a:gd name="connsiteX635" fmla="*/ 1221863 w 1922270"/>
              <a:gd name="connsiteY635" fmla="*/ 84497 h 942700"/>
              <a:gd name="connsiteX636" fmla="*/ 1223791 w 1922270"/>
              <a:gd name="connsiteY636" fmla="*/ 86392 h 942700"/>
              <a:gd name="connsiteX637" fmla="*/ 1225709 w 1922270"/>
              <a:gd name="connsiteY637" fmla="*/ 88305 h 942700"/>
              <a:gd name="connsiteX638" fmla="*/ 1227637 w 1922270"/>
              <a:gd name="connsiteY638" fmla="*/ 90237 h 942700"/>
              <a:gd name="connsiteX639" fmla="*/ 1229565 w 1922270"/>
              <a:gd name="connsiteY639" fmla="*/ 92184 h 942700"/>
              <a:gd name="connsiteX640" fmla="*/ 1231483 w 1922270"/>
              <a:gd name="connsiteY640" fmla="*/ 94151 h 942700"/>
              <a:gd name="connsiteX641" fmla="*/ 1233411 w 1922270"/>
              <a:gd name="connsiteY641" fmla="*/ 96134 h 942700"/>
              <a:gd name="connsiteX642" fmla="*/ 1235329 w 1922270"/>
              <a:gd name="connsiteY642" fmla="*/ 98135 h 942700"/>
              <a:gd name="connsiteX643" fmla="*/ 1237257 w 1922270"/>
              <a:gd name="connsiteY643" fmla="*/ 100152 h 942700"/>
              <a:gd name="connsiteX644" fmla="*/ 1239185 w 1922270"/>
              <a:gd name="connsiteY644" fmla="*/ 102186 h 942700"/>
              <a:gd name="connsiteX645" fmla="*/ 1241103 w 1922270"/>
              <a:gd name="connsiteY645" fmla="*/ 104238 h 942700"/>
              <a:gd name="connsiteX646" fmla="*/ 1243031 w 1922270"/>
              <a:gd name="connsiteY646" fmla="*/ 106306 h 942700"/>
              <a:gd name="connsiteX647" fmla="*/ 1244950 w 1922270"/>
              <a:gd name="connsiteY647" fmla="*/ 108390 h 942700"/>
              <a:gd name="connsiteX648" fmla="*/ 1246878 w 1922270"/>
              <a:gd name="connsiteY648" fmla="*/ 110490 h 942700"/>
              <a:gd name="connsiteX649" fmla="*/ 1248806 w 1922270"/>
              <a:gd name="connsiteY649" fmla="*/ 112607 h 942700"/>
              <a:gd name="connsiteX650" fmla="*/ 1250724 w 1922270"/>
              <a:gd name="connsiteY650" fmla="*/ 114740 h 942700"/>
              <a:gd name="connsiteX651" fmla="*/ 1252652 w 1922270"/>
              <a:gd name="connsiteY651" fmla="*/ 116889 h 942700"/>
              <a:gd name="connsiteX652" fmla="*/ 1254580 w 1922270"/>
              <a:gd name="connsiteY652" fmla="*/ 119053 h 942700"/>
              <a:gd name="connsiteX653" fmla="*/ 1256498 w 1922270"/>
              <a:gd name="connsiteY653" fmla="*/ 121233 h 942700"/>
              <a:gd name="connsiteX654" fmla="*/ 1258426 w 1922270"/>
              <a:gd name="connsiteY654" fmla="*/ 123429 h 942700"/>
              <a:gd name="connsiteX655" fmla="*/ 1260344 w 1922270"/>
              <a:gd name="connsiteY655" fmla="*/ 125640 h 942700"/>
              <a:gd name="connsiteX656" fmla="*/ 1262272 w 1922270"/>
              <a:gd name="connsiteY656" fmla="*/ 127866 h 942700"/>
              <a:gd name="connsiteX657" fmla="*/ 1264200 w 1922270"/>
              <a:gd name="connsiteY657" fmla="*/ 130107 h 942700"/>
              <a:gd name="connsiteX658" fmla="*/ 1266118 w 1922270"/>
              <a:gd name="connsiteY658" fmla="*/ 132362 h 942700"/>
              <a:gd name="connsiteX659" fmla="*/ 1268046 w 1922270"/>
              <a:gd name="connsiteY659" fmla="*/ 134633 h 942700"/>
              <a:gd name="connsiteX660" fmla="*/ 1269964 w 1922270"/>
              <a:gd name="connsiteY660" fmla="*/ 136918 h 942700"/>
              <a:gd name="connsiteX661" fmla="*/ 1271892 w 1922270"/>
              <a:gd name="connsiteY661" fmla="*/ 139218 h 942700"/>
              <a:gd name="connsiteX662" fmla="*/ 1273821 w 1922270"/>
              <a:gd name="connsiteY662" fmla="*/ 141531 h 942700"/>
              <a:gd name="connsiteX663" fmla="*/ 1275739 w 1922270"/>
              <a:gd name="connsiteY663" fmla="*/ 143859 h 942700"/>
              <a:gd name="connsiteX664" fmla="*/ 1277667 w 1922270"/>
              <a:gd name="connsiteY664" fmla="*/ 146202 h 942700"/>
              <a:gd name="connsiteX665" fmla="*/ 1279585 w 1922270"/>
              <a:gd name="connsiteY665" fmla="*/ 148557 h 942700"/>
              <a:gd name="connsiteX666" fmla="*/ 1281513 w 1922270"/>
              <a:gd name="connsiteY666" fmla="*/ 150926 h 942700"/>
              <a:gd name="connsiteX667" fmla="*/ 1283441 w 1922270"/>
              <a:gd name="connsiteY667" fmla="*/ 153308 h 942700"/>
              <a:gd name="connsiteX668" fmla="*/ 1285359 w 1922270"/>
              <a:gd name="connsiteY668" fmla="*/ 155705 h 942700"/>
              <a:gd name="connsiteX669" fmla="*/ 1287287 w 1922270"/>
              <a:gd name="connsiteY669" fmla="*/ 158113 h 942700"/>
              <a:gd name="connsiteX670" fmla="*/ 1289215 w 1922270"/>
              <a:gd name="connsiteY670" fmla="*/ 160535 h 942700"/>
              <a:gd name="connsiteX671" fmla="*/ 1291133 w 1922270"/>
              <a:gd name="connsiteY671" fmla="*/ 162970 h 942700"/>
              <a:gd name="connsiteX672" fmla="*/ 1293061 w 1922270"/>
              <a:gd name="connsiteY672" fmla="*/ 165417 h 942700"/>
              <a:gd name="connsiteX673" fmla="*/ 1294979 w 1922270"/>
              <a:gd name="connsiteY673" fmla="*/ 167877 h 942700"/>
              <a:gd name="connsiteX674" fmla="*/ 1296907 w 1922270"/>
              <a:gd name="connsiteY674" fmla="*/ 170349 h 942700"/>
              <a:gd name="connsiteX675" fmla="*/ 1298836 w 1922270"/>
              <a:gd name="connsiteY675" fmla="*/ 172833 h 942700"/>
              <a:gd name="connsiteX676" fmla="*/ 1300754 w 1922270"/>
              <a:gd name="connsiteY676" fmla="*/ 175330 h 942700"/>
              <a:gd name="connsiteX677" fmla="*/ 1302682 w 1922270"/>
              <a:gd name="connsiteY677" fmla="*/ 177838 h 942700"/>
              <a:gd name="connsiteX678" fmla="*/ 1304600 w 1922270"/>
              <a:gd name="connsiteY678" fmla="*/ 180358 h 942700"/>
              <a:gd name="connsiteX679" fmla="*/ 1306528 w 1922270"/>
              <a:gd name="connsiteY679" fmla="*/ 182890 h 942700"/>
              <a:gd name="connsiteX680" fmla="*/ 1308456 w 1922270"/>
              <a:gd name="connsiteY680" fmla="*/ 185432 h 942700"/>
              <a:gd name="connsiteX681" fmla="*/ 1310374 w 1922270"/>
              <a:gd name="connsiteY681" fmla="*/ 187986 h 942700"/>
              <a:gd name="connsiteX682" fmla="*/ 1312302 w 1922270"/>
              <a:gd name="connsiteY682" fmla="*/ 190552 h 942700"/>
              <a:gd name="connsiteX683" fmla="*/ 1314220 w 1922270"/>
              <a:gd name="connsiteY683" fmla="*/ 193128 h 942700"/>
              <a:gd name="connsiteX684" fmla="*/ 1316148 w 1922270"/>
              <a:gd name="connsiteY684" fmla="*/ 195714 h 942700"/>
              <a:gd name="connsiteX685" fmla="*/ 1318076 w 1922270"/>
              <a:gd name="connsiteY685" fmla="*/ 198310 h 942700"/>
              <a:gd name="connsiteX686" fmla="*/ 1319994 w 1922270"/>
              <a:gd name="connsiteY686" fmla="*/ 200918 h 942700"/>
              <a:gd name="connsiteX687" fmla="*/ 1321922 w 1922270"/>
              <a:gd name="connsiteY687" fmla="*/ 203536 h 942700"/>
              <a:gd name="connsiteX688" fmla="*/ 1323850 w 1922270"/>
              <a:gd name="connsiteY688" fmla="*/ 206164 h 942700"/>
              <a:gd name="connsiteX689" fmla="*/ 1325769 w 1922270"/>
              <a:gd name="connsiteY689" fmla="*/ 208800 h 942700"/>
              <a:gd name="connsiteX690" fmla="*/ 1327696 w 1922270"/>
              <a:gd name="connsiteY690" fmla="*/ 211448 h 942700"/>
              <a:gd name="connsiteX691" fmla="*/ 1329615 w 1922270"/>
              <a:gd name="connsiteY691" fmla="*/ 214105 h 942700"/>
              <a:gd name="connsiteX692" fmla="*/ 1331543 w 1922270"/>
              <a:gd name="connsiteY692" fmla="*/ 216771 h 942700"/>
              <a:gd name="connsiteX693" fmla="*/ 1333471 w 1922270"/>
              <a:gd name="connsiteY693" fmla="*/ 219446 h 942700"/>
              <a:gd name="connsiteX694" fmla="*/ 1335389 w 1922270"/>
              <a:gd name="connsiteY694" fmla="*/ 222131 h 942700"/>
              <a:gd name="connsiteX695" fmla="*/ 1337317 w 1922270"/>
              <a:gd name="connsiteY695" fmla="*/ 224824 h 942700"/>
              <a:gd name="connsiteX696" fmla="*/ 1339235 w 1922270"/>
              <a:gd name="connsiteY696" fmla="*/ 227525 h 942700"/>
              <a:gd name="connsiteX697" fmla="*/ 1341163 w 1922270"/>
              <a:gd name="connsiteY697" fmla="*/ 230237 h 942700"/>
              <a:gd name="connsiteX698" fmla="*/ 1343091 w 1922270"/>
              <a:gd name="connsiteY698" fmla="*/ 232955 h 942700"/>
              <a:gd name="connsiteX699" fmla="*/ 1345009 w 1922270"/>
              <a:gd name="connsiteY699" fmla="*/ 235682 h 942700"/>
              <a:gd name="connsiteX700" fmla="*/ 1346937 w 1922270"/>
              <a:gd name="connsiteY700" fmla="*/ 238417 h 942700"/>
              <a:gd name="connsiteX701" fmla="*/ 1348865 w 1922270"/>
              <a:gd name="connsiteY701" fmla="*/ 241160 h 942700"/>
              <a:gd name="connsiteX702" fmla="*/ 1350783 w 1922270"/>
              <a:gd name="connsiteY702" fmla="*/ 243911 h 942700"/>
              <a:gd name="connsiteX703" fmla="*/ 1352711 w 1922270"/>
              <a:gd name="connsiteY703" fmla="*/ 246669 h 942700"/>
              <a:gd name="connsiteX704" fmla="*/ 1354629 w 1922270"/>
              <a:gd name="connsiteY704" fmla="*/ 249434 h 942700"/>
              <a:gd name="connsiteX705" fmla="*/ 1356558 w 1922270"/>
              <a:gd name="connsiteY705" fmla="*/ 252206 h 942700"/>
              <a:gd name="connsiteX706" fmla="*/ 1358486 w 1922270"/>
              <a:gd name="connsiteY706" fmla="*/ 254986 h 942700"/>
              <a:gd name="connsiteX707" fmla="*/ 1360404 w 1922270"/>
              <a:gd name="connsiteY707" fmla="*/ 257773 h 942700"/>
              <a:gd name="connsiteX708" fmla="*/ 1362332 w 1922270"/>
              <a:gd name="connsiteY708" fmla="*/ 260567 h 942700"/>
              <a:gd name="connsiteX709" fmla="*/ 1364250 w 1922270"/>
              <a:gd name="connsiteY709" fmla="*/ 263366 h 942700"/>
              <a:gd name="connsiteX710" fmla="*/ 1366178 w 1922270"/>
              <a:gd name="connsiteY710" fmla="*/ 266172 h 942700"/>
              <a:gd name="connsiteX711" fmla="*/ 1368106 w 1922270"/>
              <a:gd name="connsiteY711" fmla="*/ 268984 h 942700"/>
              <a:gd name="connsiteX712" fmla="*/ 1370024 w 1922270"/>
              <a:gd name="connsiteY712" fmla="*/ 271803 h 942700"/>
              <a:gd name="connsiteX713" fmla="*/ 1371952 w 1922270"/>
              <a:gd name="connsiteY713" fmla="*/ 274627 h 942700"/>
              <a:gd name="connsiteX714" fmla="*/ 1373870 w 1922270"/>
              <a:gd name="connsiteY714" fmla="*/ 277457 h 942700"/>
              <a:gd name="connsiteX715" fmla="*/ 1375798 w 1922270"/>
              <a:gd name="connsiteY715" fmla="*/ 280292 h 942700"/>
              <a:gd name="connsiteX716" fmla="*/ 1377726 w 1922270"/>
              <a:gd name="connsiteY716" fmla="*/ 283134 h 942700"/>
              <a:gd name="connsiteX717" fmla="*/ 1379644 w 1922270"/>
              <a:gd name="connsiteY717" fmla="*/ 285979 h 942700"/>
              <a:gd name="connsiteX718" fmla="*/ 1381573 w 1922270"/>
              <a:gd name="connsiteY718" fmla="*/ 288830 h 942700"/>
              <a:gd name="connsiteX719" fmla="*/ 1383501 w 1922270"/>
              <a:gd name="connsiteY719" fmla="*/ 291687 h 942700"/>
              <a:gd name="connsiteX720" fmla="*/ 1385419 w 1922270"/>
              <a:gd name="connsiteY720" fmla="*/ 294547 h 942700"/>
              <a:gd name="connsiteX721" fmla="*/ 1387347 w 1922270"/>
              <a:gd name="connsiteY721" fmla="*/ 297413 h 942700"/>
              <a:gd name="connsiteX722" fmla="*/ 1389265 w 1922270"/>
              <a:gd name="connsiteY722" fmla="*/ 300282 h 942700"/>
              <a:gd name="connsiteX723" fmla="*/ 1391193 w 1922270"/>
              <a:gd name="connsiteY723" fmla="*/ 303156 h 942700"/>
              <a:gd name="connsiteX724" fmla="*/ 1393121 w 1922270"/>
              <a:gd name="connsiteY724" fmla="*/ 306035 h 942700"/>
              <a:gd name="connsiteX725" fmla="*/ 1395039 w 1922270"/>
              <a:gd name="connsiteY725" fmla="*/ 308916 h 942700"/>
              <a:gd name="connsiteX726" fmla="*/ 1396967 w 1922270"/>
              <a:gd name="connsiteY726" fmla="*/ 311802 h 942700"/>
              <a:gd name="connsiteX727" fmla="*/ 1398885 w 1922270"/>
              <a:gd name="connsiteY727" fmla="*/ 314691 h 942700"/>
              <a:gd name="connsiteX728" fmla="*/ 1400813 w 1922270"/>
              <a:gd name="connsiteY728" fmla="*/ 317583 h 942700"/>
              <a:gd name="connsiteX729" fmla="*/ 1402741 w 1922270"/>
              <a:gd name="connsiteY729" fmla="*/ 320479 h 942700"/>
              <a:gd name="connsiteX730" fmla="*/ 1404659 w 1922270"/>
              <a:gd name="connsiteY730" fmla="*/ 323378 h 942700"/>
              <a:gd name="connsiteX731" fmla="*/ 1406587 w 1922270"/>
              <a:gd name="connsiteY731" fmla="*/ 326280 h 942700"/>
              <a:gd name="connsiteX732" fmla="*/ 1408515 w 1922270"/>
              <a:gd name="connsiteY732" fmla="*/ 329185 h 942700"/>
              <a:gd name="connsiteX733" fmla="*/ 1410434 w 1922270"/>
              <a:gd name="connsiteY733" fmla="*/ 332092 h 942700"/>
              <a:gd name="connsiteX734" fmla="*/ 1412362 w 1922270"/>
              <a:gd name="connsiteY734" fmla="*/ 335002 h 942700"/>
              <a:gd name="connsiteX735" fmla="*/ 1414280 w 1922270"/>
              <a:gd name="connsiteY735" fmla="*/ 337914 h 942700"/>
              <a:gd name="connsiteX736" fmla="*/ 1416208 w 1922270"/>
              <a:gd name="connsiteY736" fmla="*/ 340829 h 942700"/>
              <a:gd name="connsiteX737" fmla="*/ 1418136 w 1922270"/>
              <a:gd name="connsiteY737" fmla="*/ 343745 h 942700"/>
              <a:gd name="connsiteX738" fmla="*/ 1420054 w 1922270"/>
              <a:gd name="connsiteY738" fmla="*/ 346664 h 942700"/>
              <a:gd name="connsiteX739" fmla="*/ 1421982 w 1922270"/>
              <a:gd name="connsiteY739" fmla="*/ 349584 h 942700"/>
              <a:gd name="connsiteX740" fmla="*/ 1423900 w 1922270"/>
              <a:gd name="connsiteY740" fmla="*/ 352504 h 942700"/>
              <a:gd name="connsiteX741" fmla="*/ 1425828 w 1922270"/>
              <a:gd name="connsiteY741" fmla="*/ 355427 h 942700"/>
              <a:gd name="connsiteX742" fmla="*/ 1427756 w 1922270"/>
              <a:gd name="connsiteY742" fmla="*/ 358351 h 942700"/>
              <a:gd name="connsiteX743" fmla="*/ 1429674 w 1922270"/>
              <a:gd name="connsiteY743" fmla="*/ 361276 h 942700"/>
              <a:gd name="connsiteX744" fmla="*/ 1431602 w 1922270"/>
              <a:gd name="connsiteY744" fmla="*/ 364203 h 942700"/>
              <a:gd name="connsiteX745" fmla="*/ 1433520 w 1922270"/>
              <a:gd name="connsiteY745" fmla="*/ 367130 h 942700"/>
              <a:gd name="connsiteX746" fmla="*/ 1435448 w 1922270"/>
              <a:gd name="connsiteY746" fmla="*/ 370057 h 942700"/>
              <a:gd name="connsiteX747" fmla="*/ 1437376 w 1922270"/>
              <a:gd name="connsiteY747" fmla="*/ 372985 h 942700"/>
              <a:gd name="connsiteX748" fmla="*/ 1439295 w 1922270"/>
              <a:gd name="connsiteY748" fmla="*/ 375913 h 942700"/>
              <a:gd name="connsiteX749" fmla="*/ 1441223 w 1922270"/>
              <a:gd name="connsiteY749" fmla="*/ 378841 h 942700"/>
              <a:gd name="connsiteX750" fmla="*/ 1443151 w 1922270"/>
              <a:gd name="connsiteY750" fmla="*/ 381770 h 942700"/>
              <a:gd name="connsiteX751" fmla="*/ 1445069 w 1922270"/>
              <a:gd name="connsiteY751" fmla="*/ 384698 h 942700"/>
              <a:gd name="connsiteX752" fmla="*/ 1446997 w 1922270"/>
              <a:gd name="connsiteY752" fmla="*/ 387627 h 942700"/>
              <a:gd name="connsiteX753" fmla="*/ 1448915 w 1922270"/>
              <a:gd name="connsiteY753" fmla="*/ 390555 h 942700"/>
              <a:gd name="connsiteX754" fmla="*/ 1450843 w 1922270"/>
              <a:gd name="connsiteY754" fmla="*/ 393481 h 942700"/>
              <a:gd name="connsiteX755" fmla="*/ 1452771 w 1922270"/>
              <a:gd name="connsiteY755" fmla="*/ 396408 h 942700"/>
              <a:gd name="connsiteX756" fmla="*/ 1454689 w 1922270"/>
              <a:gd name="connsiteY756" fmla="*/ 399333 h 942700"/>
              <a:gd name="connsiteX757" fmla="*/ 1456617 w 1922270"/>
              <a:gd name="connsiteY757" fmla="*/ 402258 h 942700"/>
              <a:gd name="connsiteX758" fmla="*/ 1458535 w 1922270"/>
              <a:gd name="connsiteY758" fmla="*/ 405182 h 942700"/>
              <a:gd name="connsiteX759" fmla="*/ 1460463 w 1922270"/>
              <a:gd name="connsiteY759" fmla="*/ 408104 h 942700"/>
              <a:gd name="connsiteX760" fmla="*/ 1462391 w 1922270"/>
              <a:gd name="connsiteY760" fmla="*/ 411025 h 942700"/>
              <a:gd name="connsiteX761" fmla="*/ 1464310 w 1922270"/>
              <a:gd name="connsiteY761" fmla="*/ 413945 h 942700"/>
              <a:gd name="connsiteX762" fmla="*/ 1466238 w 1922270"/>
              <a:gd name="connsiteY762" fmla="*/ 416862 h 942700"/>
              <a:gd name="connsiteX763" fmla="*/ 1468156 w 1922270"/>
              <a:gd name="connsiteY763" fmla="*/ 419778 h 942700"/>
              <a:gd name="connsiteX764" fmla="*/ 1470084 w 1922270"/>
              <a:gd name="connsiteY764" fmla="*/ 422692 h 942700"/>
              <a:gd name="connsiteX765" fmla="*/ 1472012 w 1922270"/>
              <a:gd name="connsiteY765" fmla="*/ 425604 h 942700"/>
              <a:gd name="connsiteX766" fmla="*/ 1473930 w 1922270"/>
              <a:gd name="connsiteY766" fmla="*/ 428513 h 942700"/>
              <a:gd name="connsiteX767" fmla="*/ 1475858 w 1922270"/>
              <a:gd name="connsiteY767" fmla="*/ 431421 h 942700"/>
              <a:gd name="connsiteX768" fmla="*/ 1477786 w 1922270"/>
              <a:gd name="connsiteY768" fmla="*/ 434325 h 942700"/>
              <a:gd name="connsiteX769" fmla="*/ 1479704 w 1922270"/>
              <a:gd name="connsiteY769" fmla="*/ 437228 h 942700"/>
              <a:gd name="connsiteX770" fmla="*/ 1481632 w 1922270"/>
              <a:gd name="connsiteY770" fmla="*/ 440127 h 942700"/>
              <a:gd name="connsiteX771" fmla="*/ 1483550 w 1922270"/>
              <a:gd name="connsiteY771" fmla="*/ 443024 h 942700"/>
              <a:gd name="connsiteX772" fmla="*/ 1485478 w 1922270"/>
              <a:gd name="connsiteY772" fmla="*/ 445917 h 942700"/>
              <a:gd name="connsiteX773" fmla="*/ 1487406 w 1922270"/>
              <a:gd name="connsiteY773" fmla="*/ 448808 h 942700"/>
              <a:gd name="connsiteX774" fmla="*/ 1489324 w 1922270"/>
              <a:gd name="connsiteY774" fmla="*/ 451695 h 942700"/>
              <a:gd name="connsiteX775" fmla="*/ 1491253 w 1922270"/>
              <a:gd name="connsiteY775" fmla="*/ 454580 h 942700"/>
              <a:gd name="connsiteX776" fmla="*/ 1493171 w 1922270"/>
              <a:gd name="connsiteY776" fmla="*/ 457460 h 942700"/>
              <a:gd name="connsiteX777" fmla="*/ 1495099 w 1922270"/>
              <a:gd name="connsiteY777" fmla="*/ 460336 h 942700"/>
              <a:gd name="connsiteX778" fmla="*/ 1497027 w 1922270"/>
              <a:gd name="connsiteY778" fmla="*/ 463209 h 942700"/>
              <a:gd name="connsiteX779" fmla="*/ 1498945 w 1922270"/>
              <a:gd name="connsiteY779" fmla="*/ 466078 h 942700"/>
              <a:gd name="connsiteX780" fmla="*/ 1500873 w 1922270"/>
              <a:gd name="connsiteY780" fmla="*/ 468944 h 942700"/>
              <a:gd name="connsiteX781" fmla="*/ 1502801 w 1922270"/>
              <a:gd name="connsiteY781" fmla="*/ 471805 h 942700"/>
              <a:gd name="connsiteX782" fmla="*/ 1504719 w 1922270"/>
              <a:gd name="connsiteY782" fmla="*/ 474661 h 942700"/>
              <a:gd name="connsiteX783" fmla="*/ 1506647 w 1922270"/>
              <a:gd name="connsiteY783" fmla="*/ 477513 h 942700"/>
              <a:gd name="connsiteX784" fmla="*/ 1508565 w 1922270"/>
              <a:gd name="connsiteY784" fmla="*/ 480362 h 942700"/>
              <a:gd name="connsiteX785" fmla="*/ 1510493 w 1922270"/>
              <a:gd name="connsiteY785" fmla="*/ 483205 h 942700"/>
              <a:gd name="connsiteX786" fmla="*/ 1512421 w 1922270"/>
              <a:gd name="connsiteY786" fmla="*/ 486044 h 942700"/>
              <a:gd name="connsiteX787" fmla="*/ 1514339 w 1922270"/>
              <a:gd name="connsiteY787" fmla="*/ 488877 h 942700"/>
              <a:gd name="connsiteX788" fmla="*/ 1516267 w 1922270"/>
              <a:gd name="connsiteY788" fmla="*/ 491706 h 942700"/>
              <a:gd name="connsiteX789" fmla="*/ 1518186 w 1922270"/>
              <a:gd name="connsiteY789" fmla="*/ 494530 h 942700"/>
              <a:gd name="connsiteX790" fmla="*/ 1520114 w 1922270"/>
              <a:gd name="connsiteY790" fmla="*/ 497348 h 942700"/>
              <a:gd name="connsiteX791" fmla="*/ 1522042 w 1922270"/>
              <a:gd name="connsiteY791" fmla="*/ 500162 h 942700"/>
              <a:gd name="connsiteX792" fmla="*/ 1523960 w 1922270"/>
              <a:gd name="connsiteY792" fmla="*/ 502971 h 942700"/>
              <a:gd name="connsiteX793" fmla="*/ 1525888 w 1922270"/>
              <a:gd name="connsiteY793" fmla="*/ 505773 h 942700"/>
              <a:gd name="connsiteX794" fmla="*/ 1527806 w 1922270"/>
              <a:gd name="connsiteY794" fmla="*/ 508570 h 942700"/>
              <a:gd name="connsiteX795" fmla="*/ 1529734 w 1922270"/>
              <a:gd name="connsiteY795" fmla="*/ 511362 h 942700"/>
              <a:gd name="connsiteX796" fmla="*/ 1531662 w 1922270"/>
              <a:gd name="connsiteY796" fmla="*/ 514146 h 942700"/>
              <a:gd name="connsiteX797" fmla="*/ 1533580 w 1922270"/>
              <a:gd name="connsiteY797" fmla="*/ 516926 h 942700"/>
              <a:gd name="connsiteX798" fmla="*/ 1535508 w 1922270"/>
              <a:gd name="connsiteY798" fmla="*/ 519700 h 942700"/>
              <a:gd name="connsiteX799" fmla="*/ 1537436 w 1922270"/>
              <a:gd name="connsiteY799" fmla="*/ 522468 h 942700"/>
              <a:gd name="connsiteX800" fmla="*/ 1539354 w 1922270"/>
              <a:gd name="connsiteY800" fmla="*/ 525229 h 942700"/>
              <a:gd name="connsiteX801" fmla="*/ 1541282 w 1922270"/>
              <a:gd name="connsiteY801" fmla="*/ 527983 h 942700"/>
              <a:gd name="connsiteX802" fmla="*/ 1543200 w 1922270"/>
              <a:gd name="connsiteY802" fmla="*/ 530732 h 942700"/>
              <a:gd name="connsiteX803" fmla="*/ 1545128 w 1922270"/>
              <a:gd name="connsiteY803" fmla="*/ 533474 h 942700"/>
              <a:gd name="connsiteX804" fmla="*/ 1547056 w 1922270"/>
              <a:gd name="connsiteY804" fmla="*/ 536210 h 942700"/>
              <a:gd name="connsiteX805" fmla="*/ 1548975 w 1922270"/>
              <a:gd name="connsiteY805" fmla="*/ 538939 h 942700"/>
              <a:gd name="connsiteX806" fmla="*/ 1550903 w 1922270"/>
              <a:gd name="connsiteY806" fmla="*/ 541661 h 942700"/>
              <a:gd name="connsiteX807" fmla="*/ 1552821 w 1922270"/>
              <a:gd name="connsiteY807" fmla="*/ 544376 h 942700"/>
              <a:gd name="connsiteX808" fmla="*/ 1554749 w 1922270"/>
              <a:gd name="connsiteY808" fmla="*/ 547084 h 942700"/>
              <a:gd name="connsiteX809" fmla="*/ 1556677 w 1922270"/>
              <a:gd name="connsiteY809" fmla="*/ 549785 h 942700"/>
              <a:gd name="connsiteX810" fmla="*/ 1558595 w 1922270"/>
              <a:gd name="connsiteY810" fmla="*/ 552480 h 942700"/>
              <a:gd name="connsiteX811" fmla="*/ 1560523 w 1922270"/>
              <a:gd name="connsiteY811" fmla="*/ 555166 h 942700"/>
              <a:gd name="connsiteX812" fmla="*/ 1562441 w 1922270"/>
              <a:gd name="connsiteY812" fmla="*/ 557845 h 942700"/>
              <a:gd name="connsiteX813" fmla="*/ 1564369 w 1922270"/>
              <a:gd name="connsiteY813" fmla="*/ 560518 h 942700"/>
              <a:gd name="connsiteX814" fmla="*/ 1566297 w 1922270"/>
              <a:gd name="connsiteY814" fmla="*/ 563182 h 942700"/>
              <a:gd name="connsiteX815" fmla="*/ 1568215 w 1922270"/>
              <a:gd name="connsiteY815" fmla="*/ 565839 h 942700"/>
              <a:gd name="connsiteX816" fmla="*/ 1570143 w 1922270"/>
              <a:gd name="connsiteY816" fmla="*/ 568488 h 942700"/>
              <a:gd name="connsiteX817" fmla="*/ 1572071 w 1922270"/>
              <a:gd name="connsiteY817" fmla="*/ 571130 h 942700"/>
              <a:gd name="connsiteX818" fmla="*/ 1573990 w 1922270"/>
              <a:gd name="connsiteY818" fmla="*/ 573764 h 942700"/>
              <a:gd name="connsiteX819" fmla="*/ 1575918 w 1922270"/>
              <a:gd name="connsiteY819" fmla="*/ 576389 h 942700"/>
              <a:gd name="connsiteX820" fmla="*/ 1577836 w 1922270"/>
              <a:gd name="connsiteY820" fmla="*/ 579007 h 942700"/>
              <a:gd name="connsiteX821" fmla="*/ 1579764 w 1922270"/>
              <a:gd name="connsiteY821" fmla="*/ 581617 h 942700"/>
              <a:gd name="connsiteX822" fmla="*/ 1581692 w 1922270"/>
              <a:gd name="connsiteY822" fmla="*/ 584219 h 942700"/>
              <a:gd name="connsiteX823" fmla="*/ 1583610 w 1922270"/>
              <a:gd name="connsiteY823" fmla="*/ 586813 h 942700"/>
              <a:gd name="connsiteX824" fmla="*/ 1585538 w 1922270"/>
              <a:gd name="connsiteY824" fmla="*/ 589398 h 942700"/>
              <a:gd name="connsiteX825" fmla="*/ 1587456 w 1922270"/>
              <a:gd name="connsiteY825" fmla="*/ 591975 h 942700"/>
              <a:gd name="connsiteX826" fmla="*/ 1589384 w 1922270"/>
              <a:gd name="connsiteY826" fmla="*/ 594543 h 942700"/>
              <a:gd name="connsiteX827" fmla="*/ 1591312 w 1922270"/>
              <a:gd name="connsiteY827" fmla="*/ 597103 h 942700"/>
              <a:gd name="connsiteX828" fmla="*/ 1593230 w 1922270"/>
              <a:gd name="connsiteY828" fmla="*/ 599654 h 942700"/>
              <a:gd name="connsiteX829" fmla="*/ 1595158 w 1922270"/>
              <a:gd name="connsiteY829" fmla="*/ 602197 h 942700"/>
              <a:gd name="connsiteX830" fmla="*/ 1597086 w 1922270"/>
              <a:gd name="connsiteY830" fmla="*/ 604732 h 942700"/>
              <a:gd name="connsiteX831" fmla="*/ 1599004 w 1922270"/>
              <a:gd name="connsiteY831" fmla="*/ 607257 h 942700"/>
              <a:gd name="connsiteX832" fmla="*/ 1600933 w 1922270"/>
              <a:gd name="connsiteY832" fmla="*/ 609773 h 942700"/>
              <a:gd name="connsiteX833" fmla="*/ 1602851 w 1922270"/>
              <a:gd name="connsiteY833" fmla="*/ 612281 h 942700"/>
              <a:gd name="connsiteX834" fmla="*/ 1604779 w 1922270"/>
              <a:gd name="connsiteY834" fmla="*/ 614779 h 942700"/>
              <a:gd name="connsiteX835" fmla="*/ 1606707 w 1922270"/>
              <a:gd name="connsiteY835" fmla="*/ 617269 h 942700"/>
              <a:gd name="connsiteX836" fmla="*/ 1608625 w 1922270"/>
              <a:gd name="connsiteY836" fmla="*/ 619750 h 942700"/>
              <a:gd name="connsiteX837" fmla="*/ 1610553 w 1922270"/>
              <a:gd name="connsiteY837" fmla="*/ 622221 h 942700"/>
              <a:gd name="connsiteX838" fmla="*/ 1612471 w 1922270"/>
              <a:gd name="connsiteY838" fmla="*/ 624683 h 942700"/>
              <a:gd name="connsiteX839" fmla="*/ 1614399 w 1922270"/>
              <a:gd name="connsiteY839" fmla="*/ 627136 h 942700"/>
              <a:gd name="connsiteX840" fmla="*/ 1616327 w 1922270"/>
              <a:gd name="connsiteY840" fmla="*/ 629582 h 942700"/>
              <a:gd name="connsiteX841" fmla="*/ 1618245 w 1922270"/>
              <a:gd name="connsiteY841" fmla="*/ 632017 h 942700"/>
              <a:gd name="connsiteX842" fmla="*/ 1620173 w 1922270"/>
              <a:gd name="connsiteY842" fmla="*/ 634441 h 942700"/>
              <a:gd name="connsiteX843" fmla="*/ 1622091 w 1922270"/>
              <a:gd name="connsiteY843" fmla="*/ 636856 h 942700"/>
              <a:gd name="connsiteX844" fmla="*/ 1624019 w 1922270"/>
              <a:gd name="connsiteY844" fmla="*/ 639262 h 942700"/>
              <a:gd name="connsiteX845" fmla="*/ 1625947 w 1922270"/>
              <a:gd name="connsiteY845" fmla="*/ 641657 h 942700"/>
              <a:gd name="connsiteX846" fmla="*/ 1627866 w 1922270"/>
              <a:gd name="connsiteY846" fmla="*/ 644042 h 942700"/>
              <a:gd name="connsiteX847" fmla="*/ 1629794 w 1922270"/>
              <a:gd name="connsiteY847" fmla="*/ 646417 h 942700"/>
              <a:gd name="connsiteX848" fmla="*/ 1631722 w 1922270"/>
              <a:gd name="connsiteY848" fmla="*/ 648792 h 942700"/>
              <a:gd name="connsiteX849" fmla="*/ 1633640 w 1922270"/>
              <a:gd name="connsiteY849" fmla="*/ 651148 h 942700"/>
              <a:gd name="connsiteX850" fmla="*/ 1635568 w 1922270"/>
              <a:gd name="connsiteY850" fmla="*/ 653493 h 942700"/>
              <a:gd name="connsiteX851" fmla="*/ 1637486 w 1922270"/>
              <a:gd name="connsiteY851" fmla="*/ 655829 h 942700"/>
              <a:gd name="connsiteX852" fmla="*/ 1639414 w 1922270"/>
              <a:gd name="connsiteY852" fmla="*/ 658164 h 942700"/>
              <a:gd name="connsiteX853" fmla="*/ 1641342 w 1922270"/>
              <a:gd name="connsiteY853" fmla="*/ 660480 h 942700"/>
              <a:gd name="connsiteX854" fmla="*/ 1643260 w 1922270"/>
              <a:gd name="connsiteY854" fmla="*/ 662786 h 942700"/>
              <a:gd name="connsiteX855" fmla="*/ 1645188 w 1922270"/>
              <a:gd name="connsiteY855" fmla="*/ 665081 h 942700"/>
              <a:gd name="connsiteX856" fmla="*/ 1647106 w 1922270"/>
              <a:gd name="connsiteY856" fmla="*/ 667367 h 942700"/>
              <a:gd name="connsiteX857" fmla="*/ 1649034 w 1922270"/>
              <a:gd name="connsiteY857" fmla="*/ 669653 h 942700"/>
              <a:gd name="connsiteX858" fmla="*/ 1650962 w 1922270"/>
              <a:gd name="connsiteY858" fmla="*/ 671919 h 942700"/>
              <a:gd name="connsiteX859" fmla="*/ 1652880 w 1922270"/>
              <a:gd name="connsiteY859" fmla="*/ 674175 h 942700"/>
              <a:gd name="connsiteX860" fmla="*/ 1654808 w 1922270"/>
              <a:gd name="connsiteY860" fmla="*/ 676421 h 942700"/>
              <a:gd name="connsiteX861" fmla="*/ 1656737 w 1922270"/>
              <a:gd name="connsiteY861" fmla="*/ 678657 h 942700"/>
              <a:gd name="connsiteX862" fmla="*/ 1658655 w 1922270"/>
              <a:gd name="connsiteY862" fmla="*/ 680884 h 942700"/>
              <a:gd name="connsiteX863" fmla="*/ 1660583 w 1922270"/>
              <a:gd name="connsiteY863" fmla="*/ 683110 h 942700"/>
              <a:gd name="connsiteX864" fmla="*/ 1662501 w 1922270"/>
              <a:gd name="connsiteY864" fmla="*/ 685316 h 942700"/>
              <a:gd name="connsiteX865" fmla="*/ 1664429 w 1922270"/>
              <a:gd name="connsiteY865" fmla="*/ 687512 h 942700"/>
              <a:gd name="connsiteX866" fmla="*/ 1666357 w 1922270"/>
              <a:gd name="connsiteY866" fmla="*/ 689689 h 942700"/>
              <a:gd name="connsiteX867" fmla="*/ 1668275 w 1922270"/>
              <a:gd name="connsiteY867" fmla="*/ 691865 h 942700"/>
              <a:gd name="connsiteX868" fmla="*/ 1670203 w 1922270"/>
              <a:gd name="connsiteY868" fmla="*/ 694032 h 942700"/>
              <a:gd name="connsiteX869" fmla="*/ 1672121 w 1922270"/>
              <a:gd name="connsiteY869" fmla="*/ 696189 h 942700"/>
              <a:gd name="connsiteX870" fmla="*/ 1674049 w 1922270"/>
              <a:gd name="connsiteY870" fmla="*/ 698335 h 942700"/>
              <a:gd name="connsiteX871" fmla="*/ 1675977 w 1922270"/>
              <a:gd name="connsiteY871" fmla="*/ 700462 h 942700"/>
              <a:gd name="connsiteX872" fmla="*/ 1677895 w 1922270"/>
              <a:gd name="connsiteY872" fmla="*/ 702589 h 942700"/>
              <a:gd name="connsiteX873" fmla="*/ 1679823 w 1922270"/>
              <a:gd name="connsiteY873" fmla="*/ 704706 h 942700"/>
              <a:gd name="connsiteX874" fmla="*/ 1681741 w 1922270"/>
              <a:gd name="connsiteY874" fmla="*/ 706803 h 942700"/>
              <a:gd name="connsiteX875" fmla="*/ 1683669 w 1922270"/>
              <a:gd name="connsiteY875" fmla="*/ 708890 h 942700"/>
              <a:gd name="connsiteX876" fmla="*/ 1685598 w 1922270"/>
              <a:gd name="connsiteY876" fmla="*/ 710977 h 942700"/>
              <a:gd name="connsiteX877" fmla="*/ 1687516 w 1922270"/>
              <a:gd name="connsiteY877" fmla="*/ 713044 h 942700"/>
              <a:gd name="connsiteX878" fmla="*/ 1689444 w 1922270"/>
              <a:gd name="connsiteY878" fmla="*/ 715101 h 942700"/>
              <a:gd name="connsiteX879" fmla="*/ 1691372 w 1922270"/>
              <a:gd name="connsiteY879" fmla="*/ 717149 h 942700"/>
              <a:gd name="connsiteX880" fmla="*/ 1693290 w 1922270"/>
              <a:gd name="connsiteY880" fmla="*/ 719196 h 942700"/>
              <a:gd name="connsiteX881" fmla="*/ 1695218 w 1922270"/>
              <a:gd name="connsiteY881" fmla="*/ 721223 h 942700"/>
              <a:gd name="connsiteX882" fmla="*/ 1697136 w 1922270"/>
              <a:gd name="connsiteY882" fmla="*/ 723231 h 942700"/>
              <a:gd name="connsiteX883" fmla="*/ 1699064 w 1922270"/>
              <a:gd name="connsiteY883" fmla="*/ 725239 h 942700"/>
              <a:gd name="connsiteX884" fmla="*/ 1700992 w 1922270"/>
              <a:gd name="connsiteY884" fmla="*/ 727236 h 942700"/>
              <a:gd name="connsiteX885" fmla="*/ 1702910 w 1922270"/>
              <a:gd name="connsiteY885" fmla="*/ 729224 h 942700"/>
              <a:gd name="connsiteX886" fmla="*/ 1704838 w 1922270"/>
              <a:gd name="connsiteY886" fmla="*/ 731192 h 942700"/>
              <a:gd name="connsiteX887" fmla="*/ 1706756 w 1922270"/>
              <a:gd name="connsiteY887" fmla="*/ 733159 h 942700"/>
              <a:gd name="connsiteX888" fmla="*/ 1708685 w 1922270"/>
              <a:gd name="connsiteY888" fmla="*/ 735107 h 942700"/>
              <a:gd name="connsiteX889" fmla="*/ 1710613 w 1922270"/>
              <a:gd name="connsiteY889" fmla="*/ 737055 h 942700"/>
              <a:gd name="connsiteX890" fmla="*/ 1712531 w 1922270"/>
              <a:gd name="connsiteY890" fmla="*/ 738983 h 942700"/>
              <a:gd name="connsiteX891" fmla="*/ 1714459 w 1922270"/>
              <a:gd name="connsiteY891" fmla="*/ 740901 h 942700"/>
              <a:gd name="connsiteX892" fmla="*/ 1716377 w 1922270"/>
              <a:gd name="connsiteY892" fmla="*/ 742810 h 942700"/>
              <a:gd name="connsiteX893" fmla="*/ 1718305 w 1922270"/>
              <a:gd name="connsiteY893" fmla="*/ 744708 h 942700"/>
              <a:gd name="connsiteX894" fmla="*/ 1720233 w 1922270"/>
              <a:gd name="connsiteY894" fmla="*/ 746596 h 942700"/>
              <a:gd name="connsiteX895" fmla="*/ 1722151 w 1922270"/>
              <a:gd name="connsiteY895" fmla="*/ 748474 h 942700"/>
              <a:gd name="connsiteX896" fmla="*/ 1724079 w 1922270"/>
              <a:gd name="connsiteY896" fmla="*/ 750343 h 942700"/>
              <a:gd name="connsiteX897" fmla="*/ 1726007 w 1922270"/>
              <a:gd name="connsiteY897" fmla="*/ 752201 h 942700"/>
              <a:gd name="connsiteX898" fmla="*/ 1727925 w 1922270"/>
              <a:gd name="connsiteY898" fmla="*/ 754040 h 942700"/>
              <a:gd name="connsiteX899" fmla="*/ 1729853 w 1922270"/>
              <a:gd name="connsiteY899" fmla="*/ 755878 h 942700"/>
              <a:gd name="connsiteX900" fmla="*/ 1731771 w 1922270"/>
              <a:gd name="connsiteY900" fmla="*/ 757697 h 942700"/>
              <a:gd name="connsiteX901" fmla="*/ 1733699 w 1922270"/>
              <a:gd name="connsiteY901" fmla="*/ 759506 h 942700"/>
              <a:gd name="connsiteX902" fmla="*/ 1735627 w 1922270"/>
              <a:gd name="connsiteY902" fmla="*/ 761315 h 942700"/>
              <a:gd name="connsiteX903" fmla="*/ 1737546 w 1922270"/>
              <a:gd name="connsiteY903" fmla="*/ 763104 h 942700"/>
              <a:gd name="connsiteX904" fmla="*/ 1739474 w 1922270"/>
              <a:gd name="connsiteY904" fmla="*/ 764883 h 942700"/>
              <a:gd name="connsiteX905" fmla="*/ 1741392 w 1922270"/>
              <a:gd name="connsiteY905" fmla="*/ 766652 h 942700"/>
              <a:gd name="connsiteX906" fmla="*/ 1743320 w 1922270"/>
              <a:gd name="connsiteY906" fmla="*/ 768411 h 942700"/>
              <a:gd name="connsiteX907" fmla="*/ 1745248 w 1922270"/>
              <a:gd name="connsiteY907" fmla="*/ 770160 h 942700"/>
              <a:gd name="connsiteX908" fmla="*/ 1747166 w 1922270"/>
              <a:gd name="connsiteY908" fmla="*/ 771899 h 942700"/>
              <a:gd name="connsiteX909" fmla="*/ 1749094 w 1922270"/>
              <a:gd name="connsiteY909" fmla="*/ 773619 h 942700"/>
              <a:gd name="connsiteX910" fmla="*/ 1751022 w 1922270"/>
              <a:gd name="connsiteY910" fmla="*/ 775338 h 942700"/>
              <a:gd name="connsiteX911" fmla="*/ 1752940 w 1922270"/>
              <a:gd name="connsiteY911" fmla="*/ 777037 h 942700"/>
              <a:gd name="connsiteX912" fmla="*/ 1754868 w 1922270"/>
              <a:gd name="connsiteY912" fmla="*/ 778737 h 942700"/>
              <a:gd name="connsiteX913" fmla="*/ 1756786 w 1922270"/>
              <a:gd name="connsiteY913" fmla="*/ 780416 h 942700"/>
              <a:gd name="connsiteX914" fmla="*/ 1758714 w 1922270"/>
              <a:gd name="connsiteY914" fmla="*/ 782096 h 942700"/>
              <a:gd name="connsiteX915" fmla="*/ 1760642 w 1922270"/>
              <a:gd name="connsiteY915" fmla="*/ 783756 h 942700"/>
              <a:gd name="connsiteX916" fmla="*/ 1762560 w 1922270"/>
              <a:gd name="connsiteY916" fmla="*/ 785406 h 942700"/>
              <a:gd name="connsiteX917" fmla="*/ 1764488 w 1922270"/>
              <a:gd name="connsiteY917" fmla="*/ 787045 h 942700"/>
              <a:gd name="connsiteX918" fmla="*/ 1766406 w 1922270"/>
              <a:gd name="connsiteY918" fmla="*/ 788675 h 942700"/>
              <a:gd name="connsiteX919" fmla="*/ 1768335 w 1922270"/>
              <a:gd name="connsiteY919" fmla="*/ 790295 h 942700"/>
              <a:gd name="connsiteX920" fmla="*/ 1770263 w 1922270"/>
              <a:gd name="connsiteY920" fmla="*/ 791905 h 942700"/>
              <a:gd name="connsiteX921" fmla="*/ 1772181 w 1922270"/>
              <a:gd name="connsiteY921" fmla="*/ 793505 h 942700"/>
              <a:gd name="connsiteX922" fmla="*/ 1774109 w 1922270"/>
              <a:gd name="connsiteY922" fmla="*/ 795095 h 942700"/>
              <a:gd name="connsiteX923" fmla="*/ 1776027 w 1922270"/>
              <a:gd name="connsiteY923" fmla="*/ 796666 h 942700"/>
              <a:gd name="connsiteX924" fmla="*/ 1777955 w 1922270"/>
              <a:gd name="connsiteY924" fmla="*/ 798236 h 942700"/>
              <a:gd name="connsiteX925" fmla="*/ 1779883 w 1922270"/>
              <a:gd name="connsiteY925" fmla="*/ 799796 h 942700"/>
              <a:gd name="connsiteX926" fmla="*/ 1781801 w 1922270"/>
              <a:gd name="connsiteY926" fmla="*/ 801337 h 942700"/>
              <a:gd name="connsiteX927" fmla="*/ 1783729 w 1922270"/>
              <a:gd name="connsiteY927" fmla="*/ 802877 h 942700"/>
              <a:gd name="connsiteX928" fmla="*/ 1785657 w 1922270"/>
              <a:gd name="connsiteY928" fmla="*/ 804398 h 942700"/>
              <a:gd name="connsiteX929" fmla="*/ 1787575 w 1922270"/>
              <a:gd name="connsiteY929" fmla="*/ 805918 h 942700"/>
              <a:gd name="connsiteX930" fmla="*/ 1789503 w 1922270"/>
              <a:gd name="connsiteY930" fmla="*/ 807419 h 942700"/>
              <a:gd name="connsiteX931" fmla="*/ 1791422 w 1922270"/>
              <a:gd name="connsiteY931" fmla="*/ 808910 h 942700"/>
              <a:gd name="connsiteX932" fmla="*/ 1793350 w 1922270"/>
              <a:gd name="connsiteY932" fmla="*/ 810400 h 942700"/>
              <a:gd name="connsiteX933" fmla="*/ 1795278 w 1922270"/>
              <a:gd name="connsiteY933" fmla="*/ 811871 h 942700"/>
              <a:gd name="connsiteX934" fmla="*/ 1797196 w 1922270"/>
              <a:gd name="connsiteY934" fmla="*/ 813332 h 942700"/>
              <a:gd name="connsiteX935" fmla="*/ 1799124 w 1922270"/>
              <a:gd name="connsiteY935" fmla="*/ 814783 h 942700"/>
              <a:gd name="connsiteX936" fmla="*/ 1801042 w 1922270"/>
              <a:gd name="connsiteY936" fmla="*/ 816224 h 942700"/>
              <a:gd name="connsiteX937" fmla="*/ 1802970 w 1922270"/>
              <a:gd name="connsiteY937" fmla="*/ 817665 h 942700"/>
              <a:gd name="connsiteX938" fmla="*/ 1804898 w 1922270"/>
              <a:gd name="connsiteY938" fmla="*/ 819087 h 942700"/>
              <a:gd name="connsiteX939" fmla="*/ 1806816 w 1922270"/>
              <a:gd name="connsiteY939" fmla="*/ 820498 h 942700"/>
              <a:gd name="connsiteX940" fmla="*/ 1808744 w 1922270"/>
              <a:gd name="connsiteY940" fmla="*/ 821899 h 942700"/>
              <a:gd name="connsiteX941" fmla="*/ 1810672 w 1922270"/>
              <a:gd name="connsiteY941" fmla="*/ 823291 h 942700"/>
              <a:gd name="connsiteX942" fmla="*/ 1812590 w 1922270"/>
              <a:gd name="connsiteY942" fmla="*/ 824672 h 942700"/>
              <a:gd name="connsiteX943" fmla="*/ 1814518 w 1922270"/>
              <a:gd name="connsiteY943" fmla="*/ 826044 h 942700"/>
              <a:gd name="connsiteX944" fmla="*/ 1816436 w 1922270"/>
              <a:gd name="connsiteY944" fmla="*/ 827405 h 942700"/>
              <a:gd name="connsiteX945" fmla="*/ 1818364 w 1922270"/>
              <a:gd name="connsiteY945" fmla="*/ 828757 h 942700"/>
              <a:gd name="connsiteX946" fmla="*/ 1820293 w 1922270"/>
              <a:gd name="connsiteY946" fmla="*/ 830098 h 942700"/>
              <a:gd name="connsiteX947" fmla="*/ 1822211 w 1922270"/>
              <a:gd name="connsiteY947" fmla="*/ 831430 h 942700"/>
              <a:gd name="connsiteX948" fmla="*/ 1824139 w 1922270"/>
              <a:gd name="connsiteY948" fmla="*/ 832752 h 942700"/>
              <a:gd name="connsiteX949" fmla="*/ 1826057 w 1922270"/>
              <a:gd name="connsiteY949" fmla="*/ 834064 h 942700"/>
              <a:gd name="connsiteX950" fmla="*/ 1827985 w 1922270"/>
              <a:gd name="connsiteY950" fmla="*/ 835366 h 942700"/>
              <a:gd name="connsiteX951" fmla="*/ 1829913 w 1922270"/>
              <a:gd name="connsiteY951" fmla="*/ 836658 h 942700"/>
              <a:gd name="connsiteX952" fmla="*/ 1831831 w 1922270"/>
              <a:gd name="connsiteY952" fmla="*/ 837940 h 942700"/>
              <a:gd name="connsiteX953" fmla="*/ 1833759 w 1922270"/>
              <a:gd name="connsiteY953" fmla="*/ 839212 h 942700"/>
              <a:gd name="connsiteX954" fmla="*/ 1835677 w 1922270"/>
              <a:gd name="connsiteY954" fmla="*/ 840484 h 942700"/>
              <a:gd name="connsiteX955" fmla="*/ 1837605 w 1922270"/>
              <a:gd name="connsiteY955" fmla="*/ 841736 h 942700"/>
              <a:gd name="connsiteX956" fmla="*/ 1839533 w 1922270"/>
              <a:gd name="connsiteY956" fmla="*/ 842978 h 942700"/>
              <a:gd name="connsiteX957" fmla="*/ 1841451 w 1922270"/>
              <a:gd name="connsiteY957" fmla="*/ 844211 h 942700"/>
              <a:gd name="connsiteX958" fmla="*/ 1843379 w 1922270"/>
              <a:gd name="connsiteY958" fmla="*/ 845433 h 942700"/>
              <a:gd name="connsiteX959" fmla="*/ 1845307 w 1922270"/>
              <a:gd name="connsiteY959" fmla="*/ 846656 h 942700"/>
              <a:gd name="connsiteX960" fmla="*/ 1847225 w 1922270"/>
              <a:gd name="connsiteY960" fmla="*/ 847858 h 942700"/>
              <a:gd name="connsiteX961" fmla="*/ 1849153 w 1922270"/>
              <a:gd name="connsiteY961" fmla="*/ 849061 h 942700"/>
              <a:gd name="connsiteX962" fmla="*/ 1851072 w 1922270"/>
              <a:gd name="connsiteY962" fmla="*/ 850243 h 942700"/>
              <a:gd name="connsiteX963" fmla="*/ 1853000 w 1922270"/>
              <a:gd name="connsiteY963" fmla="*/ 851426 h 942700"/>
              <a:gd name="connsiteX964" fmla="*/ 1854928 w 1922270"/>
              <a:gd name="connsiteY964" fmla="*/ 852589 h 942700"/>
              <a:gd name="connsiteX965" fmla="*/ 1856846 w 1922270"/>
              <a:gd name="connsiteY965" fmla="*/ 853752 h 942700"/>
              <a:gd name="connsiteX966" fmla="*/ 1858774 w 1922270"/>
              <a:gd name="connsiteY966" fmla="*/ 854905 h 942700"/>
              <a:gd name="connsiteX967" fmla="*/ 1860692 w 1922270"/>
              <a:gd name="connsiteY967" fmla="*/ 856038 h 942700"/>
              <a:gd name="connsiteX968" fmla="*/ 1862620 w 1922270"/>
              <a:gd name="connsiteY968" fmla="*/ 857171 h 942700"/>
              <a:gd name="connsiteX969" fmla="*/ 1864548 w 1922270"/>
              <a:gd name="connsiteY969" fmla="*/ 858294 h 942700"/>
              <a:gd name="connsiteX970" fmla="*/ 1866466 w 1922270"/>
              <a:gd name="connsiteY970" fmla="*/ 859407 h 942700"/>
              <a:gd name="connsiteX971" fmla="*/ 1868394 w 1922270"/>
              <a:gd name="connsiteY971" fmla="*/ 860510 h 942700"/>
              <a:gd name="connsiteX972" fmla="*/ 1870312 w 1922270"/>
              <a:gd name="connsiteY972" fmla="*/ 861613 h 942700"/>
              <a:gd name="connsiteX973" fmla="*/ 1872240 w 1922270"/>
              <a:gd name="connsiteY973" fmla="*/ 862696 h 942700"/>
              <a:gd name="connsiteX974" fmla="*/ 1874169 w 1922270"/>
              <a:gd name="connsiteY974" fmla="*/ 863770 h 942700"/>
              <a:gd name="connsiteX975" fmla="*/ 1876087 w 1922270"/>
              <a:gd name="connsiteY975" fmla="*/ 864843 h 942700"/>
              <a:gd name="connsiteX976" fmla="*/ 1878015 w 1922270"/>
              <a:gd name="connsiteY976" fmla="*/ 865906 h 942700"/>
              <a:gd name="connsiteX977" fmla="*/ 1879943 w 1922270"/>
              <a:gd name="connsiteY977" fmla="*/ 866950 h 942700"/>
              <a:gd name="connsiteX978" fmla="*/ 1881861 w 1922270"/>
              <a:gd name="connsiteY978" fmla="*/ 867993 h 942700"/>
              <a:gd name="connsiteX979" fmla="*/ 1883789 w 1922270"/>
              <a:gd name="connsiteY979" fmla="*/ 869027 h 942700"/>
              <a:gd name="connsiteX980" fmla="*/ 1885707 w 1922270"/>
              <a:gd name="connsiteY980" fmla="*/ 870051 h 942700"/>
              <a:gd name="connsiteX981" fmla="*/ 1887635 w 1922270"/>
              <a:gd name="connsiteY981" fmla="*/ 871074 h 942700"/>
              <a:gd name="connsiteX982" fmla="*/ 1889563 w 1922270"/>
              <a:gd name="connsiteY982" fmla="*/ 872078 h 942700"/>
              <a:gd name="connsiteX983" fmla="*/ 1891481 w 1922270"/>
              <a:gd name="connsiteY983" fmla="*/ 873082 h 942700"/>
              <a:gd name="connsiteX984" fmla="*/ 1893409 w 1922270"/>
              <a:gd name="connsiteY984" fmla="*/ 874066 h 942700"/>
              <a:gd name="connsiteX985" fmla="*/ 1895327 w 1922270"/>
              <a:gd name="connsiteY985" fmla="*/ 875050 h 942700"/>
              <a:gd name="connsiteX986" fmla="*/ 1897255 w 1922270"/>
              <a:gd name="connsiteY986" fmla="*/ 876024 h 942700"/>
              <a:gd name="connsiteX987" fmla="*/ 1899183 w 1922270"/>
              <a:gd name="connsiteY987" fmla="*/ 876988 h 942700"/>
              <a:gd name="connsiteX988" fmla="*/ 1901101 w 1922270"/>
              <a:gd name="connsiteY988" fmla="*/ 877952 h 942700"/>
              <a:gd name="connsiteX989" fmla="*/ 1903030 w 1922270"/>
              <a:gd name="connsiteY989" fmla="*/ 878896 h 942700"/>
              <a:gd name="connsiteX990" fmla="*/ 1904958 w 1922270"/>
              <a:gd name="connsiteY990" fmla="*/ 879840 h 942700"/>
              <a:gd name="connsiteX991" fmla="*/ 1906876 w 1922270"/>
              <a:gd name="connsiteY991" fmla="*/ 880764 h 942700"/>
              <a:gd name="connsiteX992" fmla="*/ 1908804 w 1922270"/>
              <a:gd name="connsiteY992" fmla="*/ 881689 h 942700"/>
              <a:gd name="connsiteX993" fmla="*/ 1910722 w 1922270"/>
              <a:gd name="connsiteY993" fmla="*/ 882613 h 942700"/>
              <a:gd name="connsiteX994" fmla="*/ 1912650 w 1922270"/>
              <a:gd name="connsiteY994" fmla="*/ 883517 h 942700"/>
              <a:gd name="connsiteX995" fmla="*/ 1914578 w 1922270"/>
              <a:gd name="connsiteY995" fmla="*/ 884422 h 942700"/>
              <a:gd name="connsiteX996" fmla="*/ 1916496 w 1922270"/>
              <a:gd name="connsiteY996" fmla="*/ 885306 h 942700"/>
              <a:gd name="connsiteX997" fmla="*/ 1918424 w 1922270"/>
              <a:gd name="connsiteY997" fmla="*/ 886191 h 942700"/>
              <a:gd name="connsiteX998" fmla="*/ 1920342 w 1922270"/>
              <a:gd name="connsiteY998" fmla="*/ 887065 h 942700"/>
              <a:gd name="connsiteX999" fmla="*/ 1922270 w 1922270"/>
              <a:gd name="connsiteY999" fmla="*/ 887940 h 94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922270" h="942700">
                <a:moveTo>
                  <a:pt x="0" y="942700"/>
                </a:moveTo>
                <a:lnTo>
                  <a:pt x="1924" y="942392"/>
                </a:lnTo>
                <a:lnTo>
                  <a:pt x="3848" y="942084"/>
                </a:lnTo>
                <a:lnTo>
                  <a:pt x="5772" y="941776"/>
                </a:lnTo>
                <a:lnTo>
                  <a:pt x="7696" y="941458"/>
                </a:lnTo>
                <a:lnTo>
                  <a:pt x="9621" y="941140"/>
                </a:lnTo>
                <a:lnTo>
                  <a:pt x="11545" y="940812"/>
                </a:lnTo>
                <a:lnTo>
                  <a:pt x="13470" y="940484"/>
                </a:lnTo>
                <a:lnTo>
                  <a:pt x="15394" y="940156"/>
                </a:lnTo>
                <a:lnTo>
                  <a:pt x="17318" y="939828"/>
                </a:lnTo>
                <a:lnTo>
                  <a:pt x="19242" y="939480"/>
                </a:lnTo>
                <a:lnTo>
                  <a:pt x="21166" y="939142"/>
                </a:lnTo>
                <a:lnTo>
                  <a:pt x="23090" y="938794"/>
                </a:lnTo>
                <a:lnTo>
                  <a:pt x="25015" y="938447"/>
                </a:lnTo>
                <a:lnTo>
                  <a:pt x="26939" y="938089"/>
                </a:lnTo>
                <a:lnTo>
                  <a:pt x="28863" y="937731"/>
                </a:lnTo>
                <a:lnTo>
                  <a:pt x="30787" y="937373"/>
                </a:lnTo>
                <a:lnTo>
                  <a:pt x="32711" y="937005"/>
                </a:lnTo>
                <a:lnTo>
                  <a:pt x="34635" y="936628"/>
                </a:lnTo>
                <a:lnTo>
                  <a:pt x="36559" y="936250"/>
                </a:lnTo>
                <a:lnTo>
                  <a:pt x="38483" y="935873"/>
                </a:lnTo>
                <a:lnTo>
                  <a:pt x="40408" y="935485"/>
                </a:lnTo>
                <a:lnTo>
                  <a:pt x="42333" y="935097"/>
                </a:lnTo>
                <a:lnTo>
                  <a:pt x="44257" y="934710"/>
                </a:lnTo>
                <a:lnTo>
                  <a:pt x="46181" y="934312"/>
                </a:lnTo>
                <a:lnTo>
                  <a:pt x="48105" y="933905"/>
                </a:lnTo>
                <a:lnTo>
                  <a:pt x="50029" y="933497"/>
                </a:lnTo>
                <a:lnTo>
                  <a:pt x="51953" y="933090"/>
                </a:lnTo>
                <a:lnTo>
                  <a:pt x="53877" y="932672"/>
                </a:lnTo>
                <a:lnTo>
                  <a:pt x="55802" y="932255"/>
                </a:lnTo>
                <a:lnTo>
                  <a:pt x="57726" y="931828"/>
                </a:lnTo>
                <a:lnTo>
                  <a:pt x="59650" y="931400"/>
                </a:lnTo>
                <a:lnTo>
                  <a:pt x="61574" y="930963"/>
                </a:lnTo>
                <a:lnTo>
                  <a:pt x="63498" y="930526"/>
                </a:lnTo>
                <a:lnTo>
                  <a:pt x="65422" y="930078"/>
                </a:lnTo>
                <a:lnTo>
                  <a:pt x="67346" y="929631"/>
                </a:lnTo>
                <a:lnTo>
                  <a:pt x="69271" y="929174"/>
                </a:lnTo>
                <a:lnTo>
                  <a:pt x="71196" y="928717"/>
                </a:lnTo>
                <a:lnTo>
                  <a:pt x="73120" y="928250"/>
                </a:lnTo>
                <a:lnTo>
                  <a:pt x="75044" y="927783"/>
                </a:lnTo>
                <a:lnTo>
                  <a:pt x="76968" y="927306"/>
                </a:lnTo>
                <a:lnTo>
                  <a:pt x="78892" y="926829"/>
                </a:lnTo>
                <a:lnTo>
                  <a:pt x="80816" y="926342"/>
                </a:lnTo>
                <a:lnTo>
                  <a:pt x="82740" y="925855"/>
                </a:lnTo>
                <a:lnTo>
                  <a:pt x="84664" y="925358"/>
                </a:lnTo>
                <a:lnTo>
                  <a:pt x="86589" y="924861"/>
                </a:lnTo>
                <a:lnTo>
                  <a:pt x="88513" y="924354"/>
                </a:lnTo>
                <a:lnTo>
                  <a:pt x="90437" y="923837"/>
                </a:lnTo>
                <a:lnTo>
                  <a:pt x="92361" y="923320"/>
                </a:lnTo>
                <a:lnTo>
                  <a:pt x="94285" y="922804"/>
                </a:lnTo>
                <a:lnTo>
                  <a:pt x="96210" y="922277"/>
                </a:lnTo>
                <a:lnTo>
                  <a:pt x="98134" y="921740"/>
                </a:lnTo>
                <a:lnTo>
                  <a:pt x="100058" y="921204"/>
                </a:lnTo>
                <a:lnTo>
                  <a:pt x="101983" y="920657"/>
                </a:lnTo>
                <a:lnTo>
                  <a:pt x="103907" y="920110"/>
                </a:lnTo>
                <a:lnTo>
                  <a:pt x="105831" y="919554"/>
                </a:lnTo>
                <a:lnTo>
                  <a:pt x="107755" y="918987"/>
                </a:lnTo>
                <a:lnTo>
                  <a:pt x="109679" y="918421"/>
                </a:lnTo>
                <a:lnTo>
                  <a:pt x="111603" y="917844"/>
                </a:lnTo>
                <a:lnTo>
                  <a:pt x="113527" y="917268"/>
                </a:lnTo>
                <a:lnTo>
                  <a:pt x="115451" y="916682"/>
                </a:lnTo>
                <a:lnTo>
                  <a:pt x="117376" y="916095"/>
                </a:lnTo>
                <a:lnTo>
                  <a:pt x="119300" y="915489"/>
                </a:lnTo>
                <a:lnTo>
                  <a:pt x="121224" y="914893"/>
                </a:lnTo>
                <a:lnTo>
                  <a:pt x="123149" y="914276"/>
                </a:lnTo>
                <a:lnTo>
                  <a:pt x="125073" y="913660"/>
                </a:lnTo>
                <a:lnTo>
                  <a:pt x="126997" y="913044"/>
                </a:lnTo>
                <a:lnTo>
                  <a:pt x="128921" y="912408"/>
                </a:lnTo>
                <a:lnTo>
                  <a:pt x="130845" y="911782"/>
                </a:lnTo>
                <a:lnTo>
                  <a:pt x="132770" y="911136"/>
                </a:lnTo>
                <a:lnTo>
                  <a:pt x="134694" y="910490"/>
                </a:lnTo>
                <a:lnTo>
                  <a:pt x="136618" y="909834"/>
                </a:lnTo>
                <a:lnTo>
                  <a:pt x="138542" y="909178"/>
                </a:lnTo>
                <a:lnTo>
                  <a:pt x="140466" y="908502"/>
                </a:lnTo>
                <a:lnTo>
                  <a:pt x="142390" y="907836"/>
                </a:lnTo>
                <a:lnTo>
                  <a:pt x="144314" y="907151"/>
                </a:lnTo>
                <a:lnTo>
                  <a:pt x="146238" y="906465"/>
                </a:lnTo>
                <a:lnTo>
                  <a:pt x="148162" y="905769"/>
                </a:lnTo>
                <a:lnTo>
                  <a:pt x="150087" y="905073"/>
                </a:lnTo>
                <a:lnTo>
                  <a:pt x="152012" y="904368"/>
                </a:lnTo>
                <a:lnTo>
                  <a:pt x="153936" y="903652"/>
                </a:lnTo>
                <a:lnTo>
                  <a:pt x="155860" y="902927"/>
                </a:lnTo>
                <a:lnTo>
                  <a:pt x="157784" y="902201"/>
                </a:lnTo>
                <a:lnTo>
                  <a:pt x="159708" y="901466"/>
                </a:lnTo>
                <a:lnTo>
                  <a:pt x="161632" y="900720"/>
                </a:lnTo>
                <a:lnTo>
                  <a:pt x="163556" y="899975"/>
                </a:lnTo>
                <a:lnTo>
                  <a:pt x="165481" y="899220"/>
                </a:lnTo>
                <a:lnTo>
                  <a:pt x="167405" y="898455"/>
                </a:lnTo>
                <a:lnTo>
                  <a:pt x="169329" y="897679"/>
                </a:lnTo>
                <a:lnTo>
                  <a:pt x="171253" y="896904"/>
                </a:lnTo>
                <a:lnTo>
                  <a:pt x="173177" y="896119"/>
                </a:lnTo>
                <a:lnTo>
                  <a:pt x="175101" y="895324"/>
                </a:lnTo>
                <a:lnTo>
                  <a:pt x="177025" y="894529"/>
                </a:lnTo>
                <a:lnTo>
                  <a:pt x="178950" y="893714"/>
                </a:lnTo>
                <a:lnTo>
                  <a:pt x="180875" y="892899"/>
                </a:lnTo>
                <a:lnTo>
                  <a:pt x="182799" y="892084"/>
                </a:lnTo>
                <a:lnTo>
                  <a:pt x="184723" y="891249"/>
                </a:lnTo>
                <a:lnTo>
                  <a:pt x="186647" y="890414"/>
                </a:lnTo>
                <a:lnTo>
                  <a:pt x="188571" y="889570"/>
                </a:lnTo>
                <a:lnTo>
                  <a:pt x="190495" y="888715"/>
                </a:lnTo>
                <a:lnTo>
                  <a:pt x="192419" y="887850"/>
                </a:lnTo>
                <a:lnTo>
                  <a:pt x="194343" y="886986"/>
                </a:lnTo>
                <a:lnTo>
                  <a:pt x="196268" y="886101"/>
                </a:lnTo>
                <a:lnTo>
                  <a:pt x="198192" y="885217"/>
                </a:lnTo>
                <a:lnTo>
                  <a:pt x="200116" y="884322"/>
                </a:lnTo>
                <a:lnTo>
                  <a:pt x="202040" y="883428"/>
                </a:lnTo>
                <a:lnTo>
                  <a:pt x="203964" y="882513"/>
                </a:lnTo>
                <a:lnTo>
                  <a:pt x="205889" y="881599"/>
                </a:lnTo>
                <a:lnTo>
                  <a:pt x="207813" y="880675"/>
                </a:lnTo>
                <a:lnTo>
                  <a:pt x="209737" y="879741"/>
                </a:lnTo>
                <a:lnTo>
                  <a:pt x="211662" y="878806"/>
                </a:lnTo>
                <a:lnTo>
                  <a:pt x="213586" y="877852"/>
                </a:lnTo>
                <a:lnTo>
                  <a:pt x="215510" y="876898"/>
                </a:lnTo>
                <a:lnTo>
                  <a:pt x="217434" y="875924"/>
                </a:lnTo>
                <a:lnTo>
                  <a:pt x="219358" y="874950"/>
                </a:lnTo>
                <a:lnTo>
                  <a:pt x="221282" y="873966"/>
                </a:lnTo>
                <a:lnTo>
                  <a:pt x="223206" y="872983"/>
                </a:lnTo>
                <a:lnTo>
                  <a:pt x="225130" y="871979"/>
                </a:lnTo>
                <a:lnTo>
                  <a:pt x="227055" y="870965"/>
                </a:lnTo>
                <a:lnTo>
                  <a:pt x="228979" y="869951"/>
                </a:lnTo>
                <a:lnTo>
                  <a:pt x="230903" y="868928"/>
                </a:lnTo>
                <a:lnTo>
                  <a:pt x="232828" y="867894"/>
                </a:lnTo>
                <a:lnTo>
                  <a:pt x="234752" y="866850"/>
                </a:lnTo>
                <a:lnTo>
                  <a:pt x="236676" y="865797"/>
                </a:lnTo>
                <a:lnTo>
                  <a:pt x="238600" y="864734"/>
                </a:lnTo>
                <a:lnTo>
                  <a:pt x="240524" y="863670"/>
                </a:lnTo>
                <a:lnTo>
                  <a:pt x="242449" y="862587"/>
                </a:lnTo>
                <a:lnTo>
                  <a:pt x="244373" y="861504"/>
                </a:lnTo>
                <a:lnTo>
                  <a:pt x="246297" y="860400"/>
                </a:lnTo>
                <a:lnTo>
                  <a:pt x="248221" y="859297"/>
                </a:lnTo>
                <a:lnTo>
                  <a:pt x="250145" y="858184"/>
                </a:lnTo>
                <a:lnTo>
                  <a:pt x="252069" y="857061"/>
                </a:lnTo>
                <a:lnTo>
                  <a:pt x="253993" y="855928"/>
                </a:lnTo>
                <a:lnTo>
                  <a:pt x="255917" y="854785"/>
                </a:lnTo>
                <a:lnTo>
                  <a:pt x="257842" y="853632"/>
                </a:lnTo>
                <a:lnTo>
                  <a:pt x="259767" y="852470"/>
                </a:lnTo>
                <a:lnTo>
                  <a:pt x="261691" y="851307"/>
                </a:lnTo>
                <a:lnTo>
                  <a:pt x="263615" y="850124"/>
                </a:lnTo>
                <a:lnTo>
                  <a:pt x="265539" y="848942"/>
                </a:lnTo>
                <a:lnTo>
                  <a:pt x="267463" y="847739"/>
                </a:lnTo>
                <a:lnTo>
                  <a:pt x="269387" y="846537"/>
                </a:lnTo>
                <a:lnTo>
                  <a:pt x="271311" y="845314"/>
                </a:lnTo>
                <a:lnTo>
                  <a:pt x="273236" y="844092"/>
                </a:lnTo>
                <a:lnTo>
                  <a:pt x="275160" y="842849"/>
                </a:lnTo>
                <a:lnTo>
                  <a:pt x="277084" y="841607"/>
                </a:lnTo>
                <a:lnTo>
                  <a:pt x="279008" y="840355"/>
                </a:lnTo>
                <a:lnTo>
                  <a:pt x="280932" y="839093"/>
                </a:lnTo>
                <a:lnTo>
                  <a:pt x="282856" y="837811"/>
                </a:lnTo>
                <a:lnTo>
                  <a:pt x="284780" y="836528"/>
                </a:lnTo>
                <a:lnTo>
                  <a:pt x="286704" y="835237"/>
                </a:lnTo>
                <a:lnTo>
                  <a:pt x="288630" y="833935"/>
                </a:lnTo>
                <a:lnTo>
                  <a:pt x="290554" y="832623"/>
                </a:lnTo>
                <a:lnTo>
                  <a:pt x="292478" y="831301"/>
                </a:lnTo>
                <a:lnTo>
                  <a:pt x="294402" y="829969"/>
                </a:lnTo>
                <a:lnTo>
                  <a:pt x="296326" y="828618"/>
                </a:lnTo>
                <a:lnTo>
                  <a:pt x="298250" y="827266"/>
                </a:lnTo>
                <a:lnTo>
                  <a:pt x="300174" y="825904"/>
                </a:lnTo>
                <a:lnTo>
                  <a:pt x="302098" y="824533"/>
                </a:lnTo>
                <a:lnTo>
                  <a:pt x="304023" y="823151"/>
                </a:lnTo>
                <a:lnTo>
                  <a:pt x="305947" y="821760"/>
                </a:lnTo>
                <a:lnTo>
                  <a:pt x="307871" y="820359"/>
                </a:lnTo>
                <a:lnTo>
                  <a:pt x="309795" y="818938"/>
                </a:lnTo>
                <a:lnTo>
                  <a:pt x="311719" y="817516"/>
                </a:lnTo>
                <a:lnTo>
                  <a:pt x="313643" y="816085"/>
                </a:lnTo>
                <a:lnTo>
                  <a:pt x="315568" y="814644"/>
                </a:lnTo>
                <a:lnTo>
                  <a:pt x="317492" y="813183"/>
                </a:lnTo>
                <a:lnTo>
                  <a:pt x="319417" y="811722"/>
                </a:lnTo>
                <a:lnTo>
                  <a:pt x="321341" y="810251"/>
                </a:lnTo>
                <a:lnTo>
                  <a:pt x="323265" y="808761"/>
                </a:lnTo>
                <a:lnTo>
                  <a:pt x="325189" y="807270"/>
                </a:lnTo>
                <a:lnTo>
                  <a:pt x="327113" y="805759"/>
                </a:lnTo>
                <a:lnTo>
                  <a:pt x="329037" y="804249"/>
                </a:lnTo>
                <a:lnTo>
                  <a:pt x="330961" y="802718"/>
                </a:lnTo>
                <a:lnTo>
                  <a:pt x="332885" y="801188"/>
                </a:lnTo>
                <a:lnTo>
                  <a:pt x="334810" y="799637"/>
                </a:lnTo>
                <a:lnTo>
                  <a:pt x="336734" y="798077"/>
                </a:lnTo>
                <a:lnTo>
                  <a:pt x="338658" y="796517"/>
                </a:lnTo>
                <a:lnTo>
                  <a:pt x="340582" y="794936"/>
                </a:lnTo>
                <a:lnTo>
                  <a:pt x="342507" y="793346"/>
                </a:lnTo>
                <a:lnTo>
                  <a:pt x="344431" y="791746"/>
                </a:lnTo>
                <a:lnTo>
                  <a:pt x="346355" y="790136"/>
                </a:lnTo>
                <a:lnTo>
                  <a:pt x="348279" y="788516"/>
                </a:lnTo>
                <a:lnTo>
                  <a:pt x="350204" y="786886"/>
                </a:lnTo>
                <a:lnTo>
                  <a:pt x="352128" y="785237"/>
                </a:lnTo>
                <a:lnTo>
                  <a:pt x="354052" y="783587"/>
                </a:lnTo>
                <a:lnTo>
                  <a:pt x="355976" y="781927"/>
                </a:lnTo>
                <a:lnTo>
                  <a:pt x="357900" y="780247"/>
                </a:lnTo>
                <a:lnTo>
                  <a:pt x="359824" y="778568"/>
                </a:lnTo>
                <a:lnTo>
                  <a:pt x="361748" y="776868"/>
                </a:lnTo>
                <a:lnTo>
                  <a:pt x="363672" y="775169"/>
                </a:lnTo>
                <a:lnTo>
                  <a:pt x="365597" y="773450"/>
                </a:lnTo>
                <a:lnTo>
                  <a:pt x="367521" y="771720"/>
                </a:lnTo>
                <a:lnTo>
                  <a:pt x="369446" y="769981"/>
                </a:lnTo>
                <a:lnTo>
                  <a:pt x="371370" y="768232"/>
                </a:lnTo>
                <a:lnTo>
                  <a:pt x="373294" y="766473"/>
                </a:lnTo>
                <a:lnTo>
                  <a:pt x="375218" y="764704"/>
                </a:lnTo>
                <a:lnTo>
                  <a:pt x="377142" y="762925"/>
                </a:lnTo>
                <a:lnTo>
                  <a:pt x="379066" y="761136"/>
                </a:lnTo>
                <a:lnTo>
                  <a:pt x="380991" y="759327"/>
                </a:lnTo>
                <a:lnTo>
                  <a:pt x="382915" y="757518"/>
                </a:lnTo>
                <a:lnTo>
                  <a:pt x="384839" y="755690"/>
                </a:lnTo>
                <a:lnTo>
                  <a:pt x="386763" y="753861"/>
                </a:lnTo>
                <a:lnTo>
                  <a:pt x="388687" y="752012"/>
                </a:lnTo>
                <a:lnTo>
                  <a:pt x="390611" y="750154"/>
                </a:lnTo>
                <a:lnTo>
                  <a:pt x="392535" y="748286"/>
                </a:lnTo>
                <a:lnTo>
                  <a:pt x="394459" y="746407"/>
                </a:lnTo>
                <a:lnTo>
                  <a:pt x="396384" y="744519"/>
                </a:lnTo>
                <a:lnTo>
                  <a:pt x="398309" y="742621"/>
                </a:lnTo>
                <a:lnTo>
                  <a:pt x="400233" y="740713"/>
                </a:lnTo>
                <a:lnTo>
                  <a:pt x="402157" y="738794"/>
                </a:lnTo>
                <a:lnTo>
                  <a:pt x="404081" y="736856"/>
                </a:lnTo>
                <a:lnTo>
                  <a:pt x="406005" y="734918"/>
                </a:lnTo>
                <a:lnTo>
                  <a:pt x="407929" y="732961"/>
                </a:lnTo>
                <a:lnTo>
                  <a:pt x="409853" y="731003"/>
                </a:lnTo>
                <a:lnTo>
                  <a:pt x="411778" y="729025"/>
                </a:lnTo>
                <a:lnTo>
                  <a:pt x="413702" y="727037"/>
                </a:lnTo>
                <a:lnTo>
                  <a:pt x="415626" y="725040"/>
                </a:lnTo>
                <a:lnTo>
                  <a:pt x="417550" y="723032"/>
                </a:lnTo>
                <a:lnTo>
                  <a:pt x="419474" y="721015"/>
                </a:lnTo>
                <a:lnTo>
                  <a:pt x="421398" y="718987"/>
                </a:lnTo>
                <a:lnTo>
                  <a:pt x="423322" y="716950"/>
                </a:lnTo>
                <a:lnTo>
                  <a:pt x="425247" y="714903"/>
                </a:lnTo>
                <a:lnTo>
                  <a:pt x="427172" y="712835"/>
                </a:lnTo>
                <a:lnTo>
                  <a:pt x="429096" y="710768"/>
                </a:lnTo>
                <a:lnTo>
                  <a:pt x="431020" y="708681"/>
                </a:lnTo>
                <a:lnTo>
                  <a:pt x="432944" y="706594"/>
                </a:lnTo>
                <a:lnTo>
                  <a:pt x="434868" y="704487"/>
                </a:lnTo>
                <a:lnTo>
                  <a:pt x="436792" y="702380"/>
                </a:lnTo>
                <a:lnTo>
                  <a:pt x="438716" y="700253"/>
                </a:lnTo>
                <a:lnTo>
                  <a:pt x="440640" y="698117"/>
                </a:lnTo>
                <a:lnTo>
                  <a:pt x="442565" y="695970"/>
                </a:lnTo>
                <a:lnTo>
                  <a:pt x="444489" y="693813"/>
                </a:lnTo>
                <a:lnTo>
                  <a:pt x="446413" y="691647"/>
                </a:lnTo>
                <a:lnTo>
                  <a:pt x="448337" y="689480"/>
                </a:lnTo>
                <a:lnTo>
                  <a:pt x="450261" y="687284"/>
                </a:lnTo>
                <a:lnTo>
                  <a:pt x="452186" y="685087"/>
                </a:lnTo>
                <a:lnTo>
                  <a:pt x="454110" y="682881"/>
                </a:lnTo>
                <a:lnTo>
                  <a:pt x="456034" y="680665"/>
                </a:lnTo>
                <a:lnTo>
                  <a:pt x="457959" y="678439"/>
                </a:lnTo>
                <a:lnTo>
                  <a:pt x="459883" y="676203"/>
                </a:lnTo>
                <a:lnTo>
                  <a:pt x="461807" y="673947"/>
                </a:lnTo>
                <a:lnTo>
                  <a:pt x="463731" y="671691"/>
                </a:lnTo>
                <a:lnTo>
                  <a:pt x="465655" y="669425"/>
                </a:lnTo>
                <a:lnTo>
                  <a:pt x="467579" y="667149"/>
                </a:lnTo>
                <a:lnTo>
                  <a:pt x="469503" y="664853"/>
                </a:lnTo>
                <a:lnTo>
                  <a:pt x="471427" y="662557"/>
                </a:lnTo>
                <a:lnTo>
                  <a:pt x="473352" y="660241"/>
                </a:lnTo>
                <a:lnTo>
                  <a:pt x="475276" y="657926"/>
                </a:lnTo>
                <a:lnTo>
                  <a:pt x="477200" y="655600"/>
                </a:lnTo>
                <a:lnTo>
                  <a:pt x="479125" y="653255"/>
                </a:lnTo>
                <a:lnTo>
                  <a:pt x="481049" y="650909"/>
                </a:lnTo>
                <a:lnTo>
                  <a:pt x="482973" y="648554"/>
                </a:lnTo>
                <a:lnTo>
                  <a:pt x="484897" y="646179"/>
                </a:lnTo>
                <a:lnTo>
                  <a:pt x="486821" y="643803"/>
                </a:lnTo>
                <a:lnTo>
                  <a:pt x="488746" y="641418"/>
                </a:lnTo>
                <a:lnTo>
                  <a:pt x="490670" y="639023"/>
                </a:lnTo>
                <a:lnTo>
                  <a:pt x="492594" y="636618"/>
                </a:lnTo>
                <a:lnTo>
                  <a:pt x="494518" y="634193"/>
                </a:lnTo>
                <a:lnTo>
                  <a:pt x="496442" y="631768"/>
                </a:lnTo>
                <a:lnTo>
                  <a:pt x="498366" y="629333"/>
                </a:lnTo>
                <a:lnTo>
                  <a:pt x="500290" y="626891"/>
                </a:lnTo>
                <a:lnTo>
                  <a:pt x="502214" y="624437"/>
                </a:lnTo>
                <a:lnTo>
                  <a:pt x="504139" y="621974"/>
                </a:lnTo>
                <a:lnTo>
                  <a:pt x="506063" y="619502"/>
                </a:lnTo>
                <a:lnTo>
                  <a:pt x="507988" y="617020"/>
                </a:lnTo>
                <a:lnTo>
                  <a:pt x="509912" y="614530"/>
                </a:lnTo>
                <a:lnTo>
                  <a:pt x="511836" y="612030"/>
                </a:lnTo>
                <a:lnTo>
                  <a:pt x="513760" y="609522"/>
                </a:lnTo>
                <a:lnTo>
                  <a:pt x="515684" y="607005"/>
                </a:lnTo>
                <a:lnTo>
                  <a:pt x="517608" y="604478"/>
                </a:lnTo>
                <a:lnTo>
                  <a:pt x="519533" y="601943"/>
                </a:lnTo>
                <a:lnTo>
                  <a:pt x="521457" y="599400"/>
                </a:lnTo>
                <a:lnTo>
                  <a:pt x="523381" y="596848"/>
                </a:lnTo>
                <a:lnTo>
                  <a:pt x="525305" y="594286"/>
                </a:lnTo>
                <a:lnTo>
                  <a:pt x="527229" y="591717"/>
                </a:lnTo>
                <a:lnTo>
                  <a:pt x="529153" y="589139"/>
                </a:lnTo>
                <a:lnTo>
                  <a:pt x="531077" y="586553"/>
                </a:lnTo>
                <a:lnTo>
                  <a:pt x="533002" y="583959"/>
                </a:lnTo>
                <a:lnTo>
                  <a:pt x="534927" y="581357"/>
                </a:lnTo>
                <a:lnTo>
                  <a:pt x="536851" y="578746"/>
                </a:lnTo>
                <a:lnTo>
                  <a:pt x="538775" y="576127"/>
                </a:lnTo>
                <a:lnTo>
                  <a:pt x="540699" y="573500"/>
                </a:lnTo>
                <a:lnTo>
                  <a:pt x="542623" y="570867"/>
                </a:lnTo>
                <a:lnTo>
                  <a:pt x="544547" y="568224"/>
                </a:lnTo>
                <a:lnTo>
                  <a:pt x="546471" y="565573"/>
                </a:lnTo>
                <a:lnTo>
                  <a:pt x="548395" y="562916"/>
                </a:lnTo>
                <a:lnTo>
                  <a:pt x="550320" y="560250"/>
                </a:lnTo>
                <a:lnTo>
                  <a:pt x="552244" y="557578"/>
                </a:lnTo>
                <a:lnTo>
                  <a:pt x="554168" y="554898"/>
                </a:lnTo>
                <a:lnTo>
                  <a:pt x="556092" y="552210"/>
                </a:lnTo>
                <a:lnTo>
                  <a:pt x="558016" y="549516"/>
                </a:lnTo>
                <a:lnTo>
                  <a:pt x="559940" y="546814"/>
                </a:lnTo>
                <a:lnTo>
                  <a:pt x="561865" y="544105"/>
                </a:lnTo>
                <a:lnTo>
                  <a:pt x="563789" y="541389"/>
                </a:lnTo>
                <a:lnTo>
                  <a:pt x="565714" y="538666"/>
                </a:lnTo>
                <a:lnTo>
                  <a:pt x="567638" y="535937"/>
                </a:lnTo>
                <a:lnTo>
                  <a:pt x="569562" y="533200"/>
                </a:lnTo>
                <a:lnTo>
                  <a:pt x="571486" y="530458"/>
                </a:lnTo>
                <a:lnTo>
                  <a:pt x="573410" y="527708"/>
                </a:lnTo>
                <a:lnTo>
                  <a:pt x="575334" y="524953"/>
                </a:lnTo>
                <a:lnTo>
                  <a:pt x="577258" y="522191"/>
                </a:lnTo>
                <a:lnTo>
                  <a:pt x="579182" y="519423"/>
                </a:lnTo>
                <a:lnTo>
                  <a:pt x="581107" y="516649"/>
                </a:lnTo>
                <a:lnTo>
                  <a:pt x="583031" y="513868"/>
                </a:lnTo>
                <a:lnTo>
                  <a:pt x="584955" y="511082"/>
                </a:lnTo>
                <a:lnTo>
                  <a:pt x="586879" y="508291"/>
                </a:lnTo>
                <a:lnTo>
                  <a:pt x="588804" y="505493"/>
                </a:lnTo>
                <a:lnTo>
                  <a:pt x="590728" y="502689"/>
                </a:lnTo>
                <a:lnTo>
                  <a:pt x="592652" y="499881"/>
                </a:lnTo>
                <a:lnTo>
                  <a:pt x="594576" y="497067"/>
                </a:lnTo>
                <a:lnTo>
                  <a:pt x="596500" y="494248"/>
                </a:lnTo>
                <a:lnTo>
                  <a:pt x="598425" y="491423"/>
                </a:lnTo>
                <a:lnTo>
                  <a:pt x="600349" y="488594"/>
                </a:lnTo>
                <a:lnTo>
                  <a:pt x="602273" y="485760"/>
                </a:lnTo>
                <a:lnTo>
                  <a:pt x="604197" y="482921"/>
                </a:lnTo>
                <a:lnTo>
                  <a:pt x="606121" y="480077"/>
                </a:lnTo>
                <a:lnTo>
                  <a:pt x="608045" y="477228"/>
                </a:lnTo>
                <a:lnTo>
                  <a:pt x="609969" y="474376"/>
                </a:lnTo>
                <a:lnTo>
                  <a:pt x="611893" y="471519"/>
                </a:lnTo>
                <a:lnTo>
                  <a:pt x="613818" y="468657"/>
                </a:lnTo>
                <a:lnTo>
                  <a:pt x="615743" y="465792"/>
                </a:lnTo>
                <a:lnTo>
                  <a:pt x="617667" y="462922"/>
                </a:lnTo>
                <a:lnTo>
                  <a:pt x="619591" y="460049"/>
                </a:lnTo>
                <a:lnTo>
                  <a:pt x="621515" y="457172"/>
                </a:lnTo>
                <a:lnTo>
                  <a:pt x="623439" y="454291"/>
                </a:lnTo>
                <a:lnTo>
                  <a:pt x="625363" y="451407"/>
                </a:lnTo>
                <a:lnTo>
                  <a:pt x="627287" y="448519"/>
                </a:lnTo>
                <a:lnTo>
                  <a:pt x="629212" y="445628"/>
                </a:lnTo>
                <a:lnTo>
                  <a:pt x="631136" y="442734"/>
                </a:lnTo>
                <a:lnTo>
                  <a:pt x="633060" y="439838"/>
                </a:lnTo>
                <a:lnTo>
                  <a:pt x="634984" y="436938"/>
                </a:lnTo>
                <a:lnTo>
                  <a:pt x="636909" y="434035"/>
                </a:lnTo>
                <a:lnTo>
                  <a:pt x="638837" y="431130"/>
                </a:lnTo>
                <a:lnTo>
                  <a:pt x="640755" y="428223"/>
                </a:lnTo>
                <a:lnTo>
                  <a:pt x="642684" y="425313"/>
                </a:lnTo>
                <a:lnTo>
                  <a:pt x="644602" y="422400"/>
                </a:lnTo>
                <a:lnTo>
                  <a:pt x="646530" y="419486"/>
                </a:lnTo>
                <a:lnTo>
                  <a:pt x="648458" y="416570"/>
                </a:lnTo>
                <a:lnTo>
                  <a:pt x="650376" y="413652"/>
                </a:lnTo>
                <a:lnTo>
                  <a:pt x="652304" y="410732"/>
                </a:lnTo>
                <a:lnTo>
                  <a:pt x="654222" y="407812"/>
                </a:lnTo>
                <a:lnTo>
                  <a:pt x="656150" y="404890"/>
                </a:lnTo>
                <a:lnTo>
                  <a:pt x="658078" y="401966"/>
                </a:lnTo>
                <a:lnTo>
                  <a:pt x="659996" y="399041"/>
                </a:lnTo>
                <a:lnTo>
                  <a:pt x="661924" y="396115"/>
                </a:lnTo>
                <a:lnTo>
                  <a:pt x="663842" y="393188"/>
                </a:lnTo>
                <a:lnTo>
                  <a:pt x="665770" y="390261"/>
                </a:lnTo>
                <a:lnTo>
                  <a:pt x="667698" y="387334"/>
                </a:lnTo>
                <a:lnTo>
                  <a:pt x="669617" y="384406"/>
                </a:lnTo>
                <a:lnTo>
                  <a:pt x="671545" y="381477"/>
                </a:lnTo>
                <a:lnTo>
                  <a:pt x="673473" y="378549"/>
                </a:lnTo>
                <a:lnTo>
                  <a:pt x="675391" y="375620"/>
                </a:lnTo>
                <a:lnTo>
                  <a:pt x="677319" y="372692"/>
                </a:lnTo>
                <a:lnTo>
                  <a:pt x="679237" y="369764"/>
                </a:lnTo>
                <a:lnTo>
                  <a:pt x="681165" y="366837"/>
                </a:lnTo>
                <a:lnTo>
                  <a:pt x="683093" y="363910"/>
                </a:lnTo>
                <a:lnTo>
                  <a:pt x="685011" y="360984"/>
                </a:lnTo>
                <a:lnTo>
                  <a:pt x="686939" y="358059"/>
                </a:lnTo>
                <a:lnTo>
                  <a:pt x="688857" y="355135"/>
                </a:lnTo>
                <a:lnTo>
                  <a:pt x="690785" y="352212"/>
                </a:lnTo>
                <a:lnTo>
                  <a:pt x="692713" y="349291"/>
                </a:lnTo>
                <a:lnTo>
                  <a:pt x="694631" y="346371"/>
                </a:lnTo>
                <a:lnTo>
                  <a:pt x="696560" y="343454"/>
                </a:lnTo>
                <a:lnTo>
                  <a:pt x="698487" y="340538"/>
                </a:lnTo>
                <a:lnTo>
                  <a:pt x="700406" y="337623"/>
                </a:lnTo>
                <a:lnTo>
                  <a:pt x="702334" y="334711"/>
                </a:lnTo>
                <a:lnTo>
                  <a:pt x="704252" y="331802"/>
                </a:lnTo>
                <a:lnTo>
                  <a:pt x="706180" y="328895"/>
                </a:lnTo>
                <a:lnTo>
                  <a:pt x="708108" y="325990"/>
                </a:lnTo>
                <a:lnTo>
                  <a:pt x="710026" y="323088"/>
                </a:lnTo>
                <a:lnTo>
                  <a:pt x="711954" y="320190"/>
                </a:lnTo>
                <a:lnTo>
                  <a:pt x="713872" y="317294"/>
                </a:lnTo>
                <a:lnTo>
                  <a:pt x="715800" y="314402"/>
                </a:lnTo>
                <a:lnTo>
                  <a:pt x="717728" y="311513"/>
                </a:lnTo>
                <a:lnTo>
                  <a:pt x="719646" y="308627"/>
                </a:lnTo>
                <a:lnTo>
                  <a:pt x="721574" y="305746"/>
                </a:lnTo>
                <a:lnTo>
                  <a:pt x="723493" y="302868"/>
                </a:lnTo>
                <a:lnTo>
                  <a:pt x="725420" y="299995"/>
                </a:lnTo>
                <a:lnTo>
                  <a:pt x="727349" y="297126"/>
                </a:lnTo>
                <a:lnTo>
                  <a:pt x="729267" y="294261"/>
                </a:lnTo>
                <a:lnTo>
                  <a:pt x="731195" y="291400"/>
                </a:lnTo>
                <a:lnTo>
                  <a:pt x="733123" y="288545"/>
                </a:lnTo>
                <a:lnTo>
                  <a:pt x="735041" y="285695"/>
                </a:lnTo>
                <a:lnTo>
                  <a:pt x="736969" y="282849"/>
                </a:lnTo>
                <a:lnTo>
                  <a:pt x="738887" y="280009"/>
                </a:lnTo>
                <a:lnTo>
                  <a:pt x="740815" y="277174"/>
                </a:lnTo>
                <a:lnTo>
                  <a:pt x="742743" y="274344"/>
                </a:lnTo>
                <a:lnTo>
                  <a:pt x="744661" y="271521"/>
                </a:lnTo>
                <a:lnTo>
                  <a:pt x="746589" y="268703"/>
                </a:lnTo>
                <a:lnTo>
                  <a:pt x="748507" y="265891"/>
                </a:lnTo>
                <a:lnTo>
                  <a:pt x="750435" y="263086"/>
                </a:lnTo>
                <a:lnTo>
                  <a:pt x="752363" y="260286"/>
                </a:lnTo>
                <a:lnTo>
                  <a:pt x="754282" y="257494"/>
                </a:lnTo>
                <a:lnTo>
                  <a:pt x="756210" y="254708"/>
                </a:lnTo>
                <a:lnTo>
                  <a:pt x="758128" y="251929"/>
                </a:lnTo>
                <a:lnTo>
                  <a:pt x="760056" y="249157"/>
                </a:lnTo>
                <a:lnTo>
                  <a:pt x="761984" y="246392"/>
                </a:lnTo>
                <a:lnTo>
                  <a:pt x="763902" y="243634"/>
                </a:lnTo>
                <a:lnTo>
                  <a:pt x="765830" y="240885"/>
                </a:lnTo>
                <a:lnTo>
                  <a:pt x="767758" y="238142"/>
                </a:lnTo>
                <a:lnTo>
                  <a:pt x="769676" y="235408"/>
                </a:lnTo>
                <a:lnTo>
                  <a:pt x="771604" y="232682"/>
                </a:lnTo>
                <a:lnTo>
                  <a:pt x="773522" y="229964"/>
                </a:lnTo>
                <a:lnTo>
                  <a:pt x="775450" y="227255"/>
                </a:lnTo>
                <a:lnTo>
                  <a:pt x="777378" y="224554"/>
                </a:lnTo>
                <a:lnTo>
                  <a:pt x="779297" y="221861"/>
                </a:lnTo>
                <a:lnTo>
                  <a:pt x="781225" y="219178"/>
                </a:lnTo>
                <a:lnTo>
                  <a:pt x="783143" y="216504"/>
                </a:lnTo>
                <a:lnTo>
                  <a:pt x="785071" y="213839"/>
                </a:lnTo>
                <a:lnTo>
                  <a:pt x="786999" y="211183"/>
                </a:lnTo>
                <a:lnTo>
                  <a:pt x="788917" y="208537"/>
                </a:lnTo>
                <a:lnTo>
                  <a:pt x="790845" y="205900"/>
                </a:lnTo>
                <a:lnTo>
                  <a:pt x="792773" y="203274"/>
                </a:lnTo>
                <a:lnTo>
                  <a:pt x="794691" y="200657"/>
                </a:lnTo>
                <a:lnTo>
                  <a:pt x="796619" y="198050"/>
                </a:lnTo>
                <a:lnTo>
                  <a:pt x="798537" y="195454"/>
                </a:lnTo>
                <a:lnTo>
                  <a:pt x="800465" y="192869"/>
                </a:lnTo>
                <a:lnTo>
                  <a:pt x="802393" y="190294"/>
                </a:lnTo>
                <a:lnTo>
                  <a:pt x="804311" y="187730"/>
                </a:lnTo>
                <a:lnTo>
                  <a:pt x="806239" y="185178"/>
                </a:lnTo>
                <a:lnTo>
                  <a:pt x="808158" y="182636"/>
                </a:lnTo>
                <a:lnTo>
                  <a:pt x="810086" y="180105"/>
                </a:lnTo>
                <a:lnTo>
                  <a:pt x="812014" y="177587"/>
                </a:lnTo>
                <a:lnTo>
                  <a:pt x="813932" y="175080"/>
                </a:lnTo>
                <a:lnTo>
                  <a:pt x="815860" y="172585"/>
                </a:lnTo>
                <a:lnTo>
                  <a:pt x="817778" y="170101"/>
                </a:lnTo>
                <a:lnTo>
                  <a:pt x="819706" y="167631"/>
                </a:lnTo>
                <a:lnTo>
                  <a:pt x="821634" y="165172"/>
                </a:lnTo>
                <a:lnTo>
                  <a:pt x="823552" y="162726"/>
                </a:lnTo>
                <a:lnTo>
                  <a:pt x="825480" y="160292"/>
                </a:lnTo>
                <a:lnTo>
                  <a:pt x="827408" y="157871"/>
                </a:lnTo>
                <a:lnTo>
                  <a:pt x="829326" y="155464"/>
                </a:lnTo>
                <a:lnTo>
                  <a:pt x="831254" y="153070"/>
                </a:lnTo>
                <a:lnTo>
                  <a:pt x="833172" y="150689"/>
                </a:lnTo>
                <a:lnTo>
                  <a:pt x="835100" y="148320"/>
                </a:lnTo>
                <a:lnTo>
                  <a:pt x="837029" y="145966"/>
                </a:lnTo>
                <a:lnTo>
                  <a:pt x="838947" y="143627"/>
                </a:lnTo>
                <a:lnTo>
                  <a:pt x="840875" y="141300"/>
                </a:lnTo>
                <a:lnTo>
                  <a:pt x="842793" y="138987"/>
                </a:lnTo>
                <a:lnTo>
                  <a:pt x="844721" y="136690"/>
                </a:lnTo>
                <a:lnTo>
                  <a:pt x="846649" y="134406"/>
                </a:lnTo>
                <a:lnTo>
                  <a:pt x="848567" y="132137"/>
                </a:lnTo>
                <a:lnTo>
                  <a:pt x="850495" y="129882"/>
                </a:lnTo>
                <a:lnTo>
                  <a:pt x="852423" y="127643"/>
                </a:lnTo>
                <a:lnTo>
                  <a:pt x="854341" y="125418"/>
                </a:lnTo>
                <a:lnTo>
                  <a:pt x="856269" y="123209"/>
                </a:lnTo>
                <a:lnTo>
                  <a:pt x="858187" y="121015"/>
                </a:lnTo>
                <a:lnTo>
                  <a:pt x="860115" y="118836"/>
                </a:lnTo>
                <a:lnTo>
                  <a:pt x="862044" y="116674"/>
                </a:lnTo>
                <a:lnTo>
                  <a:pt x="863962" y="114526"/>
                </a:lnTo>
                <a:lnTo>
                  <a:pt x="865890" y="112395"/>
                </a:lnTo>
                <a:lnTo>
                  <a:pt x="867808" y="110279"/>
                </a:lnTo>
                <a:lnTo>
                  <a:pt x="869736" y="108180"/>
                </a:lnTo>
                <a:lnTo>
                  <a:pt x="871664" y="106098"/>
                </a:lnTo>
                <a:lnTo>
                  <a:pt x="873582" y="104032"/>
                </a:lnTo>
                <a:lnTo>
                  <a:pt x="875510" y="101983"/>
                </a:lnTo>
                <a:lnTo>
                  <a:pt x="877428" y="99949"/>
                </a:lnTo>
                <a:lnTo>
                  <a:pt x="879356" y="97934"/>
                </a:lnTo>
                <a:lnTo>
                  <a:pt x="881284" y="95935"/>
                </a:lnTo>
                <a:lnTo>
                  <a:pt x="883202" y="93953"/>
                </a:lnTo>
                <a:lnTo>
                  <a:pt x="885130" y="91990"/>
                </a:lnTo>
                <a:lnTo>
                  <a:pt x="887058" y="90043"/>
                </a:lnTo>
                <a:lnTo>
                  <a:pt x="888977" y="88114"/>
                </a:lnTo>
                <a:lnTo>
                  <a:pt x="890905" y="86203"/>
                </a:lnTo>
                <a:lnTo>
                  <a:pt x="892823" y="84308"/>
                </a:lnTo>
                <a:lnTo>
                  <a:pt x="894751" y="82433"/>
                </a:lnTo>
                <a:lnTo>
                  <a:pt x="896679" y="80575"/>
                </a:lnTo>
                <a:lnTo>
                  <a:pt x="898597" y="78737"/>
                </a:lnTo>
                <a:lnTo>
                  <a:pt x="900525" y="76916"/>
                </a:lnTo>
                <a:lnTo>
                  <a:pt x="902443" y="75114"/>
                </a:lnTo>
                <a:lnTo>
                  <a:pt x="904371" y="73331"/>
                </a:lnTo>
                <a:lnTo>
                  <a:pt x="906299" y="71566"/>
                </a:lnTo>
                <a:lnTo>
                  <a:pt x="908217" y="69821"/>
                </a:lnTo>
                <a:lnTo>
                  <a:pt x="910145" y="68094"/>
                </a:lnTo>
                <a:lnTo>
                  <a:pt x="912063" y="66386"/>
                </a:lnTo>
                <a:lnTo>
                  <a:pt x="913991" y="64699"/>
                </a:lnTo>
                <a:lnTo>
                  <a:pt x="915919" y="63030"/>
                </a:lnTo>
                <a:lnTo>
                  <a:pt x="917838" y="61380"/>
                </a:lnTo>
                <a:lnTo>
                  <a:pt x="919766" y="59751"/>
                </a:lnTo>
                <a:lnTo>
                  <a:pt x="921694" y="58142"/>
                </a:lnTo>
                <a:lnTo>
                  <a:pt x="923612" y="56551"/>
                </a:lnTo>
                <a:lnTo>
                  <a:pt x="925540" y="54981"/>
                </a:lnTo>
                <a:lnTo>
                  <a:pt x="927458" y="53432"/>
                </a:lnTo>
                <a:lnTo>
                  <a:pt x="929386" y="51902"/>
                </a:lnTo>
                <a:lnTo>
                  <a:pt x="931314" y="50393"/>
                </a:lnTo>
                <a:lnTo>
                  <a:pt x="933232" y="48904"/>
                </a:lnTo>
                <a:lnTo>
                  <a:pt x="935160" y="47436"/>
                </a:lnTo>
                <a:lnTo>
                  <a:pt x="937078" y="45988"/>
                </a:lnTo>
                <a:lnTo>
                  <a:pt x="939006" y="44562"/>
                </a:lnTo>
                <a:lnTo>
                  <a:pt x="940934" y="43155"/>
                </a:lnTo>
                <a:lnTo>
                  <a:pt x="942852" y="41771"/>
                </a:lnTo>
                <a:lnTo>
                  <a:pt x="944781" y="40406"/>
                </a:lnTo>
                <a:lnTo>
                  <a:pt x="946709" y="39064"/>
                </a:lnTo>
                <a:lnTo>
                  <a:pt x="948627" y="37743"/>
                </a:lnTo>
                <a:lnTo>
                  <a:pt x="950555" y="36443"/>
                </a:lnTo>
                <a:lnTo>
                  <a:pt x="952473" y="35164"/>
                </a:lnTo>
                <a:lnTo>
                  <a:pt x="954401" y="33907"/>
                </a:lnTo>
                <a:lnTo>
                  <a:pt x="956329" y="32671"/>
                </a:lnTo>
                <a:lnTo>
                  <a:pt x="958247" y="31458"/>
                </a:lnTo>
                <a:lnTo>
                  <a:pt x="960175" y="30266"/>
                </a:lnTo>
                <a:lnTo>
                  <a:pt x="962093" y="29096"/>
                </a:lnTo>
                <a:lnTo>
                  <a:pt x="964021" y="27948"/>
                </a:lnTo>
                <a:lnTo>
                  <a:pt x="965949" y="26823"/>
                </a:lnTo>
                <a:lnTo>
                  <a:pt x="967867" y="25719"/>
                </a:lnTo>
                <a:lnTo>
                  <a:pt x="969795" y="24637"/>
                </a:lnTo>
                <a:lnTo>
                  <a:pt x="971714" y="23578"/>
                </a:lnTo>
                <a:lnTo>
                  <a:pt x="973642" y="22541"/>
                </a:lnTo>
                <a:lnTo>
                  <a:pt x="975570" y="21528"/>
                </a:lnTo>
                <a:lnTo>
                  <a:pt x="977488" y="20536"/>
                </a:lnTo>
                <a:lnTo>
                  <a:pt x="979416" y="19567"/>
                </a:lnTo>
                <a:lnTo>
                  <a:pt x="981344" y="18621"/>
                </a:lnTo>
                <a:lnTo>
                  <a:pt x="983262" y="17696"/>
                </a:lnTo>
                <a:lnTo>
                  <a:pt x="985190" y="16796"/>
                </a:lnTo>
                <a:lnTo>
                  <a:pt x="987108" y="15918"/>
                </a:lnTo>
                <a:lnTo>
                  <a:pt x="989036" y="15064"/>
                </a:lnTo>
                <a:lnTo>
                  <a:pt x="990964" y="14232"/>
                </a:lnTo>
                <a:lnTo>
                  <a:pt x="992882" y="13423"/>
                </a:lnTo>
                <a:lnTo>
                  <a:pt x="994810" y="12638"/>
                </a:lnTo>
                <a:lnTo>
                  <a:pt x="996728" y="11875"/>
                </a:lnTo>
                <a:lnTo>
                  <a:pt x="998657" y="11136"/>
                </a:lnTo>
                <a:lnTo>
                  <a:pt x="1000585" y="10420"/>
                </a:lnTo>
                <a:lnTo>
                  <a:pt x="1002503" y="9729"/>
                </a:lnTo>
                <a:lnTo>
                  <a:pt x="1004431" y="9060"/>
                </a:lnTo>
                <a:lnTo>
                  <a:pt x="1006359" y="8414"/>
                </a:lnTo>
                <a:lnTo>
                  <a:pt x="1008277" y="7793"/>
                </a:lnTo>
                <a:lnTo>
                  <a:pt x="1010205" y="7194"/>
                </a:lnTo>
                <a:lnTo>
                  <a:pt x="1012123" y="6619"/>
                </a:lnTo>
                <a:lnTo>
                  <a:pt x="1014051" y="6068"/>
                </a:lnTo>
                <a:lnTo>
                  <a:pt x="1015979" y="5542"/>
                </a:lnTo>
                <a:lnTo>
                  <a:pt x="1017897" y="5038"/>
                </a:lnTo>
                <a:lnTo>
                  <a:pt x="1019825" y="4558"/>
                </a:lnTo>
                <a:lnTo>
                  <a:pt x="1021743" y="4103"/>
                </a:lnTo>
                <a:lnTo>
                  <a:pt x="1023671" y="3670"/>
                </a:lnTo>
                <a:lnTo>
                  <a:pt x="1025599" y="3262"/>
                </a:lnTo>
                <a:lnTo>
                  <a:pt x="1027518" y="2878"/>
                </a:lnTo>
                <a:lnTo>
                  <a:pt x="1029446" y="2517"/>
                </a:lnTo>
                <a:lnTo>
                  <a:pt x="1031364" y="2181"/>
                </a:lnTo>
                <a:lnTo>
                  <a:pt x="1033292" y="1869"/>
                </a:lnTo>
                <a:lnTo>
                  <a:pt x="1035220" y="1580"/>
                </a:lnTo>
                <a:lnTo>
                  <a:pt x="1037138" y="1317"/>
                </a:lnTo>
                <a:lnTo>
                  <a:pt x="1039066" y="1076"/>
                </a:lnTo>
                <a:lnTo>
                  <a:pt x="1040994" y="861"/>
                </a:lnTo>
                <a:lnTo>
                  <a:pt x="1042912" y="668"/>
                </a:lnTo>
                <a:lnTo>
                  <a:pt x="1044840" y="501"/>
                </a:lnTo>
                <a:lnTo>
                  <a:pt x="1046758" y="357"/>
                </a:lnTo>
                <a:lnTo>
                  <a:pt x="1048686" y="238"/>
                </a:lnTo>
                <a:lnTo>
                  <a:pt x="1050614" y="142"/>
                </a:lnTo>
                <a:lnTo>
                  <a:pt x="1052532" y="71"/>
                </a:lnTo>
                <a:lnTo>
                  <a:pt x="1054461" y="23"/>
                </a:lnTo>
                <a:lnTo>
                  <a:pt x="1056379" y="0"/>
                </a:lnTo>
                <a:lnTo>
                  <a:pt x="1058307" y="2"/>
                </a:lnTo>
                <a:lnTo>
                  <a:pt x="1060235" y="27"/>
                </a:lnTo>
                <a:lnTo>
                  <a:pt x="1062153" y="77"/>
                </a:lnTo>
                <a:lnTo>
                  <a:pt x="1064081" y="150"/>
                </a:lnTo>
                <a:lnTo>
                  <a:pt x="1065999" y="248"/>
                </a:lnTo>
                <a:lnTo>
                  <a:pt x="1067927" y="370"/>
                </a:lnTo>
                <a:lnTo>
                  <a:pt x="1069855" y="516"/>
                </a:lnTo>
                <a:lnTo>
                  <a:pt x="1071773" y="687"/>
                </a:lnTo>
                <a:lnTo>
                  <a:pt x="1073701" y="881"/>
                </a:lnTo>
                <a:lnTo>
                  <a:pt x="1075629" y="1099"/>
                </a:lnTo>
                <a:lnTo>
                  <a:pt x="1077547" y="1342"/>
                </a:lnTo>
                <a:lnTo>
                  <a:pt x="1079475" y="1608"/>
                </a:lnTo>
                <a:lnTo>
                  <a:pt x="1081394" y="1899"/>
                </a:lnTo>
                <a:lnTo>
                  <a:pt x="1083322" y="2214"/>
                </a:lnTo>
                <a:lnTo>
                  <a:pt x="1085250" y="2552"/>
                </a:lnTo>
                <a:lnTo>
                  <a:pt x="1087168" y="2915"/>
                </a:lnTo>
                <a:lnTo>
                  <a:pt x="1089096" y="3302"/>
                </a:lnTo>
                <a:lnTo>
                  <a:pt x="1091014" y="3712"/>
                </a:lnTo>
                <a:lnTo>
                  <a:pt x="1092942" y="4146"/>
                </a:lnTo>
                <a:lnTo>
                  <a:pt x="1094870" y="4604"/>
                </a:lnTo>
                <a:lnTo>
                  <a:pt x="1096788" y="5087"/>
                </a:lnTo>
                <a:lnTo>
                  <a:pt x="1098716" y="5593"/>
                </a:lnTo>
                <a:lnTo>
                  <a:pt x="1100644" y="6122"/>
                </a:lnTo>
                <a:lnTo>
                  <a:pt x="1102562" y="6676"/>
                </a:lnTo>
                <a:lnTo>
                  <a:pt x="1104490" y="7253"/>
                </a:lnTo>
                <a:lnTo>
                  <a:pt x="1106409" y="7853"/>
                </a:lnTo>
                <a:lnTo>
                  <a:pt x="1108337" y="8477"/>
                </a:lnTo>
                <a:lnTo>
                  <a:pt x="1110265" y="9125"/>
                </a:lnTo>
                <a:lnTo>
                  <a:pt x="1112183" y="9796"/>
                </a:lnTo>
                <a:lnTo>
                  <a:pt x="1114111" y="10491"/>
                </a:lnTo>
                <a:lnTo>
                  <a:pt x="1116029" y="11210"/>
                </a:lnTo>
                <a:lnTo>
                  <a:pt x="1117957" y="11951"/>
                </a:lnTo>
                <a:lnTo>
                  <a:pt x="1119885" y="12715"/>
                </a:lnTo>
                <a:lnTo>
                  <a:pt x="1121803" y="13503"/>
                </a:lnTo>
                <a:lnTo>
                  <a:pt x="1123731" y="14314"/>
                </a:lnTo>
                <a:lnTo>
                  <a:pt x="1125649" y="15148"/>
                </a:lnTo>
                <a:lnTo>
                  <a:pt x="1127577" y="16005"/>
                </a:lnTo>
                <a:lnTo>
                  <a:pt x="1129505" y="16885"/>
                </a:lnTo>
                <a:lnTo>
                  <a:pt x="1131423" y="17788"/>
                </a:lnTo>
                <a:lnTo>
                  <a:pt x="1133351" y="18714"/>
                </a:lnTo>
                <a:lnTo>
                  <a:pt x="1135279" y="19662"/>
                </a:lnTo>
                <a:lnTo>
                  <a:pt x="1137198" y="20634"/>
                </a:lnTo>
                <a:lnTo>
                  <a:pt x="1139126" y="21628"/>
                </a:lnTo>
                <a:lnTo>
                  <a:pt x="1141044" y="22644"/>
                </a:lnTo>
                <a:lnTo>
                  <a:pt x="1142972" y="23683"/>
                </a:lnTo>
                <a:lnTo>
                  <a:pt x="1144900" y="24745"/>
                </a:lnTo>
                <a:lnTo>
                  <a:pt x="1146818" y="25828"/>
                </a:lnTo>
                <a:lnTo>
                  <a:pt x="1148746" y="26934"/>
                </a:lnTo>
                <a:lnTo>
                  <a:pt x="1150664" y="28062"/>
                </a:lnTo>
                <a:lnTo>
                  <a:pt x="1152592" y="29212"/>
                </a:lnTo>
                <a:lnTo>
                  <a:pt x="1154520" y="30385"/>
                </a:lnTo>
                <a:lnTo>
                  <a:pt x="1156438" y="31578"/>
                </a:lnTo>
                <a:lnTo>
                  <a:pt x="1158366" y="32794"/>
                </a:lnTo>
                <a:lnTo>
                  <a:pt x="1160284" y="34032"/>
                </a:lnTo>
                <a:lnTo>
                  <a:pt x="1162212" y="35291"/>
                </a:lnTo>
                <a:lnTo>
                  <a:pt x="1164141" y="36571"/>
                </a:lnTo>
                <a:lnTo>
                  <a:pt x="1166059" y="37874"/>
                </a:lnTo>
                <a:lnTo>
                  <a:pt x="1167987" y="39197"/>
                </a:lnTo>
                <a:lnTo>
                  <a:pt x="1169915" y="40543"/>
                </a:lnTo>
                <a:lnTo>
                  <a:pt x="1171833" y="41908"/>
                </a:lnTo>
                <a:lnTo>
                  <a:pt x="1173761" y="43296"/>
                </a:lnTo>
                <a:lnTo>
                  <a:pt x="1175679" y="44703"/>
                </a:lnTo>
                <a:lnTo>
                  <a:pt x="1177607" y="46132"/>
                </a:lnTo>
                <a:lnTo>
                  <a:pt x="1179535" y="47582"/>
                </a:lnTo>
                <a:lnTo>
                  <a:pt x="1181453" y="49052"/>
                </a:lnTo>
                <a:lnTo>
                  <a:pt x="1183381" y="50543"/>
                </a:lnTo>
                <a:lnTo>
                  <a:pt x="1185299" y="52054"/>
                </a:lnTo>
                <a:lnTo>
                  <a:pt x="1187227" y="53586"/>
                </a:lnTo>
                <a:lnTo>
                  <a:pt x="1189155" y="55137"/>
                </a:lnTo>
                <a:lnTo>
                  <a:pt x="1191074" y="56709"/>
                </a:lnTo>
                <a:lnTo>
                  <a:pt x="1193002" y="58302"/>
                </a:lnTo>
                <a:lnTo>
                  <a:pt x="1194930" y="59914"/>
                </a:lnTo>
                <a:lnTo>
                  <a:pt x="1196848" y="61544"/>
                </a:lnTo>
                <a:lnTo>
                  <a:pt x="1198776" y="63196"/>
                </a:lnTo>
                <a:lnTo>
                  <a:pt x="1200694" y="64867"/>
                </a:lnTo>
                <a:lnTo>
                  <a:pt x="1202622" y="66556"/>
                </a:lnTo>
                <a:lnTo>
                  <a:pt x="1204550" y="68266"/>
                </a:lnTo>
                <a:lnTo>
                  <a:pt x="1206468" y="69994"/>
                </a:lnTo>
                <a:lnTo>
                  <a:pt x="1208396" y="71742"/>
                </a:lnTo>
                <a:lnTo>
                  <a:pt x="1210314" y="73508"/>
                </a:lnTo>
                <a:lnTo>
                  <a:pt x="1212242" y="75293"/>
                </a:lnTo>
                <a:lnTo>
                  <a:pt x="1214170" y="77098"/>
                </a:lnTo>
                <a:lnTo>
                  <a:pt x="1216089" y="78920"/>
                </a:lnTo>
                <a:lnTo>
                  <a:pt x="1218017" y="80761"/>
                </a:lnTo>
                <a:lnTo>
                  <a:pt x="1219935" y="82620"/>
                </a:lnTo>
                <a:lnTo>
                  <a:pt x="1221863" y="84497"/>
                </a:lnTo>
                <a:lnTo>
                  <a:pt x="1223791" y="86392"/>
                </a:lnTo>
                <a:lnTo>
                  <a:pt x="1225709" y="88305"/>
                </a:lnTo>
                <a:lnTo>
                  <a:pt x="1227637" y="90237"/>
                </a:lnTo>
                <a:lnTo>
                  <a:pt x="1229565" y="92184"/>
                </a:lnTo>
                <a:lnTo>
                  <a:pt x="1231483" y="94151"/>
                </a:lnTo>
                <a:lnTo>
                  <a:pt x="1233411" y="96134"/>
                </a:lnTo>
                <a:lnTo>
                  <a:pt x="1235329" y="98135"/>
                </a:lnTo>
                <a:lnTo>
                  <a:pt x="1237257" y="100152"/>
                </a:lnTo>
                <a:lnTo>
                  <a:pt x="1239185" y="102186"/>
                </a:lnTo>
                <a:lnTo>
                  <a:pt x="1241103" y="104238"/>
                </a:lnTo>
                <a:lnTo>
                  <a:pt x="1243031" y="106306"/>
                </a:lnTo>
                <a:lnTo>
                  <a:pt x="1244950" y="108390"/>
                </a:lnTo>
                <a:lnTo>
                  <a:pt x="1246878" y="110490"/>
                </a:lnTo>
                <a:lnTo>
                  <a:pt x="1248806" y="112607"/>
                </a:lnTo>
                <a:lnTo>
                  <a:pt x="1250724" y="114740"/>
                </a:lnTo>
                <a:lnTo>
                  <a:pt x="1252652" y="116889"/>
                </a:lnTo>
                <a:lnTo>
                  <a:pt x="1254580" y="119053"/>
                </a:lnTo>
                <a:lnTo>
                  <a:pt x="1256498" y="121233"/>
                </a:lnTo>
                <a:lnTo>
                  <a:pt x="1258426" y="123429"/>
                </a:lnTo>
                <a:lnTo>
                  <a:pt x="1260344" y="125640"/>
                </a:lnTo>
                <a:lnTo>
                  <a:pt x="1262272" y="127866"/>
                </a:lnTo>
                <a:lnTo>
                  <a:pt x="1264200" y="130107"/>
                </a:lnTo>
                <a:lnTo>
                  <a:pt x="1266118" y="132362"/>
                </a:lnTo>
                <a:lnTo>
                  <a:pt x="1268046" y="134633"/>
                </a:lnTo>
                <a:lnTo>
                  <a:pt x="1269964" y="136918"/>
                </a:lnTo>
                <a:lnTo>
                  <a:pt x="1271892" y="139218"/>
                </a:lnTo>
                <a:lnTo>
                  <a:pt x="1273821" y="141531"/>
                </a:lnTo>
                <a:lnTo>
                  <a:pt x="1275739" y="143859"/>
                </a:lnTo>
                <a:lnTo>
                  <a:pt x="1277667" y="146202"/>
                </a:lnTo>
                <a:lnTo>
                  <a:pt x="1279585" y="148557"/>
                </a:lnTo>
                <a:lnTo>
                  <a:pt x="1281513" y="150926"/>
                </a:lnTo>
                <a:lnTo>
                  <a:pt x="1283441" y="153308"/>
                </a:lnTo>
                <a:lnTo>
                  <a:pt x="1285359" y="155705"/>
                </a:lnTo>
                <a:lnTo>
                  <a:pt x="1287287" y="158113"/>
                </a:lnTo>
                <a:lnTo>
                  <a:pt x="1289215" y="160535"/>
                </a:lnTo>
                <a:lnTo>
                  <a:pt x="1291133" y="162970"/>
                </a:lnTo>
                <a:lnTo>
                  <a:pt x="1293061" y="165417"/>
                </a:lnTo>
                <a:lnTo>
                  <a:pt x="1294979" y="167877"/>
                </a:lnTo>
                <a:lnTo>
                  <a:pt x="1296907" y="170349"/>
                </a:lnTo>
                <a:lnTo>
                  <a:pt x="1298836" y="172833"/>
                </a:lnTo>
                <a:lnTo>
                  <a:pt x="1300754" y="175330"/>
                </a:lnTo>
                <a:lnTo>
                  <a:pt x="1302682" y="177838"/>
                </a:lnTo>
                <a:lnTo>
                  <a:pt x="1304600" y="180358"/>
                </a:lnTo>
                <a:lnTo>
                  <a:pt x="1306528" y="182890"/>
                </a:lnTo>
                <a:lnTo>
                  <a:pt x="1308456" y="185432"/>
                </a:lnTo>
                <a:lnTo>
                  <a:pt x="1310374" y="187986"/>
                </a:lnTo>
                <a:lnTo>
                  <a:pt x="1312302" y="190552"/>
                </a:lnTo>
                <a:lnTo>
                  <a:pt x="1314220" y="193128"/>
                </a:lnTo>
                <a:lnTo>
                  <a:pt x="1316148" y="195714"/>
                </a:lnTo>
                <a:lnTo>
                  <a:pt x="1318076" y="198310"/>
                </a:lnTo>
                <a:lnTo>
                  <a:pt x="1319994" y="200918"/>
                </a:lnTo>
                <a:lnTo>
                  <a:pt x="1321922" y="203536"/>
                </a:lnTo>
                <a:lnTo>
                  <a:pt x="1323850" y="206164"/>
                </a:lnTo>
                <a:lnTo>
                  <a:pt x="1325769" y="208800"/>
                </a:lnTo>
                <a:lnTo>
                  <a:pt x="1327696" y="211448"/>
                </a:lnTo>
                <a:lnTo>
                  <a:pt x="1329615" y="214105"/>
                </a:lnTo>
                <a:lnTo>
                  <a:pt x="1331543" y="216771"/>
                </a:lnTo>
                <a:lnTo>
                  <a:pt x="1333471" y="219446"/>
                </a:lnTo>
                <a:lnTo>
                  <a:pt x="1335389" y="222131"/>
                </a:lnTo>
                <a:lnTo>
                  <a:pt x="1337317" y="224824"/>
                </a:lnTo>
                <a:lnTo>
                  <a:pt x="1339235" y="227525"/>
                </a:lnTo>
                <a:lnTo>
                  <a:pt x="1341163" y="230237"/>
                </a:lnTo>
                <a:lnTo>
                  <a:pt x="1343091" y="232955"/>
                </a:lnTo>
                <a:lnTo>
                  <a:pt x="1345009" y="235682"/>
                </a:lnTo>
                <a:lnTo>
                  <a:pt x="1346937" y="238417"/>
                </a:lnTo>
                <a:lnTo>
                  <a:pt x="1348865" y="241160"/>
                </a:lnTo>
                <a:lnTo>
                  <a:pt x="1350783" y="243911"/>
                </a:lnTo>
                <a:lnTo>
                  <a:pt x="1352711" y="246669"/>
                </a:lnTo>
                <a:lnTo>
                  <a:pt x="1354629" y="249434"/>
                </a:lnTo>
                <a:lnTo>
                  <a:pt x="1356558" y="252206"/>
                </a:lnTo>
                <a:lnTo>
                  <a:pt x="1358486" y="254986"/>
                </a:lnTo>
                <a:lnTo>
                  <a:pt x="1360404" y="257773"/>
                </a:lnTo>
                <a:lnTo>
                  <a:pt x="1362332" y="260567"/>
                </a:lnTo>
                <a:lnTo>
                  <a:pt x="1364250" y="263366"/>
                </a:lnTo>
                <a:lnTo>
                  <a:pt x="1366178" y="266172"/>
                </a:lnTo>
                <a:lnTo>
                  <a:pt x="1368106" y="268984"/>
                </a:lnTo>
                <a:lnTo>
                  <a:pt x="1370024" y="271803"/>
                </a:lnTo>
                <a:lnTo>
                  <a:pt x="1371952" y="274627"/>
                </a:lnTo>
                <a:lnTo>
                  <a:pt x="1373870" y="277457"/>
                </a:lnTo>
                <a:lnTo>
                  <a:pt x="1375798" y="280292"/>
                </a:lnTo>
                <a:lnTo>
                  <a:pt x="1377726" y="283134"/>
                </a:lnTo>
                <a:lnTo>
                  <a:pt x="1379644" y="285979"/>
                </a:lnTo>
                <a:lnTo>
                  <a:pt x="1381573" y="288830"/>
                </a:lnTo>
                <a:lnTo>
                  <a:pt x="1383501" y="291687"/>
                </a:lnTo>
                <a:lnTo>
                  <a:pt x="1385419" y="294547"/>
                </a:lnTo>
                <a:lnTo>
                  <a:pt x="1387347" y="297413"/>
                </a:lnTo>
                <a:lnTo>
                  <a:pt x="1389265" y="300282"/>
                </a:lnTo>
                <a:lnTo>
                  <a:pt x="1391193" y="303156"/>
                </a:lnTo>
                <a:lnTo>
                  <a:pt x="1393121" y="306035"/>
                </a:lnTo>
                <a:lnTo>
                  <a:pt x="1395039" y="308916"/>
                </a:lnTo>
                <a:lnTo>
                  <a:pt x="1396967" y="311802"/>
                </a:lnTo>
                <a:lnTo>
                  <a:pt x="1398885" y="314691"/>
                </a:lnTo>
                <a:lnTo>
                  <a:pt x="1400813" y="317583"/>
                </a:lnTo>
                <a:lnTo>
                  <a:pt x="1402741" y="320479"/>
                </a:lnTo>
                <a:lnTo>
                  <a:pt x="1404659" y="323378"/>
                </a:lnTo>
                <a:lnTo>
                  <a:pt x="1406587" y="326280"/>
                </a:lnTo>
                <a:lnTo>
                  <a:pt x="1408515" y="329185"/>
                </a:lnTo>
                <a:lnTo>
                  <a:pt x="1410434" y="332092"/>
                </a:lnTo>
                <a:lnTo>
                  <a:pt x="1412362" y="335002"/>
                </a:lnTo>
                <a:lnTo>
                  <a:pt x="1414280" y="337914"/>
                </a:lnTo>
                <a:lnTo>
                  <a:pt x="1416208" y="340829"/>
                </a:lnTo>
                <a:lnTo>
                  <a:pt x="1418136" y="343745"/>
                </a:lnTo>
                <a:lnTo>
                  <a:pt x="1420054" y="346664"/>
                </a:lnTo>
                <a:lnTo>
                  <a:pt x="1421982" y="349584"/>
                </a:lnTo>
                <a:lnTo>
                  <a:pt x="1423900" y="352504"/>
                </a:lnTo>
                <a:lnTo>
                  <a:pt x="1425828" y="355427"/>
                </a:lnTo>
                <a:lnTo>
                  <a:pt x="1427756" y="358351"/>
                </a:lnTo>
                <a:lnTo>
                  <a:pt x="1429674" y="361276"/>
                </a:lnTo>
                <a:lnTo>
                  <a:pt x="1431602" y="364203"/>
                </a:lnTo>
                <a:lnTo>
                  <a:pt x="1433520" y="367130"/>
                </a:lnTo>
                <a:lnTo>
                  <a:pt x="1435448" y="370057"/>
                </a:lnTo>
                <a:lnTo>
                  <a:pt x="1437376" y="372985"/>
                </a:lnTo>
                <a:lnTo>
                  <a:pt x="1439295" y="375913"/>
                </a:lnTo>
                <a:lnTo>
                  <a:pt x="1441223" y="378841"/>
                </a:lnTo>
                <a:lnTo>
                  <a:pt x="1443151" y="381770"/>
                </a:lnTo>
                <a:lnTo>
                  <a:pt x="1445069" y="384698"/>
                </a:lnTo>
                <a:lnTo>
                  <a:pt x="1446997" y="387627"/>
                </a:lnTo>
                <a:lnTo>
                  <a:pt x="1448915" y="390555"/>
                </a:lnTo>
                <a:lnTo>
                  <a:pt x="1450843" y="393481"/>
                </a:lnTo>
                <a:lnTo>
                  <a:pt x="1452771" y="396408"/>
                </a:lnTo>
                <a:lnTo>
                  <a:pt x="1454689" y="399333"/>
                </a:lnTo>
                <a:lnTo>
                  <a:pt x="1456617" y="402258"/>
                </a:lnTo>
                <a:lnTo>
                  <a:pt x="1458535" y="405182"/>
                </a:lnTo>
                <a:lnTo>
                  <a:pt x="1460463" y="408104"/>
                </a:lnTo>
                <a:lnTo>
                  <a:pt x="1462391" y="411025"/>
                </a:lnTo>
                <a:lnTo>
                  <a:pt x="1464310" y="413945"/>
                </a:lnTo>
                <a:lnTo>
                  <a:pt x="1466238" y="416862"/>
                </a:lnTo>
                <a:lnTo>
                  <a:pt x="1468156" y="419778"/>
                </a:lnTo>
                <a:lnTo>
                  <a:pt x="1470084" y="422692"/>
                </a:lnTo>
                <a:lnTo>
                  <a:pt x="1472012" y="425604"/>
                </a:lnTo>
                <a:lnTo>
                  <a:pt x="1473930" y="428513"/>
                </a:lnTo>
                <a:lnTo>
                  <a:pt x="1475858" y="431421"/>
                </a:lnTo>
                <a:lnTo>
                  <a:pt x="1477786" y="434325"/>
                </a:lnTo>
                <a:lnTo>
                  <a:pt x="1479704" y="437228"/>
                </a:lnTo>
                <a:lnTo>
                  <a:pt x="1481632" y="440127"/>
                </a:lnTo>
                <a:lnTo>
                  <a:pt x="1483550" y="443024"/>
                </a:lnTo>
                <a:lnTo>
                  <a:pt x="1485478" y="445917"/>
                </a:lnTo>
                <a:lnTo>
                  <a:pt x="1487406" y="448808"/>
                </a:lnTo>
                <a:lnTo>
                  <a:pt x="1489324" y="451695"/>
                </a:lnTo>
                <a:lnTo>
                  <a:pt x="1491253" y="454580"/>
                </a:lnTo>
                <a:lnTo>
                  <a:pt x="1493171" y="457460"/>
                </a:lnTo>
                <a:lnTo>
                  <a:pt x="1495099" y="460336"/>
                </a:lnTo>
                <a:lnTo>
                  <a:pt x="1497027" y="463209"/>
                </a:lnTo>
                <a:lnTo>
                  <a:pt x="1498945" y="466078"/>
                </a:lnTo>
                <a:lnTo>
                  <a:pt x="1500873" y="468944"/>
                </a:lnTo>
                <a:lnTo>
                  <a:pt x="1502801" y="471805"/>
                </a:lnTo>
                <a:lnTo>
                  <a:pt x="1504719" y="474661"/>
                </a:lnTo>
                <a:lnTo>
                  <a:pt x="1506647" y="477513"/>
                </a:lnTo>
                <a:lnTo>
                  <a:pt x="1508565" y="480362"/>
                </a:lnTo>
                <a:lnTo>
                  <a:pt x="1510493" y="483205"/>
                </a:lnTo>
                <a:lnTo>
                  <a:pt x="1512421" y="486044"/>
                </a:lnTo>
                <a:lnTo>
                  <a:pt x="1514339" y="488877"/>
                </a:lnTo>
                <a:lnTo>
                  <a:pt x="1516267" y="491706"/>
                </a:lnTo>
                <a:lnTo>
                  <a:pt x="1518186" y="494530"/>
                </a:lnTo>
                <a:lnTo>
                  <a:pt x="1520114" y="497348"/>
                </a:lnTo>
                <a:lnTo>
                  <a:pt x="1522042" y="500162"/>
                </a:lnTo>
                <a:lnTo>
                  <a:pt x="1523960" y="502971"/>
                </a:lnTo>
                <a:lnTo>
                  <a:pt x="1525888" y="505773"/>
                </a:lnTo>
                <a:lnTo>
                  <a:pt x="1527806" y="508570"/>
                </a:lnTo>
                <a:lnTo>
                  <a:pt x="1529734" y="511362"/>
                </a:lnTo>
                <a:lnTo>
                  <a:pt x="1531662" y="514146"/>
                </a:lnTo>
                <a:lnTo>
                  <a:pt x="1533580" y="516926"/>
                </a:lnTo>
                <a:lnTo>
                  <a:pt x="1535508" y="519700"/>
                </a:lnTo>
                <a:lnTo>
                  <a:pt x="1537436" y="522468"/>
                </a:lnTo>
                <a:lnTo>
                  <a:pt x="1539354" y="525229"/>
                </a:lnTo>
                <a:lnTo>
                  <a:pt x="1541282" y="527983"/>
                </a:lnTo>
                <a:lnTo>
                  <a:pt x="1543200" y="530732"/>
                </a:lnTo>
                <a:lnTo>
                  <a:pt x="1545128" y="533474"/>
                </a:lnTo>
                <a:lnTo>
                  <a:pt x="1547056" y="536210"/>
                </a:lnTo>
                <a:lnTo>
                  <a:pt x="1548975" y="538939"/>
                </a:lnTo>
                <a:lnTo>
                  <a:pt x="1550903" y="541661"/>
                </a:lnTo>
                <a:lnTo>
                  <a:pt x="1552821" y="544376"/>
                </a:lnTo>
                <a:lnTo>
                  <a:pt x="1554749" y="547084"/>
                </a:lnTo>
                <a:lnTo>
                  <a:pt x="1556677" y="549785"/>
                </a:lnTo>
                <a:lnTo>
                  <a:pt x="1558595" y="552480"/>
                </a:lnTo>
                <a:lnTo>
                  <a:pt x="1560523" y="555166"/>
                </a:lnTo>
                <a:lnTo>
                  <a:pt x="1562441" y="557845"/>
                </a:lnTo>
                <a:lnTo>
                  <a:pt x="1564369" y="560518"/>
                </a:lnTo>
                <a:lnTo>
                  <a:pt x="1566297" y="563182"/>
                </a:lnTo>
                <a:lnTo>
                  <a:pt x="1568215" y="565839"/>
                </a:lnTo>
                <a:lnTo>
                  <a:pt x="1570143" y="568488"/>
                </a:lnTo>
                <a:lnTo>
                  <a:pt x="1572071" y="571130"/>
                </a:lnTo>
                <a:lnTo>
                  <a:pt x="1573990" y="573764"/>
                </a:lnTo>
                <a:lnTo>
                  <a:pt x="1575918" y="576389"/>
                </a:lnTo>
                <a:lnTo>
                  <a:pt x="1577836" y="579007"/>
                </a:lnTo>
                <a:lnTo>
                  <a:pt x="1579764" y="581617"/>
                </a:lnTo>
                <a:lnTo>
                  <a:pt x="1581692" y="584219"/>
                </a:lnTo>
                <a:lnTo>
                  <a:pt x="1583610" y="586813"/>
                </a:lnTo>
                <a:lnTo>
                  <a:pt x="1585538" y="589398"/>
                </a:lnTo>
                <a:lnTo>
                  <a:pt x="1587456" y="591975"/>
                </a:lnTo>
                <a:lnTo>
                  <a:pt x="1589384" y="594543"/>
                </a:lnTo>
                <a:lnTo>
                  <a:pt x="1591312" y="597103"/>
                </a:lnTo>
                <a:lnTo>
                  <a:pt x="1593230" y="599654"/>
                </a:lnTo>
                <a:lnTo>
                  <a:pt x="1595158" y="602197"/>
                </a:lnTo>
                <a:lnTo>
                  <a:pt x="1597086" y="604732"/>
                </a:lnTo>
                <a:lnTo>
                  <a:pt x="1599004" y="607257"/>
                </a:lnTo>
                <a:lnTo>
                  <a:pt x="1600933" y="609773"/>
                </a:lnTo>
                <a:lnTo>
                  <a:pt x="1602851" y="612281"/>
                </a:lnTo>
                <a:lnTo>
                  <a:pt x="1604779" y="614779"/>
                </a:lnTo>
                <a:lnTo>
                  <a:pt x="1606707" y="617269"/>
                </a:lnTo>
                <a:lnTo>
                  <a:pt x="1608625" y="619750"/>
                </a:lnTo>
                <a:lnTo>
                  <a:pt x="1610553" y="622221"/>
                </a:lnTo>
                <a:lnTo>
                  <a:pt x="1612471" y="624683"/>
                </a:lnTo>
                <a:lnTo>
                  <a:pt x="1614399" y="627136"/>
                </a:lnTo>
                <a:lnTo>
                  <a:pt x="1616327" y="629582"/>
                </a:lnTo>
                <a:lnTo>
                  <a:pt x="1618245" y="632017"/>
                </a:lnTo>
                <a:lnTo>
                  <a:pt x="1620173" y="634441"/>
                </a:lnTo>
                <a:lnTo>
                  <a:pt x="1622091" y="636856"/>
                </a:lnTo>
                <a:lnTo>
                  <a:pt x="1624019" y="639262"/>
                </a:lnTo>
                <a:lnTo>
                  <a:pt x="1625947" y="641657"/>
                </a:lnTo>
                <a:lnTo>
                  <a:pt x="1627866" y="644042"/>
                </a:lnTo>
                <a:lnTo>
                  <a:pt x="1629794" y="646417"/>
                </a:lnTo>
                <a:lnTo>
                  <a:pt x="1631722" y="648792"/>
                </a:lnTo>
                <a:lnTo>
                  <a:pt x="1633640" y="651148"/>
                </a:lnTo>
                <a:lnTo>
                  <a:pt x="1635568" y="653493"/>
                </a:lnTo>
                <a:lnTo>
                  <a:pt x="1637486" y="655829"/>
                </a:lnTo>
                <a:lnTo>
                  <a:pt x="1639414" y="658164"/>
                </a:lnTo>
                <a:lnTo>
                  <a:pt x="1641342" y="660480"/>
                </a:lnTo>
                <a:lnTo>
                  <a:pt x="1643260" y="662786"/>
                </a:lnTo>
                <a:lnTo>
                  <a:pt x="1645188" y="665081"/>
                </a:lnTo>
                <a:lnTo>
                  <a:pt x="1647106" y="667367"/>
                </a:lnTo>
                <a:lnTo>
                  <a:pt x="1649034" y="669653"/>
                </a:lnTo>
                <a:lnTo>
                  <a:pt x="1650962" y="671919"/>
                </a:lnTo>
                <a:lnTo>
                  <a:pt x="1652880" y="674175"/>
                </a:lnTo>
                <a:lnTo>
                  <a:pt x="1654808" y="676421"/>
                </a:lnTo>
                <a:lnTo>
                  <a:pt x="1656737" y="678657"/>
                </a:lnTo>
                <a:lnTo>
                  <a:pt x="1658655" y="680884"/>
                </a:lnTo>
                <a:lnTo>
                  <a:pt x="1660583" y="683110"/>
                </a:lnTo>
                <a:lnTo>
                  <a:pt x="1662501" y="685316"/>
                </a:lnTo>
                <a:lnTo>
                  <a:pt x="1664429" y="687512"/>
                </a:lnTo>
                <a:lnTo>
                  <a:pt x="1666357" y="689689"/>
                </a:lnTo>
                <a:lnTo>
                  <a:pt x="1668275" y="691865"/>
                </a:lnTo>
                <a:lnTo>
                  <a:pt x="1670203" y="694032"/>
                </a:lnTo>
                <a:lnTo>
                  <a:pt x="1672121" y="696189"/>
                </a:lnTo>
                <a:lnTo>
                  <a:pt x="1674049" y="698335"/>
                </a:lnTo>
                <a:lnTo>
                  <a:pt x="1675977" y="700462"/>
                </a:lnTo>
                <a:lnTo>
                  <a:pt x="1677895" y="702589"/>
                </a:lnTo>
                <a:lnTo>
                  <a:pt x="1679823" y="704706"/>
                </a:lnTo>
                <a:lnTo>
                  <a:pt x="1681741" y="706803"/>
                </a:lnTo>
                <a:lnTo>
                  <a:pt x="1683669" y="708890"/>
                </a:lnTo>
                <a:lnTo>
                  <a:pt x="1685598" y="710977"/>
                </a:lnTo>
                <a:lnTo>
                  <a:pt x="1687516" y="713044"/>
                </a:lnTo>
                <a:lnTo>
                  <a:pt x="1689444" y="715101"/>
                </a:lnTo>
                <a:lnTo>
                  <a:pt x="1691372" y="717149"/>
                </a:lnTo>
                <a:lnTo>
                  <a:pt x="1693290" y="719196"/>
                </a:lnTo>
                <a:lnTo>
                  <a:pt x="1695218" y="721223"/>
                </a:lnTo>
                <a:lnTo>
                  <a:pt x="1697136" y="723231"/>
                </a:lnTo>
                <a:lnTo>
                  <a:pt x="1699064" y="725239"/>
                </a:lnTo>
                <a:lnTo>
                  <a:pt x="1700992" y="727236"/>
                </a:lnTo>
                <a:lnTo>
                  <a:pt x="1702910" y="729224"/>
                </a:lnTo>
                <a:lnTo>
                  <a:pt x="1704838" y="731192"/>
                </a:lnTo>
                <a:lnTo>
                  <a:pt x="1706756" y="733159"/>
                </a:lnTo>
                <a:lnTo>
                  <a:pt x="1708685" y="735107"/>
                </a:lnTo>
                <a:lnTo>
                  <a:pt x="1710613" y="737055"/>
                </a:lnTo>
                <a:lnTo>
                  <a:pt x="1712531" y="738983"/>
                </a:lnTo>
                <a:lnTo>
                  <a:pt x="1714459" y="740901"/>
                </a:lnTo>
                <a:lnTo>
                  <a:pt x="1716377" y="742810"/>
                </a:lnTo>
                <a:lnTo>
                  <a:pt x="1718305" y="744708"/>
                </a:lnTo>
                <a:lnTo>
                  <a:pt x="1720233" y="746596"/>
                </a:lnTo>
                <a:lnTo>
                  <a:pt x="1722151" y="748474"/>
                </a:lnTo>
                <a:lnTo>
                  <a:pt x="1724079" y="750343"/>
                </a:lnTo>
                <a:lnTo>
                  <a:pt x="1726007" y="752201"/>
                </a:lnTo>
                <a:lnTo>
                  <a:pt x="1727925" y="754040"/>
                </a:lnTo>
                <a:lnTo>
                  <a:pt x="1729853" y="755878"/>
                </a:lnTo>
                <a:lnTo>
                  <a:pt x="1731771" y="757697"/>
                </a:lnTo>
                <a:lnTo>
                  <a:pt x="1733699" y="759506"/>
                </a:lnTo>
                <a:lnTo>
                  <a:pt x="1735627" y="761315"/>
                </a:lnTo>
                <a:lnTo>
                  <a:pt x="1737546" y="763104"/>
                </a:lnTo>
                <a:lnTo>
                  <a:pt x="1739474" y="764883"/>
                </a:lnTo>
                <a:lnTo>
                  <a:pt x="1741392" y="766652"/>
                </a:lnTo>
                <a:lnTo>
                  <a:pt x="1743320" y="768411"/>
                </a:lnTo>
                <a:lnTo>
                  <a:pt x="1745248" y="770160"/>
                </a:lnTo>
                <a:lnTo>
                  <a:pt x="1747166" y="771899"/>
                </a:lnTo>
                <a:lnTo>
                  <a:pt x="1749094" y="773619"/>
                </a:lnTo>
                <a:lnTo>
                  <a:pt x="1751022" y="775338"/>
                </a:lnTo>
                <a:lnTo>
                  <a:pt x="1752940" y="777037"/>
                </a:lnTo>
                <a:lnTo>
                  <a:pt x="1754868" y="778737"/>
                </a:lnTo>
                <a:lnTo>
                  <a:pt x="1756786" y="780416"/>
                </a:lnTo>
                <a:lnTo>
                  <a:pt x="1758714" y="782096"/>
                </a:lnTo>
                <a:lnTo>
                  <a:pt x="1760642" y="783756"/>
                </a:lnTo>
                <a:lnTo>
                  <a:pt x="1762560" y="785406"/>
                </a:lnTo>
                <a:lnTo>
                  <a:pt x="1764488" y="787045"/>
                </a:lnTo>
                <a:lnTo>
                  <a:pt x="1766406" y="788675"/>
                </a:lnTo>
                <a:lnTo>
                  <a:pt x="1768335" y="790295"/>
                </a:lnTo>
                <a:lnTo>
                  <a:pt x="1770263" y="791905"/>
                </a:lnTo>
                <a:lnTo>
                  <a:pt x="1772181" y="793505"/>
                </a:lnTo>
                <a:lnTo>
                  <a:pt x="1774109" y="795095"/>
                </a:lnTo>
                <a:lnTo>
                  <a:pt x="1776027" y="796666"/>
                </a:lnTo>
                <a:lnTo>
                  <a:pt x="1777955" y="798236"/>
                </a:lnTo>
                <a:lnTo>
                  <a:pt x="1779883" y="799796"/>
                </a:lnTo>
                <a:lnTo>
                  <a:pt x="1781801" y="801337"/>
                </a:lnTo>
                <a:lnTo>
                  <a:pt x="1783729" y="802877"/>
                </a:lnTo>
                <a:lnTo>
                  <a:pt x="1785657" y="804398"/>
                </a:lnTo>
                <a:lnTo>
                  <a:pt x="1787575" y="805918"/>
                </a:lnTo>
                <a:lnTo>
                  <a:pt x="1789503" y="807419"/>
                </a:lnTo>
                <a:lnTo>
                  <a:pt x="1791422" y="808910"/>
                </a:lnTo>
                <a:lnTo>
                  <a:pt x="1793350" y="810400"/>
                </a:lnTo>
                <a:lnTo>
                  <a:pt x="1795278" y="811871"/>
                </a:lnTo>
                <a:lnTo>
                  <a:pt x="1797196" y="813332"/>
                </a:lnTo>
                <a:lnTo>
                  <a:pt x="1799124" y="814783"/>
                </a:lnTo>
                <a:lnTo>
                  <a:pt x="1801042" y="816224"/>
                </a:lnTo>
                <a:lnTo>
                  <a:pt x="1802970" y="817665"/>
                </a:lnTo>
                <a:lnTo>
                  <a:pt x="1804898" y="819087"/>
                </a:lnTo>
                <a:lnTo>
                  <a:pt x="1806816" y="820498"/>
                </a:lnTo>
                <a:lnTo>
                  <a:pt x="1808744" y="821899"/>
                </a:lnTo>
                <a:lnTo>
                  <a:pt x="1810672" y="823291"/>
                </a:lnTo>
                <a:lnTo>
                  <a:pt x="1812590" y="824672"/>
                </a:lnTo>
                <a:lnTo>
                  <a:pt x="1814518" y="826044"/>
                </a:lnTo>
                <a:lnTo>
                  <a:pt x="1816436" y="827405"/>
                </a:lnTo>
                <a:lnTo>
                  <a:pt x="1818364" y="828757"/>
                </a:lnTo>
                <a:lnTo>
                  <a:pt x="1820293" y="830098"/>
                </a:lnTo>
                <a:lnTo>
                  <a:pt x="1822211" y="831430"/>
                </a:lnTo>
                <a:lnTo>
                  <a:pt x="1824139" y="832752"/>
                </a:lnTo>
                <a:lnTo>
                  <a:pt x="1826057" y="834064"/>
                </a:lnTo>
                <a:lnTo>
                  <a:pt x="1827985" y="835366"/>
                </a:lnTo>
                <a:lnTo>
                  <a:pt x="1829913" y="836658"/>
                </a:lnTo>
                <a:lnTo>
                  <a:pt x="1831831" y="837940"/>
                </a:lnTo>
                <a:lnTo>
                  <a:pt x="1833759" y="839212"/>
                </a:lnTo>
                <a:lnTo>
                  <a:pt x="1835677" y="840484"/>
                </a:lnTo>
                <a:lnTo>
                  <a:pt x="1837605" y="841736"/>
                </a:lnTo>
                <a:lnTo>
                  <a:pt x="1839533" y="842978"/>
                </a:lnTo>
                <a:lnTo>
                  <a:pt x="1841451" y="844211"/>
                </a:lnTo>
                <a:lnTo>
                  <a:pt x="1843379" y="845433"/>
                </a:lnTo>
                <a:lnTo>
                  <a:pt x="1845307" y="846656"/>
                </a:lnTo>
                <a:lnTo>
                  <a:pt x="1847225" y="847858"/>
                </a:lnTo>
                <a:lnTo>
                  <a:pt x="1849153" y="849061"/>
                </a:lnTo>
                <a:lnTo>
                  <a:pt x="1851072" y="850243"/>
                </a:lnTo>
                <a:lnTo>
                  <a:pt x="1853000" y="851426"/>
                </a:lnTo>
                <a:lnTo>
                  <a:pt x="1854928" y="852589"/>
                </a:lnTo>
                <a:lnTo>
                  <a:pt x="1856846" y="853752"/>
                </a:lnTo>
                <a:lnTo>
                  <a:pt x="1858774" y="854905"/>
                </a:lnTo>
                <a:lnTo>
                  <a:pt x="1860692" y="856038"/>
                </a:lnTo>
                <a:lnTo>
                  <a:pt x="1862620" y="857171"/>
                </a:lnTo>
                <a:lnTo>
                  <a:pt x="1864548" y="858294"/>
                </a:lnTo>
                <a:lnTo>
                  <a:pt x="1866466" y="859407"/>
                </a:lnTo>
                <a:lnTo>
                  <a:pt x="1868394" y="860510"/>
                </a:lnTo>
                <a:lnTo>
                  <a:pt x="1870312" y="861613"/>
                </a:lnTo>
                <a:lnTo>
                  <a:pt x="1872240" y="862696"/>
                </a:lnTo>
                <a:lnTo>
                  <a:pt x="1874169" y="863770"/>
                </a:lnTo>
                <a:lnTo>
                  <a:pt x="1876087" y="864843"/>
                </a:lnTo>
                <a:lnTo>
                  <a:pt x="1878015" y="865906"/>
                </a:lnTo>
                <a:lnTo>
                  <a:pt x="1879943" y="866950"/>
                </a:lnTo>
                <a:lnTo>
                  <a:pt x="1881861" y="867993"/>
                </a:lnTo>
                <a:lnTo>
                  <a:pt x="1883789" y="869027"/>
                </a:lnTo>
                <a:lnTo>
                  <a:pt x="1885707" y="870051"/>
                </a:lnTo>
                <a:lnTo>
                  <a:pt x="1887635" y="871074"/>
                </a:lnTo>
                <a:lnTo>
                  <a:pt x="1889563" y="872078"/>
                </a:lnTo>
                <a:lnTo>
                  <a:pt x="1891481" y="873082"/>
                </a:lnTo>
                <a:lnTo>
                  <a:pt x="1893409" y="874066"/>
                </a:lnTo>
                <a:lnTo>
                  <a:pt x="1895327" y="875050"/>
                </a:lnTo>
                <a:lnTo>
                  <a:pt x="1897255" y="876024"/>
                </a:lnTo>
                <a:lnTo>
                  <a:pt x="1899183" y="876988"/>
                </a:lnTo>
                <a:lnTo>
                  <a:pt x="1901101" y="877952"/>
                </a:lnTo>
                <a:lnTo>
                  <a:pt x="1903030" y="878896"/>
                </a:lnTo>
                <a:lnTo>
                  <a:pt x="1904958" y="879840"/>
                </a:lnTo>
                <a:lnTo>
                  <a:pt x="1906876" y="880764"/>
                </a:lnTo>
                <a:lnTo>
                  <a:pt x="1908804" y="881689"/>
                </a:lnTo>
                <a:lnTo>
                  <a:pt x="1910722" y="882613"/>
                </a:lnTo>
                <a:lnTo>
                  <a:pt x="1912650" y="883517"/>
                </a:lnTo>
                <a:lnTo>
                  <a:pt x="1914578" y="884422"/>
                </a:lnTo>
                <a:lnTo>
                  <a:pt x="1916496" y="885306"/>
                </a:lnTo>
                <a:lnTo>
                  <a:pt x="1918424" y="886191"/>
                </a:lnTo>
                <a:lnTo>
                  <a:pt x="1920342" y="887065"/>
                </a:lnTo>
                <a:lnTo>
                  <a:pt x="1922270" y="887940"/>
                </a:lnTo>
              </a:path>
            </a:pathLst>
          </a:custGeom>
          <a:noFill/>
          <a:ln w="3969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2C63F730-3750-76AB-00B0-C7D7C58BE588}"/>
              </a:ext>
            </a:extLst>
          </p:cNvPr>
          <p:cNvSpPr/>
          <p:nvPr/>
        </p:nvSpPr>
        <p:spPr>
          <a:xfrm>
            <a:off x="7083186" y="1329913"/>
            <a:ext cx="1922270" cy="1245497"/>
          </a:xfrm>
          <a:custGeom>
            <a:avLst/>
            <a:gdLst>
              <a:gd name="connsiteX0" fmla="*/ 0 w 1922270"/>
              <a:gd name="connsiteY0" fmla="*/ 1245497 h 1245497"/>
              <a:gd name="connsiteX1" fmla="*/ 1924 w 1922270"/>
              <a:gd name="connsiteY1" fmla="*/ 1245497 h 1245497"/>
              <a:gd name="connsiteX2" fmla="*/ 3848 w 1922270"/>
              <a:gd name="connsiteY2" fmla="*/ 1245497 h 1245497"/>
              <a:gd name="connsiteX3" fmla="*/ 5772 w 1922270"/>
              <a:gd name="connsiteY3" fmla="*/ 1245497 h 1245497"/>
              <a:gd name="connsiteX4" fmla="*/ 7696 w 1922270"/>
              <a:gd name="connsiteY4" fmla="*/ 1245497 h 1245497"/>
              <a:gd name="connsiteX5" fmla="*/ 9621 w 1922270"/>
              <a:gd name="connsiteY5" fmla="*/ 1245497 h 1245497"/>
              <a:gd name="connsiteX6" fmla="*/ 11545 w 1922270"/>
              <a:gd name="connsiteY6" fmla="*/ 1245497 h 1245497"/>
              <a:gd name="connsiteX7" fmla="*/ 13470 w 1922270"/>
              <a:gd name="connsiteY7" fmla="*/ 1245497 h 1245497"/>
              <a:gd name="connsiteX8" fmla="*/ 15394 w 1922270"/>
              <a:gd name="connsiteY8" fmla="*/ 1245497 h 1245497"/>
              <a:gd name="connsiteX9" fmla="*/ 17318 w 1922270"/>
              <a:gd name="connsiteY9" fmla="*/ 1245497 h 1245497"/>
              <a:gd name="connsiteX10" fmla="*/ 19242 w 1922270"/>
              <a:gd name="connsiteY10" fmla="*/ 1245497 h 1245497"/>
              <a:gd name="connsiteX11" fmla="*/ 21166 w 1922270"/>
              <a:gd name="connsiteY11" fmla="*/ 1245497 h 1245497"/>
              <a:gd name="connsiteX12" fmla="*/ 23090 w 1922270"/>
              <a:gd name="connsiteY12" fmla="*/ 1245497 h 1245497"/>
              <a:gd name="connsiteX13" fmla="*/ 25015 w 1922270"/>
              <a:gd name="connsiteY13" fmla="*/ 1245497 h 1245497"/>
              <a:gd name="connsiteX14" fmla="*/ 26939 w 1922270"/>
              <a:gd name="connsiteY14" fmla="*/ 1245497 h 1245497"/>
              <a:gd name="connsiteX15" fmla="*/ 28863 w 1922270"/>
              <a:gd name="connsiteY15" fmla="*/ 1245497 h 1245497"/>
              <a:gd name="connsiteX16" fmla="*/ 30787 w 1922270"/>
              <a:gd name="connsiteY16" fmla="*/ 1245497 h 1245497"/>
              <a:gd name="connsiteX17" fmla="*/ 32711 w 1922270"/>
              <a:gd name="connsiteY17" fmla="*/ 1245497 h 1245497"/>
              <a:gd name="connsiteX18" fmla="*/ 34635 w 1922270"/>
              <a:gd name="connsiteY18" fmla="*/ 1245497 h 1245497"/>
              <a:gd name="connsiteX19" fmla="*/ 36559 w 1922270"/>
              <a:gd name="connsiteY19" fmla="*/ 1245497 h 1245497"/>
              <a:gd name="connsiteX20" fmla="*/ 38483 w 1922270"/>
              <a:gd name="connsiteY20" fmla="*/ 1245497 h 1245497"/>
              <a:gd name="connsiteX21" fmla="*/ 40408 w 1922270"/>
              <a:gd name="connsiteY21" fmla="*/ 1245497 h 1245497"/>
              <a:gd name="connsiteX22" fmla="*/ 42333 w 1922270"/>
              <a:gd name="connsiteY22" fmla="*/ 1245497 h 1245497"/>
              <a:gd name="connsiteX23" fmla="*/ 44257 w 1922270"/>
              <a:gd name="connsiteY23" fmla="*/ 1245497 h 1245497"/>
              <a:gd name="connsiteX24" fmla="*/ 46181 w 1922270"/>
              <a:gd name="connsiteY24" fmla="*/ 1245497 h 1245497"/>
              <a:gd name="connsiteX25" fmla="*/ 48105 w 1922270"/>
              <a:gd name="connsiteY25" fmla="*/ 1245497 h 1245497"/>
              <a:gd name="connsiteX26" fmla="*/ 50029 w 1922270"/>
              <a:gd name="connsiteY26" fmla="*/ 1245497 h 1245497"/>
              <a:gd name="connsiteX27" fmla="*/ 51953 w 1922270"/>
              <a:gd name="connsiteY27" fmla="*/ 1245497 h 1245497"/>
              <a:gd name="connsiteX28" fmla="*/ 53877 w 1922270"/>
              <a:gd name="connsiteY28" fmla="*/ 1245497 h 1245497"/>
              <a:gd name="connsiteX29" fmla="*/ 55802 w 1922270"/>
              <a:gd name="connsiteY29" fmla="*/ 1245497 h 1245497"/>
              <a:gd name="connsiteX30" fmla="*/ 57726 w 1922270"/>
              <a:gd name="connsiteY30" fmla="*/ 1245497 h 1245497"/>
              <a:gd name="connsiteX31" fmla="*/ 59650 w 1922270"/>
              <a:gd name="connsiteY31" fmla="*/ 1245497 h 1245497"/>
              <a:gd name="connsiteX32" fmla="*/ 61574 w 1922270"/>
              <a:gd name="connsiteY32" fmla="*/ 1245497 h 1245497"/>
              <a:gd name="connsiteX33" fmla="*/ 63498 w 1922270"/>
              <a:gd name="connsiteY33" fmla="*/ 1245497 h 1245497"/>
              <a:gd name="connsiteX34" fmla="*/ 65422 w 1922270"/>
              <a:gd name="connsiteY34" fmla="*/ 1245497 h 1245497"/>
              <a:gd name="connsiteX35" fmla="*/ 67346 w 1922270"/>
              <a:gd name="connsiteY35" fmla="*/ 1245497 h 1245497"/>
              <a:gd name="connsiteX36" fmla="*/ 69271 w 1922270"/>
              <a:gd name="connsiteY36" fmla="*/ 1245497 h 1245497"/>
              <a:gd name="connsiteX37" fmla="*/ 71196 w 1922270"/>
              <a:gd name="connsiteY37" fmla="*/ 1245497 h 1245497"/>
              <a:gd name="connsiteX38" fmla="*/ 73120 w 1922270"/>
              <a:gd name="connsiteY38" fmla="*/ 1245497 h 1245497"/>
              <a:gd name="connsiteX39" fmla="*/ 75044 w 1922270"/>
              <a:gd name="connsiteY39" fmla="*/ 1245497 h 1245497"/>
              <a:gd name="connsiteX40" fmla="*/ 76968 w 1922270"/>
              <a:gd name="connsiteY40" fmla="*/ 1245497 h 1245497"/>
              <a:gd name="connsiteX41" fmla="*/ 78892 w 1922270"/>
              <a:gd name="connsiteY41" fmla="*/ 1245497 h 1245497"/>
              <a:gd name="connsiteX42" fmla="*/ 80816 w 1922270"/>
              <a:gd name="connsiteY42" fmla="*/ 1245497 h 1245497"/>
              <a:gd name="connsiteX43" fmla="*/ 82740 w 1922270"/>
              <a:gd name="connsiteY43" fmla="*/ 1245497 h 1245497"/>
              <a:gd name="connsiteX44" fmla="*/ 84664 w 1922270"/>
              <a:gd name="connsiteY44" fmla="*/ 1245497 h 1245497"/>
              <a:gd name="connsiteX45" fmla="*/ 86589 w 1922270"/>
              <a:gd name="connsiteY45" fmla="*/ 1245497 h 1245497"/>
              <a:gd name="connsiteX46" fmla="*/ 88513 w 1922270"/>
              <a:gd name="connsiteY46" fmla="*/ 1245497 h 1245497"/>
              <a:gd name="connsiteX47" fmla="*/ 90437 w 1922270"/>
              <a:gd name="connsiteY47" fmla="*/ 1245497 h 1245497"/>
              <a:gd name="connsiteX48" fmla="*/ 92361 w 1922270"/>
              <a:gd name="connsiteY48" fmla="*/ 1245497 h 1245497"/>
              <a:gd name="connsiteX49" fmla="*/ 94285 w 1922270"/>
              <a:gd name="connsiteY49" fmla="*/ 1245497 h 1245497"/>
              <a:gd name="connsiteX50" fmla="*/ 96210 w 1922270"/>
              <a:gd name="connsiteY50" fmla="*/ 1245497 h 1245497"/>
              <a:gd name="connsiteX51" fmla="*/ 98134 w 1922270"/>
              <a:gd name="connsiteY51" fmla="*/ 1245497 h 1245497"/>
              <a:gd name="connsiteX52" fmla="*/ 100058 w 1922270"/>
              <a:gd name="connsiteY52" fmla="*/ 1245497 h 1245497"/>
              <a:gd name="connsiteX53" fmla="*/ 101983 w 1922270"/>
              <a:gd name="connsiteY53" fmla="*/ 1245497 h 1245497"/>
              <a:gd name="connsiteX54" fmla="*/ 103907 w 1922270"/>
              <a:gd name="connsiteY54" fmla="*/ 1245497 h 1245497"/>
              <a:gd name="connsiteX55" fmla="*/ 105831 w 1922270"/>
              <a:gd name="connsiteY55" fmla="*/ 1245497 h 1245497"/>
              <a:gd name="connsiteX56" fmla="*/ 107755 w 1922270"/>
              <a:gd name="connsiteY56" fmla="*/ 1245497 h 1245497"/>
              <a:gd name="connsiteX57" fmla="*/ 109679 w 1922270"/>
              <a:gd name="connsiteY57" fmla="*/ 1245497 h 1245497"/>
              <a:gd name="connsiteX58" fmla="*/ 111603 w 1922270"/>
              <a:gd name="connsiteY58" fmla="*/ 1245497 h 1245497"/>
              <a:gd name="connsiteX59" fmla="*/ 113527 w 1922270"/>
              <a:gd name="connsiteY59" fmla="*/ 1245497 h 1245497"/>
              <a:gd name="connsiteX60" fmla="*/ 115451 w 1922270"/>
              <a:gd name="connsiteY60" fmla="*/ 1245497 h 1245497"/>
              <a:gd name="connsiteX61" fmla="*/ 117376 w 1922270"/>
              <a:gd name="connsiteY61" fmla="*/ 1245497 h 1245497"/>
              <a:gd name="connsiteX62" fmla="*/ 119300 w 1922270"/>
              <a:gd name="connsiteY62" fmla="*/ 1245497 h 1245497"/>
              <a:gd name="connsiteX63" fmla="*/ 121224 w 1922270"/>
              <a:gd name="connsiteY63" fmla="*/ 1245497 h 1245497"/>
              <a:gd name="connsiteX64" fmla="*/ 123149 w 1922270"/>
              <a:gd name="connsiteY64" fmla="*/ 1245497 h 1245497"/>
              <a:gd name="connsiteX65" fmla="*/ 125073 w 1922270"/>
              <a:gd name="connsiteY65" fmla="*/ 1245497 h 1245497"/>
              <a:gd name="connsiteX66" fmla="*/ 126997 w 1922270"/>
              <a:gd name="connsiteY66" fmla="*/ 1245497 h 1245497"/>
              <a:gd name="connsiteX67" fmla="*/ 128921 w 1922270"/>
              <a:gd name="connsiteY67" fmla="*/ 1245497 h 1245497"/>
              <a:gd name="connsiteX68" fmla="*/ 130845 w 1922270"/>
              <a:gd name="connsiteY68" fmla="*/ 1245497 h 1245497"/>
              <a:gd name="connsiteX69" fmla="*/ 132770 w 1922270"/>
              <a:gd name="connsiteY69" fmla="*/ 1245497 h 1245497"/>
              <a:gd name="connsiteX70" fmla="*/ 134694 w 1922270"/>
              <a:gd name="connsiteY70" fmla="*/ 1245497 h 1245497"/>
              <a:gd name="connsiteX71" fmla="*/ 136618 w 1922270"/>
              <a:gd name="connsiteY71" fmla="*/ 1245497 h 1245497"/>
              <a:gd name="connsiteX72" fmla="*/ 138542 w 1922270"/>
              <a:gd name="connsiteY72" fmla="*/ 1245497 h 1245497"/>
              <a:gd name="connsiteX73" fmla="*/ 140466 w 1922270"/>
              <a:gd name="connsiteY73" fmla="*/ 1245497 h 1245497"/>
              <a:gd name="connsiteX74" fmla="*/ 142390 w 1922270"/>
              <a:gd name="connsiteY74" fmla="*/ 1245497 h 1245497"/>
              <a:gd name="connsiteX75" fmla="*/ 144314 w 1922270"/>
              <a:gd name="connsiteY75" fmla="*/ 1245497 h 1245497"/>
              <a:gd name="connsiteX76" fmla="*/ 146238 w 1922270"/>
              <a:gd name="connsiteY76" fmla="*/ 1245497 h 1245497"/>
              <a:gd name="connsiteX77" fmla="*/ 148162 w 1922270"/>
              <a:gd name="connsiteY77" fmla="*/ 1245497 h 1245497"/>
              <a:gd name="connsiteX78" fmla="*/ 150087 w 1922270"/>
              <a:gd name="connsiteY78" fmla="*/ 1245497 h 1245497"/>
              <a:gd name="connsiteX79" fmla="*/ 152012 w 1922270"/>
              <a:gd name="connsiteY79" fmla="*/ 1245497 h 1245497"/>
              <a:gd name="connsiteX80" fmla="*/ 153936 w 1922270"/>
              <a:gd name="connsiteY80" fmla="*/ 1245497 h 1245497"/>
              <a:gd name="connsiteX81" fmla="*/ 155860 w 1922270"/>
              <a:gd name="connsiteY81" fmla="*/ 1245497 h 1245497"/>
              <a:gd name="connsiteX82" fmla="*/ 157784 w 1922270"/>
              <a:gd name="connsiteY82" fmla="*/ 1245497 h 1245497"/>
              <a:gd name="connsiteX83" fmla="*/ 159708 w 1922270"/>
              <a:gd name="connsiteY83" fmla="*/ 1245497 h 1245497"/>
              <a:gd name="connsiteX84" fmla="*/ 161632 w 1922270"/>
              <a:gd name="connsiteY84" fmla="*/ 1245497 h 1245497"/>
              <a:gd name="connsiteX85" fmla="*/ 163556 w 1922270"/>
              <a:gd name="connsiteY85" fmla="*/ 1245497 h 1245497"/>
              <a:gd name="connsiteX86" fmla="*/ 165481 w 1922270"/>
              <a:gd name="connsiteY86" fmla="*/ 1245497 h 1245497"/>
              <a:gd name="connsiteX87" fmla="*/ 167405 w 1922270"/>
              <a:gd name="connsiteY87" fmla="*/ 1245497 h 1245497"/>
              <a:gd name="connsiteX88" fmla="*/ 169329 w 1922270"/>
              <a:gd name="connsiteY88" fmla="*/ 1245497 h 1245497"/>
              <a:gd name="connsiteX89" fmla="*/ 171253 w 1922270"/>
              <a:gd name="connsiteY89" fmla="*/ 1245497 h 1245497"/>
              <a:gd name="connsiteX90" fmla="*/ 173177 w 1922270"/>
              <a:gd name="connsiteY90" fmla="*/ 1245497 h 1245497"/>
              <a:gd name="connsiteX91" fmla="*/ 175101 w 1922270"/>
              <a:gd name="connsiteY91" fmla="*/ 1245497 h 1245497"/>
              <a:gd name="connsiteX92" fmla="*/ 177025 w 1922270"/>
              <a:gd name="connsiteY92" fmla="*/ 1245497 h 1245497"/>
              <a:gd name="connsiteX93" fmla="*/ 178950 w 1922270"/>
              <a:gd name="connsiteY93" fmla="*/ 1245497 h 1245497"/>
              <a:gd name="connsiteX94" fmla="*/ 180875 w 1922270"/>
              <a:gd name="connsiteY94" fmla="*/ 1245497 h 1245497"/>
              <a:gd name="connsiteX95" fmla="*/ 182799 w 1922270"/>
              <a:gd name="connsiteY95" fmla="*/ 1245497 h 1245497"/>
              <a:gd name="connsiteX96" fmla="*/ 184723 w 1922270"/>
              <a:gd name="connsiteY96" fmla="*/ 1245497 h 1245497"/>
              <a:gd name="connsiteX97" fmla="*/ 186647 w 1922270"/>
              <a:gd name="connsiteY97" fmla="*/ 1245497 h 1245497"/>
              <a:gd name="connsiteX98" fmla="*/ 188571 w 1922270"/>
              <a:gd name="connsiteY98" fmla="*/ 1245497 h 1245497"/>
              <a:gd name="connsiteX99" fmla="*/ 190495 w 1922270"/>
              <a:gd name="connsiteY99" fmla="*/ 1245497 h 1245497"/>
              <a:gd name="connsiteX100" fmla="*/ 192419 w 1922270"/>
              <a:gd name="connsiteY100" fmla="*/ 1245497 h 1245497"/>
              <a:gd name="connsiteX101" fmla="*/ 194343 w 1922270"/>
              <a:gd name="connsiteY101" fmla="*/ 1245497 h 1245497"/>
              <a:gd name="connsiteX102" fmla="*/ 196268 w 1922270"/>
              <a:gd name="connsiteY102" fmla="*/ 1245497 h 1245497"/>
              <a:gd name="connsiteX103" fmla="*/ 198192 w 1922270"/>
              <a:gd name="connsiteY103" fmla="*/ 1245497 h 1245497"/>
              <a:gd name="connsiteX104" fmla="*/ 200116 w 1922270"/>
              <a:gd name="connsiteY104" fmla="*/ 1245497 h 1245497"/>
              <a:gd name="connsiteX105" fmla="*/ 202040 w 1922270"/>
              <a:gd name="connsiteY105" fmla="*/ 1245497 h 1245497"/>
              <a:gd name="connsiteX106" fmla="*/ 203964 w 1922270"/>
              <a:gd name="connsiteY106" fmla="*/ 1245497 h 1245497"/>
              <a:gd name="connsiteX107" fmla="*/ 205889 w 1922270"/>
              <a:gd name="connsiteY107" fmla="*/ 1245497 h 1245497"/>
              <a:gd name="connsiteX108" fmla="*/ 207813 w 1922270"/>
              <a:gd name="connsiteY108" fmla="*/ 1245497 h 1245497"/>
              <a:gd name="connsiteX109" fmla="*/ 209737 w 1922270"/>
              <a:gd name="connsiteY109" fmla="*/ 1245497 h 1245497"/>
              <a:gd name="connsiteX110" fmla="*/ 211662 w 1922270"/>
              <a:gd name="connsiteY110" fmla="*/ 1245497 h 1245497"/>
              <a:gd name="connsiteX111" fmla="*/ 213586 w 1922270"/>
              <a:gd name="connsiteY111" fmla="*/ 1245497 h 1245497"/>
              <a:gd name="connsiteX112" fmla="*/ 215510 w 1922270"/>
              <a:gd name="connsiteY112" fmla="*/ 1245497 h 1245497"/>
              <a:gd name="connsiteX113" fmla="*/ 217434 w 1922270"/>
              <a:gd name="connsiteY113" fmla="*/ 1245497 h 1245497"/>
              <a:gd name="connsiteX114" fmla="*/ 219358 w 1922270"/>
              <a:gd name="connsiteY114" fmla="*/ 1245497 h 1245497"/>
              <a:gd name="connsiteX115" fmla="*/ 221282 w 1922270"/>
              <a:gd name="connsiteY115" fmla="*/ 1245497 h 1245497"/>
              <a:gd name="connsiteX116" fmla="*/ 223206 w 1922270"/>
              <a:gd name="connsiteY116" fmla="*/ 1245497 h 1245497"/>
              <a:gd name="connsiteX117" fmla="*/ 225130 w 1922270"/>
              <a:gd name="connsiteY117" fmla="*/ 1245497 h 1245497"/>
              <a:gd name="connsiteX118" fmla="*/ 227055 w 1922270"/>
              <a:gd name="connsiteY118" fmla="*/ 1245497 h 1245497"/>
              <a:gd name="connsiteX119" fmla="*/ 228979 w 1922270"/>
              <a:gd name="connsiteY119" fmla="*/ 1245497 h 1245497"/>
              <a:gd name="connsiteX120" fmla="*/ 230903 w 1922270"/>
              <a:gd name="connsiteY120" fmla="*/ 1245497 h 1245497"/>
              <a:gd name="connsiteX121" fmla="*/ 232828 w 1922270"/>
              <a:gd name="connsiteY121" fmla="*/ 1245497 h 1245497"/>
              <a:gd name="connsiteX122" fmla="*/ 234752 w 1922270"/>
              <a:gd name="connsiteY122" fmla="*/ 1245497 h 1245497"/>
              <a:gd name="connsiteX123" fmla="*/ 236676 w 1922270"/>
              <a:gd name="connsiteY123" fmla="*/ 1245497 h 1245497"/>
              <a:gd name="connsiteX124" fmla="*/ 238600 w 1922270"/>
              <a:gd name="connsiteY124" fmla="*/ 1245497 h 1245497"/>
              <a:gd name="connsiteX125" fmla="*/ 240524 w 1922270"/>
              <a:gd name="connsiteY125" fmla="*/ 1245497 h 1245497"/>
              <a:gd name="connsiteX126" fmla="*/ 242449 w 1922270"/>
              <a:gd name="connsiteY126" fmla="*/ 1245497 h 1245497"/>
              <a:gd name="connsiteX127" fmla="*/ 244373 w 1922270"/>
              <a:gd name="connsiteY127" fmla="*/ 1245497 h 1245497"/>
              <a:gd name="connsiteX128" fmla="*/ 246297 w 1922270"/>
              <a:gd name="connsiteY128" fmla="*/ 1245497 h 1245497"/>
              <a:gd name="connsiteX129" fmla="*/ 248221 w 1922270"/>
              <a:gd name="connsiteY129" fmla="*/ 1245497 h 1245497"/>
              <a:gd name="connsiteX130" fmla="*/ 250145 w 1922270"/>
              <a:gd name="connsiteY130" fmla="*/ 1245497 h 1245497"/>
              <a:gd name="connsiteX131" fmla="*/ 252069 w 1922270"/>
              <a:gd name="connsiteY131" fmla="*/ 1245497 h 1245497"/>
              <a:gd name="connsiteX132" fmla="*/ 253993 w 1922270"/>
              <a:gd name="connsiteY132" fmla="*/ 1245497 h 1245497"/>
              <a:gd name="connsiteX133" fmla="*/ 255917 w 1922270"/>
              <a:gd name="connsiteY133" fmla="*/ 1245497 h 1245497"/>
              <a:gd name="connsiteX134" fmla="*/ 257842 w 1922270"/>
              <a:gd name="connsiteY134" fmla="*/ 1245497 h 1245497"/>
              <a:gd name="connsiteX135" fmla="*/ 259767 w 1922270"/>
              <a:gd name="connsiteY135" fmla="*/ 1245497 h 1245497"/>
              <a:gd name="connsiteX136" fmla="*/ 261691 w 1922270"/>
              <a:gd name="connsiteY136" fmla="*/ 1245497 h 1245497"/>
              <a:gd name="connsiteX137" fmla="*/ 263615 w 1922270"/>
              <a:gd name="connsiteY137" fmla="*/ 1245497 h 1245497"/>
              <a:gd name="connsiteX138" fmla="*/ 265539 w 1922270"/>
              <a:gd name="connsiteY138" fmla="*/ 1245497 h 1245497"/>
              <a:gd name="connsiteX139" fmla="*/ 267463 w 1922270"/>
              <a:gd name="connsiteY139" fmla="*/ 1245497 h 1245497"/>
              <a:gd name="connsiteX140" fmla="*/ 269387 w 1922270"/>
              <a:gd name="connsiteY140" fmla="*/ 1245497 h 1245497"/>
              <a:gd name="connsiteX141" fmla="*/ 271311 w 1922270"/>
              <a:gd name="connsiteY141" fmla="*/ 1245497 h 1245497"/>
              <a:gd name="connsiteX142" fmla="*/ 273236 w 1922270"/>
              <a:gd name="connsiteY142" fmla="*/ 1245497 h 1245497"/>
              <a:gd name="connsiteX143" fmla="*/ 275160 w 1922270"/>
              <a:gd name="connsiteY143" fmla="*/ 1245497 h 1245497"/>
              <a:gd name="connsiteX144" fmla="*/ 277084 w 1922270"/>
              <a:gd name="connsiteY144" fmla="*/ 1245497 h 1245497"/>
              <a:gd name="connsiteX145" fmla="*/ 279008 w 1922270"/>
              <a:gd name="connsiteY145" fmla="*/ 1245497 h 1245497"/>
              <a:gd name="connsiteX146" fmla="*/ 280932 w 1922270"/>
              <a:gd name="connsiteY146" fmla="*/ 1245497 h 1245497"/>
              <a:gd name="connsiteX147" fmla="*/ 282856 w 1922270"/>
              <a:gd name="connsiteY147" fmla="*/ 1245497 h 1245497"/>
              <a:gd name="connsiteX148" fmla="*/ 284780 w 1922270"/>
              <a:gd name="connsiteY148" fmla="*/ 1245497 h 1245497"/>
              <a:gd name="connsiteX149" fmla="*/ 286704 w 1922270"/>
              <a:gd name="connsiteY149" fmla="*/ 1245497 h 1245497"/>
              <a:gd name="connsiteX150" fmla="*/ 288630 w 1922270"/>
              <a:gd name="connsiteY150" fmla="*/ 1245497 h 1245497"/>
              <a:gd name="connsiteX151" fmla="*/ 290554 w 1922270"/>
              <a:gd name="connsiteY151" fmla="*/ 1245497 h 1245497"/>
              <a:gd name="connsiteX152" fmla="*/ 292478 w 1922270"/>
              <a:gd name="connsiteY152" fmla="*/ 1245497 h 1245497"/>
              <a:gd name="connsiteX153" fmla="*/ 294402 w 1922270"/>
              <a:gd name="connsiteY153" fmla="*/ 1245497 h 1245497"/>
              <a:gd name="connsiteX154" fmla="*/ 296326 w 1922270"/>
              <a:gd name="connsiteY154" fmla="*/ 1245497 h 1245497"/>
              <a:gd name="connsiteX155" fmla="*/ 298250 w 1922270"/>
              <a:gd name="connsiteY155" fmla="*/ 1245497 h 1245497"/>
              <a:gd name="connsiteX156" fmla="*/ 300174 w 1922270"/>
              <a:gd name="connsiteY156" fmla="*/ 1245497 h 1245497"/>
              <a:gd name="connsiteX157" fmla="*/ 302098 w 1922270"/>
              <a:gd name="connsiteY157" fmla="*/ 1245497 h 1245497"/>
              <a:gd name="connsiteX158" fmla="*/ 304023 w 1922270"/>
              <a:gd name="connsiteY158" fmla="*/ 1245497 h 1245497"/>
              <a:gd name="connsiteX159" fmla="*/ 305947 w 1922270"/>
              <a:gd name="connsiteY159" fmla="*/ 1245497 h 1245497"/>
              <a:gd name="connsiteX160" fmla="*/ 307871 w 1922270"/>
              <a:gd name="connsiteY160" fmla="*/ 1245497 h 1245497"/>
              <a:gd name="connsiteX161" fmla="*/ 309795 w 1922270"/>
              <a:gd name="connsiteY161" fmla="*/ 1245497 h 1245497"/>
              <a:gd name="connsiteX162" fmla="*/ 311719 w 1922270"/>
              <a:gd name="connsiteY162" fmla="*/ 1245497 h 1245497"/>
              <a:gd name="connsiteX163" fmla="*/ 313643 w 1922270"/>
              <a:gd name="connsiteY163" fmla="*/ 1245497 h 1245497"/>
              <a:gd name="connsiteX164" fmla="*/ 315568 w 1922270"/>
              <a:gd name="connsiteY164" fmla="*/ 1245497 h 1245497"/>
              <a:gd name="connsiteX165" fmla="*/ 317492 w 1922270"/>
              <a:gd name="connsiteY165" fmla="*/ 1245497 h 1245497"/>
              <a:gd name="connsiteX166" fmla="*/ 319417 w 1922270"/>
              <a:gd name="connsiteY166" fmla="*/ 1245497 h 1245497"/>
              <a:gd name="connsiteX167" fmla="*/ 321341 w 1922270"/>
              <a:gd name="connsiteY167" fmla="*/ 1245497 h 1245497"/>
              <a:gd name="connsiteX168" fmla="*/ 323265 w 1922270"/>
              <a:gd name="connsiteY168" fmla="*/ 1245497 h 1245497"/>
              <a:gd name="connsiteX169" fmla="*/ 325189 w 1922270"/>
              <a:gd name="connsiteY169" fmla="*/ 1245497 h 1245497"/>
              <a:gd name="connsiteX170" fmla="*/ 327113 w 1922270"/>
              <a:gd name="connsiteY170" fmla="*/ 1245497 h 1245497"/>
              <a:gd name="connsiteX171" fmla="*/ 329037 w 1922270"/>
              <a:gd name="connsiteY171" fmla="*/ 1245497 h 1245497"/>
              <a:gd name="connsiteX172" fmla="*/ 330961 w 1922270"/>
              <a:gd name="connsiteY172" fmla="*/ 1245497 h 1245497"/>
              <a:gd name="connsiteX173" fmla="*/ 332885 w 1922270"/>
              <a:gd name="connsiteY173" fmla="*/ 1245497 h 1245497"/>
              <a:gd name="connsiteX174" fmla="*/ 334810 w 1922270"/>
              <a:gd name="connsiteY174" fmla="*/ 1245497 h 1245497"/>
              <a:gd name="connsiteX175" fmla="*/ 336734 w 1922270"/>
              <a:gd name="connsiteY175" fmla="*/ 1245497 h 1245497"/>
              <a:gd name="connsiteX176" fmla="*/ 338658 w 1922270"/>
              <a:gd name="connsiteY176" fmla="*/ 1245497 h 1245497"/>
              <a:gd name="connsiteX177" fmla="*/ 340582 w 1922270"/>
              <a:gd name="connsiteY177" fmla="*/ 1245497 h 1245497"/>
              <a:gd name="connsiteX178" fmla="*/ 342507 w 1922270"/>
              <a:gd name="connsiteY178" fmla="*/ 1245497 h 1245497"/>
              <a:gd name="connsiteX179" fmla="*/ 344431 w 1922270"/>
              <a:gd name="connsiteY179" fmla="*/ 1245497 h 1245497"/>
              <a:gd name="connsiteX180" fmla="*/ 346355 w 1922270"/>
              <a:gd name="connsiteY180" fmla="*/ 1245497 h 1245497"/>
              <a:gd name="connsiteX181" fmla="*/ 348279 w 1922270"/>
              <a:gd name="connsiteY181" fmla="*/ 1245497 h 1245497"/>
              <a:gd name="connsiteX182" fmla="*/ 350204 w 1922270"/>
              <a:gd name="connsiteY182" fmla="*/ 1245497 h 1245497"/>
              <a:gd name="connsiteX183" fmla="*/ 352128 w 1922270"/>
              <a:gd name="connsiteY183" fmla="*/ 1245497 h 1245497"/>
              <a:gd name="connsiteX184" fmla="*/ 354052 w 1922270"/>
              <a:gd name="connsiteY184" fmla="*/ 1245497 h 1245497"/>
              <a:gd name="connsiteX185" fmla="*/ 355976 w 1922270"/>
              <a:gd name="connsiteY185" fmla="*/ 1245497 h 1245497"/>
              <a:gd name="connsiteX186" fmla="*/ 357900 w 1922270"/>
              <a:gd name="connsiteY186" fmla="*/ 1245497 h 1245497"/>
              <a:gd name="connsiteX187" fmla="*/ 359824 w 1922270"/>
              <a:gd name="connsiteY187" fmla="*/ 1245497 h 1245497"/>
              <a:gd name="connsiteX188" fmla="*/ 361748 w 1922270"/>
              <a:gd name="connsiteY188" fmla="*/ 1245497 h 1245497"/>
              <a:gd name="connsiteX189" fmla="*/ 363672 w 1922270"/>
              <a:gd name="connsiteY189" fmla="*/ 1245497 h 1245497"/>
              <a:gd name="connsiteX190" fmla="*/ 365597 w 1922270"/>
              <a:gd name="connsiteY190" fmla="*/ 1245497 h 1245497"/>
              <a:gd name="connsiteX191" fmla="*/ 367521 w 1922270"/>
              <a:gd name="connsiteY191" fmla="*/ 1245497 h 1245497"/>
              <a:gd name="connsiteX192" fmla="*/ 369446 w 1922270"/>
              <a:gd name="connsiteY192" fmla="*/ 1245497 h 1245497"/>
              <a:gd name="connsiteX193" fmla="*/ 371370 w 1922270"/>
              <a:gd name="connsiteY193" fmla="*/ 1245497 h 1245497"/>
              <a:gd name="connsiteX194" fmla="*/ 373294 w 1922270"/>
              <a:gd name="connsiteY194" fmla="*/ 1245497 h 1245497"/>
              <a:gd name="connsiteX195" fmla="*/ 375218 w 1922270"/>
              <a:gd name="connsiteY195" fmla="*/ 1245497 h 1245497"/>
              <a:gd name="connsiteX196" fmla="*/ 377142 w 1922270"/>
              <a:gd name="connsiteY196" fmla="*/ 1245497 h 1245497"/>
              <a:gd name="connsiteX197" fmla="*/ 379066 w 1922270"/>
              <a:gd name="connsiteY197" fmla="*/ 1245497 h 1245497"/>
              <a:gd name="connsiteX198" fmla="*/ 380991 w 1922270"/>
              <a:gd name="connsiteY198" fmla="*/ 1245497 h 1245497"/>
              <a:gd name="connsiteX199" fmla="*/ 382915 w 1922270"/>
              <a:gd name="connsiteY199" fmla="*/ 1245497 h 1245497"/>
              <a:gd name="connsiteX200" fmla="*/ 384839 w 1922270"/>
              <a:gd name="connsiteY200" fmla="*/ 1245497 h 1245497"/>
              <a:gd name="connsiteX201" fmla="*/ 386763 w 1922270"/>
              <a:gd name="connsiteY201" fmla="*/ 1245497 h 1245497"/>
              <a:gd name="connsiteX202" fmla="*/ 388687 w 1922270"/>
              <a:gd name="connsiteY202" fmla="*/ 1245497 h 1245497"/>
              <a:gd name="connsiteX203" fmla="*/ 390611 w 1922270"/>
              <a:gd name="connsiteY203" fmla="*/ 1245497 h 1245497"/>
              <a:gd name="connsiteX204" fmla="*/ 392535 w 1922270"/>
              <a:gd name="connsiteY204" fmla="*/ 1245497 h 1245497"/>
              <a:gd name="connsiteX205" fmla="*/ 394459 w 1922270"/>
              <a:gd name="connsiteY205" fmla="*/ 1245497 h 1245497"/>
              <a:gd name="connsiteX206" fmla="*/ 396384 w 1922270"/>
              <a:gd name="connsiteY206" fmla="*/ 1245497 h 1245497"/>
              <a:gd name="connsiteX207" fmla="*/ 398309 w 1922270"/>
              <a:gd name="connsiteY207" fmla="*/ 1245497 h 1245497"/>
              <a:gd name="connsiteX208" fmla="*/ 400233 w 1922270"/>
              <a:gd name="connsiteY208" fmla="*/ 1245497 h 1245497"/>
              <a:gd name="connsiteX209" fmla="*/ 402157 w 1922270"/>
              <a:gd name="connsiteY209" fmla="*/ 1245497 h 1245497"/>
              <a:gd name="connsiteX210" fmla="*/ 404081 w 1922270"/>
              <a:gd name="connsiteY210" fmla="*/ 1245497 h 1245497"/>
              <a:gd name="connsiteX211" fmla="*/ 406005 w 1922270"/>
              <a:gd name="connsiteY211" fmla="*/ 1245497 h 1245497"/>
              <a:gd name="connsiteX212" fmla="*/ 407929 w 1922270"/>
              <a:gd name="connsiteY212" fmla="*/ 1245497 h 1245497"/>
              <a:gd name="connsiteX213" fmla="*/ 409853 w 1922270"/>
              <a:gd name="connsiteY213" fmla="*/ 1245497 h 1245497"/>
              <a:gd name="connsiteX214" fmla="*/ 411778 w 1922270"/>
              <a:gd name="connsiteY214" fmla="*/ 1245497 h 1245497"/>
              <a:gd name="connsiteX215" fmla="*/ 413702 w 1922270"/>
              <a:gd name="connsiteY215" fmla="*/ 1245497 h 1245497"/>
              <a:gd name="connsiteX216" fmla="*/ 415626 w 1922270"/>
              <a:gd name="connsiteY216" fmla="*/ 1245497 h 1245497"/>
              <a:gd name="connsiteX217" fmla="*/ 417550 w 1922270"/>
              <a:gd name="connsiteY217" fmla="*/ 1245497 h 1245497"/>
              <a:gd name="connsiteX218" fmla="*/ 419474 w 1922270"/>
              <a:gd name="connsiteY218" fmla="*/ 1245497 h 1245497"/>
              <a:gd name="connsiteX219" fmla="*/ 421398 w 1922270"/>
              <a:gd name="connsiteY219" fmla="*/ 1245497 h 1245497"/>
              <a:gd name="connsiteX220" fmla="*/ 423322 w 1922270"/>
              <a:gd name="connsiteY220" fmla="*/ 1245497 h 1245497"/>
              <a:gd name="connsiteX221" fmla="*/ 425247 w 1922270"/>
              <a:gd name="connsiteY221" fmla="*/ 1245497 h 1245497"/>
              <a:gd name="connsiteX222" fmla="*/ 427172 w 1922270"/>
              <a:gd name="connsiteY222" fmla="*/ 1245497 h 1245497"/>
              <a:gd name="connsiteX223" fmla="*/ 429096 w 1922270"/>
              <a:gd name="connsiteY223" fmla="*/ 1245497 h 1245497"/>
              <a:gd name="connsiteX224" fmla="*/ 431020 w 1922270"/>
              <a:gd name="connsiteY224" fmla="*/ 1245497 h 1245497"/>
              <a:gd name="connsiteX225" fmla="*/ 432944 w 1922270"/>
              <a:gd name="connsiteY225" fmla="*/ 1245497 h 1245497"/>
              <a:gd name="connsiteX226" fmla="*/ 434868 w 1922270"/>
              <a:gd name="connsiteY226" fmla="*/ 1245497 h 1245497"/>
              <a:gd name="connsiteX227" fmla="*/ 436792 w 1922270"/>
              <a:gd name="connsiteY227" fmla="*/ 1245497 h 1245497"/>
              <a:gd name="connsiteX228" fmla="*/ 438716 w 1922270"/>
              <a:gd name="connsiteY228" fmla="*/ 1245497 h 1245497"/>
              <a:gd name="connsiteX229" fmla="*/ 440640 w 1922270"/>
              <a:gd name="connsiteY229" fmla="*/ 1245497 h 1245497"/>
              <a:gd name="connsiteX230" fmla="*/ 442565 w 1922270"/>
              <a:gd name="connsiteY230" fmla="*/ 1245497 h 1245497"/>
              <a:gd name="connsiteX231" fmla="*/ 444489 w 1922270"/>
              <a:gd name="connsiteY231" fmla="*/ 1245497 h 1245497"/>
              <a:gd name="connsiteX232" fmla="*/ 446413 w 1922270"/>
              <a:gd name="connsiteY232" fmla="*/ 1245497 h 1245497"/>
              <a:gd name="connsiteX233" fmla="*/ 448337 w 1922270"/>
              <a:gd name="connsiteY233" fmla="*/ 1245497 h 1245497"/>
              <a:gd name="connsiteX234" fmla="*/ 450261 w 1922270"/>
              <a:gd name="connsiteY234" fmla="*/ 1245497 h 1245497"/>
              <a:gd name="connsiteX235" fmla="*/ 452186 w 1922270"/>
              <a:gd name="connsiteY235" fmla="*/ 1245497 h 1245497"/>
              <a:gd name="connsiteX236" fmla="*/ 454110 w 1922270"/>
              <a:gd name="connsiteY236" fmla="*/ 1245497 h 1245497"/>
              <a:gd name="connsiteX237" fmla="*/ 456034 w 1922270"/>
              <a:gd name="connsiteY237" fmla="*/ 1245497 h 1245497"/>
              <a:gd name="connsiteX238" fmla="*/ 457959 w 1922270"/>
              <a:gd name="connsiteY238" fmla="*/ 1245497 h 1245497"/>
              <a:gd name="connsiteX239" fmla="*/ 459883 w 1922270"/>
              <a:gd name="connsiteY239" fmla="*/ 1245497 h 1245497"/>
              <a:gd name="connsiteX240" fmla="*/ 461807 w 1922270"/>
              <a:gd name="connsiteY240" fmla="*/ 1245497 h 1245497"/>
              <a:gd name="connsiteX241" fmla="*/ 463731 w 1922270"/>
              <a:gd name="connsiteY241" fmla="*/ 1245497 h 1245497"/>
              <a:gd name="connsiteX242" fmla="*/ 465655 w 1922270"/>
              <a:gd name="connsiteY242" fmla="*/ 1245497 h 1245497"/>
              <a:gd name="connsiteX243" fmla="*/ 467579 w 1922270"/>
              <a:gd name="connsiteY243" fmla="*/ 1245497 h 1245497"/>
              <a:gd name="connsiteX244" fmla="*/ 469503 w 1922270"/>
              <a:gd name="connsiteY244" fmla="*/ 1245497 h 1245497"/>
              <a:gd name="connsiteX245" fmla="*/ 471427 w 1922270"/>
              <a:gd name="connsiteY245" fmla="*/ 1245497 h 1245497"/>
              <a:gd name="connsiteX246" fmla="*/ 473352 w 1922270"/>
              <a:gd name="connsiteY246" fmla="*/ 1245497 h 1245497"/>
              <a:gd name="connsiteX247" fmla="*/ 475276 w 1922270"/>
              <a:gd name="connsiteY247" fmla="*/ 1245497 h 1245497"/>
              <a:gd name="connsiteX248" fmla="*/ 477200 w 1922270"/>
              <a:gd name="connsiteY248" fmla="*/ 1245497 h 1245497"/>
              <a:gd name="connsiteX249" fmla="*/ 479125 w 1922270"/>
              <a:gd name="connsiteY249" fmla="*/ 1245497 h 1245497"/>
              <a:gd name="connsiteX250" fmla="*/ 481049 w 1922270"/>
              <a:gd name="connsiteY250" fmla="*/ 840385 h 1245497"/>
              <a:gd name="connsiteX251" fmla="*/ 482973 w 1922270"/>
              <a:gd name="connsiteY251" fmla="*/ 837340 h 1245497"/>
              <a:gd name="connsiteX252" fmla="*/ 484897 w 1922270"/>
              <a:gd name="connsiteY252" fmla="*/ 834283 h 1245497"/>
              <a:gd name="connsiteX253" fmla="*/ 486821 w 1922270"/>
              <a:gd name="connsiteY253" fmla="*/ 831212 h 1245497"/>
              <a:gd name="connsiteX254" fmla="*/ 488746 w 1922270"/>
              <a:gd name="connsiteY254" fmla="*/ 828129 h 1245497"/>
              <a:gd name="connsiteX255" fmla="*/ 490670 w 1922270"/>
              <a:gd name="connsiteY255" fmla="*/ 825034 h 1245497"/>
              <a:gd name="connsiteX256" fmla="*/ 492594 w 1922270"/>
              <a:gd name="connsiteY256" fmla="*/ 821926 h 1245497"/>
              <a:gd name="connsiteX257" fmla="*/ 494518 w 1922270"/>
              <a:gd name="connsiteY257" fmla="*/ 818807 h 1245497"/>
              <a:gd name="connsiteX258" fmla="*/ 496442 w 1922270"/>
              <a:gd name="connsiteY258" fmla="*/ 815675 h 1245497"/>
              <a:gd name="connsiteX259" fmla="*/ 498366 w 1922270"/>
              <a:gd name="connsiteY259" fmla="*/ 812530 h 1245497"/>
              <a:gd name="connsiteX260" fmla="*/ 500290 w 1922270"/>
              <a:gd name="connsiteY260" fmla="*/ 809374 h 1245497"/>
              <a:gd name="connsiteX261" fmla="*/ 502214 w 1922270"/>
              <a:gd name="connsiteY261" fmla="*/ 806206 h 1245497"/>
              <a:gd name="connsiteX262" fmla="*/ 504139 w 1922270"/>
              <a:gd name="connsiteY262" fmla="*/ 803025 h 1245497"/>
              <a:gd name="connsiteX263" fmla="*/ 506063 w 1922270"/>
              <a:gd name="connsiteY263" fmla="*/ 799834 h 1245497"/>
              <a:gd name="connsiteX264" fmla="*/ 507988 w 1922270"/>
              <a:gd name="connsiteY264" fmla="*/ 796630 h 1245497"/>
              <a:gd name="connsiteX265" fmla="*/ 509912 w 1922270"/>
              <a:gd name="connsiteY265" fmla="*/ 793415 h 1245497"/>
              <a:gd name="connsiteX266" fmla="*/ 511836 w 1922270"/>
              <a:gd name="connsiteY266" fmla="*/ 790187 h 1245497"/>
              <a:gd name="connsiteX267" fmla="*/ 513760 w 1922270"/>
              <a:gd name="connsiteY267" fmla="*/ 786949 h 1245497"/>
              <a:gd name="connsiteX268" fmla="*/ 515684 w 1922270"/>
              <a:gd name="connsiteY268" fmla="*/ 783698 h 1245497"/>
              <a:gd name="connsiteX269" fmla="*/ 517608 w 1922270"/>
              <a:gd name="connsiteY269" fmla="*/ 780437 h 1245497"/>
              <a:gd name="connsiteX270" fmla="*/ 519533 w 1922270"/>
              <a:gd name="connsiteY270" fmla="*/ 777164 h 1245497"/>
              <a:gd name="connsiteX271" fmla="*/ 521457 w 1922270"/>
              <a:gd name="connsiteY271" fmla="*/ 773880 h 1245497"/>
              <a:gd name="connsiteX272" fmla="*/ 523381 w 1922270"/>
              <a:gd name="connsiteY272" fmla="*/ 770585 h 1245497"/>
              <a:gd name="connsiteX273" fmla="*/ 525305 w 1922270"/>
              <a:gd name="connsiteY273" fmla="*/ 767279 h 1245497"/>
              <a:gd name="connsiteX274" fmla="*/ 527229 w 1922270"/>
              <a:gd name="connsiteY274" fmla="*/ 763962 h 1245497"/>
              <a:gd name="connsiteX275" fmla="*/ 529153 w 1922270"/>
              <a:gd name="connsiteY275" fmla="*/ 760633 h 1245497"/>
              <a:gd name="connsiteX276" fmla="*/ 531077 w 1922270"/>
              <a:gd name="connsiteY276" fmla="*/ 757295 h 1245497"/>
              <a:gd name="connsiteX277" fmla="*/ 533002 w 1922270"/>
              <a:gd name="connsiteY277" fmla="*/ 753945 h 1245497"/>
              <a:gd name="connsiteX278" fmla="*/ 534927 w 1922270"/>
              <a:gd name="connsiteY278" fmla="*/ 750585 h 1245497"/>
              <a:gd name="connsiteX279" fmla="*/ 536851 w 1922270"/>
              <a:gd name="connsiteY279" fmla="*/ 747214 h 1245497"/>
              <a:gd name="connsiteX280" fmla="*/ 538775 w 1922270"/>
              <a:gd name="connsiteY280" fmla="*/ 743833 h 1245497"/>
              <a:gd name="connsiteX281" fmla="*/ 540699 w 1922270"/>
              <a:gd name="connsiteY281" fmla="*/ 740442 h 1245497"/>
              <a:gd name="connsiteX282" fmla="*/ 542623 w 1922270"/>
              <a:gd name="connsiteY282" fmla="*/ 737041 h 1245497"/>
              <a:gd name="connsiteX283" fmla="*/ 544547 w 1922270"/>
              <a:gd name="connsiteY283" fmla="*/ 733630 h 1245497"/>
              <a:gd name="connsiteX284" fmla="*/ 546471 w 1922270"/>
              <a:gd name="connsiteY284" fmla="*/ 730208 h 1245497"/>
              <a:gd name="connsiteX285" fmla="*/ 548395 w 1922270"/>
              <a:gd name="connsiteY285" fmla="*/ 726776 h 1245497"/>
              <a:gd name="connsiteX286" fmla="*/ 550320 w 1922270"/>
              <a:gd name="connsiteY286" fmla="*/ 723336 h 1245497"/>
              <a:gd name="connsiteX287" fmla="*/ 552244 w 1922270"/>
              <a:gd name="connsiteY287" fmla="*/ 719885 h 1245497"/>
              <a:gd name="connsiteX288" fmla="*/ 554168 w 1922270"/>
              <a:gd name="connsiteY288" fmla="*/ 716424 h 1245497"/>
              <a:gd name="connsiteX289" fmla="*/ 556092 w 1922270"/>
              <a:gd name="connsiteY289" fmla="*/ 712954 h 1245497"/>
              <a:gd name="connsiteX290" fmla="*/ 558016 w 1922270"/>
              <a:gd name="connsiteY290" fmla="*/ 709475 h 1245497"/>
              <a:gd name="connsiteX291" fmla="*/ 559940 w 1922270"/>
              <a:gd name="connsiteY291" fmla="*/ 705987 h 1245497"/>
              <a:gd name="connsiteX292" fmla="*/ 561865 w 1922270"/>
              <a:gd name="connsiteY292" fmla="*/ 702490 h 1245497"/>
              <a:gd name="connsiteX293" fmla="*/ 563789 w 1922270"/>
              <a:gd name="connsiteY293" fmla="*/ 698982 h 1245497"/>
              <a:gd name="connsiteX294" fmla="*/ 565714 w 1922270"/>
              <a:gd name="connsiteY294" fmla="*/ 695467 h 1245497"/>
              <a:gd name="connsiteX295" fmla="*/ 567638 w 1922270"/>
              <a:gd name="connsiteY295" fmla="*/ 691944 h 1245497"/>
              <a:gd name="connsiteX296" fmla="*/ 569562 w 1922270"/>
              <a:gd name="connsiteY296" fmla="*/ 688411 h 1245497"/>
              <a:gd name="connsiteX297" fmla="*/ 571486 w 1922270"/>
              <a:gd name="connsiteY297" fmla="*/ 684870 h 1245497"/>
              <a:gd name="connsiteX298" fmla="*/ 573410 w 1922270"/>
              <a:gd name="connsiteY298" fmla="*/ 681320 h 1245497"/>
              <a:gd name="connsiteX299" fmla="*/ 575334 w 1922270"/>
              <a:gd name="connsiteY299" fmla="*/ 677762 h 1245497"/>
              <a:gd name="connsiteX300" fmla="*/ 577258 w 1922270"/>
              <a:gd name="connsiteY300" fmla="*/ 674196 h 1245497"/>
              <a:gd name="connsiteX301" fmla="*/ 579182 w 1922270"/>
              <a:gd name="connsiteY301" fmla="*/ 670622 h 1245497"/>
              <a:gd name="connsiteX302" fmla="*/ 581107 w 1922270"/>
              <a:gd name="connsiteY302" fmla="*/ 667041 h 1245497"/>
              <a:gd name="connsiteX303" fmla="*/ 583031 w 1922270"/>
              <a:gd name="connsiteY303" fmla="*/ 663452 h 1245497"/>
              <a:gd name="connsiteX304" fmla="*/ 584955 w 1922270"/>
              <a:gd name="connsiteY304" fmla="*/ 659854 h 1245497"/>
              <a:gd name="connsiteX305" fmla="*/ 586879 w 1922270"/>
              <a:gd name="connsiteY305" fmla="*/ 656249 h 1245497"/>
              <a:gd name="connsiteX306" fmla="*/ 588804 w 1922270"/>
              <a:gd name="connsiteY306" fmla="*/ 652638 h 1245497"/>
              <a:gd name="connsiteX307" fmla="*/ 590728 w 1922270"/>
              <a:gd name="connsiteY307" fmla="*/ 649018 h 1245497"/>
              <a:gd name="connsiteX308" fmla="*/ 592652 w 1922270"/>
              <a:gd name="connsiteY308" fmla="*/ 645393 h 1245497"/>
              <a:gd name="connsiteX309" fmla="*/ 594576 w 1922270"/>
              <a:gd name="connsiteY309" fmla="*/ 641759 h 1245497"/>
              <a:gd name="connsiteX310" fmla="*/ 596500 w 1922270"/>
              <a:gd name="connsiteY310" fmla="*/ 638120 h 1245497"/>
              <a:gd name="connsiteX311" fmla="*/ 598425 w 1922270"/>
              <a:gd name="connsiteY311" fmla="*/ 634473 h 1245497"/>
              <a:gd name="connsiteX312" fmla="*/ 600349 w 1922270"/>
              <a:gd name="connsiteY312" fmla="*/ 630820 h 1245497"/>
              <a:gd name="connsiteX313" fmla="*/ 602273 w 1922270"/>
              <a:gd name="connsiteY313" fmla="*/ 627161 h 1245497"/>
              <a:gd name="connsiteX314" fmla="*/ 604197 w 1922270"/>
              <a:gd name="connsiteY314" fmla="*/ 623496 h 1245497"/>
              <a:gd name="connsiteX315" fmla="*/ 606121 w 1922270"/>
              <a:gd name="connsiteY315" fmla="*/ 619823 h 1245497"/>
              <a:gd name="connsiteX316" fmla="*/ 608045 w 1922270"/>
              <a:gd name="connsiteY316" fmla="*/ 616146 h 1245497"/>
              <a:gd name="connsiteX317" fmla="*/ 609969 w 1922270"/>
              <a:gd name="connsiteY317" fmla="*/ 612463 h 1245497"/>
              <a:gd name="connsiteX318" fmla="*/ 611893 w 1922270"/>
              <a:gd name="connsiteY318" fmla="*/ 608774 h 1245497"/>
              <a:gd name="connsiteX319" fmla="*/ 613818 w 1922270"/>
              <a:gd name="connsiteY319" fmla="*/ 605080 h 1245497"/>
              <a:gd name="connsiteX320" fmla="*/ 615743 w 1922270"/>
              <a:gd name="connsiteY320" fmla="*/ 601380 h 1245497"/>
              <a:gd name="connsiteX321" fmla="*/ 617667 w 1922270"/>
              <a:gd name="connsiteY321" fmla="*/ 597675 h 1245497"/>
              <a:gd name="connsiteX322" fmla="*/ 619591 w 1922270"/>
              <a:gd name="connsiteY322" fmla="*/ 593966 h 1245497"/>
              <a:gd name="connsiteX323" fmla="*/ 621515 w 1922270"/>
              <a:gd name="connsiteY323" fmla="*/ 590251 h 1245497"/>
              <a:gd name="connsiteX324" fmla="*/ 623439 w 1922270"/>
              <a:gd name="connsiteY324" fmla="*/ 586532 h 1245497"/>
              <a:gd name="connsiteX325" fmla="*/ 625363 w 1922270"/>
              <a:gd name="connsiteY325" fmla="*/ 582808 h 1245497"/>
              <a:gd name="connsiteX326" fmla="*/ 627287 w 1922270"/>
              <a:gd name="connsiteY326" fmla="*/ 579080 h 1245497"/>
              <a:gd name="connsiteX327" fmla="*/ 629212 w 1922270"/>
              <a:gd name="connsiteY327" fmla="*/ 575347 h 1245497"/>
              <a:gd name="connsiteX328" fmla="*/ 631136 w 1922270"/>
              <a:gd name="connsiteY328" fmla="*/ 571611 h 1245497"/>
              <a:gd name="connsiteX329" fmla="*/ 633060 w 1922270"/>
              <a:gd name="connsiteY329" fmla="*/ 567870 h 1245497"/>
              <a:gd name="connsiteX330" fmla="*/ 634984 w 1922270"/>
              <a:gd name="connsiteY330" fmla="*/ 564127 h 1245497"/>
              <a:gd name="connsiteX331" fmla="*/ 636909 w 1922270"/>
              <a:gd name="connsiteY331" fmla="*/ 560380 h 1245497"/>
              <a:gd name="connsiteX332" fmla="*/ 638837 w 1922270"/>
              <a:gd name="connsiteY332" fmla="*/ 556629 h 1245497"/>
              <a:gd name="connsiteX333" fmla="*/ 640755 w 1922270"/>
              <a:gd name="connsiteY333" fmla="*/ 552874 h 1245497"/>
              <a:gd name="connsiteX334" fmla="*/ 642684 w 1922270"/>
              <a:gd name="connsiteY334" fmla="*/ 549118 h 1245497"/>
              <a:gd name="connsiteX335" fmla="*/ 644602 w 1922270"/>
              <a:gd name="connsiteY335" fmla="*/ 545358 h 1245497"/>
              <a:gd name="connsiteX336" fmla="*/ 646530 w 1922270"/>
              <a:gd name="connsiteY336" fmla="*/ 541595 h 1245497"/>
              <a:gd name="connsiteX337" fmla="*/ 648458 w 1922270"/>
              <a:gd name="connsiteY337" fmla="*/ 537831 h 1245497"/>
              <a:gd name="connsiteX338" fmla="*/ 650376 w 1922270"/>
              <a:gd name="connsiteY338" fmla="*/ 534063 h 1245497"/>
              <a:gd name="connsiteX339" fmla="*/ 652304 w 1922270"/>
              <a:gd name="connsiteY339" fmla="*/ 530293 h 1245497"/>
              <a:gd name="connsiteX340" fmla="*/ 654222 w 1922270"/>
              <a:gd name="connsiteY340" fmla="*/ 526523 h 1245497"/>
              <a:gd name="connsiteX341" fmla="*/ 656150 w 1922270"/>
              <a:gd name="connsiteY341" fmla="*/ 522749 h 1245497"/>
              <a:gd name="connsiteX342" fmla="*/ 658078 w 1922270"/>
              <a:gd name="connsiteY342" fmla="*/ 518975 h 1245497"/>
              <a:gd name="connsiteX343" fmla="*/ 659996 w 1922270"/>
              <a:gd name="connsiteY343" fmla="*/ 515198 h 1245497"/>
              <a:gd name="connsiteX344" fmla="*/ 661924 w 1922270"/>
              <a:gd name="connsiteY344" fmla="*/ 511421 h 1245497"/>
              <a:gd name="connsiteX345" fmla="*/ 663842 w 1922270"/>
              <a:gd name="connsiteY345" fmla="*/ 507643 h 1245497"/>
              <a:gd name="connsiteX346" fmla="*/ 665770 w 1922270"/>
              <a:gd name="connsiteY346" fmla="*/ 503863 h 1245497"/>
              <a:gd name="connsiteX347" fmla="*/ 667698 w 1922270"/>
              <a:gd name="connsiteY347" fmla="*/ 500084 h 1245497"/>
              <a:gd name="connsiteX348" fmla="*/ 669617 w 1922270"/>
              <a:gd name="connsiteY348" fmla="*/ 496303 h 1245497"/>
              <a:gd name="connsiteX349" fmla="*/ 671545 w 1922270"/>
              <a:gd name="connsiteY349" fmla="*/ 492522 h 1245497"/>
              <a:gd name="connsiteX350" fmla="*/ 673473 w 1922270"/>
              <a:gd name="connsiteY350" fmla="*/ 488741 h 1245497"/>
              <a:gd name="connsiteX351" fmla="*/ 675391 w 1922270"/>
              <a:gd name="connsiteY351" fmla="*/ 484960 h 1245497"/>
              <a:gd name="connsiteX352" fmla="*/ 677319 w 1922270"/>
              <a:gd name="connsiteY352" fmla="*/ 481179 h 1245497"/>
              <a:gd name="connsiteX353" fmla="*/ 679237 w 1922270"/>
              <a:gd name="connsiteY353" fmla="*/ 477399 h 1245497"/>
              <a:gd name="connsiteX354" fmla="*/ 681165 w 1922270"/>
              <a:gd name="connsiteY354" fmla="*/ 473620 h 1245497"/>
              <a:gd name="connsiteX355" fmla="*/ 683093 w 1922270"/>
              <a:gd name="connsiteY355" fmla="*/ 469841 h 1245497"/>
              <a:gd name="connsiteX356" fmla="*/ 685011 w 1922270"/>
              <a:gd name="connsiteY356" fmla="*/ 466064 h 1245497"/>
              <a:gd name="connsiteX357" fmla="*/ 686939 w 1922270"/>
              <a:gd name="connsiteY357" fmla="*/ 462287 h 1245497"/>
              <a:gd name="connsiteX358" fmla="*/ 688857 w 1922270"/>
              <a:gd name="connsiteY358" fmla="*/ 458511 h 1245497"/>
              <a:gd name="connsiteX359" fmla="*/ 690785 w 1922270"/>
              <a:gd name="connsiteY359" fmla="*/ 454739 h 1245497"/>
              <a:gd name="connsiteX360" fmla="*/ 692713 w 1922270"/>
              <a:gd name="connsiteY360" fmla="*/ 450967 h 1245497"/>
              <a:gd name="connsiteX361" fmla="*/ 694631 w 1922270"/>
              <a:gd name="connsiteY361" fmla="*/ 447198 h 1245497"/>
              <a:gd name="connsiteX362" fmla="*/ 696560 w 1922270"/>
              <a:gd name="connsiteY362" fmla="*/ 443430 h 1245497"/>
              <a:gd name="connsiteX363" fmla="*/ 698487 w 1922270"/>
              <a:gd name="connsiteY363" fmla="*/ 439664 h 1245497"/>
              <a:gd name="connsiteX364" fmla="*/ 700406 w 1922270"/>
              <a:gd name="connsiteY364" fmla="*/ 435903 h 1245497"/>
              <a:gd name="connsiteX365" fmla="*/ 702334 w 1922270"/>
              <a:gd name="connsiteY365" fmla="*/ 432143 h 1245497"/>
              <a:gd name="connsiteX366" fmla="*/ 704252 w 1922270"/>
              <a:gd name="connsiteY366" fmla="*/ 428386 h 1245497"/>
              <a:gd name="connsiteX367" fmla="*/ 706180 w 1922270"/>
              <a:gd name="connsiteY367" fmla="*/ 424632 h 1245497"/>
              <a:gd name="connsiteX368" fmla="*/ 708108 w 1922270"/>
              <a:gd name="connsiteY368" fmla="*/ 420883 h 1245497"/>
              <a:gd name="connsiteX369" fmla="*/ 710026 w 1922270"/>
              <a:gd name="connsiteY369" fmla="*/ 417137 h 1245497"/>
              <a:gd name="connsiteX370" fmla="*/ 711954 w 1922270"/>
              <a:gd name="connsiteY370" fmla="*/ 413394 h 1245497"/>
              <a:gd name="connsiteX371" fmla="*/ 713872 w 1922270"/>
              <a:gd name="connsiteY371" fmla="*/ 409655 h 1245497"/>
              <a:gd name="connsiteX372" fmla="*/ 715800 w 1922270"/>
              <a:gd name="connsiteY372" fmla="*/ 405921 h 1245497"/>
              <a:gd name="connsiteX373" fmla="*/ 717728 w 1922270"/>
              <a:gd name="connsiteY373" fmla="*/ 402192 h 1245497"/>
              <a:gd name="connsiteX374" fmla="*/ 719646 w 1922270"/>
              <a:gd name="connsiteY374" fmla="*/ 398467 h 1245497"/>
              <a:gd name="connsiteX375" fmla="*/ 721574 w 1922270"/>
              <a:gd name="connsiteY375" fmla="*/ 394746 h 1245497"/>
              <a:gd name="connsiteX376" fmla="*/ 723493 w 1922270"/>
              <a:gd name="connsiteY376" fmla="*/ 391031 h 1245497"/>
              <a:gd name="connsiteX377" fmla="*/ 725420 w 1922270"/>
              <a:gd name="connsiteY377" fmla="*/ 387321 h 1245497"/>
              <a:gd name="connsiteX378" fmla="*/ 727349 w 1922270"/>
              <a:gd name="connsiteY378" fmla="*/ 383617 h 1245497"/>
              <a:gd name="connsiteX379" fmla="*/ 729267 w 1922270"/>
              <a:gd name="connsiteY379" fmla="*/ 379918 h 1245497"/>
              <a:gd name="connsiteX380" fmla="*/ 731195 w 1922270"/>
              <a:gd name="connsiteY380" fmla="*/ 376225 h 1245497"/>
              <a:gd name="connsiteX381" fmla="*/ 733123 w 1922270"/>
              <a:gd name="connsiteY381" fmla="*/ 372538 h 1245497"/>
              <a:gd name="connsiteX382" fmla="*/ 735041 w 1922270"/>
              <a:gd name="connsiteY382" fmla="*/ 368857 h 1245497"/>
              <a:gd name="connsiteX383" fmla="*/ 736969 w 1922270"/>
              <a:gd name="connsiteY383" fmla="*/ 365184 h 1245497"/>
              <a:gd name="connsiteX384" fmla="*/ 738887 w 1922270"/>
              <a:gd name="connsiteY384" fmla="*/ 361517 h 1245497"/>
              <a:gd name="connsiteX385" fmla="*/ 740815 w 1922270"/>
              <a:gd name="connsiteY385" fmla="*/ 357856 h 1245497"/>
              <a:gd name="connsiteX386" fmla="*/ 742743 w 1922270"/>
              <a:gd name="connsiteY386" fmla="*/ 354203 h 1245497"/>
              <a:gd name="connsiteX387" fmla="*/ 744661 w 1922270"/>
              <a:gd name="connsiteY387" fmla="*/ 350558 h 1245497"/>
              <a:gd name="connsiteX388" fmla="*/ 746589 w 1922270"/>
              <a:gd name="connsiteY388" fmla="*/ 346920 h 1245497"/>
              <a:gd name="connsiteX389" fmla="*/ 748507 w 1922270"/>
              <a:gd name="connsiteY389" fmla="*/ 343290 h 1245497"/>
              <a:gd name="connsiteX390" fmla="*/ 750435 w 1922270"/>
              <a:gd name="connsiteY390" fmla="*/ 339667 h 1245497"/>
              <a:gd name="connsiteX391" fmla="*/ 752363 w 1922270"/>
              <a:gd name="connsiteY391" fmla="*/ 336054 h 1245497"/>
              <a:gd name="connsiteX392" fmla="*/ 754282 w 1922270"/>
              <a:gd name="connsiteY392" fmla="*/ 332448 h 1245497"/>
              <a:gd name="connsiteX393" fmla="*/ 756210 w 1922270"/>
              <a:gd name="connsiteY393" fmla="*/ 328851 h 1245497"/>
              <a:gd name="connsiteX394" fmla="*/ 758128 w 1922270"/>
              <a:gd name="connsiteY394" fmla="*/ 325264 h 1245497"/>
              <a:gd name="connsiteX395" fmla="*/ 760056 w 1922270"/>
              <a:gd name="connsiteY395" fmla="*/ 321685 h 1245497"/>
              <a:gd name="connsiteX396" fmla="*/ 761984 w 1922270"/>
              <a:gd name="connsiteY396" fmla="*/ 318115 h 1245497"/>
              <a:gd name="connsiteX397" fmla="*/ 763902 w 1922270"/>
              <a:gd name="connsiteY397" fmla="*/ 314555 h 1245497"/>
              <a:gd name="connsiteX398" fmla="*/ 765830 w 1922270"/>
              <a:gd name="connsiteY398" fmla="*/ 311005 h 1245497"/>
              <a:gd name="connsiteX399" fmla="*/ 767758 w 1922270"/>
              <a:gd name="connsiteY399" fmla="*/ 307464 h 1245497"/>
              <a:gd name="connsiteX400" fmla="*/ 769676 w 1922270"/>
              <a:gd name="connsiteY400" fmla="*/ 303934 h 1245497"/>
              <a:gd name="connsiteX401" fmla="*/ 771604 w 1922270"/>
              <a:gd name="connsiteY401" fmla="*/ 300415 h 1245497"/>
              <a:gd name="connsiteX402" fmla="*/ 773522 w 1922270"/>
              <a:gd name="connsiteY402" fmla="*/ 296905 h 1245497"/>
              <a:gd name="connsiteX403" fmla="*/ 775450 w 1922270"/>
              <a:gd name="connsiteY403" fmla="*/ 293407 h 1245497"/>
              <a:gd name="connsiteX404" fmla="*/ 777378 w 1922270"/>
              <a:gd name="connsiteY404" fmla="*/ 289920 h 1245497"/>
              <a:gd name="connsiteX405" fmla="*/ 779297 w 1922270"/>
              <a:gd name="connsiteY405" fmla="*/ 286443 h 1245497"/>
              <a:gd name="connsiteX406" fmla="*/ 781225 w 1922270"/>
              <a:gd name="connsiteY406" fmla="*/ 282979 h 1245497"/>
              <a:gd name="connsiteX407" fmla="*/ 783143 w 1922270"/>
              <a:gd name="connsiteY407" fmla="*/ 279526 h 1245497"/>
              <a:gd name="connsiteX408" fmla="*/ 785071 w 1922270"/>
              <a:gd name="connsiteY408" fmla="*/ 276085 h 1245497"/>
              <a:gd name="connsiteX409" fmla="*/ 786999 w 1922270"/>
              <a:gd name="connsiteY409" fmla="*/ 272657 h 1245497"/>
              <a:gd name="connsiteX410" fmla="*/ 788917 w 1922270"/>
              <a:gd name="connsiteY410" fmla="*/ 269240 h 1245497"/>
              <a:gd name="connsiteX411" fmla="*/ 790845 w 1922270"/>
              <a:gd name="connsiteY411" fmla="*/ 265836 h 1245497"/>
              <a:gd name="connsiteX412" fmla="*/ 792773 w 1922270"/>
              <a:gd name="connsiteY412" fmla="*/ 262444 h 1245497"/>
              <a:gd name="connsiteX413" fmla="*/ 794691 w 1922270"/>
              <a:gd name="connsiteY413" fmla="*/ 259066 h 1245497"/>
              <a:gd name="connsiteX414" fmla="*/ 796619 w 1922270"/>
              <a:gd name="connsiteY414" fmla="*/ 255701 h 1245497"/>
              <a:gd name="connsiteX415" fmla="*/ 798537 w 1922270"/>
              <a:gd name="connsiteY415" fmla="*/ 252350 h 1245497"/>
              <a:gd name="connsiteX416" fmla="*/ 800465 w 1922270"/>
              <a:gd name="connsiteY416" fmla="*/ 249011 h 1245497"/>
              <a:gd name="connsiteX417" fmla="*/ 802393 w 1922270"/>
              <a:gd name="connsiteY417" fmla="*/ 245687 h 1245497"/>
              <a:gd name="connsiteX418" fmla="*/ 804311 w 1922270"/>
              <a:gd name="connsiteY418" fmla="*/ 242377 h 1245497"/>
              <a:gd name="connsiteX419" fmla="*/ 806239 w 1922270"/>
              <a:gd name="connsiteY419" fmla="*/ 239081 h 1245497"/>
              <a:gd name="connsiteX420" fmla="*/ 808158 w 1922270"/>
              <a:gd name="connsiteY420" fmla="*/ 235799 h 1245497"/>
              <a:gd name="connsiteX421" fmla="*/ 810086 w 1922270"/>
              <a:gd name="connsiteY421" fmla="*/ 232532 h 1245497"/>
              <a:gd name="connsiteX422" fmla="*/ 812014 w 1922270"/>
              <a:gd name="connsiteY422" fmla="*/ 229281 h 1245497"/>
              <a:gd name="connsiteX423" fmla="*/ 813932 w 1922270"/>
              <a:gd name="connsiteY423" fmla="*/ 226044 h 1245497"/>
              <a:gd name="connsiteX424" fmla="*/ 815860 w 1922270"/>
              <a:gd name="connsiteY424" fmla="*/ 222823 h 1245497"/>
              <a:gd name="connsiteX425" fmla="*/ 817778 w 1922270"/>
              <a:gd name="connsiteY425" fmla="*/ 219617 h 1245497"/>
              <a:gd name="connsiteX426" fmla="*/ 819706 w 1922270"/>
              <a:gd name="connsiteY426" fmla="*/ 216426 h 1245497"/>
              <a:gd name="connsiteX427" fmla="*/ 821634 w 1922270"/>
              <a:gd name="connsiteY427" fmla="*/ 213252 h 1245497"/>
              <a:gd name="connsiteX428" fmla="*/ 823552 w 1922270"/>
              <a:gd name="connsiteY428" fmla="*/ 210094 h 1245497"/>
              <a:gd name="connsiteX429" fmla="*/ 825480 w 1922270"/>
              <a:gd name="connsiteY429" fmla="*/ 206952 h 1245497"/>
              <a:gd name="connsiteX430" fmla="*/ 827408 w 1922270"/>
              <a:gd name="connsiteY430" fmla="*/ 203826 h 1245497"/>
              <a:gd name="connsiteX431" fmla="*/ 829326 w 1922270"/>
              <a:gd name="connsiteY431" fmla="*/ 200718 h 1245497"/>
              <a:gd name="connsiteX432" fmla="*/ 831254 w 1922270"/>
              <a:gd name="connsiteY432" fmla="*/ 197627 h 1245497"/>
              <a:gd name="connsiteX433" fmla="*/ 833172 w 1922270"/>
              <a:gd name="connsiteY433" fmla="*/ 194552 h 1245497"/>
              <a:gd name="connsiteX434" fmla="*/ 835100 w 1922270"/>
              <a:gd name="connsiteY434" fmla="*/ 191495 h 1245497"/>
              <a:gd name="connsiteX435" fmla="*/ 837029 w 1922270"/>
              <a:gd name="connsiteY435" fmla="*/ 188456 h 1245497"/>
              <a:gd name="connsiteX436" fmla="*/ 838947 w 1922270"/>
              <a:gd name="connsiteY436" fmla="*/ 185434 h 1245497"/>
              <a:gd name="connsiteX437" fmla="*/ 840875 w 1922270"/>
              <a:gd name="connsiteY437" fmla="*/ 182430 h 1245497"/>
              <a:gd name="connsiteX438" fmla="*/ 842793 w 1922270"/>
              <a:gd name="connsiteY438" fmla="*/ 179445 h 1245497"/>
              <a:gd name="connsiteX439" fmla="*/ 844721 w 1922270"/>
              <a:gd name="connsiteY439" fmla="*/ 176478 h 1245497"/>
              <a:gd name="connsiteX440" fmla="*/ 846649 w 1922270"/>
              <a:gd name="connsiteY440" fmla="*/ 173529 h 1245497"/>
              <a:gd name="connsiteX441" fmla="*/ 848567 w 1922270"/>
              <a:gd name="connsiteY441" fmla="*/ 170600 h 1245497"/>
              <a:gd name="connsiteX442" fmla="*/ 850495 w 1922270"/>
              <a:gd name="connsiteY442" fmla="*/ 167690 h 1245497"/>
              <a:gd name="connsiteX443" fmla="*/ 852423 w 1922270"/>
              <a:gd name="connsiteY443" fmla="*/ 164798 h 1245497"/>
              <a:gd name="connsiteX444" fmla="*/ 854341 w 1922270"/>
              <a:gd name="connsiteY444" fmla="*/ 161926 h 1245497"/>
              <a:gd name="connsiteX445" fmla="*/ 856269 w 1922270"/>
              <a:gd name="connsiteY445" fmla="*/ 159074 h 1245497"/>
              <a:gd name="connsiteX446" fmla="*/ 858187 w 1922270"/>
              <a:gd name="connsiteY446" fmla="*/ 156241 h 1245497"/>
              <a:gd name="connsiteX447" fmla="*/ 860115 w 1922270"/>
              <a:gd name="connsiteY447" fmla="*/ 153428 h 1245497"/>
              <a:gd name="connsiteX448" fmla="*/ 862044 w 1922270"/>
              <a:gd name="connsiteY448" fmla="*/ 150635 h 1245497"/>
              <a:gd name="connsiteX449" fmla="*/ 863962 w 1922270"/>
              <a:gd name="connsiteY449" fmla="*/ 147863 h 1245497"/>
              <a:gd name="connsiteX450" fmla="*/ 865890 w 1922270"/>
              <a:gd name="connsiteY450" fmla="*/ 145112 h 1245497"/>
              <a:gd name="connsiteX451" fmla="*/ 867808 w 1922270"/>
              <a:gd name="connsiteY451" fmla="*/ 142380 h 1245497"/>
              <a:gd name="connsiteX452" fmla="*/ 869736 w 1922270"/>
              <a:gd name="connsiteY452" fmla="*/ 139670 h 1245497"/>
              <a:gd name="connsiteX453" fmla="*/ 871664 w 1922270"/>
              <a:gd name="connsiteY453" fmla="*/ 136982 h 1245497"/>
              <a:gd name="connsiteX454" fmla="*/ 873582 w 1922270"/>
              <a:gd name="connsiteY454" fmla="*/ 134314 h 1245497"/>
              <a:gd name="connsiteX455" fmla="*/ 875510 w 1922270"/>
              <a:gd name="connsiteY455" fmla="*/ 131668 h 1245497"/>
              <a:gd name="connsiteX456" fmla="*/ 877428 w 1922270"/>
              <a:gd name="connsiteY456" fmla="*/ 129044 h 1245497"/>
              <a:gd name="connsiteX457" fmla="*/ 879356 w 1922270"/>
              <a:gd name="connsiteY457" fmla="*/ 126441 h 1245497"/>
              <a:gd name="connsiteX458" fmla="*/ 881284 w 1922270"/>
              <a:gd name="connsiteY458" fmla="*/ 123860 h 1245497"/>
              <a:gd name="connsiteX459" fmla="*/ 883202 w 1922270"/>
              <a:gd name="connsiteY459" fmla="*/ 121302 h 1245497"/>
              <a:gd name="connsiteX460" fmla="*/ 885130 w 1922270"/>
              <a:gd name="connsiteY460" fmla="*/ 118766 h 1245497"/>
              <a:gd name="connsiteX461" fmla="*/ 887058 w 1922270"/>
              <a:gd name="connsiteY461" fmla="*/ 116252 h 1245497"/>
              <a:gd name="connsiteX462" fmla="*/ 888977 w 1922270"/>
              <a:gd name="connsiteY462" fmla="*/ 113762 h 1245497"/>
              <a:gd name="connsiteX463" fmla="*/ 890905 w 1922270"/>
              <a:gd name="connsiteY463" fmla="*/ 111294 h 1245497"/>
              <a:gd name="connsiteX464" fmla="*/ 892823 w 1922270"/>
              <a:gd name="connsiteY464" fmla="*/ 108849 h 1245497"/>
              <a:gd name="connsiteX465" fmla="*/ 894751 w 1922270"/>
              <a:gd name="connsiteY465" fmla="*/ 106428 h 1245497"/>
              <a:gd name="connsiteX466" fmla="*/ 896679 w 1922270"/>
              <a:gd name="connsiteY466" fmla="*/ 104030 h 1245497"/>
              <a:gd name="connsiteX467" fmla="*/ 898597 w 1922270"/>
              <a:gd name="connsiteY467" fmla="*/ 101656 h 1245497"/>
              <a:gd name="connsiteX468" fmla="*/ 900525 w 1922270"/>
              <a:gd name="connsiteY468" fmla="*/ 99305 h 1245497"/>
              <a:gd name="connsiteX469" fmla="*/ 902443 w 1922270"/>
              <a:gd name="connsiteY469" fmla="*/ 96979 h 1245497"/>
              <a:gd name="connsiteX470" fmla="*/ 904371 w 1922270"/>
              <a:gd name="connsiteY470" fmla="*/ 94676 h 1245497"/>
              <a:gd name="connsiteX471" fmla="*/ 906299 w 1922270"/>
              <a:gd name="connsiteY471" fmla="*/ 92398 h 1245497"/>
              <a:gd name="connsiteX472" fmla="*/ 908217 w 1922270"/>
              <a:gd name="connsiteY472" fmla="*/ 90144 h 1245497"/>
              <a:gd name="connsiteX473" fmla="*/ 910145 w 1922270"/>
              <a:gd name="connsiteY473" fmla="*/ 87915 h 1245497"/>
              <a:gd name="connsiteX474" fmla="*/ 912063 w 1922270"/>
              <a:gd name="connsiteY474" fmla="*/ 85711 h 1245497"/>
              <a:gd name="connsiteX475" fmla="*/ 913991 w 1922270"/>
              <a:gd name="connsiteY475" fmla="*/ 83531 h 1245497"/>
              <a:gd name="connsiteX476" fmla="*/ 915919 w 1922270"/>
              <a:gd name="connsiteY476" fmla="*/ 81377 h 1245497"/>
              <a:gd name="connsiteX477" fmla="*/ 917838 w 1922270"/>
              <a:gd name="connsiteY477" fmla="*/ 79248 h 1245497"/>
              <a:gd name="connsiteX478" fmla="*/ 919766 w 1922270"/>
              <a:gd name="connsiteY478" fmla="*/ 77144 h 1245497"/>
              <a:gd name="connsiteX479" fmla="*/ 921694 w 1922270"/>
              <a:gd name="connsiteY479" fmla="*/ 75065 h 1245497"/>
              <a:gd name="connsiteX480" fmla="*/ 923612 w 1922270"/>
              <a:gd name="connsiteY480" fmla="*/ 73013 h 1245497"/>
              <a:gd name="connsiteX481" fmla="*/ 925540 w 1922270"/>
              <a:gd name="connsiteY481" fmla="*/ 70986 h 1245497"/>
              <a:gd name="connsiteX482" fmla="*/ 927458 w 1922270"/>
              <a:gd name="connsiteY482" fmla="*/ 68985 h 1245497"/>
              <a:gd name="connsiteX483" fmla="*/ 929386 w 1922270"/>
              <a:gd name="connsiteY483" fmla="*/ 67010 h 1245497"/>
              <a:gd name="connsiteX484" fmla="*/ 931314 w 1922270"/>
              <a:gd name="connsiteY484" fmla="*/ 65062 h 1245497"/>
              <a:gd name="connsiteX485" fmla="*/ 933232 w 1922270"/>
              <a:gd name="connsiteY485" fmla="*/ 63140 h 1245497"/>
              <a:gd name="connsiteX486" fmla="*/ 935160 w 1922270"/>
              <a:gd name="connsiteY486" fmla="*/ 61243 h 1245497"/>
              <a:gd name="connsiteX487" fmla="*/ 937078 w 1922270"/>
              <a:gd name="connsiteY487" fmla="*/ 59375 h 1245497"/>
              <a:gd name="connsiteX488" fmla="*/ 939006 w 1922270"/>
              <a:gd name="connsiteY488" fmla="*/ 57532 h 1245497"/>
              <a:gd name="connsiteX489" fmla="*/ 940934 w 1922270"/>
              <a:gd name="connsiteY489" fmla="*/ 55718 h 1245497"/>
              <a:gd name="connsiteX490" fmla="*/ 942852 w 1922270"/>
              <a:gd name="connsiteY490" fmla="*/ 53929 h 1245497"/>
              <a:gd name="connsiteX491" fmla="*/ 944781 w 1922270"/>
              <a:gd name="connsiteY491" fmla="*/ 52169 h 1245497"/>
              <a:gd name="connsiteX492" fmla="*/ 946709 w 1922270"/>
              <a:gd name="connsiteY492" fmla="*/ 50435 h 1245497"/>
              <a:gd name="connsiteX493" fmla="*/ 948627 w 1922270"/>
              <a:gd name="connsiteY493" fmla="*/ 48729 h 1245497"/>
              <a:gd name="connsiteX494" fmla="*/ 950555 w 1922270"/>
              <a:gd name="connsiteY494" fmla="*/ 47050 h 1245497"/>
              <a:gd name="connsiteX495" fmla="*/ 952473 w 1922270"/>
              <a:gd name="connsiteY495" fmla="*/ 45400 h 1245497"/>
              <a:gd name="connsiteX496" fmla="*/ 954401 w 1922270"/>
              <a:gd name="connsiteY496" fmla="*/ 43777 h 1245497"/>
              <a:gd name="connsiteX497" fmla="*/ 956329 w 1922270"/>
              <a:gd name="connsiteY497" fmla="*/ 42182 h 1245497"/>
              <a:gd name="connsiteX498" fmla="*/ 958247 w 1922270"/>
              <a:gd name="connsiteY498" fmla="*/ 40614 h 1245497"/>
              <a:gd name="connsiteX499" fmla="*/ 960175 w 1922270"/>
              <a:gd name="connsiteY499" fmla="*/ 39076 h 1245497"/>
              <a:gd name="connsiteX500" fmla="*/ 962093 w 1922270"/>
              <a:gd name="connsiteY500" fmla="*/ 37565 h 1245497"/>
              <a:gd name="connsiteX501" fmla="*/ 964021 w 1922270"/>
              <a:gd name="connsiteY501" fmla="*/ 36083 h 1245497"/>
              <a:gd name="connsiteX502" fmla="*/ 965949 w 1922270"/>
              <a:gd name="connsiteY502" fmla="*/ 34629 h 1245497"/>
              <a:gd name="connsiteX503" fmla="*/ 967867 w 1922270"/>
              <a:gd name="connsiteY503" fmla="*/ 33204 h 1245497"/>
              <a:gd name="connsiteX504" fmla="*/ 969795 w 1922270"/>
              <a:gd name="connsiteY504" fmla="*/ 31808 h 1245497"/>
              <a:gd name="connsiteX505" fmla="*/ 971714 w 1922270"/>
              <a:gd name="connsiteY505" fmla="*/ 30441 h 1245497"/>
              <a:gd name="connsiteX506" fmla="*/ 973642 w 1922270"/>
              <a:gd name="connsiteY506" fmla="*/ 29103 h 1245497"/>
              <a:gd name="connsiteX507" fmla="*/ 975570 w 1922270"/>
              <a:gd name="connsiteY507" fmla="*/ 27793 h 1245497"/>
              <a:gd name="connsiteX508" fmla="*/ 977488 w 1922270"/>
              <a:gd name="connsiteY508" fmla="*/ 26513 h 1245497"/>
              <a:gd name="connsiteX509" fmla="*/ 979416 w 1922270"/>
              <a:gd name="connsiteY509" fmla="*/ 25262 h 1245497"/>
              <a:gd name="connsiteX510" fmla="*/ 981344 w 1922270"/>
              <a:gd name="connsiteY510" fmla="*/ 24040 h 1245497"/>
              <a:gd name="connsiteX511" fmla="*/ 983262 w 1922270"/>
              <a:gd name="connsiteY511" fmla="*/ 22848 h 1245497"/>
              <a:gd name="connsiteX512" fmla="*/ 985190 w 1922270"/>
              <a:gd name="connsiteY512" fmla="*/ 21685 h 1245497"/>
              <a:gd name="connsiteX513" fmla="*/ 987108 w 1922270"/>
              <a:gd name="connsiteY513" fmla="*/ 20552 h 1245497"/>
              <a:gd name="connsiteX514" fmla="*/ 989036 w 1922270"/>
              <a:gd name="connsiteY514" fmla="*/ 19448 h 1245497"/>
              <a:gd name="connsiteX515" fmla="*/ 990964 w 1922270"/>
              <a:gd name="connsiteY515" fmla="*/ 18374 h 1245497"/>
              <a:gd name="connsiteX516" fmla="*/ 992882 w 1922270"/>
              <a:gd name="connsiteY516" fmla="*/ 17330 h 1245497"/>
              <a:gd name="connsiteX517" fmla="*/ 994810 w 1922270"/>
              <a:gd name="connsiteY517" fmla="*/ 16316 h 1245497"/>
              <a:gd name="connsiteX518" fmla="*/ 996728 w 1922270"/>
              <a:gd name="connsiteY518" fmla="*/ 15331 h 1245497"/>
              <a:gd name="connsiteX519" fmla="*/ 998657 w 1922270"/>
              <a:gd name="connsiteY519" fmla="*/ 14377 h 1245497"/>
              <a:gd name="connsiteX520" fmla="*/ 1000585 w 1922270"/>
              <a:gd name="connsiteY520" fmla="*/ 13453 h 1245497"/>
              <a:gd name="connsiteX521" fmla="*/ 1002503 w 1922270"/>
              <a:gd name="connsiteY521" fmla="*/ 12560 h 1245497"/>
              <a:gd name="connsiteX522" fmla="*/ 1004431 w 1922270"/>
              <a:gd name="connsiteY522" fmla="*/ 11696 h 1245497"/>
              <a:gd name="connsiteX523" fmla="*/ 1006359 w 1922270"/>
              <a:gd name="connsiteY523" fmla="*/ 10863 h 1245497"/>
              <a:gd name="connsiteX524" fmla="*/ 1008277 w 1922270"/>
              <a:gd name="connsiteY524" fmla="*/ 10060 h 1245497"/>
              <a:gd name="connsiteX525" fmla="*/ 1010205 w 1922270"/>
              <a:gd name="connsiteY525" fmla="*/ 9288 h 1245497"/>
              <a:gd name="connsiteX526" fmla="*/ 1012123 w 1922270"/>
              <a:gd name="connsiteY526" fmla="*/ 8546 h 1245497"/>
              <a:gd name="connsiteX527" fmla="*/ 1014051 w 1922270"/>
              <a:gd name="connsiteY527" fmla="*/ 7834 h 1245497"/>
              <a:gd name="connsiteX528" fmla="*/ 1015979 w 1922270"/>
              <a:gd name="connsiteY528" fmla="*/ 7154 h 1245497"/>
              <a:gd name="connsiteX529" fmla="*/ 1017897 w 1922270"/>
              <a:gd name="connsiteY529" fmla="*/ 6504 h 1245497"/>
              <a:gd name="connsiteX530" fmla="*/ 1019825 w 1922270"/>
              <a:gd name="connsiteY530" fmla="*/ 5884 h 1245497"/>
              <a:gd name="connsiteX531" fmla="*/ 1021743 w 1922270"/>
              <a:gd name="connsiteY531" fmla="*/ 5296 h 1245497"/>
              <a:gd name="connsiteX532" fmla="*/ 1023671 w 1922270"/>
              <a:gd name="connsiteY532" fmla="*/ 4738 h 1245497"/>
              <a:gd name="connsiteX533" fmla="*/ 1025599 w 1922270"/>
              <a:gd name="connsiteY533" fmla="*/ 4211 h 1245497"/>
              <a:gd name="connsiteX534" fmla="*/ 1027518 w 1922270"/>
              <a:gd name="connsiteY534" fmla="*/ 3715 h 1245497"/>
              <a:gd name="connsiteX535" fmla="*/ 1029446 w 1922270"/>
              <a:gd name="connsiteY535" fmla="*/ 3250 h 1245497"/>
              <a:gd name="connsiteX536" fmla="*/ 1031364 w 1922270"/>
              <a:gd name="connsiteY536" fmla="*/ 2816 h 1245497"/>
              <a:gd name="connsiteX537" fmla="*/ 1033292 w 1922270"/>
              <a:gd name="connsiteY537" fmla="*/ 2413 h 1245497"/>
              <a:gd name="connsiteX538" fmla="*/ 1035220 w 1922270"/>
              <a:gd name="connsiteY538" fmla="*/ 2040 h 1245497"/>
              <a:gd name="connsiteX539" fmla="*/ 1037138 w 1922270"/>
              <a:gd name="connsiteY539" fmla="*/ 1699 h 1245497"/>
              <a:gd name="connsiteX540" fmla="*/ 1039066 w 1922270"/>
              <a:gd name="connsiteY540" fmla="*/ 1389 h 1245497"/>
              <a:gd name="connsiteX541" fmla="*/ 1040994 w 1922270"/>
              <a:gd name="connsiteY541" fmla="*/ 1110 h 1245497"/>
              <a:gd name="connsiteX542" fmla="*/ 1042912 w 1922270"/>
              <a:gd name="connsiteY542" fmla="*/ 862 h 1245497"/>
              <a:gd name="connsiteX543" fmla="*/ 1044840 w 1922270"/>
              <a:gd name="connsiteY543" fmla="*/ 646 h 1245497"/>
              <a:gd name="connsiteX544" fmla="*/ 1046758 w 1922270"/>
              <a:gd name="connsiteY544" fmla="*/ 460 h 1245497"/>
              <a:gd name="connsiteX545" fmla="*/ 1048686 w 1922270"/>
              <a:gd name="connsiteY545" fmla="*/ 306 h 1245497"/>
              <a:gd name="connsiteX546" fmla="*/ 1050614 w 1922270"/>
              <a:gd name="connsiteY546" fmla="*/ 182 h 1245497"/>
              <a:gd name="connsiteX547" fmla="*/ 1052532 w 1922270"/>
              <a:gd name="connsiteY547" fmla="*/ 90 h 1245497"/>
              <a:gd name="connsiteX548" fmla="*/ 1054461 w 1922270"/>
              <a:gd name="connsiteY548" fmla="*/ 30 h 1245497"/>
              <a:gd name="connsiteX549" fmla="*/ 1056379 w 1922270"/>
              <a:gd name="connsiteY549" fmla="*/ 0 h 1245497"/>
              <a:gd name="connsiteX550" fmla="*/ 1058307 w 1922270"/>
              <a:gd name="connsiteY550" fmla="*/ 1 h 1245497"/>
              <a:gd name="connsiteX551" fmla="*/ 1060235 w 1922270"/>
              <a:gd name="connsiteY551" fmla="*/ 34 h 1245497"/>
              <a:gd name="connsiteX552" fmla="*/ 1062153 w 1922270"/>
              <a:gd name="connsiteY552" fmla="*/ 98 h 1245497"/>
              <a:gd name="connsiteX553" fmla="*/ 1064081 w 1922270"/>
              <a:gd name="connsiteY553" fmla="*/ 193 h 1245497"/>
              <a:gd name="connsiteX554" fmla="*/ 1065999 w 1922270"/>
              <a:gd name="connsiteY554" fmla="*/ 320 h 1245497"/>
              <a:gd name="connsiteX555" fmla="*/ 1067927 w 1922270"/>
              <a:gd name="connsiteY555" fmla="*/ 477 h 1245497"/>
              <a:gd name="connsiteX556" fmla="*/ 1069855 w 1922270"/>
              <a:gd name="connsiteY556" fmla="*/ 666 h 1245497"/>
              <a:gd name="connsiteX557" fmla="*/ 1071773 w 1922270"/>
              <a:gd name="connsiteY557" fmla="*/ 886 h 1245497"/>
              <a:gd name="connsiteX558" fmla="*/ 1073701 w 1922270"/>
              <a:gd name="connsiteY558" fmla="*/ 1137 h 1245497"/>
              <a:gd name="connsiteX559" fmla="*/ 1075629 w 1922270"/>
              <a:gd name="connsiteY559" fmla="*/ 1419 h 1245497"/>
              <a:gd name="connsiteX560" fmla="*/ 1077547 w 1922270"/>
              <a:gd name="connsiteY560" fmla="*/ 1732 h 1245497"/>
              <a:gd name="connsiteX561" fmla="*/ 1079475 w 1922270"/>
              <a:gd name="connsiteY561" fmla="*/ 2076 h 1245497"/>
              <a:gd name="connsiteX562" fmla="*/ 1081394 w 1922270"/>
              <a:gd name="connsiteY562" fmla="*/ 2451 h 1245497"/>
              <a:gd name="connsiteX563" fmla="*/ 1083322 w 1922270"/>
              <a:gd name="connsiteY563" fmla="*/ 2858 h 1245497"/>
              <a:gd name="connsiteX564" fmla="*/ 1085250 w 1922270"/>
              <a:gd name="connsiteY564" fmla="*/ 3295 h 1245497"/>
              <a:gd name="connsiteX565" fmla="*/ 1087168 w 1922270"/>
              <a:gd name="connsiteY565" fmla="*/ 3763 h 1245497"/>
              <a:gd name="connsiteX566" fmla="*/ 1089096 w 1922270"/>
              <a:gd name="connsiteY566" fmla="*/ 4262 h 1245497"/>
              <a:gd name="connsiteX567" fmla="*/ 1091014 w 1922270"/>
              <a:gd name="connsiteY567" fmla="*/ 4792 h 1245497"/>
              <a:gd name="connsiteX568" fmla="*/ 1092942 w 1922270"/>
              <a:gd name="connsiteY568" fmla="*/ 5353 h 1245497"/>
              <a:gd name="connsiteX569" fmla="*/ 1094870 w 1922270"/>
              <a:gd name="connsiteY569" fmla="*/ 5945 h 1245497"/>
              <a:gd name="connsiteX570" fmla="*/ 1096788 w 1922270"/>
              <a:gd name="connsiteY570" fmla="*/ 6567 h 1245497"/>
              <a:gd name="connsiteX571" fmla="*/ 1098716 w 1922270"/>
              <a:gd name="connsiteY571" fmla="*/ 7220 h 1245497"/>
              <a:gd name="connsiteX572" fmla="*/ 1100644 w 1922270"/>
              <a:gd name="connsiteY572" fmla="*/ 7904 h 1245497"/>
              <a:gd name="connsiteX573" fmla="*/ 1102562 w 1922270"/>
              <a:gd name="connsiteY573" fmla="*/ 8619 h 1245497"/>
              <a:gd name="connsiteX574" fmla="*/ 1104490 w 1922270"/>
              <a:gd name="connsiteY574" fmla="*/ 9364 h 1245497"/>
              <a:gd name="connsiteX575" fmla="*/ 1106409 w 1922270"/>
              <a:gd name="connsiteY575" fmla="*/ 10139 h 1245497"/>
              <a:gd name="connsiteX576" fmla="*/ 1108337 w 1922270"/>
              <a:gd name="connsiteY576" fmla="*/ 10945 h 1245497"/>
              <a:gd name="connsiteX577" fmla="*/ 1110265 w 1922270"/>
              <a:gd name="connsiteY577" fmla="*/ 11781 h 1245497"/>
              <a:gd name="connsiteX578" fmla="*/ 1112183 w 1922270"/>
              <a:gd name="connsiteY578" fmla="*/ 12648 h 1245497"/>
              <a:gd name="connsiteX579" fmla="*/ 1114111 w 1922270"/>
              <a:gd name="connsiteY579" fmla="*/ 13545 h 1245497"/>
              <a:gd name="connsiteX580" fmla="*/ 1116029 w 1922270"/>
              <a:gd name="connsiteY580" fmla="*/ 14472 h 1245497"/>
              <a:gd name="connsiteX581" fmla="*/ 1117957 w 1922270"/>
              <a:gd name="connsiteY581" fmla="*/ 15429 h 1245497"/>
              <a:gd name="connsiteX582" fmla="*/ 1119885 w 1922270"/>
              <a:gd name="connsiteY582" fmla="*/ 16415 h 1245497"/>
              <a:gd name="connsiteX583" fmla="*/ 1121803 w 1922270"/>
              <a:gd name="connsiteY583" fmla="*/ 17433 h 1245497"/>
              <a:gd name="connsiteX584" fmla="*/ 1123731 w 1922270"/>
              <a:gd name="connsiteY584" fmla="*/ 18480 h 1245497"/>
              <a:gd name="connsiteX585" fmla="*/ 1125649 w 1922270"/>
              <a:gd name="connsiteY585" fmla="*/ 19557 h 1245497"/>
              <a:gd name="connsiteX586" fmla="*/ 1127577 w 1922270"/>
              <a:gd name="connsiteY586" fmla="*/ 20663 h 1245497"/>
              <a:gd name="connsiteX587" fmla="*/ 1129505 w 1922270"/>
              <a:gd name="connsiteY587" fmla="*/ 21800 h 1245497"/>
              <a:gd name="connsiteX588" fmla="*/ 1131423 w 1922270"/>
              <a:gd name="connsiteY588" fmla="*/ 22966 h 1245497"/>
              <a:gd name="connsiteX589" fmla="*/ 1133351 w 1922270"/>
              <a:gd name="connsiteY589" fmla="*/ 24160 h 1245497"/>
              <a:gd name="connsiteX590" fmla="*/ 1135279 w 1922270"/>
              <a:gd name="connsiteY590" fmla="*/ 25386 h 1245497"/>
              <a:gd name="connsiteX591" fmla="*/ 1137198 w 1922270"/>
              <a:gd name="connsiteY591" fmla="*/ 26640 h 1245497"/>
              <a:gd name="connsiteX592" fmla="*/ 1139126 w 1922270"/>
              <a:gd name="connsiteY592" fmla="*/ 27923 h 1245497"/>
              <a:gd name="connsiteX593" fmla="*/ 1141044 w 1922270"/>
              <a:gd name="connsiteY593" fmla="*/ 29235 h 1245497"/>
              <a:gd name="connsiteX594" fmla="*/ 1142972 w 1922270"/>
              <a:gd name="connsiteY594" fmla="*/ 30577 h 1245497"/>
              <a:gd name="connsiteX595" fmla="*/ 1144900 w 1922270"/>
              <a:gd name="connsiteY595" fmla="*/ 31947 h 1245497"/>
              <a:gd name="connsiteX596" fmla="*/ 1146818 w 1922270"/>
              <a:gd name="connsiteY596" fmla="*/ 33345 h 1245497"/>
              <a:gd name="connsiteX597" fmla="*/ 1148746 w 1922270"/>
              <a:gd name="connsiteY597" fmla="*/ 34774 h 1245497"/>
              <a:gd name="connsiteX598" fmla="*/ 1150664 w 1922270"/>
              <a:gd name="connsiteY598" fmla="*/ 36230 h 1245497"/>
              <a:gd name="connsiteX599" fmla="*/ 1152592 w 1922270"/>
              <a:gd name="connsiteY599" fmla="*/ 37715 h 1245497"/>
              <a:gd name="connsiteX600" fmla="*/ 1154520 w 1922270"/>
              <a:gd name="connsiteY600" fmla="*/ 39228 h 1245497"/>
              <a:gd name="connsiteX601" fmla="*/ 1156438 w 1922270"/>
              <a:gd name="connsiteY601" fmla="*/ 40769 h 1245497"/>
              <a:gd name="connsiteX602" fmla="*/ 1158366 w 1922270"/>
              <a:gd name="connsiteY602" fmla="*/ 42340 h 1245497"/>
              <a:gd name="connsiteX603" fmla="*/ 1160284 w 1922270"/>
              <a:gd name="connsiteY603" fmla="*/ 43938 h 1245497"/>
              <a:gd name="connsiteX604" fmla="*/ 1162212 w 1922270"/>
              <a:gd name="connsiteY604" fmla="*/ 45564 h 1245497"/>
              <a:gd name="connsiteX605" fmla="*/ 1164141 w 1922270"/>
              <a:gd name="connsiteY605" fmla="*/ 47216 h 1245497"/>
              <a:gd name="connsiteX606" fmla="*/ 1166059 w 1922270"/>
              <a:gd name="connsiteY606" fmla="*/ 48898 h 1245497"/>
              <a:gd name="connsiteX607" fmla="*/ 1167987 w 1922270"/>
              <a:gd name="connsiteY607" fmla="*/ 50607 h 1245497"/>
              <a:gd name="connsiteX608" fmla="*/ 1169915 w 1922270"/>
              <a:gd name="connsiteY608" fmla="*/ 52344 h 1245497"/>
              <a:gd name="connsiteX609" fmla="*/ 1171833 w 1922270"/>
              <a:gd name="connsiteY609" fmla="*/ 54107 h 1245497"/>
              <a:gd name="connsiteX610" fmla="*/ 1173761 w 1922270"/>
              <a:gd name="connsiteY610" fmla="*/ 55898 h 1245497"/>
              <a:gd name="connsiteX611" fmla="*/ 1175679 w 1922270"/>
              <a:gd name="connsiteY611" fmla="*/ 57715 h 1245497"/>
              <a:gd name="connsiteX612" fmla="*/ 1177607 w 1922270"/>
              <a:gd name="connsiteY612" fmla="*/ 59560 h 1245497"/>
              <a:gd name="connsiteX613" fmla="*/ 1179535 w 1922270"/>
              <a:gd name="connsiteY613" fmla="*/ 61432 h 1245497"/>
              <a:gd name="connsiteX614" fmla="*/ 1181453 w 1922270"/>
              <a:gd name="connsiteY614" fmla="*/ 63331 h 1245497"/>
              <a:gd name="connsiteX615" fmla="*/ 1183381 w 1922270"/>
              <a:gd name="connsiteY615" fmla="*/ 65255 h 1245497"/>
              <a:gd name="connsiteX616" fmla="*/ 1185299 w 1922270"/>
              <a:gd name="connsiteY616" fmla="*/ 67207 h 1245497"/>
              <a:gd name="connsiteX617" fmla="*/ 1187227 w 1922270"/>
              <a:gd name="connsiteY617" fmla="*/ 69183 h 1245497"/>
              <a:gd name="connsiteX618" fmla="*/ 1189155 w 1922270"/>
              <a:gd name="connsiteY618" fmla="*/ 71187 h 1245497"/>
              <a:gd name="connsiteX619" fmla="*/ 1191074 w 1922270"/>
              <a:gd name="connsiteY619" fmla="*/ 73216 h 1245497"/>
              <a:gd name="connsiteX620" fmla="*/ 1193002 w 1922270"/>
              <a:gd name="connsiteY620" fmla="*/ 75272 h 1245497"/>
              <a:gd name="connsiteX621" fmla="*/ 1194930 w 1922270"/>
              <a:gd name="connsiteY621" fmla="*/ 77353 h 1245497"/>
              <a:gd name="connsiteX622" fmla="*/ 1196848 w 1922270"/>
              <a:gd name="connsiteY622" fmla="*/ 79460 h 1245497"/>
              <a:gd name="connsiteX623" fmla="*/ 1198776 w 1922270"/>
              <a:gd name="connsiteY623" fmla="*/ 81591 h 1245497"/>
              <a:gd name="connsiteX624" fmla="*/ 1200694 w 1922270"/>
              <a:gd name="connsiteY624" fmla="*/ 83748 h 1245497"/>
              <a:gd name="connsiteX625" fmla="*/ 1202622 w 1922270"/>
              <a:gd name="connsiteY625" fmla="*/ 85930 h 1245497"/>
              <a:gd name="connsiteX626" fmla="*/ 1204550 w 1922270"/>
              <a:gd name="connsiteY626" fmla="*/ 88137 h 1245497"/>
              <a:gd name="connsiteX627" fmla="*/ 1206468 w 1922270"/>
              <a:gd name="connsiteY627" fmla="*/ 90369 h 1245497"/>
              <a:gd name="connsiteX628" fmla="*/ 1208396 w 1922270"/>
              <a:gd name="connsiteY628" fmla="*/ 92625 h 1245497"/>
              <a:gd name="connsiteX629" fmla="*/ 1210314 w 1922270"/>
              <a:gd name="connsiteY629" fmla="*/ 94906 h 1245497"/>
              <a:gd name="connsiteX630" fmla="*/ 1212242 w 1922270"/>
              <a:gd name="connsiteY630" fmla="*/ 97211 h 1245497"/>
              <a:gd name="connsiteX631" fmla="*/ 1214170 w 1922270"/>
              <a:gd name="connsiteY631" fmla="*/ 99540 h 1245497"/>
              <a:gd name="connsiteX632" fmla="*/ 1216089 w 1922270"/>
              <a:gd name="connsiteY632" fmla="*/ 101892 h 1245497"/>
              <a:gd name="connsiteX633" fmla="*/ 1218017 w 1922270"/>
              <a:gd name="connsiteY633" fmla="*/ 104270 h 1245497"/>
              <a:gd name="connsiteX634" fmla="*/ 1219935 w 1922270"/>
              <a:gd name="connsiteY634" fmla="*/ 106670 h 1245497"/>
              <a:gd name="connsiteX635" fmla="*/ 1221863 w 1922270"/>
              <a:gd name="connsiteY635" fmla="*/ 109093 h 1245497"/>
              <a:gd name="connsiteX636" fmla="*/ 1223791 w 1922270"/>
              <a:gd name="connsiteY636" fmla="*/ 111541 h 1245497"/>
              <a:gd name="connsiteX637" fmla="*/ 1225709 w 1922270"/>
              <a:gd name="connsiteY637" fmla="*/ 114010 h 1245497"/>
              <a:gd name="connsiteX638" fmla="*/ 1227637 w 1922270"/>
              <a:gd name="connsiteY638" fmla="*/ 116503 h 1245497"/>
              <a:gd name="connsiteX639" fmla="*/ 1229565 w 1922270"/>
              <a:gd name="connsiteY639" fmla="*/ 119019 h 1245497"/>
              <a:gd name="connsiteX640" fmla="*/ 1231483 w 1922270"/>
              <a:gd name="connsiteY640" fmla="*/ 121557 h 1245497"/>
              <a:gd name="connsiteX641" fmla="*/ 1233411 w 1922270"/>
              <a:gd name="connsiteY641" fmla="*/ 124118 h 1245497"/>
              <a:gd name="connsiteX642" fmla="*/ 1235329 w 1922270"/>
              <a:gd name="connsiteY642" fmla="*/ 126701 h 1245497"/>
              <a:gd name="connsiteX643" fmla="*/ 1237257 w 1922270"/>
              <a:gd name="connsiteY643" fmla="*/ 129306 h 1245497"/>
              <a:gd name="connsiteX644" fmla="*/ 1239185 w 1922270"/>
              <a:gd name="connsiteY644" fmla="*/ 131932 h 1245497"/>
              <a:gd name="connsiteX645" fmla="*/ 1241103 w 1922270"/>
              <a:gd name="connsiteY645" fmla="*/ 134580 h 1245497"/>
              <a:gd name="connsiteX646" fmla="*/ 1243031 w 1922270"/>
              <a:gd name="connsiteY646" fmla="*/ 137250 h 1245497"/>
              <a:gd name="connsiteX647" fmla="*/ 1244950 w 1922270"/>
              <a:gd name="connsiteY647" fmla="*/ 139941 h 1245497"/>
              <a:gd name="connsiteX648" fmla="*/ 1246878 w 1922270"/>
              <a:gd name="connsiteY648" fmla="*/ 142653 h 1245497"/>
              <a:gd name="connsiteX649" fmla="*/ 1248806 w 1922270"/>
              <a:gd name="connsiteY649" fmla="*/ 145386 h 1245497"/>
              <a:gd name="connsiteX650" fmla="*/ 1250724 w 1922270"/>
              <a:gd name="connsiteY650" fmla="*/ 148140 h 1245497"/>
              <a:gd name="connsiteX651" fmla="*/ 1252652 w 1922270"/>
              <a:gd name="connsiteY651" fmla="*/ 150914 h 1245497"/>
              <a:gd name="connsiteX652" fmla="*/ 1254580 w 1922270"/>
              <a:gd name="connsiteY652" fmla="*/ 153708 h 1245497"/>
              <a:gd name="connsiteX653" fmla="*/ 1256498 w 1922270"/>
              <a:gd name="connsiteY653" fmla="*/ 156523 h 1245497"/>
              <a:gd name="connsiteX654" fmla="*/ 1258426 w 1922270"/>
              <a:gd name="connsiteY654" fmla="*/ 159358 h 1245497"/>
              <a:gd name="connsiteX655" fmla="*/ 1260344 w 1922270"/>
              <a:gd name="connsiteY655" fmla="*/ 162212 h 1245497"/>
              <a:gd name="connsiteX656" fmla="*/ 1262272 w 1922270"/>
              <a:gd name="connsiteY656" fmla="*/ 165087 h 1245497"/>
              <a:gd name="connsiteX657" fmla="*/ 1264200 w 1922270"/>
              <a:gd name="connsiteY657" fmla="*/ 167980 h 1245497"/>
              <a:gd name="connsiteX658" fmla="*/ 1266118 w 1922270"/>
              <a:gd name="connsiteY658" fmla="*/ 170893 h 1245497"/>
              <a:gd name="connsiteX659" fmla="*/ 1268046 w 1922270"/>
              <a:gd name="connsiteY659" fmla="*/ 173823 h 1245497"/>
              <a:gd name="connsiteX660" fmla="*/ 1269964 w 1922270"/>
              <a:gd name="connsiteY660" fmla="*/ 176774 h 1245497"/>
              <a:gd name="connsiteX661" fmla="*/ 1271892 w 1922270"/>
              <a:gd name="connsiteY661" fmla="*/ 179743 h 1245497"/>
              <a:gd name="connsiteX662" fmla="*/ 1273821 w 1922270"/>
              <a:gd name="connsiteY662" fmla="*/ 182730 h 1245497"/>
              <a:gd name="connsiteX663" fmla="*/ 1275739 w 1922270"/>
              <a:gd name="connsiteY663" fmla="*/ 185736 h 1245497"/>
              <a:gd name="connsiteX664" fmla="*/ 1277667 w 1922270"/>
              <a:gd name="connsiteY664" fmla="*/ 188759 h 1245497"/>
              <a:gd name="connsiteX665" fmla="*/ 1279585 w 1922270"/>
              <a:gd name="connsiteY665" fmla="*/ 191800 h 1245497"/>
              <a:gd name="connsiteX666" fmla="*/ 1281513 w 1922270"/>
              <a:gd name="connsiteY666" fmla="*/ 194859 h 1245497"/>
              <a:gd name="connsiteX667" fmla="*/ 1283441 w 1922270"/>
              <a:gd name="connsiteY667" fmla="*/ 197935 h 1245497"/>
              <a:gd name="connsiteX668" fmla="*/ 1285359 w 1922270"/>
              <a:gd name="connsiteY668" fmla="*/ 201028 h 1245497"/>
              <a:gd name="connsiteX669" fmla="*/ 1287287 w 1922270"/>
              <a:gd name="connsiteY669" fmla="*/ 204139 h 1245497"/>
              <a:gd name="connsiteX670" fmla="*/ 1289215 w 1922270"/>
              <a:gd name="connsiteY670" fmla="*/ 207265 h 1245497"/>
              <a:gd name="connsiteX671" fmla="*/ 1291133 w 1922270"/>
              <a:gd name="connsiteY671" fmla="*/ 210409 h 1245497"/>
              <a:gd name="connsiteX672" fmla="*/ 1293061 w 1922270"/>
              <a:gd name="connsiteY672" fmla="*/ 213568 h 1245497"/>
              <a:gd name="connsiteX673" fmla="*/ 1294979 w 1922270"/>
              <a:gd name="connsiteY673" fmla="*/ 216744 h 1245497"/>
              <a:gd name="connsiteX674" fmla="*/ 1296907 w 1922270"/>
              <a:gd name="connsiteY674" fmla="*/ 219937 h 1245497"/>
              <a:gd name="connsiteX675" fmla="*/ 1298836 w 1922270"/>
              <a:gd name="connsiteY675" fmla="*/ 223144 h 1245497"/>
              <a:gd name="connsiteX676" fmla="*/ 1300754 w 1922270"/>
              <a:gd name="connsiteY676" fmla="*/ 226367 h 1245497"/>
              <a:gd name="connsiteX677" fmla="*/ 1302682 w 1922270"/>
              <a:gd name="connsiteY677" fmla="*/ 229606 h 1245497"/>
              <a:gd name="connsiteX678" fmla="*/ 1304600 w 1922270"/>
              <a:gd name="connsiteY678" fmla="*/ 232858 h 1245497"/>
              <a:gd name="connsiteX679" fmla="*/ 1306528 w 1922270"/>
              <a:gd name="connsiteY679" fmla="*/ 236127 h 1245497"/>
              <a:gd name="connsiteX680" fmla="*/ 1308456 w 1922270"/>
              <a:gd name="connsiteY680" fmla="*/ 239410 h 1245497"/>
              <a:gd name="connsiteX681" fmla="*/ 1310374 w 1922270"/>
              <a:gd name="connsiteY681" fmla="*/ 242707 h 1245497"/>
              <a:gd name="connsiteX682" fmla="*/ 1312302 w 1922270"/>
              <a:gd name="connsiteY682" fmla="*/ 246019 h 1245497"/>
              <a:gd name="connsiteX683" fmla="*/ 1314220 w 1922270"/>
              <a:gd name="connsiteY683" fmla="*/ 249344 h 1245497"/>
              <a:gd name="connsiteX684" fmla="*/ 1316148 w 1922270"/>
              <a:gd name="connsiteY684" fmla="*/ 252685 h 1245497"/>
              <a:gd name="connsiteX685" fmla="*/ 1318076 w 1922270"/>
              <a:gd name="connsiteY685" fmla="*/ 256037 h 1245497"/>
              <a:gd name="connsiteX686" fmla="*/ 1319994 w 1922270"/>
              <a:gd name="connsiteY686" fmla="*/ 259404 h 1245497"/>
              <a:gd name="connsiteX687" fmla="*/ 1321922 w 1922270"/>
              <a:gd name="connsiteY687" fmla="*/ 262783 h 1245497"/>
              <a:gd name="connsiteX688" fmla="*/ 1323850 w 1922270"/>
              <a:gd name="connsiteY688" fmla="*/ 266176 h 1245497"/>
              <a:gd name="connsiteX689" fmla="*/ 1325769 w 1922270"/>
              <a:gd name="connsiteY689" fmla="*/ 269581 h 1245497"/>
              <a:gd name="connsiteX690" fmla="*/ 1327696 w 1922270"/>
              <a:gd name="connsiteY690" fmla="*/ 272999 h 1245497"/>
              <a:gd name="connsiteX691" fmla="*/ 1329615 w 1922270"/>
              <a:gd name="connsiteY691" fmla="*/ 276428 h 1245497"/>
              <a:gd name="connsiteX692" fmla="*/ 1331543 w 1922270"/>
              <a:gd name="connsiteY692" fmla="*/ 279871 h 1245497"/>
              <a:gd name="connsiteX693" fmla="*/ 1333471 w 1922270"/>
              <a:gd name="connsiteY693" fmla="*/ 283325 h 1245497"/>
              <a:gd name="connsiteX694" fmla="*/ 1335389 w 1922270"/>
              <a:gd name="connsiteY694" fmla="*/ 286791 h 1245497"/>
              <a:gd name="connsiteX695" fmla="*/ 1337317 w 1922270"/>
              <a:gd name="connsiteY695" fmla="*/ 290268 h 1245497"/>
              <a:gd name="connsiteX696" fmla="*/ 1339235 w 1922270"/>
              <a:gd name="connsiteY696" fmla="*/ 293756 h 1245497"/>
              <a:gd name="connsiteX697" fmla="*/ 1341163 w 1922270"/>
              <a:gd name="connsiteY697" fmla="*/ 297255 h 1245497"/>
              <a:gd name="connsiteX698" fmla="*/ 1343091 w 1922270"/>
              <a:gd name="connsiteY698" fmla="*/ 300765 h 1245497"/>
              <a:gd name="connsiteX699" fmla="*/ 1345009 w 1922270"/>
              <a:gd name="connsiteY699" fmla="*/ 304287 h 1245497"/>
              <a:gd name="connsiteX700" fmla="*/ 1346937 w 1922270"/>
              <a:gd name="connsiteY700" fmla="*/ 307818 h 1245497"/>
              <a:gd name="connsiteX701" fmla="*/ 1348865 w 1922270"/>
              <a:gd name="connsiteY701" fmla="*/ 311359 h 1245497"/>
              <a:gd name="connsiteX702" fmla="*/ 1350783 w 1922270"/>
              <a:gd name="connsiteY702" fmla="*/ 314911 h 1245497"/>
              <a:gd name="connsiteX703" fmla="*/ 1352711 w 1922270"/>
              <a:gd name="connsiteY703" fmla="*/ 318472 h 1245497"/>
              <a:gd name="connsiteX704" fmla="*/ 1354629 w 1922270"/>
              <a:gd name="connsiteY704" fmla="*/ 322042 h 1245497"/>
              <a:gd name="connsiteX705" fmla="*/ 1356558 w 1922270"/>
              <a:gd name="connsiteY705" fmla="*/ 325621 h 1245497"/>
              <a:gd name="connsiteX706" fmla="*/ 1358486 w 1922270"/>
              <a:gd name="connsiteY706" fmla="*/ 329210 h 1245497"/>
              <a:gd name="connsiteX707" fmla="*/ 1360404 w 1922270"/>
              <a:gd name="connsiteY707" fmla="*/ 332808 h 1245497"/>
              <a:gd name="connsiteX708" fmla="*/ 1362332 w 1922270"/>
              <a:gd name="connsiteY708" fmla="*/ 336414 h 1245497"/>
              <a:gd name="connsiteX709" fmla="*/ 1364250 w 1922270"/>
              <a:gd name="connsiteY709" fmla="*/ 340029 h 1245497"/>
              <a:gd name="connsiteX710" fmla="*/ 1366178 w 1922270"/>
              <a:gd name="connsiteY710" fmla="*/ 343653 h 1245497"/>
              <a:gd name="connsiteX711" fmla="*/ 1368106 w 1922270"/>
              <a:gd name="connsiteY711" fmla="*/ 347283 h 1245497"/>
              <a:gd name="connsiteX712" fmla="*/ 1370024 w 1922270"/>
              <a:gd name="connsiteY712" fmla="*/ 350922 h 1245497"/>
              <a:gd name="connsiteX713" fmla="*/ 1371952 w 1922270"/>
              <a:gd name="connsiteY713" fmla="*/ 354569 h 1245497"/>
              <a:gd name="connsiteX714" fmla="*/ 1373870 w 1922270"/>
              <a:gd name="connsiteY714" fmla="*/ 358222 h 1245497"/>
              <a:gd name="connsiteX715" fmla="*/ 1375798 w 1922270"/>
              <a:gd name="connsiteY715" fmla="*/ 361883 h 1245497"/>
              <a:gd name="connsiteX716" fmla="*/ 1377726 w 1922270"/>
              <a:gd name="connsiteY716" fmla="*/ 365551 h 1245497"/>
              <a:gd name="connsiteX717" fmla="*/ 1379644 w 1922270"/>
              <a:gd name="connsiteY717" fmla="*/ 369225 h 1245497"/>
              <a:gd name="connsiteX718" fmla="*/ 1381573 w 1922270"/>
              <a:gd name="connsiteY718" fmla="*/ 372906 h 1245497"/>
              <a:gd name="connsiteX719" fmla="*/ 1383501 w 1922270"/>
              <a:gd name="connsiteY719" fmla="*/ 376594 h 1245497"/>
              <a:gd name="connsiteX720" fmla="*/ 1385419 w 1922270"/>
              <a:gd name="connsiteY720" fmla="*/ 380287 h 1245497"/>
              <a:gd name="connsiteX721" fmla="*/ 1387347 w 1922270"/>
              <a:gd name="connsiteY721" fmla="*/ 383986 h 1245497"/>
              <a:gd name="connsiteX722" fmla="*/ 1389265 w 1922270"/>
              <a:gd name="connsiteY722" fmla="*/ 387692 h 1245497"/>
              <a:gd name="connsiteX723" fmla="*/ 1391193 w 1922270"/>
              <a:gd name="connsiteY723" fmla="*/ 391403 h 1245497"/>
              <a:gd name="connsiteX724" fmla="*/ 1393121 w 1922270"/>
              <a:gd name="connsiteY724" fmla="*/ 395118 h 1245497"/>
              <a:gd name="connsiteX725" fmla="*/ 1395039 w 1922270"/>
              <a:gd name="connsiteY725" fmla="*/ 398838 h 1245497"/>
              <a:gd name="connsiteX726" fmla="*/ 1396967 w 1922270"/>
              <a:gd name="connsiteY726" fmla="*/ 402564 h 1245497"/>
              <a:gd name="connsiteX727" fmla="*/ 1398885 w 1922270"/>
              <a:gd name="connsiteY727" fmla="*/ 406294 h 1245497"/>
              <a:gd name="connsiteX728" fmla="*/ 1400813 w 1922270"/>
              <a:gd name="connsiteY728" fmla="*/ 410029 h 1245497"/>
              <a:gd name="connsiteX729" fmla="*/ 1402741 w 1922270"/>
              <a:gd name="connsiteY729" fmla="*/ 413768 h 1245497"/>
              <a:gd name="connsiteX730" fmla="*/ 1404659 w 1922270"/>
              <a:gd name="connsiteY730" fmla="*/ 417511 h 1245497"/>
              <a:gd name="connsiteX731" fmla="*/ 1406587 w 1922270"/>
              <a:gd name="connsiteY731" fmla="*/ 421257 h 1245497"/>
              <a:gd name="connsiteX732" fmla="*/ 1408515 w 1922270"/>
              <a:gd name="connsiteY732" fmla="*/ 425008 h 1245497"/>
              <a:gd name="connsiteX733" fmla="*/ 1410434 w 1922270"/>
              <a:gd name="connsiteY733" fmla="*/ 428762 h 1245497"/>
              <a:gd name="connsiteX734" fmla="*/ 1412362 w 1922270"/>
              <a:gd name="connsiteY734" fmla="*/ 432519 h 1245497"/>
              <a:gd name="connsiteX735" fmla="*/ 1414280 w 1922270"/>
              <a:gd name="connsiteY735" fmla="*/ 436278 h 1245497"/>
              <a:gd name="connsiteX736" fmla="*/ 1416208 w 1922270"/>
              <a:gd name="connsiteY736" fmla="*/ 440041 h 1245497"/>
              <a:gd name="connsiteX737" fmla="*/ 1418136 w 1922270"/>
              <a:gd name="connsiteY737" fmla="*/ 443807 h 1245497"/>
              <a:gd name="connsiteX738" fmla="*/ 1420054 w 1922270"/>
              <a:gd name="connsiteY738" fmla="*/ 447574 h 1245497"/>
              <a:gd name="connsiteX739" fmla="*/ 1421982 w 1922270"/>
              <a:gd name="connsiteY739" fmla="*/ 451344 h 1245497"/>
              <a:gd name="connsiteX740" fmla="*/ 1423900 w 1922270"/>
              <a:gd name="connsiteY740" fmla="*/ 455115 h 1245497"/>
              <a:gd name="connsiteX741" fmla="*/ 1425828 w 1922270"/>
              <a:gd name="connsiteY741" fmla="*/ 458889 h 1245497"/>
              <a:gd name="connsiteX742" fmla="*/ 1427756 w 1922270"/>
              <a:gd name="connsiteY742" fmla="*/ 462665 h 1245497"/>
              <a:gd name="connsiteX743" fmla="*/ 1429674 w 1922270"/>
              <a:gd name="connsiteY743" fmla="*/ 466441 h 1245497"/>
              <a:gd name="connsiteX744" fmla="*/ 1431602 w 1922270"/>
              <a:gd name="connsiteY744" fmla="*/ 470219 h 1245497"/>
              <a:gd name="connsiteX745" fmla="*/ 1433520 w 1922270"/>
              <a:gd name="connsiteY745" fmla="*/ 473997 h 1245497"/>
              <a:gd name="connsiteX746" fmla="*/ 1435448 w 1922270"/>
              <a:gd name="connsiteY746" fmla="*/ 477777 h 1245497"/>
              <a:gd name="connsiteX747" fmla="*/ 1437376 w 1922270"/>
              <a:gd name="connsiteY747" fmla="*/ 481557 h 1245497"/>
              <a:gd name="connsiteX748" fmla="*/ 1439295 w 1922270"/>
              <a:gd name="connsiteY748" fmla="*/ 485338 h 1245497"/>
              <a:gd name="connsiteX749" fmla="*/ 1441223 w 1922270"/>
              <a:gd name="connsiteY749" fmla="*/ 489119 h 1245497"/>
              <a:gd name="connsiteX750" fmla="*/ 1443151 w 1922270"/>
              <a:gd name="connsiteY750" fmla="*/ 1245497 h 1245497"/>
              <a:gd name="connsiteX751" fmla="*/ 1445069 w 1922270"/>
              <a:gd name="connsiteY751" fmla="*/ 1245497 h 1245497"/>
              <a:gd name="connsiteX752" fmla="*/ 1446997 w 1922270"/>
              <a:gd name="connsiteY752" fmla="*/ 1245497 h 1245497"/>
              <a:gd name="connsiteX753" fmla="*/ 1448915 w 1922270"/>
              <a:gd name="connsiteY753" fmla="*/ 1245497 h 1245497"/>
              <a:gd name="connsiteX754" fmla="*/ 1450843 w 1922270"/>
              <a:gd name="connsiteY754" fmla="*/ 1245497 h 1245497"/>
              <a:gd name="connsiteX755" fmla="*/ 1452771 w 1922270"/>
              <a:gd name="connsiteY755" fmla="*/ 1245497 h 1245497"/>
              <a:gd name="connsiteX756" fmla="*/ 1454689 w 1922270"/>
              <a:gd name="connsiteY756" fmla="*/ 1245497 h 1245497"/>
              <a:gd name="connsiteX757" fmla="*/ 1456617 w 1922270"/>
              <a:gd name="connsiteY757" fmla="*/ 1245497 h 1245497"/>
              <a:gd name="connsiteX758" fmla="*/ 1458535 w 1922270"/>
              <a:gd name="connsiteY758" fmla="*/ 1245497 h 1245497"/>
              <a:gd name="connsiteX759" fmla="*/ 1460463 w 1922270"/>
              <a:gd name="connsiteY759" fmla="*/ 1245497 h 1245497"/>
              <a:gd name="connsiteX760" fmla="*/ 1462391 w 1922270"/>
              <a:gd name="connsiteY760" fmla="*/ 1245497 h 1245497"/>
              <a:gd name="connsiteX761" fmla="*/ 1464310 w 1922270"/>
              <a:gd name="connsiteY761" fmla="*/ 1245497 h 1245497"/>
              <a:gd name="connsiteX762" fmla="*/ 1466238 w 1922270"/>
              <a:gd name="connsiteY762" fmla="*/ 1245497 h 1245497"/>
              <a:gd name="connsiteX763" fmla="*/ 1468156 w 1922270"/>
              <a:gd name="connsiteY763" fmla="*/ 1245497 h 1245497"/>
              <a:gd name="connsiteX764" fmla="*/ 1470084 w 1922270"/>
              <a:gd name="connsiteY764" fmla="*/ 1245497 h 1245497"/>
              <a:gd name="connsiteX765" fmla="*/ 1472012 w 1922270"/>
              <a:gd name="connsiteY765" fmla="*/ 1245497 h 1245497"/>
              <a:gd name="connsiteX766" fmla="*/ 1473930 w 1922270"/>
              <a:gd name="connsiteY766" fmla="*/ 1245497 h 1245497"/>
              <a:gd name="connsiteX767" fmla="*/ 1475858 w 1922270"/>
              <a:gd name="connsiteY767" fmla="*/ 1245497 h 1245497"/>
              <a:gd name="connsiteX768" fmla="*/ 1477786 w 1922270"/>
              <a:gd name="connsiteY768" fmla="*/ 1245497 h 1245497"/>
              <a:gd name="connsiteX769" fmla="*/ 1479704 w 1922270"/>
              <a:gd name="connsiteY769" fmla="*/ 1245497 h 1245497"/>
              <a:gd name="connsiteX770" fmla="*/ 1481632 w 1922270"/>
              <a:gd name="connsiteY770" fmla="*/ 1245497 h 1245497"/>
              <a:gd name="connsiteX771" fmla="*/ 1483550 w 1922270"/>
              <a:gd name="connsiteY771" fmla="*/ 1245497 h 1245497"/>
              <a:gd name="connsiteX772" fmla="*/ 1485478 w 1922270"/>
              <a:gd name="connsiteY772" fmla="*/ 1245497 h 1245497"/>
              <a:gd name="connsiteX773" fmla="*/ 1487406 w 1922270"/>
              <a:gd name="connsiteY773" fmla="*/ 1245497 h 1245497"/>
              <a:gd name="connsiteX774" fmla="*/ 1489324 w 1922270"/>
              <a:gd name="connsiteY774" fmla="*/ 1245497 h 1245497"/>
              <a:gd name="connsiteX775" fmla="*/ 1491253 w 1922270"/>
              <a:gd name="connsiteY775" fmla="*/ 1245497 h 1245497"/>
              <a:gd name="connsiteX776" fmla="*/ 1493171 w 1922270"/>
              <a:gd name="connsiteY776" fmla="*/ 1245497 h 1245497"/>
              <a:gd name="connsiteX777" fmla="*/ 1495099 w 1922270"/>
              <a:gd name="connsiteY777" fmla="*/ 1245497 h 1245497"/>
              <a:gd name="connsiteX778" fmla="*/ 1497027 w 1922270"/>
              <a:gd name="connsiteY778" fmla="*/ 1245497 h 1245497"/>
              <a:gd name="connsiteX779" fmla="*/ 1498945 w 1922270"/>
              <a:gd name="connsiteY779" fmla="*/ 1245497 h 1245497"/>
              <a:gd name="connsiteX780" fmla="*/ 1500873 w 1922270"/>
              <a:gd name="connsiteY780" fmla="*/ 1245497 h 1245497"/>
              <a:gd name="connsiteX781" fmla="*/ 1502801 w 1922270"/>
              <a:gd name="connsiteY781" fmla="*/ 1245497 h 1245497"/>
              <a:gd name="connsiteX782" fmla="*/ 1504719 w 1922270"/>
              <a:gd name="connsiteY782" fmla="*/ 1245497 h 1245497"/>
              <a:gd name="connsiteX783" fmla="*/ 1506647 w 1922270"/>
              <a:gd name="connsiteY783" fmla="*/ 1245497 h 1245497"/>
              <a:gd name="connsiteX784" fmla="*/ 1508565 w 1922270"/>
              <a:gd name="connsiteY784" fmla="*/ 1245497 h 1245497"/>
              <a:gd name="connsiteX785" fmla="*/ 1510493 w 1922270"/>
              <a:gd name="connsiteY785" fmla="*/ 1245497 h 1245497"/>
              <a:gd name="connsiteX786" fmla="*/ 1512421 w 1922270"/>
              <a:gd name="connsiteY786" fmla="*/ 1245497 h 1245497"/>
              <a:gd name="connsiteX787" fmla="*/ 1514339 w 1922270"/>
              <a:gd name="connsiteY787" fmla="*/ 1245497 h 1245497"/>
              <a:gd name="connsiteX788" fmla="*/ 1516267 w 1922270"/>
              <a:gd name="connsiteY788" fmla="*/ 1245497 h 1245497"/>
              <a:gd name="connsiteX789" fmla="*/ 1518186 w 1922270"/>
              <a:gd name="connsiteY789" fmla="*/ 1245497 h 1245497"/>
              <a:gd name="connsiteX790" fmla="*/ 1520114 w 1922270"/>
              <a:gd name="connsiteY790" fmla="*/ 1245497 h 1245497"/>
              <a:gd name="connsiteX791" fmla="*/ 1522042 w 1922270"/>
              <a:gd name="connsiteY791" fmla="*/ 1245497 h 1245497"/>
              <a:gd name="connsiteX792" fmla="*/ 1523960 w 1922270"/>
              <a:gd name="connsiteY792" fmla="*/ 1245497 h 1245497"/>
              <a:gd name="connsiteX793" fmla="*/ 1525888 w 1922270"/>
              <a:gd name="connsiteY793" fmla="*/ 1245497 h 1245497"/>
              <a:gd name="connsiteX794" fmla="*/ 1527806 w 1922270"/>
              <a:gd name="connsiteY794" fmla="*/ 1245497 h 1245497"/>
              <a:gd name="connsiteX795" fmla="*/ 1529734 w 1922270"/>
              <a:gd name="connsiteY795" fmla="*/ 1245497 h 1245497"/>
              <a:gd name="connsiteX796" fmla="*/ 1531662 w 1922270"/>
              <a:gd name="connsiteY796" fmla="*/ 1245497 h 1245497"/>
              <a:gd name="connsiteX797" fmla="*/ 1533580 w 1922270"/>
              <a:gd name="connsiteY797" fmla="*/ 1245497 h 1245497"/>
              <a:gd name="connsiteX798" fmla="*/ 1535508 w 1922270"/>
              <a:gd name="connsiteY798" fmla="*/ 1245497 h 1245497"/>
              <a:gd name="connsiteX799" fmla="*/ 1537436 w 1922270"/>
              <a:gd name="connsiteY799" fmla="*/ 1245497 h 1245497"/>
              <a:gd name="connsiteX800" fmla="*/ 1539354 w 1922270"/>
              <a:gd name="connsiteY800" fmla="*/ 1245497 h 1245497"/>
              <a:gd name="connsiteX801" fmla="*/ 1541282 w 1922270"/>
              <a:gd name="connsiteY801" fmla="*/ 1245497 h 1245497"/>
              <a:gd name="connsiteX802" fmla="*/ 1543200 w 1922270"/>
              <a:gd name="connsiteY802" fmla="*/ 1245497 h 1245497"/>
              <a:gd name="connsiteX803" fmla="*/ 1545128 w 1922270"/>
              <a:gd name="connsiteY803" fmla="*/ 1245497 h 1245497"/>
              <a:gd name="connsiteX804" fmla="*/ 1547056 w 1922270"/>
              <a:gd name="connsiteY804" fmla="*/ 1245497 h 1245497"/>
              <a:gd name="connsiteX805" fmla="*/ 1548975 w 1922270"/>
              <a:gd name="connsiteY805" fmla="*/ 1245497 h 1245497"/>
              <a:gd name="connsiteX806" fmla="*/ 1550903 w 1922270"/>
              <a:gd name="connsiteY806" fmla="*/ 1245497 h 1245497"/>
              <a:gd name="connsiteX807" fmla="*/ 1552821 w 1922270"/>
              <a:gd name="connsiteY807" fmla="*/ 1245497 h 1245497"/>
              <a:gd name="connsiteX808" fmla="*/ 1554749 w 1922270"/>
              <a:gd name="connsiteY808" fmla="*/ 1245497 h 1245497"/>
              <a:gd name="connsiteX809" fmla="*/ 1556677 w 1922270"/>
              <a:gd name="connsiteY809" fmla="*/ 1245497 h 1245497"/>
              <a:gd name="connsiteX810" fmla="*/ 1558595 w 1922270"/>
              <a:gd name="connsiteY810" fmla="*/ 1245497 h 1245497"/>
              <a:gd name="connsiteX811" fmla="*/ 1560523 w 1922270"/>
              <a:gd name="connsiteY811" fmla="*/ 1245497 h 1245497"/>
              <a:gd name="connsiteX812" fmla="*/ 1562441 w 1922270"/>
              <a:gd name="connsiteY812" fmla="*/ 1245497 h 1245497"/>
              <a:gd name="connsiteX813" fmla="*/ 1564369 w 1922270"/>
              <a:gd name="connsiteY813" fmla="*/ 1245497 h 1245497"/>
              <a:gd name="connsiteX814" fmla="*/ 1566297 w 1922270"/>
              <a:gd name="connsiteY814" fmla="*/ 1245497 h 1245497"/>
              <a:gd name="connsiteX815" fmla="*/ 1568215 w 1922270"/>
              <a:gd name="connsiteY815" fmla="*/ 1245497 h 1245497"/>
              <a:gd name="connsiteX816" fmla="*/ 1570143 w 1922270"/>
              <a:gd name="connsiteY816" fmla="*/ 1245497 h 1245497"/>
              <a:gd name="connsiteX817" fmla="*/ 1572071 w 1922270"/>
              <a:gd name="connsiteY817" fmla="*/ 1245497 h 1245497"/>
              <a:gd name="connsiteX818" fmla="*/ 1573990 w 1922270"/>
              <a:gd name="connsiteY818" fmla="*/ 1245497 h 1245497"/>
              <a:gd name="connsiteX819" fmla="*/ 1575918 w 1922270"/>
              <a:gd name="connsiteY819" fmla="*/ 1245497 h 1245497"/>
              <a:gd name="connsiteX820" fmla="*/ 1577836 w 1922270"/>
              <a:gd name="connsiteY820" fmla="*/ 1245497 h 1245497"/>
              <a:gd name="connsiteX821" fmla="*/ 1579764 w 1922270"/>
              <a:gd name="connsiteY821" fmla="*/ 1245497 h 1245497"/>
              <a:gd name="connsiteX822" fmla="*/ 1581692 w 1922270"/>
              <a:gd name="connsiteY822" fmla="*/ 1245497 h 1245497"/>
              <a:gd name="connsiteX823" fmla="*/ 1583610 w 1922270"/>
              <a:gd name="connsiteY823" fmla="*/ 1245497 h 1245497"/>
              <a:gd name="connsiteX824" fmla="*/ 1585538 w 1922270"/>
              <a:gd name="connsiteY824" fmla="*/ 1245497 h 1245497"/>
              <a:gd name="connsiteX825" fmla="*/ 1587456 w 1922270"/>
              <a:gd name="connsiteY825" fmla="*/ 1245497 h 1245497"/>
              <a:gd name="connsiteX826" fmla="*/ 1589384 w 1922270"/>
              <a:gd name="connsiteY826" fmla="*/ 1245497 h 1245497"/>
              <a:gd name="connsiteX827" fmla="*/ 1591312 w 1922270"/>
              <a:gd name="connsiteY827" fmla="*/ 1245497 h 1245497"/>
              <a:gd name="connsiteX828" fmla="*/ 1593230 w 1922270"/>
              <a:gd name="connsiteY828" fmla="*/ 1245497 h 1245497"/>
              <a:gd name="connsiteX829" fmla="*/ 1595158 w 1922270"/>
              <a:gd name="connsiteY829" fmla="*/ 1245497 h 1245497"/>
              <a:gd name="connsiteX830" fmla="*/ 1597086 w 1922270"/>
              <a:gd name="connsiteY830" fmla="*/ 1245497 h 1245497"/>
              <a:gd name="connsiteX831" fmla="*/ 1599004 w 1922270"/>
              <a:gd name="connsiteY831" fmla="*/ 1245497 h 1245497"/>
              <a:gd name="connsiteX832" fmla="*/ 1600933 w 1922270"/>
              <a:gd name="connsiteY832" fmla="*/ 1245497 h 1245497"/>
              <a:gd name="connsiteX833" fmla="*/ 1602851 w 1922270"/>
              <a:gd name="connsiteY833" fmla="*/ 1245497 h 1245497"/>
              <a:gd name="connsiteX834" fmla="*/ 1604779 w 1922270"/>
              <a:gd name="connsiteY834" fmla="*/ 1245497 h 1245497"/>
              <a:gd name="connsiteX835" fmla="*/ 1606707 w 1922270"/>
              <a:gd name="connsiteY835" fmla="*/ 1245497 h 1245497"/>
              <a:gd name="connsiteX836" fmla="*/ 1608625 w 1922270"/>
              <a:gd name="connsiteY836" fmla="*/ 1245497 h 1245497"/>
              <a:gd name="connsiteX837" fmla="*/ 1610553 w 1922270"/>
              <a:gd name="connsiteY837" fmla="*/ 1245497 h 1245497"/>
              <a:gd name="connsiteX838" fmla="*/ 1612471 w 1922270"/>
              <a:gd name="connsiteY838" fmla="*/ 1245497 h 1245497"/>
              <a:gd name="connsiteX839" fmla="*/ 1614399 w 1922270"/>
              <a:gd name="connsiteY839" fmla="*/ 1245497 h 1245497"/>
              <a:gd name="connsiteX840" fmla="*/ 1616327 w 1922270"/>
              <a:gd name="connsiteY840" fmla="*/ 1245497 h 1245497"/>
              <a:gd name="connsiteX841" fmla="*/ 1618245 w 1922270"/>
              <a:gd name="connsiteY841" fmla="*/ 1245497 h 1245497"/>
              <a:gd name="connsiteX842" fmla="*/ 1620173 w 1922270"/>
              <a:gd name="connsiteY842" fmla="*/ 1245497 h 1245497"/>
              <a:gd name="connsiteX843" fmla="*/ 1622091 w 1922270"/>
              <a:gd name="connsiteY843" fmla="*/ 1245497 h 1245497"/>
              <a:gd name="connsiteX844" fmla="*/ 1624019 w 1922270"/>
              <a:gd name="connsiteY844" fmla="*/ 1245497 h 1245497"/>
              <a:gd name="connsiteX845" fmla="*/ 1625947 w 1922270"/>
              <a:gd name="connsiteY845" fmla="*/ 1245497 h 1245497"/>
              <a:gd name="connsiteX846" fmla="*/ 1627866 w 1922270"/>
              <a:gd name="connsiteY846" fmla="*/ 1245497 h 1245497"/>
              <a:gd name="connsiteX847" fmla="*/ 1629794 w 1922270"/>
              <a:gd name="connsiteY847" fmla="*/ 1245497 h 1245497"/>
              <a:gd name="connsiteX848" fmla="*/ 1631722 w 1922270"/>
              <a:gd name="connsiteY848" fmla="*/ 1245497 h 1245497"/>
              <a:gd name="connsiteX849" fmla="*/ 1633640 w 1922270"/>
              <a:gd name="connsiteY849" fmla="*/ 1245497 h 1245497"/>
              <a:gd name="connsiteX850" fmla="*/ 1635568 w 1922270"/>
              <a:gd name="connsiteY850" fmla="*/ 1245497 h 1245497"/>
              <a:gd name="connsiteX851" fmla="*/ 1637486 w 1922270"/>
              <a:gd name="connsiteY851" fmla="*/ 1245497 h 1245497"/>
              <a:gd name="connsiteX852" fmla="*/ 1639414 w 1922270"/>
              <a:gd name="connsiteY852" fmla="*/ 1245497 h 1245497"/>
              <a:gd name="connsiteX853" fmla="*/ 1641342 w 1922270"/>
              <a:gd name="connsiteY853" fmla="*/ 1245497 h 1245497"/>
              <a:gd name="connsiteX854" fmla="*/ 1643260 w 1922270"/>
              <a:gd name="connsiteY854" fmla="*/ 1245497 h 1245497"/>
              <a:gd name="connsiteX855" fmla="*/ 1645188 w 1922270"/>
              <a:gd name="connsiteY855" fmla="*/ 1245497 h 1245497"/>
              <a:gd name="connsiteX856" fmla="*/ 1647106 w 1922270"/>
              <a:gd name="connsiteY856" fmla="*/ 1245497 h 1245497"/>
              <a:gd name="connsiteX857" fmla="*/ 1649034 w 1922270"/>
              <a:gd name="connsiteY857" fmla="*/ 1245497 h 1245497"/>
              <a:gd name="connsiteX858" fmla="*/ 1650962 w 1922270"/>
              <a:gd name="connsiteY858" fmla="*/ 1245497 h 1245497"/>
              <a:gd name="connsiteX859" fmla="*/ 1652880 w 1922270"/>
              <a:gd name="connsiteY859" fmla="*/ 1245497 h 1245497"/>
              <a:gd name="connsiteX860" fmla="*/ 1654808 w 1922270"/>
              <a:gd name="connsiteY860" fmla="*/ 1245497 h 1245497"/>
              <a:gd name="connsiteX861" fmla="*/ 1656737 w 1922270"/>
              <a:gd name="connsiteY861" fmla="*/ 1245497 h 1245497"/>
              <a:gd name="connsiteX862" fmla="*/ 1658655 w 1922270"/>
              <a:gd name="connsiteY862" fmla="*/ 1245497 h 1245497"/>
              <a:gd name="connsiteX863" fmla="*/ 1660583 w 1922270"/>
              <a:gd name="connsiteY863" fmla="*/ 1245497 h 1245497"/>
              <a:gd name="connsiteX864" fmla="*/ 1662501 w 1922270"/>
              <a:gd name="connsiteY864" fmla="*/ 1245497 h 1245497"/>
              <a:gd name="connsiteX865" fmla="*/ 1664429 w 1922270"/>
              <a:gd name="connsiteY865" fmla="*/ 1245497 h 1245497"/>
              <a:gd name="connsiteX866" fmla="*/ 1666357 w 1922270"/>
              <a:gd name="connsiteY866" fmla="*/ 1245497 h 1245497"/>
              <a:gd name="connsiteX867" fmla="*/ 1668275 w 1922270"/>
              <a:gd name="connsiteY867" fmla="*/ 1245497 h 1245497"/>
              <a:gd name="connsiteX868" fmla="*/ 1670203 w 1922270"/>
              <a:gd name="connsiteY868" fmla="*/ 1245497 h 1245497"/>
              <a:gd name="connsiteX869" fmla="*/ 1672121 w 1922270"/>
              <a:gd name="connsiteY869" fmla="*/ 1245497 h 1245497"/>
              <a:gd name="connsiteX870" fmla="*/ 1674049 w 1922270"/>
              <a:gd name="connsiteY870" fmla="*/ 1245497 h 1245497"/>
              <a:gd name="connsiteX871" fmla="*/ 1675977 w 1922270"/>
              <a:gd name="connsiteY871" fmla="*/ 1245497 h 1245497"/>
              <a:gd name="connsiteX872" fmla="*/ 1677895 w 1922270"/>
              <a:gd name="connsiteY872" fmla="*/ 1245497 h 1245497"/>
              <a:gd name="connsiteX873" fmla="*/ 1679823 w 1922270"/>
              <a:gd name="connsiteY873" fmla="*/ 1245497 h 1245497"/>
              <a:gd name="connsiteX874" fmla="*/ 1681741 w 1922270"/>
              <a:gd name="connsiteY874" fmla="*/ 1245497 h 1245497"/>
              <a:gd name="connsiteX875" fmla="*/ 1683669 w 1922270"/>
              <a:gd name="connsiteY875" fmla="*/ 1245497 h 1245497"/>
              <a:gd name="connsiteX876" fmla="*/ 1685598 w 1922270"/>
              <a:gd name="connsiteY876" fmla="*/ 1245497 h 1245497"/>
              <a:gd name="connsiteX877" fmla="*/ 1687516 w 1922270"/>
              <a:gd name="connsiteY877" fmla="*/ 1245497 h 1245497"/>
              <a:gd name="connsiteX878" fmla="*/ 1689444 w 1922270"/>
              <a:gd name="connsiteY878" fmla="*/ 1245497 h 1245497"/>
              <a:gd name="connsiteX879" fmla="*/ 1691372 w 1922270"/>
              <a:gd name="connsiteY879" fmla="*/ 1245497 h 1245497"/>
              <a:gd name="connsiteX880" fmla="*/ 1693290 w 1922270"/>
              <a:gd name="connsiteY880" fmla="*/ 1245497 h 1245497"/>
              <a:gd name="connsiteX881" fmla="*/ 1695218 w 1922270"/>
              <a:gd name="connsiteY881" fmla="*/ 1245497 h 1245497"/>
              <a:gd name="connsiteX882" fmla="*/ 1697136 w 1922270"/>
              <a:gd name="connsiteY882" fmla="*/ 1245497 h 1245497"/>
              <a:gd name="connsiteX883" fmla="*/ 1699064 w 1922270"/>
              <a:gd name="connsiteY883" fmla="*/ 1245497 h 1245497"/>
              <a:gd name="connsiteX884" fmla="*/ 1700992 w 1922270"/>
              <a:gd name="connsiteY884" fmla="*/ 1245497 h 1245497"/>
              <a:gd name="connsiteX885" fmla="*/ 1702910 w 1922270"/>
              <a:gd name="connsiteY885" fmla="*/ 1245497 h 1245497"/>
              <a:gd name="connsiteX886" fmla="*/ 1704838 w 1922270"/>
              <a:gd name="connsiteY886" fmla="*/ 1245497 h 1245497"/>
              <a:gd name="connsiteX887" fmla="*/ 1706756 w 1922270"/>
              <a:gd name="connsiteY887" fmla="*/ 1245497 h 1245497"/>
              <a:gd name="connsiteX888" fmla="*/ 1708685 w 1922270"/>
              <a:gd name="connsiteY888" fmla="*/ 1245497 h 1245497"/>
              <a:gd name="connsiteX889" fmla="*/ 1710613 w 1922270"/>
              <a:gd name="connsiteY889" fmla="*/ 1245497 h 1245497"/>
              <a:gd name="connsiteX890" fmla="*/ 1712531 w 1922270"/>
              <a:gd name="connsiteY890" fmla="*/ 1245497 h 1245497"/>
              <a:gd name="connsiteX891" fmla="*/ 1714459 w 1922270"/>
              <a:gd name="connsiteY891" fmla="*/ 1245497 h 1245497"/>
              <a:gd name="connsiteX892" fmla="*/ 1716377 w 1922270"/>
              <a:gd name="connsiteY892" fmla="*/ 1245497 h 1245497"/>
              <a:gd name="connsiteX893" fmla="*/ 1718305 w 1922270"/>
              <a:gd name="connsiteY893" fmla="*/ 1245497 h 1245497"/>
              <a:gd name="connsiteX894" fmla="*/ 1720233 w 1922270"/>
              <a:gd name="connsiteY894" fmla="*/ 1245497 h 1245497"/>
              <a:gd name="connsiteX895" fmla="*/ 1722151 w 1922270"/>
              <a:gd name="connsiteY895" fmla="*/ 1245497 h 1245497"/>
              <a:gd name="connsiteX896" fmla="*/ 1724079 w 1922270"/>
              <a:gd name="connsiteY896" fmla="*/ 1245497 h 1245497"/>
              <a:gd name="connsiteX897" fmla="*/ 1726007 w 1922270"/>
              <a:gd name="connsiteY897" fmla="*/ 1245497 h 1245497"/>
              <a:gd name="connsiteX898" fmla="*/ 1727925 w 1922270"/>
              <a:gd name="connsiteY898" fmla="*/ 1245497 h 1245497"/>
              <a:gd name="connsiteX899" fmla="*/ 1729853 w 1922270"/>
              <a:gd name="connsiteY899" fmla="*/ 1245497 h 1245497"/>
              <a:gd name="connsiteX900" fmla="*/ 1731771 w 1922270"/>
              <a:gd name="connsiteY900" fmla="*/ 1245497 h 1245497"/>
              <a:gd name="connsiteX901" fmla="*/ 1733699 w 1922270"/>
              <a:gd name="connsiteY901" fmla="*/ 1245497 h 1245497"/>
              <a:gd name="connsiteX902" fmla="*/ 1735627 w 1922270"/>
              <a:gd name="connsiteY902" fmla="*/ 1245497 h 1245497"/>
              <a:gd name="connsiteX903" fmla="*/ 1737546 w 1922270"/>
              <a:gd name="connsiteY903" fmla="*/ 1245497 h 1245497"/>
              <a:gd name="connsiteX904" fmla="*/ 1739474 w 1922270"/>
              <a:gd name="connsiteY904" fmla="*/ 1245497 h 1245497"/>
              <a:gd name="connsiteX905" fmla="*/ 1741392 w 1922270"/>
              <a:gd name="connsiteY905" fmla="*/ 1245497 h 1245497"/>
              <a:gd name="connsiteX906" fmla="*/ 1743320 w 1922270"/>
              <a:gd name="connsiteY906" fmla="*/ 1245497 h 1245497"/>
              <a:gd name="connsiteX907" fmla="*/ 1745248 w 1922270"/>
              <a:gd name="connsiteY907" fmla="*/ 1245497 h 1245497"/>
              <a:gd name="connsiteX908" fmla="*/ 1747166 w 1922270"/>
              <a:gd name="connsiteY908" fmla="*/ 1245497 h 1245497"/>
              <a:gd name="connsiteX909" fmla="*/ 1749094 w 1922270"/>
              <a:gd name="connsiteY909" fmla="*/ 1245497 h 1245497"/>
              <a:gd name="connsiteX910" fmla="*/ 1751022 w 1922270"/>
              <a:gd name="connsiteY910" fmla="*/ 1245497 h 1245497"/>
              <a:gd name="connsiteX911" fmla="*/ 1752940 w 1922270"/>
              <a:gd name="connsiteY911" fmla="*/ 1245497 h 1245497"/>
              <a:gd name="connsiteX912" fmla="*/ 1754868 w 1922270"/>
              <a:gd name="connsiteY912" fmla="*/ 1245497 h 1245497"/>
              <a:gd name="connsiteX913" fmla="*/ 1756786 w 1922270"/>
              <a:gd name="connsiteY913" fmla="*/ 1245497 h 1245497"/>
              <a:gd name="connsiteX914" fmla="*/ 1758714 w 1922270"/>
              <a:gd name="connsiteY914" fmla="*/ 1245497 h 1245497"/>
              <a:gd name="connsiteX915" fmla="*/ 1760642 w 1922270"/>
              <a:gd name="connsiteY915" fmla="*/ 1245497 h 1245497"/>
              <a:gd name="connsiteX916" fmla="*/ 1762560 w 1922270"/>
              <a:gd name="connsiteY916" fmla="*/ 1245497 h 1245497"/>
              <a:gd name="connsiteX917" fmla="*/ 1764488 w 1922270"/>
              <a:gd name="connsiteY917" fmla="*/ 1245497 h 1245497"/>
              <a:gd name="connsiteX918" fmla="*/ 1766406 w 1922270"/>
              <a:gd name="connsiteY918" fmla="*/ 1245497 h 1245497"/>
              <a:gd name="connsiteX919" fmla="*/ 1768335 w 1922270"/>
              <a:gd name="connsiteY919" fmla="*/ 1245497 h 1245497"/>
              <a:gd name="connsiteX920" fmla="*/ 1770263 w 1922270"/>
              <a:gd name="connsiteY920" fmla="*/ 1245497 h 1245497"/>
              <a:gd name="connsiteX921" fmla="*/ 1772181 w 1922270"/>
              <a:gd name="connsiteY921" fmla="*/ 1245497 h 1245497"/>
              <a:gd name="connsiteX922" fmla="*/ 1774109 w 1922270"/>
              <a:gd name="connsiteY922" fmla="*/ 1245497 h 1245497"/>
              <a:gd name="connsiteX923" fmla="*/ 1776027 w 1922270"/>
              <a:gd name="connsiteY923" fmla="*/ 1245497 h 1245497"/>
              <a:gd name="connsiteX924" fmla="*/ 1777955 w 1922270"/>
              <a:gd name="connsiteY924" fmla="*/ 1245497 h 1245497"/>
              <a:gd name="connsiteX925" fmla="*/ 1779883 w 1922270"/>
              <a:gd name="connsiteY925" fmla="*/ 1245497 h 1245497"/>
              <a:gd name="connsiteX926" fmla="*/ 1781801 w 1922270"/>
              <a:gd name="connsiteY926" fmla="*/ 1245497 h 1245497"/>
              <a:gd name="connsiteX927" fmla="*/ 1783729 w 1922270"/>
              <a:gd name="connsiteY927" fmla="*/ 1245497 h 1245497"/>
              <a:gd name="connsiteX928" fmla="*/ 1785657 w 1922270"/>
              <a:gd name="connsiteY928" fmla="*/ 1245497 h 1245497"/>
              <a:gd name="connsiteX929" fmla="*/ 1787575 w 1922270"/>
              <a:gd name="connsiteY929" fmla="*/ 1245497 h 1245497"/>
              <a:gd name="connsiteX930" fmla="*/ 1789503 w 1922270"/>
              <a:gd name="connsiteY930" fmla="*/ 1245497 h 1245497"/>
              <a:gd name="connsiteX931" fmla="*/ 1791422 w 1922270"/>
              <a:gd name="connsiteY931" fmla="*/ 1245497 h 1245497"/>
              <a:gd name="connsiteX932" fmla="*/ 1793350 w 1922270"/>
              <a:gd name="connsiteY932" fmla="*/ 1245497 h 1245497"/>
              <a:gd name="connsiteX933" fmla="*/ 1795278 w 1922270"/>
              <a:gd name="connsiteY933" fmla="*/ 1245497 h 1245497"/>
              <a:gd name="connsiteX934" fmla="*/ 1797196 w 1922270"/>
              <a:gd name="connsiteY934" fmla="*/ 1245497 h 1245497"/>
              <a:gd name="connsiteX935" fmla="*/ 1799124 w 1922270"/>
              <a:gd name="connsiteY935" fmla="*/ 1245497 h 1245497"/>
              <a:gd name="connsiteX936" fmla="*/ 1801042 w 1922270"/>
              <a:gd name="connsiteY936" fmla="*/ 1245497 h 1245497"/>
              <a:gd name="connsiteX937" fmla="*/ 1802970 w 1922270"/>
              <a:gd name="connsiteY937" fmla="*/ 1245497 h 1245497"/>
              <a:gd name="connsiteX938" fmla="*/ 1804898 w 1922270"/>
              <a:gd name="connsiteY938" fmla="*/ 1245497 h 1245497"/>
              <a:gd name="connsiteX939" fmla="*/ 1806816 w 1922270"/>
              <a:gd name="connsiteY939" fmla="*/ 1245497 h 1245497"/>
              <a:gd name="connsiteX940" fmla="*/ 1808744 w 1922270"/>
              <a:gd name="connsiteY940" fmla="*/ 1245497 h 1245497"/>
              <a:gd name="connsiteX941" fmla="*/ 1810672 w 1922270"/>
              <a:gd name="connsiteY941" fmla="*/ 1245497 h 1245497"/>
              <a:gd name="connsiteX942" fmla="*/ 1812590 w 1922270"/>
              <a:gd name="connsiteY942" fmla="*/ 1245497 h 1245497"/>
              <a:gd name="connsiteX943" fmla="*/ 1814518 w 1922270"/>
              <a:gd name="connsiteY943" fmla="*/ 1245497 h 1245497"/>
              <a:gd name="connsiteX944" fmla="*/ 1816436 w 1922270"/>
              <a:gd name="connsiteY944" fmla="*/ 1245497 h 1245497"/>
              <a:gd name="connsiteX945" fmla="*/ 1818364 w 1922270"/>
              <a:gd name="connsiteY945" fmla="*/ 1245497 h 1245497"/>
              <a:gd name="connsiteX946" fmla="*/ 1820293 w 1922270"/>
              <a:gd name="connsiteY946" fmla="*/ 1245497 h 1245497"/>
              <a:gd name="connsiteX947" fmla="*/ 1822211 w 1922270"/>
              <a:gd name="connsiteY947" fmla="*/ 1245497 h 1245497"/>
              <a:gd name="connsiteX948" fmla="*/ 1824139 w 1922270"/>
              <a:gd name="connsiteY948" fmla="*/ 1245497 h 1245497"/>
              <a:gd name="connsiteX949" fmla="*/ 1826057 w 1922270"/>
              <a:gd name="connsiteY949" fmla="*/ 1245497 h 1245497"/>
              <a:gd name="connsiteX950" fmla="*/ 1827985 w 1922270"/>
              <a:gd name="connsiteY950" fmla="*/ 1245497 h 1245497"/>
              <a:gd name="connsiteX951" fmla="*/ 1829913 w 1922270"/>
              <a:gd name="connsiteY951" fmla="*/ 1245497 h 1245497"/>
              <a:gd name="connsiteX952" fmla="*/ 1831831 w 1922270"/>
              <a:gd name="connsiteY952" fmla="*/ 1245497 h 1245497"/>
              <a:gd name="connsiteX953" fmla="*/ 1833759 w 1922270"/>
              <a:gd name="connsiteY953" fmla="*/ 1245497 h 1245497"/>
              <a:gd name="connsiteX954" fmla="*/ 1835677 w 1922270"/>
              <a:gd name="connsiteY954" fmla="*/ 1245497 h 1245497"/>
              <a:gd name="connsiteX955" fmla="*/ 1837605 w 1922270"/>
              <a:gd name="connsiteY955" fmla="*/ 1245497 h 1245497"/>
              <a:gd name="connsiteX956" fmla="*/ 1839533 w 1922270"/>
              <a:gd name="connsiteY956" fmla="*/ 1245497 h 1245497"/>
              <a:gd name="connsiteX957" fmla="*/ 1841451 w 1922270"/>
              <a:gd name="connsiteY957" fmla="*/ 1245497 h 1245497"/>
              <a:gd name="connsiteX958" fmla="*/ 1843379 w 1922270"/>
              <a:gd name="connsiteY958" fmla="*/ 1245497 h 1245497"/>
              <a:gd name="connsiteX959" fmla="*/ 1845307 w 1922270"/>
              <a:gd name="connsiteY959" fmla="*/ 1245497 h 1245497"/>
              <a:gd name="connsiteX960" fmla="*/ 1847225 w 1922270"/>
              <a:gd name="connsiteY960" fmla="*/ 1245497 h 1245497"/>
              <a:gd name="connsiteX961" fmla="*/ 1849153 w 1922270"/>
              <a:gd name="connsiteY961" fmla="*/ 1245497 h 1245497"/>
              <a:gd name="connsiteX962" fmla="*/ 1851072 w 1922270"/>
              <a:gd name="connsiteY962" fmla="*/ 1245497 h 1245497"/>
              <a:gd name="connsiteX963" fmla="*/ 1853000 w 1922270"/>
              <a:gd name="connsiteY963" fmla="*/ 1245497 h 1245497"/>
              <a:gd name="connsiteX964" fmla="*/ 1854928 w 1922270"/>
              <a:gd name="connsiteY964" fmla="*/ 1245497 h 1245497"/>
              <a:gd name="connsiteX965" fmla="*/ 1856846 w 1922270"/>
              <a:gd name="connsiteY965" fmla="*/ 1245497 h 1245497"/>
              <a:gd name="connsiteX966" fmla="*/ 1858774 w 1922270"/>
              <a:gd name="connsiteY966" fmla="*/ 1245497 h 1245497"/>
              <a:gd name="connsiteX967" fmla="*/ 1860692 w 1922270"/>
              <a:gd name="connsiteY967" fmla="*/ 1245497 h 1245497"/>
              <a:gd name="connsiteX968" fmla="*/ 1862620 w 1922270"/>
              <a:gd name="connsiteY968" fmla="*/ 1245497 h 1245497"/>
              <a:gd name="connsiteX969" fmla="*/ 1864548 w 1922270"/>
              <a:gd name="connsiteY969" fmla="*/ 1245497 h 1245497"/>
              <a:gd name="connsiteX970" fmla="*/ 1866466 w 1922270"/>
              <a:gd name="connsiteY970" fmla="*/ 1245497 h 1245497"/>
              <a:gd name="connsiteX971" fmla="*/ 1868394 w 1922270"/>
              <a:gd name="connsiteY971" fmla="*/ 1245497 h 1245497"/>
              <a:gd name="connsiteX972" fmla="*/ 1870312 w 1922270"/>
              <a:gd name="connsiteY972" fmla="*/ 1245497 h 1245497"/>
              <a:gd name="connsiteX973" fmla="*/ 1872240 w 1922270"/>
              <a:gd name="connsiteY973" fmla="*/ 1245497 h 1245497"/>
              <a:gd name="connsiteX974" fmla="*/ 1874169 w 1922270"/>
              <a:gd name="connsiteY974" fmla="*/ 1245497 h 1245497"/>
              <a:gd name="connsiteX975" fmla="*/ 1876087 w 1922270"/>
              <a:gd name="connsiteY975" fmla="*/ 1245497 h 1245497"/>
              <a:gd name="connsiteX976" fmla="*/ 1878015 w 1922270"/>
              <a:gd name="connsiteY976" fmla="*/ 1245497 h 1245497"/>
              <a:gd name="connsiteX977" fmla="*/ 1879943 w 1922270"/>
              <a:gd name="connsiteY977" fmla="*/ 1245497 h 1245497"/>
              <a:gd name="connsiteX978" fmla="*/ 1881861 w 1922270"/>
              <a:gd name="connsiteY978" fmla="*/ 1245497 h 1245497"/>
              <a:gd name="connsiteX979" fmla="*/ 1883789 w 1922270"/>
              <a:gd name="connsiteY979" fmla="*/ 1245497 h 1245497"/>
              <a:gd name="connsiteX980" fmla="*/ 1885707 w 1922270"/>
              <a:gd name="connsiteY980" fmla="*/ 1245497 h 1245497"/>
              <a:gd name="connsiteX981" fmla="*/ 1887635 w 1922270"/>
              <a:gd name="connsiteY981" fmla="*/ 1245497 h 1245497"/>
              <a:gd name="connsiteX982" fmla="*/ 1889563 w 1922270"/>
              <a:gd name="connsiteY982" fmla="*/ 1245497 h 1245497"/>
              <a:gd name="connsiteX983" fmla="*/ 1891481 w 1922270"/>
              <a:gd name="connsiteY983" fmla="*/ 1245497 h 1245497"/>
              <a:gd name="connsiteX984" fmla="*/ 1893409 w 1922270"/>
              <a:gd name="connsiteY984" fmla="*/ 1245497 h 1245497"/>
              <a:gd name="connsiteX985" fmla="*/ 1895327 w 1922270"/>
              <a:gd name="connsiteY985" fmla="*/ 1245497 h 1245497"/>
              <a:gd name="connsiteX986" fmla="*/ 1897255 w 1922270"/>
              <a:gd name="connsiteY986" fmla="*/ 1245497 h 1245497"/>
              <a:gd name="connsiteX987" fmla="*/ 1899183 w 1922270"/>
              <a:gd name="connsiteY987" fmla="*/ 1245497 h 1245497"/>
              <a:gd name="connsiteX988" fmla="*/ 1901101 w 1922270"/>
              <a:gd name="connsiteY988" fmla="*/ 1245497 h 1245497"/>
              <a:gd name="connsiteX989" fmla="*/ 1903030 w 1922270"/>
              <a:gd name="connsiteY989" fmla="*/ 1245497 h 1245497"/>
              <a:gd name="connsiteX990" fmla="*/ 1904958 w 1922270"/>
              <a:gd name="connsiteY990" fmla="*/ 1245497 h 1245497"/>
              <a:gd name="connsiteX991" fmla="*/ 1906876 w 1922270"/>
              <a:gd name="connsiteY991" fmla="*/ 1245497 h 1245497"/>
              <a:gd name="connsiteX992" fmla="*/ 1908804 w 1922270"/>
              <a:gd name="connsiteY992" fmla="*/ 1245497 h 1245497"/>
              <a:gd name="connsiteX993" fmla="*/ 1910722 w 1922270"/>
              <a:gd name="connsiteY993" fmla="*/ 1245497 h 1245497"/>
              <a:gd name="connsiteX994" fmla="*/ 1912650 w 1922270"/>
              <a:gd name="connsiteY994" fmla="*/ 1245497 h 1245497"/>
              <a:gd name="connsiteX995" fmla="*/ 1914578 w 1922270"/>
              <a:gd name="connsiteY995" fmla="*/ 1245497 h 1245497"/>
              <a:gd name="connsiteX996" fmla="*/ 1916496 w 1922270"/>
              <a:gd name="connsiteY996" fmla="*/ 1245497 h 1245497"/>
              <a:gd name="connsiteX997" fmla="*/ 1918424 w 1922270"/>
              <a:gd name="connsiteY997" fmla="*/ 1245497 h 1245497"/>
              <a:gd name="connsiteX998" fmla="*/ 1920342 w 1922270"/>
              <a:gd name="connsiteY998" fmla="*/ 1245497 h 1245497"/>
              <a:gd name="connsiteX999" fmla="*/ 1922270 w 1922270"/>
              <a:gd name="connsiteY999" fmla="*/ 1245497 h 12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922270" h="1245497">
                <a:moveTo>
                  <a:pt x="0" y="1245497"/>
                </a:moveTo>
                <a:lnTo>
                  <a:pt x="1924" y="1245497"/>
                </a:lnTo>
                <a:lnTo>
                  <a:pt x="3848" y="1245497"/>
                </a:lnTo>
                <a:lnTo>
                  <a:pt x="5772" y="1245497"/>
                </a:lnTo>
                <a:lnTo>
                  <a:pt x="7696" y="1245497"/>
                </a:lnTo>
                <a:lnTo>
                  <a:pt x="9621" y="1245497"/>
                </a:lnTo>
                <a:lnTo>
                  <a:pt x="11545" y="1245497"/>
                </a:lnTo>
                <a:lnTo>
                  <a:pt x="13470" y="1245497"/>
                </a:lnTo>
                <a:lnTo>
                  <a:pt x="15394" y="1245497"/>
                </a:lnTo>
                <a:lnTo>
                  <a:pt x="17318" y="1245497"/>
                </a:lnTo>
                <a:lnTo>
                  <a:pt x="19242" y="1245497"/>
                </a:lnTo>
                <a:lnTo>
                  <a:pt x="21166" y="1245497"/>
                </a:lnTo>
                <a:lnTo>
                  <a:pt x="23090" y="1245497"/>
                </a:lnTo>
                <a:lnTo>
                  <a:pt x="25015" y="1245497"/>
                </a:lnTo>
                <a:lnTo>
                  <a:pt x="26939" y="1245497"/>
                </a:lnTo>
                <a:lnTo>
                  <a:pt x="28863" y="1245497"/>
                </a:lnTo>
                <a:lnTo>
                  <a:pt x="30787" y="1245497"/>
                </a:lnTo>
                <a:lnTo>
                  <a:pt x="32711" y="1245497"/>
                </a:lnTo>
                <a:lnTo>
                  <a:pt x="34635" y="1245497"/>
                </a:lnTo>
                <a:lnTo>
                  <a:pt x="36559" y="1245497"/>
                </a:lnTo>
                <a:lnTo>
                  <a:pt x="38483" y="1245497"/>
                </a:lnTo>
                <a:lnTo>
                  <a:pt x="40408" y="1245497"/>
                </a:lnTo>
                <a:lnTo>
                  <a:pt x="42333" y="1245497"/>
                </a:lnTo>
                <a:lnTo>
                  <a:pt x="44257" y="1245497"/>
                </a:lnTo>
                <a:lnTo>
                  <a:pt x="46181" y="1245497"/>
                </a:lnTo>
                <a:lnTo>
                  <a:pt x="48105" y="1245497"/>
                </a:lnTo>
                <a:lnTo>
                  <a:pt x="50029" y="1245497"/>
                </a:lnTo>
                <a:lnTo>
                  <a:pt x="51953" y="1245497"/>
                </a:lnTo>
                <a:lnTo>
                  <a:pt x="53877" y="1245497"/>
                </a:lnTo>
                <a:lnTo>
                  <a:pt x="55802" y="1245497"/>
                </a:lnTo>
                <a:lnTo>
                  <a:pt x="57726" y="1245497"/>
                </a:lnTo>
                <a:lnTo>
                  <a:pt x="59650" y="1245497"/>
                </a:lnTo>
                <a:lnTo>
                  <a:pt x="61574" y="1245497"/>
                </a:lnTo>
                <a:lnTo>
                  <a:pt x="63498" y="1245497"/>
                </a:lnTo>
                <a:lnTo>
                  <a:pt x="65422" y="1245497"/>
                </a:lnTo>
                <a:lnTo>
                  <a:pt x="67346" y="1245497"/>
                </a:lnTo>
                <a:lnTo>
                  <a:pt x="69271" y="1245497"/>
                </a:lnTo>
                <a:lnTo>
                  <a:pt x="71196" y="1245497"/>
                </a:lnTo>
                <a:lnTo>
                  <a:pt x="73120" y="1245497"/>
                </a:lnTo>
                <a:lnTo>
                  <a:pt x="75044" y="1245497"/>
                </a:lnTo>
                <a:lnTo>
                  <a:pt x="76968" y="1245497"/>
                </a:lnTo>
                <a:lnTo>
                  <a:pt x="78892" y="1245497"/>
                </a:lnTo>
                <a:lnTo>
                  <a:pt x="80816" y="1245497"/>
                </a:lnTo>
                <a:lnTo>
                  <a:pt x="82740" y="1245497"/>
                </a:lnTo>
                <a:lnTo>
                  <a:pt x="84664" y="1245497"/>
                </a:lnTo>
                <a:lnTo>
                  <a:pt x="86589" y="1245497"/>
                </a:lnTo>
                <a:lnTo>
                  <a:pt x="88513" y="1245497"/>
                </a:lnTo>
                <a:lnTo>
                  <a:pt x="90437" y="1245497"/>
                </a:lnTo>
                <a:lnTo>
                  <a:pt x="92361" y="1245497"/>
                </a:lnTo>
                <a:lnTo>
                  <a:pt x="94285" y="1245497"/>
                </a:lnTo>
                <a:lnTo>
                  <a:pt x="96210" y="1245497"/>
                </a:lnTo>
                <a:lnTo>
                  <a:pt x="98134" y="1245497"/>
                </a:lnTo>
                <a:lnTo>
                  <a:pt x="100058" y="1245497"/>
                </a:lnTo>
                <a:lnTo>
                  <a:pt x="101983" y="1245497"/>
                </a:lnTo>
                <a:lnTo>
                  <a:pt x="103907" y="1245497"/>
                </a:lnTo>
                <a:lnTo>
                  <a:pt x="105831" y="1245497"/>
                </a:lnTo>
                <a:lnTo>
                  <a:pt x="107755" y="1245497"/>
                </a:lnTo>
                <a:lnTo>
                  <a:pt x="109679" y="1245497"/>
                </a:lnTo>
                <a:lnTo>
                  <a:pt x="111603" y="1245497"/>
                </a:lnTo>
                <a:lnTo>
                  <a:pt x="113527" y="1245497"/>
                </a:lnTo>
                <a:lnTo>
                  <a:pt x="115451" y="1245497"/>
                </a:lnTo>
                <a:lnTo>
                  <a:pt x="117376" y="1245497"/>
                </a:lnTo>
                <a:lnTo>
                  <a:pt x="119300" y="1245497"/>
                </a:lnTo>
                <a:lnTo>
                  <a:pt x="121224" y="1245497"/>
                </a:lnTo>
                <a:lnTo>
                  <a:pt x="123149" y="1245497"/>
                </a:lnTo>
                <a:lnTo>
                  <a:pt x="125073" y="1245497"/>
                </a:lnTo>
                <a:lnTo>
                  <a:pt x="126997" y="1245497"/>
                </a:lnTo>
                <a:lnTo>
                  <a:pt x="128921" y="1245497"/>
                </a:lnTo>
                <a:lnTo>
                  <a:pt x="130845" y="1245497"/>
                </a:lnTo>
                <a:lnTo>
                  <a:pt x="132770" y="1245497"/>
                </a:lnTo>
                <a:lnTo>
                  <a:pt x="134694" y="1245497"/>
                </a:lnTo>
                <a:lnTo>
                  <a:pt x="136618" y="1245497"/>
                </a:lnTo>
                <a:lnTo>
                  <a:pt x="138542" y="1245497"/>
                </a:lnTo>
                <a:lnTo>
                  <a:pt x="140466" y="1245497"/>
                </a:lnTo>
                <a:lnTo>
                  <a:pt x="142390" y="1245497"/>
                </a:lnTo>
                <a:lnTo>
                  <a:pt x="144314" y="1245497"/>
                </a:lnTo>
                <a:lnTo>
                  <a:pt x="146238" y="1245497"/>
                </a:lnTo>
                <a:lnTo>
                  <a:pt x="148162" y="1245497"/>
                </a:lnTo>
                <a:lnTo>
                  <a:pt x="150087" y="1245497"/>
                </a:lnTo>
                <a:lnTo>
                  <a:pt x="152012" y="1245497"/>
                </a:lnTo>
                <a:lnTo>
                  <a:pt x="153936" y="1245497"/>
                </a:lnTo>
                <a:lnTo>
                  <a:pt x="155860" y="1245497"/>
                </a:lnTo>
                <a:lnTo>
                  <a:pt x="157784" y="1245497"/>
                </a:lnTo>
                <a:lnTo>
                  <a:pt x="159708" y="1245497"/>
                </a:lnTo>
                <a:lnTo>
                  <a:pt x="161632" y="1245497"/>
                </a:lnTo>
                <a:lnTo>
                  <a:pt x="163556" y="1245497"/>
                </a:lnTo>
                <a:lnTo>
                  <a:pt x="165481" y="1245497"/>
                </a:lnTo>
                <a:lnTo>
                  <a:pt x="167405" y="1245497"/>
                </a:lnTo>
                <a:lnTo>
                  <a:pt x="169329" y="1245497"/>
                </a:lnTo>
                <a:lnTo>
                  <a:pt x="171253" y="1245497"/>
                </a:lnTo>
                <a:lnTo>
                  <a:pt x="173177" y="1245497"/>
                </a:lnTo>
                <a:lnTo>
                  <a:pt x="175101" y="1245497"/>
                </a:lnTo>
                <a:lnTo>
                  <a:pt x="177025" y="1245497"/>
                </a:lnTo>
                <a:lnTo>
                  <a:pt x="178950" y="1245497"/>
                </a:lnTo>
                <a:lnTo>
                  <a:pt x="180875" y="1245497"/>
                </a:lnTo>
                <a:lnTo>
                  <a:pt x="182799" y="1245497"/>
                </a:lnTo>
                <a:lnTo>
                  <a:pt x="184723" y="1245497"/>
                </a:lnTo>
                <a:lnTo>
                  <a:pt x="186647" y="1245497"/>
                </a:lnTo>
                <a:lnTo>
                  <a:pt x="188571" y="1245497"/>
                </a:lnTo>
                <a:lnTo>
                  <a:pt x="190495" y="1245497"/>
                </a:lnTo>
                <a:lnTo>
                  <a:pt x="192419" y="1245497"/>
                </a:lnTo>
                <a:lnTo>
                  <a:pt x="194343" y="1245497"/>
                </a:lnTo>
                <a:lnTo>
                  <a:pt x="196268" y="1245497"/>
                </a:lnTo>
                <a:lnTo>
                  <a:pt x="198192" y="1245497"/>
                </a:lnTo>
                <a:lnTo>
                  <a:pt x="200116" y="1245497"/>
                </a:lnTo>
                <a:lnTo>
                  <a:pt x="202040" y="1245497"/>
                </a:lnTo>
                <a:lnTo>
                  <a:pt x="203964" y="1245497"/>
                </a:lnTo>
                <a:lnTo>
                  <a:pt x="205889" y="1245497"/>
                </a:lnTo>
                <a:lnTo>
                  <a:pt x="207813" y="1245497"/>
                </a:lnTo>
                <a:lnTo>
                  <a:pt x="209737" y="1245497"/>
                </a:lnTo>
                <a:lnTo>
                  <a:pt x="211662" y="1245497"/>
                </a:lnTo>
                <a:lnTo>
                  <a:pt x="213586" y="1245497"/>
                </a:lnTo>
                <a:lnTo>
                  <a:pt x="215510" y="1245497"/>
                </a:lnTo>
                <a:lnTo>
                  <a:pt x="217434" y="1245497"/>
                </a:lnTo>
                <a:lnTo>
                  <a:pt x="219358" y="1245497"/>
                </a:lnTo>
                <a:lnTo>
                  <a:pt x="221282" y="1245497"/>
                </a:lnTo>
                <a:lnTo>
                  <a:pt x="223206" y="1245497"/>
                </a:lnTo>
                <a:lnTo>
                  <a:pt x="225130" y="1245497"/>
                </a:lnTo>
                <a:lnTo>
                  <a:pt x="227055" y="1245497"/>
                </a:lnTo>
                <a:lnTo>
                  <a:pt x="228979" y="1245497"/>
                </a:lnTo>
                <a:lnTo>
                  <a:pt x="230903" y="1245497"/>
                </a:lnTo>
                <a:lnTo>
                  <a:pt x="232828" y="1245497"/>
                </a:lnTo>
                <a:lnTo>
                  <a:pt x="234752" y="1245497"/>
                </a:lnTo>
                <a:lnTo>
                  <a:pt x="236676" y="1245497"/>
                </a:lnTo>
                <a:lnTo>
                  <a:pt x="238600" y="1245497"/>
                </a:lnTo>
                <a:lnTo>
                  <a:pt x="240524" y="1245497"/>
                </a:lnTo>
                <a:lnTo>
                  <a:pt x="242449" y="1245497"/>
                </a:lnTo>
                <a:lnTo>
                  <a:pt x="244373" y="1245497"/>
                </a:lnTo>
                <a:lnTo>
                  <a:pt x="246297" y="1245497"/>
                </a:lnTo>
                <a:lnTo>
                  <a:pt x="248221" y="1245497"/>
                </a:lnTo>
                <a:lnTo>
                  <a:pt x="250145" y="1245497"/>
                </a:lnTo>
                <a:lnTo>
                  <a:pt x="252069" y="1245497"/>
                </a:lnTo>
                <a:lnTo>
                  <a:pt x="253993" y="1245497"/>
                </a:lnTo>
                <a:lnTo>
                  <a:pt x="255917" y="1245497"/>
                </a:lnTo>
                <a:lnTo>
                  <a:pt x="257842" y="1245497"/>
                </a:lnTo>
                <a:lnTo>
                  <a:pt x="259767" y="1245497"/>
                </a:lnTo>
                <a:lnTo>
                  <a:pt x="261691" y="1245497"/>
                </a:lnTo>
                <a:lnTo>
                  <a:pt x="263615" y="1245497"/>
                </a:lnTo>
                <a:lnTo>
                  <a:pt x="265539" y="1245497"/>
                </a:lnTo>
                <a:lnTo>
                  <a:pt x="267463" y="1245497"/>
                </a:lnTo>
                <a:lnTo>
                  <a:pt x="269387" y="1245497"/>
                </a:lnTo>
                <a:lnTo>
                  <a:pt x="271311" y="1245497"/>
                </a:lnTo>
                <a:lnTo>
                  <a:pt x="273236" y="1245497"/>
                </a:lnTo>
                <a:lnTo>
                  <a:pt x="275160" y="1245497"/>
                </a:lnTo>
                <a:lnTo>
                  <a:pt x="277084" y="1245497"/>
                </a:lnTo>
                <a:lnTo>
                  <a:pt x="279008" y="1245497"/>
                </a:lnTo>
                <a:lnTo>
                  <a:pt x="280932" y="1245497"/>
                </a:lnTo>
                <a:lnTo>
                  <a:pt x="282856" y="1245497"/>
                </a:lnTo>
                <a:lnTo>
                  <a:pt x="284780" y="1245497"/>
                </a:lnTo>
                <a:lnTo>
                  <a:pt x="286704" y="1245497"/>
                </a:lnTo>
                <a:lnTo>
                  <a:pt x="288630" y="1245497"/>
                </a:lnTo>
                <a:lnTo>
                  <a:pt x="290554" y="1245497"/>
                </a:lnTo>
                <a:lnTo>
                  <a:pt x="292478" y="1245497"/>
                </a:lnTo>
                <a:lnTo>
                  <a:pt x="294402" y="1245497"/>
                </a:lnTo>
                <a:lnTo>
                  <a:pt x="296326" y="1245497"/>
                </a:lnTo>
                <a:lnTo>
                  <a:pt x="298250" y="1245497"/>
                </a:lnTo>
                <a:lnTo>
                  <a:pt x="300174" y="1245497"/>
                </a:lnTo>
                <a:lnTo>
                  <a:pt x="302098" y="1245497"/>
                </a:lnTo>
                <a:lnTo>
                  <a:pt x="304023" y="1245497"/>
                </a:lnTo>
                <a:lnTo>
                  <a:pt x="305947" y="1245497"/>
                </a:lnTo>
                <a:lnTo>
                  <a:pt x="307871" y="1245497"/>
                </a:lnTo>
                <a:lnTo>
                  <a:pt x="309795" y="1245497"/>
                </a:lnTo>
                <a:lnTo>
                  <a:pt x="311719" y="1245497"/>
                </a:lnTo>
                <a:lnTo>
                  <a:pt x="313643" y="1245497"/>
                </a:lnTo>
                <a:lnTo>
                  <a:pt x="315568" y="1245497"/>
                </a:lnTo>
                <a:lnTo>
                  <a:pt x="317492" y="1245497"/>
                </a:lnTo>
                <a:lnTo>
                  <a:pt x="319417" y="1245497"/>
                </a:lnTo>
                <a:lnTo>
                  <a:pt x="321341" y="1245497"/>
                </a:lnTo>
                <a:lnTo>
                  <a:pt x="323265" y="1245497"/>
                </a:lnTo>
                <a:lnTo>
                  <a:pt x="325189" y="1245497"/>
                </a:lnTo>
                <a:lnTo>
                  <a:pt x="327113" y="1245497"/>
                </a:lnTo>
                <a:lnTo>
                  <a:pt x="329037" y="1245497"/>
                </a:lnTo>
                <a:lnTo>
                  <a:pt x="330961" y="1245497"/>
                </a:lnTo>
                <a:lnTo>
                  <a:pt x="332885" y="1245497"/>
                </a:lnTo>
                <a:lnTo>
                  <a:pt x="334810" y="1245497"/>
                </a:lnTo>
                <a:lnTo>
                  <a:pt x="336734" y="1245497"/>
                </a:lnTo>
                <a:lnTo>
                  <a:pt x="338658" y="1245497"/>
                </a:lnTo>
                <a:lnTo>
                  <a:pt x="340582" y="1245497"/>
                </a:lnTo>
                <a:lnTo>
                  <a:pt x="342507" y="1245497"/>
                </a:lnTo>
                <a:lnTo>
                  <a:pt x="344431" y="1245497"/>
                </a:lnTo>
                <a:lnTo>
                  <a:pt x="346355" y="1245497"/>
                </a:lnTo>
                <a:lnTo>
                  <a:pt x="348279" y="1245497"/>
                </a:lnTo>
                <a:lnTo>
                  <a:pt x="350204" y="1245497"/>
                </a:lnTo>
                <a:lnTo>
                  <a:pt x="352128" y="1245497"/>
                </a:lnTo>
                <a:lnTo>
                  <a:pt x="354052" y="1245497"/>
                </a:lnTo>
                <a:lnTo>
                  <a:pt x="355976" y="1245497"/>
                </a:lnTo>
                <a:lnTo>
                  <a:pt x="357900" y="1245497"/>
                </a:lnTo>
                <a:lnTo>
                  <a:pt x="359824" y="1245497"/>
                </a:lnTo>
                <a:lnTo>
                  <a:pt x="361748" y="1245497"/>
                </a:lnTo>
                <a:lnTo>
                  <a:pt x="363672" y="1245497"/>
                </a:lnTo>
                <a:lnTo>
                  <a:pt x="365597" y="1245497"/>
                </a:lnTo>
                <a:lnTo>
                  <a:pt x="367521" y="1245497"/>
                </a:lnTo>
                <a:lnTo>
                  <a:pt x="369446" y="1245497"/>
                </a:lnTo>
                <a:lnTo>
                  <a:pt x="371370" y="1245497"/>
                </a:lnTo>
                <a:lnTo>
                  <a:pt x="373294" y="1245497"/>
                </a:lnTo>
                <a:lnTo>
                  <a:pt x="375218" y="1245497"/>
                </a:lnTo>
                <a:lnTo>
                  <a:pt x="377142" y="1245497"/>
                </a:lnTo>
                <a:lnTo>
                  <a:pt x="379066" y="1245497"/>
                </a:lnTo>
                <a:lnTo>
                  <a:pt x="380991" y="1245497"/>
                </a:lnTo>
                <a:lnTo>
                  <a:pt x="382915" y="1245497"/>
                </a:lnTo>
                <a:lnTo>
                  <a:pt x="384839" y="1245497"/>
                </a:lnTo>
                <a:lnTo>
                  <a:pt x="386763" y="1245497"/>
                </a:lnTo>
                <a:lnTo>
                  <a:pt x="388687" y="1245497"/>
                </a:lnTo>
                <a:lnTo>
                  <a:pt x="390611" y="1245497"/>
                </a:lnTo>
                <a:lnTo>
                  <a:pt x="392535" y="1245497"/>
                </a:lnTo>
                <a:lnTo>
                  <a:pt x="394459" y="1245497"/>
                </a:lnTo>
                <a:lnTo>
                  <a:pt x="396384" y="1245497"/>
                </a:lnTo>
                <a:lnTo>
                  <a:pt x="398309" y="1245497"/>
                </a:lnTo>
                <a:lnTo>
                  <a:pt x="400233" y="1245497"/>
                </a:lnTo>
                <a:lnTo>
                  <a:pt x="402157" y="1245497"/>
                </a:lnTo>
                <a:lnTo>
                  <a:pt x="404081" y="1245497"/>
                </a:lnTo>
                <a:lnTo>
                  <a:pt x="406005" y="1245497"/>
                </a:lnTo>
                <a:lnTo>
                  <a:pt x="407929" y="1245497"/>
                </a:lnTo>
                <a:lnTo>
                  <a:pt x="409853" y="1245497"/>
                </a:lnTo>
                <a:lnTo>
                  <a:pt x="411778" y="1245497"/>
                </a:lnTo>
                <a:lnTo>
                  <a:pt x="413702" y="1245497"/>
                </a:lnTo>
                <a:lnTo>
                  <a:pt x="415626" y="1245497"/>
                </a:lnTo>
                <a:lnTo>
                  <a:pt x="417550" y="1245497"/>
                </a:lnTo>
                <a:lnTo>
                  <a:pt x="419474" y="1245497"/>
                </a:lnTo>
                <a:lnTo>
                  <a:pt x="421398" y="1245497"/>
                </a:lnTo>
                <a:lnTo>
                  <a:pt x="423322" y="1245497"/>
                </a:lnTo>
                <a:lnTo>
                  <a:pt x="425247" y="1245497"/>
                </a:lnTo>
                <a:lnTo>
                  <a:pt x="427172" y="1245497"/>
                </a:lnTo>
                <a:lnTo>
                  <a:pt x="429096" y="1245497"/>
                </a:lnTo>
                <a:lnTo>
                  <a:pt x="431020" y="1245497"/>
                </a:lnTo>
                <a:lnTo>
                  <a:pt x="432944" y="1245497"/>
                </a:lnTo>
                <a:lnTo>
                  <a:pt x="434868" y="1245497"/>
                </a:lnTo>
                <a:lnTo>
                  <a:pt x="436792" y="1245497"/>
                </a:lnTo>
                <a:lnTo>
                  <a:pt x="438716" y="1245497"/>
                </a:lnTo>
                <a:lnTo>
                  <a:pt x="440640" y="1245497"/>
                </a:lnTo>
                <a:lnTo>
                  <a:pt x="442565" y="1245497"/>
                </a:lnTo>
                <a:lnTo>
                  <a:pt x="444489" y="1245497"/>
                </a:lnTo>
                <a:lnTo>
                  <a:pt x="446413" y="1245497"/>
                </a:lnTo>
                <a:lnTo>
                  <a:pt x="448337" y="1245497"/>
                </a:lnTo>
                <a:lnTo>
                  <a:pt x="450261" y="1245497"/>
                </a:lnTo>
                <a:lnTo>
                  <a:pt x="452186" y="1245497"/>
                </a:lnTo>
                <a:lnTo>
                  <a:pt x="454110" y="1245497"/>
                </a:lnTo>
                <a:lnTo>
                  <a:pt x="456034" y="1245497"/>
                </a:lnTo>
                <a:lnTo>
                  <a:pt x="457959" y="1245497"/>
                </a:lnTo>
                <a:lnTo>
                  <a:pt x="459883" y="1245497"/>
                </a:lnTo>
                <a:lnTo>
                  <a:pt x="461807" y="1245497"/>
                </a:lnTo>
                <a:lnTo>
                  <a:pt x="463731" y="1245497"/>
                </a:lnTo>
                <a:lnTo>
                  <a:pt x="465655" y="1245497"/>
                </a:lnTo>
                <a:lnTo>
                  <a:pt x="467579" y="1245497"/>
                </a:lnTo>
                <a:lnTo>
                  <a:pt x="469503" y="1245497"/>
                </a:lnTo>
                <a:lnTo>
                  <a:pt x="471427" y="1245497"/>
                </a:lnTo>
                <a:lnTo>
                  <a:pt x="473352" y="1245497"/>
                </a:lnTo>
                <a:lnTo>
                  <a:pt x="475276" y="1245497"/>
                </a:lnTo>
                <a:lnTo>
                  <a:pt x="477200" y="1245497"/>
                </a:lnTo>
                <a:lnTo>
                  <a:pt x="479125" y="1245497"/>
                </a:lnTo>
                <a:lnTo>
                  <a:pt x="481049" y="840385"/>
                </a:lnTo>
                <a:lnTo>
                  <a:pt x="482973" y="837340"/>
                </a:lnTo>
                <a:lnTo>
                  <a:pt x="484897" y="834283"/>
                </a:lnTo>
                <a:lnTo>
                  <a:pt x="486821" y="831212"/>
                </a:lnTo>
                <a:lnTo>
                  <a:pt x="488746" y="828129"/>
                </a:lnTo>
                <a:lnTo>
                  <a:pt x="490670" y="825034"/>
                </a:lnTo>
                <a:lnTo>
                  <a:pt x="492594" y="821926"/>
                </a:lnTo>
                <a:lnTo>
                  <a:pt x="494518" y="818807"/>
                </a:lnTo>
                <a:lnTo>
                  <a:pt x="496442" y="815675"/>
                </a:lnTo>
                <a:lnTo>
                  <a:pt x="498366" y="812530"/>
                </a:lnTo>
                <a:lnTo>
                  <a:pt x="500290" y="809374"/>
                </a:lnTo>
                <a:lnTo>
                  <a:pt x="502214" y="806206"/>
                </a:lnTo>
                <a:lnTo>
                  <a:pt x="504139" y="803025"/>
                </a:lnTo>
                <a:lnTo>
                  <a:pt x="506063" y="799834"/>
                </a:lnTo>
                <a:lnTo>
                  <a:pt x="507988" y="796630"/>
                </a:lnTo>
                <a:lnTo>
                  <a:pt x="509912" y="793415"/>
                </a:lnTo>
                <a:lnTo>
                  <a:pt x="511836" y="790187"/>
                </a:lnTo>
                <a:lnTo>
                  <a:pt x="513760" y="786949"/>
                </a:lnTo>
                <a:lnTo>
                  <a:pt x="515684" y="783698"/>
                </a:lnTo>
                <a:lnTo>
                  <a:pt x="517608" y="780437"/>
                </a:lnTo>
                <a:lnTo>
                  <a:pt x="519533" y="777164"/>
                </a:lnTo>
                <a:lnTo>
                  <a:pt x="521457" y="773880"/>
                </a:lnTo>
                <a:lnTo>
                  <a:pt x="523381" y="770585"/>
                </a:lnTo>
                <a:lnTo>
                  <a:pt x="525305" y="767279"/>
                </a:lnTo>
                <a:lnTo>
                  <a:pt x="527229" y="763962"/>
                </a:lnTo>
                <a:lnTo>
                  <a:pt x="529153" y="760633"/>
                </a:lnTo>
                <a:lnTo>
                  <a:pt x="531077" y="757295"/>
                </a:lnTo>
                <a:lnTo>
                  <a:pt x="533002" y="753945"/>
                </a:lnTo>
                <a:lnTo>
                  <a:pt x="534927" y="750585"/>
                </a:lnTo>
                <a:lnTo>
                  <a:pt x="536851" y="747214"/>
                </a:lnTo>
                <a:lnTo>
                  <a:pt x="538775" y="743833"/>
                </a:lnTo>
                <a:lnTo>
                  <a:pt x="540699" y="740442"/>
                </a:lnTo>
                <a:lnTo>
                  <a:pt x="542623" y="737041"/>
                </a:lnTo>
                <a:lnTo>
                  <a:pt x="544547" y="733630"/>
                </a:lnTo>
                <a:lnTo>
                  <a:pt x="546471" y="730208"/>
                </a:lnTo>
                <a:lnTo>
                  <a:pt x="548395" y="726776"/>
                </a:lnTo>
                <a:lnTo>
                  <a:pt x="550320" y="723336"/>
                </a:lnTo>
                <a:lnTo>
                  <a:pt x="552244" y="719885"/>
                </a:lnTo>
                <a:lnTo>
                  <a:pt x="554168" y="716424"/>
                </a:lnTo>
                <a:lnTo>
                  <a:pt x="556092" y="712954"/>
                </a:lnTo>
                <a:lnTo>
                  <a:pt x="558016" y="709475"/>
                </a:lnTo>
                <a:lnTo>
                  <a:pt x="559940" y="705987"/>
                </a:lnTo>
                <a:lnTo>
                  <a:pt x="561865" y="702490"/>
                </a:lnTo>
                <a:lnTo>
                  <a:pt x="563789" y="698982"/>
                </a:lnTo>
                <a:lnTo>
                  <a:pt x="565714" y="695467"/>
                </a:lnTo>
                <a:lnTo>
                  <a:pt x="567638" y="691944"/>
                </a:lnTo>
                <a:lnTo>
                  <a:pt x="569562" y="688411"/>
                </a:lnTo>
                <a:lnTo>
                  <a:pt x="571486" y="684870"/>
                </a:lnTo>
                <a:lnTo>
                  <a:pt x="573410" y="681320"/>
                </a:lnTo>
                <a:lnTo>
                  <a:pt x="575334" y="677762"/>
                </a:lnTo>
                <a:lnTo>
                  <a:pt x="577258" y="674196"/>
                </a:lnTo>
                <a:lnTo>
                  <a:pt x="579182" y="670622"/>
                </a:lnTo>
                <a:lnTo>
                  <a:pt x="581107" y="667041"/>
                </a:lnTo>
                <a:lnTo>
                  <a:pt x="583031" y="663452"/>
                </a:lnTo>
                <a:lnTo>
                  <a:pt x="584955" y="659854"/>
                </a:lnTo>
                <a:lnTo>
                  <a:pt x="586879" y="656249"/>
                </a:lnTo>
                <a:lnTo>
                  <a:pt x="588804" y="652638"/>
                </a:lnTo>
                <a:lnTo>
                  <a:pt x="590728" y="649018"/>
                </a:lnTo>
                <a:lnTo>
                  <a:pt x="592652" y="645393"/>
                </a:lnTo>
                <a:lnTo>
                  <a:pt x="594576" y="641759"/>
                </a:lnTo>
                <a:lnTo>
                  <a:pt x="596500" y="638120"/>
                </a:lnTo>
                <a:lnTo>
                  <a:pt x="598425" y="634473"/>
                </a:lnTo>
                <a:lnTo>
                  <a:pt x="600349" y="630820"/>
                </a:lnTo>
                <a:lnTo>
                  <a:pt x="602273" y="627161"/>
                </a:lnTo>
                <a:lnTo>
                  <a:pt x="604197" y="623496"/>
                </a:lnTo>
                <a:lnTo>
                  <a:pt x="606121" y="619823"/>
                </a:lnTo>
                <a:lnTo>
                  <a:pt x="608045" y="616146"/>
                </a:lnTo>
                <a:lnTo>
                  <a:pt x="609969" y="612463"/>
                </a:lnTo>
                <a:lnTo>
                  <a:pt x="611893" y="608774"/>
                </a:lnTo>
                <a:lnTo>
                  <a:pt x="613818" y="605080"/>
                </a:lnTo>
                <a:lnTo>
                  <a:pt x="615743" y="601380"/>
                </a:lnTo>
                <a:lnTo>
                  <a:pt x="617667" y="597675"/>
                </a:lnTo>
                <a:lnTo>
                  <a:pt x="619591" y="593966"/>
                </a:lnTo>
                <a:lnTo>
                  <a:pt x="621515" y="590251"/>
                </a:lnTo>
                <a:lnTo>
                  <a:pt x="623439" y="586532"/>
                </a:lnTo>
                <a:lnTo>
                  <a:pt x="625363" y="582808"/>
                </a:lnTo>
                <a:lnTo>
                  <a:pt x="627287" y="579080"/>
                </a:lnTo>
                <a:lnTo>
                  <a:pt x="629212" y="575347"/>
                </a:lnTo>
                <a:lnTo>
                  <a:pt x="631136" y="571611"/>
                </a:lnTo>
                <a:lnTo>
                  <a:pt x="633060" y="567870"/>
                </a:lnTo>
                <a:lnTo>
                  <a:pt x="634984" y="564127"/>
                </a:lnTo>
                <a:lnTo>
                  <a:pt x="636909" y="560380"/>
                </a:lnTo>
                <a:lnTo>
                  <a:pt x="638837" y="556629"/>
                </a:lnTo>
                <a:lnTo>
                  <a:pt x="640755" y="552874"/>
                </a:lnTo>
                <a:lnTo>
                  <a:pt x="642684" y="549118"/>
                </a:lnTo>
                <a:lnTo>
                  <a:pt x="644602" y="545358"/>
                </a:lnTo>
                <a:lnTo>
                  <a:pt x="646530" y="541595"/>
                </a:lnTo>
                <a:lnTo>
                  <a:pt x="648458" y="537831"/>
                </a:lnTo>
                <a:lnTo>
                  <a:pt x="650376" y="534063"/>
                </a:lnTo>
                <a:lnTo>
                  <a:pt x="652304" y="530293"/>
                </a:lnTo>
                <a:lnTo>
                  <a:pt x="654222" y="526523"/>
                </a:lnTo>
                <a:lnTo>
                  <a:pt x="656150" y="522749"/>
                </a:lnTo>
                <a:lnTo>
                  <a:pt x="658078" y="518975"/>
                </a:lnTo>
                <a:lnTo>
                  <a:pt x="659996" y="515198"/>
                </a:lnTo>
                <a:lnTo>
                  <a:pt x="661924" y="511421"/>
                </a:lnTo>
                <a:lnTo>
                  <a:pt x="663842" y="507643"/>
                </a:lnTo>
                <a:lnTo>
                  <a:pt x="665770" y="503863"/>
                </a:lnTo>
                <a:lnTo>
                  <a:pt x="667698" y="500084"/>
                </a:lnTo>
                <a:lnTo>
                  <a:pt x="669617" y="496303"/>
                </a:lnTo>
                <a:lnTo>
                  <a:pt x="671545" y="492522"/>
                </a:lnTo>
                <a:lnTo>
                  <a:pt x="673473" y="488741"/>
                </a:lnTo>
                <a:lnTo>
                  <a:pt x="675391" y="484960"/>
                </a:lnTo>
                <a:lnTo>
                  <a:pt x="677319" y="481179"/>
                </a:lnTo>
                <a:lnTo>
                  <a:pt x="679237" y="477399"/>
                </a:lnTo>
                <a:lnTo>
                  <a:pt x="681165" y="473620"/>
                </a:lnTo>
                <a:lnTo>
                  <a:pt x="683093" y="469841"/>
                </a:lnTo>
                <a:lnTo>
                  <a:pt x="685011" y="466064"/>
                </a:lnTo>
                <a:lnTo>
                  <a:pt x="686939" y="462287"/>
                </a:lnTo>
                <a:lnTo>
                  <a:pt x="688857" y="458511"/>
                </a:lnTo>
                <a:lnTo>
                  <a:pt x="690785" y="454739"/>
                </a:lnTo>
                <a:lnTo>
                  <a:pt x="692713" y="450967"/>
                </a:lnTo>
                <a:lnTo>
                  <a:pt x="694631" y="447198"/>
                </a:lnTo>
                <a:lnTo>
                  <a:pt x="696560" y="443430"/>
                </a:lnTo>
                <a:lnTo>
                  <a:pt x="698487" y="439664"/>
                </a:lnTo>
                <a:lnTo>
                  <a:pt x="700406" y="435903"/>
                </a:lnTo>
                <a:lnTo>
                  <a:pt x="702334" y="432143"/>
                </a:lnTo>
                <a:lnTo>
                  <a:pt x="704252" y="428386"/>
                </a:lnTo>
                <a:lnTo>
                  <a:pt x="706180" y="424632"/>
                </a:lnTo>
                <a:lnTo>
                  <a:pt x="708108" y="420883"/>
                </a:lnTo>
                <a:lnTo>
                  <a:pt x="710026" y="417137"/>
                </a:lnTo>
                <a:lnTo>
                  <a:pt x="711954" y="413394"/>
                </a:lnTo>
                <a:lnTo>
                  <a:pt x="713872" y="409655"/>
                </a:lnTo>
                <a:lnTo>
                  <a:pt x="715800" y="405921"/>
                </a:lnTo>
                <a:lnTo>
                  <a:pt x="717728" y="402192"/>
                </a:lnTo>
                <a:lnTo>
                  <a:pt x="719646" y="398467"/>
                </a:lnTo>
                <a:lnTo>
                  <a:pt x="721574" y="394746"/>
                </a:lnTo>
                <a:lnTo>
                  <a:pt x="723493" y="391031"/>
                </a:lnTo>
                <a:lnTo>
                  <a:pt x="725420" y="387321"/>
                </a:lnTo>
                <a:lnTo>
                  <a:pt x="727349" y="383617"/>
                </a:lnTo>
                <a:lnTo>
                  <a:pt x="729267" y="379918"/>
                </a:lnTo>
                <a:lnTo>
                  <a:pt x="731195" y="376225"/>
                </a:lnTo>
                <a:lnTo>
                  <a:pt x="733123" y="372538"/>
                </a:lnTo>
                <a:lnTo>
                  <a:pt x="735041" y="368857"/>
                </a:lnTo>
                <a:lnTo>
                  <a:pt x="736969" y="365184"/>
                </a:lnTo>
                <a:lnTo>
                  <a:pt x="738887" y="361517"/>
                </a:lnTo>
                <a:lnTo>
                  <a:pt x="740815" y="357856"/>
                </a:lnTo>
                <a:lnTo>
                  <a:pt x="742743" y="354203"/>
                </a:lnTo>
                <a:lnTo>
                  <a:pt x="744661" y="350558"/>
                </a:lnTo>
                <a:lnTo>
                  <a:pt x="746589" y="346920"/>
                </a:lnTo>
                <a:lnTo>
                  <a:pt x="748507" y="343290"/>
                </a:lnTo>
                <a:lnTo>
                  <a:pt x="750435" y="339667"/>
                </a:lnTo>
                <a:lnTo>
                  <a:pt x="752363" y="336054"/>
                </a:lnTo>
                <a:lnTo>
                  <a:pt x="754282" y="332448"/>
                </a:lnTo>
                <a:lnTo>
                  <a:pt x="756210" y="328851"/>
                </a:lnTo>
                <a:lnTo>
                  <a:pt x="758128" y="325264"/>
                </a:lnTo>
                <a:lnTo>
                  <a:pt x="760056" y="321685"/>
                </a:lnTo>
                <a:lnTo>
                  <a:pt x="761984" y="318115"/>
                </a:lnTo>
                <a:lnTo>
                  <a:pt x="763902" y="314555"/>
                </a:lnTo>
                <a:lnTo>
                  <a:pt x="765830" y="311005"/>
                </a:lnTo>
                <a:lnTo>
                  <a:pt x="767758" y="307464"/>
                </a:lnTo>
                <a:lnTo>
                  <a:pt x="769676" y="303934"/>
                </a:lnTo>
                <a:lnTo>
                  <a:pt x="771604" y="300415"/>
                </a:lnTo>
                <a:lnTo>
                  <a:pt x="773522" y="296905"/>
                </a:lnTo>
                <a:lnTo>
                  <a:pt x="775450" y="293407"/>
                </a:lnTo>
                <a:lnTo>
                  <a:pt x="777378" y="289920"/>
                </a:lnTo>
                <a:lnTo>
                  <a:pt x="779297" y="286443"/>
                </a:lnTo>
                <a:lnTo>
                  <a:pt x="781225" y="282979"/>
                </a:lnTo>
                <a:lnTo>
                  <a:pt x="783143" y="279526"/>
                </a:lnTo>
                <a:lnTo>
                  <a:pt x="785071" y="276085"/>
                </a:lnTo>
                <a:lnTo>
                  <a:pt x="786999" y="272657"/>
                </a:lnTo>
                <a:lnTo>
                  <a:pt x="788917" y="269240"/>
                </a:lnTo>
                <a:lnTo>
                  <a:pt x="790845" y="265836"/>
                </a:lnTo>
                <a:lnTo>
                  <a:pt x="792773" y="262444"/>
                </a:lnTo>
                <a:lnTo>
                  <a:pt x="794691" y="259066"/>
                </a:lnTo>
                <a:lnTo>
                  <a:pt x="796619" y="255701"/>
                </a:lnTo>
                <a:lnTo>
                  <a:pt x="798537" y="252350"/>
                </a:lnTo>
                <a:lnTo>
                  <a:pt x="800465" y="249011"/>
                </a:lnTo>
                <a:lnTo>
                  <a:pt x="802393" y="245687"/>
                </a:lnTo>
                <a:lnTo>
                  <a:pt x="804311" y="242377"/>
                </a:lnTo>
                <a:lnTo>
                  <a:pt x="806239" y="239081"/>
                </a:lnTo>
                <a:lnTo>
                  <a:pt x="808158" y="235799"/>
                </a:lnTo>
                <a:lnTo>
                  <a:pt x="810086" y="232532"/>
                </a:lnTo>
                <a:lnTo>
                  <a:pt x="812014" y="229281"/>
                </a:lnTo>
                <a:lnTo>
                  <a:pt x="813932" y="226044"/>
                </a:lnTo>
                <a:lnTo>
                  <a:pt x="815860" y="222823"/>
                </a:lnTo>
                <a:lnTo>
                  <a:pt x="817778" y="219617"/>
                </a:lnTo>
                <a:lnTo>
                  <a:pt x="819706" y="216426"/>
                </a:lnTo>
                <a:lnTo>
                  <a:pt x="821634" y="213252"/>
                </a:lnTo>
                <a:lnTo>
                  <a:pt x="823552" y="210094"/>
                </a:lnTo>
                <a:lnTo>
                  <a:pt x="825480" y="206952"/>
                </a:lnTo>
                <a:lnTo>
                  <a:pt x="827408" y="203826"/>
                </a:lnTo>
                <a:lnTo>
                  <a:pt x="829326" y="200718"/>
                </a:lnTo>
                <a:lnTo>
                  <a:pt x="831254" y="197627"/>
                </a:lnTo>
                <a:lnTo>
                  <a:pt x="833172" y="194552"/>
                </a:lnTo>
                <a:lnTo>
                  <a:pt x="835100" y="191495"/>
                </a:lnTo>
                <a:lnTo>
                  <a:pt x="837029" y="188456"/>
                </a:lnTo>
                <a:lnTo>
                  <a:pt x="838947" y="185434"/>
                </a:lnTo>
                <a:lnTo>
                  <a:pt x="840875" y="182430"/>
                </a:lnTo>
                <a:lnTo>
                  <a:pt x="842793" y="179445"/>
                </a:lnTo>
                <a:lnTo>
                  <a:pt x="844721" y="176478"/>
                </a:lnTo>
                <a:lnTo>
                  <a:pt x="846649" y="173529"/>
                </a:lnTo>
                <a:lnTo>
                  <a:pt x="848567" y="170600"/>
                </a:lnTo>
                <a:lnTo>
                  <a:pt x="850495" y="167690"/>
                </a:lnTo>
                <a:lnTo>
                  <a:pt x="852423" y="164798"/>
                </a:lnTo>
                <a:lnTo>
                  <a:pt x="854341" y="161926"/>
                </a:lnTo>
                <a:lnTo>
                  <a:pt x="856269" y="159074"/>
                </a:lnTo>
                <a:lnTo>
                  <a:pt x="858187" y="156241"/>
                </a:lnTo>
                <a:lnTo>
                  <a:pt x="860115" y="153428"/>
                </a:lnTo>
                <a:lnTo>
                  <a:pt x="862044" y="150635"/>
                </a:lnTo>
                <a:lnTo>
                  <a:pt x="863962" y="147863"/>
                </a:lnTo>
                <a:lnTo>
                  <a:pt x="865890" y="145112"/>
                </a:lnTo>
                <a:lnTo>
                  <a:pt x="867808" y="142380"/>
                </a:lnTo>
                <a:lnTo>
                  <a:pt x="869736" y="139670"/>
                </a:lnTo>
                <a:lnTo>
                  <a:pt x="871664" y="136982"/>
                </a:lnTo>
                <a:lnTo>
                  <a:pt x="873582" y="134314"/>
                </a:lnTo>
                <a:lnTo>
                  <a:pt x="875510" y="131668"/>
                </a:lnTo>
                <a:lnTo>
                  <a:pt x="877428" y="129044"/>
                </a:lnTo>
                <a:lnTo>
                  <a:pt x="879356" y="126441"/>
                </a:lnTo>
                <a:lnTo>
                  <a:pt x="881284" y="123860"/>
                </a:lnTo>
                <a:lnTo>
                  <a:pt x="883202" y="121302"/>
                </a:lnTo>
                <a:lnTo>
                  <a:pt x="885130" y="118766"/>
                </a:lnTo>
                <a:lnTo>
                  <a:pt x="887058" y="116252"/>
                </a:lnTo>
                <a:lnTo>
                  <a:pt x="888977" y="113762"/>
                </a:lnTo>
                <a:lnTo>
                  <a:pt x="890905" y="111294"/>
                </a:lnTo>
                <a:lnTo>
                  <a:pt x="892823" y="108849"/>
                </a:lnTo>
                <a:lnTo>
                  <a:pt x="894751" y="106428"/>
                </a:lnTo>
                <a:lnTo>
                  <a:pt x="896679" y="104030"/>
                </a:lnTo>
                <a:lnTo>
                  <a:pt x="898597" y="101656"/>
                </a:lnTo>
                <a:lnTo>
                  <a:pt x="900525" y="99305"/>
                </a:lnTo>
                <a:lnTo>
                  <a:pt x="902443" y="96979"/>
                </a:lnTo>
                <a:lnTo>
                  <a:pt x="904371" y="94676"/>
                </a:lnTo>
                <a:lnTo>
                  <a:pt x="906299" y="92398"/>
                </a:lnTo>
                <a:lnTo>
                  <a:pt x="908217" y="90144"/>
                </a:lnTo>
                <a:lnTo>
                  <a:pt x="910145" y="87915"/>
                </a:lnTo>
                <a:lnTo>
                  <a:pt x="912063" y="85711"/>
                </a:lnTo>
                <a:lnTo>
                  <a:pt x="913991" y="83531"/>
                </a:lnTo>
                <a:lnTo>
                  <a:pt x="915919" y="81377"/>
                </a:lnTo>
                <a:lnTo>
                  <a:pt x="917838" y="79248"/>
                </a:lnTo>
                <a:lnTo>
                  <a:pt x="919766" y="77144"/>
                </a:lnTo>
                <a:lnTo>
                  <a:pt x="921694" y="75065"/>
                </a:lnTo>
                <a:lnTo>
                  <a:pt x="923612" y="73013"/>
                </a:lnTo>
                <a:lnTo>
                  <a:pt x="925540" y="70986"/>
                </a:lnTo>
                <a:lnTo>
                  <a:pt x="927458" y="68985"/>
                </a:lnTo>
                <a:lnTo>
                  <a:pt x="929386" y="67010"/>
                </a:lnTo>
                <a:lnTo>
                  <a:pt x="931314" y="65062"/>
                </a:lnTo>
                <a:lnTo>
                  <a:pt x="933232" y="63140"/>
                </a:lnTo>
                <a:lnTo>
                  <a:pt x="935160" y="61243"/>
                </a:lnTo>
                <a:lnTo>
                  <a:pt x="937078" y="59375"/>
                </a:lnTo>
                <a:lnTo>
                  <a:pt x="939006" y="57532"/>
                </a:lnTo>
                <a:lnTo>
                  <a:pt x="940934" y="55718"/>
                </a:lnTo>
                <a:lnTo>
                  <a:pt x="942852" y="53929"/>
                </a:lnTo>
                <a:lnTo>
                  <a:pt x="944781" y="52169"/>
                </a:lnTo>
                <a:lnTo>
                  <a:pt x="946709" y="50435"/>
                </a:lnTo>
                <a:lnTo>
                  <a:pt x="948627" y="48729"/>
                </a:lnTo>
                <a:lnTo>
                  <a:pt x="950555" y="47050"/>
                </a:lnTo>
                <a:lnTo>
                  <a:pt x="952473" y="45400"/>
                </a:lnTo>
                <a:lnTo>
                  <a:pt x="954401" y="43777"/>
                </a:lnTo>
                <a:lnTo>
                  <a:pt x="956329" y="42182"/>
                </a:lnTo>
                <a:lnTo>
                  <a:pt x="958247" y="40614"/>
                </a:lnTo>
                <a:lnTo>
                  <a:pt x="960175" y="39076"/>
                </a:lnTo>
                <a:lnTo>
                  <a:pt x="962093" y="37565"/>
                </a:lnTo>
                <a:lnTo>
                  <a:pt x="964021" y="36083"/>
                </a:lnTo>
                <a:lnTo>
                  <a:pt x="965949" y="34629"/>
                </a:lnTo>
                <a:lnTo>
                  <a:pt x="967867" y="33204"/>
                </a:lnTo>
                <a:lnTo>
                  <a:pt x="969795" y="31808"/>
                </a:lnTo>
                <a:lnTo>
                  <a:pt x="971714" y="30441"/>
                </a:lnTo>
                <a:lnTo>
                  <a:pt x="973642" y="29103"/>
                </a:lnTo>
                <a:lnTo>
                  <a:pt x="975570" y="27793"/>
                </a:lnTo>
                <a:lnTo>
                  <a:pt x="977488" y="26513"/>
                </a:lnTo>
                <a:lnTo>
                  <a:pt x="979416" y="25262"/>
                </a:lnTo>
                <a:lnTo>
                  <a:pt x="981344" y="24040"/>
                </a:lnTo>
                <a:lnTo>
                  <a:pt x="983262" y="22848"/>
                </a:lnTo>
                <a:lnTo>
                  <a:pt x="985190" y="21685"/>
                </a:lnTo>
                <a:lnTo>
                  <a:pt x="987108" y="20552"/>
                </a:lnTo>
                <a:lnTo>
                  <a:pt x="989036" y="19448"/>
                </a:lnTo>
                <a:lnTo>
                  <a:pt x="990964" y="18374"/>
                </a:lnTo>
                <a:lnTo>
                  <a:pt x="992882" y="17330"/>
                </a:lnTo>
                <a:lnTo>
                  <a:pt x="994810" y="16316"/>
                </a:lnTo>
                <a:lnTo>
                  <a:pt x="996728" y="15331"/>
                </a:lnTo>
                <a:lnTo>
                  <a:pt x="998657" y="14377"/>
                </a:lnTo>
                <a:lnTo>
                  <a:pt x="1000585" y="13453"/>
                </a:lnTo>
                <a:lnTo>
                  <a:pt x="1002503" y="12560"/>
                </a:lnTo>
                <a:lnTo>
                  <a:pt x="1004431" y="11696"/>
                </a:lnTo>
                <a:lnTo>
                  <a:pt x="1006359" y="10863"/>
                </a:lnTo>
                <a:lnTo>
                  <a:pt x="1008277" y="10060"/>
                </a:lnTo>
                <a:lnTo>
                  <a:pt x="1010205" y="9288"/>
                </a:lnTo>
                <a:lnTo>
                  <a:pt x="1012123" y="8546"/>
                </a:lnTo>
                <a:lnTo>
                  <a:pt x="1014051" y="7834"/>
                </a:lnTo>
                <a:lnTo>
                  <a:pt x="1015979" y="7154"/>
                </a:lnTo>
                <a:lnTo>
                  <a:pt x="1017897" y="6504"/>
                </a:lnTo>
                <a:lnTo>
                  <a:pt x="1019825" y="5884"/>
                </a:lnTo>
                <a:lnTo>
                  <a:pt x="1021743" y="5296"/>
                </a:lnTo>
                <a:lnTo>
                  <a:pt x="1023671" y="4738"/>
                </a:lnTo>
                <a:lnTo>
                  <a:pt x="1025599" y="4211"/>
                </a:lnTo>
                <a:lnTo>
                  <a:pt x="1027518" y="3715"/>
                </a:lnTo>
                <a:lnTo>
                  <a:pt x="1029446" y="3250"/>
                </a:lnTo>
                <a:lnTo>
                  <a:pt x="1031364" y="2816"/>
                </a:lnTo>
                <a:lnTo>
                  <a:pt x="1033292" y="2413"/>
                </a:lnTo>
                <a:lnTo>
                  <a:pt x="1035220" y="2040"/>
                </a:lnTo>
                <a:lnTo>
                  <a:pt x="1037138" y="1699"/>
                </a:lnTo>
                <a:lnTo>
                  <a:pt x="1039066" y="1389"/>
                </a:lnTo>
                <a:lnTo>
                  <a:pt x="1040994" y="1110"/>
                </a:lnTo>
                <a:lnTo>
                  <a:pt x="1042912" y="862"/>
                </a:lnTo>
                <a:lnTo>
                  <a:pt x="1044840" y="646"/>
                </a:lnTo>
                <a:lnTo>
                  <a:pt x="1046758" y="460"/>
                </a:lnTo>
                <a:lnTo>
                  <a:pt x="1048686" y="306"/>
                </a:lnTo>
                <a:lnTo>
                  <a:pt x="1050614" y="182"/>
                </a:lnTo>
                <a:lnTo>
                  <a:pt x="1052532" y="90"/>
                </a:lnTo>
                <a:lnTo>
                  <a:pt x="1054461" y="30"/>
                </a:lnTo>
                <a:lnTo>
                  <a:pt x="1056379" y="0"/>
                </a:lnTo>
                <a:lnTo>
                  <a:pt x="1058307" y="1"/>
                </a:lnTo>
                <a:lnTo>
                  <a:pt x="1060235" y="34"/>
                </a:lnTo>
                <a:lnTo>
                  <a:pt x="1062153" y="98"/>
                </a:lnTo>
                <a:lnTo>
                  <a:pt x="1064081" y="193"/>
                </a:lnTo>
                <a:lnTo>
                  <a:pt x="1065999" y="320"/>
                </a:lnTo>
                <a:lnTo>
                  <a:pt x="1067927" y="477"/>
                </a:lnTo>
                <a:lnTo>
                  <a:pt x="1069855" y="666"/>
                </a:lnTo>
                <a:lnTo>
                  <a:pt x="1071773" y="886"/>
                </a:lnTo>
                <a:lnTo>
                  <a:pt x="1073701" y="1137"/>
                </a:lnTo>
                <a:lnTo>
                  <a:pt x="1075629" y="1419"/>
                </a:lnTo>
                <a:lnTo>
                  <a:pt x="1077547" y="1732"/>
                </a:lnTo>
                <a:lnTo>
                  <a:pt x="1079475" y="2076"/>
                </a:lnTo>
                <a:lnTo>
                  <a:pt x="1081394" y="2451"/>
                </a:lnTo>
                <a:lnTo>
                  <a:pt x="1083322" y="2858"/>
                </a:lnTo>
                <a:lnTo>
                  <a:pt x="1085250" y="3295"/>
                </a:lnTo>
                <a:lnTo>
                  <a:pt x="1087168" y="3763"/>
                </a:lnTo>
                <a:lnTo>
                  <a:pt x="1089096" y="4262"/>
                </a:lnTo>
                <a:lnTo>
                  <a:pt x="1091014" y="4792"/>
                </a:lnTo>
                <a:lnTo>
                  <a:pt x="1092942" y="5353"/>
                </a:lnTo>
                <a:lnTo>
                  <a:pt x="1094870" y="5945"/>
                </a:lnTo>
                <a:lnTo>
                  <a:pt x="1096788" y="6567"/>
                </a:lnTo>
                <a:lnTo>
                  <a:pt x="1098716" y="7220"/>
                </a:lnTo>
                <a:lnTo>
                  <a:pt x="1100644" y="7904"/>
                </a:lnTo>
                <a:lnTo>
                  <a:pt x="1102562" y="8619"/>
                </a:lnTo>
                <a:lnTo>
                  <a:pt x="1104490" y="9364"/>
                </a:lnTo>
                <a:lnTo>
                  <a:pt x="1106409" y="10139"/>
                </a:lnTo>
                <a:lnTo>
                  <a:pt x="1108337" y="10945"/>
                </a:lnTo>
                <a:lnTo>
                  <a:pt x="1110265" y="11781"/>
                </a:lnTo>
                <a:lnTo>
                  <a:pt x="1112183" y="12648"/>
                </a:lnTo>
                <a:lnTo>
                  <a:pt x="1114111" y="13545"/>
                </a:lnTo>
                <a:lnTo>
                  <a:pt x="1116029" y="14472"/>
                </a:lnTo>
                <a:lnTo>
                  <a:pt x="1117957" y="15429"/>
                </a:lnTo>
                <a:lnTo>
                  <a:pt x="1119885" y="16415"/>
                </a:lnTo>
                <a:lnTo>
                  <a:pt x="1121803" y="17433"/>
                </a:lnTo>
                <a:lnTo>
                  <a:pt x="1123731" y="18480"/>
                </a:lnTo>
                <a:lnTo>
                  <a:pt x="1125649" y="19557"/>
                </a:lnTo>
                <a:lnTo>
                  <a:pt x="1127577" y="20663"/>
                </a:lnTo>
                <a:lnTo>
                  <a:pt x="1129505" y="21800"/>
                </a:lnTo>
                <a:lnTo>
                  <a:pt x="1131423" y="22966"/>
                </a:lnTo>
                <a:lnTo>
                  <a:pt x="1133351" y="24160"/>
                </a:lnTo>
                <a:lnTo>
                  <a:pt x="1135279" y="25386"/>
                </a:lnTo>
                <a:lnTo>
                  <a:pt x="1137198" y="26640"/>
                </a:lnTo>
                <a:lnTo>
                  <a:pt x="1139126" y="27923"/>
                </a:lnTo>
                <a:lnTo>
                  <a:pt x="1141044" y="29235"/>
                </a:lnTo>
                <a:lnTo>
                  <a:pt x="1142972" y="30577"/>
                </a:lnTo>
                <a:lnTo>
                  <a:pt x="1144900" y="31947"/>
                </a:lnTo>
                <a:lnTo>
                  <a:pt x="1146818" y="33345"/>
                </a:lnTo>
                <a:lnTo>
                  <a:pt x="1148746" y="34774"/>
                </a:lnTo>
                <a:lnTo>
                  <a:pt x="1150664" y="36230"/>
                </a:lnTo>
                <a:lnTo>
                  <a:pt x="1152592" y="37715"/>
                </a:lnTo>
                <a:lnTo>
                  <a:pt x="1154520" y="39228"/>
                </a:lnTo>
                <a:lnTo>
                  <a:pt x="1156438" y="40769"/>
                </a:lnTo>
                <a:lnTo>
                  <a:pt x="1158366" y="42340"/>
                </a:lnTo>
                <a:lnTo>
                  <a:pt x="1160284" y="43938"/>
                </a:lnTo>
                <a:lnTo>
                  <a:pt x="1162212" y="45564"/>
                </a:lnTo>
                <a:lnTo>
                  <a:pt x="1164141" y="47216"/>
                </a:lnTo>
                <a:lnTo>
                  <a:pt x="1166059" y="48898"/>
                </a:lnTo>
                <a:lnTo>
                  <a:pt x="1167987" y="50607"/>
                </a:lnTo>
                <a:lnTo>
                  <a:pt x="1169915" y="52344"/>
                </a:lnTo>
                <a:lnTo>
                  <a:pt x="1171833" y="54107"/>
                </a:lnTo>
                <a:lnTo>
                  <a:pt x="1173761" y="55898"/>
                </a:lnTo>
                <a:lnTo>
                  <a:pt x="1175679" y="57715"/>
                </a:lnTo>
                <a:lnTo>
                  <a:pt x="1177607" y="59560"/>
                </a:lnTo>
                <a:lnTo>
                  <a:pt x="1179535" y="61432"/>
                </a:lnTo>
                <a:lnTo>
                  <a:pt x="1181453" y="63331"/>
                </a:lnTo>
                <a:lnTo>
                  <a:pt x="1183381" y="65255"/>
                </a:lnTo>
                <a:lnTo>
                  <a:pt x="1185299" y="67207"/>
                </a:lnTo>
                <a:lnTo>
                  <a:pt x="1187227" y="69183"/>
                </a:lnTo>
                <a:lnTo>
                  <a:pt x="1189155" y="71187"/>
                </a:lnTo>
                <a:lnTo>
                  <a:pt x="1191074" y="73216"/>
                </a:lnTo>
                <a:lnTo>
                  <a:pt x="1193002" y="75272"/>
                </a:lnTo>
                <a:lnTo>
                  <a:pt x="1194930" y="77353"/>
                </a:lnTo>
                <a:lnTo>
                  <a:pt x="1196848" y="79460"/>
                </a:lnTo>
                <a:lnTo>
                  <a:pt x="1198776" y="81591"/>
                </a:lnTo>
                <a:lnTo>
                  <a:pt x="1200694" y="83748"/>
                </a:lnTo>
                <a:lnTo>
                  <a:pt x="1202622" y="85930"/>
                </a:lnTo>
                <a:lnTo>
                  <a:pt x="1204550" y="88137"/>
                </a:lnTo>
                <a:lnTo>
                  <a:pt x="1206468" y="90369"/>
                </a:lnTo>
                <a:lnTo>
                  <a:pt x="1208396" y="92625"/>
                </a:lnTo>
                <a:lnTo>
                  <a:pt x="1210314" y="94906"/>
                </a:lnTo>
                <a:lnTo>
                  <a:pt x="1212242" y="97211"/>
                </a:lnTo>
                <a:lnTo>
                  <a:pt x="1214170" y="99540"/>
                </a:lnTo>
                <a:lnTo>
                  <a:pt x="1216089" y="101892"/>
                </a:lnTo>
                <a:lnTo>
                  <a:pt x="1218017" y="104270"/>
                </a:lnTo>
                <a:lnTo>
                  <a:pt x="1219935" y="106670"/>
                </a:lnTo>
                <a:lnTo>
                  <a:pt x="1221863" y="109093"/>
                </a:lnTo>
                <a:lnTo>
                  <a:pt x="1223791" y="111541"/>
                </a:lnTo>
                <a:lnTo>
                  <a:pt x="1225709" y="114010"/>
                </a:lnTo>
                <a:lnTo>
                  <a:pt x="1227637" y="116503"/>
                </a:lnTo>
                <a:lnTo>
                  <a:pt x="1229565" y="119019"/>
                </a:lnTo>
                <a:lnTo>
                  <a:pt x="1231483" y="121557"/>
                </a:lnTo>
                <a:lnTo>
                  <a:pt x="1233411" y="124118"/>
                </a:lnTo>
                <a:lnTo>
                  <a:pt x="1235329" y="126701"/>
                </a:lnTo>
                <a:lnTo>
                  <a:pt x="1237257" y="129306"/>
                </a:lnTo>
                <a:lnTo>
                  <a:pt x="1239185" y="131932"/>
                </a:lnTo>
                <a:lnTo>
                  <a:pt x="1241103" y="134580"/>
                </a:lnTo>
                <a:lnTo>
                  <a:pt x="1243031" y="137250"/>
                </a:lnTo>
                <a:lnTo>
                  <a:pt x="1244950" y="139941"/>
                </a:lnTo>
                <a:lnTo>
                  <a:pt x="1246878" y="142653"/>
                </a:lnTo>
                <a:lnTo>
                  <a:pt x="1248806" y="145386"/>
                </a:lnTo>
                <a:lnTo>
                  <a:pt x="1250724" y="148140"/>
                </a:lnTo>
                <a:lnTo>
                  <a:pt x="1252652" y="150914"/>
                </a:lnTo>
                <a:lnTo>
                  <a:pt x="1254580" y="153708"/>
                </a:lnTo>
                <a:lnTo>
                  <a:pt x="1256498" y="156523"/>
                </a:lnTo>
                <a:lnTo>
                  <a:pt x="1258426" y="159358"/>
                </a:lnTo>
                <a:lnTo>
                  <a:pt x="1260344" y="162212"/>
                </a:lnTo>
                <a:lnTo>
                  <a:pt x="1262272" y="165087"/>
                </a:lnTo>
                <a:lnTo>
                  <a:pt x="1264200" y="167980"/>
                </a:lnTo>
                <a:lnTo>
                  <a:pt x="1266118" y="170893"/>
                </a:lnTo>
                <a:lnTo>
                  <a:pt x="1268046" y="173823"/>
                </a:lnTo>
                <a:lnTo>
                  <a:pt x="1269964" y="176774"/>
                </a:lnTo>
                <a:lnTo>
                  <a:pt x="1271892" y="179743"/>
                </a:lnTo>
                <a:lnTo>
                  <a:pt x="1273821" y="182730"/>
                </a:lnTo>
                <a:lnTo>
                  <a:pt x="1275739" y="185736"/>
                </a:lnTo>
                <a:lnTo>
                  <a:pt x="1277667" y="188759"/>
                </a:lnTo>
                <a:lnTo>
                  <a:pt x="1279585" y="191800"/>
                </a:lnTo>
                <a:lnTo>
                  <a:pt x="1281513" y="194859"/>
                </a:lnTo>
                <a:lnTo>
                  <a:pt x="1283441" y="197935"/>
                </a:lnTo>
                <a:lnTo>
                  <a:pt x="1285359" y="201028"/>
                </a:lnTo>
                <a:lnTo>
                  <a:pt x="1287287" y="204139"/>
                </a:lnTo>
                <a:lnTo>
                  <a:pt x="1289215" y="207265"/>
                </a:lnTo>
                <a:lnTo>
                  <a:pt x="1291133" y="210409"/>
                </a:lnTo>
                <a:lnTo>
                  <a:pt x="1293061" y="213568"/>
                </a:lnTo>
                <a:lnTo>
                  <a:pt x="1294979" y="216744"/>
                </a:lnTo>
                <a:lnTo>
                  <a:pt x="1296907" y="219937"/>
                </a:lnTo>
                <a:lnTo>
                  <a:pt x="1298836" y="223144"/>
                </a:lnTo>
                <a:lnTo>
                  <a:pt x="1300754" y="226367"/>
                </a:lnTo>
                <a:lnTo>
                  <a:pt x="1302682" y="229606"/>
                </a:lnTo>
                <a:lnTo>
                  <a:pt x="1304600" y="232858"/>
                </a:lnTo>
                <a:lnTo>
                  <a:pt x="1306528" y="236127"/>
                </a:lnTo>
                <a:lnTo>
                  <a:pt x="1308456" y="239410"/>
                </a:lnTo>
                <a:lnTo>
                  <a:pt x="1310374" y="242707"/>
                </a:lnTo>
                <a:lnTo>
                  <a:pt x="1312302" y="246019"/>
                </a:lnTo>
                <a:lnTo>
                  <a:pt x="1314220" y="249344"/>
                </a:lnTo>
                <a:lnTo>
                  <a:pt x="1316148" y="252685"/>
                </a:lnTo>
                <a:lnTo>
                  <a:pt x="1318076" y="256037"/>
                </a:lnTo>
                <a:lnTo>
                  <a:pt x="1319994" y="259404"/>
                </a:lnTo>
                <a:lnTo>
                  <a:pt x="1321922" y="262783"/>
                </a:lnTo>
                <a:lnTo>
                  <a:pt x="1323850" y="266176"/>
                </a:lnTo>
                <a:lnTo>
                  <a:pt x="1325769" y="269581"/>
                </a:lnTo>
                <a:lnTo>
                  <a:pt x="1327696" y="272999"/>
                </a:lnTo>
                <a:lnTo>
                  <a:pt x="1329615" y="276428"/>
                </a:lnTo>
                <a:lnTo>
                  <a:pt x="1331543" y="279871"/>
                </a:lnTo>
                <a:lnTo>
                  <a:pt x="1333471" y="283325"/>
                </a:lnTo>
                <a:lnTo>
                  <a:pt x="1335389" y="286791"/>
                </a:lnTo>
                <a:lnTo>
                  <a:pt x="1337317" y="290268"/>
                </a:lnTo>
                <a:lnTo>
                  <a:pt x="1339235" y="293756"/>
                </a:lnTo>
                <a:lnTo>
                  <a:pt x="1341163" y="297255"/>
                </a:lnTo>
                <a:lnTo>
                  <a:pt x="1343091" y="300765"/>
                </a:lnTo>
                <a:lnTo>
                  <a:pt x="1345009" y="304287"/>
                </a:lnTo>
                <a:lnTo>
                  <a:pt x="1346937" y="307818"/>
                </a:lnTo>
                <a:lnTo>
                  <a:pt x="1348865" y="311359"/>
                </a:lnTo>
                <a:lnTo>
                  <a:pt x="1350783" y="314911"/>
                </a:lnTo>
                <a:lnTo>
                  <a:pt x="1352711" y="318472"/>
                </a:lnTo>
                <a:lnTo>
                  <a:pt x="1354629" y="322042"/>
                </a:lnTo>
                <a:lnTo>
                  <a:pt x="1356558" y="325621"/>
                </a:lnTo>
                <a:lnTo>
                  <a:pt x="1358486" y="329210"/>
                </a:lnTo>
                <a:lnTo>
                  <a:pt x="1360404" y="332808"/>
                </a:lnTo>
                <a:lnTo>
                  <a:pt x="1362332" y="336414"/>
                </a:lnTo>
                <a:lnTo>
                  <a:pt x="1364250" y="340029"/>
                </a:lnTo>
                <a:lnTo>
                  <a:pt x="1366178" y="343653"/>
                </a:lnTo>
                <a:lnTo>
                  <a:pt x="1368106" y="347283"/>
                </a:lnTo>
                <a:lnTo>
                  <a:pt x="1370024" y="350922"/>
                </a:lnTo>
                <a:lnTo>
                  <a:pt x="1371952" y="354569"/>
                </a:lnTo>
                <a:lnTo>
                  <a:pt x="1373870" y="358222"/>
                </a:lnTo>
                <a:lnTo>
                  <a:pt x="1375798" y="361883"/>
                </a:lnTo>
                <a:lnTo>
                  <a:pt x="1377726" y="365551"/>
                </a:lnTo>
                <a:lnTo>
                  <a:pt x="1379644" y="369225"/>
                </a:lnTo>
                <a:lnTo>
                  <a:pt x="1381573" y="372906"/>
                </a:lnTo>
                <a:lnTo>
                  <a:pt x="1383501" y="376594"/>
                </a:lnTo>
                <a:lnTo>
                  <a:pt x="1385419" y="380287"/>
                </a:lnTo>
                <a:lnTo>
                  <a:pt x="1387347" y="383986"/>
                </a:lnTo>
                <a:lnTo>
                  <a:pt x="1389265" y="387692"/>
                </a:lnTo>
                <a:lnTo>
                  <a:pt x="1391193" y="391403"/>
                </a:lnTo>
                <a:lnTo>
                  <a:pt x="1393121" y="395118"/>
                </a:lnTo>
                <a:lnTo>
                  <a:pt x="1395039" y="398838"/>
                </a:lnTo>
                <a:lnTo>
                  <a:pt x="1396967" y="402564"/>
                </a:lnTo>
                <a:lnTo>
                  <a:pt x="1398885" y="406294"/>
                </a:lnTo>
                <a:lnTo>
                  <a:pt x="1400813" y="410029"/>
                </a:lnTo>
                <a:lnTo>
                  <a:pt x="1402741" y="413768"/>
                </a:lnTo>
                <a:lnTo>
                  <a:pt x="1404659" y="417511"/>
                </a:lnTo>
                <a:lnTo>
                  <a:pt x="1406587" y="421257"/>
                </a:lnTo>
                <a:lnTo>
                  <a:pt x="1408515" y="425008"/>
                </a:lnTo>
                <a:lnTo>
                  <a:pt x="1410434" y="428762"/>
                </a:lnTo>
                <a:lnTo>
                  <a:pt x="1412362" y="432519"/>
                </a:lnTo>
                <a:lnTo>
                  <a:pt x="1414280" y="436278"/>
                </a:lnTo>
                <a:lnTo>
                  <a:pt x="1416208" y="440041"/>
                </a:lnTo>
                <a:lnTo>
                  <a:pt x="1418136" y="443807"/>
                </a:lnTo>
                <a:lnTo>
                  <a:pt x="1420054" y="447574"/>
                </a:lnTo>
                <a:lnTo>
                  <a:pt x="1421982" y="451344"/>
                </a:lnTo>
                <a:lnTo>
                  <a:pt x="1423900" y="455115"/>
                </a:lnTo>
                <a:lnTo>
                  <a:pt x="1425828" y="458889"/>
                </a:lnTo>
                <a:lnTo>
                  <a:pt x="1427756" y="462665"/>
                </a:lnTo>
                <a:lnTo>
                  <a:pt x="1429674" y="466441"/>
                </a:lnTo>
                <a:lnTo>
                  <a:pt x="1431602" y="470219"/>
                </a:lnTo>
                <a:lnTo>
                  <a:pt x="1433520" y="473997"/>
                </a:lnTo>
                <a:lnTo>
                  <a:pt x="1435448" y="477777"/>
                </a:lnTo>
                <a:lnTo>
                  <a:pt x="1437376" y="481557"/>
                </a:lnTo>
                <a:lnTo>
                  <a:pt x="1439295" y="485338"/>
                </a:lnTo>
                <a:lnTo>
                  <a:pt x="1441223" y="489119"/>
                </a:lnTo>
                <a:lnTo>
                  <a:pt x="1443151" y="1245497"/>
                </a:lnTo>
                <a:lnTo>
                  <a:pt x="1445069" y="1245497"/>
                </a:lnTo>
                <a:lnTo>
                  <a:pt x="1446997" y="1245497"/>
                </a:lnTo>
                <a:lnTo>
                  <a:pt x="1448915" y="1245497"/>
                </a:lnTo>
                <a:lnTo>
                  <a:pt x="1450843" y="1245497"/>
                </a:lnTo>
                <a:lnTo>
                  <a:pt x="1452771" y="1245497"/>
                </a:lnTo>
                <a:lnTo>
                  <a:pt x="1454689" y="1245497"/>
                </a:lnTo>
                <a:lnTo>
                  <a:pt x="1456617" y="1245497"/>
                </a:lnTo>
                <a:lnTo>
                  <a:pt x="1458535" y="1245497"/>
                </a:lnTo>
                <a:lnTo>
                  <a:pt x="1460463" y="1245497"/>
                </a:lnTo>
                <a:lnTo>
                  <a:pt x="1462391" y="1245497"/>
                </a:lnTo>
                <a:lnTo>
                  <a:pt x="1464310" y="1245497"/>
                </a:lnTo>
                <a:lnTo>
                  <a:pt x="1466238" y="1245497"/>
                </a:lnTo>
                <a:lnTo>
                  <a:pt x="1468156" y="1245497"/>
                </a:lnTo>
                <a:lnTo>
                  <a:pt x="1470084" y="1245497"/>
                </a:lnTo>
                <a:lnTo>
                  <a:pt x="1472012" y="1245497"/>
                </a:lnTo>
                <a:lnTo>
                  <a:pt x="1473930" y="1245497"/>
                </a:lnTo>
                <a:lnTo>
                  <a:pt x="1475858" y="1245497"/>
                </a:lnTo>
                <a:lnTo>
                  <a:pt x="1477786" y="1245497"/>
                </a:lnTo>
                <a:lnTo>
                  <a:pt x="1479704" y="1245497"/>
                </a:lnTo>
                <a:lnTo>
                  <a:pt x="1481632" y="1245497"/>
                </a:lnTo>
                <a:lnTo>
                  <a:pt x="1483550" y="1245497"/>
                </a:lnTo>
                <a:lnTo>
                  <a:pt x="1485478" y="1245497"/>
                </a:lnTo>
                <a:lnTo>
                  <a:pt x="1487406" y="1245497"/>
                </a:lnTo>
                <a:lnTo>
                  <a:pt x="1489324" y="1245497"/>
                </a:lnTo>
                <a:lnTo>
                  <a:pt x="1491253" y="1245497"/>
                </a:lnTo>
                <a:lnTo>
                  <a:pt x="1493171" y="1245497"/>
                </a:lnTo>
                <a:lnTo>
                  <a:pt x="1495099" y="1245497"/>
                </a:lnTo>
                <a:lnTo>
                  <a:pt x="1497027" y="1245497"/>
                </a:lnTo>
                <a:lnTo>
                  <a:pt x="1498945" y="1245497"/>
                </a:lnTo>
                <a:lnTo>
                  <a:pt x="1500873" y="1245497"/>
                </a:lnTo>
                <a:lnTo>
                  <a:pt x="1502801" y="1245497"/>
                </a:lnTo>
                <a:lnTo>
                  <a:pt x="1504719" y="1245497"/>
                </a:lnTo>
                <a:lnTo>
                  <a:pt x="1506647" y="1245497"/>
                </a:lnTo>
                <a:lnTo>
                  <a:pt x="1508565" y="1245497"/>
                </a:lnTo>
                <a:lnTo>
                  <a:pt x="1510493" y="1245497"/>
                </a:lnTo>
                <a:lnTo>
                  <a:pt x="1512421" y="1245497"/>
                </a:lnTo>
                <a:lnTo>
                  <a:pt x="1514339" y="1245497"/>
                </a:lnTo>
                <a:lnTo>
                  <a:pt x="1516267" y="1245497"/>
                </a:lnTo>
                <a:lnTo>
                  <a:pt x="1518186" y="1245497"/>
                </a:lnTo>
                <a:lnTo>
                  <a:pt x="1520114" y="1245497"/>
                </a:lnTo>
                <a:lnTo>
                  <a:pt x="1522042" y="1245497"/>
                </a:lnTo>
                <a:lnTo>
                  <a:pt x="1523960" y="1245497"/>
                </a:lnTo>
                <a:lnTo>
                  <a:pt x="1525888" y="1245497"/>
                </a:lnTo>
                <a:lnTo>
                  <a:pt x="1527806" y="1245497"/>
                </a:lnTo>
                <a:lnTo>
                  <a:pt x="1529734" y="1245497"/>
                </a:lnTo>
                <a:lnTo>
                  <a:pt x="1531662" y="1245497"/>
                </a:lnTo>
                <a:lnTo>
                  <a:pt x="1533580" y="1245497"/>
                </a:lnTo>
                <a:lnTo>
                  <a:pt x="1535508" y="1245497"/>
                </a:lnTo>
                <a:lnTo>
                  <a:pt x="1537436" y="1245497"/>
                </a:lnTo>
                <a:lnTo>
                  <a:pt x="1539354" y="1245497"/>
                </a:lnTo>
                <a:lnTo>
                  <a:pt x="1541282" y="1245497"/>
                </a:lnTo>
                <a:lnTo>
                  <a:pt x="1543200" y="1245497"/>
                </a:lnTo>
                <a:lnTo>
                  <a:pt x="1545128" y="1245497"/>
                </a:lnTo>
                <a:lnTo>
                  <a:pt x="1547056" y="1245497"/>
                </a:lnTo>
                <a:lnTo>
                  <a:pt x="1548975" y="1245497"/>
                </a:lnTo>
                <a:lnTo>
                  <a:pt x="1550903" y="1245497"/>
                </a:lnTo>
                <a:lnTo>
                  <a:pt x="1552821" y="1245497"/>
                </a:lnTo>
                <a:lnTo>
                  <a:pt x="1554749" y="1245497"/>
                </a:lnTo>
                <a:lnTo>
                  <a:pt x="1556677" y="1245497"/>
                </a:lnTo>
                <a:lnTo>
                  <a:pt x="1558595" y="1245497"/>
                </a:lnTo>
                <a:lnTo>
                  <a:pt x="1560523" y="1245497"/>
                </a:lnTo>
                <a:lnTo>
                  <a:pt x="1562441" y="1245497"/>
                </a:lnTo>
                <a:lnTo>
                  <a:pt x="1564369" y="1245497"/>
                </a:lnTo>
                <a:lnTo>
                  <a:pt x="1566297" y="1245497"/>
                </a:lnTo>
                <a:lnTo>
                  <a:pt x="1568215" y="1245497"/>
                </a:lnTo>
                <a:lnTo>
                  <a:pt x="1570143" y="1245497"/>
                </a:lnTo>
                <a:lnTo>
                  <a:pt x="1572071" y="1245497"/>
                </a:lnTo>
                <a:lnTo>
                  <a:pt x="1573990" y="1245497"/>
                </a:lnTo>
                <a:lnTo>
                  <a:pt x="1575918" y="1245497"/>
                </a:lnTo>
                <a:lnTo>
                  <a:pt x="1577836" y="1245497"/>
                </a:lnTo>
                <a:lnTo>
                  <a:pt x="1579764" y="1245497"/>
                </a:lnTo>
                <a:lnTo>
                  <a:pt x="1581692" y="1245497"/>
                </a:lnTo>
                <a:lnTo>
                  <a:pt x="1583610" y="1245497"/>
                </a:lnTo>
                <a:lnTo>
                  <a:pt x="1585538" y="1245497"/>
                </a:lnTo>
                <a:lnTo>
                  <a:pt x="1587456" y="1245497"/>
                </a:lnTo>
                <a:lnTo>
                  <a:pt x="1589384" y="1245497"/>
                </a:lnTo>
                <a:lnTo>
                  <a:pt x="1591312" y="1245497"/>
                </a:lnTo>
                <a:lnTo>
                  <a:pt x="1593230" y="1245497"/>
                </a:lnTo>
                <a:lnTo>
                  <a:pt x="1595158" y="1245497"/>
                </a:lnTo>
                <a:lnTo>
                  <a:pt x="1597086" y="1245497"/>
                </a:lnTo>
                <a:lnTo>
                  <a:pt x="1599004" y="1245497"/>
                </a:lnTo>
                <a:lnTo>
                  <a:pt x="1600933" y="1245497"/>
                </a:lnTo>
                <a:lnTo>
                  <a:pt x="1602851" y="1245497"/>
                </a:lnTo>
                <a:lnTo>
                  <a:pt x="1604779" y="1245497"/>
                </a:lnTo>
                <a:lnTo>
                  <a:pt x="1606707" y="1245497"/>
                </a:lnTo>
                <a:lnTo>
                  <a:pt x="1608625" y="1245497"/>
                </a:lnTo>
                <a:lnTo>
                  <a:pt x="1610553" y="1245497"/>
                </a:lnTo>
                <a:lnTo>
                  <a:pt x="1612471" y="1245497"/>
                </a:lnTo>
                <a:lnTo>
                  <a:pt x="1614399" y="1245497"/>
                </a:lnTo>
                <a:lnTo>
                  <a:pt x="1616327" y="1245497"/>
                </a:lnTo>
                <a:lnTo>
                  <a:pt x="1618245" y="1245497"/>
                </a:lnTo>
                <a:lnTo>
                  <a:pt x="1620173" y="1245497"/>
                </a:lnTo>
                <a:lnTo>
                  <a:pt x="1622091" y="1245497"/>
                </a:lnTo>
                <a:lnTo>
                  <a:pt x="1624019" y="1245497"/>
                </a:lnTo>
                <a:lnTo>
                  <a:pt x="1625947" y="1245497"/>
                </a:lnTo>
                <a:lnTo>
                  <a:pt x="1627866" y="1245497"/>
                </a:lnTo>
                <a:lnTo>
                  <a:pt x="1629794" y="1245497"/>
                </a:lnTo>
                <a:lnTo>
                  <a:pt x="1631722" y="1245497"/>
                </a:lnTo>
                <a:lnTo>
                  <a:pt x="1633640" y="1245497"/>
                </a:lnTo>
                <a:lnTo>
                  <a:pt x="1635568" y="1245497"/>
                </a:lnTo>
                <a:lnTo>
                  <a:pt x="1637486" y="1245497"/>
                </a:lnTo>
                <a:lnTo>
                  <a:pt x="1639414" y="1245497"/>
                </a:lnTo>
                <a:lnTo>
                  <a:pt x="1641342" y="1245497"/>
                </a:lnTo>
                <a:lnTo>
                  <a:pt x="1643260" y="1245497"/>
                </a:lnTo>
                <a:lnTo>
                  <a:pt x="1645188" y="1245497"/>
                </a:lnTo>
                <a:lnTo>
                  <a:pt x="1647106" y="1245497"/>
                </a:lnTo>
                <a:lnTo>
                  <a:pt x="1649034" y="1245497"/>
                </a:lnTo>
                <a:lnTo>
                  <a:pt x="1650962" y="1245497"/>
                </a:lnTo>
                <a:lnTo>
                  <a:pt x="1652880" y="1245497"/>
                </a:lnTo>
                <a:lnTo>
                  <a:pt x="1654808" y="1245497"/>
                </a:lnTo>
                <a:lnTo>
                  <a:pt x="1656737" y="1245497"/>
                </a:lnTo>
                <a:lnTo>
                  <a:pt x="1658655" y="1245497"/>
                </a:lnTo>
                <a:lnTo>
                  <a:pt x="1660583" y="1245497"/>
                </a:lnTo>
                <a:lnTo>
                  <a:pt x="1662501" y="1245497"/>
                </a:lnTo>
                <a:lnTo>
                  <a:pt x="1664429" y="1245497"/>
                </a:lnTo>
                <a:lnTo>
                  <a:pt x="1666357" y="1245497"/>
                </a:lnTo>
                <a:lnTo>
                  <a:pt x="1668275" y="1245497"/>
                </a:lnTo>
                <a:lnTo>
                  <a:pt x="1670203" y="1245497"/>
                </a:lnTo>
                <a:lnTo>
                  <a:pt x="1672121" y="1245497"/>
                </a:lnTo>
                <a:lnTo>
                  <a:pt x="1674049" y="1245497"/>
                </a:lnTo>
                <a:lnTo>
                  <a:pt x="1675977" y="1245497"/>
                </a:lnTo>
                <a:lnTo>
                  <a:pt x="1677895" y="1245497"/>
                </a:lnTo>
                <a:lnTo>
                  <a:pt x="1679823" y="1245497"/>
                </a:lnTo>
                <a:lnTo>
                  <a:pt x="1681741" y="1245497"/>
                </a:lnTo>
                <a:lnTo>
                  <a:pt x="1683669" y="1245497"/>
                </a:lnTo>
                <a:lnTo>
                  <a:pt x="1685598" y="1245497"/>
                </a:lnTo>
                <a:lnTo>
                  <a:pt x="1687516" y="1245497"/>
                </a:lnTo>
                <a:lnTo>
                  <a:pt x="1689444" y="1245497"/>
                </a:lnTo>
                <a:lnTo>
                  <a:pt x="1691372" y="1245497"/>
                </a:lnTo>
                <a:lnTo>
                  <a:pt x="1693290" y="1245497"/>
                </a:lnTo>
                <a:lnTo>
                  <a:pt x="1695218" y="1245497"/>
                </a:lnTo>
                <a:lnTo>
                  <a:pt x="1697136" y="1245497"/>
                </a:lnTo>
                <a:lnTo>
                  <a:pt x="1699064" y="1245497"/>
                </a:lnTo>
                <a:lnTo>
                  <a:pt x="1700992" y="1245497"/>
                </a:lnTo>
                <a:lnTo>
                  <a:pt x="1702910" y="1245497"/>
                </a:lnTo>
                <a:lnTo>
                  <a:pt x="1704838" y="1245497"/>
                </a:lnTo>
                <a:lnTo>
                  <a:pt x="1706756" y="1245497"/>
                </a:lnTo>
                <a:lnTo>
                  <a:pt x="1708685" y="1245497"/>
                </a:lnTo>
                <a:lnTo>
                  <a:pt x="1710613" y="1245497"/>
                </a:lnTo>
                <a:lnTo>
                  <a:pt x="1712531" y="1245497"/>
                </a:lnTo>
                <a:lnTo>
                  <a:pt x="1714459" y="1245497"/>
                </a:lnTo>
                <a:lnTo>
                  <a:pt x="1716377" y="1245497"/>
                </a:lnTo>
                <a:lnTo>
                  <a:pt x="1718305" y="1245497"/>
                </a:lnTo>
                <a:lnTo>
                  <a:pt x="1720233" y="1245497"/>
                </a:lnTo>
                <a:lnTo>
                  <a:pt x="1722151" y="1245497"/>
                </a:lnTo>
                <a:lnTo>
                  <a:pt x="1724079" y="1245497"/>
                </a:lnTo>
                <a:lnTo>
                  <a:pt x="1726007" y="1245497"/>
                </a:lnTo>
                <a:lnTo>
                  <a:pt x="1727925" y="1245497"/>
                </a:lnTo>
                <a:lnTo>
                  <a:pt x="1729853" y="1245497"/>
                </a:lnTo>
                <a:lnTo>
                  <a:pt x="1731771" y="1245497"/>
                </a:lnTo>
                <a:lnTo>
                  <a:pt x="1733699" y="1245497"/>
                </a:lnTo>
                <a:lnTo>
                  <a:pt x="1735627" y="1245497"/>
                </a:lnTo>
                <a:lnTo>
                  <a:pt x="1737546" y="1245497"/>
                </a:lnTo>
                <a:lnTo>
                  <a:pt x="1739474" y="1245497"/>
                </a:lnTo>
                <a:lnTo>
                  <a:pt x="1741392" y="1245497"/>
                </a:lnTo>
                <a:lnTo>
                  <a:pt x="1743320" y="1245497"/>
                </a:lnTo>
                <a:lnTo>
                  <a:pt x="1745248" y="1245497"/>
                </a:lnTo>
                <a:lnTo>
                  <a:pt x="1747166" y="1245497"/>
                </a:lnTo>
                <a:lnTo>
                  <a:pt x="1749094" y="1245497"/>
                </a:lnTo>
                <a:lnTo>
                  <a:pt x="1751022" y="1245497"/>
                </a:lnTo>
                <a:lnTo>
                  <a:pt x="1752940" y="1245497"/>
                </a:lnTo>
                <a:lnTo>
                  <a:pt x="1754868" y="1245497"/>
                </a:lnTo>
                <a:lnTo>
                  <a:pt x="1756786" y="1245497"/>
                </a:lnTo>
                <a:lnTo>
                  <a:pt x="1758714" y="1245497"/>
                </a:lnTo>
                <a:lnTo>
                  <a:pt x="1760642" y="1245497"/>
                </a:lnTo>
                <a:lnTo>
                  <a:pt x="1762560" y="1245497"/>
                </a:lnTo>
                <a:lnTo>
                  <a:pt x="1764488" y="1245497"/>
                </a:lnTo>
                <a:lnTo>
                  <a:pt x="1766406" y="1245497"/>
                </a:lnTo>
                <a:lnTo>
                  <a:pt x="1768335" y="1245497"/>
                </a:lnTo>
                <a:lnTo>
                  <a:pt x="1770263" y="1245497"/>
                </a:lnTo>
                <a:lnTo>
                  <a:pt x="1772181" y="1245497"/>
                </a:lnTo>
                <a:lnTo>
                  <a:pt x="1774109" y="1245497"/>
                </a:lnTo>
                <a:lnTo>
                  <a:pt x="1776027" y="1245497"/>
                </a:lnTo>
                <a:lnTo>
                  <a:pt x="1777955" y="1245497"/>
                </a:lnTo>
                <a:lnTo>
                  <a:pt x="1779883" y="1245497"/>
                </a:lnTo>
                <a:lnTo>
                  <a:pt x="1781801" y="1245497"/>
                </a:lnTo>
                <a:lnTo>
                  <a:pt x="1783729" y="1245497"/>
                </a:lnTo>
                <a:lnTo>
                  <a:pt x="1785657" y="1245497"/>
                </a:lnTo>
                <a:lnTo>
                  <a:pt x="1787575" y="1245497"/>
                </a:lnTo>
                <a:lnTo>
                  <a:pt x="1789503" y="1245497"/>
                </a:lnTo>
                <a:lnTo>
                  <a:pt x="1791422" y="1245497"/>
                </a:lnTo>
                <a:lnTo>
                  <a:pt x="1793350" y="1245497"/>
                </a:lnTo>
                <a:lnTo>
                  <a:pt x="1795278" y="1245497"/>
                </a:lnTo>
                <a:lnTo>
                  <a:pt x="1797196" y="1245497"/>
                </a:lnTo>
                <a:lnTo>
                  <a:pt x="1799124" y="1245497"/>
                </a:lnTo>
                <a:lnTo>
                  <a:pt x="1801042" y="1245497"/>
                </a:lnTo>
                <a:lnTo>
                  <a:pt x="1802970" y="1245497"/>
                </a:lnTo>
                <a:lnTo>
                  <a:pt x="1804898" y="1245497"/>
                </a:lnTo>
                <a:lnTo>
                  <a:pt x="1806816" y="1245497"/>
                </a:lnTo>
                <a:lnTo>
                  <a:pt x="1808744" y="1245497"/>
                </a:lnTo>
                <a:lnTo>
                  <a:pt x="1810672" y="1245497"/>
                </a:lnTo>
                <a:lnTo>
                  <a:pt x="1812590" y="1245497"/>
                </a:lnTo>
                <a:lnTo>
                  <a:pt x="1814518" y="1245497"/>
                </a:lnTo>
                <a:lnTo>
                  <a:pt x="1816436" y="1245497"/>
                </a:lnTo>
                <a:lnTo>
                  <a:pt x="1818364" y="1245497"/>
                </a:lnTo>
                <a:lnTo>
                  <a:pt x="1820293" y="1245497"/>
                </a:lnTo>
                <a:lnTo>
                  <a:pt x="1822211" y="1245497"/>
                </a:lnTo>
                <a:lnTo>
                  <a:pt x="1824139" y="1245497"/>
                </a:lnTo>
                <a:lnTo>
                  <a:pt x="1826057" y="1245497"/>
                </a:lnTo>
                <a:lnTo>
                  <a:pt x="1827985" y="1245497"/>
                </a:lnTo>
                <a:lnTo>
                  <a:pt x="1829913" y="1245497"/>
                </a:lnTo>
                <a:lnTo>
                  <a:pt x="1831831" y="1245497"/>
                </a:lnTo>
                <a:lnTo>
                  <a:pt x="1833759" y="1245497"/>
                </a:lnTo>
                <a:lnTo>
                  <a:pt x="1835677" y="1245497"/>
                </a:lnTo>
                <a:lnTo>
                  <a:pt x="1837605" y="1245497"/>
                </a:lnTo>
                <a:lnTo>
                  <a:pt x="1839533" y="1245497"/>
                </a:lnTo>
                <a:lnTo>
                  <a:pt x="1841451" y="1245497"/>
                </a:lnTo>
                <a:lnTo>
                  <a:pt x="1843379" y="1245497"/>
                </a:lnTo>
                <a:lnTo>
                  <a:pt x="1845307" y="1245497"/>
                </a:lnTo>
                <a:lnTo>
                  <a:pt x="1847225" y="1245497"/>
                </a:lnTo>
                <a:lnTo>
                  <a:pt x="1849153" y="1245497"/>
                </a:lnTo>
                <a:lnTo>
                  <a:pt x="1851072" y="1245497"/>
                </a:lnTo>
                <a:lnTo>
                  <a:pt x="1853000" y="1245497"/>
                </a:lnTo>
                <a:lnTo>
                  <a:pt x="1854928" y="1245497"/>
                </a:lnTo>
                <a:lnTo>
                  <a:pt x="1856846" y="1245497"/>
                </a:lnTo>
                <a:lnTo>
                  <a:pt x="1858774" y="1245497"/>
                </a:lnTo>
                <a:lnTo>
                  <a:pt x="1860692" y="1245497"/>
                </a:lnTo>
                <a:lnTo>
                  <a:pt x="1862620" y="1245497"/>
                </a:lnTo>
                <a:lnTo>
                  <a:pt x="1864548" y="1245497"/>
                </a:lnTo>
                <a:lnTo>
                  <a:pt x="1866466" y="1245497"/>
                </a:lnTo>
                <a:lnTo>
                  <a:pt x="1868394" y="1245497"/>
                </a:lnTo>
                <a:lnTo>
                  <a:pt x="1870312" y="1245497"/>
                </a:lnTo>
                <a:lnTo>
                  <a:pt x="1872240" y="1245497"/>
                </a:lnTo>
                <a:lnTo>
                  <a:pt x="1874169" y="1245497"/>
                </a:lnTo>
                <a:lnTo>
                  <a:pt x="1876087" y="1245497"/>
                </a:lnTo>
                <a:lnTo>
                  <a:pt x="1878015" y="1245497"/>
                </a:lnTo>
                <a:lnTo>
                  <a:pt x="1879943" y="1245497"/>
                </a:lnTo>
                <a:lnTo>
                  <a:pt x="1881861" y="1245497"/>
                </a:lnTo>
                <a:lnTo>
                  <a:pt x="1883789" y="1245497"/>
                </a:lnTo>
                <a:lnTo>
                  <a:pt x="1885707" y="1245497"/>
                </a:lnTo>
                <a:lnTo>
                  <a:pt x="1887635" y="1245497"/>
                </a:lnTo>
                <a:lnTo>
                  <a:pt x="1889563" y="1245497"/>
                </a:lnTo>
                <a:lnTo>
                  <a:pt x="1891481" y="1245497"/>
                </a:lnTo>
                <a:lnTo>
                  <a:pt x="1893409" y="1245497"/>
                </a:lnTo>
                <a:lnTo>
                  <a:pt x="1895327" y="1245497"/>
                </a:lnTo>
                <a:lnTo>
                  <a:pt x="1897255" y="1245497"/>
                </a:lnTo>
                <a:lnTo>
                  <a:pt x="1899183" y="1245497"/>
                </a:lnTo>
                <a:lnTo>
                  <a:pt x="1901101" y="1245497"/>
                </a:lnTo>
                <a:lnTo>
                  <a:pt x="1903030" y="1245497"/>
                </a:lnTo>
                <a:lnTo>
                  <a:pt x="1904958" y="1245497"/>
                </a:lnTo>
                <a:lnTo>
                  <a:pt x="1906876" y="1245497"/>
                </a:lnTo>
                <a:lnTo>
                  <a:pt x="1908804" y="1245497"/>
                </a:lnTo>
                <a:lnTo>
                  <a:pt x="1910722" y="1245497"/>
                </a:lnTo>
                <a:lnTo>
                  <a:pt x="1912650" y="1245497"/>
                </a:lnTo>
                <a:lnTo>
                  <a:pt x="1914578" y="1245497"/>
                </a:lnTo>
                <a:lnTo>
                  <a:pt x="1916496" y="1245497"/>
                </a:lnTo>
                <a:lnTo>
                  <a:pt x="1918424" y="1245497"/>
                </a:lnTo>
                <a:lnTo>
                  <a:pt x="1920342" y="1245497"/>
                </a:lnTo>
                <a:lnTo>
                  <a:pt x="1922270" y="1245497"/>
                </a:lnTo>
              </a:path>
            </a:pathLst>
          </a:custGeom>
          <a:noFill/>
          <a:ln w="11906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06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2" grpId="0"/>
      <p:bldP spid="18" grpId="0" animBg="1"/>
      <p:bldP spid="20" grpId="0"/>
      <p:bldP spid="28" grpId="0" animBg="1"/>
      <p:bldP spid="30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6E951-328A-1219-D32C-31C78E9BD3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Using the variance decomposition theorem we see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B0E64-348D-3523-47B1-1A54C3F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Doubly-Truncated Gaussians (</a:t>
            </a:r>
            <a:r>
              <a:rPr lang="en-US" dirty="0" err="1"/>
              <a:t>ctd</a:t>
            </a:r>
            <a:r>
              <a:rPr lang="en-US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1C063-C512-ACA6-472B-B829D00C8C56}"/>
                  </a:ext>
                </a:extLst>
              </p:cNvPr>
              <p:cNvSpPr txBox="1"/>
              <p:nvPr/>
            </p:nvSpPr>
            <p:spPr bwMode="gray">
              <a:xfrm>
                <a:off x="3707904" y="1552484"/>
                <a:ext cx="2450845" cy="51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71C063-C512-ACA6-472B-B829D00C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07904" y="1552484"/>
                <a:ext cx="2450845" cy="512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1A3D5-888E-0111-436E-2007F43874DE}"/>
                  </a:ext>
                </a:extLst>
              </p:cNvPr>
              <p:cNvSpPr txBox="1"/>
              <p:nvPr/>
            </p:nvSpPr>
            <p:spPr bwMode="gray">
              <a:xfrm>
                <a:off x="382484" y="2049093"/>
                <a:ext cx="2173292" cy="444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1A3D5-888E-0111-436E-2007F438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2484" y="2049093"/>
                <a:ext cx="2173292" cy="444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98570-3DE8-5A1C-851D-8EC9E79B1F0E}"/>
                  </a:ext>
                </a:extLst>
              </p:cNvPr>
              <p:cNvSpPr txBox="1"/>
              <p:nvPr/>
            </p:nvSpPr>
            <p:spPr bwMode="gray">
              <a:xfrm>
                <a:off x="4283968" y="2155499"/>
                <a:ext cx="4824536" cy="444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DE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098570-3DE8-5A1C-851D-8EC9E79B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83968" y="2155499"/>
                <a:ext cx="4824536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F59CBB-2461-5043-AFD7-ACD268785484}"/>
                  </a:ext>
                </a:extLst>
              </p:cNvPr>
              <p:cNvSpPr txBox="1"/>
              <p:nvPr/>
            </p:nvSpPr>
            <p:spPr bwMode="gray">
              <a:xfrm>
                <a:off x="1331640" y="1535880"/>
                <a:ext cx="2520280" cy="502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F59CBB-2461-5043-AFD7-ACD268785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1640" y="1535880"/>
                <a:ext cx="2520280" cy="502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24CA77-19BE-55D8-7526-971A0CAB2159}"/>
              </a:ext>
            </a:extLst>
          </p:cNvPr>
          <p:cNvSpPr/>
          <p:nvPr/>
        </p:nvSpPr>
        <p:spPr bwMode="gray">
          <a:xfrm>
            <a:off x="2840874" y="1555492"/>
            <a:ext cx="648072" cy="47381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50FDB-ED1D-3ACF-3086-DD9E544D2744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 bwMode="gray">
          <a:xfrm flipV="1">
            <a:off x="2555776" y="2029310"/>
            <a:ext cx="609134" cy="2421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5E2F9E-93DC-D313-7854-2D20955CD5AE}"/>
              </a:ext>
            </a:extLst>
          </p:cNvPr>
          <p:cNvSpPr/>
          <p:nvPr/>
        </p:nvSpPr>
        <p:spPr bwMode="gray">
          <a:xfrm>
            <a:off x="5292082" y="1552484"/>
            <a:ext cx="648072" cy="47381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CB2969-CA3F-1D58-6B9A-8B7EF1F4D0F0}"/>
              </a:ext>
            </a:extLst>
          </p:cNvPr>
          <p:cNvCxnSpPr>
            <a:cxnSpLocks/>
            <a:stCxn id="7" idx="0"/>
            <a:endCxn id="15" idx="3"/>
          </p:cNvCxnSpPr>
          <p:nvPr/>
        </p:nvCxnSpPr>
        <p:spPr bwMode="gray">
          <a:xfrm flipH="1" flipV="1">
            <a:off x="5940154" y="1789393"/>
            <a:ext cx="756082" cy="36610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694C15BC-4C81-3E01-6EAC-635A3C551C4E}"/>
              </a:ext>
            </a:extLst>
          </p:cNvPr>
          <p:cNvGrpSpPr/>
          <p:nvPr/>
        </p:nvGrpSpPr>
        <p:grpSpPr>
          <a:xfrm>
            <a:off x="5940652" y="2901589"/>
            <a:ext cx="1417339" cy="944893"/>
            <a:chOff x="5940652" y="2901589"/>
            <a:chExt cx="1417339" cy="944893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3996AA6F-A382-4966-9754-0398A5521BA9}"/>
                </a:ext>
              </a:extLst>
            </p:cNvPr>
            <p:cNvSpPr/>
            <p:nvPr/>
          </p:nvSpPr>
          <p:spPr>
            <a:xfrm>
              <a:off x="5940652" y="2901589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E9F585D9-92BB-0334-BD3C-53FAF1CDD351}"/>
                </a:ext>
              </a:extLst>
            </p:cNvPr>
            <p:cNvSpPr/>
            <p:nvPr/>
          </p:nvSpPr>
          <p:spPr>
            <a:xfrm>
              <a:off x="6068173" y="2929489"/>
              <a:ext cx="1261920" cy="784506"/>
            </a:xfrm>
            <a:custGeom>
              <a:avLst/>
              <a:gdLst>
                <a:gd name="connsiteX0" fmla="*/ 0 w 1261920"/>
                <a:gd name="connsiteY0" fmla="*/ 784507 h 784506"/>
                <a:gd name="connsiteX1" fmla="*/ 1261920 w 1261920"/>
                <a:gd name="connsiteY1" fmla="*/ 784507 h 784506"/>
                <a:gd name="connsiteX2" fmla="*/ 1261920 w 1261920"/>
                <a:gd name="connsiteY2" fmla="*/ 0 h 784506"/>
                <a:gd name="connsiteX3" fmla="*/ 0 w 1261920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920" h="784506">
                  <a:moveTo>
                    <a:pt x="0" y="784507"/>
                  </a:moveTo>
                  <a:lnTo>
                    <a:pt x="1261920" y="784507"/>
                  </a:lnTo>
                  <a:lnTo>
                    <a:pt x="12619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A027EA33-7EE2-7FA3-3A2F-3044AB8FB27A}"/>
                </a:ext>
              </a:extLst>
            </p:cNvPr>
            <p:cNvSpPr/>
            <p:nvPr/>
          </p:nvSpPr>
          <p:spPr>
            <a:xfrm>
              <a:off x="6203095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31E2467A-9573-7517-EFC9-967E9B2089EB}"/>
                </a:ext>
              </a:extLst>
            </p:cNvPr>
            <p:cNvSpPr/>
            <p:nvPr/>
          </p:nvSpPr>
          <p:spPr>
            <a:xfrm>
              <a:off x="6451114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D573807-DA2E-2537-A1DA-D904A1322AA4}"/>
                </a:ext>
              </a:extLst>
            </p:cNvPr>
            <p:cNvSpPr/>
            <p:nvPr/>
          </p:nvSpPr>
          <p:spPr>
            <a:xfrm>
              <a:off x="6699129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ED7AA63F-1F9D-F057-ECDD-8771A099344E}"/>
                </a:ext>
              </a:extLst>
            </p:cNvPr>
            <p:cNvSpPr/>
            <p:nvPr/>
          </p:nvSpPr>
          <p:spPr>
            <a:xfrm>
              <a:off x="6947152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6BD1B51B-EA01-0E08-9C23-D7419ED43367}"/>
                </a:ext>
              </a:extLst>
            </p:cNvPr>
            <p:cNvSpPr/>
            <p:nvPr/>
          </p:nvSpPr>
          <p:spPr>
            <a:xfrm>
              <a:off x="7195169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6DBE381-E622-28D4-8271-62A7AB2EA34C}"/>
                </a:ext>
              </a:extLst>
            </p:cNvPr>
            <p:cNvSpPr/>
            <p:nvPr/>
          </p:nvSpPr>
          <p:spPr>
            <a:xfrm>
              <a:off x="6068173" y="3691791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9DD4BE39-3C93-0208-91A2-38FBBBC2E7E5}"/>
                </a:ext>
              </a:extLst>
            </p:cNvPr>
            <p:cNvSpPr/>
            <p:nvPr/>
          </p:nvSpPr>
          <p:spPr>
            <a:xfrm>
              <a:off x="6068173" y="3571618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FE51B427-8247-950A-8C7B-AA961A4BE4BB}"/>
                </a:ext>
              </a:extLst>
            </p:cNvPr>
            <p:cNvSpPr/>
            <p:nvPr/>
          </p:nvSpPr>
          <p:spPr>
            <a:xfrm>
              <a:off x="6068173" y="3451441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C5D4DD4B-8853-33E3-068A-11D36B3B2FC4}"/>
                </a:ext>
              </a:extLst>
            </p:cNvPr>
            <p:cNvSpPr/>
            <p:nvPr/>
          </p:nvSpPr>
          <p:spPr>
            <a:xfrm>
              <a:off x="6068173" y="3331265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4764E17E-9FFC-9126-537C-85EFD6D2B467}"/>
                </a:ext>
              </a:extLst>
            </p:cNvPr>
            <p:cNvSpPr/>
            <p:nvPr/>
          </p:nvSpPr>
          <p:spPr>
            <a:xfrm>
              <a:off x="6068173" y="3211089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C8B60CD4-53A0-243F-5AA5-66BC3285540E}"/>
                </a:ext>
              </a:extLst>
            </p:cNvPr>
            <p:cNvSpPr/>
            <p:nvPr/>
          </p:nvSpPr>
          <p:spPr>
            <a:xfrm>
              <a:off x="6068173" y="3090914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4846141E-30A3-7488-C197-944375F477E4}"/>
                </a:ext>
              </a:extLst>
            </p:cNvPr>
            <p:cNvSpPr/>
            <p:nvPr/>
          </p:nvSpPr>
          <p:spPr>
            <a:xfrm>
              <a:off x="6068173" y="2970738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CD8303B7-952D-1313-EC2B-BA2910624045}"/>
                </a:ext>
              </a:extLst>
            </p:cNvPr>
            <p:cNvSpPr/>
            <p:nvPr/>
          </p:nvSpPr>
          <p:spPr>
            <a:xfrm>
              <a:off x="6068173" y="3713996"/>
              <a:ext cx="1261920" cy="590"/>
            </a:xfrm>
            <a:custGeom>
              <a:avLst/>
              <a:gdLst>
                <a:gd name="connsiteX0" fmla="*/ 0 w 1261920"/>
                <a:gd name="connsiteY0" fmla="*/ 0 h 590"/>
                <a:gd name="connsiteX1" fmla="*/ 1261920 w 126192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1920" h="590">
                  <a:moveTo>
                    <a:pt x="0" y="0"/>
                  </a:moveTo>
                  <a:lnTo>
                    <a:pt x="126192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0F082C55-8A2B-53A5-5A69-F7A317D7C503}"/>
                </a:ext>
              </a:extLst>
            </p:cNvPr>
            <p:cNvSpPr/>
            <p:nvPr/>
          </p:nvSpPr>
          <p:spPr>
            <a:xfrm>
              <a:off x="6203095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09652990-3D1B-1729-F37F-40EEE9AC731A}"/>
                </a:ext>
              </a:extLst>
            </p:cNvPr>
            <p:cNvSpPr/>
            <p:nvPr/>
          </p:nvSpPr>
          <p:spPr>
            <a:xfrm>
              <a:off x="6451114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1C6C2ACB-2C49-7927-654E-4E9AE9E40FB2}"/>
                </a:ext>
              </a:extLst>
            </p:cNvPr>
            <p:cNvSpPr/>
            <p:nvPr/>
          </p:nvSpPr>
          <p:spPr>
            <a:xfrm>
              <a:off x="6699129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B7FF54BE-EA75-BD63-3785-6EC31FB747C9}"/>
                </a:ext>
              </a:extLst>
            </p:cNvPr>
            <p:cNvSpPr/>
            <p:nvPr/>
          </p:nvSpPr>
          <p:spPr>
            <a:xfrm>
              <a:off x="6947152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1321B271-4A5C-7984-E59B-CE4360B1107E}"/>
                </a:ext>
              </a:extLst>
            </p:cNvPr>
            <p:cNvSpPr/>
            <p:nvPr/>
          </p:nvSpPr>
          <p:spPr>
            <a:xfrm>
              <a:off x="7195169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66A64648-4263-EE6E-CD7E-BB4A493CF85F}"/>
                </a:ext>
              </a:extLst>
            </p:cNvPr>
            <p:cNvSpPr/>
            <p:nvPr/>
          </p:nvSpPr>
          <p:spPr>
            <a:xfrm>
              <a:off x="6147833" y="3752589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80C3FD88-916E-7C39-7764-653A8FF4A5A4}"/>
                </a:ext>
              </a:extLst>
            </p:cNvPr>
            <p:cNvSpPr/>
            <p:nvPr/>
          </p:nvSpPr>
          <p:spPr>
            <a:xfrm>
              <a:off x="6187474" y="373426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8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0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4" y="12585"/>
                    <a:pt x="7336" y="12408"/>
                    <a:pt x="8038" y="12295"/>
                  </a:cubicBezTo>
                  <a:cubicBezTo>
                    <a:pt x="8740" y="12171"/>
                    <a:pt x="9441" y="12106"/>
                    <a:pt x="10143" y="12106"/>
                  </a:cubicBezTo>
                  <a:cubicBezTo>
                    <a:pt x="14130" y="12106"/>
                    <a:pt x="17288" y="13199"/>
                    <a:pt x="19617" y="15384"/>
                  </a:cubicBezTo>
                  <a:cubicBezTo>
                    <a:pt x="21945" y="17569"/>
                    <a:pt x="23110" y="20528"/>
                    <a:pt x="23110" y="24260"/>
                  </a:cubicBezTo>
                  <a:cubicBezTo>
                    <a:pt x="23110" y="28105"/>
                    <a:pt x="21913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8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599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0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8B3C6DAD-CFB6-AC94-58D5-19DBDA59F90F}"/>
                </a:ext>
              </a:extLst>
            </p:cNvPr>
            <p:cNvSpPr/>
            <p:nvPr/>
          </p:nvSpPr>
          <p:spPr>
            <a:xfrm>
              <a:off x="6220104" y="3763904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2589CD9A-FD9C-ADE3-8F4C-625BA7B0308F}"/>
                </a:ext>
              </a:extLst>
            </p:cNvPr>
            <p:cNvSpPr/>
            <p:nvPr/>
          </p:nvSpPr>
          <p:spPr>
            <a:xfrm>
              <a:off x="6233669" y="3733620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6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6 w 24688"/>
                <a:gd name="connsiteY10" fmla="*/ 4760 h 37051"/>
                <a:gd name="connsiteX11" fmla="*/ 24688 w 24688"/>
                <a:gd name="connsiteY11" fmla="*/ 18538 h 37051"/>
                <a:gd name="connsiteX12" fmla="*/ 21506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15"/>
                  </a:cubicBezTo>
                  <a:cubicBezTo>
                    <a:pt x="19401" y="35475"/>
                    <a:pt x="16347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0F1240E1-FB22-FB9A-4777-AC04E42919F3}"/>
                </a:ext>
              </a:extLst>
            </p:cNvPr>
            <p:cNvSpPr/>
            <p:nvPr/>
          </p:nvSpPr>
          <p:spPr>
            <a:xfrm>
              <a:off x="6396366" y="3752589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07F1A2C4-8CA3-5007-B56C-8C74AB8345AF}"/>
                </a:ext>
              </a:extLst>
            </p:cNvPr>
            <p:cNvSpPr/>
            <p:nvPr/>
          </p:nvSpPr>
          <p:spPr>
            <a:xfrm>
              <a:off x="6435815" y="3733620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4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4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4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823C26EF-F372-EAF2-2D60-E67DBE02A126}"/>
                </a:ext>
              </a:extLst>
            </p:cNvPr>
            <p:cNvSpPr/>
            <p:nvPr/>
          </p:nvSpPr>
          <p:spPr>
            <a:xfrm>
              <a:off x="6468637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E7A4C93-2C4C-5767-92D8-292235C63DA0}"/>
                </a:ext>
              </a:extLst>
            </p:cNvPr>
            <p:cNvSpPr/>
            <p:nvPr/>
          </p:nvSpPr>
          <p:spPr>
            <a:xfrm>
              <a:off x="6482752" y="373426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6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3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BA750297-5E69-3601-7227-C529945D0B75}"/>
                </a:ext>
              </a:extLst>
            </p:cNvPr>
            <p:cNvSpPr/>
            <p:nvPr/>
          </p:nvSpPr>
          <p:spPr>
            <a:xfrm>
              <a:off x="6663412" y="3733620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53" y="0"/>
                    <a:pt x="19406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6" y="35475"/>
                    <a:pt x="16353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DA1D2010-08E5-2276-CE03-985946E02F70}"/>
                </a:ext>
              </a:extLst>
            </p:cNvPr>
            <p:cNvSpPr/>
            <p:nvPr/>
          </p:nvSpPr>
          <p:spPr>
            <a:xfrm>
              <a:off x="6696596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440046D1-9832-B50D-55E2-45B38A52BC83}"/>
                </a:ext>
              </a:extLst>
            </p:cNvPr>
            <p:cNvSpPr/>
            <p:nvPr/>
          </p:nvSpPr>
          <p:spPr>
            <a:xfrm>
              <a:off x="6710161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8 w 24685"/>
                <a:gd name="connsiteY10" fmla="*/ 4760 h 37051"/>
                <a:gd name="connsiteX11" fmla="*/ 24685 w 24685"/>
                <a:gd name="connsiteY11" fmla="*/ 18538 h 37051"/>
                <a:gd name="connsiteX12" fmla="*/ 21508 w 24685"/>
                <a:gd name="connsiteY12" fmla="*/ 32315 h 37051"/>
                <a:gd name="connsiteX13" fmla="*/ 12343 w 24685"/>
                <a:gd name="connsiteY13" fmla="*/ 37052 h 37051"/>
                <a:gd name="connsiteX14" fmla="*/ 3159 w 24685"/>
                <a:gd name="connsiteY14" fmla="*/ 32315 h 37051"/>
                <a:gd name="connsiteX15" fmla="*/ 0 w 24685"/>
                <a:gd name="connsiteY15" fmla="*/ 18538 h 37051"/>
                <a:gd name="connsiteX16" fmla="*/ 3159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85" y="12508"/>
                    <a:pt x="24685" y="18538"/>
                  </a:cubicBezTo>
                  <a:cubicBezTo>
                    <a:pt x="24685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C897C9C7-0300-6973-CC7B-B53B6C2F0E24}"/>
                </a:ext>
              </a:extLst>
            </p:cNvPr>
            <p:cNvSpPr/>
            <p:nvPr/>
          </p:nvSpPr>
          <p:spPr>
            <a:xfrm>
              <a:off x="6912126" y="3733620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0 w 22683"/>
                <a:gd name="connsiteY9" fmla="*/ 5858 h 36360"/>
                <a:gd name="connsiteX10" fmla="*/ 10429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1FBDAD0D-35D2-9981-095B-A210FAFAD5BF}"/>
                </a:ext>
              </a:extLst>
            </p:cNvPr>
            <p:cNvSpPr/>
            <p:nvPr/>
          </p:nvSpPr>
          <p:spPr>
            <a:xfrm>
              <a:off x="6944949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0AB28B8-8497-919C-2D68-F3F6978E000F}"/>
                </a:ext>
              </a:extLst>
            </p:cNvPr>
            <p:cNvSpPr/>
            <p:nvPr/>
          </p:nvSpPr>
          <p:spPr>
            <a:xfrm>
              <a:off x="6959063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7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7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79638A6D-C12A-718F-0366-B394BBDD4925}"/>
                </a:ext>
              </a:extLst>
            </p:cNvPr>
            <p:cNvSpPr/>
            <p:nvPr/>
          </p:nvSpPr>
          <p:spPr>
            <a:xfrm>
              <a:off x="7159729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8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1 w 23108"/>
                <a:gd name="connsiteY15" fmla="*/ 32345 h 36407"/>
                <a:gd name="connsiteX16" fmla="*/ 15856 w 23108"/>
                <a:gd name="connsiteY16" fmla="*/ 30166 h 36407"/>
                <a:gd name="connsiteX17" fmla="*/ 18278 w 23108"/>
                <a:gd name="connsiteY17" fmla="*/ 24260 h 36407"/>
                <a:gd name="connsiteX18" fmla="*/ 15856 w 23108"/>
                <a:gd name="connsiteY18" fmla="*/ 18349 h 36407"/>
                <a:gd name="connsiteX19" fmla="*/ 9301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8" y="20528"/>
                    <a:pt x="23108" y="24260"/>
                  </a:cubicBezTo>
                  <a:cubicBezTo>
                    <a:pt x="23108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594" y="32345"/>
                    <a:pt x="9301" y="32345"/>
                  </a:cubicBezTo>
                  <a:cubicBezTo>
                    <a:pt x="12059" y="32345"/>
                    <a:pt x="14244" y="31619"/>
                    <a:pt x="15856" y="30166"/>
                  </a:cubicBezTo>
                  <a:cubicBezTo>
                    <a:pt x="17469" y="28719"/>
                    <a:pt x="18278" y="26746"/>
                    <a:pt x="18278" y="24260"/>
                  </a:cubicBezTo>
                  <a:cubicBezTo>
                    <a:pt x="18278" y="21774"/>
                    <a:pt x="17469" y="19801"/>
                    <a:pt x="15856" y="18349"/>
                  </a:cubicBezTo>
                  <a:cubicBezTo>
                    <a:pt x="14244" y="16896"/>
                    <a:pt x="12059" y="16169"/>
                    <a:pt x="9301" y="16169"/>
                  </a:cubicBezTo>
                  <a:cubicBezTo>
                    <a:pt x="8008" y="16169"/>
                    <a:pt x="6720" y="16311"/>
                    <a:pt x="5427" y="16601"/>
                  </a:cubicBezTo>
                  <a:cubicBezTo>
                    <a:pt x="4152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FC080221-7653-1CB3-0492-345E6225ACFF}"/>
                </a:ext>
              </a:extLst>
            </p:cNvPr>
            <p:cNvSpPr/>
            <p:nvPr/>
          </p:nvSpPr>
          <p:spPr>
            <a:xfrm>
              <a:off x="7192358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0AC3B10-BF98-3C5B-F116-A955EFD131D2}"/>
                </a:ext>
              </a:extLst>
            </p:cNvPr>
            <p:cNvSpPr/>
            <p:nvPr/>
          </p:nvSpPr>
          <p:spPr>
            <a:xfrm>
              <a:off x="7205923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0 w 24685"/>
                <a:gd name="connsiteY1" fmla="*/ 7512 h 37051"/>
                <a:gd name="connsiteX2" fmla="*/ 4854 w 24685"/>
                <a:gd name="connsiteY2" fmla="*/ 18538 h 37051"/>
                <a:gd name="connsiteX3" fmla="*/ 6720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8 w 24685"/>
                <a:gd name="connsiteY10" fmla="*/ 4760 h 37051"/>
                <a:gd name="connsiteX11" fmla="*/ 24685 w 24685"/>
                <a:gd name="connsiteY11" fmla="*/ 18538 h 37051"/>
                <a:gd name="connsiteX12" fmla="*/ 21508 w 24685"/>
                <a:gd name="connsiteY12" fmla="*/ 32315 h 37051"/>
                <a:gd name="connsiteX13" fmla="*/ 12343 w 24685"/>
                <a:gd name="connsiteY13" fmla="*/ 37052 h 37051"/>
                <a:gd name="connsiteX14" fmla="*/ 3160 w 24685"/>
                <a:gd name="connsiteY14" fmla="*/ 32315 h 37051"/>
                <a:gd name="connsiteX15" fmla="*/ 0 w 24685"/>
                <a:gd name="connsiteY15" fmla="*/ 18538 h 37051"/>
                <a:gd name="connsiteX16" fmla="*/ 3160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85" y="12508"/>
                    <a:pt x="24685" y="18538"/>
                  </a:cubicBezTo>
                  <a:cubicBezTo>
                    <a:pt x="24685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60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60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23D7D70B-7E8A-9BA0-6D1E-20CD1C560F27}"/>
                </a:ext>
              </a:extLst>
            </p:cNvPr>
            <p:cNvSpPr/>
            <p:nvPr/>
          </p:nvSpPr>
          <p:spPr>
            <a:xfrm>
              <a:off x="6686090" y="3800371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6 w 24012"/>
                <a:gd name="connsiteY1" fmla="*/ 1577 h 25671"/>
                <a:gd name="connsiteX2" fmla="*/ 21467 w 24012"/>
                <a:gd name="connsiteY2" fmla="*/ 4400 h 25671"/>
                <a:gd name="connsiteX3" fmla="*/ 17404 w 24012"/>
                <a:gd name="connsiteY3" fmla="*/ 8770 h 25671"/>
                <a:gd name="connsiteX4" fmla="*/ 15106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6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70 w 24012"/>
                <a:gd name="connsiteY13" fmla="*/ 21467 h 25671"/>
                <a:gd name="connsiteX14" fmla="*/ 18815 w 24012"/>
                <a:gd name="connsiteY14" fmla="*/ 19943 h 25671"/>
                <a:gd name="connsiteX15" fmla="*/ 20746 w 24012"/>
                <a:gd name="connsiteY15" fmla="*/ 17097 h 25671"/>
                <a:gd name="connsiteX16" fmla="*/ 20918 w 24012"/>
                <a:gd name="connsiteY16" fmla="*/ 16736 h 25671"/>
                <a:gd name="connsiteX17" fmla="*/ 21136 w 24012"/>
                <a:gd name="connsiteY17" fmla="*/ 16512 h 25671"/>
                <a:gd name="connsiteX18" fmla="*/ 21526 w 24012"/>
                <a:gd name="connsiteY18" fmla="*/ 16376 h 25671"/>
                <a:gd name="connsiteX19" fmla="*/ 22022 w 24012"/>
                <a:gd name="connsiteY19" fmla="*/ 16542 h 25671"/>
                <a:gd name="connsiteX20" fmla="*/ 22217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8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45 w 24012"/>
                <a:gd name="connsiteY26" fmla="*/ 25116 h 25671"/>
                <a:gd name="connsiteX27" fmla="*/ 9685 w 24012"/>
                <a:gd name="connsiteY27" fmla="*/ 23569 h 25671"/>
                <a:gd name="connsiteX28" fmla="*/ 7943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63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8 w 24012"/>
                <a:gd name="connsiteY35" fmla="*/ 21160 h 25671"/>
                <a:gd name="connsiteX36" fmla="*/ 5841 w 24012"/>
                <a:gd name="connsiteY36" fmla="*/ 17675 h 25671"/>
                <a:gd name="connsiteX37" fmla="*/ 10925 w 24012"/>
                <a:gd name="connsiteY37" fmla="*/ 12916 h 25671"/>
                <a:gd name="connsiteX38" fmla="*/ 18815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93 w 24012"/>
                <a:gd name="connsiteY43" fmla="*/ 3815 h 25671"/>
                <a:gd name="connsiteX44" fmla="*/ 9295 w 24012"/>
                <a:gd name="connsiteY44" fmla="*/ 3980 h 25671"/>
                <a:gd name="connsiteX45" fmla="*/ 8079 w 24012"/>
                <a:gd name="connsiteY45" fmla="*/ 4400 h 25671"/>
                <a:gd name="connsiteX46" fmla="*/ 6945 w 24012"/>
                <a:gd name="connsiteY46" fmla="*/ 5197 h 25671"/>
                <a:gd name="connsiteX47" fmla="*/ 6059 w 24012"/>
                <a:gd name="connsiteY47" fmla="*/ 6443 h 25671"/>
                <a:gd name="connsiteX48" fmla="*/ 5923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10 w 24012"/>
                <a:gd name="connsiteY56" fmla="*/ 0 h 25671"/>
                <a:gd name="connsiteX57" fmla="*/ 13140 w 24012"/>
                <a:gd name="connsiteY57" fmla="*/ 384 h 25671"/>
                <a:gd name="connsiteX58" fmla="*/ 14303 w 24012"/>
                <a:gd name="connsiteY58" fmla="*/ 1187 h 25671"/>
                <a:gd name="connsiteX59" fmla="*/ 15408 w 24012"/>
                <a:gd name="connsiteY59" fmla="*/ 2433 h 25671"/>
                <a:gd name="connsiteX60" fmla="*/ 16270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7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9" y="1022"/>
                    <a:pt x="23546" y="1577"/>
                  </a:cubicBezTo>
                  <a:cubicBezTo>
                    <a:pt x="23250" y="2114"/>
                    <a:pt x="22559" y="3053"/>
                    <a:pt x="21467" y="4400"/>
                  </a:cubicBezTo>
                  <a:cubicBezTo>
                    <a:pt x="20380" y="5746"/>
                    <a:pt x="19028" y="7205"/>
                    <a:pt x="17404" y="8770"/>
                  </a:cubicBezTo>
                  <a:cubicBezTo>
                    <a:pt x="16795" y="9378"/>
                    <a:pt x="16028" y="10104"/>
                    <a:pt x="15106" y="10955"/>
                  </a:cubicBezTo>
                  <a:cubicBezTo>
                    <a:pt x="14185" y="11799"/>
                    <a:pt x="13412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45" y="20238"/>
                    <a:pt x="5699" y="20221"/>
                  </a:cubicBezTo>
                  <a:cubicBezTo>
                    <a:pt x="5959" y="20185"/>
                    <a:pt x="6183" y="20168"/>
                    <a:pt x="6366" y="20168"/>
                  </a:cubicBezTo>
                  <a:lnTo>
                    <a:pt x="6638" y="20168"/>
                  </a:lnTo>
                  <a:cubicBezTo>
                    <a:pt x="7600" y="20168"/>
                    <a:pt x="8917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70" y="21467"/>
                  </a:cubicBezTo>
                  <a:cubicBezTo>
                    <a:pt x="17079" y="21207"/>
                    <a:pt x="17929" y="20699"/>
                    <a:pt x="18815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8" y="16736"/>
                  </a:cubicBezTo>
                  <a:cubicBezTo>
                    <a:pt x="20953" y="16660"/>
                    <a:pt x="21024" y="16589"/>
                    <a:pt x="21136" y="16512"/>
                  </a:cubicBezTo>
                  <a:cubicBezTo>
                    <a:pt x="21248" y="16423"/>
                    <a:pt x="21378" y="16376"/>
                    <a:pt x="21526" y="16376"/>
                  </a:cubicBezTo>
                  <a:cubicBezTo>
                    <a:pt x="21727" y="16376"/>
                    <a:pt x="21892" y="16429"/>
                    <a:pt x="22022" y="16542"/>
                  </a:cubicBezTo>
                  <a:cubicBezTo>
                    <a:pt x="22152" y="16654"/>
                    <a:pt x="22217" y="16784"/>
                    <a:pt x="22217" y="16931"/>
                  </a:cubicBezTo>
                  <a:cubicBezTo>
                    <a:pt x="22217" y="17262"/>
                    <a:pt x="22087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8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45" y="25116"/>
                  </a:cubicBezTo>
                  <a:cubicBezTo>
                    <a:pt x="10790" y="24768"/>
                    <a:pt x="10234" y="24248"/>
                    <a:pt x="9685" y="23569"/>
                  </a:cubicBezTo>
                  <a:cubicBezTo>
                    <a:pt x="8929" y="22701"/>
                    <a:pt x="8351" y="22134"/>
                    <a:pt x="7943" y="21857"/>
                  </a:cubicBezTo>
                  <a:cubicBezTo>
                    <a:pt x="7536" y="21561"/>
                    <a:pt x="7022" y="21414"/>
                    <a:pt x="6390" y="21414"/>
                  </a:cubicBezTo>
                  <a:cubicBezTo>
                    <a:pt x="4713" y="21414"/>
                    <a:pt x="3106" y="22583"/>
                    <a:pt x="1577" y="24927"/>
                  </a:cubicBezTo>
                  <a:cubicBezTo>
                    <a:pt x="1411" y="25258"/>
                    <a:pt x="1276" y="25459"/>
                    <a:pt x="1163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33" y="23238"/>
                    <a:pt x="1719" y="22323"/>
                    <a:pt x="2658" y="21160"/>
                  </a:cubicBezTo>
                  <a:cubicBezTo>
                    <a:pt x="3614" y="19996"/>
                    <a:pt x="4677" y="18839"/>
                    <a:pt x="5841" y="17675"/>
                  </a:cubicBezTo>
                  <a:lnTo>
                    <a:pt x="10925" y="12916"/>
                  </a:lnTo>
                  <a:cubicBezTo>
                    <a:pt x="14687" y="9744"/>
                    <a:pt x="17321" y="7264"/>
                    <a:pt x="18815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93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51" y="4217"/>
                    <a:pt x="8079" y="4400"/>
                  </a:cubicBezTo>
                  <a:cubicBezTo>
                    <a:pt x="7707" y="4565"/>
                    <a:pt x="7329" y="4831"/>
                    <a:pt x="6945" y="5197"/>
                  </a:cubicBezTo>
                  <a:cubicBezTo>
                    <a:pt x="6561" y="5551"/>
                    <a:pt x="6266" y="5965"/>
                    <a:pt x="6059" y="6443"/>
                  </a:cubicBezTo>
                  <a:cubicBezTo>
                    <a:pt x="6006" y="6591"/>
                    <a:pt x="5959" y="6703"/>
                    <a:pt x="5923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10" y="7051"/>
                    <a:pt x="5486" y="7081"/>
                    <a:pt x="5339" y="7081"/>
                  </a:cubicBezTo>
                  <a:cubicBezTo>
                    <a:pt x="5120" y="7081"/>
                    <a:pt x="4943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80" y="4240"/>
                    <a:pt x="5923" y="3532"/>
                    <a:pt x="6472" y="2793"/>
                  </a:cubicBezTo>
                  <a:cubicBezTo>
                    <a:pt x="7028" y="2037"/>
                    <a:pt x="7754" y="1382"/>
                    <a:pt x="8658" y="827"/>
                  </a:cubicBezTo>
                  <a:cubicBezTo>
                    <a:pt x="9561" y="278"/>
                    <a:pt x="10512" y="0"/>
                    <a:pt x="11510" y="0"/>
                  </a:cubicBezTo>
                  <a:cubicBezTo>
                    <a:pt x="12101" y="0"/>
                    <a:pt x="12644" y="130"/>
                    <a:pt x="13140" y="384"/>
                  </a:cubicBezTo>
                  <a:cubicBezTo>
                    <a:pt x="13654" y="644"/>
                    <a:pt x="14043" y="909"/>
                    <a:pt x="14303" y="1187"/>
                  </a:cubicBezTo>
                  <a:cubicBezTo>
                    <a:pt x="14581" y="1447"/>
                    <a:pt x="14947" y="1860"/>
                    <a:pt x="15408" y="2433"/>
                  </a:cubicBezTo>
                  <a:cubicBezTo>
                    <a:pt x="15797" y="2876"/>
                    <a:pt x="16087" y="3189"/>
                    <a:pt x="16270" y="3372"/>
                  </a:cubicBezTo>
                  <a:cubicBezTo>
                    <a:pt x="16453" y="3555"/>
                    <a:pt x="16725" y="3750"/>
                    <a:pt x="17097" y="3957"/>
                  </a:cubicBezTo>
                  <a:cubicBezTo>
                    <a:pt x="17486" y="4140"/>
                    <a:pt x="17894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7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27721CF0-3CCB-C124-3D6A-C00DD72BB146}"/>
                </a:ext>
              </a:extLst>
            </p:cNvPr>
            <p:cNvSpPr/>
            <p:nvPr/>
          </p:nvSpPr>
          <p:spPr>
            <a:xfrm>
              <a:off x="6068173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099E9610-CDCB-2C17-3708-D2F6A2E19A5B}"/>
                </a:ext>
              </a:extLst>
            </p:cNvPr>
            <p:cNvSpPr/>
            <p:nvPr/>
          </p:nvSpPr>
          <p:spPr>
            <a:xfrm>
              <a:off x="6068173" y="369179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BCB33A1B-F878-EAE9-810B-74AF35E44569}"/>
                </a:ext>
              </a:extLst>
            </p:cNvPr>
            <p:cNvSpPr/>
            <p:nvPr/>
          </p:nvSpPr>
          <p:spPr>
            <a:xfrm>
              <a:off x="6068173" y="3571618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98E19218-3272-B777-F897-EBAD671B4A74}"/>
                </a:ext>
              </a:extLst>
            </p:cNvPr>
            <p:cNvSpPr/>
            <p:nvPr/>
          </p:nvSpPr>
          <p:spPr>
            <a:xfrm>
              <a:off x="6068173" y="345144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5924CDEE-835E-C563-D15C-816341D145E0}"/>
                </a:ext>
              </a:extLst>
            </p:cNvPr>
            <p:cNvSpPr/>
            <p:nvPr/>
          </p:nvSpPr>
          <p:spPr>
            <a:xfrm>
              <a:off x="6068173" y="333126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1E4CAF0F-E58E-F77F-FA43-8E71C49A8110}"/>
                </a:ext>
              </a:extLst>
            </p:cNvPr>
            <p:cNvSpPr/>
            <p:nvPr/>
          </p:nvSpPr>
          <p:spPr>
            <a:xfrm>
              <a:off x="6068173" y="3211089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0AD91BA-1A1C-FB27-AF0D-C63A80BECB48}"/>
                </a:ext>
              </a:extLst>
            </p:cNvPr>
            <p:cNvSpPr/>
            <p:nvPr/>
          </p:nvSpPr>
          <p:spPr>
            <a:xfrm>
              <a:off x="6068173" y="3090914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67229EF-FC85-F54C-9885-853C167029B7}"/>
                </a:ext>
              </a:extLst>
            </p:cNvPr>
            <p:cNvSpPr/>
            <p:nvPr/>
          </p:nvSpPr>
          <p:spPr>
            <a:xfrm>
              <a:off x="6068173" y="2970738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DBFEDE09-2797-9EF1-7A17-E200E672DE94}"/>
                </a:ext>
              </a:extLst>
            </p:cNvPr>
            <p:cNvSpPr/>
            <p:nvPr/>
          </p:nvSpPr>
          <p:spPr>
            <a:xfrm>
              <a:off x="6022225" y="3673289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0FA3A320-E85D-AD71-367B-C9A02B959DD1}"/>
                </a:ext>
              </a:extLst>
            </p:cNvPr>
            <p:cNvSpPr/>
            <p:nvPr/>
          </p:nvSpPr>
          <p:spPr>
            <a:xfrm>
              <a:off x="6025645" y="3553760"/>
              <a:ext cx="21267" cy="35717"/>
            </a:xfrm>
            <a:custGeom>
              <a:avLst/>
              <a:gdLst>
                <a:gd name="connsiteX0" fmla="*/ 694 w 21267"/>
                <a:gd name="connsiteY0" fmla="*/ 31648 h 35717"/>
                <a:gd name="connsiteX1" fmla="*/ 8588 w 21267"/>
                <a:gd name="connsiteY1" fmla="*/ 31648 h 35717"/>
                <a:gd name="connsiteX2" fmla="*/ 8588 w 21267"/>
                <a:gd name="connsiteY2" fmla="*/ 4400 h 35717"/>
                <a:gd name="connsiteX3" fmla="*/ 0 w 21267"/>
                <a:gd name="connsiteY3" fmla="*/ 6124 h 35717"/>
                <a:gd name="connsiteX4" fmla="*/ 0 w 21267"/>
                <a:gd name="connsiteY4" fmla="*/ 1719 h 35717"/>
                <a:gd name="connsiteX5" fmla="*/ 8541 w 21267"/>
                <a:gd name="connsiteY5" fmla="*/ 0 h 35717"/>
                <a:gd name="connsiteX6" fmla="*/ 13373 w 21267"/>
                <a:gd name="connsiteY6" fmla="*/ 0 h 35717"/>
                <a:gd name="connsiteX7" fmla="*/ 13373 w 21267"/>
                <a:gd name="connsiteY7" fmla="*/ 31648 h 35717"/>
                <a:gd name="connsiteX8" fmla="*/ 21268 w 21267"/>
                <a:gd name="connsiteY8" fmla="*/ 31648 h 35717"/>
                <a:gd name="connsiteX9" fmla="*/ 21268 w 21267"/>
                <a:gd name="connsiteY9" fmla="*/ 35717 h 35717"/>
                <a:gd name="connsiteX10" fmla="*/ 694 w 21267"/>
                <a:gd name="connsiteY10" fmla="*/ 35717 h 35717"/>
                <a:gd name="connsiteX11" fmla="*/ 694 w 21267"/>
                <a:gd name="connsiteY11" fmla="*/ 31648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7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79DB118-ED26-8649-84A3-2C6399EA8060}"/>
                </a:ext>
              </a:extLst>
            </p:cNvPr>
            <p:cNvSpPr/>
            <p:nvPr/>
          </p:nvSpPr>
          <p:spPr>
            <a:xfrm>
              <a:off x="6024234" y="3432937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6 h 36363"/>
                <a:gd name="connsiteX8" fmla="*/ 17632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6 h 36363"/>
                <a:gd name="connsiteX12" fmla="*/ 240 w 22679"/>
                <a:gd name="connsiteY12" fmla="*/ 7249 h 36363"/>
                <a:gd name="connsiteX13" fmla="*/ 240 w 22679"/>
                <a:gd name="connsiteY13" fmla="*/ 2368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8 h 36363"/>
                <a:gd name="connsiteX20" fmla="*/ 14857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3"/>
                    <a:pt x="13469" y="18469"/>
                  </a:cubicBezTo>
                  <a:cubicBezTo>
                    <a:pt x="15016" y="16730"/>
                    <a:pt x="16092" y="15262"/>
                    <a:pt x="16699" y="14066"/>
                  </a:cubicBezTo>
                  <a:cubicBezTo>
                    <a:pt x="17320" y="12854"/>
                    <a:pt x="17632" y="11666"/>
                    <a:pt x="17632" y="10502"/>
                  </a:cubicBezTo>
                  <a:cubicBezTo>
                    <a:pt x="17632" y="8604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4" y="6180"/>
                    <a:pt x="240" y="7249"/>
                  </a:cubicBezTo>
                  <a:lnTo>
                    <a:pt x="240" y="2368"/>
                  </a:lnTo>
                  <a:cubicBezTo>
                    <a:pt x="2186" y="1587"/>
                    <a:pt x="4003" y="996"/>
                    <a:pt x="5694" y="598"/>
                  </a:cubicBezTo>
                  <a:cubicBezTo>
                    <a:pt x="7385" y="199"/>
                    <a:pt x="8932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8"/>
                    <a:pt x="22209" y="13054"/>
                    <a:pt x="21650" y="14378"/>
                  </a:cubicBezTo>
                  <a:cubicBezTo>
                    <a:pt x="21108" y="15685"/>
                    <a:pt x="20111" y="17232"/>
                    <a:pt x="18660" y="19018"/>
                  </a:cubicBezTo>
                  <a:cubicBezTo>
                    <a:pt x="18261" y="19481"/>
                    <a:pt x="16994" y="20821"/>
                    <a:pt x="14857" y="23038"/>
                  </a:cubicBezTo>
                  <a:cubicBezTo>
                    <a:pt x="12719" y="25239"/>
                    <a:pt x="9705" y="28324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17352239-E7F8-A5F3-F4AA-F961D1AFDE76}"/>
                </a:ext>
              </a:extLst>
            </p:cNvPr>
            <p:cNvSpPr/>
            <p:nvPr/>
          </p:nvSpPr>
          <p:spPr>
            <a:xfrm>
              <a:off x="6023397" y="3312760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4 w 23516"/>
                <a:gd name="connsiteY1" fmla="*/ 20191 h 37056"/>
                <a:gd name="connsiteX2" fmla="*/ 23516 w 23516"/>
                <a:gd name="connsiteY2" fmla="*/ 25980 h 37056"/>
                <a:gd name="connsiteX3" fmla="*/ 19880 w 23516"/>
                <a:gd name="connsiteY3" fmla="*/ 34162 h 37056"/>
                <a:gd name="connsiteX4" fmla="*/ 9545 w 23516"/>
                <a:gd name="connsiteY4" fmla="*/ 37057 h 37056"/>
                <a:gd name="connsiteX5" fmla="*/ 4904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1 w 23516"/>
                <a:gd name="connsiteY8" fmla="*/ 32392 h 37056"/>
                <a:gd name="connsiteX9" fmla="*/ 9402 w 23516"/>
                <a:gd name="connsiteY9" fmla="*/ 32990 h 37056"/>
                <a:gd name="connsiteX10" fmla="*/ 16315 w 23516"/>
                <a:gd name="connsiteY10" fmla="*/ 31196 h 37056"/>
                <a:gd name="connsiteX11" fmla="*/ 18708 w 23516"/>
                <a:gd name="connsiteY11" fmla="*/ 25980 h 37056"/>
                <a:gd name="connsiteX12" fmla="*/ 16482 w 23516"/>
                <a:gd name="connsiteY12" fmla="*/ 21052 h 37056"/>
                <a:gd name="connsiteX13" fmla="*/ 10335 w 23516"/>
                <a:gd name="connsiteY13" fmla="*/ 19258 h 37056"/>
                <a:gd name="connsiteX14" fmla="*/ 6172 w 23516"/>
                <a:gd name="connsiteY14" fmla="*/ 19258 h 37056"/>
                <a:gd name="connsiteX15" fmla="*/ 6172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6 h 37056"/>
                <a:gd name="connsiteX18" fmla="*/ 17870 w 23516"/>
                <a:gd name="connsiteY18" fmla="*/ 9761 h 37056"/>
                <a:gd name="connsiteX19" fmla="*/ 15908 w 23516"/>
                <a:gd name="connsiteY19" fmla="*/ 5551 h 37056"/>
                <a:gd name="connsiteX20" fmla="*/ 10335 w 23516"/>
                <a:gd name="connsiteY20" fmla="*/ 4067 h 37056"/>
                <a:gd name="connsiteX21" fmla="*/ 6076 w 23516"/>
                <a:gd name="connsiteY21" fmla="*/ 4498 h 37056"/>
                <a:gd name="connsiteX22" fmla="*/ 1077 w 23516"/>
                <a:gd name="connsiteY22" fmla="*/ 5838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5 w 23516"/>
                <a:gd name="connsiteY25" fmla="*/ 0 h 37056"/>
                <a:gd name="connsiteX26" fmla="*/ 19473 w 23516"/>
                <a:gd name="connsiteY26" fmla="*/ 2512 h 37056"/>
                <a:gd name="connsiteX27" fmla="*/ 22679 w 23516"/>
                <a:gd name="connsiteY27" fmla="*/ 9258 h 37056"/>
                <a:gd name="connsiteX28" fmla="*/ 20980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0" y="17599"/>
                    <a:pt x="20263" y="18628"/>
                    <a:pt x="21554" y="20191"/>
                  </a:cubicBezTo>
                  <a:cubicBezTo>
                    <a:pt x="22862" y="21754"/>
                    <a:pt x="23516" y="23684"/>
                    <a:pt x="23516" y="25980"/>
                  </a:cubicBezTo>
                  <a:cubicBezTo>
                    <a:pt x="23516" y="29505"/>
                    <a:pt x="22304" y="32233"/>
                    <a:pt x="19880" y="34162"/>
                  </a:cubicBezTo>
                  <a:cubicBezTo>
                    <a:pt x="17456" y="36092"/>
                    <a:pt x="14010" y="37057"/>
                    <a:pt x="9545" y="37057"/>
                  </a:cubicBezTo>
                  <a:cubicBezTo>
                    <a:pt x="8046" y="37057"/>
                    <a:pt x="6499" y="36905"/>
                    <a:pt x="4904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39" y="31403"/>
                    <a:pt x="2806" y="31994"/>
                    <a:pt x="4401" y="32392"/>
                  </a:cubicBezTo>
                  <a:cubicBezTo>
                    <a:pt x="5997" y="32791"/>
                    <a:pt x="7663" y="32990"/>
                    <a:pt x="9402" y="32990"/>
                  </a:cubicBezTo>
                  <a:cubicBezTo>
                    <a:pt x="12432" y="32990"/>
                    <a:pt x="14736" y="32392"/>
                    <a:pt x="16315" y="31196"/>
                  </a:cubicBezTo>
                  <a:cubicBezTo>
                    <a:pt x="17910" y="30000"/>
                    <a:pt x="18708" y="28261"/>
                    <a:pt x="18708" y="25980"/>
                  </a:cubicBezTo>
                  <a:cubicBezTo>
                    <a:pt x="18708" y="23875"/>
                    <a:pt x="17966" y="22233"/>
                    <a:pt x="16482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7"/>
                  </a:lnTo>
                  <a:lnTo>
                    <a:pt x="10526" y="15287"/>
                  </a:lnTo>
                  <a:cubicBezTo>
                    <a:pt x="12902" y="15287"/>
                    <a:pt x="14720" y="14817"/>
                    <a:pt x="15981" y="13876"/>
                  </a:cubicBezTo>
                  <a:cubicBezTo>
                    <a:pt x="17240" y="12918"/>
                    <a:pt x="17870" y="11547"/>
                    <a:pt x="17870" y="9761"/>
                  </a:cubicBezTo>
                  <a:cubicBezTo>
                    <a:pt x="17870" y="7927"/>
                    <a:pt x="17217" y="6523"/>
                    <a:pt x="15908" y="5551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1" y="4211"/>
                    <a:pt x="6076" y="4498"/>
                  </a:cubicBezTo>
                  <a:cubicBezTo>
                    <a:pt x="4561" y="4785"/>
                    <a:pt x="2895" y="5231"/>
                    <a:pt x="1077" y="5838"/>
                  </a:cubicBezTo>
                  <a:lnTo>
                    <a:pt x="1077" y="1531"/>
                  </a:lnTo>
                  <a:cubicBezTo>
                    <a:pt x="2910" y="1021"/>
                    <a:pt x="4625" y="638"/>
                    <a:pt x="6220" y="383"/>
                  </a:cubicBezTo>
                  <a:cubicBezTo>
                    <a:pt x="7830" y="128"/>
                    <a:pt x="9346" y="0"/>
                    <a:pt x="10765" y="0"/>
                  </a:cubicBezTo>
                  <a:cubicBezTo>
                    <a:pt x="14433" y="0"/>
                    <a:pt x="17336" y="837"/>
                    <a:pt x="19473" y="2512"/>
                  </a:cubicBezTo>
                  <a:cubicBezTo>
                    <a:pt x="21610" y="4171"/>
                    <a:pt x="22679" y="6419"/>
                    <a:pt x="22679" y="9258"/>
                  </a:cubicBezTo>
                  <a:cubicBezTo>
                    <a:pt x="22679" y="11236"/>
                    <a:pt x="22112" y="12911"/>
                    <a:pt x="20980" y="14282"/>
                  </a:cubicBezTo>
                  <a:cubicBezTo>
                    <a:pt x="19848" y="15638"/>
                    <a:pt x="18237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7D25ADE5-7C6C-6ED2-6919-B9AF656369BC}"/>
                </a:ext>
              </a:extLst>
            </p:cNvPr>
            <p:cNvSpPr/>
            <p:nvPr/>
          </p:nvSpPr>
          <p:spPr>
            <a:xfrm>
              <a:off x="6020885" y="3193231"/>
              <a:ext cx="26028" cy="35716"/>
            </a:xfrm>
            <a:custGeom>
              <a:avLst/>
              <a:gdLst>
                <a:gd name="connsiteX0" fmla="*/ 16124 w 26028"/>
                <a:gd name="connsiteY0" fmla="*/ 4210 h 35716"/>
                <a:gd name="connsiteX1" fmla="*/ 3924 w 26028"/>
                <a:gd name="connsiteY1" fmla="*/ 23277 h 35716"/>
                <a:gd name="connsiteX2" fmla="*/ 16124 w 26028"/>
                <a:gd name="connsiteY2" fmla="*/ 23277 h 35716"/>
                <a:gd name="connsiteX3" fmla="*/ 16124 w 26028"/>
                <a:gd name="connsiteY3" fmla="*/ 4210 h 35716"/>
                <a:gd name="connsiteX4" fmla="*/ 14856 w 26028"/>
                <a:gd name="connsiteY4" fmla="*/ 0 h 35716"/>
                <a:gd name="connsiteX5" fmla="*/ 20933 w 26028"/>
                <a:gd name="connsiteY5" fmla="*/ 0 h 35716"/>
                <a:gd name="connsiteX6" fmla="*/ 20933 w 26028"/>
                <a:gd name="connsiteY6" fmla="*/ 23277 h 35716"/>
                <a:gd name="connsiteX7" fmla="*/ 26028 w 26028"/>
                <a:gd name="connsiteY7" fmla="*/ 23277 h 35716"/>
                <a:gd name="connsiteX8" fmla="*/ 26028 w 26028"/>
                <a:gd name="connsiteY8" fmla="*/ 27296 h 35716"/>
                <a:gd name="connsiteX9" fmla="*/ 20933 w 26028"/>
                <a:gd name="connsiteY9" fmla="*/ 27296 h 35716"/>
                <a:gd name="connsiteX10" fmla="*/ 20933 w 26028"/>
                <a:gd name="connsiteY10" fmla="*/ 35717 h 35716"/>
                <a:gd name="connsiteX11" fmla="*/ 16124 w 26028"/>
                <a:gd name="connsiteY11" fmla="*/ 35717 h 35716"/>
                <a:gd name="connsiteX12" fmla="*/ 16124 w 26028"/>
                <a:gd name="connsiteY12" fmla="*/ 27296 h 35716"/>
                <a:gd name="connsiteX13" fmla="*/ 0 w 26028"/>
                <a:gd name="connsiteY13" fmla="*/ 27296 h 35716"/>
                <a:gd name="connsiteX14" fmla="*/ 0 w 26028"/>
                <a:gd name="connsiteY14" fmla="*/ 22631 h 35716"/>
                <a:gd name="connsiteX15" fmla="*/ 14856 w 26028"/>
                <a:gd name="connsiteY15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6">
                  <a:moveTo>
                    <a:pt x="16124" y="4210"/>
                  </a:moveTo>
                  <a:lnTo>
                    <a:pt x="3924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3" y="0"/>
                  </a:lnTo>
                  <a:lnTo>
                    <a:pt x="20933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3" y="27296"/>
                  </a:lnTo>
                  <a:lnTo>
                    <a:pt x="20933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4D717582-FC03-FD7D-F627-BB5E345241A6}"/>
                </a:ext>
              </a:extLst>
            </p:cNvPr>
            <p:cNvSpPr/>
            <p:nvPr/>
          </p:nvSpPr>
          <p:spPr>
            <a:xfrm>
              <a:off x="6023803" y="3073055"/>
              <a:ext cx="23109" cy="36410"/>
            </a:xfrm>
            <a:custGeom>
              <a:avLst/>
              <a:gdLst>
                <a:gd name="connsiteX0" fmla="*/ 1507 w 23109"/>
                <a:gd name="connsiteY0" fmla="*/ 0 h 36410"/>
                <a:gd name="connsiteX1" fmla="*/ 20478 w 23109"/>
                <a:gd name="connsiteY1" fmla="*/ 0 h 36410"/>
                <a:gd name="connsiteX2" fmla="*/ 20478 w 23109"/>
                <a:gd name="connsiteY2" fmla="*/ 4067 h 36410"/>
                <a:gd name="connsiteX3" fmla="*/ 5933 w 23109"/>
                <a:gd name="connsiteY3" fmla="*/ 4067 h 36410"/>
                <a:gd name="connsiteX4" fmla="*/ 5933 w 23109"/>
                <a:gd name="connsiteY4" fmla="*/ 12822 h 36410"/>
                <a:gd name="connsiteX5" fmla="*/ 8038 w 23109"/>
                <a:gd name="connsiteY5" fmla="*/ 12296 h 36410"/>
                <a:gd name="connsiteX6" fmla="*/ 10143 w 23109"/>
                <a:gd name="connsiteY6" fmla="*/ 12105 h 36410"/>
                <a:gd name="connsiteX7" fmla="*/ 19617 w 23109"/>
                <a:gd name="connsiteY7" fmla="*/ 15382 h 36410"/>
                <a:gd name="connsiteX8" fmla="*/ 23110 w 23109"/>
                <a:gd name="connsiteY8" fmla="*/ 24258 h 36410"/>
                <a:gd name="connsiteX9" fmla="*/ 19521 w 23109"/>
                <a:gd name="connsiteY9" fmla="*/ 33229 h 36410"/>
                <a:gd name="connsiteX10" fmla="*/ 9402 w 23109"/>
                <a:gd name="connsiteY10" fmla="*/ 36410 h 36410"/>
                <a:gd name="connsiteX11" fmla="*/ 4809 w 23109"/>
                <a:gd name="connsiteY11" fmla="*/ 36028 h 36410"/>
                <a:gd name="connsiteX12" fmla="*/ 0 w 23109"/>
                <a:gd name="connsiteY12" fmla="*/ 34880 h 36410"/>
                <a:gd name="connsiteX13" fmla="*/ 0 w 23109"/>
                <a:gd name="connsiteY13" fmla="*/ 30023 h 36410"/>
                <a:gd name="connsiteX14" fmla="*/ 4450 w 23109"/>
                <a:gd name="connsiteY14" fmla="*/ 31770 h 36410"/>
                <a:gd name="connsiteX15" fmla="*/ 9306 w 23109"/>
                <a:gd name="connsiteY15" fmla="*/ 32344 h 36410"/>
                <a:gd name="connsiteX16" fmla="*/ 15861 w 23109"/>
                <a:gd name="connsiteY16" fmla="*/ 30166 h 36410"/>
                <a:gd name="connsiteX17" fmla="*/ 18277 w 23109"/>
                <a:gd name="connsiteY17" fmla="*/ 24258 h 36410"/>
                <a:gd name="connsiteX18" fmla="*/ 15861 w 23109"/>
                <a:gd name="connsiteY18" fmla="*/ 18349 h 36410"/>
                <a:gd name="connsiteX19" fmla="*/ 9306 w 23109"/>
                <a:gd name="connsiteY19" fmla="*/ 16172 h 36410"/>
                <a:gd name="connsiteX20" fmla="*/ 5431 w 23109"/>
                <a:gd name="connsiteY20" fmla="*/ 16602 h 36410"/>
                <a:gd name="connsiteX21" fmla="*/ 1507 w 23109"/>
                <a:gd name="connsiteY21" fmla="*/ 17942 h 36410"/>
                <a:gd name="connsiteX22" fmla="*/ 1507 w 23109"/>
                <a:gd name="connsiteY22" fmla="*/ 0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10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2"/>
                  </a:lnTo>
                  <a:cubicBezTo>
                    <a:pt x="6635" y="12583"/>
                    <a:pt x="7337" y="12408"/>
                    <a:pt x="8038" y="12296"/>
                  </a:cubicBezTo>
                  <a:cubicBezTo>
                    <a:pt x="8740" y="12168"/>
                    <a:pt x="9442" y="12105"/>
                    <a:pt x="10143" y="12105"/>
                  </a:cubicBezTo>
                  <a:cubicBezTo>
                    <a:pt x="14130" y="12105"/>
                    <a:pt x="17289" y="13197"/>
                    <a:pt x="19617" y="15382"/>
                  </a:cubicBezTo>
                  <a:cubicBezTo>
                    <a:pt x="21946" y="17567"/>
                    <a:pt x="23110" y="20526"/>
                    <a:pt x="23110" y="24258"/>
                  </a:cubicBezTo>
                  <a:cubicBezTo>
                    <a:pt x="23110" y="28101"/>
                    <a:pt x="21914" y="31092"/>
                    <a:pt x="19521" y="33229"/>
                  </a:cubicBezTo>
                  <a:cubicBezTo>
                    <a:pt x="17129" y="35350"/>
                    <a:pt x="13756" y="36410"/>
                    <a:pt x="9402" y="36410"/>
                  </a:cubicBezTo>
                  <a:cubicBezTo>
                    <a:pt x="7902" y="36410"/>
                    <a:pt x="6372" y="36283"/>
                    <a:pt x="4809" y="36028"/>
                  </a:cubicBezTo>
                  <a:cubicBezTo>
                    <a:pt x="3262" y="35772"/>
                    <a:pt x="1659" y="35390"/>
                    <a:pt x="0" y="34880"/>
                  </a:cubicBezTo>
                  <a:lnTo>
                    <a:pt x="0" y="30023"/>
                  </a:lnTo>
                  <a:cubicBezTo>
                    <a:pt x="1436" y="30804"/>
                    <a:pt x="2919" y="31386"/>
                    <a:pt x="4450" y="31770"/>
                  </a:cubicBezTo>
                  <a:cubicBezTo>
                    <a:pt x="5981" y="32152"/>
                    <a:pt x="7600" y="32344"/>
                    <a:pt x="9306" y="32344"/>
                  </a:cubicBezTo>
                  <a:cubicBezTo>
                    <a:pt x="12065" y="32344"/>
                    <a:pt x="14250" y="31618"/>
                    <a:pt x="15861" y="30166"/>
                  </a:cubicBezTo>
                  <a:cubicBezTo>
                    <a:pt x="17472" y="28715"/>
                    <a:pt x="18277" y="26746"/>
                    <a:pt x="18277" y="24258"/>
                  </a:cubicBezTo>
                  <a:cubicBezTo>
                    <a:pt x="18277" y="21770"/>
                    <a:pt x="17472" y="19800"/>
                    <a:pt x="15861" y="18349"/>
                  </a:cubicBezTo>
                  <a:cubicBezTo>
                    <a:pt x="14250" y="16898"/>
                    <a:pt x="12065" y="16172"/>
                    <a:pt x="9306" y="16172"/>
                  </a:cubicBezTo>
                  <a:cubicBezTo>
                    <a:pt x="8014" y="16172"/>
                    <a:pt x="6722" y="16315"/>
                    <a:pt x="5431" y="16602"/>
                  </a:cubicBezTo>
                  <a:cubicBezTo>
                    <a:pt x="4155" y="16889"/>
                    <a:pt x="2847" y="17336"/>
                    <a:pt x="1507" y="17942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3FD059F1-AE5F-8FD1-99E2-0EDD148EF843}"/>
                </a:ext>
              </a:extLst>
            </p:cNvPr>
            <p:cNvSpPr/>
            <p:nvPr/>
          </p:nvSpPr>
          <p:spPr>
            <a:xfrm>
              <a:off x="6022248" y="2952233"/>
              <a:ext cx="24664" cy="37056"/>
            </a:xfrm>
            <a:custGeom>
              <a:avLst/>
              <a:gdLst>
                <a:gd name="connsiteX0" fmla="*/ 12751 w 24664"/>
                <a:gd name="connsiteY0" fmla="*/ 16579 h 37056"/>
                <a:gd name="connsiteX1" fmla="*/ 7584 w 24664"/>
                <a:gd name="connsiteY1" fmla="*/ 18804 h 37056"/>
                <a:gd name="connsiteX2" fmla="*/ 5694 w 24664"/>
                <a:gd name="connsiteY2" fmla="*/ 24904 h 37056"/>
                <a:gd name="connsiteX3" fmla="*/ 7584 w 24664"/>
                <a:gd name="connsiteY3" fmla="*/ 31004 h 37056"/>
                <a:gd name="connsiteX4" fmla="*/ 12751 w 24664"/>
                <a:gd name="connsiteY4" fmla="*/ 33229 h 37056"/>
                <a:gd name="connsiteX5" fmla="*/ 17895 w 24664"/>
                <a:gd name="connsiteY5" fmla="*/ 31004 h 37056"/>
                <a:gd name="connsiteX6" fmla="*/ 19809 w 24664"/>
                <a:gd name="connsiteY6" fmla="*/ 24904 h 37056"/>
                <a:gd name="connsiteX7" fmla="*/ 17895 w 24664"/>
                <a:gd name="connsiteY7" fmla="*/ 18804 h 37056"/>
                <a:gd name="connsiteX8" fmla="*/ 12751 w 24664"/>
                <a:gd name="connsiteY8" fmla="*/ 16579 h 37056"/>
                <a:gd name="connsiteX9" fmla="*/ 22344 w 24664"/>
                <a:gd name="connsiteY9" fmla="*/ 1435 h 37056"/>
                <a:gd name="connsiteX10" fmla="*/ 22344 w 24664"/>
                <a:gd name="connsiteY10" fmla="*/ 5837 h 37056"/>
                <a:gd name="connsiteX11" fmla="*/ 18660 w 24664"/>
                <a:gd name="connsiteY11" fmla="*/ 4521 h 37056"/>
                <a:gd name="connsiteX12" fmla="*/ 15000 w 24664"/>
                <a:gd name="connsiteY12" fmla="*/ 4067 h 37056"/>
                <a:gd name="connsiteX13" fmla="*/ 7680 w 24664"/>
                <a:gd name="connsiteY13" fmla="*/ 7297 h 37056"/>
                <a:gd name="connsiteX14" fmla="*/ 4808 w 24664"/>
                <a:gd name="connsiteY14" fmla="*/ 17057 h 37056"/>
                <a:gd name="connsiteX15" fmla="*/ 8349 w 24664"/>
                <a:gd name="connsiteY15" fmla="*/ 13876 h 37056"/>
                <a:gd name="connsiteX16" fmla="*/ 13038 w 24664"/>
                <a:gd name="connsiteY16" fmla="*/ 12751 h 37056"/>
                <a:gd name="connsiteX17" fmla="*/ 21531 w 24664"/>
                <a:gd name="connsiteY17" fmla="*/ 16028 h 37056"/>
                <a:gd name="connsiteX18" fmla="*/ 24665 w 24664"/>
                <a:gd name="connsiteY18" fmla="*/ 24904 h 37056"/>
                <a:gd name="connsiteX19" fmla="*/ 21411 w 24664"/>
                <a:gd name="connsiteY19" fmla="*/ 33731 h 37056"/>
                <a:gd name="connsiteX20" fmla="*/ 12751 w 24664"/>
                <a:gd name="connsiteY20" fmla="*/ 37057 h 37056"/>
                <a:gd name="connsiteX21" fmla="*/ 3278 w 24664"/>
                <a:gd name="connsiteY21" fmla="*/ 32320 h 37056"/>
                <a:gd name="connsiteX22" fmla="*/ 0 w 24664"/>
                <a:gd name="connsiteY22" fmla="*/ 18540 h 37056"/>
                <a:gd name="connsiteX23" fmla="*/ 4019 w 24664"/>
                <a:gd name="connsiteY23" fmla="*/ 5048 h 37056"/>
                <a:gd name="connsiteX24" fmla="*/ 14808 w 24664"/>
                <a:gd name="connsiteY24" fmla="*/ 0 h 37056"/>
                <a:gd name="connsiteX25" fmla="*/ 18469 w 24664"/>
                <a:gd name="connsiteY25" fmla="*/ 359 h 37056"/>
                <a:gd name="connsiteX26" fmla="*/ 22344 w 24664"/>
                <a:gd name="connsiteY26" fmla="*/ 143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64" h="37056">
                  <a:moveTo>
                    <a:pt x="12751" y="16579"/>
                  </a:moveTo>
                  <a:cubicBezTo>
                    <a:pt x="10582" y="16579"/>
                    <a:pt x="8860" y="17320"/>
                    <a:pt x="7584" y="18804"/>
                  </a:cubicBezTo>
                  <a:cubicBezTo>
                    <a:pt x="6324" y="20287"/>
                    <a:pt x="5694" y="22320"/>
                    <a:pt x="5694" y="24904"/>
                  </a:cubicBezTo>
                  <a:cubicBezTo>
                    <a:pt x="5694" y="27471"/>
                    <a:pt x="6324" y="29505"/>
                    <a:pt x="7584" y="31004"/>
                  </a:cubicBezTo>
                  <a:cubicBezTo>
                    <a:pt x="8860" y="32487"/>
                    <a:pt x="10582" y="33229"/>
                    <a:pt x="12751" y="33229"/>
                  </a:cubicBezTo>
                  <a:cubicBezTo>
                    <a:pt x="14920" y="33229"/>
                    <a:pt x="16635" y="32487"/>
                    <a:pt x="17895" y="31004"/>
                  </a:cubicBezTo>
                  <a:cubicBezTo>
                    <a:pt x="19171" y="29505"/>
                    <a:pt x="19809" y="27471"/>
                    <a:pt x="19809" y="24904"/>
                  </a:cubicBezTo>
                  <a:cubicBezTo>
                    <a:pt x="19809" y="22320"/>
                    <a:pt x="19171" y="20287"/>
                    <a:pt x="17895" y="18804"/>
                  </a:cubicBezTo>
                  <a:cubicBezTo>
                    <a:pt x="16635" y="17320"/>
                    <a:pt x="14920" y="16579"/>
                    <a:pt x="12751" y="16579"/>
                  </a:cubicBezTo>
                  <a:moveTo>
                    <a:pt x="22344" y="1435"/>
                  </a:moveTo>
                  <a:lnTo>
                    <a:pt x="22344" y="5837"/>
                  </a:lnTo>
                  <a:cubicBezTo>
                    <a:pt x="21132" y="5263"/>
                    <a:pt x="19904" y="4824"/>
                    <a:pt x="18660" y="4521"/>
                  </a:cubicBezTo>
                  <a:cubicBezTo>
                    <a:pt x="17432" y="4218"/>
                    <a:pt x="16212" y="4067"/>
                    <a:pt x="15000" y="4067"/>
                  </a:cubicBezTo>
                  <a:cubicBezTo>
                    <a:pt x="11810" y="4067"/>
                    <a:pt x="9370" y="5143"/>
                    <a:pt x="7680" y="7297"/>
                  </a:cubicBezTo>
                  <a:cubicBezTo>
                    <a:pt x="6005" y="9449"/>
                    <a:pt x="5048" y="12703"/>
                    <a:pt x="4808" y="17057"/>
                  </a:cubicBezTo>
                  <a:cubicBezTo>
                    <a:pt x="5750" y="15670"/>
                    <a:pt x="6930" y="14609"/>
                    <a:pt x="8349" y="13876"/>
                  </a:cubicBezTo>
                  <a:cubicBezTo>
                    <a:pt x="9768" y="13126"/>
                    <a:pt x="11332" y="12751"/>
                    <a:pt x="13038" y="12751"/>
                  </a:cubicBezTo>
                  <a:cubicBezTo>
                    <a:pt x="16627" y="12751"/>
                    <a:pt x="19457" y="13844"/>
                    <a:pt x="21531" y="16028"/>
                  </a:cubicBezTo>
                  <a:cubicBezTo>
                    <a:pt x="23620" y="18197"/>
                    <a:pt x="24665" y="21156"/>
                    <a:pt x="24665" y="24904"/>
                  </a:cubicBezTo>
                  <a:cubicBezTo>
                    <a:pt x="24665" y="28572"/>
                    <a:pt x="23580" y="31514"/>
                    <a:pt x="21411" y="33731"/>
                  </a:cubicBezTo>
                  <a:cubicBezTo>
                    <a:pt x="19242" y="35948"/>
                    <a:pt x="16356" y="37057"/>
                    <a:pt x="12751" y="37057"/>
                  </a:cubicBezTo>
                  <a:cubicBezTo>
                    <a:pt x="8620" y="37057"/>
                    <a:pt x="5463" y="35478"/>
                    <a:pt x="3278" y="32320"/>
                  </a:cubicBezTo>
                  <a:cubicBezTo>
                    <a:pt x="1093" y="29146"/>
                    <a:pt x="0" y="24553"/>
                    <a:pt x="0" y="18540"/>
                  </a:cubicBezTo>
                  <a:cubicBezTo>
                    <a:pt x="0" y="12895"/>
                    <a:pt x="1340" y="8397"/>
                    <a:pt x="4019" y="5048"/>
                  </a:cubicBezTo>
                  <a:cubicBezTo>
                    <a:pt x="6699" y="1683"/>
                    <a:pt x="10295" y="0"/>
                    <a:pt x="14808" y="0"/>
                  </a:cubicBezTo>
                  <a:cubicBezTo>
                    <a:pt x="16021" y="0"/>
                    <a:pt x="17241" y="120"/>
                    <a:pt x="18469" y="359"/>
                  </a:cubicBezTo>
                  <a:cubicBezTo>
                    <a:pt x="19713" y="598"/>
                    <a:pt x="21004" y="957"/>
                    <a:pt x="22344" y="143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2F75D7A7-22DA-8682-9B9D-C9D10595A650}"/>
                </a:ext>
              </a:extLst>
            </p:cNvPr>
            <p:cNvSpPr/>
            <p:nvPr/>
          </p:nvSpPr>
          <p:spPr>
            <a:xfrm>
              <a:off x="5964127" y="3348106"/>
              <a:ext cx="25672" cy="24870"/>
            </a:xfrm>
            <a:custGeom>
              <a:avLst/>
              <a:gdLst>
                <a:gd name="connsiteX0" fmla="*/ 3956 w 25672"/>
                <a:gd name="connsiteY0" fmla="*/ 0 h 24870"/>
                <a:gd name="connsiteX1" fmla="*/ 6086 w 25672"/>
                <a:gd name="connsiteY1" fmla="*/ 194 h 24870"/>
                <a:gd name="connsiteX2" fmla="*/ 9544 w 25672"/>
                <a:gd name="connsiteY2" fmla="*/ 858 h 24870"/>
                <a:gd name="connsiteX3" fmla="*/ 13749 w 25672"/>
                <a:gd name="connsiteY3" fmla="*/ 2020 h 24870"/>
                <a:gd name="connsiteX4" fmla="*/ 18065 w 25672"/>
                <a:gd name="connsiteY4" fmla="*/ 3735 h 24870"/>
                <a:gd name="connsiteX5" fmla="*/ 21883 w 25672"/>
                <a:gd name="connsiteY5" fmla="*/ 6031 h 24870"/>
                <a:gd name="connsiteX6" fmla="*/ 24622 w 25672"/>
                <a:gd name="connsiteY6" fmla="*/ 9018 h 24870"/>
                <a:gd name="connsiteX7" fmla="*/ 25673 w 25672"/>
                <a:gd name="connsiteY7" fmla="*/ 12726 h 24870"/>
                <a:gd name="connsiteX8" fmla="*/ 25535 w 25672"/>
                <a:gd name="connsiteY8" fmla="*/ 14524 h 24870"/>
                <a:gd name="connsiteX9" fmla="*/ 24954 w 25672"/>
                <a:gd name="connsiteY9" fmla="*/ 16516 h 24870"/>
                <a:gd name="connsiteX10" fmla="*/ 23792 w 25672"/>
                <a:gd name="connsiteY10" fmla="*/ 18425 h 24870"/>
                <a:gd name="connsiteX11" fmla="*/ 21717 w 25672"/>
                <a:gd name="connsiteY11" fmla="*/ 19780 h 24870"/>
                <a:gd name="connsiteX12" fmla="*/ 18646 w 25672"/>
                <a:gd name="connsiteY12" fmla="*/ 20334 h 24870"/>
                <a:gd name="connsiteX13" fmla="*/ 14441 w 25672"/>
                <a:gd name="connsiteY13" fmla="*/ 19670 h 24870"/>
                <a:gd name="connsiteX14" fmla="*/ 7027 w 25672"/>
                <a:gd name="connsiteY14" fmla="*/ 17097 h 24870"/>
                <a:gd name="connsiteX15" fmla="*/ 3043 w 25672"/>
                <a:gd name="connsiteY15" fmla="*/ 16129 h 24870"/>
                <a:gd name="connsiteX16" fmla="*/ 2020 w 25672"/>
                <a:gd name="connsiteY16" fmla="*/ 16267 h 24870"/>
                <a:gd name="connsiteX17" fmla="*/ 1466 w 25672"/>
                <a:gd name="connsiteY17" fmla="*/ 16682 h 24870"/>
                <a:gd name="connsiteX18" fmla="*/ 1273 w 25672"/>
                <a:gd name="connsiteY18" fmla="*/ 17124 h 24870"/>
                <a:gd name="connsiteX19" fmla="*/ 1245 w 25672"/>
                <a:gd name="connsiteY19" fmla="*/ 17540 h 24870"/>
                <a:gd name="connsiteX20" fmla="*/ 2822 w 25672"/>
                <a:gd name="connsiteY20" fmla="*/ 20610 h 24870"/>
                <a:gd name="connsiteX21" fmla="*/ 8272 w 25672"/>
                <a:gd name="connsiteY21" fmla="*/ 23266 h 24870"/>
                <a:gd name="connsiteX22" fmla="*/ 9129 w 25672"/>
                <a:gd name="connsiteY22" fmla="*/ 23626 h 24870"/>
                <a:gd name="connsiteX23" fmla="*/ 9295 w 25672"/>
                <a:gd name="connsiteY23" fmla="*/ 24179 h 24870"/>
                <a:gd name="connsiteX24" fmla="*/ 8714 w 25672"/>
                <a:gd name="connsiteY24" fmla="*/ 24871 h 24870"/>
                <a:gd name="connsiteX25" fmla="*/ 7912 w 25672"/>
                <a:gd name="connsiteY25" fmla="*/ 24677 h 24870"/>
                <a:gd name="connsiteX26" fmla="*/ 6252 w 25672"/>
                <a:gd name="connsiteY26" fmla="*/ 24124 h 24870"/>
                <a:gd name="connsiteX27" fmla="*/ 4177 w 25672"/>
                <a:gd name="connsiteY27" fmla="*/ 23127 h 24870"/>
                <a:gd name="connsiteX28" fmla="*/ 2158 w 25672"/>
                <a:gd name="connsiteY28" fmla="*/ 21717 h 24870"/>
                <a:gd name="connsiteX29" fmla="*/ 609 w 25672"/>
                <a:gd name="connsiteY29" fmla="*/ 19780 h 24870"/>
                <a:gd name="connsiteX30" fmla="*/ 0 w 25672"/>
                <a:gd name="connsiteY30" fmla="*/ 17374 h 24870"/>
                <a:gd name="connsiteX31" fmla="*/ 1356 w 25672"/>
                <a:gd name="connsiteY31" fmla="*/ 14026 h 24870"/>
                <a:gd name="connsiteX32" fmla="*/ 4648 w 25672"/>
                <a:gd name="connsiteY32" fmla="*/ 12726 h 24870"/>
                <a:gd name="connsiteX33" fmla="*/ 7470 w 25672"/>
                <a:gd name="connsiteY33" fmla="*/ 13417 h 24870"/>
                <a:gd name="connsiteX34" fmla="*/ 12145 w 25672"/>
                <a:gd name="connsiteY34" fmla="*/ 15105 h 24870"/>
                <a:gd name="connsiteX35" fmla="*/ 15824 w 25672"/>
                <a:gd name="connsiteY35" fmla="*/ 16184 h 24870"/>
                <a:gd name="connsiteX36" fmla="*/ 19476 w 25672"/>
                <a:gd name="connsiteY36" fmla="*/ 16709 h 24870"/>
                <a:gd name="connsiteX37" fmla="*/ 23072 w 25672"/>
                <a:gd name="connsiteY37" fmla="*/ 15658 h 24870"/>
                <a:gd name="connsiteX38" fmla="*/ 24400 w 25672"/>
                <a:gd name="connsiteY38" fmla="*/ 12504 h 24870"/>
                <a:gd name="connsiteX39" fmla="*/ 23045 w 25672"/>
                <a:gd name="connsiteY39" fmla="*/ 8936 h 24870"/>
                <a:gd name="connsiteX40" fmla="*/ 19697 w 25672"/>
                <a:gd name="connsiteY40" fmla="*/ 6086 h 24870"/>
                <a:gd name="connsiteX41" fmla="*/ 15492 w 25672"/>
                <a:gd name="connsiteY41" fmla="*/ 4094 h 24870"/>
                <a:gd name="connsiteX42" fmla="*/ 11564 w 25672"/>
                <a:gd name="connsiteY42" fmla="*/ 2849 h 24870"/>
                <a:gd name="connsiteX43" fmla="*/ 9046 w 25672"/>
                <a:gd name="connsiteY43" fmla="*/ 2434 h 24870"/>
                <a:gd name="connsiteX44" fmla="*/ 4426 w 25672"/>
                <a:gd name="connsiteY44" fmla="*/ 4344 h 24870"/>
                <a:gd name="connsiteX45" fmla="*/ 3569 w 25672"/>
                <a:gd name="connsiteY45" fmla="*/ 5063 h 24870"/>
                <a:gd name="connsiteX46" fmla="*/ 2711 w 25672"/>
                <a:gd name="connsiteY46" fmla="*/ 5257 h 24870"/>
                <a:gd name="connsiteX47" fmla="*/ 885 w 25672"/>
                <a:gd name="connsiteY47" fmla="*/ 4398 h 24870"/>
                <a:gd name="connsiteX48" fmla="*/ 0 w 25672"/>
                <a:gd name="connsiteY48" fmla="*/ 2490 h 24870"/>
                <a:gd name="connsiteX49" fmla="*/ 941 w 25672"/>
                <a:gd name="connsiteY49" fmla="*/ 775 h 24870"/>
                <a:gd name="connsiteX50" fmla="*/ 3956 w 25672"/>
                <a:gd name="connsiteY50" fmla="*/ 0 h 2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672" h="24870">
                  <a:moveTo>
                    <a:pt x="3956" y="0"/>
                  </a:moveTo>
                  <a:cubicBezTo>
                    <a:pt x="4436" y="0"/>
                    <a:pt x="5146" y="64"/>
                    <a:pt x="6086" y="194"/>
                  </a:cubicBezTo>
                  <a:cubicBezTo>
                    <a:pt x="7027" y="323"/>
                    <a:pt x="8180" y="544"/>
                    <a:pt x="9544" y="858"/>
                  </a:cubicBezTo>
                  <a:cubicBezTo>
                    <a:pt x="10909" y="1171"/>
                    <a:pt x="12311" y="1558"/>
                    <a:pt x="13749" y="2020"/>
                  </a:cubicBezTo>
                  <a:cubicBezTo>
                    <a:pt x="15188" y="2462"/>
                    <a:pt x="16627" y="3034"/>
                    <a:pt x="18065" y="3735"/>
                  </a:cubicBezTo>
                  <a:cubicBezTo>
                    <a:pt x="19485" y="4436"/>
                    <a:pt x="20758" y="5201"/>
                    <a:pt x="21883" y="6031"/>
                  </a:cubicBezTo>
                  <a:cubicBezTo>
                    <a:pt x="23008" y="6861"/>
                    <a:pt x="23921" y="7857"/>
                    <a:pt x="24622" y="9018"/>
                  </a:cubicBezTo>
                  <a:cubicBezTo>
                    <a:pt x="25322" y="10181"/>
                    <a:pt x="25673" y="11417"/>
                    <a:pt x="25673" y="12726"/>
                  </a:cubicBezTo>
                  <a:cubicBezTo>
                    <a:pt x="25673" y="13335"/>
                    <a:pt x="25627" y="13934"/>
                    <a:pt x="25535" y="14524"/>
                  </a:cubicBezTo>
                  <a:cubicBezTo>
                    <a:pt x="25442" y="15114"/>
                    <a:pt x="25249" y="15778"/>
                    <a:pt x="24954" y="16516"/>
                  </a:cubicBezTo>
                  <a:cubicBezTo>
                    <a:pt x="24658" y="17253"/>
                    <a:pt x="24271" y="17890"/>
                    <a:pt x="23792" y="18425"/>
                  </a:cubicBezTo>
                  <a:cubicBezTo>
                    <a:pt x="23294" y="18959"/>
                    <a:pt x="22602" y="19411"/>
                    <a:pt x="21717" y="19780"/>
                  </a:cubicBezTo>
                  <a:cubicBezTo>
                    <a:pt x="20831" y="20149"/>
                    <a:pt x="19808" y="20334"/>
                    <a:pt x="18646" y="20334"/>
                  </a:cubicBezTo>
                  <a:cubicBezTo>
                    <a:pt x="17447" y="20334"/>
                    <a:pt x="16046" y="20112"/>
                    <a:pt x="14441" y="19670"/>
                  </a:cubicBezTo>
                  <a:cubicBezTo>
                    <a:pt x="12818" y="19208"/>
                    <a:pt x="10347" y="18351"/>
                    <a:pt x="7027" y="17097"/>
                  </a:cubicBezTo>
                  <a:cubicBezTo>
                    <a:pt x="5312" y="16451"/>
                    <a:pt x="3984" y="16129"/>
                    <a:pt x="3043" y="16129"/>
                  </a:cubicBezTo>
                  <a:cubicBezTo>
                    <a:pt x="2619" y="16129"/>
                    <a:pt x="2278" y="16175"/>
                    <a:pt x="2020" y="16267"/>
                  </a:cubicBezTo>
                  <a:cubicBezTo>
                    <a:pt x="1743" y="16359"/>
                    <a:pt x="1558" y="16497"/>
                    <a:pt x="1466" y="16682"/>
                  </a:cubicBezTo>
                  <a:cubicBezTo>
                    <a:pt x="1356" y="16866"/>
                    <a:pt x="1291" y="17014"/>
                    <a:pt x="1273" y="17124"/>
                  </a:cubicBezTo>
                  <a:cubicBezTo>
                    <a:pt x="1254" y="17217"/>
                    <a:pt x="1245" y="17355"/>
                    <a:pt x="1245" y="17540"/>
                  </a:cubicBezTo>
                  <a:cubicBezTo>
                    <a:pt x="1245" y="18554"/>
                    <a:pt x="1771" y="19577"/>
                    <a:pt x="2822" y="20610"/>
                  </a:cubicBezTo>
                  <a:cubicBezTo>
                    <a:pt x="3873" y="21643"/>
                    <a:pt x="5690" y="22529"/>
                    <a:pt x="8272" y="23266"/>
                  </a:cubicBezTo>
                  <a:cubicBezTo>
                    <a:pt x="8733" y="23413"/>
                    <a:pt x="9019" y="23533"/>
                    <a:pt x="9129" y="23626"/>
                  </a:cubicBezTo>
                  <a:cubicBezTo>
                    <a:pt x="9240" y="23718"/>
                    <a:pt x="9295" y="23902"/>
                    <a:pt x="9295" y="24179"/>
                  </a:cubicBezTo>
                  <a:cubicBezTo>
                    <a:pt x="9277" y="24640"/>
                    <a:pt x="9083" y="24871"/>
                    <a:pt x="8714" y="24871"/>
                  </a:cubicBezTo>
                  <a:cubicBezTo>
                    <a:pt x="8604" y="24871"/>
                    <a:pt x="8336" y="24806"/>
                    <a:pt x="7912" y="24677"/>
                  </a:cubicBezTo>
                  <a:cubicBezTo>
                    <a:pt x="7470" y="24548"/>
                    <a:pt x="6916" y="24363"/>
                    <a:pt x="6252" y="24124"/>
                  </a:cubicBezTo>
                  <a:cubicBezTo>
                    <a:pt x="5570" y="23884"/>
                    <a:pt x="4878" y="23552"/>
                    <a:pt x="4177" y="23127"/>
                  </a:cubicBezTo>
                  <a:cubicBezTo>
                    <a:pt x="3458" y="22703"/>
                    <a:pt x="2785" y="22233"/>
                    <a:pt x="2158" y="21717"/>
                  </a:cubicBezTo>
                  <a:cubicBezTo>
                    <a:pt x="1531" y="21182"/>
                    <a:pt x="1014" y="20537"/>
                    <a:pt x="609" y="19780"/>
                  </a:cubicBezTo>
                  <a:cubicBezTo>
                    <a:pt x="203" y="19024"/>
                    <a:pt x="0" y="18222"/>
                    <a:pt x="0" y="17374"/>
                  </a:cubicBezTo>
                  <a:cubicBezTo>
                    <a:pt x="0" y="15990"/>
                    <a:pt x="452" y="14874"/>
                    <a:pt x="1356" y="14026"/>
                  </a:cubicBezTo>
                  <a:cubicBezTo>
                    <a:pt x="2241" y="13159"/>
                    <a:pt x="3338" y="12726"/>
                    <a:pt x="4648" y="12726"/>
                  </a:cubicBezTo>
                  <a:cubicBezTo>
                    <a:pt x="5367" y="12726"/>
                    <a:pt x="6308" y="12956"/>
                    <a:pt x="7470" y="13417"/>
                  </a:cubicBezTo>
                  <a:cubicBezTo>
                    <a:pt x="9572" y="14192"/>
                    <a:pt x="11130" y="14755"/>
                    <a:pt x="12145" y="15105"/>
                  </a:cubicBezTo>
                  <a:cubicBezTo>
                    <a:pt x="13159" y="15455"/>
                    <a:pt x="14386" y="15815"/>
                    <a:pt x="15824" y="16184"/>
                  </a:cubicBezTo>
                  <a:cubicBezTo>
                    <a:pt x="17263" y="16534"/>
                    <a:pt x="18480" y="16709"/>
                    <a:pt x="19476" y="16709"/>
                  </a:cubicBezTo>
                  <a:cubicBezTo>
                    <a:pt x="20988" y="16709"/>
                    <a:pt x="22187" y="16359"/>
                    <a:pt x="23072" y="15658"/>
                  </a:cubicBezTo>
                  <a:cubicBezTo>
                    <a:pt x="23958" y="14957"/>
                    <a:pt x="24400" y="13906"/>
                    <a:pt x="24400" y="12504"/>
                  </a:cubicBezTo>
                  <a:cubicBezTo>
                    <a:pt x="24400" y="11250"/>
                    <a:pt x="23948" y="10061"/>
                    <a:pt x="23045" y="8936"/>
                  </a:cubicBezTo>
                  <a:cubicBezTo>
                    <a:pt x="22122" y="7792"/>
                    <a:pt x="21007" y="6843"/>
                    <a:pt x="19697" y="6086"/>
                  </a:cubicBezTo>
                  <a:cubicBezTo>
                    <a:pt x="18369" y="5330"/>
                    <a:pt x="16968" y="4666"/>
                    <a:pt x="15492" y="4094"/>
                  </a:cubicBezTo>
                  <a:cubicBezTo>
                    <a:pt x="13998" y="3523"/>
                    <a:pt x="12689" y="3108"/>
                    <a:pt x="11564" y="2849"/>
                  </a:cubicBezTo>
                  <a:cubicBezTo>
                    <a:pt x="10420" y="2572"/>
                    <a:pt x="9581" y="2434"/>
                    <a:pt x="9046" y="2434"/>
                  </a:cubicBezTo>
                  <a:cubicBezTo>
                    <a:pt x="7184" y="2434"/>
                    <a:pt x="5644" y="3071"/>
                    <a:pt x="4426" y="4344"/>
                  </a:cubicBezTo>
                  <a:cubicBezTo>
                    <a:pt x="4076" y="4694"/>
                    <a:pt x="3790" y="4934"/>
                    <a:pt x="3569" y="5063"/>
                  </a:cubicBezTo>
                  <a:cubicBezTo>
                    <a:pt x="3347" y="5192"/>
                    <a:pt x="3062" y="5257"/>
                    <a:pt x="2711" y="5257"/>
                  </a:cubicBezTo>
                  <a:cubicBezTo>
                    <a:pt x="2066" y="5257"/>
                    <a:pt x="1457" y="4971"/>
                    <a:pt x="885" y="4398"/>
                  </a:cubicBezTo>
                  <a:cubicBezTo>
                    <a:pt x="295" y="3809"/>
                    <a:pt x="0" y="3172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68" y="258"/>
                    <a:pt x="2573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EAD583D2-EBC0-75C3-33C7-B0BB0BD36CA7}"/>
                </a:ext>
              </a:extLst>
            </p:cNvPr>
            <p:cNvSpPr/>
            <p:nvPr/>
          </p:nvSpPr>
          <p:spPr>
            <a:xfrm>
              <a:off x="5946671" y="3327187"/>
              <a:ext cx="56657" cy="13140"/>
            </a:xfrm>
            <a:custGeom>
              <a:avLst/>
              <a:gdLst>
                <a:gd name="connsiteX0" fmla="*/ 28329 w 56657"/>
                <a:gd name="connsiteY0" fmla="*/ 13140 h 13140"/>
                <a:gd name="connsiteX1" fmla="*/ 11038 w 56657"/>
                <a:gd name="connsiteY1" fmla="*/ 9572 h 13140"/>
                <a:gd name="connsiteX2" fmla="*/ 5090 w 56657"/>
                <a:gd name="connsiteY2" fmla="*/ 5920 h 13140"/>
                <a:gd name="connsiteX3" fmla="*/ 1190 w 56657"/>
                <a:gd name="connsiteY3" fmla="*/ 2379 h 13140"/>
                <a:gd name="connsiteX4" fmla="*/ 0 w 56657"/>
                <a:gd name="connsiteY4" fmla="*/ 581 h 13140"/>
                <a:gd name="connsiteX5" fmla="*/ 553 w 56657"/>
                <a:gd name="connsiteY5" fmla="*/ 0 h 13140"/>
                <a:gd name="connsiteX6" fmla="*/ 1522 w 56657"/>
                <a:gd name="connsiteY6" fmla="*/ 746 h 13140"/>
                <a:gd name="connsiteX7" fmla="*/ 28329 w 56657"/>
                <a:gd name="connsiteY7" fmla="*/ 9848 h 13140"/>
                <a:gd name="connsiteX8" fmla="*/ 54831 w 56657"/>
                <a:gd name="connsiteY8" fmla="*/ 968 h 13140"/>
                <a:gd name="connsiteX9" fmla="*/ 56104 w 56657"/>
                <a:gd name="connsiteY9" fmla="*/ 0 h 13140"/>
                <a:gd name="connsiteX10" fmla="*/ 56657 w 56657"/>
                <a:gd name="connsiteY10" fmla="*/ 581 h 13140"/>
                <a:gd name="connsiteX11" fmla="*/ 55523 w 56657"/>
                <a:gd name="connsiteY11" fmla="*/ 2324 h 13140"/>
                <a:gd name="connsiteX12" fmla="*/ 51788 w 56657"/>
                <a:gd name="connsiteY12" fmla="*/ 5782 h 13140"/>
                <a:gd name="connsiteX13" fmla="*/ 46006 w 56657"/>
                <a:gd name="connsiteY13" fmla="*/ 9406 h 13140"/>
                <a:gd name="connsiteX14" fmla="*/ 28329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28329" y="13140"/>
                  </a:moveTo>
                  <a:cubicBezTo>
                    <a:pt x="21947" y="13140"/>
                    <a:pt x="16184" y="11951"/>
                    <a:pt x="11038" y="9572"/>
                  </a:cubicBezTo>
                  <a:cubicBezTo>
                    <a:pt x="8880" y="8558"/>
                    <a:pt x="6898" y="7340"/>
                    <a:pt x="5090" y="5920"/>
                  </a:cubicBezTo>
                  <a:cubicBezTo>
                    <a:pt x="3283" y="4499"/>
                    <a:pt x="1983" y="3320"/>
                    <a:pt x="1190" y="2379"/>
                  </a:cubicBezTo>
                  <a:cubicBezTo>
                    <a:pt x="397" y="1438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6"/>
                  </a:cubicBezTo>
                  <a:cubicBezTo>
                    <a:pt x="7718" y="6833"/>
                    <a:pt x="16654" y="9866"/>
                    <a:pt x="28329" y="9848"/>
                  </a:cubicBezTo>
                  <a:cubicBezTo>
                    <a:pt x="40040" y="9848"/>
                    <a:pt x="48874" y="6888"/>
                    <a:pt x="54831" y="968"/>
                  </a:cubicBezTo>
                  <a:cubicBezTo>
                    <a:pt x="55477" y="322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7"/>
                    <a:pt x="53522" y="4380"/>
                    <a:pt x="51788" y="5782"/>
                  </a:cubicBezTo>
                  <a:cubicBezTo>
                    <a:pt x="50055" y="7183"/>
                    <a:pt x="48127" y="8391"/>
                    <a:pt x="46006" y="9406"/>
                  </a:cubicBezTo>
                  <a:cubicBezTo>
                    <a:pt x="40861" y="11896"/>
                    <a:pt x="34968" y="13140"/>
                    <a:pt x="28329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CED34BD0-5967-CBD1-975C-AAA29B1A038A}"/>
                </a:ext>
              </a:extLst>
            </p:cNvPr>
            <p:cNvSpPr/>
            <p:nvPr/>
          </p:nvSpPr>
          <p:spPr>
            <a:xfrm>
              <a:off x="5964127" y="3297735"/>
              <a:ext cx="25672" cy="24012"/>
            </a:xfrm>
            <a:custGeom>
              <a:avLst/>
              <a:gdLst>
                <a:gd name="connsiteX0" fmla="*/ 553 w 25672"/>
                <a:gd name="connsiteY0" fmla="*/ 0 h 24012"/>
                <a:gd name="connsiteX1" fmla="*/ 1577 w 25672"/>
                <a:gd name="connsiteY1" fmla="*/ 470 h 24012"/>
                <a:gd name="connsiteX2" fmla="*/ 4399 w 25672"/>
                <a:gd name="connsiteY2" fmla="*/ 2545 h 24012"/>
                <a:gd name="connsiteX3" fmla="*/ 8770 w 25672"/>
                <a:gd name="connsiteY3" fmla="*/ 6611 h 24012"/>
                <a:gd name="connsiteX4" fmla="*/ 10955 w 25672"/>
                <a:gd name="connsiteY4" fmla="*/ 8908 h 24012"/>
                <a:gd name="connsiteX5" fmla="*/ 13058 w 25672"/>
                <a:gd name="connsiteY5" fmla="*/ 11232 h 24012"/>
                <a:gd name="connsiteX6" fmla="*/ 13888 w 25672"/>
                <a:gd name="connsiteY6" fmla="*/ 12172 h 24012"/>
                <a:gd name="connsiteX7" fmla="*/ 20334 w 25672"/>
                <a:gd name="connsiteY7" fmla="*/ 18922 h 24012"/>
                <a:gd name="connsiteX8" fmla="*/ 20223 w 25672"/>
                <a:gd name="connsiteY8" fmla="*/ 18314 h 24012"/>
                <a:gd name="connsiteX9" fmla="*/ 20168 w 25672"/>
                <a:gd name="connsiteY9" fmla="*/ 17650 h 24012"/>
                <a:gd name="connsiteX10" fmla="*/ 20168 w 25672"/>
                <a:gd name="connsiteY10" fmla="*/ 17373 h 24012"/>
                <a:gd name="connsiteX11" fmla="*/ 21136 w 25672"/>
                <a:gd name="connsiteY11" fmla="*/ 13417 h 24012"/>
                <a:gd name="connsiteX12" fmla="*/ 21855 w 25672"/>
                <a:gd name="connsiteY12" fmla="*/ 10070 h 24012"/>
                <a:gd name="connsiteX13" fmla="*/ 21468 w 25672"/>
                <a:gd name="connsiteY13" fmla="*/ 7746 h 24012"/>
                <a:gd name="connsiteX14" fmla="*/ 19946 w 25672"/>
                <a:gd name="connsiteY14" fmla="*/ 5200 h 24012"/>
                <a:gd name="connsiteX15" fmla="*/ 17097 w 25672"/>
                <a:gd name="connsiteY15" fmla="*/ 3264 h 24012"/>
                <a:gd name="connsiteX16" fmla="*/ 16737 w 25672"/>
                <a:gd name="connsiteY16" fmla="*/ 3098 h 24012"/>
                <a:gd name="connsiteX17" fmla="*/ 16516 w 25672"/>
                <a:gd name="connsiteY17" fmla="*/ 2877 h 24012"/>
                <a:gd name="connsiteX18" fmla="*/ 16377 w 25672"/>
                <a:gd name="connsiteY18" fmla="*/ 2490 h 24012"/>
                <a:gd name="connsiteX19" fmla="*/ 16543 w 25672"/>
                <a:gd name="connsiteY19" fmla="*/ 1991 h 24012"/>
                <a:gd name="connsiteX20" fmla="*/ 16931 w 25672"/>
                <a:gd name="connsiteY20" fmla="*/ 1798 h 24012"/>
                <a:gd name="connsiteX21" fmla="*/ 18425 w 25672"/>
                <a:gd name="connsiteY21" fmla="*/ 2185 h 24012"/>
                <a:gd name="connsiteX22" fmla="*/ 20666 w 25672"/>
                <a:gd name="connsiteY22" fmla="*/ 3347 h 24012"/>
                <a:gd name="connsiteX23" fmla="*/ 23045 w 25672"/>
                <a:gd name="connsiteY23" fmla="*/ 5146 h 24012"/>
                <a:gd name="connsiteX24" fmla="*/ 24926 w 25672"/>
                <a:gd name="connsiteY24" fmla="*/ 7635 h 24012"/>
                <a:gd name="connsiteX25" fmla="*/ 25673 w 25672"/>
                <a:gd name="connsiteY25" fmla="*/ 10706 h 24012"/>
                <a:gd name="connsiteX26" fmla="*/ 25120 w 25672"/>
                <a:gd name="connsiteY26" fmla="*/ 12670 h 24012"/>
                <a:gd name="connsiteX27" fmla="*/ 23570 w 25672"/>
                <a:gd name="connsiteY27" fmla="*/ 14330 h 24012"/>
                <a:gd name="connsiteX28" fmla="*/ 21855 w 25672"/>
                <a:gd name="connsiteY28" fmla="*/ 16073 h 24012"/>
                <a:gd name="connsiteX29" fmla="*/ 21412 w 25672"/>
                <a:gd name="connsiteY29" fmla="*/ 17622 h 24012"/>
                <a:gd name="connsiteX30" fmla="*/ 24926 w 25672"/>
                <a:gd name="connsiteY30" fmla="*/ 22436 h 24012"/>
                <a:gd name="connsiteX31" fmla="*/ 25535 w 25672"/>
                <a:gd name="connsiteY31" fmla="*/ 22850 h 24012"/>
                <a:gd name="connsiteX32" fmla="*/ 25673 w 25672"/>
                <a:gd name="connsiteY32" fmla="*/ 23321 h 24012"/>
                <a:gd name="connsiteX33" fmla="*/ 25092 w 25672"/>
                <a:gd name="connsiteY33" fmla="*/ 24013 h 24012"/>
                <a:gd name="connsiteX34" fmla="*/ 23902 w 25672"/>
                <a:gd name="connsiteY34" fmla="*/ 23404 h 24012"/>
                <a:gd name="connsiteX35" fmla="*/ 21163 w 25672"/>
                <a:gd name="connsiteY35" fmla="*/ 21357 h 24012"/>
                <a:gd name="connsiteX36" fmla="*/ 17678 w 25672"/>
                <a:gd name="connsiteY36" fmla="*/ 18176 h 24012"/>
                <a:gd name="connsiteX37" fmla="*/ 12919 w 25672"/>
                <a:gd name="connsiteY37" fmla="*/ 13085 h 24012"/>
                <a:gd name="connsiteX38" fmla="*/ 5478 w 25672"/>
                <a:gd name="connsiteY38" fmla="*/ 5200 h 24012"/>
                <a:gd name="connsiteX39" fmla="*/ 5450 w 25672"/>
                <a:gd name="connsiteY39" fmla="*/ 6556 h 24012"/>
                <a:gd name="connsiteX40" fmla="*/ 5256 w 25672"/>
                <a:gd name="connsiteY40" fmla="*/ 7718 h 24012"/>
                <a:gd name="connsiteX41" fmla="*/ 4648 w 25672"/>
                <a:gd name="connsiteY41" fmla="*/ 9572 h 24012"/>
                <a:gd name="connsiteX42" fmla="*/ 3790 w 25672"/>
                <a:gd name="connsiteY42" fmla="*/ 13141 h 24012"/>
                <a:gd name="connsiteX43" fmla="*/ 3818 w 25672"/>
                <a:gd name="connsiteY43" fmla="*/ 13722 h 24012"/>
                <a:gd name="connsiteX44" fmla="*/ 3984 w 25672"/>
                <a:gd name="connsiteY44" fmla="*/ 14717 h 24012"/>
                <a:gd name="connsiteX45" fmla="*/ 4399 w 25672"/>
                <a:gd name="connsiteY45" fmla="*/ 15934 h 24012"/>
                <a:gd name="connsiteX46" fmla="*/ 5201 w 25672"/>
                <a:gd name="connsiteY46" fmla="*/ 17069 h 24012"/>
                <a:gd name="connsiteX47" fmla="*/ 6446 w 25672"/>
                <a:gd name="connsiteY47" fmla="*/ 17954 h 24012"/>
                <a:gd name="connsiteX48" fmla="*/ 6778 w 25672"/>
                <a:gd name="connsiteY48" fmla="*/ 18092 h 24012"/>
                <a:gd name="connsiteX49" fmla="*/ 6999 w 25672"/>
                <a:gd name="connsiteY49" fmla="*/ 18314 h 24012"/>
                <a:gd name="connsiteX50" fmla="*/ 7082 w 25672"/>
                <a:gd name="connsiteY50" fmla="*/ 18673 h 24012"/>
                <a:gd name="connsiteX51" fmla="*/ 6889 w 25672"/>
                <a:gd name="connsiteY51" fmla="*/ 19199 h 24012"/>
                <a:gd name="connsiteX52" fmla="*/ 6446 w 25672"/>
                <a:gd name="connsiteY52" fmla="*/ 19365 h 24012"/>
                <a:gd name="connsiteX53" fmla="*/ 4924 w 25672"/>
                <a:gd name="connsiteY53" fmla="*/ 18867 h 24012"/>
                <a:gd name="connsiteX54" fmla="*/ 2794 w 25672"/>
                <a:gd name="connsiteY54" fmla="*/ 17539 h 24012"/>
                <a:gd name="connsiteX55" fmla="*/ 830 w 25672"/>
                <a:gd name="connsiteY55" fmla="*/ 15353 h 24012"/>
                <a:gd name="connsiteX56" fmla="*/ 0 w 25672"/>
                <a:gd name="connsiteY56" fmla="*/ 12504 h 24012"/>
                <a:gd name="connsiteX57" fmla="*/ 387 w 25672"/>
                <a:gd name="connsiteY57" fmla="*/ 10872 h 24012"/>
                <a:gd name="connsiteX58" fmla="*/ 1190 w 25672"/>
                <a:gd name="connsiteY58" fmla="*/ 9710 h 24012"/>
                <a:gd name="connsiteX59" fmla="*/ 2435 w 25672"/>
                <a:gd name="connsiteY59" fmla="*/ 8603 h 24012"/>
                <a:gd name="connsiteX60" fmla="*/ 3375 w 25672"/>
                <a:gd name="connsiteY60" fmla="*/ 7746 h 24012"/>
                <a:gd name="connsiteX61" fmla="*/ 3956 w 25672"/>
                <a:gd name="connsiteY61" fmla="*/ 6916 h 24012"/>
                <a:gd name="connsiteX62" fmla="*/ 4233 w 25672"/>
                <a:gd name="connsiteY62" fmla="*/ 5699 h 24012"/>
                <a:gd name="connsiteX63" fmla="*/ 3430 w 25672"/>
                <a:gd name="connsiteY63" fmla="*/ 3679 h 24012"/>
                <a:gd name="connsiteX64" fmla="*/ 609 w 25672"/>
                <a:gd name="connsiteY64" fmla="*/ 1466 h 24012"/>
                <a:gd name="connsiteX65" fmla="*/ 0 w 25672"/>
                <a:gd name="connsiteY65" fmla="*/ 608 h 24012"/>
                <a:gd name="connsiteX66" fmla="*/ 553 w 25672"/>
                <a:gd name="connsiteY66" fmla="*/ 0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2">
                  <a:moveTo>
                    <a:pt x="553" y="0"/>
                  </a:moveTo>
                  <a:cubicBezTo>
                    <a:pt x="682" y="0"/>
                    <a:pt x="1024" y="157"/>
                    <a:pt x="1577" y="470"/>
                  </a:cubicBezTo>
                  <a:cubicBezTo>
                    <a:pt x="2112" y="765"/>
                    <a:pt x="3052" y="1456"/>
                    <a:pt x="4399" y="2545"/>
                  </a:cubicBezTo>
                  <a:cubicBezTo>
                    <a:pt x="5745" y="3633"/>
                    <a:pt x="7202" y="4988"/>
                    <a:pt x="8770" y="6611"/>
                  </a:cubicBezTo>
                  <a:cubicBezTo>
                    <a:pt x="9378" y="7220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2"/>
                  </a:lnTo>
                  <a:cubicBezTo>
                    <a:pt x="15916" y="14570"/>
                    <a:pt x="18065" y="16820"/>
                    <a:pt x="20334" y="18922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4"/>
                    <a:pt x="20168" y="17650"/>
                  </a:cubicBezTo>
                  <a:lnTo>
                    <a:pt x="20168" y="17373"/>
                  </a:lnTo>
                  <a:cubicBezTo>
                    <a:pt x="20168" y="16414"/>
                    <a:pt x="20490" y="15095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2"/>
                    <a:pt x="21726" y="8557"/>
                    <a:pt x="21468" y="7746"/>
                  </a:cubicBezTo>
                  <a:cubicBezTo>
                    <a:pt x="21210" y="6934"/>
                    <a:pt x="20702" y="6086"/>
                    <a:pt x="19946" y="5200"/>
                  </a:cubicBezTo>
                  <a:cubicBezTo>
                    <a:pt x="19190" y="4315"/>
                    <a:pt x="18240" y="3670"/>
                    <a:pt x="17097" y="3264"/>
                  </a:cubicBezTo>
                  <a:cubicBezTo>
                    <a:pt x="16912" y="3190"/>
                    <a:pt x="16792" y="3135"/>
                    <a:pt x="16737" y="3098"/>
                  </a:cubicBezTo>
                  <a:cubicBezTo>
                    <a:pt x="16663" y="3061"/>
                    <a:pt x="16590" y="2987"/>
                    <a:pt x="16516" y="2877"/>
                  </a:cubicBezTo>
                  <a:cubicBezTo>
                    <a:pt x="16424" y="2766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1"/>
                  </a:cubicBezTo>
                  <a:cubicBezTo>
                    <a:pt x="16654" y="1862"/>
                    <a:pt x="16783" y="1798"/>
                    <a:pt x="16931" y="1798"/>
                  </a:cubicBezTo>
                  <a:cubicBezTo>
                    <a:pt x="17263" y="1798"/>
                    <a:pt x="17761" y="1927"/>
                    <a:pt x="18425" y="2185"/>
                  </a:cubicBezTo>
                  <a:cubicBezTo>
                    <a:pt x="19089" y="2425"/>
                    <a:pt x="19836" y="2812"/>
                    <a:pt x="20666" y="3347"/>
                  </a:cubicBezTo>
                  <a:cubicBezTo>
                    <a:pt x="21495" y="3863"/>
                    <a:pt x="22288" y="4463"/>
                    <a:pt x="23045" y="5146"/>
                  </a:cubicBezTo>
                  <a:cubicBezTo>
                    <a:pt x="23782" y="5809"/>
                    <a:pt x="24409" y="6639"/>
                    <a:pt x="24926" y="7635"/>
                  </a:cubicBezTo>
                  <a:cubicBezTo>
                    <a:pt x="25424" y="8631"/>
                    <a:pt x="25673" y="9654"/>
                    <a:pt x="25673" y="10706"/>
                  </a:cubicBezTo>
                  <a:cubicBezTo>
                    <a:pt x="25673" y="11462"/>
                    <a:pt x="25488" y="12116"/>
                    <a:pt x="25120" y="12670"/>
                  </a:cubicBezTo>
                  <a:cubicBezTo>
                    <a:pt x="24769" y="13223"/>
                    <a:pt x="24253" y="13777"/>
                    <a:pt x="23570" y="14330"/>
                  </a:cubicBezTo>
                  <a:cubicBezTo>
                    <a:pt x="22703" y="15086"/>
                    <a:pt x="22132" y="15667"/>
                    <a:pt x="21855" y="16073"/>
                  </a:cubicBezTo>
                  <a:cubicBezTo>
                    <a:pt x="21560" y="16478"/>
                    <a:pt x="21412" y="16995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0"/>
                    <a:pt x="25535" y="22850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7"/>
                  </a:cubicBezTo>
                  <a:cubicBezTo>
                    <a:pt x="20002" y="20398"/>
                    <a:pt x="18840" y="19337"/>
                    <a:pt x="17678" y="18176"/>
                  </a:cubicBezTo>
                  <a:lnTo>
                    <a:pt x="12919" y="13085"/>
                  </a:lnTo>
                  <a:cubicBezTo>
                    <a:pt x="9747" y="9323"/>
                    <a:pt x="7267" y="6695"/>
                    <a:pt x="5478" y="5200"/>
                  </a:cubicBezTo>
                  <a:cubicBezTo>
                    <a:pt x="5478" y="5828"/>
                    <a:pt x="5468" y="6279"/>
                    <a:pt x="5450" y="6556"/>
                  </a:cubicBezTo>
                  <a:cubicBezTo>
                    <a:pt x="5431" y="6814"/>
                    <a:pt x="5367" y="7202"/>
                    <a:pt x="5256" y="7718"/>
                  </a:cubicBezTo>
                  <a:cubicBezTo>
                    <a:pt x="5127" y="8235"/>
                    <a:pt x="4924" y="8852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8"/>
                    <a:pt x="3818" y="13722"/>
                  </a:cubicBezTo>
                  <a:cubicBezTo>
                    <a:pt x="3836" y="13924"/>
                    <a:pt x="3892" y="14256"/>
                    <a:pt x="3984" y="14717"/>
                  </a:cubicBezTo>
                  <a:cubicBezTo>
                    <a:pt x="4076" y="15160"/>
                    <a:pt x="4214" y="15565"/>
                    <a:pt x="4399" y="15934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4"/>
                  </a:cubicBezTo>
                  <a:cubicBezTo>
                    <a:pt x="6593" y="18009"/>
                    <a:pt x="6704" y="18055"/>
                    <a:pt x="6778" y="18092"/>
                  </a:cubicBezTo>
                  <a:cubicBezTo>
                    <a:pt x="6852" y="18130"/>
                    <a:pt x="6925" y="18203"/>
                    <a:pt x="6999" y="18314"/>
                  </a:cubicBezTo>
                  <a:cubicBezTo>
                    <a:pt x="7055" y="18406"/>
                    <a:pt x="7082" y="18526"/>
                    <a:pt x="7082" y="18673"/>
                  </a:cubicBezTo>
                  <a:cubicBezTo>
                    <a:pt x="7082" y="18895"/>
                    <a:pt x="7018" y="19070"/>
                    <a:pt x="6889" y="19199"/>
                  </a:cubicBezTo>
                  <a:cubicBezTo>
                    <a:pt x="6759" y="19309"/>
                    <a:pt x="6612" y="19365"/>
                    <a:pt x="6446" y="19365"/>
                  </a:cubicBezTo>
                  <a:cubicBezTo>
                    <a:pt x="6114" y="19365"/>
                    <a:pt x="5607" y="19199"/>
                    <a:pt x="4924" y="18867"/>
                  </a:cubicBezTo>
                  <a:cubicBezTo>
                    <a:pt x="4242" y="18535"/>
                    <a:pt x="3532" y="18092"/>
                    <a:pt x="2794" y="17539"/>
                  </a:cubicBezTo>
                  <a:cubicBezTo>
                    <a:pt x="2038" y="16986"/>
                    <a:pt x="1383" y="16257"/>
                    <a:pt x="830" y="15353"/>
                  </a:cubicBezTo>
                  <a:cubicBezTo>
                    <a:pt x="277" y="14450"/>
                    <a:pt x="0" y="13500"/>
                    <a:pt x="0" y="12504"/>
                  </a:cubicBezTo>
                  <a:cubicBezTo>
                    <a:pt x="0" y="11914"/>
                    <a:pt x="129" y="11370"/>
                    <a:pt x="387" y="10872"/>
                  </a:cubicBezTo>
                  <a:cubicBezTo>
                    <a:pt x="646" y="10355"/>
                    <a:pt x="913" y="9968"/>
                    <a:pt x="1190" y="9710"/>
                  </a:cubicBezTo>
                  <a:cubicBezTo>
                    <a:pt x="1448" y="9433"/>
                    <a:pt x="1863" y="9064"/>
                    <a:pt x="2435" y="8603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2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79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4"/>
                    <a:pt x="0" y="958"/>
                    <a:pt x="0" y="608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DA814C69-5133-3581-C32B-B034980B2A43}"/>
                </a:ext>
              </a:extLst>
            </p:cNvPr>
            <p:cNvSpPr/>
            <p:nvPr/>
          </p:nvSpPr>
          <p:spPr>
            <a:xfrm>
              <a:off x="5946671" y="3279122"/>
              <a:ext cx="56657" cy="13140"/>
            </a:xfrm>
            <a:custGeom>
              <a:avLst/>
              <a:gdLst>
                <a:gd name="connsiteX0" fmla="*/ 56104 w 56657"/>
                <a:gd name="connsiteY0" fmla="*/ 13141 h 13140"/>
                <a:gd name="connsiteX1" fmla="*/ 55136 w 56657"/>
                <a:gd name="connsiteY1" fmla="*/ 12422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1 h 13140"/>
                <a:gd name="connsiteX5" fmla="*/ 0 w 56657"/>
                <a:gd name="connsiteY5" fmla="*/ 12588 h 13140"/>
                <a:gd name="connsiteX6" fmla="*/ 1134 w 56657"/>
                <a:gd name="connsiteY6" fmla="*/ 10844 h 13140"/>
                <a:gd name="connsiteX7" fmla="*/ 4869 w 56657"/>
                <a:gd name="connsiteY7" fmla="*/ 7387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1 h 13140"/>
                <a:gd name="connsiteX12" fmla="*/ 55467 w 56657"/>
                <a:gd name="connsiteY12" fmla="*/ 10762 h 13140"/>
                <a:gd name="connsiteX13" fmla="*/ 56657 w 56657"/>
                <a:gd name="connsiteY13" fmla="*/ 12588 h 13140"/>
                <a:gd name="connsiteX14" fmla="*/ 56104 w 56657"/>
                <a:gd name="connsiteY14" fmla="*/ 13141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1"/>
                  </a:moveTo>
                  <a:cubicBezTo>
                    <a:pt x="55919" y="13141"/>
                    <a:pt x="55597" y="12901"/>
                    <a:pt x="55136" y="12422"/>
                  </a:cubicBezTo>
                  <a:cubicBezTo>
                    <a:pt x="48939" y="6336"/>
                    <a:pt x="40003" y="3292"/>
                    <a:pt x="28329" y="3292"/>
                  </a:cubicBezTo>
                  <a:cubicBezTo>
                    <a:pt x="16617" y="3292"/>
                    <a:pt x="7801" y="6216"/>
                    <a:pt x="1881" y="12062"/>
                  </a:cubicBezTo>
                  <a:cubicBezTo>
                    <a:pt x="1199" y="12781"/>
                    <a:pt x="756" y="13141"/>
                    <a:pt x="553" y="13141"/>
                  </a:cubicBezTo>
                  <a:cubicBezTo>
                    <a:pt x="184" y="13141"/>
                    <a:pt x="0" y="12956"/>
                    <a:pt x="0" y="12588"/>
                  </a:cubicBezTo>
                  <a:cubicBezTo>
                    <a:pt x="0" y="12330"/>
                    <a:pt x="378" y="11749"/>
                    <a:pt x="1134" y="10844"/>
                  </a:cubicBezTo>
                  <a:cubicBezTo>
                    <a:pt x="1890" y="9923"/>
                    <a:pt x="3135" y="8770"/>
                    <a:pt x="4869" y="7387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1"/>
                  </a:cubicBezTo>
                  <a:cubicBezTo>
                    <a:pt x="53375" y="8641"/>
                    <a:pt x="54674" y="9821"/>
                    <a:pt x="55467" y="10762"/>
                  </a:cubicBezTo>
                  <a:cubicBezTo>
                    <a:pt x="56261" y="11703"/>
                    <a:pt x="56657" y="12311"/>
                    <a:pt x="56657" y="12588"/>
                  </a:cubicBezTo>
                  <a:cubicBezTo>
                    <a:pt x="56657" y="12956"/>
                    <a:pt x="56473" y="13141"/>
                    <a:pt x="56104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1150D2-737E-32E4-1DE2-D9702E4E2343}"/>
              </a:ext>
            </a:extLst>
          </p:cNvPr>
          <p:cNvGrpSpPr/>
          <p:nvPr/>
        </p:nvGrpSpPr>
        <p:grpSpPr>
          <a:xfrm>
            <a:off x="6699129" y="2951692"/>
            <a:ext cx="595838" cy="740098"/>
            <a:chOff x="6699129" y="2951692"/>
            <a:chExt cx="595838" cy="740098"/>
          </a:xfrm>
        </p:grpSpPr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9B97A6C3-876C-D378-26DD-D217E17E13A9}"/>
                </a:ext>
              </a:extLst>
            </p:cNvPr>
            <p:cNvSpPr/>
            <p:nvPr/>
          </p:nvSpPr>
          <p:spPr>
            <a:xfrm>
              <a:off x="6699129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6E04CE12-D55B-1D62-9D9F-9B669F453057}"/>
                </a:ext>
              </a:extLst>
            </p:cNvPr>
            <p:cNvSpPr/>
            <p:nvPr/>
          </p:nvSpPr>
          <p:spPr>
            <a:xfrm>
              <a:off x="7294377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DF63C75C-78F8-CBD4-B396-7056359DA5F3}"/>
                </a:ext>
              </a:extLst>
            </p:cNvPr>
            <p:cNvSpPr/>
            <p:nvPr/>
          </p:nvSpPr>
          <p:spPr>
            <a:xfrm>
              <a:off x="6699129" y="2951692"/>
              <a:ext cx="595247" cy="740098"/>
            </a:xfrm>
            <a:custGeom>
              <a:avLst/>
              <a:gdLst>
                <a:gd name="connsiteX0" fmla="*/ 0 w 595247"/>
                <a:gd name="connsiteY0" fmla="*/ 740099 h 740098"/>
                <a:gd name="connsiteX1" fmla="*/ 0 w 595247"/>
                <a:gd name="connsiteY1" fmla="*/ 0 h 740098"/>
                <a:gd name="connsiteX2" fmla="*/ 595247 w 595247"/>
                <a:gd name="connsiteY2" fmla="*/ 0 h 740098"/>
                <a:gd name="connsiteX3" fmla="*/ 595247 w 595247"/>
                <a:gd name="connsiteY3" fmla="*/ 740099 h 740098"/>
                <a:gd name="connsiteX4" fmla="*/ 0 w 595247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247" h="740098">
                  <a:moveTo>
                    <a:pt x="0" y="740099"/>
                  </a:moveTo>
                  <a:lnTo>
                    <a:pt x="0" y="0"/>
                  </a:lnTo>
                  <a:lnTo>
                    <a:pt x="595247" y="0"/>
                  </a:lnTo>
                  <a:lnTo>
                    <a:pt x="595247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09" name="Freeform 308">
            <a:extLst>
              <a:ext uri="{FF2B5EF4-FFF2-40B4-BE49-F238E27FC236}">
                <a16:creationId xmlns:a16="http://schemas.microsoft.com/office/drawing/2014/main" id="{E572FE16-CF03-2C55-74B4-71160EBABEB9}"/>
              </a:ext>
            </a:extLst>
          </p:cNvPr>
          <p:cNvSpPr/>
          <p:nvPr/>
        </p:nvSpPr>
        <p:spPr>
          <a:xfrm>
            <a:off x="6103888" y="2951692"/>
            <a:ext cx="1190488" cy="740098"/>
          </a:xfrm>
          <a:custGeom>
            <a:avLst/>
            <a:gdLst>
              <a:gd name="connsiteX0" fmla="*/ 0 w 1190488"/>
              <a:gd name="connsiteY0" fmla="*/ 0 h 740098"/>
              <a:gd name="connsiteX1" fmla="*/ 1192 w 1190488"/>
              <a:gd name="connsiteY1" fmla="*/ 1409 h 740098"/>
              <a:gd name="connsiteX2" fmla="*/ 2383 w 1190488"/>
              <a:gd name="connsiteY2" fmla="*/ 2818 h 740098"/>
              <a:gd name="connsiteX3" fmla="*/ 3575 w 1190488"/>
              <a:gd name="connsiteY3" fmla="*/ 4226 h 740098"/>
              <a:gd name="connsiteX4" fmla="*/ 4767 w 1190488"/>
              <a:gd name="connsiteY4" fmla="*/ 5635 h 740098"/>
              <a:gd name="connsiteX5" fmla="*/ 5959 w 1190488"/>
              <a:gd name="connsiteY5" fmla="*/ 7043 h 740098"/>
              <a:gd name="connsiteX6" fmla="*/ 7150 w 1190488"/>
              <a:gd name="connsiteY6" fmla="*/ 8451 h 740098"/>
              <a:gd name="connsiteX7" fmla="*/ 8342 w 1190488"/>
              <a:gd name="connsiteY7" fmla="*/ 9859 h 740098"/>
              <a:gd name="connsiteX8" fmla="*/ 9533 w 1190488"/>
              <a:gd name="connsiteY8" fmla="*/ 11267 h 740098"/>
              <a:gd name="connsiteX9" fmla="*/ 10725 w 1190488"/>
              <a:gd name="connsiteY9" fmla="*/ 12675 h 740098"/>
              <a:gd name="connsiteX10" fmla="*/ 11917 w 1190488"/>
              <a:gd name="connsiteY10" fmla="*/ 14083 h 740098"/>
              <a:gd name="connsiteX11" fmla="*/ 13109 w 1190488"/>
              <a:gd name="connsiteY11" fmla="*/ 15490 h 740098"/>
              <a:gd name="connsiteX12" fmla="*/ 14300 w 1190488"/>
              <a:gd name="connsiteY12" fmla="*/ 16898 h 740098"/>
              <a:gd name="connsiteX13" fmla="*/ 15492 w 1190488"/>
              <a:gd name="connsiteY13" fmla="*/ 18306 h 740098"/>
              <a:gd name="connsiteX14" fmla="*/ 16684 w 1190488"/>
              <a:gd name="connsiteY14" fmla="*/ 19713 h 740098"/>
              <a:gd name="connsiteX15" fmla="*/ 17875 w 1190488"/>
              <a:gd name="connsiteY15" fmla="*/ 21120 h 740098"/>
              <a:gd name="connsiteX16" fmla="*/ 19067 w 1190488"/>
              <a:gd name="connsiteY16" fmla="*/ 22527 h 740098"/>
              <a:gd name="connsiteX17" fmla="*/ 20259 w 1190488"/>
              <a:gd name="connsiteY17" fmla="*/ 23934 h 740098"/>
              <a:gd name="connsiteX18" fmla="*/ 21450 w 1190488"/>
              <a:gd name="connsiteY18" fmla="*/ 25340 h 740098"/>
              <a:gd name="connsiteX19" fmla="*/ 22642 w 1190488"/>
              <a:gd name="connsiteY19" fmla="*/ 26747 h 740098"/>
              <a:gd name="connsiteX20" fmla="*/ 23834 w 1190488"/>
              <a:gd name="connsiteY20" fmla="*/ 28154 h 740098"/>
              <a:gd name="connsiteX21" fmla="*/ 25026 w 1190488"/>
              <a:gd name="connsiteY21" fmla="*/ 29560 h 740098"/>
              <a:gd name="connsiteX22" fmla="*/ 26217 w 1190488"/>
              <a:gd name="connsiteY22" fmla="*/ 30966 h 740098"/>
              <a:gd name="connsiteX23" fmla="*/ 27409 w 1190488"/>
              <a:gd name="connsiteY23" fmla="*/ 32372 h 740098"/>
              <a:gd name="connsiteX24" fmla="*/ 28600 w 1190488"/>
              <a:gd name="connsiteY24" fmla="*/ 33778 h 740098"/>
              <a:gd name="connsiteX25" fmla="*/ 29792 w 1190488"/>
              <a:gd name="connsiteY25" fmla="*/ 35184 h 740098"/>
              <a:gd name="connsiteX26" fmla="*/ 30984 w 1190488"/>
              <a:gd name="connsiteY26" fmla="*/ 36589 h 740098"/>
              <a:gd name="connsiteX27" fmla="*/ 32175 w 1190488"/>
              <a:gd name="connsiteY27" fmla="*/ 37995 h 740098"/>
              <a:gd name="connsiteX28" fmla="*/ 33367 w 1190488"/>
              <a:gd name="connsiteY28" fmla="*/ 39400 h 740098"/>
              <a:gd name="connsiteX29" fmla="*/ 34559 w 1190488"/>
              <a:gd name="connsiteY29" fmla="*/ 40805 h 740098"/>
              <a:gd name="connsiteX30" fmla="*/ 35751 w 1190488"/>
              <a:gd name="connsiteY30" fmla="*/ 42211 h 740098"/>
              <a:gd name="connsiteX31" fmla="*/ 36942 w 1190488"/>
              <a:gd name="connsiteY31" fmla="*/ 43616 h 740098"/>
              <a:gd name="connsiteX32" fmla="*/ 38134 w 1190488"/>
              <a:gd name="connsiteY32" fmla="*/ 45020 h 740098"/>
              <a:gd name="connsiteX33" fmla="*/ 39325 w 1190488"/>
              <a:gd name="connsiteY33" fmla="*/ 46425 h 740098"/>
              <a:gd name="connsiteX34" fmla="*/ 40517 w 1190488"/>
              <a:gd name="connsiteY34" fmla="*/ 47829 h 740098"/>
              <a:gd name="connsiteX35" fmla="*/ 41709 w 1190488"/>
              <a:gd name="connsiteY35" fmla="*/ 49234 h 740098"/>
              <a:gd name="connsiteX36" fmla="*/ 42901 w 1190488"/>
              <a:gd name="connsiteY36" fmla="*/ 50638 h 740098"/>
              <a:gd name="connsiteX37" fmla="*/ 44092 w 1190488"/>
              <a:gd name="connsiteY37" fmla="*/ 52042 h 740098"/>
              <a:gd name="connsiteX38" fmla="*/ 45284 w 1190488"/>
              <a:gd name="connsiteY38" fmla="*/ 53446 h 740098"/>
              <a:gd name="connsiteX39" fmla="*/ 46476 w 1190488"/>
              <a:gd name="connsiteY39" fmla="*/ 54850 h 740098"/>
              <a:gd name="connsiteX40" fmla="*/ 47668 w 1190488"/>
              <a:gd name="connsiteY40" fmla="*/ 56254 h 740098"/>
              <a:gd name="connsiteX41" fmla="*/ 48859 w 1190488"/>
              <a:gd name="connsiteY41" fmla="*/ 57657 h 740098"/>
              <a:gd name="connsiteX42" fmla="*/ 50050 w 1190488"/>
              <a:gd name="connsiteY42" fmla="*/ 59061 h 740098"/>
              <a:gd name="connsiteX43" fmla="*/ 51242 w 1190488"/>
              <a:gd name="connsiteY43" fmla="*/ 60464 h 740098"/>
              <a:gd name="connsiteX44" fmla="*/ 52434 w 1190488"/>
              <a:gd name="connsiteY44" fmla="*/ 61867 h 740098"/>
              <a:gd name="connsiteX45" fmla="*/ 53626 w 1190488"/>
              <a:gd name="connsiteY45" fmla="*/ 63270 h 740098"/>
              <a:gd name="connsiteX46" fmla="*/ 54817 w 1190488"/>
              <a:gd name="connsiteY46" fmla="*/ 64672 h 740098"/>
              <a:gd name="connsiteX47" fmla="*/ 56009 w 1190488"/>
              <a:gd name="connsiteY47" fmla="*/ 66075 h 740098"/>
              <a:gd name="connsiteX48" fmla="*/ 57201 w 1190488"/>
              <a:gd name="connsiteY48" fmla="*/ 67477 h 740098"/>
              <a:gd name="connsiteX49" fmla="*/ 58393 w 1190488"/>
              <a:gd name="connsiteY49" fmla="*/ 68880 h 740098"/>
              <a:gd name="connsiteX50" fmla="*/ 59584 w 1190488"/>
              <a:gd name="connsiteY50" fmla="*/ 70282 h 740098"/>
              <a:gd name="connsiteX51" fmla="*/ 60776 w 1190488"/>
              <a:gd name="connsiteY51" fmla="*/ 71684 h 740098"/>
              <a:gd name="connsiteX52" fmla="*/ 61967 w 1190488"/>
              <a:gd name="connsiteY52" fmla="*/ 73086 h 740098"/>
              <a:gd name="connsiteX53" fmla="*/ 63159 w 1190488"/>
              <a:gd name="connsiteY53" fmla="*/ 74487 h 740098"/>
              <a:gd name="connsiteX54" fmla="*/ 64351 w 1190488"/>
              <a:gd name="connsiteY54" fmla="*/ 75889 h 740098"/>
              <a:gd name="connsiteX55" fmla="*/ 65543 w 1190488"/>
              <a:gd name="connsiteY55" fmla="*/ 77290 h 740098"/>
              <a:gd name="connsiteX56" fmla="*/ 66734 w 1190488"/>
              <a:gd name="connsiteY56" fmla="*/ 78691 h 740098"/>
              <a:gd name="connsiteX57" fmla="*/ 67926 w 1190488"/>
              <a:gd name="connsiteY57" fmla="*/ 80092 h 740098"/>
              <a:gd name="connsiteX58" fmla="*/ 69118 w 1190488"/>
              <a:gd name="connsiteY58" fmla="*/ 81493 h 740098"/>
              <a:gd name="connsiteX59" fmla="*/ 70309 w 1190488"/>
              <a:gd name="connsiteY59" fmla="*/ 82894 h 740098"/>
              <a:gd name="connsiteX60" fmla="*/ 71501 w 1190488"/>
              <a:gd name="connsiteY60" fmla="*/ 84295 h 740098"/>
              <a:gd name="connsiteX61" fmla="*/ 72692 w 1190488"/>
              <a:gd name="connsiteY61" fmla="*/ 85695 h 740098"/>
              <a:gd name="connsiteX62" fmla="*/ 73884 w 1190488"/>
              <a:gd name="connsiteY62" fmla="*/ 87095 h 740098"/>
              <a:gd name="connsiteX63" fmla="*/ 75076 w 1190488"/>
              <a:gd name="connsiteY63" fmla="*/ 88495 h 740098"/>
              <a:gd name="connsiteX64" fmla="*/ 76268 w 1190488"/>
              <a:gd name="connsiteY64" fmla="*/ 89895 h 740098"/>
              <a:gd name="connsiteX65" fmla="*/ 77459 w 1190488"/>
              <a:gd name="connsiteY65" fmla="*/ 91295 h 740098"/>
              <a:gd name="connsiteX66" fmla="*/ 78651 w 1190488"/>
              <a:gd name="connsiteY66" fmla="*/ 92694 h 740098"/>
              <a:gd name="connsiteX67" fmla="*/ 79843 w 1190488"/>
              <a:gd name="connsiteY67" fmla="*/ 94094 h 740098"/>
              <a:gd name="connsiteX68" fmla="*/ 81034 w 1190488"/>
              <a:gd name="connsiteY68" fmla="*/ 95493 h 740098"/>
              <a:gd name="connsiteX69" fmla="*/ 82226 w 1190488"/>
              <a:gd name="connsiteY69" fmla="*/ 96892 h 740098"/>
              <a:gd name="connsiteX70" fmla="*/ 83418 w 1190488"/>
              <a:gd name="connsiteY70" fmla="*/ 98290 h 740098"/>
              <a:gd name="connsiteX71" fmla="*/ 84609 w 1190488"/>
              <a:gd name="connsiteY71" fmla="*/ 99689 h 740098"/>
              <a:gd name="connsiteX72" fmla="*/ 85801 w 1190488"/>
              <a:gd name="connsiteY72" fmla="*/ 101088 h 740098"/>
              <a:gd name="connsiteX73" fmla="*/ 86993 w 1190488"/>
              <a:gd name="connsiteY73" fmla="*/ 102486 h 740098"/>
              <a:gd name="connsiteX74" fmla="*/ 88185 w 1190488"/>
              <a:gd name="connsiteY74" fmla="*/ 103884 h 740098"/>
              <a:gd name="connsiteX75" fmla="*/ 89376 w 1190488"/>
              <a:gd name="connsiteY75" fmla="*/ 105282 h 740098"/>
              <a:gd name="connsiteX76" fmla="*/ 90568 w 1190488"/>
              <a:gd name="connsiteY76" fmla="*/ 106680 h 740098"/>
              <a:gd name="connsiteX77" fmla="*/ 91759 w 1190488"/>
              <a:gd name="connsiteY77" fmla="*/ 108078 h 740098"/>
              <a:gd name="connsiteX78" fmla="*/ 92951 w 1190488"/>
              <a:gd name="connsiteY78" fmla="*/ 109475 h 740098"/>
              <a:gd name="connsiteX79" fmla="*/ 94143 w 1190488"/>
              <a:gd name="connsiteY79" fmla="*/ 110872 h 740098"/>
              <a:gd name="connsiteX80" fmla="*/ 95334 w 1190488"/>
              <a:gd name="connsiteY80" fmla="*/ 112269 h 740098"/>
              <a:gd name="connsiteX81" fmla="*/ 96526 w 1190488"/>
              <a:gd name="connsiteY81" fmla="*/ 113666 h 740098"/>
              <a:gd name="connsiteX82" fmla="*/ 97718 w 1190488"/>
              <a:gd name="connsiteY82" fmla="*/ 115063 h 740098"/>
              <a:gd name="connsiteX83" fmla="*/ 98910 w 1190488"/>
              <a:gd name="connsiteY83" fmla="*/ 116459 h 740098"/>
              <a:gd name="connsiteX84" fmla="*/ 100101 w 1190488"/>
              <a:gd name="connsiteY84" fmla="*/ 117855 h 740098"/>
              <a:gd name="connsiteX85" fmla="*/ 101293 w 1190488"/>
              <a:gd name="connsiteY85" fmla="*/ 119252 h 740098"/>
              <a:gd name="connsiteX86" fmla="*/ 102484 w 1190488"/>
              <a:gd name="connsiteY86" fmla="*/ 120648 h 740098"/>
              <a:gd name="connsiteX87" fmla="*/ 103676 w 1190488"/>
              <a:gd name="connsiteY87" fmla="*/ 122043 h 740098"/>
              <a:gd name="connsiteX88" fmla="*/ 104868 w 1190488"/>
              <a:gd name="connsiteY88" fmla="*/ 123439 h 740098"/>
              <a:gd name="connsiteX89" fmla="*/ 106060 w 1190488"/>
              <a:gd name="connsiteY89" fmla="*/ 124834 h 740098"/>
              <a:gd name="connsiteX90" fmla="*/ 107251 w 1190488"/>
              <a:gd name="connsiteY90" fmla="*/ 126230 h 740098"/>
              <a:gd name="connsiteX91" fmla="*/ 108443 w 1190488"/>
              <a:gd name="connsiteY91" fmla="*/ 127624 h 740098"/>
              <a:gd name="connsiteX92" fmla="*/ 109635 w 1190488"/>
              <a:gd name="connsiteY92" fmla="*/ 129019 h 740098"/>
              <a:gd name="connsiteX93" fmla="*/ 110827 w 1190488"/>
              <a:gd name="connsiteY93" fmla="*/ 130414 h 740098"/>
              <a:gd name="connsiteX94" fmla="*/ 112018 w 1190488"/>
              <a:gd name="connsiteY94" fmla="*/ 131808 h 740098"/>
              <a:gd name="connsiteX95" fmla="*/ 113209 w 1190488"/>
              <a:gd name="connsiteY95" fmla="*/ 133202 h 740098"/>
              <a:gd name="connsiteX96" fmla="*/ 114401 w 1190488"/>
              <a:gd name="connsiteY96" fmla="*/ 134596 h 740098"/>
              <a:gd name="connsiteX97" fmla="*/ 115593 w 1190488"/>
              <a:gd name="connsiteY97" fmla="*/ 135990 h 740098"/>
              <a:gd name="connsiteX98" fmla="*/ 116785 w 1190488"/>
              <a:gd name="connsiteY98" fmla="*/ 137383 h 740098"/>
              <a:gd name="connsiteX99" fmla="*/ 117976 w 1190488"/>
              <a:gd name="connsiteY99" fmla="*/ 138777 h 740098"/>
              <a:gd name="connsiteX100" fmla="*/ 119168 w 1190488"/>
              <a:gd name="connsiteY100" fmla="*/ 140170 h 740098"/>
              <a:gd name="connsiteX101" fmla="*/ 120360 w 1190488"/>
              <a:gd name="connsiteY101" fmla="*/ 141563 h 740098"/>
              <a:gd name="connsiteX102" fmla="*/ 121552 w 1190488"/>
              <a:gd name="connsiteY102" fmla="*/ 142956 h 740098"/>
              <a:gd name="connsiteX103" fmla="*/ 122743 w 1190488"/>
              <a:gd name="connsiteY103" fmla="*/ 144348 h 740098"/>
              <a:gd name="connsiteX104" fmla="*/ 123935 w 1190488"/>
              <a:gd name="connsiteY104" fmla="*/ 145740 h 740098"/>
              <a:gd name="connsiteX105" fmla="*/ 125126 w 1190488"/>
              <a:gd name="connsiteY105" fmla="*/ 147133 h 740098"/>
              <a:gd name="connsiteX106" fmla="*/ 126318 w 1190488"/>
              <a:gd name="connsiteY106" fmla="*/ 148524 h 740098"/>
              <a:gd name="connsiteX107" fmla="*/ 127510 w 1190488"/>
              <a:gd name="connsiteY107" fmla="*/ 149916 h 740098"/>
              <a:gd name="connsiteX108" fmla="*/ 128702 w 1190488"/>
              <a:gd name="connsiteY108" fmla="*/ 151308 h 740098"/>
              <a:gd name="connsiteX109" fmla="*/ 129893 w 1190488"/>
              <a:gd name="connsiteY109" fmla="*/ 152699 h 740098"/>
              <a:gd name="connsiteX110" fmla="*/ 131085 w 1190488"/>
              <a:gd name="connsiteY110" fmla="*/ 154090 h 740098"/>
              <a:gd name="connsiteX111" fmla="*/ 132277 w 1190488"/>
              <a:gd name="connsiteY111" fmla="*/ 155481 h 740098"/>
              <a:gd name="connsiteX112" fmla="*/ 133468 w 1190488"/>
              <a:gd name="connsiteY112" fmla="*/ 156871 h 740098"/>
              <a:gd name="connsiteX113" fmla="*/ 134660 w 1190488"/>
              <a:gd name="connsiteY113" fmla="*/ 158262 h 740098"/>
              <a:gd name="connsiteX114" fmla="*/ 135851 w 1190488"/>
              <a:gd name="connsiteY114" fmla="*/ 159652 h 740098"/>
              <a:gd name="connsiteX115" fmla="*/ 137043 w 1190488"/>
              <a:gd name="connsiteY115" fmla="*/ 161042 h 740098"/>
              <a:gd name="connsiteX116" fmla="*/ 138235 w 1190488"/>
              <a:gd name="connsiteY116" fmla="*/ 162431 h 740098"/>
              <a:gd name="connsiteX117" fmla="*/ 139427 w 1190488"/>
              <a:gd name="connsiteY117" fmla="*/ 163821 h 740098"/>
              <a:gd name="connsiteX118" fmla="*/ 140618 w 1190488"/>
              <a:gd name="connsiteY118" fmla="*/ 165211 h 740098"/>
              <a:gd name="connsiteX119" fmla="*/ 141810 w 1190488"/>
              <a:gd name="connsiteY119" fmla="*/ 166600 h 740098"/>
              <a:gd name="connsiteX120" fmla="*/ 143002 w 1190488"/>
              <a:gd name="connsiteY120" fmla="*/ 167988 h 740098"/>
              <a:gd name="connsiteX121" fmla="*/ 144193 w 1190488"/>
              <a:gd name="connsiteY121" fmla="*/ 169377 h 740098"/>
              <a:gd name="connsiteX122" fmla="*/ 145385 w 1190488"/>
              <a:gd name="connsiteY122" fmla="*/ 170765 h 740098"/>
              <a:gd name="connsiteX123" fmla="*/ 146577 w 1190488"/>
              <a:gd name="connsiteY123" fmla="*/ 172153 h 740098"/>
              <a:gd name="connsiteX124" fmla="*/ 147768 w 1190488"/>
              <a:gd name="connsiteY124" fmla="*/ 173541 h 740098"/>
              <a:gd name="connsiteX125" fmla="*/ 148960 w 1190488"/>
              <a:gd name="connsiteY125" fmla="*/ 174929 h 740098"/>
              <a:gd name="connsiteX126" fmla="*/ 150152 w 1190488"/>
              <a:gd name="connsiteY126" fmla="*/ 176316 h 740098"/>
              <a:gd name="connsiteX127" fmla="*/ 151344 w 1190488"/>
              <a:gd name="connsiteY127" fmla="*/ 177703 h 740098"/>
              <a:gd name="connsiteX128" fmla="*/ 152535 w 1190488"/>
              <a:gd name="connsiteY128" fmla="*/ 179090 h 740098"/>
              <a:gd name="connsiteX129" fmla="*/ 153727 w 1190488"/>
              <a:gd name="connsiteY129" fmla="*/ 180476 h 740098"/>
              <a:gd name="connsiteX130" fmla="*/ 154918 w 1190488"/>
              <a:gd name="connsiteY130" fmla="*/ 181863 h 740098"/>
              <a:gd name="connsiteX131" fmla="*/ 156110 w 1190488"/>
              <a:gd name="connsiteY131" fmla="*/ 183249 h 740098"/>
              <a:gd name="connsiteX132" fmla="*/ 157302 w 1190488"/>
              <a:gd name="connsiteY132" fmla="*/ 184635 h 740098"/>
              <a:gd name="connsiteX133" fmla="*/ 158493 w 1190488"/>
              <a:gd name="connsiteY133" fmla="*/ 186021 h 740098"/>
              <a:gd name="connsiteX134" fmla="*/ 159685 w 1190488"/>
              <a:gd name="connsiteY134" fmla="*/ 187406 h 740098"/>
              <a:gd name="connsiteX135" fmla="*/ 160877 w 1190488"/>
              <a:gd name="connsiteY135" fmla="*/ 188792 h 740098"/>
              <a:gd name="connsiteX136" fmla="*/ 162069 w 1190488"/>
              <a:gd name="connsiteY136" fmla="*/ 190176 h 740098"/>
              <a:gd name="connsiteX137" fmla="*/ 163260 w 1190488"/>
              <a:gd name="connsiteY137" fmla="*/ 191561 h 740098"/>
              <a:gd name="connsiteX138" fmla="*/ 164452 w 1190488"/>
              <a:gd name="connsiteY138" fmla="*/ 192946 h 740098"/>
              <a:gd name="connsiteX139" fmla="*/ 165643 w 1190488"/>
              <a:gd name="connsiteY139" fmla="*/ 194329 h 740098"/>
              <a:gd name="connsiteX140" fmla="*/ 166835 w 1190488"/>
              <a:gd name="connsiteY140" fmla="*/ 195713 h 740098"/>
              <a:gd name="connsiteX141" fmla="*/ 168027 w 1190488"/>
              <a:gd name="connsiteY141" fmla="*/ 197097 h 740098"/>
              <a:gd name="connsiteX142" fmla="*/ 169219 w 1190488"/>
              <a:gd name="connsiteY142" fmla="*/ 198480 h 740098"/>
              <a:gd name="connsiteX143" fmla="*/ 170410 w 1190488"/>
              <a:gd name="connsiteY143" fmla="*/ 199863 h 740098"/>
              <a:gd name="connsiteX144" fmla="*/ 171602 w 1190488"/>
              <a:gd name="connsiteY144" fmla="*/ 201246 h 740098"/>
              <a:gd name="connsiteX145" fmla="*/ 172794 w 1190488"/>
              <a:gd name="connsiteY145" fmla="*/ 202628 h 740098"/>
              <a:gd name="connsiteX146" fmla="*/ 173986 w 1190488"/>
              <a:gd name="connsiteY146" fmla="*/ 204011 h 740098"/>
              <a:gd name="connsiteX147" fmla="*/ 175177 w 1190488"/>
              <a:gd name="connsiteY147" fmla="*/ 205393 h 740098"/>
              <a:gd name="connsiteX148" fmla="*/ 176368 w 1190488"/>
              <a:gd name="connsiteY148" fmla="*/ 206775 h 740098"/>
              <a:gd name="connsiteX149" fmla="*/ 177560 w 1190488"/>
              <a:gd name="connsiteY149" fmla="*/ 208156 h 740098"/>
              <a:gd name="connsiteX150" fmla="*/ 178752 w 1190488"/>
              <a:gd name="connsiteY150" fmla="*/ 209537 h 740098"/>
              <a:gd name="connsiteX151" fmla="*/ 179944 w 1190488"/>
              <a:gd name="connsiteY151" fmla="*/ 210918 h 740098"/>
              <a:gd name="connsiteX152" fmla="*/ 181135 w 1190488"/>
              <a:gd name="connsiteY152" fmla="*/ 212299 h 740098"/>
              <a:gd name="connsiteX153" fmla="*/ 182327 w 1190488"/>
              <a:gd name="connsiteY153" fmla="*/ 213679 h 740098"/>
              <a:gd name="connsiteX154" fmla="*/ 183519 w 1190488"/>
              <a:gd name="connsiteY154" fmla="*/ 215059 h 740098"/>
              <a:gd name="connsiteX155" fmla="*/ 184711 w 1190488"/>
              <a:gd name="connsiteY155" fmla="*/ 216439 h 740098"/>
              <a:gd name="connsiteX156" fmla="*/ 185902 w 1190488"/>
              <a:gd name="connsiteY156" fmla="*/ 217818 h 740098"/>
              <a:gd name="connsiteX157" fmla="*/ 187094 w 1190488"/>
              <a:gd name="connsiteY157" fmla="*/ 219198 h 740098"/>
              <a:gd name="connsiteX158" fmla="*/ 188285 w 1190488"/>
              <a:gd name="connsiteY158" fmla="*/ 220577 h 740098"/>
              <a:gd name="connsiteX159" fmla="*/ 189477 w 1190488"/>
              <a:gd name="connsiteY159" fmla="*/ 221955 h 740098"/>
              <a:gd name="connsiteX160" fmla="*/ 190669 w 1190488"/>
              <a:gd name="connsiteY160" fmla="*/ 223333 h 740098"/>
              <a:gd name="connsiteX161" fmla="*/ 191861 w 1190488"/>
              <a:gd name="connsiteY161" fmla="*/ 224711 h 740098"/>
              <a:gd name="connsiteX162" fmla="*/ 193052 w 1190488"/>
              <a:gd name="connsiteY162" fmla="*/ 226089 h 740098"/>
              <a:gd name="connsiteX163" fmla="*/ 194244 w 1190488"/>
              <a:gd name="connsiteY163" fmla="*/ 227467 h 740098"/>
              <a:gd name="connsiteX164" fmla="*/ 195436 w 1190488"/>
              <a:gd name="connsiteY164" fmla="*/ 228843 h 740098"/>
              <a:gd name="connsiteX165" fmla="*/ 196628 w 1190488"/>
              <a:gd name="connsiteY165" fmla="*/ 230220 h 740098"/>
              <a:gd name="connsiteX166" fmla="*/ 197819 w 1190488"/>
              <a:gd name="connsiteY166" fmla="*/ 231597 h 740098"/>
              <a:gd name="connsiteX167" fmla="*/ 199010 w 1190488"/>
              <a:gd name="connsiteY167" fmla="*/ 232973 h 740098"/>
              <a:gd name="connsiteX168" fmla="*/ 200202 w 1190488"/>
              <a:gd name="connsiteY168" fmla="*/ 234349 h 740098"/>
              <a:gd name="connsiteX169" fmla="*/ 201394 w 1190488"/>
              <a:gd name="connsiteY169" fmla="*/ 235724 h 740098"/>
              <a:gd name="connsiteX170" fmla="*/ 202586 w 1190488"/>
              <a:gd name="connsiteY170" fmla="*/ 237100 h 740098"/>
              <a:gd name="connsiteX171" fmla="*/ 203777 w 1190488"/>
              <a:gd name="connsiteY171" fmla="*/ 238475 h 740098"/>
              <a:gd name="connsiteX172" fmla="*/ 204969 w 1190488"/>
              <a:gd name="connsiteY172" fmla="*/ 239849 h 740098"/>
              <a:gd name="connsiteX173" fmla="*/ 206161 w 1190488"/>
              <a:gd name="connsiteY173" fmla="*/ 241224 h 740098"/>
              <a:gd name="connsiteX174" fmla="*/ 207353 w 1190488"/>
              <a:gd name="connsiteY174" fmla="*/ 242597 h 740098"/>
              <a:gd name="connsiteX175" fmla="*/ 208544 w 1190488"/>
              <a:gd name="connsiteY175" fmla="*/ 243971 h 740098"/>
              <a:gd name="connsiteX176" fmla="*/ 209736 w 1190488"/>
              <a:gd name="connsiteY176" fmla="*/ 245345 h 740098"/>
              <a:gd name="connsiteX177" fmla="*/ 210927 w 1190488"/>
              <a:gd name="connsiteY177" fmla="*/ 246717 h 740098"/>
              <a:gd name="connsiteX178" fmla="*/ 212119 w 1190488"/>
              <a:gd name="connsiteY178" fmla="*/ 248090 h 740098"/>
              <a:gd name="connsiteX179" fmla="*/ 213311 w 1190488"/>
              <a:gd name="connsiteY179" fmla="*/ 249463 h 740098"/>
              <a:gd name="connsiteX180" fmla="*/ 214503 w 1190488"/>
              <a:gd name="connsiteY180" fmla="*/ 250834 h 740098"/>
              <a:gd name="connsiteX181" fmla="*/ 215694 w 1190488"/>
              <a:gd name="connsiteY181" fmla="*/ 252206 h 740098"/>
              <a:gd name="connsiteX182" fmla="*/ 216886 w 1190488"/>
              <a:gd name="connsiteY182" fmla="*/ 253577 h 740098"/>
              <a:gd name="connsiteX183" fmla="*/ 218078 w 1190488"/>
              <a:gd name="connsiteY183" fmla="*/ 254948 h 740098"/>
              <a:gd name="connsiteX184" fmla="*/ 219269 w 1190488"/>
              <a:gd name="connsiteY184" fmla="*/ 256319 h 740098"/>
              <a:gd name="connsiteX185" fmla="*/ 220461 w 1190488"/>
              <a:gd name="connsiteY185" fmla="*/ 257689 h 740098"/>
              <a:gd name="connsiteX186" fmla="*/ 221652 w 1190488"/>
              <a:gd name="connsiteY186" fmla="*/ 259059 h 740098"/>
              <a:gd name="connsiteX187" fmla="*/ 222844 w 1190488"/>
              <a:gd name="connsiteY187" fmla="*/ 260429 h 740098"/>
              <a:gd name="connsiteX188" fmla="*/ 224036 w 1190488"/>
              <a:gd name="connsiteY188" fmla="*/ 261797 h 740098"/>
              <a:gd name="connsiteX189" fmla="*/ 225228 w 1190488"/>
              <a:gd name="connsiteY189" fmla="*/ 263166 h 740098"/>
              <a:gd name="connsiteX190" fmla="*/ 226419 w 1190488"/>
              <a:gd name="connsiteY190" fmla="*/ 264535 h 740098"/>
              <a:gd name="connsiteX191" fmla="*/ 227611 w 1190488"/>
              <a:gd name="connsiteY191" fmla="*/ 265903 h 740098"/>
              <a:gd name="connsiteX192" fmla="*/ 228803 w 1190488"/>
              <a:gd name="connsiteY192" fmla="*/ 267271 h 740098"/>
              <a:gd name="connsiteX193" fmla="*/ 229994 w 1190488"/>
              <a:gd name="connsiteY193" fmla="*/ 268639 h 740098"/>
              <a:gd name="connsiteX194" fmla="*/ 231186 w 1190488"/>
              <a:gd name="connsiteY194" fmla="*/ 270006 h 740098"/>
              <a:gd name="connsiteX195" fmla="*/ 232378 w 1190488"/>
              <a:gd name="connsiteY195" fmla="*/ 271372 h 740098"/>
              <a:gd name="connsiteX196" fmla="*/ 233569 w 1190488"/>
              <a:gd name="connsiteY196" fmla="*/ 272738 h 740098"/>
              <a:gd name="connsiteX197" fmla="*/ 234761 w 1190488"/>
              <a:gd name="connsiteY197" fmla="*/ 274104 h 740098"/>
              <a:gd name="connsiteX198" fmla="*/ 235953 w 1190488"/>
              <a:gd name="connsiteY198" fmla="*/ 275470 h 740098"/>
              <a:gd name="connsiteX199" fmla="*/ 237145 w 1190488"/>
              <a:gd name="connsiteY199" fmla="*/ 276835 h 740098"/>
              <a:gd name="connsiteX200" fmla="*/ 238336 w 1190488"/>
              <a:gd name="connsiteY200" fmla="*/ 278200 h 740098"/>
              <a:gd name="connsiteX201" fmla="*/ 239528 w 1190488"/>
              <a:gd name="connsiteY201" fmla="*/ 279564 h 740098"/>
              <a:gd name="connsiteX202" fmla="*/ 240719 w 1190488"/>
              <a:gd name="connsiteY202" fmla="*/ 280928 h 740098"/>
              <a:gd name="connsiteX203" fmla="*/ 241911 w 1190488"/>
              <a:gd name="connsiteY203" fmla="*/ 282292 h 740098"/>
              <a:gd name="connsiteX204" fmla="*/ 243103 w 1190488"/>
              <a:gd name="connsiteY204" fmla="*/ 283655 h 740098"/>
              <a:gd name="connsiteX205" fmla="*/ 244295 w 1190488"/>
              <a:gd name="connsiteY205" fmla="*/ 285018 h 740098"/>
              <a:gd name="connsiteX206" fmla="*/ 245486 w 1190488"/>
              <a:gd name="connsiteY206" fmla="*/ 286380 h 740098"/>
              <a:gd name="connsiteX207" fmla="*/ 246678 w 1190488"/>
              <a:gd name="connsiteY207" fmla="*/ 287742 h 740098"/>
              <a:gd name="connsiteX208" fmla="*/ 247870 w 1190488"/>
              <a:gd name="connsiteY208" fmla="*/ 289104 h 740098"/>
              <a:gd name="connsiteX209" fmla="*/ 249061 w 1190488"/>
              <a:gd name="connsiteY209" fmla="*/ 290465 h 740098"/>
              <a:gd name="connsiteX210" fmla="*/ 250253 w 1190488"/>
              <a:gd name="connsiteY210" fmla="*/ 291826 h 740098"/>
              <a:gd name="connsiteX211" fmla="*/ 251444 w 1190488"/>
              <a:gd name="connsiteY211" fmla="*/ 293186 h 740098"/>
              <a:gd name="connsiteX212" fmla="*/ 252636 w 1190488"/>
              <a:gd name="connsiteY212" fmla="*/ 294546 h 740098"/>
              <a:gd name="connsiteX213" fmla="*/ 253828 w 1190488"/>
              <a:gd name="connsiteY213" fmla="*/ 295906 h 740098"/>
              <a:gd name="connsiteX214" fmla="*/ 255020 w 1190488"/>
              <a:gd name="connsiteY214" fmla="*/ 297265 h 740098"/>
              <a:gd name="connsiteX215" fmla="*/ 256211 w 1190488"/>
              <a:gd name="connsiteY215" fmla="*/ 298624 h 740098"/>
              <a:gd name="connsiteX216" fmla="*/ 257403 w 1190488"/>
              <a:gd name="connsiteY216" fmla="*/ 299982 h 740098"/>
              <a:gd name="connsiteX217" fmla="*/ 258595 w 1190488"/>
              <a:gd name="connsiteY217" fmla="*/ 301340 h 740098"/>
              <a:gd name="connsiteX218" fmla="*/ 259787 w 1190488"/>
              <a:gd name="connsiteY218" fmla="*/ 302697 h 740098"/>
              <a:gd name="connsiteX219" fmla="*/ 260978 w 1190488"/>
              <a:gd name="connsiteY219" fmla="*/ 304054 h 740098"/>
              <a:gd name="connsiteX220" fmla="*/ 262170 w 1190488"/>
              <a:gd name="connsiteY220" fmla="*/ 305411 h 740098"/>
              <a:gd name="connsiteX221" fmla="*/ 263361 w 1190488"/>
              <a:gd name="connsiteY221" fmla="*/ 306767 h 740098"/>
              <a:gd name="connsiteX222" fmla="*/ 264553 w 1190488"/>
              <a:gd name="connsiteY222" fmla="*/ 308123 h 740098"/>
              <a:gd name="connsiteX223" fmla="*/ 265745 w 1190488"/>
              <a:gd name="connsiteY223" fmla="*/ 309478 h 740098"/>
              <a:gd name="connsiteX224" fmla="*/ 266937 w 1190488"/>
              <a:gd name="connsiteY224" fmla="*/ 310833 h 740098"/>
              <a:gd name="connsiteX225" fmla="*/ 268128 w 1190488"/>
              <a:gd name="connsiteY225" fmla="*/ 312187 h 740098"/>
              <a:gd name="connsiteX226" fmla="*/ 269320 w 1190488"/>
              <a:gd name="connsiteY226" fmla="*/ 313541 h 740098"/>
              <a:gd name="connsiteX227" fmla="*/ 270512 w 1190488"/>
              <a:gd name="connsiteY227" fmla="*/ 314894 h 740098"/>
              <a:gd name="connsiteX228" fmla="*/ 271703 w 1190488"/>
              <a:gd name="connsiteY228" fmla="*/ 316247 h 740098"/>
              <a:gd name="connsiteX229" fmla="*/ 272895 w 1190488"/>
              <a:gd name="connsiteY229" fmla="*/ 317599 h 740098"/>
              <a:gd name="connsiteX230" fmla="*/ 274086 w 1190488"/>
              <a:gd name="connsiteY230" fmla="*/ 318952 h 740098"/>
              <a:gd name="connsiteX231" fmla="*/ 275278 w 1190488"/>
              <a:gd name="connsiteY231" fmla="*/ 320303 h 740098"/>
              <a:gd name="connsiteX232" fmla="*/ 276470 w 1190488"/>
              <a:gd name="connsiteY232" fmla="*/ 321654 h 740098"/>
              <a:gd name="connsiteX233" fmla="*/ 277662 w 1190488"/>
              <a:gd name="connsiteY233" fmla="*/ 323005 h 740098"/>
              <a:gd name="connsiteX234" fmla="*/ 278853 w 1190488"/>
              <a:gd name="connsiteY234" fmla="*/ 324355 h 740098"/>
              <a:gd name="connsiteX235" fmla="*/ 280045 w 1190488"/>
              <a:gd name="connsiteY235" fmla="*/ 325704 h 740098"/>
              <a:gd name="connsiteX236" fmla="*/ 281237 w 1190488"/>
              <a:gd name="connsiteY236" fmla="*/ 327054 h 740098"/>
              <a:gd name="connsiteX237" fmla="*/ 282428 w 1190488"/>
              <a:gd name="connsiteY237" fmla="*/ 328402 h 740098"/>
              <a:gd name="connsiteX238" fmla="*/ 283620 w 1190488"/>
              <a:gd name="connsiteY238" fmla="*/ 329750 h 740098"/>
              <a:gd name="connsiteX239" fmla="*/ 284812 w 1190488"/>
              <a:gd name="connsiteY239" fmla="*/ 331098 h 740098"/>
              <a:gd name="connsiteX240" fmla="*/ 286003 w 1190488"/>
              <a:gd name="connsiteY240" fmla="*/ 332445 h 740098"/>
              <a:gd name="connsiteX241" fmla="*/ 287195 w 1190488"/>
              <a:gd name="connsiteY241" fmla="*/ 333791 h 740098"/>
              <a:gd name="connsiteX242" fmla="*/ 288387 w 1190488"/>
              <a:gd name="connsiteY242" fmla="*/ 335137 h 740098"/>
              <a:gd name="connsiteX243" fmla="*/ 289579 w 1190488"/>
              <a:gd name="connsiteY243" fmla="*/ 336483 h 740098"/>
              <a:gd name="connsiteX244" fmla="*/ 290770 w 1190488"/>
              <a:gd name="connsiteY244" fmla="*/ 337828 h 740098"/>
              <a:gd name="connsiteX245" fmla="*/ 291962 w 1190488"/>
              <a:gd name="connsiteY245" fmla="*/ 339172 h 740098"/>
              <a:gd name="connsiteX246" fmla="*/ 293153 w 1190488"/>
              <a:gd name="connsiteY246" fmla="*/ 340517 h 740098"/>
              <a:gd name="connsiteX247" fmla="*/ 294345 w 1190488"/>
              <a:gd name="connsiteY247" fmla="*/ 341860 h 740098"/>
              <a:gd name="connsiteX248" fmla="*/ 295537 w 1190488"/>
              <a:gd name="connsiteY248" fmla="*/ 343203 h 740098"/>
              <a:gd name="connsiteX249" fmla="*/ 296728 w 1190488"/>
              <a:gd name="connsiteY249" fmla="*/ 344545 h 740098"/>
              <a:gd name="connsiteX250" fmla="*/ 297920 w 1190488"/>
              <a:gd name="connsiteY250" fmla="*/ 345887 h 740098"/>
              <a:gd name="connsiteX251" fmla="*/ 299112 w 1190488"/>
              <a:gd name="connsiteY251" fmla="*/ 347228 h 740098"/>
              <a:gd name="connsiteX252" fmla="*/ 300304 w 1190488"/>
              <a:gd name="connsiteY252" fmla="*/ 348569 h 740098"/>
              <a:gd name="connsiteX253" fmla="*/ 301495 w 1190488"/>
              <a:gd name="connsiteY253" fmla="*/ 349909 h 740098"/>
              <a:gd name="connsiteX254" fmla="*/ 302687 w 1190488"/>
              <a:gd name="connsiteY254" fmla="*/ 351249 h 740098"/>
              <a:gd name="connsiteX255" fmla="*/ 303878 w 1190488"/>
              <a:gd name="connsiteY255" fmla="*/ 352588 h 740098"/>
              <a:gd name="connsiteX256" fmla="*/ 305070 w 1190488"/>
              <a:gd name="connsiteY256" fmla="*/ 353926 h 740098"/>
              <a:gd name="connsiteX257" fmla="*/ 306262 w 1190488"/>
              <a:gd name="connsiteY257" fmla="*/ 355265 h 740098"/>
              <a:gd name="connsiteX258" fmla="*/ 307454 w 1190488"/>
              <a:gd name="connsiteY258" fmla="*/ 356602 h 740098"/>
              <a:gd name="connsiteX259" fmla="*/ 308645 w 1190488"/>
              <a:gd name="connsiteY259" fmla="*/ 357939 h 740098"/>
              <a:gd name="connsiteX260" fmla="*/ 309837 w 1190488"/>
              <a:gd name="connsiteY260" fmla="*/ 359274 h 740098"/>
              <a:gd name="connsiteX261" fmla="*/ 311029 w 1190488"/>
              <a:gd name="connsiteY261" fmla="*/ 360610 h 740098"/>
              <a:gd name="connsiteX262" fmla="*/ 312221 w 1190488"/>
              <a:gd name="connsiteY262" fmla="*/ 361945 h 740098"/>
              <a:gd name="connsiteX263" fmla="*/ 313412 w 1190488"/>
              <a:gd name="connsiteY263" fmla="*/ 363280 h 740098"/>
              <a:gd name="connsiteX264" fmla="*/ 314603 w 1190488"/>
              <a:gd name="connsiteY264" fmla="*/ 364614 h 740098"/>
              <a:gd name="connsiteX265" fmla="*/ 315795 w 1190488"/>
              <a:gd name="connsiteY265" fmla="*/ 365947 h 740098"/>
              <a:gd name="connsiteX266" fmla="*/ 316987 w 1190488"/>
              <a:gd name="connsiteY266" fmla="*/ 367279 h 740098"/>
              <a:gd name="connsiteX267" fmla="*/ 318179 w 1190488"/>
              <a:gd name="connsiteY267" fmla="*/ 368611 h 740098"/>
              <a:gd name="connsiteX268" fmla="*/ 319370 w 1190488"/>
              <a:gd name="connsiteY268" fmla="*/ 369942 h 740098"/>
              <a:gd name="connsiteX269" fmla="*/ 320562 w 1190488"/>
              <a:gd name="connsiteY269" fmla="*/ 371273 h 740098"/>
              <a:gd name="connsiteX270" fmla="*/ 321754 w 1190488"/>
              <a:gd name="connsiteY270" fmla="*/ 372603 h 740098"/>
              <a:gd name="connsiteX271" fmla="*/ 322946 w 1190488"/>
              <a:gd name="connsiteY271" fmla="*/ 373933 h 740098"/>
              <a:gd name="connsiteX272" fmla="*/ 324137 w 1190488"/>
              <a:gd name="connsiteY272" fmla="*/ 375261 h 740098"/>
              <a:gd name="connsiteX273" fmla="*/ 325329 w 1190488"/>
              <a:gd name="connsiteY273" fmla="*/ 376590 h 740098"/>
              <a:gd name="connsiteX274" fmla="*/ 326520 w 1190488"/>
              <a:gd name="connsiteY274" fmla="*/ 377917 h 740098"/>
              <a:gd name="connsiteX275" fmla="*/ 327712 w 1190488"/>
              <a:gd name="connsiteY275" fmla="*/ 379244 h 740098"/>
              <a:gd name="connsiteX276" fmla="*/ 328904 w 1190488"/>
              <a:gd name="connsiteY276" fmla="*/ 380571 h 740098"/>
              <a:gd name="connsiteX277" fmla="*/ 330096 w 1190488"/>
              <a:gd name="connsiteY277" fmla="*/ 381896 h 740098"/>
              <a:gd name="connsiteX278" fmla="*/ 331287 w 1190488"/>
              <a:gd name="connsiteY278" fmla="*/ 383221 h 740098"/>
              <a:gd name="connsiteX279" fmla="*/ 332479 w 1190488"/>
              <a:gd name="connsiteY279" fmla="*/ 384545 h 740098"/>
              <a:gd name="connsiteX280" fmla="*/ 333671 w 1190488"/>
              <a:gd name="connsiteY280" fmla="*/ 385869 h 740098"/>
              <a:gd name="connsiteX281" fmla="*/ 334863 w 1190488"/>
              <a:gd name="connsiteY281" fmla="*/ 387192 h 740098"/>
              <a:gd name="connsiteX282" fmla="*/ 336054 w 1190488"/>
              <a:gd name="connsiteY282" fmla="*/ 388514 h 740098"/>
              <a:gd name="connsiteX283" fmla="*/ 337245 w 1190488"/>
              <a:gd name="connsiteY283" fmla="*/ 389835 h 740098"/>
              <a:gd name="connsiteX284" fmla="*/ 338437 w 1190488"/>
              <a:gd name="connsiteY284" fmla="*/ 391156 h 740098"/>
              <a:gd name="connsiteX285" fmla="*/ 339629 w 1190488"/>
              <a:gd name="connsiteY285" fmla="*/ 392476 h 740098"/>
              <a:gd name="connsiteX286" fmla="*/ 340821 w 1190488"/>
              <a:gd name="connsiteY286" fmla="*/ 393795 h 740098"/>
              <a:gd name="connsiteX287" fmla="*/ 342012 w 1190488"/>
              <a:gd name="connsiteY287" fmla="*/ 395114 h 740098"/>
              <a:gd name="connsiteX288" fmla="*/ 343204 w 1190488"/>
              <a:gd name="connsiteY288" fmla="*/ 396432 h 740098"/>
              <a:gd name="connsiteX289" fmla="*/ 344396 w 1190488"/>
              <a:gd name="connsiteY289" fmla="*/ 397749 h 740098"/>
              <a:gd name="connsiteX290" fmla="*/ 345587 w 1190488"/>
              <a:gd name="connsiteY290" fmla="*/ 399066 h 740098"/>
              <a:gd name="connsiteX291" fmla="*/ 346779 w 1190488"/>
              <a:gd name="connsiteY291" fmla="*/ 400382 h 740098"/>
              <a:gd name="connsiteX292" fmla="*/ 347971 w 1190488"/>
              <a:gd name="connsiteY292" fmla="*/ 401697 h 740098"/>
              <a:gd name="connsiteX293" fmla="*/ 349162 w 1190488"/>
              <a:gd name="connsiteY293" fmla="*/ 403011 h 740098"/>
              <a:gd name="connsiteX294" fmla="*/ 350354 w 1190488"/>
              <a:gd name="connsiteY294" fmla="*/ 404325 h 740098"/>
              <a:gd name="connsiteX295" fmla="*/ 351546 w 1190488"/>
              <a:gd name="connsiteY295" fmla="*/ 405637 h 740098"/>
              <a:gd name="connsiteX296" fmla="*/ 352738 w 1190488"/>
              <a:gd name="connsiteY296" fmla="*/ 406950 h 740098"/>
              <a:gd name="connsiteX297" fmla="*/ 353929 w 1190488"/>
              <a:gd name="connsiteY297" fmla="*/ 408261 h 740098"/>
              <a:gd name="connsiteX298" fmla="*/ 355121 w 1190488"/>
              <a:gd name="connsiteY298" fmla="*/ 409571 h 740098"/>
              <a:gd name="connsiteX299" fmla="*/ 356312 w 1190488"/>
              <a:gd name="connsiteY299" fmla="*/ 410881 h 740098"/>
              <a:gd name="connsiteX300" fmla="*/ 357504 w 1190488"/>
              <a:gd name="connsiteY300" fmla="*/ 412190 h 740098"/>
              <a:gd name="connsiteX301" fmla="*/ 358696 w 1190488"/>
              <a:gd name="connsiteY301" fmla="*/ 413498 h 740098"/>
              <a:gd name="connsiteX302" fmla="*/ 359887 w 1190488"/>
              <a:gd name="connsiteY302" fmla="*/ 414805 h 740098"/>
              <a:gd name="connsiteX303" fmla="*/ 361079 w 1190488"/>
              <a:gd name="connsiteY303" fmla="*/ 416112 h 740098"/>
              <a:gd name="connsiteX304" fmla="*/ 362271 w 1190488"/>
              <a:gd name="connsiteY304" fmla="*/ 417417 h 740098"/>
              <a:gd name="connsiteX305" fmla="*/ 363463 w 1190488"/>
              <a:gd name="connsiteY305" fmla="*/ 418722 h 740098"/>
              <a:gd name="connsiteX306" fmla="*/ 364654 w 1190488"/>
              <a:gd name="connsiteY306" fmla="*/ 420026 h 740098"/>
              <a:gd name="connsiteX307" fmla="*/ 365846 w 1190488"/>
              <a:gd name="connsiteY307" fmla="*/ 421329 h 740098"/>
              <a:gd name="connsiteX308" fmla="*/ 367037 w 1190488"/>
              <a:gd name="connsiteY308" fmla="*/ 422631 h 740098"/>
              <a:gd name="connsiteX309" fmla="*/ 368229 w 1190488"/>
              <a:gd name="connsiteY309" fmla="*/ 423933 h 740098"/>
              <a:gd name="connsiteX310" fmla="*/ 369421 w 1190488"/>
              <a:gd name="connsiteY310" fmla="*/ 425234 h 740098"/>
              <a:gd name="connsiteX311" fmla="*/ 370613 w 1190488"/>
              <a:gd name="connsiteY311" fmla="*/ 426534 h 740098"/>
              <a:gd name="connsiteX312" fmla="*/ 371804 w 1190488"/>
              <a:gd name="connsiteY312" fmla="*/ 427832 h 740098"/>
              <a:gd name="connsiteX313" fmla="*/ 372996 w 1190488"/>
              <a:gd name="connsiteY313" fmla="*/ 429130 h 740098"/>
              <a:gd name="connsiteX314" fmla="*/ 374188 w 1190488"/>
              <a:gd name="connsiteY314" fmla="*/ 430428 h 740098"/>
              <a:gd name="connsiteX315" fmla="*/ 375380 w 1190488"/>
              <a:gd name="connsiteY315" fmla="*/ 431724 h 740098"/>
              <a:gd name="connsiteX316" fmla="*/ 376571 w 1190488"/>
              <a:gd name="connsiteY316" fmla="*/ 433019 h 740098"/>
              <a:gd name="connsiteX317" fmla="*/ 377762 w 1190488"/>
              <a:gd name="connsiteY317" fmla="*/ 434314 h 740098"/>
              <a:gd name="connsiteX318" fmla="*/ 378954 w 1190488"/>
              <a:gd name="connsiteY318" fmla="*/ 435608 h 740098"/>
              <a:gd name="connsiteX319" fmla="*/ 380146 w 1190488"/>
              <a:gd name="connsiteY319" fmla="*/ 436900 h 740098"/>
              <a:gd name="connsiteX320" fmla="*/ 381338 w 1190488"/>
              <a:gd name="connsiteY320" fmla="*/ 438192 h 740098"/>
              <a:gd name="connsiteX321" fmla="*/ 382529 w 1190488"/>
              <a:gd name="connsiteY321" fmla="*/ 439483 h 740098"/>
              <a:gd name="connsiteX322" fmla="*/ 383721 w 1190488"/>
              <a:gd name="connsiteY322" fmla="*/ 440773 h 740098"/>
              <a:gd name="connsiteX323" fmla="*/ 384913 w 1190488"/>
              <a:gd name="connsiteY323" fmla="*/ 442062 h 740098"/>
              <a:gd name="connsiteX324" fmla="*/ 386105 w 1190488"/>
              <a:gd name="connsiteY324" fmla="*/ 443350 h 740098"/>
              <a:gd name="connsiteX325" fmla="*/ 387296 w 1190488"/>
              <a:gd name="connsiteY325" fmla="*/ 444637 h 740098"/>
              <a:gd name="connsiteX326" fmla="*/ 388488 w 1190488"/>
              <a:gd name="connsiteY326" fmla="*/ 445923 h 740098"/>
              <a:gd name="connsiteX327" fmla="*/ 389679 w 1190488"/>
              <a:gd name="connsiteY327" fmla="*/ 447208 h 740098"/>
              <a:gd name="connsiteX328" fmla="*/ 390871 w 1190488"/>
              <a:gd name="connsiteY328" fmla="*/ 448492 h 740098"/>
              <a:gd name="connsiteX329" fmla="*/ 392063 w 1190488"/>
              <a:gd name="connsiteY329" fmla="*/ 449775 h 740098"/>
              <a:gd name="connsiteX330" fmla="*/ 393255 w 1190488"/>
              <a:gd name="connsiteY330" fmla="*/ 451057 h 740098"/>
              <a:gd name="connsiteX331" fmla="*/ 394446 w 1190488"/>
              <a:gd name="connsiteY331" fmla="*/ 452338 h 740098"/>
              <a:gd name="connsiteX332" fmla="*/ 395638 w 1190488"/>
              <a:gd name="connsiteY332" fmla="*/ 453618 h 740098"/>
              <a:gd name="connsiteX333" fmla="*/ 396830 w 1190488"/>
              <a:gd name="connsiteY333" fmla="*/ 454898 h 740098"/>
              <a:gd name="connsiteX334" fmla="*/ 398022 w 1190488"/>
              <a:gd name="connsiteY334" fmla="*/ 456176 h 740098"/>
              <a:gd name="connsiteX335" fmla="*/ 399213 w 1190488"/>
              <a:gd name="connsiteY335" fmla="*/ 457452 h 740098"/>
              <a:gd name="connsiteX336" fmla="*/ 400404 w 1190488"/>
              <a:gd name="connsiteY336" fmla="*/ 458729 h 740098"/>
              <a:gd name="connsiteX337" fmla="*/ 401596 w 1190488"/>
              <a:gd name="connsiteY337" fmla="*/ 460004 h 740098"/>
              <a:gd name="connsiteX338" fmla="*/ 402788 w 1190488"/>
              <a:gd name="connsiteY338" fmla="*/ 461277 h 740098"/>
              <a:gd name="connsiteX339" fmla="*/ 403980 w 1190488"/>
              <a:gd name="connsiteY339" fmla="*/ 462550 h 740098"/>
              <a:gd name="connsiteX340" fmla="*/ 405171 w 1190488"/>
              <a:gd name="connsiteY340" fmla="*/ 463822 h 740098"/>
              <a:gd name="connsiteX341" fmla="*/ 406363 w 1190488"/>
              <a:gd name="connsiteY341" fmla="*/ 465092 h 740098"/>
              <a:gd name="connsiteX342" fmla="*/ 407555 w 1190488"/>
              <a:gd name="connsiteY342" fmla="*/ 466362 h 740098"/>
              <a:gd name="connsiteX343" fmla="*/ 408747 w 1190488"/>
              <a:gd name="connsiteY343" fmla="*/ 467631 h 740098"/>
              <a:gd name="connsiteX344" fmla="*/ 409938 w 1190488"/>
              <a:gd name="connsiteY344" fmla="*/ 468898 h 740098"/>
              <a:gd name="connsiteX345" fmla="*/ 411130 w 1190488"/>
              <a:gd name="connsiteY345" fmla="*/ 470164 h 740098"/>
              <a:gd name="connsiteX346" fmla="*/ 412321 w 1190488"/>
              <a:gd name="connsiteY346" fmla="*/ 471429 h 740098"/>
              <a:gd name="connsiteX347" fmla="*/ 413513 w 1190488"/>
              <a:gd name="connsiteY347" fmla="*/ 472693 h 740098"/>
              <a:gd name="connsiteX348" fmla="*/ 414705 w 1190488"/>
              <a:gd name="connsiteY348" fmla="*/ 473956 h 740098"/>
              <a:gd name="connsiteX349" fmla="*/ 415897 w 1190488"/>
              <a:gd name="connsiteY349" fmla="*/ 475218 h 740098"/>
              <a:gd name="connsiteX350" fmla="*/ 417088 w 1190488"/>
              <a:gd name="connsiteY350" fmla="*/ 476478 h 740098"/>
              <a:gd name="connsiteX351" fmla="*/ 418280 w 1190488"/>
              <a:gd name="connsiteY351" fmla="*/ 477737 h 740098"/>
              <a:gd name="connsiteX352" fmla="*/ 419472 w 1190488"/>
              <a:gd name="connsiteY352" fmla="*/ 478995 h 740098"/>
              <a:gd name="connsiteX353" fmla="*/ 420663 w 1190488"/>
              <a:gd name="connsiteY353" fmla="*/ 480252 h 740098"/>
              <a:gd name="connsiteX354" fmla="*/ 421855 w 1190488"/>
              <a:gd name="connsiteY354" fmla="*/ 481508 h 740098"/>
              <a:gd name="connsiteX355" fmla="*/ 423046 w 1190488"/>
              <a:gd name="connsiteY355" fmla="*/ 482762 h 740098"/>
              <a:gd name="connsiteX356" fmla="*/ 424238 w 1190488"/>
              <a:gd name="connsiteY356" fmla="*/ 484015 h 740098"/>
              <a:gd name="connsiteX357" fmla="*/ 425430 w 1190488"/>
              <a:gd name="connsiteY357" fmla="*/ 485267 h 740098"/>
              <a:gd name="connsiteX358" fmla="*/ 426622 w 1190488"/>
              <a:gd name="connsiteY358" fmla="*/ 486518 h 740098"/>
              <a:gd name="connsiteX359" fmla="*/ 427812 w 1190488"/>
              <a:gd name="connsiteY359" fmla="*/ 487767 h 740098"/>
              <a:gd name="connsiteX360" fmla="*/ 429005 w 1190488"/>
              <a:gd name="connsiteY360" fmla="*/ 489015 h 740098"/>
              <a:gd name="connsiteX361" fmla="*/ 430198 w 1190488"/>
              <a:gd name="connsiteY361" fmla="*/ 490263 h 740098"/>
              <a:gd name="connsiteX362" fmla="*/ 431391 w 1190488"/>
              <a:gd name="connsiteY362" fmla="*/ 491508 h 740098"/>
              <a:gd name="connsiteX363" fmla="*/ 432578 w 1190488"/>
              <a:gd name="connsiteY363" fmla="*/ 492752 h 740098"/>
              <a:gd name="connsiteX364" fmla="*/ 433771 w 1190488"/>
              <a:gd name="connsiteY364" fmla="*/ 493996 h 740098"/>
              <a:gd name="connsiteX365" fmla="*/ 434964 w 1190488"/>
              <a:gd name="connsiteY365" fmla="*/ 495237 h 740098"/>
              <a:gd name="connsiteX366" fmla="*/ 436157 w 1190488"/>
              <a:gd name="connsiteY366" fmla="*/ 496478 h 740098"/>
              <a:gd name="connsiteX367" fmla="*/ 437344 w 1190488"/>
              <a:gd name="connsiteY367" fmla="*/ 497717 h 740098"/>
              <a:gd name="connsiteX368" fmla="*/ 438537 w 1190488"/>
              <a:gd name="connsiteY368" fmla="*/ 498954 h 740098"/>
              <a:gd name="connsiteX369" fmla="*/ 439730 w 1190488"/>
              <a:gd name="connsiteY369" fmla="*/ 500190 h 740098"/>
              <a:gd name="connsiteX370" fmla="*/ 440923 w 1190488"/>
              <a:gd name="connsiteY370" fmla="*/ 501425 h 740098"/>
              <a:gd name="connsiteX371" fmla="*/ 442116 w 1190488"/>
              <a:gd name="connsiteY371" fmla="*/ 502659 h 740098"/>
              <a:gd name="connsiteX372" fmla="*/ 443303 w 1190488"/>
              <a:gd name="connsiteY372" fmla="*/ 503891 h 740098"/>
              <a:gd name="connsiteX373" fmla="*/ 444496 w 1190488"/>
              <a:gd name="connsiteY373" fmla="*/ 505122 h 740098"/>
              <a:gd name="connsiteX374" fmla="*/ 445688 w 1190488"/>
              <a:gd name="connsiteY374" fmla="*/ 506351 h 740098"/>
              <a:gd name="connsiteX375" fmla="*/ 446881 w 1190488"/>
              <a:gd name="connsiteY375" fmla="*/ 507579 h 740098"/>
              <a:gd name="connsiteX376" fmla="*/ 448074 w 1190488"/>
              <a:gd name="connsiteY376" fmla="*/ 508806 h 740098"/>
              <a:gd name="connsiteX377" fmla="*/ 449261 w 1190488"/>
              <a:gd name="connsiteY377" fmla="*/ 510030 h 740098"/>
              <a:gd name="connsiteX378" fmla="*/ 450454 w 1190488"/>
              <a:gd name="connsiteY378" fmla="*/ 511253 h 740098"/>
              <a:gd name="connsiteX379" fmla="*/ 451647 w 1190488"/>
              <a:gd name="connsiteY379" fmla="*/ 512476 h 740098"/>
              <a:gd name="connsiteX380" fmla="*/ 452840 w 1190488"/>
              <a:gd name="connsiteY380" fmla="*/ 513696 h 740098"/>
              <a:gd name="connsiteX381" fmla="*/ 454033 w 1190488"/>
              <a:gd name="connsiteY381" fmla="*/ 514915 h 740098"/>
              <a:gd name="connsiteX382" fmla="*/ 455220 w 1190488"/>
              <a:gd name="connsiteY382" fmla="*/ 516133 h 740098"/>
              <a:gd name="connsiteX383" fmla="*/ 456413 w 1190488"/>
              <a:gd name="connsiteY383" fmla="*/ 517349 h 740098"/>
              <a:gd name="connsiteX384" fmla="*/ 457606 w 1190488"/>
              <a:gd name="connsiteY384" fmla="*/ 518563 h 740098"/>
              <a:gd name="connsiteX385" fmla="*/ 458799 w 1190488"/>
              <a:gd name="connsiteY385" fmla="*/ 519776 h 740098"/>
              <a:gd name="connsiteX386" fmla="*/ 459986 w 1190488"/>
              <a:gd name="connsiteY386" fmla="*/ 520987 h 740098"/>
              <a:gd name="connsiteX387" fmla="*/ 461179 w 1190488"/>
              <a:gd name="connsiteY387" fmla="*/ 522197 h 740098"/>
              <a:gd name="connsiteX388" fmla="*/ 462372 w 1190488"/>
              <a:gd name="connsiteY388" fmla="*/ 523405 h 740098"/>
              <a:gd name="connsiteX389" fmla="*/ 463565 w 1190488"/>
              <a:gd name="connsiteY389" fmla="*/ 524611 h 740098"/>
              <a:gd name="connsiteX390" fmla="*/ 464758 w 1190488"/>
              <a:gd name="connsiteY390" fmla="*/ 525816 h 740098"/>
              <a:gd name="connsiteX391" fmla="*/ 465945 w 1190488"/>
              <a:gd name="connsiteY391" fmla="*/ 527020 h 740098"/>
              <a:gd name="connsiteX392" fmla="*/ 467138 w 1190488"/>
              <a:gd name="connsiteY392" fmla="*/ 528221 h 740098"/>
              <a:gd name="connsiteX393" fmla="*/ 468330 w 1190488"/>
              <a:gd name="connsiteY393" fmla="*/ 529421 h 740098"/>
              <a:gd name="connsiteX394" fmla="*/ 469523 w 1190488"/>
              <a:gd name="connsiteY394" fmla="*/ 530619 h 740098"/>
              <a:gd name="connsiteX395" fmla="*/ 470716 w 1190488"/>
              <a:gd name="connsiteY395" fmla="*/ 531816 h 740098"/>
              <a:gd name="connsiteX396" fmla="*/ 471903 w 1190488"/>
              <a:gd name="connsiteY396" fmla="*/ 533011 h 740098"/>
              <a:gd name="connsiteX397" fmla="*/ 473096 w 1190488"/>
              <a:gd name="connsiteY397" fmla="*/ 534204 h 740098"/>
              <a:gd name="connsiteX398" fmla="*/ 474289 w 1190488"/>
              <a:gd name="connsiteY398" fmla="*/ 535395 h 740098"/>
              <a:gd name="connsiteX399" fmla="*/ 475482 w 1190488"/>
              <a:gd name="connsiteY399" fmla="*/ 536585 h 740098"/>
              <a:gd name="connsiteX400" fmla="*/ 476675 w 1190488"/>
              <a:gd name="connsiteY400" fmla="*/ 537772 h 740098"/>
              <a:gd name="connsiteX401" fmla="*/ 477862 w 1190488"/>
              <a:gd name="connsiteY401" fmla="*/ 538959 h 740098"/>
              <a:gd name="connsiteX402" fmla="*/ 479055 w 1190488"/>
              <a:gd name="connsiteY402" fmla="*/ 540143 h 740098"/>
              <a:gd name="connsiteX403" fmla="*/ 480248 w 1190488"/>
              <a:gd name="connsiteY403" fmla="*/ 541323 h 740098"/>
              <a:gd name="connsiteX404" fmla="*/ 481441 w 1190488"/>
              <a:gd name="connsiteY404" fmla="*/ 542504 h 740098"/>
              <a:gd name="connsiteX405" fmla="*/ 482628 w 1190488"/>
              <a:gd name="connsiteY405" fmla="*/ 543685 h 740098"/>
              <a:gd name="connsiteX406" fmla="*/ 483821 w 1190488"/>
              <a:gd name="connsiteY406" fmla="*/ 544860 h 740098"/>
              <a:gd name="connsiteX407" fmla="*/ 485014 w 1190488"/>
              <a:gd name="connsiteY407" fmla="*/ 546036 h 740098"/>
              <a:gd name="connsiteX408" fmla="*/ 486207 w 1190488"/>
              <a:gd name="connsiteY408" fmla="*/ 547211 h 740098"/>
              <a:gd name="connsiteX409" fmla="*/ 487400 w 1190488"/>
              <a:gd name="connsiteY409" fmla="*/ 548380 h 740098"/>
              <a:gd name="connsiteX410" fmla="*/ 488587 w 1190488"/>
              <a:gd name="connsiteY410" fmla="*/ 549549 h 740098"/>
              <a:gd name="connsiteX411" fmla="*/ 489780 w 1190488"/>
              <a:gd name="connsiteY411" fmla="*/ 550719 h 740098"/>
              <a:gd name="connsiteX412" fmla="*/ 490973 w 1190488"/>
              <a:gd name="connsiteY412" fmla="*/ 551882 h 740098"/>
              <a:gd name="connsiteX413" fmla="*/ 492165 w 1190488"/>
              <a:gd name="connsiteY413" fmla="*/ 553045 h 740098"/>
              <a:gd name="connsiteX414" fmla="*/ 493358 w 1190488"/>
              <a:gd name="connsiteY414" fmla="*/ 554209 h 740098"/>
              <a:gd name="connsiteX415" fmla="*/ 494545 w 1190488"/>
              <a:gd name="connsiteY415" fmla="*/ 555372 h 740098"/>
              <a:gd name="connsiteX416" fmla="*/ 495738 w 1190488"/>
              <a:gd name="connsiteY416" fmla="*/ 556530 h 740098"/>
              <a:gd name="connsiteX417" fmla="*/ 496931 w 1190488"/>
              <a:gd name="connsiteY417" fmla="*/ 557681 h 740098"/>
              <a:gd name="connsiteX418" fmla="*/ 498124 w 1190488"/>
              <a:gd name="connsiteY418" fmla="*/ 558839 h 740098"/>
              <a:gd name="connsiteX419" fmla="*/ 499311 w 1190488"/>
              <a:gd name="connsiteY419" fmla="*/ 559990 h 740098"/>
              <a:gd name="connsiteX420" fmla="*/ 500504 w 1190488"/>
              <a:gd name="connsiteY420" fmla="*/ 561136 h 740098"/>
              <a:gd name="connsiteX421" fmla="*/ 501697 w 1190488"/>
              <a:gd name="connsiteY421" fmla="*/ 562288 h 740098"/>
              <a:gd name="connsiteX422" fmla="*/ 502890 w 1190488"/>
              <a:gd name="connsiteY422" fmla="*/ 563427 h 740098"/>
              <a:gd name="connsiteX423" fmla="*/ 504083 w 1190488"/>
              <a:gd name="connsiteY423" fmla="*/ 564573 h 740098"/>
              <a:gd name="connsiteX424" fmla="*/ 505270 w 1190488"/>
              <a:gd name="connsiteY424" fmla="*/ 565713 h 740098"/>
              <a:gd name="connsiteX425" fmla="*/ 506463 w 1190488"/>
              <a:gd name="connsiteY425" fmla="*/ 566853 h 740098"/>
              <a:gd name="connsiteX426" fmla="*/ 507656 w 1190488"/>
              <a:gd name="connsiteY426" fmla="*/ 567992 h 740098"/>
              <a:gd name="connsiteX427" fmla="*/ 508849 w 1190488"/>
              <a:gd name="connsiteY427" fmla="*/ 569126 h 740098"/>
              <a:gd name="connsiteX428" fmla="*/ 510042 w 1190488"/>
              <a:gd name="connsiteY428" fmla="*/ 570254 h 740098"/>
              <a:gd name="connsiteX429" fmla="*/ 511229 w 1190488"/>
              <a:gd name="connsiteY429" fmla="*/ 571388 h 740098"/>
              <a:gd name="connsiteX430" fmla="*/ 512422 w 1190488"/>
              <a:gd name="connsiteY430" fmla="*/ 572516 h 740098"/>
              <a:gd name="connsiteX431" fmla="*/ 513614 w 1190488"/>
              <a:gd name="connsiteY431" fmla="*/ 573638 h 740098"/>
              <a:gd name="connsiteX432" fmla="*/ 514807 w 1190488"/>
              <a:gd name="connsiteY432" fmla="*/ 574760 h 740098"/>
              <a:gd name="connsiteX433" fmla="*/ 516000 w 1190488"/>
              <a:gd name="connsiteY433" fmla="*/ 575882 h 740098"/>
              <a:gd name="connsiteX434" fmla="*/ 517187 w 1190488"/>
              <a:gd name="connsiteY434" fmla="*/ 577004 h 740098"/>
              <a:gd name="connsiteX435" fmla="*/ 518380 w 1190488"/>
              <a:gd name="connsiteY435" fmla="*/ 578121 h 740098"/>
              <a:gd name="connsiteX436" fmla="*/ 519573 w 1190488"/>
              <a:gd name="connsiteY436" fmla="*/ 579231 h 740098"/>
              <a:gd name="connsiteX437" fmla="*/ 520766 w 1190488"/>
              <a:gd name="connsiteY437" fmla="*/ 580347 h 740098"/>
              <a:gd name="connsiteX438" fmla="*/ 521953 w 1190488"/>
              <a:gd name="connsiteY438" fmla="*/ 581451 h 740098"/>
              <a:gd name="connsiteX439" fmla="*/ 523146 w 1190488"/>
              <a:gd name="connsiteY439" fmla="*/ 582562 h 740098"/>
              <a:gd name="connsiteX440" fmla="*/ 524339 w 1190488"/>
              <a:gd name="connsiteY440" fmla="*/ 583666 h 740098"/>
              <a:gd name="connsiteX441" fmla="*/ 525532 w 1190488"/>
              <a:gd name="connsiteY441" fmla="*/ 584764 h 740098"/>
              <a:gd name="connsiteX442" fmla="*/ 526725 w 1190488"/>
              <a:gd name="connsiteY442" fmla="*/ 585863 h 740098"/>
              <a:gd name="connsiteX443" fmla="*/ 527912 w 1190488"/>
              <a:gd name="connsiteY443" fmla="*/ 586961 h 740098"/>
              <a:gd name="connsiteX444" fmla="*/ 529105 w 1190488"/>
              <a:gd name="connsiteY444" fmla="*/ 588060 h 740098"/>
              <a:gd name="connsiteX445" fmla="*/ 530298 w 1190488"/>
              <a:gd name="connsiteY445" fmla="*/ 589146 h 740098"/>
              <a:gd name="connsiteX446" fmla="*/ 531491 w 1190488"/>
              <a:gd name="connsiteY446" fmla="*/ 590239 h 740098"/>
              <a:gd name="connsiteX447" fmla="*/ 532684 w 1190488"/>
              <a:gd name="connsiteY447" fmla="*/ 591325 h 740098"/>
              <a:gd name="connsiteX448" fmla="*/ 533871 w 1190488"/>
              <a:gd name="connsiteY448" fmla="*/ 592406 h 740098"/>
              <a:gd name="connsiteX449" fmla="*/ 535064 w 1190488"/>
              <a:gd name="connsiteY449" fmla="*/ 593493 h 740098"/>
              <a:gd name="connsiteX450" fmla="*/ 536257 w 1190488"/>
              <a:gd name="connsiteY450" fmla="*/ 594568 h 740098"/>
              <a:gd name="connsiteX451" fmla="*/ 537449 w 1190488"/>
              <a:gd name="connsiteY451" fmla="*/ 595642 h 740098"/>
              <a:gd name="connsiteX452" fmla="*/ 538642 w 1190488"/>
              <a:gd name="connsiteY452" fmla="*/ 596717 h 740098"/>
              <a:gd name="connsiteX453" fmla="*/ 539829 w 1190488"/>
              <a:gd name="connsiteY453" fmla="*/ 597792 h 740098"/>
              <a:gd name="connsiteX454" fmla="*/ 541022 w 1190488"/>
              <a:gd name="connsiteY454" fmla="*/ 598855 h 740098"/>
              <a:gd name="connsiteX455" fmla="*/ 542215 w 1190488"/>
              <a:gd name="connsiteY455" fmla="*/ 599924 h 740098"/>
              <a:gd name="connsiteX456" fmla="*/ 543408 w 1190488"/>
              <a:gd name="connsiteY456" fmla="*/ 600987 h 740098"/>
              <a:gd name="connsiteX457" fmla="*/ 544595 w 1190488"/>
              <a:gd name="connsiteY457" fmla="*/ 602044 h 740098"/>
              <a:gd name="connsiteX458" fmla="*/ 545788 w 1190488"/>
              <a:gd name="connsiteY458" fmla="*/ 603101 h 740098"/>
              <a:gd name="connsiteX459" fmla="*/ 546981 w 1190488"/>
              <a:gd name="connsiteY459" fmla="*/ 604158 h 740098"/>
              <a:gd name="connsiteX460" fmla="*/ 548174 w 1190488"/>
              <a:gd name="connsiteY460" fmla="*/ 605209 h 740098"/>
              <a:gd name="connsiteX461" fmla="*/ 549367 w 1190488"/>
              <a:gd name="connsiteY461" fmla="*/ 606255 h 740098"/>
              <a:gd name="connsiteX462" fmla="*/ 550554 w 1190488"/>
              <a:gd name="connsiteY462" fmla="*/ 607300 h 740098"/>
              <a:gd name="connsiteX463" fmla="*/ 551747 w 1190488"/>
              <a:gd name="connsiteY463" fmla="*/ 608345 h 740098"/>
              <a:gd name="connsiteX464" fmla="*/ 552940 w 1190488"/>
              <a:gd name="connsiteY464" fmla="*/ 609385 h 740098"/>
              <a:gd name="connsiteX465" fmla="*/ 554133 w 1190488"/>
              <a:gd name="connsiteY465" fmla="*/ 610424 h 740098"/>
              <a:gd name="connsiteX466" fmla="*/ 555326 w 1190488"/>
              <a:gd name="connsiteY466" fmla="*/ 611458 h 740098"/>
              <a:gd name="connsiteX467" fmla="*/ 556513 w 1190488"/>
              <a:gd name="connsiteY467" fmla="*/ 612485 h 740098"/>
              <a:gd name="connsiteX468" fmla="*/ 557706 w 1190488"/>
              <a:gd name="connsiteY468" fmla="*/ 613513 h 740098"/>
              <a:gd name="connsiteX469" fmla="*/ 558899 w 1190488"/>
              <a:gd name="connsiteY469" fmla="*/ 614540 h 740098"/>
              <a:gd name="connsiteX470" fmla="*/ 560091 w 1190488"/>
              <a:gd name="connsiteY470" fmla="*/ 615562 h 740098"/>
              <a:gd name="connsiteX471" fmla="*/ 561284 w 1190488"/>
              <a:gd name="connsiteY471" fmla="*/ 616578 h 740098"/>
              <a:gd name="connsiteX472" fmla="*/ 562471 w 1190488"/>
              <a:gd name="connsiteY472" fmla="*/ 617593 h 740098"/>
              <a:gd name="connsiteX473" fmla="*/ 563664 w 1190488"/>
              <a:gd name="connsiteY473" fmla="*/ 618609 h 740098"/>
              <a:gd name="connsiteX474" fmla="*/ 564857 w 1190488"/>
              <a:gd name="connsiteY474" fmla="*/ 619619 h 740098"/>
              <a:gd name="connsiteX475" fmla="*/ 566050 w 1190488"/>
              <a:gd name="connsiteY475" fmla="*/ 620623 h 740098"/>
              <a:gd name="connsiteX476" fmla="*/ 567237 w 1190488"/>
              <a:gd name="connsiteY476" fmla="*/ 621627 h 740098"/>
              <a:gd name="connsiteX477" fmla="*/ 568430 w 1190488"/>
              <a:gd name="connsiteY477" fmla="*/ 622625 h 740098"/>
              <a:gd name="connsiteX478" fmla="*/ 569623 w 1190488"/>
              <a:gd name="connsiteY478" fmla="*/ 623623 h 740098"/>
              <a:gd name="connsiteX479" fmla="*/ 570816 w 1190488"/>
              <a:gd name="connsiteY479" fmla="*/ 624615 h 740098"/>
              <a:gd name="connsiteX480" fmla="*/ 572009 w 1190488"/>
              <a:gd name="connsiteY480" fmla="*/ 625607 h 740098"/>
              <a:gd name="connsiteX481" fmla="*/ 573196 w 1190488"/>
              <a:gd name="connsiteY481" fmla="*/ 626594 h 740098"/>
              <a:gd name="connsiteX482" fmla="*/ 574389 w 1190488"/>
              <a:gd name="connsiteY482" fmla="*/ 627574 h 740098"/>
              <a:gd name="connsiteX483" fmla="*/ 575582 w 1190488"/>
              <a:gd name="connsiteY483" fmla="*/ 628554 h 740098"/>
              <a:gd name="connsiteX484" fmla="*/ 576775 w 1190488"/>
              <a:gd name="connsiteY484" fmla="*/ 629529 h 740098"/>
              <a:gd name="connsiteX485" fmla="*/ 577968 w 1190488"/>
              <a:gd name="connsiteY485" fmla="*/ 630503 h 740098"/>
              <a:gd name="connsiteX486" fmla="*/ 579155 w 1190488"/>
              <a:gd name="connsiteY486" fmla="*/ 631472 h 740098"/>
              <a:gd name="connsiteX487" fmla="*/ 580348 w 1190488"/>
              <a:gd name="connsiteY487" fmla="*/ 632440 h 740098"/>
              <a:gd name="connsiteX488" fmla="*/ 581541 w 1190488"/>
              <a:gd name="connsiteY488" fmla="*/ 633403 h 740098"/>
              <a:gd name="connsiteX489" fmla="*/ 582733 w 1190488"/>
              <a:gd name="connsiteY489" fmla="*/ 634359 h 740098"/>
              <a:gd name="connsiteX490" fmla="*/ 583926 w 1190488"/>
              <a:gd name="connsiteY490" fmla="*/ 635316 h 740098"/>
              <a:gd name="connsiteX491" fmla="*/ 585113 w 1190488"/>
              <a:gd name="connsiteY491" fmla="*/ 636267 h 740098"/>
              <a:gd name="connsiteX492" fmla="*/ 586306 w 1190488"/>
              <a:gd name="connsiteY492" fmla="*/ 637218 h 740098"/>
              <a:gd name="connsiteX493" fmla="*/ 587499 w 1190488"/>
              <a:gd name="connsiteY493" fmla="*/ 638163 h 740098"/>
              <a:gd name="connsiteX494" fmla="*/ 588692 w 1190488"/>
              <a:gd name="connsiteY494" fmla="*/ 639102 h 740098"/>
              <a:gd name="connsiteX495" fmla="*/ 589879 w 1190488"/>
              <a:gd name="connsiteY495" fmla="*/ 640041 h 740098"/>
              <a:gd name="connsiteX496" fmla="*/ 591072 w 1190488"/>
              <a:gd name="connsiteY496" fmla="*/ 640974 h 740098"/>
              <a:gd name="connsiteX497" fmla="*/ 592265 w 1190488"/>
              <a:gd name="connsiteY497" fmla="*/ 641907 h 740098"/>
              <a:gd name="connsiteX498" fmla="*/ 593458 w 1190488"/>
              <a:gd name="connsiteY498" fmla="*/ 642834 h 740098"/>
              <a:gd name="connsiteX499" fmla="*/ 594651 w 1190488"/>
              <a:gd name="connsiteY499" fmla="*/ 643755 h 740098"/>
              <a:gd name="connsiteX500" fmla="*/ 595838 w 1190488"/>
              <a:gd name="connsiteY500" fmla="*/ 644671 h 740098"/>
              <a:gd name="connsiteX501" fmla="*/ 597031 w 1190488"/>
              <a:gd name="connsiteY501" fmla="*/ 645586 h 740098"/>
              <a:gd name="connsiteX502" fmla="*/ 598224 w 1190488"/>
              <a:gd name="connsiteY502" fmla="*/ 646501 h 740098"/>
              <a:gd name="connsiteX503" fmla="*/ 599417 w 1190488"/>
              <a:gd name="connsiteY503" fmla="*/ 647405 h 740098"/>
              <a:gd name="connsiteX504" fmla="*/ 600610 w 1190488"/>
              <a:gd name="connsiteY504" fmla="*/ 648308 h 740098"/>
              <a:gd name="connsiteX505" fmla="*/ 601797 w 1190488"/>
              <a:gd name="connsiteY505" fmla="*/ 649212 h 740098"/>
              <a:gd name="connsiteX506" fmla="*/ 602990 w 1190488"/>
              <a:gd name="connsiteY506" fmla="*/ 650110 h 740098"/>
              <a:gd name="connsiteX507" fmla="*/ 604183 w 1190488"/>
              <a:gd name="connsiteY507" fmla="*/ 651001 h 740098"/>
              <a:gd name="connsiteX508" fmla="*/ 605375 w 1190488"/>
              <a:gd name="connsiteY508" fmla="*/ 651887 h 740098"/>
              <a:gd name="connsiteX509" fmla="*/ 606562 w 1190488"/>
              <a:gd name="connsiteY509" fmla="*/ 652773 h 740098"/>
              <a:gd name="connsiteX510" fmla="*/ 607755 w 1190488"/>
              <a:gd name="connsiteY510" fmla="*/ 653653 h 740098"/>
              <a:gd name="connsiteX511" fmla="*/ 608948 w 1190488"/>
              <a:gd name="connsiteY511" fmla="*/ 654527 h 740098"/>
              <a:gd name="connsiteX512" fmla="*/ 610141 w 1190488"/>
              <a:gd name="connsiteY512" fmla="*/ 655401 h 740098"/>
              <a:gd name="connsiteX513" fmla="*/ 611334 w 1190488"/>
              <a:gd name="connsiteY513" fmla="*/ 656269 h 740098"/>
              <a:gd name="connsiteX514" fmla="*/ 612521 w 1190488"/>
              <a:gd name="connsiteY514" fmla="*/ 657131 h 740098"/>
              <a:gd name="connsiteX515" fmla="*/ 613714 w 1190488"/>
              <a:gd name="connsiteY515" fmla="*/ 657988 h 740098"/>
              <a:gd name="connsiteX516" fmla="*/ 614907 w 1190488"/>
              <a:gd name="connsiteY516" fmla="*/ 658844 h 740098"/>
              <a:gd name="connsiteX517" fmla="*/ 616100 w 1190488"/>
              <a:gd name="connsiteY517" fmla="*/ 659694 h 740098"/>
              <a:gd name="connsiteX518" fmla="*/ 617293 w 1190488"/>
              <a:gd name="connsiteY518" fmla="*/ 660545 h 740098"/>
              <a:gd name="connsiteX519" fmla="*/ 618480 w 1190488"/>
              <a:gd name="connsiteY519" fmla="*/ 661389 h 740098"/>
              <a:gd name="connsiteX520" fmla="*/ 619673 w 1190488"/>
              <a:gd name="connsiteY520" fmla="*/ 662228 h 740098"/>
              <a:gd name="connsiteX521" fmla="*/ 620866 w 1190488"/>
              <a:gd name="connsiteY521" fmla="*/ 663060 h 740098"/>
              <a:gd name="connsiteX522" fmla="*/ 622059 w 1190488"/>
              <a:gd name="connsiteY522" fmla="*/ 663887 h 740098"/>
              <a:gd name="connsiteX523" fmla="*/ 623252 w 1190488"/>
              <a:gd name="connsiteY523" fmla="*/ 664714 h 740098"/>
              <a:gd name="connsiteX524" fmla="*/ 624439 w 1190488"/>
              <a:gd name="connsiteY524" fmla="*/ 665535 h 740098"/>
              <a:gd name="connsiteX525" fmla="*/ 625632 w 1190488"/>
              <a:gd name="connsiteY525" fmla="*/ 666356 h 740098"/>
              <a:gd name="connsiteX526" fmla="*/ 626825 w 1190488"/>
              <a:gd name="connsiteY526" fmla="*/ 667165 h 740098"/>
              <a:gd name="connsiteX527" fmla="*/ 628017 w 1190488"/>
              <a:gd name="connsiteY527" fmla="*/ 667974 h 740098"/>
              <a:gd name="connsiteX528" fmla="*/ 629204 w 1190488"/>
              <a:gd name="connsiteY528" fmla="*/ 668777 h 740098"/>
              <a:gd name="connsiteX529" fmla="*/ 630397 w 1190488"/>
              <a:gd name="connsiteY529" fmla="*/ 669580 h 740098"/>
              <a:gd name="connsiteX530" fmla="*/ 631590 w 1190488"/>
              <a:gd name="connsiteY530" fmla="*/ 670372 h 740098"/>
              <a:gd name="connsiteX531" fmla="*/ 632783 w 1190488"/>
              <a:gd name="connsiteY531" fmla="*/ 671163 h 740098"/>
              <a:gd name="connsiteX532" fmla="*/ 633976 w 1190488"/>
              <a:gd name="connsiteY532" fmla="*/ 671948 h 740098"/>
              <a:gd name="connsiteX533" fmla="*/ 635163 w 1190488"/>
              <a:gd name="connsiteY533" fmla="*/ 672734 h 740098"/>
              <a:gd name="connsiteX534" fmla="*/ 636356 w 1190488"/>
              <a:gd name="connsiteY534" fmla="*/ 673508 h 740098"/>
              <a:gd name="connsiteX535" fmla="*/ 637549 w 1190488"/>
              <a:gd name="connsiteY535" fmla="*/ 674281 h 740098"/>
              <a:gd name="connsiteX536" fmla="*/ 638742 w 1190488"/>
              <a:gd name="connsiteY536" fmla="*/ 675049 h 740098"/>
              <a:gd name="connsiteX537" fmla="*/ 639935 w 1190488"/>
              <a:gd name="connsiteY537" fmla="*/ 675811 h 740098"/>
              <a:gd name="connsiteX538" fmla="*/ 641122 w 1190488"/>
              <a:gd name="connsiteY538" fmla="*/ 676572 h 740098"/>
              <a:gd name="connsiteX539" fmla="*/ 642315 w 1190488"/>
              <a:gd name="connsiteY539" fmla="*/ 677322 h 740098"/>
              <a:gd name="connsiteX540" fmla="*/ 643508 w 1190488"/>
              <a:gd name="connsiteY540" fmla="*/ 678073 h 740098"/>
              <a:gd name="connsiteX541" fmla="*/ 644701 w 1190488"/>
              <a:gd name="connsiteY541" fmla="*/ 678817 h 740098"/>
              <a:gd name="connsiteX542" fmla="*/ 645894 w 1190488"/>
              <a:gd name="connsiteY542" fmla="*/ 679561 h 740098"/>
              <a:gd name="connsiteX543" fmla="*/ 647081 w 1190488"/>
              <a:gd name="connsiteY543" fmla="*/ 680293 h 740098"/>
              <a:gd name="connsiteX544" fmla="*/ 648274 w 1190488"/>
              <a:gd name="connsiteY544" fmla="*/ 681025 h 740098"/>
              <a:gd name="connsiteX545" fmla="*/ 649467 w 1190488"/>
              <a:gd name="connsiteY545" fmla="*/ 681752 h 740098"/>
              <a:gd name="connsiteX546" fmla="*/ 650660 w 1190488"/>
              <a:gd name="connsiteY546" fmla="*/ 682472 h 740098"/>
              <a:gd name="connsiteX547" fmla="*/ 651846 w 1190488"/>
              <a:gd name="connsiteY547" fmla="*/ 683187 h 740098"/>
              <a:gd name="connsiteX548" fmla="*/ 653039 w 1190488"/>
              <a:gd name="connsiteY548" fmla="*/ 683901 h 740098"/>
              <a:gd name="connsiteX549" fmla="*/ 654232 w 1190488"/>
              <a:gd name="connsiteY549" fmla="*/ 684604 h 740098"/>
              <a:gd name="connsiteX550" fmla="*/ 655425 w 1190488"/>
              <a:gd name="connsiteY550" fmla="*/ 685307 h 740098"/>
              <a:gd name="connsiteX551" fmla="*/ 656618 w 1190488"/>
              <a:gd name="connsiteY551" fmla="*/ 686004 h 740098"/>
              <a:gd name="connsiteX552" fmla="*/ 657805 w 1190488"/>
              <a:gd name="connsiteY552" fmla="*/ 686695 h 740098"/>
              <a:gd name="connsiteX553" fmla="*/ 658998 w 1190488"/>
              <a:gd name="connsiteY553" fmla="*/ 687386 h 740098"/>
              <a:gd name="connsiteX554" fmla="*/ 660191 w 1190488"/>
              <a:gd name="connsiteY554" fmla="*/ 688065 h 740098"/>
              <a:gd name="connsiteX555" fmla="*/ 661384 w 1190488"/>
              <a:gd name="connsiteY555" fmla="*/ 688744 h 740098"/>
              <a:gd name="connsiteX556" fmla="*/ 662577 w 1190488"/>
              <a:gd name="connsiteY556" fmla="*/ 689417 h 740098"/>
              <a:gd name="connsiteX557" fmla="*/ 663764 w 1190488"/>
              <a:gd name="connsiteY557" fmla="*/ 690084 h 740098"/>
              <a:gd name="connsiteX558" fmla="*/ 664957 w 1190488"/>
              <a:gd name="connsiteY558" fmla="*/ 690746 h 740098"/>
              <a:gd name="connsiteX559" fmla="*/ 666150 w 1190488"/>
              <a:gd name="connsiteY559" fmla="*/ 691401 h 740098"/>
              <a:gd name="connsiteX560" fmla="*/ 667343 w 1190488"/>
              <a:gd name="connsiteY560" fmla="*/ 692057 h 740098"/>
              <a:gd name="connsiteX561" fmla="*/ 668536 w 1190488"/>
              <a:gd name="connsiteY561" fmla="*/ 692707 h 740098"/>
              <a:gd name="connsiteX562" fmla="*/ 669723 w 1190488"/>
              <a:gd name="connsiteY562" fmla="*/ 693344 h 740098"/>
              <a:gd name="connsiteX563" fmla="*/ 670916 w 1190488"/>
              <a:gd name="connsiteY563" fmla="*/ 693982 h 740098"/>
              <a:gd name="connsiteX564" fmla="*/ 672109 w 1190488"/>
              <a:gd name="connsiteY564" fmla="*/ 694614 h 740098"/>
              <a:gd name="connsiteX565" fmla="*/ 673302 w 1190488"/>
              <a:gd name="connsiteY565" fmla="*/ 695246 h 740098"/>
              <a:gd name="connsiteX566" fmla="*/ 674489 w 1190488"/>
              <a:gd name="connsiteY566" fmla="*/ 695866 h 740098"/>
              <a:gd name="connsiteX567" fmla="*/ 675681 w 1190488"/>
              <a:gd name="connsiteY567" fmla="*/ 696486 h 740098"/>
              <a:gd name="connsiteX568" fmla="*/ 676874 w 1190488"/>
              <a:gd name="connsiteY568" fmla="*/ 697094 h 740098"/>
              <a:gd name="connsiteX569" fmla="*/ 678067 w 1190488"/>
              <a:gd name="connsiteY569" fmla="*/ 697703 h 740098"/>
              <a:gd name="connsiteX570" fmla="*/ 679260 w 1190488"/>
              <a:gd name="connsiteY570" fmla="*/ 698305 h 740098"/>
              <a:gd name="connsiteX571" fmla="*/ 680447 w 1190488"/>
              <a:gd name="connsiteY571" fmla="*/ 698902 h 740098"/>
              <a:gd name="connsiteX572" fmla="*/ 681640 w 1190488"/>
              <a:gd name="connsiteY572" fmla="*/ 699498 h 740098"/>
              <a:gd name="connsiteX573" fmla="*/ 682833 w 1190488"/>
              <a:gd name="connsiteY573" fmla="*/ 700083 h 740098"/>
              <a:gd name="connsiteX574" fmla="*/ 684026 w 1190488"/>
              <a:gd name="connsiteY574" fmla="*/ 700667 h 740098"/>
              <a:gd name="connsiteX575" fmla="*/ 685219 w 1190488"/>
              <a:gd name="connsiteY575" fmla="*/ 701240 h 740098"/>
              <a:gd name="connsiteX576" fmla="*/ 686406 w 1190488"/>
              <a:gd name="connsiteY576" fmla="*/ 701813 h 740098"/>
              <a:gd name="connsiteX577" fmla="*/ 687599 w 1190488"/>
              <a:gd name="connsiteY577" fmla="*/ 702380 h 740098"/>
              <a:gd name="connsiteX578" fmla="*/ 688792 w 1190488"/>
              <a:gd name="connsiteY578" fmla="*/ 702941 h 740098"/>
              <a:gd name="connsiteX579" fmla="*/ 689985 w 1190488"/>
              <a:gd name="connsiteY579" fmla="*/ 703496 h 740098"/>
              <a:gd name="connsiteX580" fmla="*/ 691172 w 1190488"/>
              <a:gd name="connsiteY580" fmla="*/ 704051 h 740098"/>
              <a:gd name="connsiteX581" fmla="*/ 692365 w 1190488"/>
              <a:gd name="connsiteY581" fmla="*/ 704594 h 740098"/>
              <a:gd name="connsiteX582" fmla="*/ 693558 w 1190488"/>
              <a:gd name="connsiteY582" fmla="*/ 705138 h 740098"/>
              <a:gd name="connsiteX583" fmla="*/ 694751 w 1190488"/>
              <a:gd name="connsiteY583" fmla="*/ 705669 h 740098"/>
              <a:gd name="connsiteX584" fmla="*/ 695943 w 1190488"/>
              <a:gd name="connsiteY584" fmla="*/ 706201 h 740098"/>
              <a:gd name="connsiteX585" fmla="*/ 697131 w 1190488"/>
              <a:gd name="connsiteY585" fmla="*/ 706726 h 740098"/>
              <a:gd name="connsiteX586" fmla="*/ 698323 w 1190488"/>
              <a:gd name="connsiteY586" fmla="*/ 707246 h 740098"/>
              <a:gd name="connsiteX587" fmla="*/ 699516 w 1190488"/>
              <a:gd name="connsiteY587" fmla="*/ 707766 h 740098"/>
              <a:gd name="connsiteX588" fmla="*/ 700709 w 1190488"/>
              <a:gd name="connsiteY588" fmla="*/ 708274 h 740098"/>
              <a:gd name="connsiteX589" fmla="*/ 701902 w 1190488"/>
              <a:gd name="connsiteY589" fmla="*/ 708782 h 740098"/>
              <a:gd name="connsiteX590" fmla="*/ 703089 w 1190488"/>
              <a:gd name="connsiteY590" fmla="*/ 709278 h 740098"/>
              <a:gd name="connsiteX591" fmla="*/ 704282 w 1190488"/>
              <a:gd name="connsiteY591" fmla="*/ 709774 h 740098"/>
              <a:gd name="connsiteX592" fmla="*/ 705475 w 1190488"/>
              <a:gd name="connsiteY592" fmla="*/ 710264 h 740098"/>
              <a:gd name="connsiteX593" fmla="*/ 706668 w 1190488"/>
              <a:gd name="connsiteY593" fmla="*/ 710748 h 740098"/>
              <a:gd name="connsiteX594" fmla="*/ 707861 w 1190488"/>
              <a:gd name="connsiteY594" fmla="*/ 711226 h 740098"/>
              <a:gd name="connsiteX595" fmla="*/ 709048 w 1190488"/>
              <a:gd name="connsiteY595" fmla="*/ 711705 h 740098"/>
              <a:gd name="connsiteX596" fmla="*/ 710241 w 1190488"/>
              <a:gd name="connsiteY596" fmla="*/ 712171 h 740098"/>
              <a:gd name="connsiteX597" fmla="*/ 711434 w 1190488"/>
              <a:gd name="connsiteY597" fmla="*/ 712638 h 740098"/>
              <a:gd name="connsiteX598" fmla="*/ 712627 w 1190488"/>
              <a:gd name="connsiteY598" fmla="*/ 713093 h 740098"/>
              <a:gd name="connsiteX599" fmla="*/ 713814 w 1190488"/>
              <a:gd name="connsiteY599" fmla="*/ 713547 h 740098"/>
              <a:gd name="connsiteX600" fmla="*/ 715007 w 1190488"/>
              <a:gd name="connsiteY600" fmla="*/ 713996 h 740098"/>
              <a:gd name="connsiteX601" fmla="*/ 716200 w 1190488"/>
              <a:gd name="connsiteY601" fmla="*/ 714445 h 740098"/>
              <a:gd name="connsiteX602" fmla="*/ 717393 w 1190488"/>
              <a:gd name="connsiteY602" fmla="*/ 714882 h 740098"/>
              <a:gd name="connsiteX603" fmla="*/ 718585 w 1190488"/>
              <a:gd name="connsiteY603" fmla="*/ 715313 h 740098"/>
              <a:gd name="connsiteX604" fmla="*/ 719773 w 1190488"/>
              <a:gd name="connsiteY604" fmla="*/ 715744 h 740098"/>
              <a:gd name="connsiteX605" fmla="*/ 720965 w 1190488"/>
              <a:gd name="connsiteY605" fmla="*/ 716169 h 740098"/>
              <a:gd name="connsiteX606" fmla="*/ 722158 w 1190488"/>
              <a:gd name="connsiteY606" fmla="*/ 716589 h 740098"/>
              <a:gd name="connsiteX607" fmla="*/ 723351 w 1190488"/>
              <a:gd name="connsiteY607" fmla="*/ 717002 h 740098"/>
              <a:gd name="connsiteX608" fmla="*/ 724544 w 1190488"/>
              <a:gd name="connsiteY608" fmla="*/ 717410 h 740098"/>
              <a:gd name="connsiteX609" fmla="*/ 725731 w 1190488"/>
              <a:gd name="connsiteY609" fmla="*/ 717817 h 740098"/>
              <a:gd name="connsiteX610" fmla="*/ 726924 w 1190488"/>
              <a:gd name="connsiteY610" fmla="*/ 718213 h 740098"/>
              <a:gd name="connsiteX611" fmla="*/ 728117 w 1190488"/>
              <a:gd name="connsiteY611" fmla="*/ 718608 h 740098"/>
              <a:gd name="connsiteX612" fmla="*/ 729310 w 1190488"/>
              <a:gd name="connsiteY612" fmla="*/ 718998 h 740098"/>
              <a:gd name="connsiteX613" fmla="*/ 730503 w 1190488"/>
              <a:gd name="connsiteY613" fmla="*/ 719382 h 740098"/>
              <a:gd name="connsiteX614" fmla="*/ 731690 w 1190488"/>
              <a:gd name="connsiteY614" fmla="*/ 719760 h 740098"/>
              <a:gd name="connsiteX615" fmla="*/ 732883 w 1190488"/>
              <a:gd name="connsiteY615" fmla="*/ 720138 h 740098"/>
              <a:gd name="connsiteX616" fmla="*/ 734076 w 1190488"/>
              <a:gd name="connsiteY616" fmla="*/ 720510 h 740098"/>
              <a:gd name="connsiteX617" fmla="*/ 735269 w 1190488"/>
              <a:gd name="connsiteY617" fmla="*/ 720876 h 740098"/>
              <a:gd name="connsiteX618" fmla="*/ 736456 w 1190488"/>
              <a:gd name="connsiteY618" fmla="*/ 721236 h 740098"/>
              <a:gd name="connsiteX619" fmla="*/ 737649 w 1190488"/>
              <a:gd name="connsiteY619" fmla="*/ 721591 h 740098"/>
              <a:gd name="connsiteX620" fmla="*/ 738842 w 1190488"/>
              <a:gd name="connsiteY620" fmla="*/ 721939 h 740098"/>
              <a:gd name="connsiteX621" fmla="*/ 740035 w 1190488"/>
              <a:gd name="connsiteY621" fmla="*/ 722288 h 740098"/>
              <a:gd name="connsiteX622" fmla="*/ 741228 w 1190488"/>
              <a:gd name="connsiteY622" fmla="*/ 722630 h 740098"/>
              <a:gd name="connsiteX623" fmla="*/ 742415 w 1190488"/>
              <a:gd name="connsiteY623" fmla="*/ 722967 h 740098"/>
              <a:gd name="connsiteX624" fmla="*/ 743607 w 1190488"/>
              <a:gd name="connsiteY624" fmla="*/ 723297 h 740098"/>
              <a:gd name="connsiteX625" fmla="*/ 744800 w 1190488"/>
              <a:gd name="connsiteY625" fmla="*/ 723628 h 740098"/>
              <a:gd name="connsiteX626" fmla="*/ 745993 w 1190488"/>
              <a:gd name="connsiteY626" fmla="*/ 723947 h 740098"/>
              <a:gd name="connsiteX627" fmla="*/ 747186 w 1190488"/>
              <a:gd name="connsiteY627" fmla="*/ 724266 h 740098"/>
              <a:gd name="connsiteX628" fmla="*/ 748373 w 1190488"/>
              <a:gd name="connsiteY628" fmla="*/ 724579 h 740098"/>
              <a:gd name="connsiteX629" fmla="*/ 749566 w 1190488"/>
              <a:gd name="connsiteY629" fmla="*/ 724892 h 740098"/>
              <a:gd name="connsiteX630" fmla="*/ 750759 w 1190488"/>
              <a:gd name="connsiteY630" fmla="*/ 725199 h 740098"/>
              <a:gd name="connsiteX631" fmla="*/ 751952 w 1190488"/>
              <a:gd name="connsiteY631" fmla="*/ 725494 h 740098"/>
              <a:gd name="connsiteX632" fmla="*/ 753145 w 1190488"/>
              <a:gd name="connsiteY632" fmla="*/ 725795 h 740098"/>
              <a:gd name="connsiteX633" fmla="*/ 754332 w 1190488"/>
              <a:gd name="connsiteY633" fmla="*/ 726085 h 740098"/>
              <a:gd name="connsiteX634" fmla="*/ 755525 w 1190488"/>
              <a:gd name="connsiteY634" fmla="*/ 726374 h 740098"/>
              <a:gd name="connsiteX635" fmla="*/ 756718 w 1190488"/>
              <a:gd name="connsiteY635" fmla="*/ 726658 h 740098"/>
              <a:gd name="connsiteX636" fmla="*/ 757911 w 1190488"/>
              <a:gd name="connsiteY636" fmla="*/ 726935 h 740098"/>
              <a:gd name="connsiteX637" fmla="*/ 759098 w 1190488"/>
              <a:gd name="connsiteY637" fmla="*/ 727207 h 740098"/>
              <a:gd name="connsiteX638" fmla="*/ 760291 w 1190488"/>
              <a:gd name="connsiteY638" fmla="*/ 727479 h 740098"/>
              <a:gd name="connsiteX639" fmla="*/ 761484 w 1190488"/>
              <a:gd name="connsiteY639" fmla="*/ 727744 h 740098"/>
              <a:gd name="connsiteX640" fmla="*/ 762677 w 1190488"/>
              <a:gd name="connsiteY640" fmla="*/ 728004 h 740098"/>
              <a:gd name="connsiteX641" fmla="*/ 763870 w 1190488"/>
              <a:gd name="connsiteY641" fmla="*/ 728264 h 740098"/>
              <a:gd name="connsiteX642" fmla="*/ 765057 w 1190488"/>
              <a:gd name="connsiteY642" fmla="*/ 728518 h 740098"/>
              <a:gd name="connsiteX643" fmla="*/ 766249 w 1190488"/>
              <a:gd name="connsiteY643" fmla="*/ 728766 h 740098"/>
              <a:gd name="connsiteX644" fmla="*/ 767442 w 1190488"/>
              <a:gd name="connsiteY644" fmla="*/ 729014 h 740098"/>
              <a:gd name="connsiteX645" fmla="*/ 768635 w 1190488"/>
              <a:gd name="connsiteY645" fmla="*/ 729256 h 740098"/>
              <a:gd name="connsiteX646" fmla="*/ 769828 w 1190488"/>
              <a:gd name="connsiteY646" fmla="*/ 729492 h 740098"/>
              <a:gd name="connsiteX647" fmla="*/ 771015 w 1190488"/>
              <a:gd name="connsiteY647" fmla="*/ 729729 h 740098"/>
              <a:gd name="connsiteX648" fmla="*/ 772208 w 1190488"/>
              <a:gd name="connsiteY648" fmla="*/ 729953 h 740098"/>
              <a:gd name="connsiteX649" fmla="*/ 773401 w 1190488"/>
              <a:gd name="connsiteY649" fmla="*/ 730183 h 740098"/>
              <a:gd name="connsiteX650" fmla="*/ 774594 w 1190488"/>
              <a:gd name="connsiteY650" fmla="*/ 730402 h 740098"/>
              <a:gd name="connsiteX651" fmla="*/ 775781 w 1190488"/>
              <a:gd name="connsiteY651" fmla="*/ 730620 h 740098"/>
              <a:gd name="connsiteX652" fmla="*/ 776974 w 1190488"/>
              <a:gd name="connsiteY652" fmla="*/ 730833 h 740098"/>
              <a:gd name="connsiteX653" fmla="*/ 778167 w 1190488"/>
              <a:gd name="connsiteY653" fmla="*/ 731046 h 740098"/>
              <a:gd name="connsiteX654" fmla="*/ 779360 w 1190488"/>
              <a:gd name="connsiteY654" fmla="*/ 731252 h 740098"/>
              <a:gd name="connsiteX655" fmla="*/ 780553 w 1190488"/>
              <a:gd name="connsiteY655" fmla="*/ 731459 h 740098"/>
              <a:gd name="connsiteX656" fmla="*/ 781740 w 1190488"/>
              <a:gd name="connsiteY656" fmla="*/ 731654 h 740098"/>
              <a:gd name="connsiteX657" fmla="*/ 782933 w 1190488"/>
              <a:gd name="connsiteY657" fmla="*/ 731855 h 740098"/>
              <a:gd name="connsiteX658" fmla="*/ 784126 w 1190488"/>
              <a:gd name="connsiteY658" fmla="*/ 732044 h 740098"/>
              <a:gd name="connsiteX659" fmla="*/ 785319 w 1190488"/>
              <a:gd name="connsiteY659" fmla="*/ 732233 h 740098"/>
              <a:gd name="connsiteX660" fmla="*/ 786512 w 1190488"/>
              <a:gd name="connsiteY660" fmla="*/ 732422 h 740098"/>
              <a:gd name="connsiteX661" fmla="*/ 787699 w 1190488"/>
              <a:gd name="connsiteY661" fmla="*/ 732599 h 740098"/>
              <a:gd name="connsiteX662" fmla="*/ 788891 w 1190488"/>
              <a:gd name="connsiteY662" fmla="*/ 732782 h 740098"/>
              <a:gd name="connsiteX663" fmla="*/ 790084 w 1190488"/>
              <a:gd name="connsiteY663" fmla="*/ 732953 h 740098"/>
              <a:gd name="connsiteX664" fmla="*/ 791277 w 1190488"/>
              <a:gd name="connsiteY664" fmla="*/ 733124 h 740098"/>
              <a:gd name="connsiteX665" fmla="*/ 792470 w 1190488"/>
              <a:gd name="connsiteY665" fmla="*/ 733296 h 740098"/>
              <a:gd name="connsiteX666" fmla="*/ 793657 w 1190488"/>
              <a:gd name="connsiteY666" fmla="*/ 733461 h 740098"/>
              <a:gd name="connsiteX667" fmla="*/ 794850 w 1190488"/>
              <a:gd name="connsiteY667" fmla="*/ 733626 h 740098"/>
              <a:gd name="connsiteX668" fmla="*/ 796043 w 1190488"/>
              <a:gd name="connsiteY668" fmla="*/ 733780 h 740098"/>
              <a:gd name="connsiteX669" fmla="*/ 797236 w 1190488"/>
              <a:gd name="connsiteY669" fmla="*/ 733939 h 740098"/>
              <a:gd name="connsiteX670" fmla="*/ 798423 w 1190488"/>
              <a:gd name="connsiteY670" fmla="*/ 734093 h 740098"/>
              <a:gd name="connsiteX671" fmla="*/ 799616 w 1190488"/>
              <a:gd name="connsiteY671" fmla="*/ 734240 h 740098"/>
              <a:gd name="connsiteX672" fmla="*/ 800809 w 1190488"/>
              <a:gd name="connsiteY672" fmla="*/ 734388 h 740098"/>
              <a:gd name="connsiteX673" fmla="*/ 802002 w 1190488"/>
              <a:gd name="connsiteY673" fmla="*/ 734530 h 740098"/>
              <a:gd name="connsiteX674" fmla="*/ 803195 w 1190488"/>
              <a:gd name="connsiteY674" fmla="*/ 734672 h 740098"/>
              <a:gd name="connsiteX675" fmla="*/ 804382 w 1190488"/>
              <a:gd name="connsiteY675" fmla="*/ 734813 h 740098"/>
              <a:gd name="connsiteX676" fmla="*/ 805575 w 1190488"/>
              <a:gd name="connsiteY676" fmla="*/ 734949 h 740098"/>
              <a:gd name="connsiteX677" fmla="*/ 806768 w 1190488"/>
              <a:gd name="connsiteY677" fmla="*/ 735079 h 740098"/>
              <a:gd name="connsiteX678" fmla="*/ 807961 w 1190488"/>
              <a:gd name="connsiteY678" fmla="*/ 735209 h 740098"/>
              <a:gd name="connsiteX679" fmla="*/ 809154 w 1190488"/>
              <a:gd name="connsiteY679" fmla="*/ 735339 h 740098"/>
              <a:gd name="connsiteX680" fmla="*/ 810341 w 1190488"/>
              <a:gd name="connsiteY680" fmla="*/ 735463 h 740098"/>
              <a:gd name="connsiteX681" fmla="*/ 811533 w 1190488"/>
              <a:gd name="connsiteY681" fmla="*/ 735581 h 740098"/>
              <a:gd name="connsiteX682" fmla="*/ 812726 w 1190488"/>
              <a:gd name="connsiteY682" fmla="*/ 735699 h 740098"/>
              <a:gd name="connsiteX683" fmla="*/ 813919 w 1190488"/>
              <a:gd name="connsiteY683" fmla="*/ 735817 h 740098"/>
              <a:gd name="connsiteX684" fmla="*/ 815112 w 1190488"/>
              <a:gd name="connsiteY684" fmla="*/ 735929 h 740098"/>
              <a:gd name="connsiteX685" fmla="*/ 816299 w 1190488"/>
              <a:gd name="connsiteY685" fmla="*/ 736042 h 740098"/>
              <a:gd name="connsiteX686" fmla="*/ 817492 w 1190488"/>
              <a:gd name="connsiteY686" fmla="*/ 736154 h 740098"/>
              <a:gd name="connsiteX687" fmla="*/ 818685 w 1190488"/>
              <a:gd name="connsiteY687" fmla="*/ 736260 h 740098"/>
              <a:gd name="connsiteX688" fmla="*/ 819878 w 1190488"/>
              <a:gd name="connsiteY688" fmla="*/ 736361 h 740098"/>
              <a:gd name="connsiteX689" fmla="*/ 821065 w 1190488"/>
              <a:gd name="connsiteY689" fmla="*/ 736467 h 740098"/>
              <a:gd name="connsiteX690" fmla="*/ 822258 w 1190488"/>
              <a:gd name="connsiteY690" fmla="*/ 736567 h 740098"/>
              <a:gd name="connsiteX691" fmla="*/ 823451 w 1190488"/>
              <a:gd name="connsiteY691" fmla="*/ 736662 h 740098"/>
              <a:gd name="connsiteX692" fmla="*/ 824644 w 1190488"/>
              <a:gd name="connsiteY692" fmla="*/ 736756 h 740098"/>
              <a:gd name="connsiteX693" fmla="*/ 825837 w 1190488"/>
              <a:gd name="connsiteY693" fmla="*/ 736851 h 740098"/>
              <a:gd name="connsiteX694" fmla="*/ 827024 w 1190488"/>
              <a:gd name="connsiteY694" fmla="*/ 736939 h 740098"/>
              <a:gd name="connsiteX695" fmla="*/ 828217 w 1190488"/>
              <a:gd name="connsiteY695" fmla="*/ 737028 h 740098"/>
              <a:gd name="connsiteX696" fmla="*/ 829410 w 1190488"/>
              <a:gd name="connsiteY696" fmla="*/ 737117 h 740098"/>
              <a:gd name="connsiteX697" fmla="*/ 830603 w 1190488"/>
              <a:gd name="connsiteY697" fmla="*/ 737199 h 740098"/>
              <a:gd name="connsiteX698" fmla="*/ 831796 w 1190488"/>
              <a:gd name="connsiteY698" fmla="*/ 737282 h 740098"/>
              <a:gd name="connsiteX699" fmla="*/ 832983 w 1190488"/>
              <a:gd name="connsiteY699" fmla="*/ 737365 h 740098"/>
              <a:gd name="connsiteX700" fmla="*/ 834176 w 1190488"/>
              <a:gd name="connsiteY700" fmla="*/ 737441 h 740098"/>
              <a:gd name="connsiteX701" fmla="*/ 835368 w 1190488"/>
              <a:gd name="connsiteY701" fmla="*/ 737518 h 740098"/>
              <a:gd name="connsiteX702" fmla="*/ 836561 w 1190488"/>
              <a:gd name="connsiteY702" fmla="*/ 737595 h 740098"/>
              <a:gd name="connsiteX703" fmla="*/ 837754 w 1190488"/>
              <a:gd name="connsiteY703" fmla="*/ 737666 h 740098"/>
              <a:gd name="connsiteX704" fmla="*/ 838941 w 1190488"/>
              <a:gd name="connsiteY704" fmla="*/ 737737 h 740098"/>
              <a:gd name="connsiteX705" fmla="*/ 840134 w 1190488"/>
              <a:gd name="connsiteY705" fmla="*/ 737807 h 740098"/>
              <a:gd name="connsiteX706" fmla="*/ 841327 w 1190488"/>
              <a:gd name="connsiteY706" fmla="*/ 737872 h 740098"/>
              <a:gd name="connsiteX707" fmla="*/ 842520 w 1190488"/>
              <a:gd name="connsiteY707" fmla="*/ 737943 h 740098"/>
              <a:gd name="connsiteX708" fmla="*/ 843707 w 1190488"/>
              <a:gd name="connsiteY708" fmla="*/ 738002 h 740098"/>
              <a:gd name="connsiteX709" fmla="*/ 844900 w 1190488"/>
              <a:gd name="connsiteY709" fmla="*/ 738067 h 740098"/>
              <a:gd name="connsiteX710" fmla="*/ 846093 w 1190488"/>
              <a:gd name="connsiteY710" fmla="*/ 738126 h 740098"/>
              <a:gd name="connsiteX711" fmla="*/ 847286 w 1190488"/>
              <a:gd name="connsiteY711" fmla="*/ 738185 h 740098"/>
              <a:gd name="connsiteX712" fmla="*/ 848479 w 1190488"/>
              <a:gd name="connsiteY712" fmla="*/ 738244 h 740098"/>
              <a:gd name="connsiteX713" fmla="*/ 849666 w 1190488"/>
              <a:gd name="connsiteY713" fmla="*/ 738304 h 740098"/>
              <a:gd name="connsiteX714" fmla="*/ 850859 w 1190488"/>
              <a:gd name="connsiteY714" fmla="*/ 738357 h 740098"/>
              <a:gd name="connsiteX715" fmla="*/ 852052 w 1190488"/>
              <a:gd name="connsiteY715" fmla="*/ 738410 h 740098"/>
              <a:gd name="connsiteX716" fmla="*/ 853245 w 1190488"/>
              <a:gd name="connsiteY716" fmla="*/ 738463 h 740098"/>
              <a:gd name="connsiteX717" fmla="*/ 854438 w 1190488"/>
              <a:gd name="connsiteY717" fmla="*/ 738516 h 740098"/>
              <a:gd name="connsiteX718" fmla="*/ 855625 w 1190488"/>
              <a:gd name="connsiteY718" fmla="*/ 738563 h 740098"/>
              <a:gd name="connsiteX719" fmla="*/ 856818 w 1190488"/>
              <a:gd name="connsiteY719" fmla="*/ 738611 h 740098"/>
              <a:gd name="connsiteX720" fmla="*/ 858010 w 1190488"/>
              <a:gd name="connsiteY720" fmla="*/ 738658 h 740098"/>
              <a:gd name="connsiteX721" fmla="*/ 859203 w 1190488"/>
              <a:gd name="connsiteY721" fmla="*/ 738705 h 740098"/>
              <a:gd name="connsiteX722" fmla="*/ 860390 w 1190488"/>
              <a:gd name="connsiteY722" fmla="*/ 738746 h 740098"/>
              <a:gd name="connsiteX723" fmla="*/ 861583 w 1190488"/>
              <a:gd name="connsiteY723" fmla="*/ 738794 h 740098"/>
              <a:gd name="connsiteX724" fmla="*/ 862776 w 1190488"/>
              <a:gd name="connsiteY724" fmla="*/ 738835 h 740098"/>
              <a:gd name="connsiteX725" fmla="*/ 863969 w 1190488"/>
              <a:gd name="connsiteY725" fmla="*/ 738870 h 740098"/>
              <a:gd name="connsiteX726" fmla="*/ 865162 w 1190488"/>
              <a:gd name="connsiteY726" fmla="*/ 738912 h 740098"/>
              <a:gd name="connsiteX727" fmla="*/ 866349 w 1190488"/>
              <a:gd name="connsiteY727" fmla="*/ 738953 h 740098"/>
              <a:gd name="connsiteX728" fmla="*/ 867542 w 1190488"/>
              <a:gd name="connsiteY728" fmla="*/ 738989 h 740098"/>
              <a:gd name="connsiteX729" fmla="*/ 868735 w 1190488"/>
              <a:gd name="connsiteY729" fmla="*/ 739024 h 740098"/>
              <a:gd name="connsiteX730" fmla="*/ 869928 w 1190488"/>
              <a:gd name="connsiteY730" fmla="*/ 739059 h 740098"/>
              <a:gd name="connsiteX731" fmla="*/ 871121 w 1190488"/>
              <a:gd name="connsiteY731" fmla="*/ 739095 h 740098"/>
              <a:gd name="connsiteX732" fmla="*/ 872308 w 1190488"/>
              <a:gd name="connsiteY732" fmla="*/ 739130 h 740098"/>
              <a:gd name="connsiteX733" fmla="*/ 873501 w 1190488"/>
              <a:gd name="connsiteY733" fmla="*/ 739160 h 740098"/>
              <a:gd name="connsiteX734" fmla="*/ 874694 w 1190488"/>
              <a:gd name="connsiteY734" fmla="*/ 739189 h 740098"/>
              <a:gd name="connsiteX735" fmla="*/ 875887 w 1190488"/>
              <a:gd name="connsiteY735" fmla="*/ 739219 h 740098"/>
              <a:gd name="connsiteX736" fmla="*/ 877080 w 1190488"/>
              <a:gd name="connsiteY736" fmla="*/ 739248 h 740098"/>
              <a:gd name="connsiteX737" fmla="*/ 878267 w 1190488"/>
              <a:gd name="connsiteY737" fmla="*/ 739278 h 740098"/>
              <a:gd name="connsiteX738" fmla="*/ 879459 w 1190488"/>
              <a:gd name="connsiteY738" fmla="*/ 739307 h 740098"/>
              <a:gd name="connsiteX739" fmla="*/ 880652 w 1190488"/>
              <a:gd name="connsiteY739" fmla="*/ 739337 h 740098"/>
              <a:gd name="connsiteX740" fmla="*/ 881845 w 1190488"/>
              <a:gd name="connsiteY740" fmla="*/ 739361 h 740098"/>
              <a:gd name="connsiteX741" fmla="*/ 883032 w 1190488"/>
              <a:gd name="connsiteY741" fmla="*/ 739384 h 740098"/>
              <a:gd name="connsiteX742" fmla="*/ 884225 w 1190488"/>
              <a:gd name="connsiteY742" fmla="*/ 739408 h 740098"/>
              <a:gd name="connsiteX743" fmla="*/ 885418 w 1190488"/>
              <a:gd name="connsiteY743" fmla="*/ 739432 h 740098"/>
              <a:gd name="connsiteX744" fmla="*/ 886611 w 1190488"/>
              <a:gd name="connsiteY744" fmla="*/ 739455 h 740098"/>
              <a:gd name="connsiteX745" fmla="*/ 887804 w 1190488"/>
              <a:gd name="connsiteY745" fmla="*/ 739479 h 740098"/>
              <a:gd name="connsiteX746" fmla="*/ 888991 w 1190488"/>
              <a:gd name="connsiteY746" fmla="*/ 739502 h 740098"/>
              <a:gd name="connsiteX747" fmla="*/ 890184 w 1190488"/>
              <a:gd name="connsiteY747" fmla="*/ 739520 h 740098"/>
              <a:gd name="connsiteX748" fmla="*/ 891377 w 1190488"/>
              <a:gd name="connsiteY748" fmla="*/ 739544 h 740098"/>
              <a:gd name="connsiteX749" fmla="*/ 892570 w 1190488"/>
              <a:gd name="connsiteY749" fmla="*/ 739561 h 740098"/>
              <a:gd name="connsiteX750" fmla="*/ 893763 w 1190488"/>
              <a:gd name="connsiteY750" fmla="*/ 739579 h 740098"/>
              <a:gd name="connsiteX751" fmla="*/ 894950 w 1190488"/>
              <a:gd name="connsiteY751" fmla="*/ 739603 h 740098"/>
              <a:gd name="connsiteX752" fmla="*/ 896143 w 1190488"/>
              <a:gd name="connsiteY752" fmla="*/ 739620 h 740098"/>
              <a:gd name="connsiteX753" fmla="*/ 897336 w 1190488"/>
              <a:gd name="connsiteY753" fmla="*/ 739638 h 740098"/>
              <a:gd name="connsiteX754" fmla="*/ 898529 w 1190488"/>
              <a:gd name="connsiteY754" fmla="*/ 739650 h 740098"/>
              <a:gd name="connsiteX755" fmla="*/ 899722 w 1190488"/>
              <a:gd name="connsiteY755" fmla="*/ 739668 h 740098"/>
              <a:gd name="connsiteX756" fmla="*/ 900909 w 1190488"/>
              <a:gd name="connsiteY756" fmla="*/ 739685 h 740098"/>
              <a:gd name="connsiteX757" fmla="*/ 902101 w 1190488"/>
              <a:gd name="connsiteY757" fmla="*/ 739697 h 740098"/>
              <a:gd name="connsiteX758" fmla="*/ 903294 w 1190488"/>
              <a:gd name="connsiteY758" fmla="*/ 739715 h 740098"/>
              <a:gd name="connsiteX759" fmla="*/ 904487 w 1190488"/>
              <a:gd name="connsiteY759" fmla="*/ 739727 h 740098"/>
              <a:gd name="connsiteX760" fmla="*/ 905674 w 1190488"/>
              <a:gd name="connsiteY760" fmla="*/ 739744 h 740098"/>
              <a:gd name="connsiteX761" fmla="*/ 906867 w 1190488"/>
              <a:gd name="connsiteY761" fmla="*/ 739756 h 740098"/>
              <a:gd name="connsiteX762" fmla="*/ 908060 w 1190488"/>
              <a:gd name="connsiteY762" fmla="*/ 739768 h 740098"/>
              <a:gd name="connsiteX763" fmla="*/ 909253 w 1190488"/>
              <a:gd name="connsiteY763" fmla="*/ 739780 h 740098"/>
              <a:gd name="connsiteX764" fmla="*/ 910446 w 1190488"/>
              <a:gd name="connsiteY764" fmla="*/ 739792 h 740098"/>
              <a:gd name="connsiteX765" fmla="*/ 911633 w 1190488"/>
              <a:gd name="connsiteY765" fmla="*/ 739804 h 740098"/>
              <a:gd name="connsiteX766" fmla="*/ 912826 w 1190488"/>
              <a:gd name="connsiteY766" fmla="*/ 739815 h 740098"/>
              <a:gd name="connsiteX767" fmla="*/ 914019 w 1190488"/>
              <a:gd name="connsiteY767" fmla="*/ 739827 h 740098"/>
              <a:gd name="connsiteX768" fmla="*/ 915212 w 1190488"/>
              <a:gd name="connsiteY768" fmla="*/ 739839 h 740098"/>
              <a:gd name="connsiteX769" fmla="*/ 916405 w 1190488"/>
              <a:gd name="connsiteY769" fmla="*/ 739845 h 740098"/>
              <a:gd name="connsiteX770" fmla="*/ 917592 w 1190488"/>
              <a:gd name="connsiteY770" fmla="*/ 739857 h 740098"/>
              <a:gd name="connsiteX771" fmla="*/ 918785 w 1190488"/>
              <a:gd name="connsiteY771" fmla="*/ 739863 h 740098"/>
              <a:gd name="connsiteX772" fmla="*/ 919978 w 1190488"/>
              <a:gd name="connsiteY772" fmla="*/ 739874 h 740098"/>
              <a:gd name="connsiteX773" fmla="*/ 921171 w 1190488"/>
              <a:gd name="connsiteY773" fmla="*/ 739886 h 740098"/>
              <a:gd name="connsiteX774" fmla="*/ 922364 w 1190488"/>
              <a:gd name="connsiteY774" fmla="*/ 739892 h 740098"/>
              <a:gd name="connsiteX775" fmla="*/ 923551 w 1190488"/>
              <a:gd name="connsiteY775" fmla="*/ 739898 h 740098"/>
              <a:gd name="connsiteX776" fmla="*/ 924744 w 1190488"/>
              <a:gd name="connsiteY776" fmla="*/ 739910 h 740098"/>
              <a:gd name="connsiteX777" fmla="*/ 925936 w 1190488"/>
              <a:gd name="connsiteY777" fmla="*/ 739916 h 740098"/>
              <a:gd name="connsiteX778" fmla="*/ 927129 w 1190488"/>
              <a:gd name="connsiteY778" fmla="*/ 739922 h 740098"/>
              <a:gd name="connsiteX779" fmla="*/ 928316 w 1190488"/>
              <a:gd name="connsiteY779" fmla="*/ 739928 h 740098"/>
              <a:gd name="connsiteX780" fmla="*/ 929509 w 1190488"/>
              <a:gd name="connsiteY780" fmla="*/ 739933 h 740098"/>
              <a:gd name="connsiteX781" fmla="*/ 930702 w 1190488"/>
              <a:gd name="connsiteY781" fmla="*/ 739945 h 740098"/>
              <a:gd name="connsiteX782" fmla="*/ 931895 w 1190488"/>
              <a:gd name="connsiteY782" fmla="*/ 739951 h 740098"/>
              <a:gd name="connsiteX783" fmla="*/ 933088 w 1190488"/>
              <a:gd name="connsiteY783" fmla="*/ 739957 h 740098"/>
              <a:gd name="connsiteX784" fmla="*/ 934275 w 1190488"/>
              <a:gd name="connsiteY784" fmla="*/ 739963 h 740098"/>
              <a:gd name="connsiteX785" fmla="*/ 935468 w 1190488"/>
              <a:gd name="connsiteY785" fmla="*/ 739969 h 740098"/>
              <a:gd name="connsiteX786" fmla="*/ 936661 w 1190488"/>
              <a:gd name="connsiteY786" fmla="*/ 739975 h 740098"/>
              <a:gd name="connsiteX787" fmla="*/ 937854 w 1190488"/>
              <a:gd name="connsiteY787" fmla="*/ 739975 h 740098"/>
              <a:gd name="connsiteX788" fmla="*/ 939047 w 1190488"/>
              <a:gd name="connsiteY788" fmla="*/ 739981 h 740098"/>
              <a:gd name="connsiteX789" fmla="*/ 940234 w 1190488"/>
              <a:gd name="connsiteY789" fmla="*/ 739987 h 740098"/>
              <a:gd name="connsiteX790" fmla="*/ 941427 w 1190488"/>
              <a:gd name="connsiteY790" fmla="*/ 739993 h 740098"/>
              <a:gd name="connsiteX791" fmla="*/ 942620 w 1190488"/>
              <a:gd name="connsiteY791" fmla="*/ 739998 h 740098"/>
              <a:gd name="connsiteX792" fmla="*/ 943813 w 1190488"/>
              <a:gd name="connsiteY792" fmla="*/ 739998 h 740098"/>
              <a:gd name="connsiteX793" fmla="*/ 945000 w 1190488"/>
              <a:gd name="connsiteY793" fmla="*/ 740004 h 740098"/>
              <a:gd name="connsiteX794" fmla="*/ 946193 w 1190488"/>
              <a:gd name="connsiteY794" fmla="*/ 740010 h 740098"/>
              <a:gd name="connsiteX795" fmla="*/ 947386 w 1190488"/>
              <a:gd name="connsiteY795" fmla="*/ 740010 h 740098"/>
              <a:gd name="connsiteX796" fmla="*/ 948578 w 1190488"/>
              <a:gd name="connsiteY796" fmla="*/ 740016 h 740098"/>
              <a:gd name="connsiteX797" fmla="*/ 949771 w 1190488"/>
              <a:gd name="connsiteY797" fmla="*/ 740022 h 740098"/>
              <a:gd name="connsiteX798" fmla="*/ 950958 w 1190488"/>
              <a:gd name="connsiteY798" fmla="*/ 740022 h 740098"/>
              <a:gd name="connsiteX799" fmla="*/ 952151 w 1190488"/>
              <a:gd name="connsiteY799" fmla="*/ 740028 h 740098"/>
              <a:gd name="connsiteX800" fmla="*/ 953344 w 1190488"/>
              <a:gd name="connsiteY800" fmla="*/ 740028 h 740098"/>
              <a:gd name="connsiteX801" fmla="*/ 954537 w 1190488"/>
              <a:gd name="connsiteY801" fmla="*/ 740034 h 740098"/>
              <a:gd name="connsiteX802" fmla="*/ 955730 w 1190488"/>
              <a:gd name="connsiteY802" fmla="*/ 740034 h 740098"/>
              <a:gd name="connsiteX803" fmla="*/ 956917 w 1190488"/>
              <a:gd name="connsiteY803" fmla="*/ 740040 h 740098"/>
              <a:gd name="connsiteX804" fmla="*/ 958110 w 1190488"/>
              <a:gd name="connsiteY804" fmla="*/ 740040 h 740098"/>
              <a:gd name="connsiteX805" fmla="*/ 959303 w 1190488"/>
              <a:gd name="connsiteY805" fmla="*/ 740046 h 740098"/>
              <a:gd name="connsiteX806" fmla="*/ 960496 w 1190488"/>
              <a:gd name="connsiteY806" fmla="*/ 740046 h 740098"/>
              <a:gd name="connsiteX807" fmla="*/ 961689 w 1190488"/>
              <a:gd name="connsiteY807" fmla="*/ 740046 h 740098"/>
              <a:gd name="connsiteX808" fmla="*/ 962876 w 1190488"/>
              <a:gd name="connsiteY808" fmla="*/ 740052 h 740098"/>
              <a:gd name="connsiteX809" fmla="*/ 964069 w 1190488"/>
              <a:gd name="connsiteY809" fmla="*/ 740052 h 740098"/>
              <a:gd name="connsiteX810" fmla="*/ 965262 w 1190488"/>
              <a:gd name="connsiteY810" fmla="*/ 740057 h 740098"/>
              <a:gd name="connsiteX811" fmla="*/ 966455 w 1190488"/>
              <a:gd name="connsiteY811" fmla="*/ 740057 h 740098"/>
              <a:gd name="connsiteX812" fmla="*/ 967642 w 1190488"/>
              <a:gd name="connsiteY812" fmla="*/ 740057 h 740098"/>
              <a:gd name="connsiteX813" fmla="*/ 968835 w 1190488"/>
              <a:gd name="connsiteY813" fmla="*/ 740063 h 740098"/>
              <a:gd name="connsiteX814" fmla="*/ 970028 w 1190488"/>
              <a:gd name="connsiteY814" fmla="*/ 740063 h 740098"/>
              <a:gd name="connsiteX815" fmla="*/ 971220 w 1190488"/>
              <a:gd name="connsiteY815" fmla="*/ 740063 h 740098"/>
              <a:gd name="connsiteX816" fmla="*/ 972413 w 1190488"/>
              <a:gd name="connsiteY816" fmla="*/ 740063 h 740098"/>
              <a:gd name="connsiteX817" fmla="*/ 973600 w 1190488"/>
              <a:gd name="connsiteY817" fmla="*/ 740069 h 740098"/>
              <a:gd name="connsiteX818" fmla="*/ 974793 w 1190488"/>
              <a:gd name="connsiteY818" fmla="*/ 740069 h 740098"/>
              <a:gd name="connsiteX819" fmla="*/ 975986 w 1190488"/>
              <a:gd name="connsiteY819" fmla="*/ 740069 h 740098"/>
              <a:gd name="connsiteX820" fmla="*/ 977179 w 1190488"/>
              <a:gd name="connsiteY820" fmla="*/ 740069 h 740098"/>
              <a:gd name="connsiteX821" fmla="*/ 978372 w 1190488"/>
              <a:gd name="connsiteY821" fmla="*/ 740075 h 740098"/>
              <a:gd name="connsiteX822" fmla="*/ 979559 w 1190488"/>
              <a:gd name="connsiteY822" fmla="*/ 740075 h 740098"/>
              <a:gd name="connsiteX823" fmla="*/ 980752 w 1190488"/>
              <a:gd name="connsiteY823" fmla="*/ 740075 h 740098"/>
              <a:gd name="connsiteX824" fmla="*/ 981945 w 1190488"/>
              <a:gd name="connsiteY824" fmla="*/ 740075 h 740098"/>
              <a:gd name="connsiteX825" fmla="*/ 983138 w 1190488"/>
              <a:gd name="connsiteY825" fmla="*/ 740075 h 740098"/>
              <a:gd name="connsiteX826" fmla="*/ 984331 w 1190488"/>
              <a:gd name="connsiteY826" fmla="*/ 740081 h 740098"/>
              <a:gd name="connsiteX827" fmla="*/ 985518 w 1190488"/>
              <a:gd name="connsiteY827" fmla="*/ 740081 h 740098"/>
              <a:gd name="connsiteX828" fmla="*/ 986711 w 1190488"/>
              <a:gd name="connsiteY828" fmla="*/ 740081 h 740098"/>
              <a:gd name="connsiteX829" fmla="*/ 987904 w 1190488"/>
              <a:gd name="connsiteY829" fmla="*/ 740081 h 740098"/>
              <a:gd name="connsiteX830" fmla="*/ 989097 w 1190488"/>
              <a:gd name="connsiteY830" fmla="*/ 740081 h 740098"/>
              <a:gd name="connsiteX831" fmla="*/ 990284 w 1190488"/>
              <a:gd name="connsiteY831" fmla="*/ 740081 h 740098"/>
              <a:gd name="connsiteX832" fmla="*/ 991477 w 1190488"/>
              <a:gd name="connsiteY832" fmla="*/ 740087 h 740098"/>
              <a:gd name="connsiteX833" fmla="*/ 992670 w 1190488"/>
              <a:gd name="connsiteY833" fmla="*/ 740087 h 740098"/>
              <a:gd name="connsiteX834" fmla="*/ 993862 w 1190488"/>
              <a:gd name="connsiteY834" fmla="*/ 740087 h 740098"/>
              <a:gd name="connsiteX835" fmla="*/ 995055 w 1190488"/>
              <a:gd name="connsiteY835" fmla="*/ 740087 h 740098"/>
              <a:gd name="connsiteX836" fmla="*/ 996242 w 1190488"/>
              <a:gd name="connsiteY836" fmla="*/ 740087 h 740098"/>
              <a:gd name="connsiteX837" fmla="*/ 997435 w 1190488"/>
              <a:gd name="connsiteY837" fmla="*/ 740087 h 740098"/>
              <a:gd name="connsiteX838" fmla="*/ 998628 w 1190488"/>
              <a:gd name="connsiteY838" fmla="*/ 740087 h 740098"/>
              <a:gd name="connsiteX839" fmla="*/ 999821 w 1190488"/>
              <a:gd name="connsiteY839" fmla="*/ 740087 h 740098"/>
              <a:gd name="connsiteX840" fmla="*/ 1001014 w 1190488"/>
              <a:gd name="connsiteY840" fmla="*/ 740087 h 740098"/>
              <a:gd name="connsiteX841" fmla="*/ 1002201 w 1190488"/>
              <a:gd name="connsiteY841" fmla="*/ 740093 h 740098"/>
              <a:gd name="connsiteX842" fmla="*/ 1003394 w 1190488"/>
              <a:gd name="connsiteY842" fmla="*/ 740093 h 740098"/>
              <a:gd name="connsiteX843" fmla="*/ 1004587 w 1190488"/>
              <a:gd name="connsiteY843" fmla="*/ 740093 h 740098"/>
              <a:gd name="connsiteX844" fmla="*/ 1005780 w 1190488"/>
              <a:gd name="connsiteY844" fmla="*/ 740093 h 740098"/>
              <a:gd name="connsiteX845" fmla="*/ 1006973 w 1190488"/>
              <a:gd name="connsiteY845" fmla="*/ 740093 h 740098"/>
              <a:gd name="connsiteX846" fmla="*/ 1008160 w 1190488"/>
              <a:gd name="connsiteY846" fmla="*/ 740093 h 740098"/>
              <a:gd name="connsiteX847" fmla="*/ 1009353 w 1190488"/>
              <a:gd name="connsiteY847" fmla="*/ 740093 h 740098"/>
              <a:gd name="connsiteX848" fmla="*/ 1010546 w 1190488"/>
              <a:gd name="connsiteY848" fmla="*/ 740093 h 740098"/>
              <a:gd name="connsiteX849" fmla="*/ 1011739 w 1190488"/>
              <a:gd name="connsiteY849" fmla="*/ 740093 h 740098"/>
              <a:gd name="connsiteX850" fmla="*/ 1012926 w 1190488"/>
              <a:gd name="connsiteY850" fmla="*/ 740093 h 740098"/>
              <a:gd name="connsiteX851" fmla="*/ 1014119 w 1190488"/>
              <a:gd name="connsiteY851" fmla="*/ 740093 h 740098"/>
              <a:gd name="connsiteX852" fmla="*/ 1015312 w 1190488"/>
              <a:gd name="connsiteY852" fmla="*/ 740093 h 740098"/>
              <a:gd name="connsiteX853" fmla="*/ 1016504 w 1190488"/>
              <a:gd name="connsiteY853" fmla="*/ 740093 h 740098"/>
              <a:gd name="connsiteX854" fmla="*/ 1017697 w 1190488"/>
              <a:gd name="connsiteY854" fmla="*/ 740093 h 740098"/>
              <a:gd name="connsiteX855" fmla="*/ 1018884 w 1190488"/>
              <a:gd name="connsiteY855" fmla="*/ 740093 h 740098"/>
              <a:gd name="connsiteX856" fmla="*/ 1020077 w 1190488"/>
              <a:gd name="connsiteY856" fmla="*/ 740093 h 740098"/>
              <a:gd name="connsiteX857" fmla="*/ 1021270 w 1190488"/>
              <a:gd name="connsiteY857" fmla="*/ 740099 h 740098"/>
              <a:gd name="connsiteX858" fmla="*/ 1022463 w 1190488"/>
              <a:gd name="connsiteY858" fmla="*/ 740099 h 740098"/>
              <a:gd name="connsiteX859" fmla="*/ 1023656 w 1190488"/>
              <a:gd name="connsiteY859" fmla="*/ 740099 h 740098"/>
              <a:gd name="connsiteX860" fmla="*/ 1024843 w 1190488"/>
              <a:gd name="connsiteY860" fmla="*/ 740099 h 740098"/>
              <a:gd name="connsiteX861" fmla="*/ 1026036 w 1190488"/>
              <a:gd name="connsiteY861" fmla="*/ 740099 h 740098"/>
              <a:gd name="connsiteX862" fmla="*/ 1027229 w 1190488"/>
              <a:gd name="connsiteY862" fmla="*/ 740099 h 740098"/>
              <a:gd name="connsiteX863" fmla="*/ 1028422 w 1190488"/>
              <a:gd name="connsiteY863" fmla="*/ 740099 h 740098"/>
              <a:gd name="connsiteX864" fmla="*/ 1029609 w 1190488"/>
              <a:gd name="connsiteY864" fmla="*/ 740099 h 740098"/>
              <a:gd name="connsiteX865" fmla="*/ 1030802 w 1190488"/>
              <a:gd name="connsiteY865" fmla="*/ 740099 h 740098"/>
              <a:gd name="connsiteX866" fmla="*/ 1031995 w 1190488"/>
              <a:gd name="connsiteY866" fmla="*/ 740099 h 740098"/>
              <a:gd name="connsiteX867" fmla="*/ 1033188 w 1190488"/>
              <a:gd name="connsiteY867" fmla="*/ 740099 h 740098"/>
              <a:gd name="connsiteX868" fmla="*/ 1034381 w 1190488"/>
              <a:gd name="connsiteY868" fmla="*/ 740099 h 740098"/>
              <a:gd name="connsiteX869" fmla="*/ 1035568 w 1190488"/>
              <a:gd name="connsiteY869" fmla="*/ 740099 h 740098"/>
              <a:gd name="connsiteX870" fmla="*/ 1036761 w 1190488"/>
              <a:gd name="connsiteY870" fmla="*/ 740099 h 740098"/>
              <a:gd name="connsiteX871" fmla="*/ 1037954 w 1190488"/>
              <a:gd name="connsiteY871" fmla="*/ 740099 h 740098"/>
              <a:gd name="connsiteX872" fmla="*/ 1039146 w 1190488"/>
              <a:gd name="connsiteY872" fmla="*/ 740099 h 740098"/>
              <a:gd name="connsiteX873" fmla="*/ 1040339 w 1190488"/>
              <a:gd name="connsiteY873" fmla="*/ 740099 h 740098"/>
              <a:gd name="connsiteX874" fmla="*/ 1041526 w 1190488"/>
              <a:gd name="connsiteY874" fmla="*/ 740099 h 740098"/>
              <a:gd name="connsiteX875" fmla="*/ 1042719 w 1190488"/>
              <a:gd name="connsiteY875" fmla="*/ 740099 h 740098"/>
              <a:gd name="connsiteX876" fmla="*/ 1043912 w 1190488"/>
              <a:gd name="connsiteY876" fmla="*/ 740099 h 740098"/>
              <a:gd name="connsiteX877" fmla="*/ 1045105 w 1190488"/>
              <a:gd name="connsiteY877" fmla="*/ 740099 h 740098"/>
              <a:gd name="connsiteX878" fmla="*/ 1046298 w 1190488"/>
              <a:gd name="connsiteY878" fmla="*/ 740099 h 740098"/>
              <a:gd name="connsiteX879" fmla="*/ 1047485 w 1190488"/>
              <a:gd name="connsiteY879" fmla="*/ 740099 h 740098"/>
              <a:gd name="connsiteX880" fmla="*/ 1048678 w 1190488"/>
              <a:gd name="connsiteY880" fmla="*/ 740099 h 740098"/>
              <a:gd name="connsiteX881" fmla="*/ 1049871 w 1190488"/>
              <a:gd name="connsiteY881" fmla="*/ 740099 h 740098"/>
              <a:gd name="connsiteX882" fmla="*/ 1051064 w 1190488"/>
              <a:gd name="connsiteY882" fmla="*/ 740099 h 740098"/>
              <a:gd name="connsiteX883" fmla="*/ 1052251 w 1190488"/>
              <a:gd name="connsiteY883" fmla="*/ 740099 h 740098"/>
              <a:gd name="connsiteX884" fmla="*/ 1053444 w 1190488"/>
              <a:gd name="connsiteY884" fmla="*/ 740099 h 740098"/>
              <a:gd name="connsiteX885" fmla="*/ 1054637 w 1190488"/>
              <a:gd name="connsiteY885" fmla="*/ 740099 h 740098"/>
              <a:gd name="connsiteX886" fmla="*/ 1055830 w 1190488"/>
              <a:gd name="connsiteY886" fmla="*/ 740099 h 740098"/>
              <a:gd name="connsiteX887" fmla="*/ 1057023 w 1190488"/>
              <a:gd name="connsiteY887" fmla="*/ 740099 h 740098"/>
              <a:gd name="connsiteX888" fmla="*/ 1058210 w 1190488"/>
              <a:gd name="connsiteY888" fmla="*/ 740099 h 740098"/>
              <a:gd name="connsiteX889" fmla="*/ 1059403 w 1190488"/>
              <a:gd name="connsiteY889" fmla="*/ 740099 h 740098"/>
              <a:gd name="connsiteX890" fmla="*/ 1060596 w 1190488"/>
              <a:gd name="connsiteY890" fmla="*/ 740099 h 740098"/>
              <a:gd name="connsiteX891" fmla="*/ 1061789 w 1190488"/>
              <a:gd name="connsiteY891" fmla="*/ 740099 h 740098"/>
              <a:gd name="connsiteX892" fmla="*/ 1062982 w 1190488"/>
              <a:gd name="connsiteY892" fmla="*/ 740099 h 740098"/>
              <a:gd name="connsiteX893" fmla="*/ 1064168 w 1190488"/>
              <a:gd name="connsiteY893" fmla="*/ 740099 h 740098"/>
              <a:gd name="connsiteX894" fmla="*/ 1065361 w 1190488"/>
              <a:gd name="connsiteY894" fmla="*/ 740099 h 740098"/>
              <a:gd name="connsiteX895" fmla="*/ 1066554 w 1190488"/>
              <a:gd name="connsiteY895" fmla="*/ 740099 h 740098"/>
              <a:gd name="connsiteX896" fmla="*/ 1067747 w 1190488"/>
              <a:gd name="connsiteY896" fmla="*/ 740099 h 740098"/>
              <a:gd name="connsiteX897" fmla="*/ 1068940 w 1190488"/>
              <a:gd name="connsiteY897" fmla="*/ 740099 h 740098"/>
              <a:gd name="connsiteX898" fmla="*/ 1070127 w 1190488"/>
              <a:gd name="connsiteY898" fmla="*/ 740099 h 740098"/>
              <a:gd name="connsiteX899" fmla="*/ 1071320 w 1190488"/>
              <a:gd name="connsiteY899" fmla="*/ 740099 h 740098"/>
              <a:gd name="connsiteX900" fmla="*/ 1072513 w 1190488"/>
              <a:gd name="connsiteY900" fmla="*/ 740099 h 740098"/>
              <a:gd name="connsiteX901" fmla="*/ 1073706 w 1190488"/>
              <a:gd name="connsiteY901" fmla="*/ 740099 h 740098"/>
              <a:gd name="connsiteX902" fmla="*/ 1074893 w 1190488"/>
              <a:gd name="connsiteY902" fmla="*/ 740099 h 740098"/>
              <a:gd name="connsiteX903" fmla="*/ 1076086 w 1190488"/>
              <a:gd name="connsiteY903" fmla="*/ 740099 h 740098"/>
              <a:gd name="connsiteX904" fmla="*/ 1077279 w 1190488"/>
              <a:gd name="connsiteY904" fmla="*/ 740099 h 740098"/>
              <a:gd name="connsiteX905" fmla="*/ 1078472 w 1190488"/>
              <a:gd name="connsiteY905" fmla="*/ 740099 h 740098"/>
              <a:gd name="connsiteX906" fmla="*/ 1079665 w 1190488"/>
              <a:gd name="connsiteY906" fmla="*/ 740099 h 740098"/>
              <a:gd name="connsiteX907" fmla="*/ 1080852 w 1190488"/>
              <a:gd name="connsiteY907" fmla="*/ 740099 h 740098"/>
              <a:gd name="connsiteX908" fmla="*/ 1082045 w 1190488"/>
              <a:gd name="connsiteY908" fmla="*/ 740099 h 740098"/>
              <a:gd name="connsiteX909" fmla="*/ 1083238 w 1190488"/>
              <a:gd name="connsiteY909" fmla="*/ 740099 h 740098"/>
              <a:gd name="connsiteX910" fmla="*/ 1084430 w 1190488"/>
              <a:gd name="connsiteY910" fmla="*/ 740099 h 740098"/>
              <a:gd name="connsiteX911" fmla="*/ 1085623 w 1190488"/>
              <a:gd name="connsiteY911" fmla="*/ 740099 h 740098"/>
              <a:gd name="connsiteX912" fmla="*/ 1086810 w 1190488"/>
              <a:gd name="connsiteY912" fmla="*/ 740099 h 740098"/>
              <a:gd name="connsiteX913" fmla="*/ 1088003 w 1190488"/>
              <a:gd name="connsiteY913" fmla="*/ 740099 h 740098"/>
              <a:gd name="connsiteX914" fmla="*/ 1089196 w 1190488"/>
              <a:gd name="connsiteY914" fmla="*/ 740099 h 740098"/>
              <a:gd name="connsiteX915" fmla="*/ 1090389 w 1190488"/>
              <a:gd name="connsiteY915" fmla="*/ 740099 h 740098"/>
              <a:gd name="connsiteX916" fmla="*/ 1091582 w 1190488"/>
              <a:gd name="connsiteY916" fmla="*/ 740099 h 740098"/>
              <a:gd name="connsiteX917" fmla="*/ 1092769 w 1190488"/>
              <a:gd name="connsiteY917" fmla="*/ 740099 h 740098"/>
              <a:gd name="connsiteX918" fmla="*/ 1093962 w 1190488"/>
              <a:gd name="connsiteY918" fmla="*/ 740099 h 740098"/>
              <a:gd name="connsiteX919" fmla="*/ 1095155 w 1190488"/>
              <a:gd name="connsiteY919" fmla="*/ 740099 h 740098"/>
              <a:gd name="connsiteX920" fmla="*/ 1096348 w 1190488"/>
              <a:gd name="connsiteY920" fmla="*/ 740099 h 740098"/>
              <a:gd name="connsiteX921" fmla="*/ 1097535 w 1190488"/>
              <a:gd name="connsiteY921" fmla="*/ 740099 h 740098"/>
              <a:gd name="connsiteX922" fmla="*/ 1098728 w 1190488"/>
              <a:gd name="connsiteY922" fmla="*/ 740099 h 740098"/>
              <a:gd name="connsiteX923" fmla="*/ 1099921 w 1190488"/>
              <a:gd name="connsiteY923" fmla="*/ 740099 h 740098"/>
              <a:gd name="connsiteX924" fmla="*/ 1101114 w 1190488"/>
              <a:gd name="connsiteY924" fmla="*/ 740099 h 740098"/>
              <a:gd name="connsiteX925" fmla="*/ 1102307 w 1190488"/>
              <a:gd name="connsiteY925" fmla="*/ 740099 h 740098"/>
              <a:gd name="connsiteX926" fmla="*/ 1103494 w 1190488"/>
              <a:gd name="connsiteY926" fmla="*/ 740099 h 740098"/>
              <a:gd name="connsiteX927" fmla="*/ 1104687 w 1190488"/>
              <a:gd name="connsiteY927" fmla="*/ 740099 h 740098"/>
              <a:gd name="connsiteX928" fmla="*/ 1105880 w 1190488"/>
              <a:gd name="connsiteY928" fmla="*/ 740099 h 740098"/>
              <a:gd name="connsiteX929" fmla="*/ 1107073 w 1190488"/>
              <a:gd name="connsiteY929" fmla="*/ 740099 h 740098"/>
              <a:gd name="connsiteX930" fmla="*/ 1108265 w 1190488"/>
              <a:gd name="connsiteY930" fmla="*/ 740099 h 740098"/>
              <a:gd name="connsiteX931" fmla="*/ 1109453 w 1190488"/>
              <a:gd name="connsiteY931" fmla="*/ 740099 h 740098"/>
              <a:gd name="connsiteX932" fmla="*/ 1110645 w 1190488"/>
              <a:gd name="connsiteY932" fmla="*/ 740099 h 740098"/>
              <a:gd name="connsiteX933" fmla="*/ 1111838 w 1190488"/>
              <a:gd name="connsiteY933" fmla="*/ 740099 h 740098"/>
              <a:gd name="connsiteX934" fmla="*/ 1113031 w 1190488"/>
              <a:gd name="connsiteY934" fmla="*/ 740099 h 740098"/>
              <a:gd name="connsiteX935" fmla="*/ 1114224 w 1190488"/>
              <a:gd name="connsiteY935" fmla="*/ 740099 h 740098"/>
              <a:gd name="connsiteX936" fmla="*/ 1115411 w 1190488"/>
              <a:gd name="connsiteY936" fmla="*/ 740099 h 740098"/>
              <a:gd name="connsiteX937" fmla="*/ 1116604 w 1190488"/>
              <a:gd name="connsiteY937" fmla="*/ 740099 h 740098"/>
              <a:gd name="connsiteX938" fmla="*/ 1117797 w 1190488"/>
              <a:gd name="connsiteY938" fmla="*/ 740099 h 740098"/>
              <a:gd name="connsiteX939" fmla="*/ 1118990 w 1190488"/>
              <a:gd name="connsiteY939" fmla="*/ 740099 h 740098"/>
              <a:gd name="connsiteX940" fmla="*/ 1120177 w 1190488"/>
              <a:gd name="connsiteY940" fmla="*/ 740099 h 740098"/>
              <a:gd name="connsiteX941" fmla="*/ 1121370 w 1190488"/>
              <a:gd name="connsiteY941" fmla="*/ 740099 h 740098"/>
              <a:gd name="connsiteX942" fmla="*/ 1122563 w 1190488"/>
              <a:gd name="connsiteY942" fmla="*/ 740099 h 740098"/>
              <a:gd name="connsiteX943" fmla="*/ 1123756 w 1190488"/>
              <a:gd name="connsiteY943" fmla="*/ 740099 h 740098"/>
              <a:gd name="connsiteX944" fmla="*/ 1124949 w 1190488"/>
              <a:gd name="connsiteY944" fmla="*/ 740099 h 740098"/>
              <a:gd name="connsiteX945" fmla="*/ 1126136 w 1190488"/>
              <a:gd name="connsiteY945" fmla="*/ 740099 h 740098"/>
              <a:gd name="connsiteX946" fmla="*/ 1127329 w 1190488"/>
              <a:gd name="connsiteY946" fmla="*/ 740099 h 740098"/>
              <a:gd name="connsiteX947" fmla="*/ 1128522 w 1190488"/>
              <a:gd name="connsiteY947" fmla="*/ 740099 h 740098"/>
              <a:gd name="connsiteX948" fmla="*/ 1129715 w 1190488"/>
              <a:gd name="connsiteY948" fmla="*/ 740099 h 740098"/>
              <a:gd name="connsiteX949" fmla="*/ 1130907 w 1190488"/>
              <a:gd name="connsiteY949" fmla="*/ 740099 h 740098"/>
              <a:gd name="connsiteX950" fmla="*/ 1132094 w 1190488"/>
              <a:gd name="connsiteY950" fmla="*/ 740099 h 740098"/>
              <a:gd name="connsiteX951" fmla="*/ 1133287 w 1190488"/>
              <a:gd name="connsiteY951" fmla="*/ 740099 h 740098"/>
              <a:gd name="connsiteX952" fmla="*/ 1134480 w 1190488"/>
              <a:gd name="connsiteY952" fmla="*/ 740099 h 740098"/>
              <a:gd name="connsiteX953" fmla="*/ 1135673 w 1190488"/>
              <a:gd name="connsiteY953" fmla="*/ 740099 h 740098"/>
              <a:gd name="connsiteX954" fmla="*/ 1136860 w 1190488"/>
              <a:gd name="connsiteY954" fmla="*/ 740099 h 740098"/>
              <a:gd name="connsiteX955" fmla="*/ 1138053 w 1190488"/>
              <a:gd name="connsiteY955" fmla="*/ 740099 h 740098"/>
              <a:gd name="connsiteX956" fmla="*/ 1139246 w 1190488"/>
              <a:gd name="connsiteY956" fmla="*/ 740099 h 740098"/>
              <a:gd name="connsiteX957" fmla="*/ 1140439 w 1190488"/>
              <a:gd name="connsiteY957" fmla="*/ 740099 h 740098"/>
              <a:gd name="connsiteX958" fmla="*/ 1141632 w 1190488"/>
              <a:gd name="connsiteY958" fmla="*/ 740099 h 740098"/>
              <a:gd name="connsiteX959" fmla="*/ 1142819 w 1190488"/>
              <a:gd name="connsiteY959" fmla="*/ 740099 h 740098"/>
              <a:gd name="connsiteX960" fmla="*/ 1144012 w 1190488"/>
              <a:gd name="connsiteY960" fmla="*/ 740099 h 740098"/>
              <a:gd name="connsiteX961" fmla="*/ 1145205 w 1190488"/>
              <a:gd name="connsiteY961" fmla="*/ 740099 h 740098"/>
              <a:gd name="connsiteX962" fmla="*/ 1146398 w 1190488"/>
              <a:gd name="connsiteY962" fmla="*/ 740099 h 740098"/>
              <a:gd name="connsiteX963" fmla="*/ 1147591 w 1190488"/>
              <a:gd name="connsiteY963" fmla="*/ 740099 h 740098"/>
              <a:gd name="connsiteX964" fmla="*/ 1148778 w 1190488"/>
              <a:gd name="connsiteY964" fmla="*/ 740099 h 740098"/>
              <a:gd name="connsiteX965" fmla="*/ 1149971 w 1190488"/>
              <a:gd name="connsiteY965" fmla="*/ 740099 h 740098"/>
              <a:gd name="connsiteX966" fmla="*/ 1151164 w 1190488"/>
              <a:gd name="connsiteY966" fmla="*/ 740099 h 740098"/>
              <a:gd name="connsiteX967" fmla="*/ 1152357 w 1190488"/>
              <a:gd name="connsiteY967" fmla="*/ 740099 h 740098"/>
              <a:gd name="connsiteX968" fmla="*/ 1153549 w 1190488"/>
              <a:gd name="connsiteY968" fmla="*/ 740099 h 740098"/>
              <a:gd name="connsiteX969" fmla="*/ 1154736 w 1190488"/>
              <a:gd name="connsiteY969" fmla="*/ 740099 h 740098"/>
              <a:gd name="connsiteX970" fmla="*/ 1155929 w 1190488"/>
              <a:gd name="connsiteY970" fmla="*/ 740099 h 740098"/>
              <a:gd name="connsiteX971" fmla="*/ 1157122 w 1190488"/>
              <a:gd name="connsiteY971" fmla="*/ 740099 h 740098"/>
              <a:gd name="connsiteX972" fmla="*/ 1158315 w 1190488"/>
              <a:gd name="connsiteY972" fmla="*/ 740099 h 740098"/>
              <a:gd name="connsiteX973" fmla="*/ 1159502 w 1190488"/>
              <a:gd name="connsiteY973" fmla="*/ 740099 h 740098"/>
              <a:gd name="connsiteX974" fmla="*/ 1160695 w 1190488"/>
              <a:gd name="connsiteY974" fmla="*/ 740099 h 740098"/>
              <a:gd name="connsiteX975" fmla="*/ 1161888 w 1190488"/>
              <a:gd name="connsiteY975" fmla="*/ 740099 h 740098"/>
              <a:gd name="connsiteX976" fmla="*/ 1163081 w 1190488"/>
              <a:gd name="connsiteY976" fmla="*/ 740099 h 740098"/>
              <a:gd name="connsiteX977" fmla="*/ 1164274 w 1190488"/>
              <a:gd name="connsiteY977" fmla="*/ 740099 h 740098"/>
              <a:gd name="connsiteX978" fmla="*/ 1165461 w 1190488"/>
              <a:gd name="connsiteY978" fmla="*/ 740099 h 740098"/>
              <a:gd name="connsiteX979" fmla="*/ 1166654 w 1190488"/>
              <a:gd name="connsiteY979" fmla="*/ 740099 h 740098"/>
              <a:gd name="connsiteX980" fmla="*/ 1167847 w 1190488"/>
              <a:gd name="connsiteY980" fmla="*/ 740099 h 740098"/>
              <a:gd name="connsiteX981" fmla="*/ 1169040 w 1190488"/>
              <a:gd name="connsiteY981" fmla="*/ 740099 h 740098"/>
              <a:gd name="connsiteX982" fmla="*/ 1170233 w 1190488"/>
              <a:gd name="connsiteY982" fmla="*/ 740099 h 740098"/>
              <a:gd name="connsiteX983" fmla="*/ 1171420 w 1190488"/>
              <a:gd name="connsiteY983" fmla="*/ 740099 h 740098"/>
              <a:gd name="connsiteX984" fmla="*/ 1172613 w 1190488"/>
              <a:gd name="connsiteY984" fmla="*/ 740099 h 740098"/>
              <a:gd name="connsiteX985" fmla="*/ 1173806 w 1190488"/>
              <a:gd name="connsiteY985" fmla="*/ 740099 h 740098"/>
              <a:gd name="connsiteX986" fmla="*/ 1174999 w 1190488"/>
              <a:gd name="connsiteY986" fmla="*/ 740099 h 740098"/>
              <a:gd name="connsiteX987" fmla="*/ 1176192 w 1190488"/>
              <a:gd name="connsiteY987" fmla="*/ 740099 h 740098"/>
              <a:gd name="connsiteX988" fmla="*/ 1177379 w 1190488"/>
              <a:gd name="connsiteY988" fmla="*/ 740099 h 740098"/>
              <a:gd name="connsiteX989" fmla="*/ 1178571 w 1190488"/>
              <a:gd name="connsiteY989" fmla="*/ 740099 h 740098"/>
              <a:gd name="connsiteX990" fmla="*/ 1179764 w 1190488"/>
              <a:gd name="connsiteY990" fmla="*/ 740099 h 740098"/>
              <a:gd name="connsiteX991" fmla="*/ 1180957 w 1190488"/>
              <a:gd name="connsiteY991" fmla="*/ 740099 h 740098"/>
              <a:gd name="connsiteX992" fmla="*/ 1182144 w 1190488"/>
              <a:gd name="connsiteY992" fmla="*/ 740099 h 740098"/>
              <a:gd name="connsiteX993" fmla="*/ 1183337 w 1190488"/>
              <a:gd name="connsiteY993" fmla="*/ 740099 h 740098"/>
              <a:gd name="connsiteX994" fmla="*/ 1184530 w 1190488"/>
              <a:gd name="connsiteY994" fmla="*/ 740099 h 740098"/>
              <a:gd name="connsiteX995" fmla="*/ 1185723 w 1190488"/>
              <a:gd name="connsiteY995" fmla="*/ 740099 h 740098"/>
              <a:gd name="connsiteX996" fmla="*/ 1186916 w 1190488"/>
              <a:gd name="connsiteY996" fmla="*/ 740099 h 740098"/>
              <a:gd name="connsiteX997" fmla="*/ 1188103 w 1190488"/>
              <a:gd name="connsiteY997" fmla="*/ 740099 h 740098"/>
              <a:gd name="connsiteX998" fmla="*/ 1189296 w 1190488"/>
              <a:gd name="connsiteY998" fmla="*/ 740099 h 740098"/>
              <a:gd name="connsiteX999" fmla="*/ 1190489 w 1190488"/>
              <a:gd name="connsiteY999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90488" h="740098">
                <a:moveTo>
                  <a:pt x="0" y="0"/>
                </a:moveTo>
                <a:lnTo>
                  <a:pt x="1192" y="1409"/>
                </a:lnTo>
                <a:lnTo>
                  <a:pt x="2383" y="2818"/>
                </a:lnTo>
                <a:lnTo>
                  <a:pt x="3575" y="4226"/>
                </a:lnTo>
                <a:lnTo>
                  <a:pt x="4767" y="5635"/>
                </a:lnTo>
                <a:lnTo>
                  <a:pt x="5959" y="7043"/>
                </a:lnTo>
                <a:lnTo>
                  <a:pt x="7150" y="8451"/>
                </a:lnTo>
                <a:lnTo>
                  <a:pt x="8342" y="9859"/>
                </a:lnTo>
                <a:lnTo>
                  <a:pt x="9533" y="11267"/>
                </a:lnTo>
                <a:lnTo>
                  <a:pt x="10725" y="12675"/>
                </a:lnTo>
                <a:lnTo>
                  <a:pt x="11917" y="14083"/>
                </a:lnTo>
                <a:lnTo>
                  <a:pt x="13109" y="15490"/>
                </a:lnTo>
                <a:lnTo>
                  <a:pt x="14300" y="16898"/>
                </a:lnTo>
                <a:lnTo>
                  <a:pt x="15492" y="18306"/>
                </a:lnTo>
                <a:lnTo>
                  <a:pt x="16684" y="19713"/>
                </a:lnTo>
                <a:lnTo>
                  <a:pt x="17875" y="21120"/>
                </a:lnTo>
                <a:lnTo>
                  <a:pt x="19067" y="22527"/>
                </a:lnTo>
                <a:lnTo>
                  <a:pt x="20259" y="23934"/>
                </a:lnTo>
                <a:lnTo>
                  <a:pt x="21450" y="25340"/>
                </a:lnTo>
                <a:lnTo>
                  <a:pt x="22642" y="26747"/>
                </a:lnTo>
                <a:lnTo>
                  <a:pt x="23834" y="28154"/>
                </a:lnTo>
                <a:lnTo>
                  <a:pt x="25026" y="29560"/>
                </a:lnTo>
                <a:lnTo>
                  <a:pt x="26217" y="30966"/>
                </a:lnTo>
                <a:lnTo>
                  <a:pt x="27409" y="32372"/>
                </a:lnTo>
                <a:lnTo>
                  <a:pt x="28600" y="33778"/>
                </a:lnTo>
                <a:lnTo>
                  <a:pt x="29792" y="35184"/>
                </a:lnTo>
                <a:lnTo>
                  <a:pt x="30984" y="36589"/>
                </a:lnTo>
                <a:lnTo>
                  <a:pt x="32175" y="37995"/>
                </a:lnTo>
                <a:lnTo>
                  <a:pt x="33367" y="39400"/>
                </a:lnTo>
                <a:lnTo>
                  <a:pt x="34559" y="40805"/>
                </a:lnTo>
                <a:lnTo>
                  <a:pt x="35751" y="42211"/>
                </a:lnTo>
                <a:lnTo>
                  <a:pt x="36942" y="43616"/>
                </a:lnTo>
                <a:lnTo>
                  <a:pt x="38134" y="45020"/>
                </a:lnTo>
                <a:lnTo>
                  <a:pt x="39325" y="46425"/>
                </a:lnTo>
                <a:lnTo>
                  <a:pt x="40517" y="47829"/>
                </a:lnTo>
                <a:lnTo>
                  <a:pt x="41709" y="49234"/>
                </a:lnTo>
                <a:lnTo>
                  <a:pt x="42901" y="50638"/>
                </a:lnTo>
                <a:lnTo>
                  <a:pt x="44092" y="52042"/>
                </a:lnTo>
                <a:lnTo>
                  <a:pt x="45284" y="53446"/>
                </a:lnTo>
                <a:lnTo>
                  <a:pt x="46476" y="54850"/>
                </a:lnTo>
                <a:lnTo>
                  <a:pt x="47668" y="56254"/>
                </a:lnTo>
                <a:lnTo>
                  <a:pt x="48859" y="57657"/>
                </a:lnTo>
                <a:lnTo>
                  <a:pt x="50050" y="59061"/>
                </a:lnTo>
                <a:lnTo>
                  <a:pt x="51242" y="60464"/>
                </a:lnTo>
                <a:lnTo>
                  <a:pt x="52434" y="61867"/>
                </a:lnTo>
                <a:lnTo>
                  <a:pt x="53626" y="63270"/>
                </a:lnTo>
                <a:lnTo>
                  <a:pt x="54817" y="64672"/>
                </a:lnTo>
                <a:lnTo>
                  <a:pt x="56009" y="66075"/>
                </a:lnTo>
                <a:lnTo>
                  <a:pt x="57201" y="67477"/>
                </a:lnTo>
                <a:lnTo>
                  <a:pt x="58393" y="68880"/>
                </a:lnTo>
                <a:lnTo>
                  <a:pt x="59584" y="70282"/>
                </a:lnTo>
                <a:lnTo>
                  <a:pt x="60776" y="71684"/>
                </a:lnTo>
                <a:lnTo>
                  <a:pt x="61967" y="73086"/>
                </a:lnTo>
                <a:lnTo>
                  <a:pt x="63159" y="74487"/>
                </a:lnTo>
                <a:lnTo>
                  <a:pt x="64351" y="75889"/>
                </a:lnTo>
                <a:lnTo>
                  <a:pt x="65543" y="77290"/>
                </a:lnTo>
                <a:lnTo>
                  <a:pt x="66734" y="78691"/>
                </a:lnTo>
                <a:lnTo>
                  <a:pt x="67926" y="80092"/>
                </a:lnTo>
                <a:lnTo>
                  <a:pt x="69118" y="81493"/>
                </a:lnTo>
                <a:lnTo>
                  <a:pt x="70309" y="82894"/>
                </a:lnTo>
                <a:lnTo>
                  <a:pt x="71501" y="84295"/>
                </a:lnTo>
                <a:lnTo>
                  <a:pt x="72692" y="85695"/>
                </a:lnTo>
                <a:lnTo>
                  <a:pt x="73884" y="87095"/>
                </a:lnTo>
                <a:lnTo>
                  <a:pt x="75076" y="88495"/>
                </a:lnTo>
                <a:lnTo>
                  <a:pt x="76268" y="89895"/>
                </a:lnTo>
                <a:lnTo>
                  <a:pt x="77459" y="91295"/>
                </a:lnTo>
                <a:lnTo>
                  <a:pt x="78651" y="92694"/>
                </a:lnTo>
                <a:lnTo>
                  <a:pt x="79843" y="94094"/>
                </a:lnTo>
                <a:lnTo>
                  <a:pt x="81034" y="95493"/>
                </a:lnTo>
                <a:lnTo>
                  <a:pt x="82226" y="96892"/>
                </a:lnTo>
                <a:lnTo>
                  <a:pt x="83418" y="98290"/>
                </a:lnTo>
                <a:lnTo>
                  <a:pt x="84609" y="99689"/>
                </a:lnTo>
                <a:lnTo>
                  <a:pt x="85801" y="101088"/>
                </a:lnTo>
                <a:lnTo>
                  <a:pt x="86993" y="102486"/>
                </a:lnTo>
                <a:lnTo>
                  <a:pt x="88185" y="103884"/>
                </a:lnTo>
                <a:lnTo>
                  <a:pt x="89376" y="105282"/>
                </a:lnTo>
                <a:lnTo>
                  <a:pt x="90568" y="106680"/>
                </a:lnTo>
                <a:lnTo>
                  <a:pt x="91759" y="108078"/>
                </a:lnTo>
                <a:lnTo>
                  <a:pt x="92951" y="109475"/>
                </a:lnTo>
                <a:lnTo>
                  <a:pt x="94143" y="110872"/>
                </a:lnTo>
                <a:lnTo>
                  <a:pt x="95334" y="112269"/>
                </a:lnTo>
                <a:lnTo>
                  <a:pt x="96526" y="113666"/>
                </a:lnTo>
                <a:lnTo>
                  <a:pt x="97718" y="115063"/>
                </a:lnTo>
                <a:lnTo>
                  <a:pt x="98910" y="116459"/>
                </a:lnTo>
                <a:lnTo>
                  <a:pt x="100101" y="117855"/>
                </a:lnTo>
                <a:lnTo>
                  <a:pt x="101293" y="119252"/>
                </a:lnTo>
                <a:lnTo>
                  <a:pt x="102484" y="120648"/>
                </a:lnTo>
                <a:lnTo>
                  <a:pt x="103676" y="122043"/>
                </a:lnTo>
                <a:lnTo>
                  <a:pt x="104868" y="123439"/>
                </a:lnTo>
                <a:lnTo>
                  <a:pt x="106060" y="124834"/>
                </a:lnTo>
                <a:lnTo>
                  <a:pt x="107251" y="126230"/>
                </a:lnTo>
                <a:lnTo>
                  <a:pt x="108443" y="127624"/>
                </a:lnTo>
                <a:lnTo>
                  <a:pt x="109635" y="129019"/>
                </a:lnTo>
                <a:lnTo>
                  <a:pt x="110827" y="130414"/>
                </a:lnTo>
                <a:lnTo>
                  <a:pt x="112018" y="131808"/>
                </a:lnTo>
                <a:lnTo>
                  <a:pt x="113209" y="133202"/>
                </a:lnTo>
                <a:lnTo>
                  <a:pt x="114401" y="134596"/>
                </a:lnTo>
                <a:lnTo>
                  <a:pt x="115593" y="135990"/>
                </a:lnTo>
                <a:lnTo>
                  <a:pt x="116785" y="137383"/>
                </a:lnTo>
                <a:lnTo>
                  <a:pt x="117976" y="138777"/>
                </a:lnTo>
                <a:lnTo>
                  <a:pt x="119168" y="140170"/>
                </a:lnTo>
                <a:lnTo>
                  <a:pt x="120360" y="141563"/>
                </a:lnTo>
                <a:lnTo>
                  <a:pt x="121552" y="142956"/>
                </a:lnTo>
                <a:lnTo>
                  <a:pt x="122743" y="144348"/>
                </a:lnTo>
                <a:lnTo>
                  <a:pt x="123935" y="145740"/>
                </a:lnTo>
                <a:lnTo>
                  <a:pt x="125126" y="147133"/>
                </a:lnTo>
                <a:lnTo>
                  <a:pt x="126318" y="148524"/>
                </a:lnTo>
                <a:lnTo>
                  <a:pt x="127510" y="149916"/>
                </a:lnTo>
                <a:lnTo>
                  <a:pt x="128702" y="151308"/>
                </a:lnTo>
                <a:lnTo>
                  <a:pt x="129893" y="152699"/>
                </a:lnTo>
                <a:lnTo>
                  <a:pt x="131085" y="154090"/>
                </a:lnTo>
                <a:lnTo>
                  <a:pt x="132277" y="155481"/>
                </a:lnTo>
                <a:lnTo>
                  <a:pt x="133468" y="156871"/>
                </a:lnTo>
                <a:lnTo>
                  <a:pt x="134660" y="158262"/>
                </a:lnTo>
                <a:lnTo>
                  <a:pt x="135851" y="159652"/>
                </a:lnTo>
                <a:lnTo>
                  <a:pt x="137043" y="161042"/>
                </a:lnTo>
                <a:lnTo>
                  <a:pt x="138235" y="162431"/>
                </a:lnTo>
                <a:lnTo>
                  <a:pt x="139427" y="163821"/>
                </a:lnTo>
                <a:lnTo>
                  <a:pt x="140618" y="165211"/>
                </a:lnTo>
                <a:lnTo>
                  <a:pt x="141810" y="166600"/>
                </a:lnTo>
                <a:lnTo>
                  <a:pt x="143002" y="167988"/>
                </a:lnTo>
                <a:lnTo>
                  <a:pt x="144193" y="169377"/>
                </a:lnTo>
                <a:lnTo>
                  <a:pt x="145385" y="170765"/>
                </a:lnTo>
                <a:lnTo>
                  <a:pt x="146577" y="172153"/>
                </a:lnTo>
                <a:lnTo>
                  <a:pt x="147768" y="173541"/>
                </a:lnTo>
                <a:lnTo>
                  <a:pt x="148960" y="174929"/>
                </a:lnTo>
                <a:lnTo>
                  <a:pt x="150152" y="176316"/>
                </a:lnTo>
                <a:lnTo>
                  <a:pt x="151344" y="177703"/>
                </a:lnTo>
                <a:lnTo>
                  <a:pt x="152535" y="179090"/>
                </a:lnTo>
                <a:lnTo>
                  <a:pt x="153727" y="180476"/>
                </a:lnTo>
                <a:lnTo>
                  <a:pt x="154918" y="181863"/>
                </a:lnTo>
                <a:lnTo>
                  <a:pt x="156110" y="183249"/>
                </a:lnTo>
                <a:lnTo>
                  <a:pt x="157302" y="184635"/>
                </a:lnTo>
                <a:lnTo>
                  <a:pt x="158493" y="186021"/>
                </a:lnTo>
                <a:lnTo>
                  <a:pt x="159685" y="187406"/>
                </a:lnTo>
                <a:lnTo>
                  <a:pt x="160877" y="188792"/>
                </a:lnTo>
                <a:lnTo>
                  <a:pt x="162069" y="190176"/>
                </a:lnTo>
                <a:lnTo>
                  <a:pt x="163260" y="191561"/>
                </a:lnTo>
                <a:lnTo>
                  <a:pt x="164452" y="192946"/>
                </a:lnTo>
                <a:lnTo>
                  <a:pt x="165643" y="194329"/>
                </a:lnTo>
                <a:lnTo>
                  <a:pt x="166835" y="195713"/>
                </a:lnTo>
                <a:lnTo>
                  <a:pt x="168027" y="197097"/>
                </a:lnTo>
                <a:lnTo>
                  <a:pt x="169219" y="198480"/>
                </a:lnTo>
                <a:lnTo>
                  <a:pt x="170410" y="199863"/>
                </a:lnTo>
                <a:lnTo>
                  <a:pt x="171602" y="201246"/>
                </a:lnTo>
                <a:lnTo>
                  <a:pt x="172794" y="202628"/>
                </a:lnTo>
                <a:lnTo>
                  <a:pt x="173986" y="204011"/>
                </a:lnTo>
                <a:lnTo>
                  <a:pt x="175177" y="205393"/>
                </a:lnTo>
                <a:lnTo>
                  <a:pt x="176368" y="206775"/>
                </a:lnTo>
                <a:lnTo>
                  <a:pt x="177560" y="208156"/>
                </a:lnTo>
                <a:lnTo>
                  <a:pt x="178752" y="209537"/>
                </a:lnTo>
                <a:lnTo>
                  <a:pt x="179944" y="210918"/>
                </a:lnTo>
                <a:lnTo>
                  <a:pt x="181135" y="212299"/>
                </a:lnTo>
                <a:lnTo>
                  <a:pt x="182327" y="213679"/>
                </a:lnTo>
                <a:lnTo>
                  <a:pt x="183519" y="215059"/>
                </a:lnTo>
                <a:lnTo>
                  <a:pt x="184711" y="216439"/>
                </a:lnTo>
                <a:lnTo>
                  <a:pt x="185902" y="217818"/>
                </a:lnTo>
                <a:lnTo>
                  <a:pt x="187094" y="219198"/>
                </a:lnTo>
                <a:lnTo>
                  <a:pt x="188285" y="220577"/>
                </a:lnTo>
                <a:lnTo>
                  <a:pt x="189477" y="221955"/>
                </a:lnTo>
                <a:lnTo>
                  <a:pt x="190669" y="223333"/>
                </a:lnTo>
                <a:lnTo>
                  <a:pt x="191861" y="224711"/>
                </a:lnTo>
                <a:lnTo>
                  <a:pt x="193052" y="226089"/>
                </a:lnTo>
                <a:lnTo>
                  <a:pt x="194244" y="227467"/>
                </a:lnTo>
                <a:lnTo>
                  <a:pt x="195436" y="228843"/>
                </a:lnTo>
                <a:lnTo>
                  <a:pt x="196628" y="230220"/>
                </a:lnTo>
                <a:lnTo>
                  <a:pt x="197819" y="231597"/>
                </a:lnTo>
                <a:lnTo>
                  <a:pt x="199010" y="232973"/>
                </a:lnTo>
                <a:lnTo>
                  <a:pt x="200202" y="234349"/>
                </a:lnTo>
                <a:lnTo>
                  <a:pt x="201394" y="235724"/>
                </a:lnTo>
                <a:lnTo>
                  <a:pt x="202586" y="237100"/>
                </a:lnTo>
                <a:lnTo>
                  <a:pt x="203777" y="238475"/>
                </a:lnTo>
                <a:lnTo>
                  <a:pt x="204969" y="239849"/>
                </a:lnTo>
                <a:lnTo>
                  <a:pt x="206161" y="241224"/>
                </a:lnTo>
                <a:lnTo>
                  <a:pt x="207353" y="242597"/>
                </a:lnTo>
                <a:lnTo>
                  <a:pt x="208544" y="243971"/>
                </a:lnTo>
                <a:lnTo>
                  <a:pt x="209736" y="245345"/>
                </a:lnTo>
                <a:lnTo>
                  <a:pt x="210927" y="246717"/>
                </a:lnTo>
                <a:lnTo>
                  <a:pt x="212119" y="248090"/>
                </a:lnTo>
                <a:lnTo>
                  <a:pt x="213311" y="249463"/>
                </a:lnTo>
                <a:lnTo>
                  <a:pt x="214503" y="250834"/>
                </a:lnTo>
                <a:lnTo>
                  <a:pt x="215694" y="252206"/>
                </a:lnTo>
                <a:lnTo>
                  <a:pt x="216886" y="253577"/>
                </a:lnTo>
                <a:lnTo>
                  <a:pt x="218078" y="254948"/>
                </a:lnTo>
                <a:lnTo>
                  <a:pt x="219269" y="256319"/>
                </a:lnTo>
                <a:lnTo>
                  <a:pt x="220461" y="257689"/>
                </a:lnTo>
                <a:lnTo>
                  <a:pt x="221652" y="259059"/>
                </a:lnTo>
                <a:lnTo>
                  <a:pt x="222844" y="260429"/>
                </a:lnTo>
                <a:lnTo>
                  <a:pt x="224036" y="261797"/>
                </a:lnTo>
                <a:lnTo>
                  <a:pt x="225228" y="263166"/>
                </a:lnTo>
                <a:lnTo>
                  <a:pt x="226419" y="264535"/>
                </a:lnTo>
                <a:lnTo>
                  <a:pt x="227611" y="265903"/>
                </a:lnTo>
                <a:lnTo>
                  <a:pt x="228803" y="267271"/>
                </a:lnTo>
                <a:lnTo>
                  <a:pt x="229994" y="268639"/>
                </a:lnTo>
                <a:lnTo>
                  <a:pt x="231186" y="270006"/>
                </a:lnTo>
                <a:lnTo>
                  <a:pt x="232378" y="271372"/>
                </a:lnTo>
                <a:lnTo>
                  <a:pt x="233569" y="272738"/>
                </a:lnTo>
                <a:lnTo>
                  <a:pt x="234761" y="274104"/>
                </a:lnTo>
                <a:lnTo>
                  <a:pt x="235953" y="275470"/>
                </a:lnTo>
                <a:lnTo>
                  <a:pt x="237145" y="276835"/>
                </a:lnTo>
                <a:lnTo>
                  <a:pt x="238336" y="278200"/>
                </a:lnTo>
                <a:lnTo>
                  <a:pt x="239528" y="279564"/>
                </a:lnTo>
                <a:lnTo>
                  <a:pt x="240719" y="280928"/>
                </a:lnTo>
                <a:lnTo>
                  <a:pt x="241911" y="282292"/>
                </a:lnTo>
                <a:lnTo>
                  <a:pt x="243103" y="283655"/>
                </a:lnTo>
                <a:lnTo>
                  <a:pt x="244295" y="285018"/>
                </a:lnTo>
                <a:lnTo>
                  <a:pt x="245486" y="286380"/>
                </a:lnTo>
                <a:lnTo>
                  <a:pt x="246678" y="287742"/>
                </a:lnTo>
                <a:lnTo>
                  <a:pt x="247870" y="289104"/>
                </a:lnTo>
                <a:lnTo>
                  <a:pt x="249061" y="290465"/>
                </a:lnTo>
                <a:lnTo>
                  <a:pt x="250253" y="291826"/>
                </a:lnTo>
                <a:lnTo>
                  <a:pt x="251444" y="293186"/>
                </a:lnTo>
                <a:lnTo>
                  <a:pt x="252636" y="294546"/>
                </a:lnTo>
                <a:lnTo>
                  <a:pt x="253828" y="295906"/>
                </a:lnTo>
                <a:lnTo>
                  <a:pt x="255020" y="297265"/>
                </a:lnTo>
                <a:lnTo>
                  <a:pt x="256211" y="298624"/>
                </a:lnTo>
                <a:lnTo>
                  <a:pt x="257403" y="299982"/>
                </a:lnTo>
                <a:lnTo>
                  <a:pt x="258595" y="301340"/>
                </a:lnTo>
                <a:lnTo>
                  <a:pt x="259787" y="302697"/>
                </a:lnTo>
                <a:lnTo>
                  <a:pt x="260978" y="304054"/>
                </a:lnTo>
                <a:lnTo>
                  <a:pt x="262170" y="305411"/>
                </a:lnTo>
                <a:lnTo>
                  <a:pt x="263361" y="306767"/>
                </a:lnTo>
                <a:lnTo>
                  <a:pt x="264553" y="308123"/>
                </a:lnTo>
                <a:lnTo>
                  <a:pt x="265745" y="309478"/>
                </a:lnTo>
                <a:lnTo>
                  <a:pt x="266937" y="310833"/>
                </a:lnTo>
                <a:lnTo>
                  <a:pt x="268128" y="312187"/>
                </a:lnTo>
                <a:lnTo>
                  <a:pt x="269320" y="313541"/>
                </a:lnTo>
                <a:lnTo>
                  <a:pt x="270512" y="314894"/>
                </a:lnTo>
                <a:lnTo>
                  <a:pt x="271703" y="316247"/>
                </a:lnTo>
                <a:lnTo>
                  <a:pt x="272895" y="317599"/>
                </a:lnTo>
                <a:lnTo>
                  <a:pt x="274086" y="318952"/>
                </a:lnTo>
                <a:lnTo>
                  <a:pt x="275278" y="320303"/>
                </a:lnTo>
                <a:lnTo>
                  <a:pt x="276470" y="321654"/>
                </a:lnTo>
                <a:lnTo>
                  <a:pt x="277662" y="323005"/>
                </a:lnTo>
                <a:lnTo>
                  <a:pt x="278853" y="324355"/>
                </a:lnTo>
                <a:lnTo>
                  <a:pt x="280045" y="325704"/>
                </a:lnTo>
                <a:lnTo>
                  <a:pt x="281237" y="327054"/>
                </a:lnTo>
                <a:lnTo>
                  <a:pt x="282428" y="328402"/>
                </a:lnTo>
                <a:lnTo>
                  <a:pt x="283620" y="329750"/>
                </a:lnTo>
                <a:lnTo>
                  <a:pt x="284812" y="331098"/>
                </a:lnTo>
                <a:lnTo>
                  <a:pt x="286003" y="332445"/>
                </a:lnTo>
                <a:lnTo>
                  <a:pt x="287195" y="333791"/>
                </a:lnTo>
                <a:lnTo>
                  <a:pt x="288387" y="335137"/>
                </a:lnTo>
                <a:lnTo>
                  <a:pt x="289579" y="336483"/>
                </a:lnTo>
                <a:lnTo>
                  <a:pt x="290770" y="337828"/>
                </a:lnTo>
                <a:lnTo>
                  <a:pt x="291962" y="339172"/>
                </a:lnTo>
                <a:lnTo>
                  <a:pt x="293153" y="340517"/>
                </a:lnTo>
                <a:lnTo>
                  <a:pt x="294345" y="341860"/>
                </a:lnTo>
                <a:lnTo>
                  <a:pt x="295537" y="343203"/>
                </a:lnTo>
                <a:lnTo>
                  <a:pt x="296728" y="344545"/>
                </a:lnTo>
                <a:lnTo>
                  <a:pt x="297920" y="345887"/>
                </a:lnTo>
                <a:lnTo>
                  <a:pt x="299112" y="347228"/>
                </a:lnTo>
                <a:lnTo>
                  <a:pt x="300304" y="348569"/>
                </a:lnTo>
                <a:lnTo>
                  <a:pt x="301495" y="349909"/>
                </a:lnTo>
                <a:lnTo>
                  <a:pt x="302687" y="351249"/>
                </a:lnTo>
                <a:lnTo>
                  <a:pt x="303878" y="352588"/>
                </a:lnTo>
                <a:lnTo>
                  <a:pt x="305070" y="353926"/>
                </a:lnTo>
                <a:lnTo>
                  <a:pt x="306262" y="355265"/>
                </a:lnTo>
                <a:lnTo>
                  <a:pt x="307454" y="356602"/>
                </a:lnTo>
                <a:lnTo>
                  <a:pt x="308645" y="357939"/>
                </a:lnTo>
                <a:lnTo>
                  <a:pt x="309837" y="359274"/>
                </a:lnTo>
                <a:lnTo>
                  <a:pt x="311029" y="360610"/>
                </a:lnTo>
                <a:lnTo>
                  <a:pt x="312221" y="361945"/>
                </a:lnTo>
                <a:lnTo>
                  <a:pt x="313412" y="363280"/>
                </a:lnTo>
                <a:lnTo>
                  <a:pt x="314603" y="364614"/>
                </a:lnTo>
                <a:lnTo>
                  <a:pt x="315795" y="365947"/>
                </a:lnTo>
                <a:lnTo>
                  <a:pt x="316987" y="367279"/>
                </a:lnTo>
                <a:lnTo>
                  <a:pt x="318179" y="368611"/>
                </a:lnTo>
                <a:lnTo>
                  <a:pt x="319370" y="369942"/>
                </a:lnTo>
                <a:lnTo>
                  <a:pt x="320562" y="371273"/>
                </a:lnTo>
                <a:lnTo>
                  <a:pt x="321754" y="372603"/>
                </a:lnTo>
                <a:lnTo>
                  <a:pt x="322946" y="373933"/>
                </a:lnTo>
                <a:lnTo>
                  <a:pt x="324137" y="375261"/>
                </a:lnTo>
                <a:lnTo>
                  <a:pt x="325329" y="376590"/>
                </a:lnTo>
                <a:lnTo>
                  <a:pt x="326520" y="377917"/>
                </a:lnTo>
                <a:lnTo>
                  <a:pt x="327712" y="379244"/>
                </a:lnTo>
                <a:lnTo>
                  <a:pt x="328904" y="380571"/>
                </a:lnTo>
                <a:lnTo>
                  <a:pt x="330096" y="381896"/>
                </a:lnTo>
                <a:lnTo>
                  <a:pt x="331287" y="383221"/>
                </a:lnTo>
                <a:lnTo>
                  <a:pt x="332479" y="384545"/>
                </a:lnTo>
                <a:lnTo>
                  <a:pt x="333671" y="385869"/>
                </a:lnTo>
                <a:lnTo>
                  <a:pt x="334863" y="387192"/>
                </a:lnTo>
                <a:lnTo>
                  <a:pt x="336054" y="388514"/>
                </a:lnTo>
                <a:lnTo>
                  <a:pt x="337245" y="389835"/>
                </a:lnTo>
                <a:lnTo>
                  <a:pt x="338437" y="391156"/>
                </a:lnTo>
                <a:lnTo>
                  <a:pt x="339629" y="392476"/>
                </a:lnTo>
                <a:lnTo>
                  <a:pt x="340821" y="393795"/>
                </a:lnTo>
                <a:lnTo>
                  <a:pt x="342012" y="395114"/>
                </a:lnTo>
                <a:lnTo>
                  <a:pt x="343204" y="396432"/>
                </a:lnTo>
                <a:lnTo>
                  <a:pt x="344396" y="397749"/>
                </a:lnTo>
                <a:lnTo>
                  <a:pt x="345587" y="399066"/>
                </a:lnTo>
                <a:lnTo>
                  <a:pt x="346779" y="400382"/>
                </a:lnTo>
                <a:lnTo>
                  <a:pt x="347971" y="401697"/>
                </a:lnTo>
                <a:lnTo>
                  <a:pt x="349162" y="403011"/>
                </a:lnTo>
                <a:lnTo>
                  <a:pt x="350354" y="404325"/>
                </a:lnTo>
                <a:lnTo>
                  <a:pt x="351546" y="405637"/>
                </a:lnTo>
                <a:lnTo>
                  <a:pt x="352738" y="406950"/>
                </a:lnTo>
                <a:lnTo>
                  <a:pt x="353929" y="408261"/>
                </a:lnTo>
                <a:lnTo>
                  <a:pt x="355121" y="409571"/>
                </a:lnTo>
                <a:lnTo>
                  <a:pt x="356312" y="410881"/>
                </a:lnTo>
                <a:lnTo>
                  <a:pt x="357504" y="412190"/>
                </a:lnTo>
                <a:lnTo>
                  <a:pt x="358696" y="413498"/>
                </a:lnTo>
                <a:lnTo>
                  <a:pt x="359887" y="414805"/>
                </a:lnTo>
                <a:lnTo>
                  <a:pt x="361079" y="416112"/>
                </a:lnTo>
                <a:lnTo>
                  <a:pt x="362271" y="417417"/>
                </a:lnTo>
                <a:lnTo>
                  <a:pt x="363463" y="418722"/>
                </a:lnTo>
                <a:lnTo>
                  <a:pt x="364654" y="420026"/>
                </a:lnTo>
                <a:lnTo>
                  <a:pt x="365846" y="421329"/>
                </a:lnTo>
                <a:lnTo>
                  <a:pt x="367037" y="422631"/>
                </a:lnTo>
                <a:lnTo>
                  <a:pt x="368229" y="423933"/>
                </a:lnTo>
                <a:lnTo>
                  <a:pt x="369421" y="425234"/>
                </a:lnTo>
                <a:lnTo>
                  <a:pt x="370613" y="426534"/>
                </a:lnTo>
                <a:lnTo>
                  <a:pt x="371804" y="427832"/>
                </a:lnTo>
                <a:lnTo>
                  <a:pt x="372996" y="429130"/>
                </a:lnTo>
                <a:lnTo>
                  <a:pt x="374188" y="430428"/>
                </a:lnTo>
                <a:lnTo>
                  <a:pt x="375380" y="431724"/>
                </a:lnTo>
                <a:lnTo>
                  <a:pt x="376571" y="433019"/>
                </a:lnTo>
                <a:lnTo>
                  <a:pt x="377762" y="434314"/>
                </a:lnTo>
                <a:lnTo>
                  <a:pt x="378954" y="435608"/>
                </a:lnTo>
                <a:lnTo>
                  <a:pt x="380146" y="436900"/>
                </a:lnTo>
                <a:lnTo>
                  <a:pt x="381338" y="438192"/>
                </a:lnTo>
                <a:lnTo>
                  <a:pt x="382529" y="439483"/>
                </a:lnTo>
                <a:lnTo>
                  <a:pt x="383721" y="440773"/>
                </a:lnTo>
                <a:lnTo>
                  <a:pt x="384913" y="442062"/>
                </a:lnTo>
                <a:lnTo>
                  <a:pt x="386105" y="443350"/>
                </a:lnTo>
                <a:lnTo>
                  <a:pt x="387296" y="444637"/>
                </a:lnTo>
                <a:lnTo>
                  <a:pt x="388488" y="445923"/>
                </a:lnTo>
                <a:lnTo>
                  <a:pt x="389679" y="447208"/>
                </a:lnTo>
                <a:lnTo>
                  <a:pt x="390871" y="448492"/>
                </a:lnTo>
                <a:lnTo>
                  <a:pt x="392063" y="449775"/>
                </a:lnTo>
                <a:lnTo>
                  <a:pt x="393255" y="451057"/>
                </a:lnTo>
                <a:lnTo>
                  <a:pt x="394446" y="452338"/>
                </a:lnTo>
                <a:lnTo>
                  <a:pt x="395638" y="453618"/>
                </a:lnTo>
                <a:lnTo>
                  <a:pt x="396830" y="454898"/>
                </a:lnTo>
                <a:lnTo>
                  <a:pt x="398022" y="456176"/>
                </a:lnTo>
                <a:lnTo>
                  <a:pt x="399213" y="457452"/>
                </a:lnTo>
                <a:lnTo>
                  <a:pt x="400404" y="458729"/>
                </a:lnTo>
                <a:lnTo>
                  <a:pt x="401596" y="460004"/>
                </a:lnTo>
                <a:lnTo>
                  <a:pt x="402788" y="461277"/>
                </a:lnTo>
                <a:lnTo>
                  <a:pt x="403980" y="462550"/>
                </a:lnTo>
                <a:lnTo>
                  <a:pt x="405171" y="463822"/>
                </a:lnTo>
                <a:lnTo>
                  <a:pt x="406363" y="465092"/>
                </a:lnTo>
                <a:lnTo>
                  <a:pt x="407555" y="466362"/>
                </a:lnTo>
                <a:lnTo>
                  <a:pt x="408747" y="467631"/>
                </a:lnTo>
                <a:lnTo>
                  <a:pt x="409938" y="468898"/>
                </a:lnTo>
                <a:lnTo>
                  <a:pt x="411130" y="470164"/>
                </a:lnTo>
                <a:lnTo>
                  <a:pt x="412321" y="471429"/>
                </a:lnTo>
                <a:lnTo>
                  <a:pt x="413513" y="472693"/>
                </a:lnTo>
                <a:lnTo>
                  <a:pt x="414705" y="473956"/>
                </a:lnTo>
                <a:lnTo>
                  <a:pt x="415897" y="475218"/>
                </a:lnTo>
                <a:lnTo>
                  <a:pt x="417088" y="476478"/>
                </a:lnTo>
                <a:lnTo>
                  <a:pt x="418280" y="477737"/>
                </a:lnTo>
                <a:lnTo>
                  <a:pt x="419472" y="478995"/>
                </a:lnTo>
                <a:lnTo>
                  <a:pt x="420663" y="480252"/>
                </a:lnTo>
                <a:lnTo>
                  <a:pt x="421855" y="481508"/>
                </a:lnTo>
                <a:lnTo>
                  <a:pt x="423046" y="482762"/>
                </a:lnTo>
                <a:lnTo>
                  <a:pt x="424238" y="484015"/>
                </a:lnTo>
                <a:lnTo>
                  <a:pt x="425430" y="485267"/>
                </a:lnTo>
                <a:lnTo>
                  <a:pt x="426622" y="486518"/>
                </a:lnTo>
                <a:lnTo>
                  <a:pt x="427812" y="487767"/>
                </a:lnTo>
                <a:lnTo>
                  <a:pt x="429005" y="489015"/>
                </a:lnTo>
                <a:lnTo>
                  <a:pt x="430198" y="490263"/>
                </a:lnTo>
                <a:lnTo>
                  <a:pt x="431391" y="491508"/>
                </a:lnTo>
                <a:lnTo>
                  <a:pt x="432578" y="492752"/>
                </a:lnTo>
                <a:lnTo>
                  <a:pt x="433771" y="493996"/>
                </a:lnTo>
                <a:lnTo>
                  <a:pt x="434964" y="495237"/>
                </a:lnTo>
                <a:lnTo>
                  <a:pt x="436157" y="496478"/>
                </a:lnTo>
                <a:lnTo>
                  <a:pt x="437344" y="497717"/>
                </a:lnTo>
                <a:lnTo>
                  <a:pt x="438537" y="498954"/>
                </a:lnTo>
                <a:lnTo>
                  <a:pt x="439730" y="500190"/>
                </a:lnTo>
                <a:lnTo>
                  <a:pt x="440923" y="501425"/>
                </a:lnTo>
                <a:lnTo>
                  <a:pt x="442116" y="502659"/>
                </a:lnTo>
                <a:lnTo>
                  <a:pt x="443303" y="503891"/>
                </a:lnTo>
                <a:lnTo>
                  <a:pt x="444496" y="505122"/>
                </a:lnTo>
                <a:lnTo>
                  <a:pt x="445688" y="506351"/>
                </a:lnTo>
                <a:lnTo>
                  <a:pt x="446881" y="507579"/>
                </a:lnTo>
                <a:lnTo>
                  <a:pt x="448074" y="508806"/>
                </a:lnTo>
                <a:lnTo>
                  <a:pt x="449261" y="510030"/>
                </a:lnTo>
                <a:lnTo>
                  <a:pt x="450454" y="511253"/>
                </a:lnTo>
                <a:lnTo>
                  <a:pt x="451647" y="512476"/>
                </a:lnTo>
                <a:lnTo>
                  <a:pt x="452840" y="513696"/>
                </a:lnTo>
                <a:lnTo>
                  <a:pt x="454033" y="514915"/>
                </a:lnTo>
                <a:lnTo>
                  <a:pt x="455220" y="516133"/>
                </a:lnTo>
                <a:lnTo>
                  <a:pt x="456413" y="517349"/>
                </a:lnTo>
                <a:lnTo>
                  <a:pt x="457606" y="518563"/>
                </a:lnTo>
                <a:lnTo>
                  <a:pt x="458799" y="519776"/>
                </a:lnTo>
                <a:lnTo>
                  <a:pt x="459986" y="520987"/>
                </a:lnTo>
                <a:lnTo>
                  <a:pt x="461179" y="522197"/>
                </a:lnTo>
                <a:lnTo>
                  <a:pt x="462372" y="523405"/>
                </a:lnTo>
                <a:lnTo>
                  <a:pt x="463565" y="524611"/>
                </a:lnTo>
                <a:lnTo>
                  <a:pt x="464758" y="525816"/>
                </a:lnTo>
                <a:lnTo>
                  <a:pt x="465945" y="527020"/>
                </a:lnTo>
                <a:lnTo>
                  <a:pt x="467138" y="528221"/>
                </a:lnTo>
                <a:lnTo>
                  <a:pt x="468330" y="529421"/>
                </a:lnTo>
                <a:lnTo>
                  <a:pt x="469523" y="530619"/>
                </a:lnTo>
                <a:lnTo>
                  <a:pt x="470716" y="531816"/>
                </a:lnTo>
                <a:lnTo>
                  <a:pt x="471903" y="533011"/>
                </a:lnTo>
                <a:lnTo>
                  <a:pt x="473096" y="534204"/>
                </a:lnTo>
                <a:lnTo>
                  <a:pt x="474289" y="535395"/>
                </a:lnTo>
                <a:lnTo>
                  <a:pt x="475482" y="536585"/>
                </a:lnTo>
                <a:lnTo>
                  <a:pt x="476675" y="537772"/>
                </a:lnTo>
                <a:lnTo>
                  <a:pt x="477862" y="538959"/>
                </a:lnTo>
                <a:lnTo>
                  <a:pt x="479055" y="540143"/>
                </a:lnTo>
                <a:lnTo>
                  <a:pt x="480248" y="541323"/>
                </a:lnTo>
                <a:lnTo>
                  <a:pt x="481441" y="542504"/>
                </a:lnTo>
                <a:lnTo>
                  <a:pt x="482628" y="543685"/>
                </a:lnTo>
                <a:lnTo>
                  <a:pt x="483821" y="544860"/>
                </a:lnTo>
                <a:lnTo>
                  <a:pt x="485014" y="546036"/>
                </a:lnTo>
                <a:lnTo>
                  <a:pt x="486207" y="547211"/>
                </a:lnTo>
                <a:lnTo>
                  <a:pt x="487400" y="548380"/>
                </a:lnTo>
                <a:lnTo>
                  <a:pt x="488587" y="549549"/>
                </a:lnTo>
                <a:lnTo>
                  <a:pt x="489780" y="550719"/>
                </a:lnTo>
                <a:lnTo>
                  <a:pt x="490973" y="551882"/>
                </a:lnTo>
                <a:lnTo>
                  <a:pt x="492165" y="553045"/>
                </a:lnTo>
                <a:lnTo>
                  <a:pt x="493358" y="554209"/>
                </a:lnTo>
                <a:lnTo>
                  <a:pt x="494545" y="555372"/>
                </a:lnTo>
                <a:lnTo>
                  <a:pt x="495738" y="556530"/>
                </a:lnTo>
                <a:lnTo>
                  <a:pt x="496931" y="557681"/>
                </a:lnTo>
                <a:lnTo>
                  <a:pt x="498124" y="558839"/>
                </a:lnTo>
                <a:lnTo>
                  <a:pt x="499311" y="559990"/>
                </a:lnTo>
                <a:lnTo>
                  <a:pt x="500504" y="561136"/>
                </a:lnTo>
                <a:lnTo>
                  <a:pt x="501697" y="562288"/>
                </a:lnTo>
                <a:lnTo>
                  <a:pt x="502890" y="563427"/>
                </a:lnTo>
                <a:lnTo>
                  <a:pt x="504083" y="564573"/>
                </a:lnTo>
                <a:lnTo>
                  <a:pt x="505270" y="565713"/>
                </a:lnTo>
                <a:lnTo>
                  <a:pt x="506463" y="566853"/>
                </a:lnTo>
                <a:lnTo>
                  <a:pt x="507656" y="567992"/>
                </a:lnTo>
                <a:lnTo>
                  <a:pt x="508849" y="569126"/>
                </a:lnTo>
                <a:lnTo>
                  <a:pt x="510042" y="570254"/>
                </a:lnTo>
                <a:lnTo>
                  <a:pt x="511229" y="571388"/>
                </a:lnTo>
                <a:lnTo>
                  <a:pt x="512422" y="572516"/>
                </a:lnTo>
                <a:lnTo>
                  <a:pt x="513614" y="573638"/>
                </a:lnTo>
                <a:lnTo>
                  <a:pt x="514807" y="574760"/>
                </a:lnTo>
                <a:lnTo>
                  <a:pt x="516000" y="575882"/>
                </a:lnTo>
                <a:lnTo>
                  <a:pt x="517187" y="577004"/>
                </a:lnTo>
                <a:lnTo>
                  <a:pt x="518380" y="578121"/>
                </a:lnTo>
                <a:lnTo>
                  <a:pt x="519573" y="579231"/>
                </a:lnTo>
                <a:lnTo>
                  <a:pt x="520766" y="580347"/>
                </a:lnTo>
                <a:lnTo>
                  <a:pt x="521953" y="581451"/>
                </a:lnTo>
                <a:lnTo>
                  <a:pt x="523146" y="582562"/>
                </a:lnTo>
                <a:lnTo>
                  <a:pt x="524339" y="583666"/>
                </a:lnTo>
                <a:lnTo>
                  <a:pt x="525532" y="584764"/>
                </a:lnTo>
                <a:lnTo>
                  <a:pt x="526725" y="585863"/>
                </a:lnTo>
                <a:lnTo>
                  <a:pt x="527912" y="586961"/>
                </a:lnTo>
                <a:lnTo>
                  <a:pt x="529105" y="588060"/>
                </a:lnTo>
                <a:lnTo>
                  <a:pt x="530298" y="589146"/>
                </a:lnTo>
                <a:lnTo>
                  <a:pt x="531491" y="590239"/>
                </a:lnTo>
                <a:lnTo>
                  <a:pt x="532684" y="591325"/>
                </a:lnTo>
                <a:lnTo>
                  <a:pt x="533871" y="592406"/>
                </a:lnTo>
                <a:lnTo>
                  <a:pt x="535064" y="593493"/>
                </a:lnTo>
                <a:lnTo>
                  <a:pt x="536257" y="594568"/>
                </a:lnTo>
                <a:lnTo>
                  <a:pt x="537449" y="595642"/>
                </a:lnTo>
                <a:lnTo>
                  <a:pt x="538642" y="596717"/>
                </a:lnTo>
                <a:lnTo>
                  <a:pt x="539829" y="597792"/>
                </a:lnTo>
                <a:lnTo>
                  <a:pt x="541022" y="598855"/>
                </a:lnTo>
                <a:lnTo>
                  <a:pt x="542215" y="599924"/>
                </a:lnTo>
                <a:lnTo>
                  <a:pt x="543408" y="600987"/>
                </a:lnTo>
                <a:lnTo>
                  <a:pt x="544595" y="602044"/>
                </a:lnTo>
                <a:lnTo>
                  <a:pt x="545788" y="603101"/>
                </a:lnTo>
                <a:lnTo>
                  <a:pt x="546981" y="604158"/>
                </a:lnTo>
                <a:lnTo>
                  <a:pt x="548174" y="605209"/>
                </a:lnTo>
                <a:lnTo>
                  <a:pt x="549367" y="606255"/>
                </a:lnTo>
                <a:lnTo>
                  <a:pt x="550554" y="607300"/>
                </a:lnTo>
                <a:lnTo>
                  <a:pt x="551747" y="608345"/>
                </a:lnTo>
                <a:lnTo>
                  <a:pt x="552940" y="609385"/>
                </a:lnTo>
                <a:lnTo>
                  <a:pt x="554133" y="610424"/>
                </a:lnTo>
                <a:lnTo>
                  <a:pt x="555326" y="611458"/>
                </a:lnTo>
                <a:lnTo>
                  <a:pt x="556513" y="612485"/>
                </a:lnTo>
                <a:lnTo>
                  <a:pt x="557706" y="613513"/>
                </a:lnTo>
                <a:lnTo>
                  <a:pt x="558899" y="614540"/>
                </a:lnTo>
                <a:lnTo>
                  <a:pt x="560091" y="615562"/>
                </a:lnTo>
                <a:lnTo>
                  <a:pt x="561284" y="616578"/>
                </a:lnTo>
                <a:lnTo>
                  <a:pt x="562471" y="617593"/>
                </a:lnTo>
                <a:lnTo>
                  <a:pt x="563664" y="618609"/>
                </a:lnTo>
                <a:lnTo>
                  <a:pt x="564857" y="619619"/>
                </a:lnTo>
                <a:lnTo>
                  <a:pt x="566050" y="620623"/>
                </a:lnTo>
                <a:lnTo>
                  <a:pt x="567237" y="621627"/>
                </a:lnTo>
                <a:lnTo>
                  <a:pt x="568430" y="622625"/>
                </a:lnTo>
                <a:lnTo>
                  <a:pt x="569623" y="623623"/>
                </a:lnTo>
                <a:lnTo>
                  <a:pt x="570816" y="624615"/>
                </a:lnTo>
                <a:lnTo>
                  <a:pt x="572009" y="625607"/>
                </a:lnTo>
                <a:lnTo>
                  <a:pt x="573196" y="626594"/>
                </a:lnTo>
                <a:lnTo>
                  <a:pt x="574389" y="627574"/>
                </a:lnTo>
                <a:lnTo>
                  <a:pt x="575582" y="628554"/>
                </a:lnTo>
                <a:lnTo>
                  <a:pt x="576775" y="629529"/>
                </a:lnTo>
                <a:lnTo>
                  <a:pt x="577968" y="630503"/>
                </a:lnTo>
                <a:lnTo>
                  <a:pt x="579155" y="631472"/>
                </a:lnTo>
                <a:lnTo>
                  <a:pt x="580348" y="632440"/>
                </a:lnTo>
                <a:lnTo>
                  <a:pt x="581541" y="633403"/>
                </a:lnTo>
                <a:lnTo>
                  <a:pt x="582733" y="634359"/>
                </a:lnTo>
                <a:lnTo>
                  <a:pt x="583926" y="635316"/>
                </a:lnTo>
                <a:lnTo>
                  <a:pt x="585113" y="636267"/>
                </a:lnTo>
                <a:lnTo>
                  <a:pt x="586306" y="637218"/>
                </a:lnTo>
                <a:lnTo>
                  <a:pt x="587499" y="638163"/>
                </a:lnTo>
                <a:lnTo>
                  <a:pt x="588692" y="639102"/>
                </a:lnTo>
                <a:lnTo>
                  <a:pt x="589879" y="640041"/>
                </a:lnTo>
                <a:lnTo>
                  <a:pt x="591072" y="640974"/>
                </a:lnTo>
                <a:lnTo>
                  <a:pt x="592265" y="641907"/>
                </a:lnTo>
                <a:lnTo>
                  <a:pt x="593458" y="642834"/>
                </a:lnTo>
                <a:lnTo>
                  <a:pt x="594651" y="643755"/>
                </a:lnTo>
                <a:lnTo>
                  <a:pt x="595838" y="644671"/>
                </a:lnTo>
                <a:lnTo>
                  <a:pt x="597031" y="645586"/>
                </a:lnTo>
                <a:lnTo>
                  <a:pt x="598224" y="646501"/>
                </a:lnTo>
                <a:lnTo>
                  <a:pt x="599417" y="647405"/>
                </a:lnTo>
                <a:lnTo>
                  <a:pt x="600610" y="648308"/>
                </a:lnTo>
                <a:lnTo>
                  <a:pt x="601797" y="649212"/>
                </a:lnTo>
                <a:lnTo>
                  <a:pt x="602990" y="650110"/>
                </a:lnTo>
                <a:lnTo>
                  <a:pt x="604183" y="651001"/>
                </a:lnTo>
                <a:lnTo>
                  <a:pt x="605375" y="651887"/>
                </a:lnTo>
                <a:lnTo>
                  <a:pt x="606562" y="652773"/>
                </a:lnTo>
                <a:lnTo>
                  <a:pt x="607755" y="653653"/>
                </a:lnTo>
                <a:lnTo>
                  <a:pt x="608948" y="654527"/>
                </a:lnTo>
                <a:lnTo>
                  <a:pt x="610141" y="655401"/>
                </a:lnTo>
                <a:lnTo>
                  <a:pt x="611334" y="656269"/>
                </a:lnTo>
                <a:lnTo>
                  <a:pt x="612521" y="657131"/>
                </a:lnTo>
                <a:lnTo>
                  <a:pt x="613714" y="657988"/>
                </a:lnTo>
                <a:lnTo>
                  <a:pt x="614907" y="658844"/>
                </a:lnTo>
                <a:lnTo>
                  <a:pt x="616100" y="659694"/>
                </a:lnTo>
                <a:lnTo>
                  <a:pt x="617293" y="660545"/>
                </a:lnTo>
                <a:lnTo>
                  <a:pt x="618480" y="661389"/>
                </a:lnTo>
                <a:lnTo>
                  <a:pt x="619673" y="662228"/>
                </a:lnTo>
                <a:lnTo>
                  <a:pt x="620866" y="663060"/>
                </a:lnTo>
                <a:lnTo>
                  <a:pt x="622059" y="663887"/>
                </a:lnTo>
                <a:lnTo>
                  <a:pt x="623252" y="664714"/>
                </a:lnTo>
                <a:lnTo>
                  <a:pt x="624439" y="665535"/>
                </a:lnTo>
                <a:lnTo>
                  <a:pt x="625632" y="666356"/>
                </a:lnTo>
                <a:lnTo>
                  <a:pt x="626825" y="667165"/>
                </a:lnTo>
                <a:lnTo>
                  <a:pt x="628017" y="667974"/>
                </a:lnTo>
                <a:lnTo>
                  <a:pt x="629204" y="668777"/>
                </a:lnTo>
                <a:lnTo>
                  <a:pt x="630397" y="669580"/>
                </a:lnTo>
                <a:lnTo>
                  <a:pt x="631590" y="670372"/>
                </a:lnTo>
                <a:lnTo>
                  <a:pt x="632783" y="671163"/>
                </a:lnTo>
                <a:lnTo>
                  <a:pt x="633976" y="671948"/>
                </a:lnTo>
                <a:lnTo>
                  <a:pt x="635163" y="672734"/>
                </a:lnTo>
                <a:lnTo>
                  <a:pt x="636356" y="673508"/>
                </a:lnTo>
                <a:lnTo>
                  <a:pt x="637549" y="674281"/>
                </a:lnTo>
                <a:lnTo>
                  <a:pt x="638742" y="675049"/>
                </a:lnTo>
                <a:lnTo>
                  <a:pt x="639935" y="675811"/>
                </a:lnTo>
                <a:lnTo>
                  <a:pt x="641122" y="676572"/>
                </a:lnTo>
                <a:lnTo>
                  <a:pt x="642315" y="677322"/>
                </a:lnTo>
                <a:lnTo>
                  <a:pt x="643508" y="678073"/>
                </a:lnTo>
                <a:lnTo>
                  <a:pt x="644701" y="678817"/>
                </a:lnTo>
                <a:lnTo>
                  <a:pt x="645894" y="679561"/>
                </a:lnTo>
                <a:lnTo>
                  <a:pt x="647081" y="680293"/>
                </a:lnTo>
                <a:lnTo>
                  <a:pt x="648274" y="681025"/>
                </a:lnTo>
                <a:lnTo>
                  <a:pt x="649467" y="681752"/>
                </a:lnTo>
                <a:lnTo>
                  <a:pt x="650660" y="682472"/>
                </a:lnTo>
                <a:lnTo>
                  <a:pt x="651846" y="683187"/>
                </a:lnTo>
                <a:lnTo>
                  <a:pt x="653039" y="683901"/>
                </a:lnTo>
                <a:lnTo>
                  <a:pt x="654232" y="684604"/>
                </a:lnTo>
                <a:lnTo>
                  <a:pt x="655425" y="685307"/>
                </a:lnTo>
                <a:lnTo>
                  <a:pt x="656618" y="686004"/>
                </a:lnTo>
                <a:lnTo>
                  <a:pt x="657805" y="686695"/>
                </a:lnTo>
                <a:lnTo>
                  <a:pt x="658998" y="687386"/>
                </a:lnTo>
                <a:lnTo>
                  <a:pt x="660191" y="688065"/>
                </a:lnTo>
                <a:lnTo>
                  <a:pt x="661384" y="688744"/>
                </a:lnTo>
                <a:lnTo>
                  <a:pt x="662577" y="689417"/>
                </a:lnTo>
                <a:lnTo>
                  <a:pt x="663764" y="690084"/>
                </a:lnTo>
                <a:lnTo>
                  <a:pt x="664957" y="690746"/>
                </a:lnTo>
                <a:lnTo>
                  <a:pt x="666150" y="691401"/>
                </a:lnTo>
                <a:lnTo>
                  <a:pt x="667343" y="692057"/>
                </a:lnTo>
                <a:lnTo>
                  <a:pt x="668536" y="692707"/>
                </a:lnTo>
                <a:lnTo>
                  <a:pt x="669723" y="693344"/>
                </a:lnTo>
                <a:lnTo>
                  <a:pt x="670916" y="693982"/>
                </a:lnTo>
                <a:lnTo>
                  <a:pt x="672109" y="694614"/>
                </a:lnTo>
                <a:lnTo>
                  <a:pt x="673302" y="695246"/>
                </a:lnTo>
                <a:lnTo>
                  <a:pt x="674489" y="695866"/>
                </a:lnTo>
                <a:lnTo>
                  <a:pt x="675681" y="696486"/>
                </a:lnTo>
                <a:lnTo>
                  <a:pt x="676874" y="697094"/>
                </a:lnTo>
                <a:lnTo>
                  <a:pt x="678067" y="697703"/>
                </a:lnTo>
                <a:lnTo>
                  <a:pt x="679260" y="698305"/>
                </a:lnTo>
                <a:lnTo>
                  <a:pt x="680447" y="698902"/>
                </a:lnTo>
                <a:lnTo>
                  <a:pt x="681640" y="699498"/>
                </a:lnTo>
                <a:lnTo>
                  <a:pt x="682833" y="700083"/>
                </a:lnTo>
                <a:lnTo>
                  <a:pt x="684026" y="700667"/>
                </a:lnTo>
                <a:lnTo>
                  <a:pt x="685219" y="701240"/>
                </a:lnTo>
                <a:lnTo>
                  <a:pt x="686406" y="701813"/>
                </a:lnTo>
                <a:lnTo>
                  <a:pt x="687599" y="702380"/>
                </a:lnTo>
                <a:lnTo>
                  <a:pt x="688792" y="702941"/>
                </a:lnTo>
                <a:lnTo>
                  <a:pt x="689985" y="703496"/>
                </a:lnTo>
                <a:lnTo>
                  <a:pt x="691172" y="704051"/>
                </a:lnTo>
                <a:lnTo>
                  <a:pt x="692365" y="704594"/>
                </a:lnTo>
                <a:lnTo>
                  <a:pt x="693558" y="705138"/>
                </a:lnTo>
                <a:lnTo>
                  <a:pt x="694751" y="705669"/>
                </a:lnTo>
                <a:lnTo>
                  <a:pt x="695943" y="706201"/>
                </a:lnTo>
                <a:lnTo>
                  <a:pt x="697131" y="706726"/>
                </a:lnTo>
                <a:lnTo>
                  <a:pt x="698323" y="707246"/>
                </a:lnTo>
                <a:lnTo>
                  <a:pt x="699516" y="707766"/>
                </a:lnTo>
                <a:lnTo>
                  <a:pt x="700709" y="708274"/>
                </a:lnTo>
                <a:lnTo>
                  <a:pt x="701902" y="708782"/>
                </a:lnTo>
                <a:lnTo>
                  <a:pt x="703089" y="709278"/>
                </a:lnTo>
                <a:lnTo>
                  <a:pt x="704282" y="709774"/>
                </a:lnTo>
                <a:lnTo>
                  <a:pt x="705475" y="710264"/>
                </a:lnTo>
                <a:lnTo>
                  <a:pt x="706668" y="710748"/>
                </a:lnTo>
                <a:lnTo>
                  <a:pt x="707861" y="711226"/>
                </a:lnTo>
                <a:lnTo>
                  <a:pt x="709048" y="711705"/>
                </a:lnTo>
                <a:lnTo>
                  <a:pt x="710241" y="712171"/>
                </a:lnTo>
                <a:lnTo>
                  <a:pt x="711434" y="712638"/>
                </a:lnTo>
                <a:lnTo>
                  <a:pt x="712627" y="713093"/>
                </a:lnTo>
                <a:lnTo>
                  <a:pt x="713814" y="713547"/>
                </a:lnTo>
                <a:lnTo>
                  <a:pt x="715007" y="713996"/>
                </a:lnTo>
                <a:lnTo>
                  <a:pt x="716200" y="714445"/>
                </a:lnTo>
                <a:lnTo>
                  <a:pt x="717393" y="714882"/>
                </a:lnTo>
                <a:lnTo>
                  <a:pt x="718585" y="715313"/>
                </a:lnTo>
                <a:lnTo>
                  <a:pt x="719773" y="715744"/>
                </a:lnTo>
                <a:lnTo>
                  <a:pt x="720965" y="716169"/>
                </a:lnTo>
                <a:lnTo>
                  <a:pt x="722158" y="716589"/>
                </a:lnTo>
                <a:lnTo>
                  <a:pt x="723351" y="717002"/>
                </a:lnTo>
                <a:lnTo>
                  <a:pt x="724544" y="717410"/>
                </a:lnTo>
                <a:lnTo>
                  <a:pt x="725731" y="717817"/>
                </a:lnTo>
                <a:lnTo>
                  <a:pt x="726924" y="718213"/>
                </a:lnTo>
                <a:lnTo>
                  <a:pt x="728117" y="718608"/>
                </a:lnTo>
                <a:lnTo>
                  <a:pt x="729310" y="718998"/>
                </a:lnTo>
                <a:lnTo>
                  <a:pt x="730503" y="719382"/>
                </a:lnTo>
                <a:lnTo>
                  <a:pt x="731690" y="719760"/>
                </a:lnTo>
                <a:lnTo>
                  <a:pt x="732883" y="720138"/>
                </a:lnTo>
                <a:lnTo>
                  <a:pt x="734076" y="720510"/>
                </a:lnTo>
                <a:lnTo>
                  <a:pt x="735269" y="720876"/>
                </a:lnTo>
                <a:lnTo>
                  <a:pt x="736456" y="721236"/>
                </a:lnTo>
                <a:lnTo>
                  <a:pt x="737649" y="721591"/>
                </a:lnTo>
                <a:lnTo>
                  <a:pt x="738842" y="721939"/>
                </a:lnTo>
                <a:lnTo>
                  <a:pt x="740035" y="722288"/>
                </a:lnTo>
                <a:lnTo>
                  <a:pt x="741228" y="722630"/>
                </a:lnTo>
                <a:lnTo>
                  <a:pt x="742415" y="722967"/>
                </a:lnTo>
                <a:lnTo>
                  <a:pt x="743607" y="723297"/>
                </a:lnTo>
                <a:lnTo>
                  <a:pt x="744800" y="723628"/>
                </a:lnTo>
                <a:lnTo>
                  <a:pt x="745993" y="723947"/>
                </a:lnTo>
                <a:lnTo>
                  <a:pt x="747186" y="724266"/>
                </a:lnTo>
                <a:lnTo>
                  <a:pt x="748373" y="724579"/>
                </a:lnTo>
                <a:lnTo>
                  <a:pt x="749566" y="724892"/>
                </a:lnTo>
                <a:lnTo>
                  <a:pt x="750759" y="725199"/>
                </a:lnTo>
                <a:lnTo>
                  <a:pt x="751952" y="725494"/>
                </a:lnTo>
                <a:lnTo>
                  <a:pt x="753145" y="725795"/>
                </a:lnTo>
                <a:lnTo>
                  <a:pt x="754332" y="726085"/>
                </a:lnTo>
                <a:lnTo>
                  <a:pt x="755525" y="726374"/>
                </a:lnTo>
                <a:lnTo>
                  <a:pt x="756718" y="726658"/>
                </a:lnTo>
                <a:lnTo>
                  <a:pt x="757911" y="726935"/>
                </a:lnTo>
                <a:lnTo>
                  <a:pt x="759098" y="727207"/>
                </a:lnTo>
                <a:lnTo>
                  <a:pt x="760291" y="727479"/>
                </a:lnTo>
                <a:lnTo>
                  <a:pt x="761484" y="727744"/>
                </a:lnTo>
                <a:lnTo>
                  <a:pt x="762677" y="728004"/>
                </a:lnTo>
                <a:lnTo>
                  <a:pt x="763870" y="728264"/>
                </a:lnTo>
                <a:lnTo>
                  <a:pt x="765057" y="728518"/>
                </a:lnTo>
                <a:lnTo>
                  <a:pt x="766249" y="728766"/>
                </a:lnTo>
                <a:lnTo>
                  <a:pt x="767442" y="729014"/>
                </a:lnTo>
                <a:lnTo>
                  <a:pt x="768635" y="729256"/>
                </a:lnTo>
                <a:lnTo>
                  <a:pt x="769828" y="729492"/>
                </a:lnTo>
                <a:lnTo>
                  <a:pt x="771015" y="729729"/>
                </a:lnTo>
                <a:lnTo>
                  <a:pt x="772208" y="729953"/>
                </a:lnTo>
                <a:lnTo>
                  <a:pt x="773401" y="730183"/>
                </a:lnTo>
                <a:lnTo>
                  <a:pt x="774594" y="730402"/>
                </a:lnTo>
                <a:lnTo>
                  <a:pt x="775781" y="730620"/>
                </a:lnTo>
                <a:lnTo>
                  <a:pt x="776974" y="730833"/>
                </a:lnTo>
                <a:lnTo>
                  <a:pt x="778167" y="731046"/>
                </a:lnTo>
                <a:lnTo>
                  <a:pt x="779360" y="731252"/>
                </a:lnTo>
                <a:lnTo>
                  <a:pt x="780553" y="731459"/>
                </a:lnTo>
                <a:lnTo>
                  <a:pt x="781740" y="731654"/>
                </a:lnTo>
                <a:lnTo>
                  <a:pt x="782933" y="731855"/>
                </a:lnTo>
                <a:lnTo>
                  <a:pt x="784126" y="732044"/>
                </a:lnTo>
                <a:lnTo>
                  <a:pt x="785319" y="732233"/>
                </a:lnTo>
                <a:lnTo>
                  <a:pt x="786512" y="732422"/>
                </a:lnTo>
                <a:lnTo>
                  <a:pt x="787699" y="732599"/>
                </a:lnTo>
                <a:lnTo>
                  <a:pt x="788891" y="732782"/>
                </a:lnTo>
                <a:lnTo>
                  <a:pt x="790084" y="732953"/>
                </a:lnTo>
                <a:lnTo>
                  <a:pt x="791277" y="733124"/>
                </a:lnTo>
                <a:lnTo>
                  <a:pt x="792470" y="733296"/>
                </a:lnTo>
                <a:lnTo>
                  <a:pt x="793657" y="733461"/>
                </a:lnTo>
                <a:lnTo>
                  <a:pt x="794850" y="733626"/>
                </a:lnTo>
                <a:lnTo>
                  <a:pt x="796043" y="733780"/>
                </a:lnTo>
                <a:lnTo>
                  <a:pt x="797236" y="733939"/>
                </a:lnTo>
                <a:lnTo>
                  <a:pt x="798423" y="734093"/>
                </a:lnTo>
                <a:lnTo>
                  <a:pt x="799616" y="734240"/>
                </a:lnTo>
                <a:lnTo>
                  <a:pt x="800809" y="734388"/>
                </a:lnTo>
                <a:lnTo>
                  <a:pt x="802002" y="734530"/>
                </a:lnTo>
                <a:lnTo>
                  <a:pt x="803195" y="734672"/>
                </a:lnTo>
                <a:lnTo>
                  <a:pt x="804382" y="734813"/>
                </a:lnTo>
                <a:lnTo>
                  <a:pt x="805575" y="734949"/>
                </a:lnTo>
                <a:lnTo>
                  <a:pt x="806768" y="735079"/>
                </a:lnTo>
                <a:lnTo>
                  <a:pt x="807961" y="735209"/>
                </a:lnTo>
                <a:lnTo>
                  <a:pt x="809154" y="735339"/>
                </a:lnTo>
                <a:lnTo>
                  <a:pt x="810341" y="735463"/>
                </a:lnTo>
                <a:lnTo>
                  <a:pt x="811533" y="735581"/>
                </a:lnTo>
                <a:lnTo>
                  <a:pt x="812726" y="735699"/>
                </a:lnTo>
                <a:lnTo>
                  <a:pt x="813919" y="735817"/>
                </a:lnTo>
                <a:lnTo>
                  <a:pt x="815112" y="735929"/>
                </a:lnTo>
                <a:lnTo>
                  <a:pt x="816299" y="736042"/>
                </a:lnTo>
                <a:lnTo>
                  <a:pt x="817492" y="736154"/>
                </a:lnTo>
                <a:lnTo>
                  <a:pt x="818685" y="736260"/>
                </a:lnTo>
                <a:lnTo>
                  <a:pt x="819878" y="736361"/>
                </a:lnTo>
                <a:lnTo>
                  <a:pt x="821065" y="736467"/>
                </a:lnTo>
                <a:lnTo>
                  <a:pt x="822258" y="736567"/>
                </a:lnTo>
                <a:lnTo>
                  <a:pt x="823451" y="736662"/>
                </a:lnTo>
                <a:lnTo>
                  <a:pt x="824644" y="736756"/>
                </a:lnTo>
                <a:lnTo>
                  <a:pt x="825837" y="736851"/>
                </a:lnTo>
                <a:lnTo>
                  <a:pt x="827024" y="736939"/>
                </a:lnTo>
                <a:lnTo>
                  <a:pt x="828217" y="737028"/>
                </a:lnTo>
                <a:lnTo>
                  <a:pt x="829410" y="737117"/>
                </a:lnTo>
                <a:lnTo>
                  <a:pt x="830603" y="737199"/>
                </a:lnTo>
                <a:lnTo>
                  <a:pt x="831796" y="737282"/>
                </a:lnTo>
                <a:lnTo>
                  <a:pt x="832983" y="737365"/>
                </a:lnTo>
                <a:lnTo>
                  <a:pt x="834176" y="737441"/>
                </a:lnTo>
                <a:lnTo>
                  <a:pt x="835368" y="737518"/>
                </a:lnTo>
                <a:lnTo>
                  <a:pt x="836561" y="737595"/>
                </a:lnTo>
                <a:lnTo>
                  <a:pt x="837754" y="737666"/>
                </a:lnTo>
                <a:lnTo>
                  <a:pt x="838941" y="737737"/>
                </a:lnTo>
                <a:lnTo>
                  <a:pt x="840134" y="737807"/>
                </a:lnTo>
                <a:lnTo>
                  <a:pt x="841327" y="737872"/>
                </a:lnTo>
                <a:lnTo>
                  <a:pt x="842520" y="737943"/>
                </a:lnTo>
                <a:lnTo>
                  <a:pt x="843707" y="738002"/>
                </a:lnTo>
                <a:lnTo>
                  <a:pt x="844900" y="738067"/>
                </a:lnTo>
                <a:lnTo>
                  <a:pt x="846093" y="738126"/>
                </a:lnTo>
                <a:lnTo>
                  <a:pt x="847286" y="738185"/>
                </a:lnTo>
                <a:lnTo>
                  <a:pt x="848479" y="738244"/>
                </a:lnTo>
                <a:lnTo>
                  <a:pt x="849666" y="738304"/>
                </a:lnTo>
                <a:lnTo>
                  <a:pt x="850859" y="738357"/>
                </a:lnTo>
                <a:lnTo>
                  <a:pt x="852052" y="738410"/>
                </a:lnTo>
                <a:lnTo>
                  <a:pt x="853245" y="738463"/>
                </a:lnTo>
                <a:lnTo>
                  <a:pt x="854438" y="738516"/>
                </a:lnTo>
                <a:lnTo>
                  <a:pt x="855625" y="738563"/>
                </a:lnTo>
                <a:lnTo>
                  <a:pt x="856818" y="738611"/>
                </a:lnTo>
                <a:lnTo>
                  <a:pt x="858010" y="738658"/>
                </a:lnTo>
                <a:lnTo>
                  <a:pt x="859203" y="738705"/>
                </a:lnTo>
                <a:lnTo>
                  <a:pt x="860390" y="738746"/>
                </a:lnTo>
                <a:lnTo>
                  <a:pt x="861583" y="738794"/>
                </a:lnTo>
                <a:lnTo>
                  <a:pt x="862776" y="738835"/>
                </a:lnTo>
                <a:lnTo>
                  <a:pt x="863969" y="738870"/>
                </a:lnTo>
                <a:lnTo>
                  <a:pt x="865162" y="738912"/>
                </a:lnTo>
                <a:lnTo>
                  <a:pt x="866349" y="738953"/>
                </a:lnTo>
                <a:lnTo>
                  <a:pt x="867542" y="738989"/>
                </a:lnTo>
                <a:lnTo>
                  <a:pt x="868735" y="739024"/>
                </a:lnTo>
                <a:lnTo>
                  <a:pt x="869928" y="739059"/>
                </a:lnTo>
                <a:lnTo>
                  <a:pt x="871121" y="739095"/>
                </a:lnTo>
                <a:lnTo>
                  <a:pt x="872308" y="739130"/>
                </a:lnTo>
                <a:lnTo>
                  <a:pt x="873501" y="739160"/>
                </a:lnTo>
                <a:lnTo>
                  <a:pt x="874694" y="739189"/>
                </a:lnTo>
                <a:lnTo>
                  <a:pt x="875887" y="739219"/>
                </a:lnTo>
                <a:lnTo>
                  <a:pt x="877080" y="739248"/>
                </a:lnTo>
                <a:lnTo>
                  <a:pt x="878267" y="739278"/>
                </a:lnTo>
                <a:lnTo>
                  <a:pt x="879459" y="739307"/>
                </a:lnTo>
                <a:lnTo>
                  <a:pt x="880652" y="739337"/>
                </a:lnTo>
                <a:lnTo>
                  <a:pt x="881845" y="739361"/>
                </a:lnTo>
                <a:lnTo>
                  <a:pt x="883032" y="739384"/>
                </a:lnTo>
                <a:lnTo>
                  <a:pt x="884225" y="739408"/>
                </a:lnTo>
                <a:lnTo>
                  <a:pt x="885418" y="739432"/>
                </a:lnTo>
                <a:lnTo>
                  <a:pt x="886611" y="739455"/>
                </a:lnTo>
                <a:lnTo>
                  <a:pt x="887804" y="739479"/>
                </a:lnTo>
                <a:lnTo>
                  <a:pt x="888991" y="739502"/>
                </a:lnTo>
                <a:lnTo>
                  <a:pt x="890184" y="739520"/>
                </a:lnTo>
                <a:lnTo>
                  <a:pt x="891377" y="739544"/>
                </a:lnTo>
                <a:lnTo>
                  <a:pt x="892570" y="739561"/>
                </a:lnTo>
                <a:lnTo>
                  <a:pt x="893763" y="739579"/>
                </a:lnTo>
                <a:lnTo>
                  <a:pt x="894950" y="739603"/>
                </a:lnTo>
                <a:lnTo>
                  <a:pt x="896143" y="739620"/>
                </a:lnTo>
                <a:lnTo>
                  <a:pt x="897336" y="739638"/>
                </a:lnTo>
                <a:lnTo>
                  <a:pt x="898529" y="739650"/>
                </a:lnTo>
                <a:lnTo>
                  <a:pt x="899722" y="739668"/>
                </a:lnTo>
                <a:lnTo>
                  <a:pt x="900909" y="739685"/>
                </a:lnTo>
                <a:lnTo>
                  <a:pt x="902101" y="739697"/>
                </a:lnTo>
                <a:lnTo>
                  <a:pt x="903294" y="739715"/>
                </a:lnTo>
                <a:lnTo>
                  <a:pt x="904487" y="739727"/>
                </a:lnTo>
                <a:lnTo>
                  <a:pt x="905674" y="739744"/>
                </a:lnTo>
                <a:lnTo>
                  <a:pt x="906867" y="739756"/>
                </a:lnTo>
                <a:lnTo>
                  <a:pt x="908060" y="739768"/>
                </a:lnTo>
                <a:lnTo>
                  <a:pt x="909253" y="739780"/>
                </a:lnTo>
                <a:lnTo>
                  <a:pt x="910446" y="739792"/>
                </a:lnTo>
                <a:lnTo>
                  <a:pt x="911633" y="739804"/>
                </a:lnTo>
                <a:lnTo>
                  <a:pt x="912826" y="739815"/>
                </a:lnTo>
                <a:lnTo>
                  <a:pt x="914019" y="739827"/>
                </a:lnTo>
                <a:lnTo>
                  <a:pt x="915212" y="739839"/>
                </a:lnTo>
                <a:lnTo>
                  <a:pt x="916405" y="739845"/>
                </a:lnTo>
                <a:lnTo>
                  <a:pt x="917592" y="739857"/>
                </a:lnTo>
                <a:lnTo>
                  <a:pt x="918785" y="739863"/>
                </a:lnTo>
                <a:lnTo>
                  <a:pt x="919978" y="739874"/>
                </a:lnTo>
                <a:lnTo>
                  <a:pt x="921171" y="739886"/>
                </a:lnTo>
                <a:lnTo>
                  <a:pt x="922364" y="739892"/>
                </a:lnTo>
                <a:lnTo>
                  <a:pt x="923551" y="739898"/>
                </a:lnTo>
                <a:lnTo>
                  <a:pt x="924744" y="739910"/>
                </a:lnTo>
                <a:lnTo>
                  <a:pt x="925936" y="739916"/>
                </a:lnTo>
                <a:lnTo>
                  <a:pt x="927129" y="739922"/>
                </a:lnTo>
                <a:lnTo>
                  <a:pt x="928316" y="739928"/>
                </a:lnTo>
                <a:lnTo>
                  <a:pt x="929509" y="739933"/>
                </a:lnTo>
                <a:lnTo>
                  <a:pt x="930702" y="739945"/>
                </a:lnTo>
                <a:lnTo>
                  <a:pt x="931895" y="739951"/>
                </a:lnTo>
                <a:lnTo>
                  <a:pt x="933088" y="739957"/>
                </a:lnTo>
                <a:lnTo>
                  <a:pt x="934275" y="739963"/>
                </a:lnTo>
                <a:lnTo>
                  <a:pt x="935468" y="739969"/>
                </a:lnTo>
                <a:lnTo>
                  <a:pt x="936661" y="739975"/>
                </a:lnTo>
                <a:lnTo>
                  <a:pt x="937854" y="739975"/>
                </a:lnTo>
                <a:lnTo>
                  <a:pt x="939047" y="739981"/>
                </a:lnTo>
                <a:lnTo>
                  <a:pt x="940234" y="739987"/>
                </a:lnTo>
                <a:lnTo>
                  <a:pt x="941427" y="739993"/>
                </a:lnTo>
                <a:lnTo>
                  <a:pt x="942620" y="739998"/>
                </a:lnTo>
                <a:lnTo>
                  <a:pt x="943813" y="739998"/>
                </a:lnTo>
                <a:lnTo>
                  <a:pt x="945000" y="740004"/>
                </a:lnTo>
                <a:lnTo>
                  <a:pt x="946193" y="740010"/>
                </a:lnTo>
                <a:lnTo>
                  <a:pt x="947386" y="740010"/>
                </a:lnTo>
                <a:lnTo>
                  <a:pt x="948578" y="740016"/>
                </a:lnTo>
                <a:lnTo>
                  <a:pt x="949771" y="740022"/>
                </a:lnTo>
                <a:lnTo>
                  <a:pt x="950958" y="740022"/>
                </a:lnTo>
                <a:lnTo>
                  <a:pt x="952151" y="740028"/>
                </a:lnTo>
                <a:lnTo>
                  <a:pt x="953344" y="740028"/>
                </a:lnTo>
                <a:lnTo>
                  <a:pt x="954537" y="740034"/>
                </a:lnTo>
                <a:lnTo>
                  <a:pt x="955730" y="740034"/>
                </a:lnTo>
                <a:lnTo>
                  <a:pt x="956917" y="740040"/>
                </a:lnTo>
                <a:lnTo>
                  <a:pt x="958110" y="740040"/>
                </a:lnTo>
                <a:lnTo>
                  <a:pt x="959303" y="740046"/>
                </a:lnTo>
                <a:lnTo>
                  <a:pt x="960496" y="740046"/>
                </a:lnTo>
                <a:lnTo>
                  <a:pt x="961689" y="740046"/>
                </a:lnTo>
                <a:lnTo>
                  <a:pt x="962876" y="740052"/>
                </a:lnTo>
                <a:lnTo>
                  <a:pt x="964069" y="740052"/>
                </a:lnTo>
                <a:lnTo>
                  <a:pt x="965262" y="740057"/>
                </a:lnTo>
                <a:lnTo>
                  <a:pt x="966455" y="740057"/>
                </a:lnTo>
                <a:lnTo>
                  <a:pt x="967642" y="740057"/>
                </a:lnTo>
                <a:lnTo>
                  <a:pt x="968835" y="740063"/>
                </a:lnTo>
                <a:lnTo>
                  <a:pt x="970028" y="740063"/>
                </a:lnTo>
                <a:lnTo>
                  <a:pt x="971220" y="740063"/>
                </a:lnTo>
                <a:lnTo>
                  <a:pt x="972413" y="740063"/>
                </a:lnTo>
                <a:lnTo>
                  <a:pt x="973600" y="740069"/>
                </a:lnTo>
                <a:lnTo>
                  <a:pt x="974793" y="740069"/>
                </a:lnTo>
                <a:lnTo>
                  <a:pt x="975986" y="740069"/>
                </a:lnTo>
                <a:lnTo>
                  <a:pt x="977179" y="740069"/>
                </a:lnTo>
                <a:lnTo>
                  <a:pt x="978372" y="740075"/>
                </a:lnTo>
                <a:lnTo>
                  <a:pt x="979559" y="740075"/>
                </a:lnTo>
                <a:lnTo>
                  <a:pt x="980752" y="740075"/>
                </a:lnTo>
                <a:lnTo>
                  <a:pt x="981945" y="740075"/>
                </a:lnTo>
                <a:lnTo>
                  <a:pt x="983138" y="740075"/>
                </a:lnTo>
                <a:lnTo>
                  <a:pt x="984331" y="740081"/>
                </a:lnTo>
                <a:lnTo>
                  <a:pt x="985518" y="740081"/>
                </a:lnTo>
                <a:lnTo>
                  <a:pt x="986711" y="740081"/>
                </a:lnTo>
                <a:lnTo>
                  <a:pt x="987904" y="740081"/>
                </a:lnTo>
                <a:lnTo>
                  <a:pt x="989097" y="740081"/>
                </a:lnTo>
                <a:lnTo>
                  <a:pt x="990284" y="740081"/>
                </a:lnTo>
                <a:lnTo>
                  <a:pt x="991477" y="740087"/>
                </a:lnTo>
                <a:lnTo>
                  <a:pt x="992670" y="740087"/>
                </a:lnTo>
                <a:lnTo>
                  <a:pt x="993862" y="740087"/>
                </a:lnTo>
                <a:lnTo>
                  <a:pt x="995055" y="740087"/>
                </a:lnTo>
                <a:lnTo>
                  <a:pt x="996242" y="740087"/>
                </a:lnTo>
                <a:lnTo>
                  <a:pt x="997435" y="740087"/>
                </a:lnTo>
                <a:lnTo>
                  <a:pt x="998628" y="740087"/>
                </a:lnTo>
                <a:lnTo>
                  <a:pt x="999821" y="740087"/>
                </a:lnTo>
                <a:lnTo>
                  <a:pt x="1001014" y="740087"/>
                </a:lnTo>
                <a:lnTo>
                  <a:pt x="1002201" y="740093"/>
                </a:lnTo>
                <a:lnTo>
                  <a:pt x="1003394" y="740093"/>
                </a:lnTo>
                <a:lnTo>
                  <a:pt x="1004587" y="740093"/>
                </a:lnTo>
                <a:lnTo>
                  <a:pt x="1005780" y="740093"/>
                </a:lnTo>
                <a:lnTo>
                  <a:pt x="1006973" y="740093"/>
                </a:lnTo>
                <a:lnTo>
                  <a:pt x="1008160" y="740093"/>
                </a:lnTo>
                <a:lnTo>
                  <a:pt x="1009353" y="740093"/>
                </a:lnTo>
                <a:lnTo>
                  <a:pt x="1010546" y="740093"/>
                </a:lnTo>
                <a:lnTo>
                  <a:pt x="1011739" y="740093"/>
                </a:lnTo>
                <a:lnTo>
                  <a:pt x="1012926" y="740093"/>
                </a:lnTo>
                <a:lnTo>
                  <a:pt x="1014119" y="740093"/>
                </a:lnTo>
                <a:lnTo>
                  <a:pt x="1015312" y="740093"/>
                </a:lnTo>
                <a:lnTo>
                  <a:pt x="1016504" y="740093"/>
                </a:lnTo>
                <a:lnTo>
                  <a:pt x="1017697" y="740093"/>
                </a:lnTo>
                <a:lnTo>
                  <a:pt x="1018884" y="740093"/>
                </a:lnTo>
                <a:lnTo>
                  <a:pt x="1020077" y="740093"/>
                </a:lnTo>
                <a:lnTo>
                  <a:pt x="1021270" y="740099"/>
                </a:lnTo>
                <a:lnTo>
                  <a:pt x="1022463" y="740099"/>
                </a:lnTo>
                <a:lnTo>
                  <a:pt x="1023656" y="740099"/>
                </a:lnTo>
                <a:lnTo>
                  <a:pt x="1024843" y="740099"/>
                </a:lnTo>
                <a:lnTo>
                  <a:pt x="1026036" y="740099"/>
                </a:lnTo>
                <a:lnTo>
                  <a:pt x="1027229" y="740099"/>
                </a:lnTo>
                <a:lnTo>
                  <a:pt x="1028422" y="740099"/>
                </a:lnTo>
                <a:lnTo>
                  <a:pt x="1029609" y="740099"/>
                </a:lnTo>
                <a:lnTo>
                  <a:pt x="1030802" y="740099"/>
                </a:lnTo>
                <a:lnTo>
                  <a:pt x="1031995" y="740099"/>
                </a:lnTo>
                <a:lnTo>
                  <a:pt x="1033188" y="740099"/>
                </a:lnTo>
                <a:lnTo>
                  <a:pt x="1034381" y="740099"/>
                </a:lnTo>
                <a:lnTo>
                  <a:pt x="1035568" y="740099"/>
                </a:lnTo>
                <a:lnTo>
                  <a:pt x="1036761" y="740099"/>
                </a:lnTo>
                <a:lnTo>
                  <a:pt x="1037954" y="740099"/>
                </a:lnTo>
                <a:lnTo>
                  <a:pt x="1039146" y="740099"/>
                </a:lnTo>
                <a:lnTo>
                  <a:pt x="1040339" y="740099"/>
                </a:lnTo>
                <a:lnTo>
                  <a:pt x="1041526" y="740099"/>
                </a:lnTo>
                <a:lnTo>
                  <a:pt x="1042719" y="740099"/>
                </a:lnTo>
                <a:lnTo>
                  <a:pt x="1043912" y="740099"/>
                </a:lnTo>
                <a:lnTo>
                  <a:pt x="1045105" y="740099"/>
                </a:lnTo>
                <a:lnTo>
                  <a:pt x="1046298" y="740099"/>
                </a:lnTo>
                <a:lnTo>
                  <a:pt x="1047485" y="740099"/>
                </a:lnTo>
                <a:lnTo>
                  <a:pt x="1048678" y="740099"/>
                </a:lnTo>
                <a:lnTo>
                  <a:pt x="1049871" y="740099"/>
                </a:lnTo>
                <a:lnTo>
                  <a:pt x="1051064" y="740099"/>
                </a:lnTo>
                <a:lnTo>
                  <a:pt x="1052251" y="740099"/>
                </a:lnTo>
                <a:lnTo>
                  <a:pt x="1053444" y="740099"/>
                </a:lnTo>
                <a:lnTo>
                  <a:pt x="1054637" y="740099"/>
                </a:lnTo>
                <a:lnTo>
                  <a:pt x="1055830" y="740099"/>
                </a:lnTo>
                <a:lnTo>
                  <a:pt x="1057023" y="740099"/>
                </a:lnTo>
                <a:lnTo>
                  <a:pt x="1058210" y="740099"/>
                </a:lnTo>
                <a:lnTo>
                  <a:pt x="1059403" y="740099"/>
                </a:lnTo>
                <a:lnTo>
                  <a:pt x="1060596" y="740099"/>
                </a:lnTo>
                <a:lnTo>
                  <a:pt x="1061789" y="740099"/>
                </a:lnTo>
                <a:lnTo>
                  <a:pt x="1062982" y="740099"/>
                </a:lnTo>
                <a:lnTo>
                  <a:pt x="1064168" y="740099"/>
                </a:lnTo>
                <a:lnTo>
                  <a:pt x="1065361" y="740099"/>
                </a:lnTo>
                <a:lnTo>
                  <a:pt x="1066554" y="740099"/>
                </a:lnTo>
                <a:lnTo>
                  <a:pt x="1067747" y="740099"/>
                </a:lnTo>
                <a:lnTo>
                  <a:pt x="1068940" y="740099"/>
                </a:lnTo>
                <a:lnTo>
                  <a:pt x="1070127" y="740099"/>
                </a:lnTo>
                <a:lnTo>
                  <a:pt x="1071320" y="740099"/>
                </a:lnTo>
                <a:lnTo>
                  <a:pt x="1072513" y="740099"/>
                </a:lnTo>
                <a:lnTo>
                  <a:pt x="1073706" y="740099"/>
                </a:lnTo>
                <a:lnTo>
                  <a:pt x="1074893" y="740099"/>
                </a:lnTo>
                <a:lnTo>
                  <a:pt x="1076086" y="740099"/>
                </a:lnTo>
                <a:lnTo>
                  <a:pt x="1077279" y="740099"/>
                </a:lnTo>
                <a:lnTo>
                  <a:pt x="1078472" y="740099"/>
                </a:lnTo>
                <a:lnTo>
                  <a:pt x="1079665" y="740099"/>
                </a:lnTo>
                <a:lnTo>
                  <a:pt x="1080852" y="740099"/>
                </a:lnTo>
                <a:lnTo>
                  <a:pt x="1082045" y="740099"/>
                </a:lnTo>
                <a:lnTo>
                  <a:pt x="1083238" y="740099"/>
                </a:lnTo>
                <a:lnTo>
                  <a:pt x="1084430" y="740099"/>
                </a:lnTo>
                <a:lnTo>
                  <a:pt x="1085623" y="740099"/>
                </a:lnTo>
                <a:lnTo>
                  <a:pt x="1086810" y="740099"/>
                </a:lnTo>
                <a:lnTo>
                  <a:pt x="1088003" y="740099"/>
                </a:lnTo>
                <a:lnTo>
                  <a:pt x="1089196" y="740099"/>
                </a:lnTo>
                <a:lnTo>
                  <a:pt x="1090389" y="740099"/>
                </a:lnTo>
                <a:lnTo>
                  <a:pt x="1091582" y="740099"/>
                </a:lnTo>
                <a:lnTo>
                  <a:pt x="1092769" y="740099"/>
                </a:lnTo>
                <a:lnTo>
                  <a:pt x="1093962" y="740099"/>
                </a:lnTo>
                <a:lnTo>
                  <a:pt x="1095155" y="740099"/>
                </a:lnTo>
                <a:lnTo>
                  <a:pt x="1096348" y="740099"/>
                </a:lnTo>
                <a:lnTo>
                  <a:pt x="1097535" y="740099"/>
                </a:lnTo>
                <a:lnTo>
                  <a:pt x="1098728" y="740099"/>
                </a:lnTo>
                <a:lnTo>
                  <a:pt x="1099921" y="740099"/>
                </a:lnTo>
                <a:lnTo>
                  <a:pt x="1101114" y="740099"/>
                </a:lnTo>
                <a:lnTo>
                  <a:pt x="1102307" y="740099"/>
                </a:lnTo>
                <a:lnTo>
                  <a:pt x="1103494" y="740099"/>
                </a:lnTo>
                <a:lnTo>
                  <a:pt x="1104687" y="740099"/>
                </a:lnTo>
                <a:lnTo>
                  <a:pt x="1105880" y="740099"/>
                </a:lnTo>
                <a:lnTo>
                  <a:pt x="1107073" y="740099"/>
                </a:lnTo>
                <a:lnTo>
                  <a:pt x="1108265" y="740099"/>
                </a:lnTo>
                <a:lnTo>
                  <a:pt x="1109453" y="740099"/>
                </a:lnTo>
                <a:lnTo>
                  <a:pt x="1110645" y="740099"/>
                </a:lnTo>
                <a:lnTo>
                  <a:pt x="1111838" y="740099"/>
                </a:lnTo>
                <a:lnTo>
                  <a:pt x="1113031" y="740099"/>
                </a:lnTo>
                <a:lnTo>
                  <a:pt x="1114224" y="740099"/>
                </a:lnTo>
                <a:lnTo>
                  <a:pt x="1115411" y="740099"/>
                </a:lnTo>
                <a:lnTo>
                  <a:pt x="1116604" y="740099"/>
                </a:lnTo>
                <a:lnTo>
                  <a:pt x="1117797" y="740099"/>
                </a:lnTo>
                <a:lnTo>
                  <a:pt x="1118990" y="740099"/>
                </a:lnTo>
                <a:lnTo>
                  <a:pt x="1120177" y="740099"/>
                </a:lnTo>
                <a:lnTo>
                  <a:pt x="1121370" y="740099"/>
                </a:lnTo>
                <a:lnTo>
                  <a:pt x="1122563" y="740099"/>
                </a:lnTo>
                <a:lnTo>
                  <a:pt x="1123756" y="740099"/>
                </a:lnTo>
                <a:lnTo>
                  <a:pt x="1124949" y="740099"/>
                </a:lnTo>
                <a:lnTo>
                  <a:pt x="1126136" y="740099"/>
                </a:lnTo>
                <a:lnTo>
                  <a:pt x="1127329" y="740099"/>
                </a:lnTo>
                <a:lnTo>
                  <a:pt x="1128522" y="740099"/>
                </a:lnTo>
                <a:lnTo>
                  <a:pt x="1129715" y="740099"/>
                </a:lnTo>
                <a:lnTo>
                  <a:pt x="1130907" y="740099"/>
                </a:lnTo>
                <a:lnTo>
                  <a:pt x="1132094" y="740099"/>
                </a:lnTo>
                <a:lnTo>
                  <a:pt x="1133287" y="740099"/>
                </a:lnTo>
                <a:lnTo>
                  <a:pt x="1134480" y="740099"/>
                </a:lnTo>
                <a:lnTo>
                  <a:pt x="1135673" y="740099"/>
                </a:lnTo>
                <a:lnTo>
                  <a:pt x="1136860" y="740099"/>
                </a:lnTo>
                <a:lnTo>
                  <a:pt x="1138053" y="740099"/>
                </a:lnTo>
                <a:lnTo>
                  <a:pt x="1139246" y="740099"/>
                </a:lnTo>
                <a:lnTo>
                  <a:pt x="1140439" y="740099"/>
                </a:lnTo>
                <a:lnTo>
                  <a:pt x="1141632" y="740099"/>
                </a:lnTo>
                <a:lnTo>
                  <a:pt x="1142819" y="740099"/>
                </a:lnTo>
                <a:lnTo>
                  <a:pt x="1144012" y="740099"/>
                </a:lnTo>
                <a:lnTo>
                  <a:pt x="1145205" y="740099"/>
                </a:lnTo>
                <a:lnTo>
                  <a:pt x="1146398" y="740099"/>
                </a:lnTo>
                <a:lnTo>
                  <a:pt x="1147591" y="740099"/>
                </a:lnTo>
                <a:lnTo>
                  <a:pt x="1148778" y="740099"/>
                </a:lnTo>
                <a:lnTo>
                  <a:pt x="1149971" y="740099"/>
                </a:lnTo>
                <a:lnTo>
                  <a:pt x="1151164" y="740099"/>
                </a:lnTo>
                <a:lnTo>
                  <a:pt x="1152357" y="740099"/>
                </a:lnTo>
                <a:lnTo>
                  <a:pt x="1153549" y="740099"/>
                </a:lnTo>
                <a:lnTo>
                  <a:pt x="1154736" y="740099"/>
                </a:lnTo>
                <a:lnTo>
                  <a:pt x="1155929" y="740099"/>
                </a:lnTo>
                <a:lnTo>
                  <a:pt x="1157122" y="740099"/>
                </a:lnTo>
                <a:lnTo>
                  <a:pt x="1158315" y="740099"/>
                </a:lnTo>
                <a:lnTo>
                  <a:pt x="1159502" y="740099"/>
                </a:lnTo>
                <a:lnTo>
                  <a:pt x="1160695" y="740099"/>
                </a:lnTo>
                <a:lnTo>
                  <a:pt x="1161888" y="740099"/>
                </a:lnTo>
                <a:lnTo>
                  <a:pt x="1163081" y="740099"/>
                </a:lnTo>
                <a:lnTo>
                  <a:pt x="1164274" y="740099"/>
                </a:lnTo>
                <a:lnTo>
                  <a:pt x="1165461" y="740099"/>
                </a:lnTo>
                <a:lnTo>
                  <a:pt x="1166654" y="740099"/>
                </a:lnTo>
                <a:lnTo>
                  <a:pt x="1167847" y="740099"/>
                </a:lnTo>
                <a:lnTo>
                  <a:pt x="1169040" y="740099"/>
                </a:lnTo>
                <a:lnTo>
                  <a:pt x="1170233" y="740099"/>
                </a:lnTo>
                <a:lnTo>
                  <a:pt x="1171420" y="740099"/>
                </a:lnTo>
                <a:lnTo>
                  <a:pt x="1172613" y="740099"/>
                </a:lnTo>
                <a:lnTo>
                  <a:pt x="1173806" y="740099"/>
                </a:lnTo>
                <a:lnTo>
                  <a:pt x="1174999" y="740099"/>
                </a:lnTo>
                <a:lnTo>
                  <a:pt x="1176192" y="740099"/>
                </a:lnTo>
                <a:lnTo>
                  <a:pt x="1177379" y="740099"/>
                </a:lnTo>
                <a:lnTo>
                  <a:pt x="1178571" y="740099"/>
                </a:lnTo>
                <a:lnTo>
                  <a:pt x="1179764" y="740099"/>
                </a:lnTo>
                <a:lnTo>
                  <a:pt x="1180957" y="740099"/>
                </a:lnTo>
                <a:lnTo>
                  <a:pt x="1182144" y="740099"/>
                </a:lnTo>
                <a:lnTo>
                  <a:pt x="1183337" y="740099"/>
                </a:lnTo>
                <a:lnTo>
                  <a:pt x="1184530" y="740099"/>
                </a:lnTo>
                <a:lnTo>
                  <a:pt x="1185723" y="740099"/>
                </a:lnTo>
                <a:lnTo>
                  <a:pt x="1186916" y="740099"/>
                </a:lnTo>
                <a:lnTo>
                  <a:pt x="1188103" y="740099"/>
                </a:lnTo>
                <a:lnTo>
                  <a:pt x="1189296" y="740099"/>
                </a:lnTo>
                <a:lnTo>
                  <a:pt x="1190489" y="740099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2FFFF377-DA44-25F7-374F-D71104F30ABD}"/>
              </a:ext>
            </a:extLst>
          </p:cNvPr>
          <p:cNvGrpSpPr/>
          <p:nvPr/>
        </p:nvGrpSpPr>
        <p:grpSpPr>
          <a:xfrm>
            <a:off x="4131208" y="2901589"/>
            <a:ext cx="1417339" cy="944893"/>
            <a:chOff x="4131208" y="2901589"/>
            <a:chExt cx="1417339" cy="944893"/>
          </a:xfrm>
        </p:grpSpPr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4BA2ED32-A193-B370-4736-7D697CE53CCD}"/>
                </a:ext>
              </a:extLst>
            </p:cNvPr>
            <p:cNvSpPr/>
            <p:nvPr/>
          </p:nvSpPr>
          <p:spPr>
            <a:xfrm>
              <a:off x="4131208" y="2901589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FD3EBB92-B047-AF57-1E3C-E63451CF6F3D}"/>
                </a:ext>
              </a:extLst>
            </p:cNvPr>
            <p:cNvSpPr/>
            <p:nvPr/>
          </p:nvSpPr>
          <p:spPr>
            <a:xfrm>
              <a:off x="4295810" y="2929489"/>
              <a:ext cx="1224839" cy="784506"/>
            </a:xfrm>
            <a:custGeom>
              <a:avLst/>
              <a:gdLst>
                <a:gd name="connsiteX0" fmla="*/ 0 w 1224839"/>
                <a:gd name="connsiteY0" fmla="*/ 784507 h 784506"/>
                <a:gd name="connsiteX1" fmla="*/ 1224840 w 1224839"/>
                <a:gd name="connsiteY1" fmla="*/ 784507 h 784506"/>
                <a:gd name="connsiteX2" fmla="*/ 1224840 w 1224839"/>
                <a:gd name="connsiteY2" fmla="*/ 0 h 784506"/>
                <a:gd name="connsiteX3" fmla="*/ 0 w 1224839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4839" h="784506">
                  <a:moveTo>
                    <a:pt x="0" y="784507"/>
                  </a:moveTo>
                  <a:lnTo>
                    <a:pt x="1224840" y="784507"/>
                  </a:lnTo>
                  <a:lnTo>
                    <a:pt x="12248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411736D-3366-EC4C-34AF-ADBF65E513AC}"/>
                </a:ext>
              </a:extLst>
            </p:cNvPr>
            <p:cNvSpPr/>
            <p:nvPr/>
          </p:nvSpPr>
          <p:spPr>
            <a:xfrm>
              <a:off x="4426767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C010E899-9A82-669C-3EB2-364D42143871}"/>
                </a:ext>
              </a:extLst>
            </p:cNvPr>
            <p:cNvSpPr/>
            <p:nvPr/>
          </p:nvSpPr>
          <p:spPr>
            <a:xfrm>
              <a:off x="4667498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42C2359-4336-AACA-9EC6-4F8F6C8C527E}"/>
                </a:ext>
              </a:extLst>
            </p:cNvPr>
            <p:cNvSpPr/>
            <p:nvPr/>
          </p:nvSpPr>
          <p:spPr>
            <a:xfrm>
              <a:off x="4908229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F18566A-6DF7-2D69-2736-6B4A41708EA2}"/>
                </a:ext>
              </a:extLst>
            </p:cNvPr>
            <p:cNvSpPr/>
            <p:nvPr/>
          </p:nvSpPr>
          <p:spPr>
            <a:xfrm>
              <a:off x="5148958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A7AB2D46-E566-8F85-CAE1-0429E5CDB578}"/>
                </a:ext>
              </a:extLst>
            </p:cNvPr>
            <p:cNvSpPr/>
            <p:nvPr/>
          </p:nvSpPr>
          <p:spPr>
            <a:xfrm>
              <a:off x="5389687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A15E032-ED63-2342-E5C5-9C90FD55FCD3}"/>
                </a:ext>
              </a:extLst>
            </p:cNvPr>
            <p:cNvSpPr/>
            <p:nvPr/>
          </p:nvSpPr>
          <p:spPr>
            <a:xfrm>
              <a:off x="4295810" y="3659883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B279FA1-0472-F6D7-4951-1598D7715FCA}"/>
                </a:ext>
              </a:extLst>
            </p:cNvPr>
            <p:cNvSpPr/>
            <p:nvPr/>
          </p:nvSpPr>
          <p:spPr>
            <a:xfrm>
              <a:off x="4295810" y="3547169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163C904-19C5-1AC5-7ECD-953E08CBE945}"/>
                </a:ext>
              </a:extLst>
            </p:cNvPr>
            <p:cNvSpPr/>
            <p:nvPr/>
          </p:nvSpPr>
          <p:spPr>
            <a:xfrm>
              <a:off x="4295810" y="3434456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678A07D-FD7B-F84B-3ADC-B38E3D4C2E83}"/>
                </a:ext>
              </a:extLst>
            </p:cNvPr>
            <p:cNvSpPr/>
            <p:nvPr/>
          </p:nvSpPr>
          <p:spPr>
            <a:xfrm>
              <a:off x="4295810" y="3321742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56A9878-8C0F-D358-B0BB-647AF070DD87}"/>
                </a:ext>
              </a:extLst>
            </p:cNvPr>
            <p:cNvSpPr/>
            <p:nvPr/>
          </p:nvSpPr>
          <p:spPr>
            <a:xfrm>
              <a:off x="4295810" y="3209028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39D66B47-DCD3-0109-3EBE-B6A1F85E400F}"/>
                </a:ext>
              </a:extLst>
            </p:cNvPr>
            <p:cNvSpPr/>
            <p:nvPr/>
          </p:nvSpPr>
          <p:spPr>
            <a:xfrm>
              <a:off x="4295810" y="3096315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0DB15EC2-9B3D-5DDF-DA3E-67DB9F2EBD31}"/>
                </a:ext>
              </a:extLst>
            </p:cNvPr>
            <p:cNvSpPr/>
            <p:nvPr/>
          </p:nvSpPr>
          <p:spPr>
            <a:xfrm>
              <a:off x="4295810" y="2983601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654570CE-FF7A-098D-A68A-87E7FCD2D3A9}"/>
                </a:ext>
              </a:extLst>
            </p:cNvPr>
            <p:cNvSpPr/>
            <p:nvPr/>
          </p:nvSpPr>
          <p:spPr>
            <a:xfrm>
              <a:off x="4295810" y="3713996"/>
              <a:ext cx="1224839" cy="590"/>
            </a:xfrm>
            <a:custGeom>
              <a:avLst/>
              <a:gdLst>
                <a:gd name="connsiteX0" fmla="*/ 0 w 1224839"/>
                <a:gd name="connsiteY0" fmla="*/ 0 h 590"/>
                <a:gd name="connsiteX1" fmla="*/ 1224840 w 122483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839" h="590">
                  <a:moveTo>
                    <a:pt x="0" y="0"/>
                  </a:moveTo>
                  <a:lnTo>
                    <a:pt x="122484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53E38E3-2105-2914-00AC-128862A76029}"/>
                </a:ext>
              </a:extLst>
            </p:cNvPr>
            <p:cNvSpPr/>
            <p:nvPr/>
          </p:nvSpPr>
          <p:spPr>
            <a:xfrm>
              <a:off x="4426767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3CC0A475-A2DB-E82B-2A77-F34D24E2B5F6}"/>
                </a:ext>
              </a:extLst>
            </p:cNvPr>
            <p:cNvSpPr/>
            <p:nvPr/>
          </p:nvSpPr>
          <p:spPr>
            <a:xfrm>
              <a:off x="4667498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498A87A-0E9E-F878-C3E7-42C7C8561A74}"/>
                </a:ext>
              </a:extLst>
            </p:cNvPr>
            <p:cNvSpPr/>
            <p:nvPr/>
          </p:nvSpPr>
          <p:spPr>
            <a:xfrm>
              <a:off x="4908229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8B2276E-F69E-09A8-6EBF-792ACE9D6976}"/>
                </a:ext>
              </a:extLst>
            </p:cNvPr>
            <p:cNvSpPr/>
            <p:nvPr/>
          </p:nvSpPr>
          <p:spPr>
            <a:xfrm>
              <a:off x="5148958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1A2D90F-17C6-E9D3-1DBB-51A2EEF1F84A}"/>
                </a:ext>
              </a:extLst>
            </p:cNvPr>
            <p:cNvSpPr/>
            <p:nvPr/>
          </p:nvSpPr>
          <p:spPr>
            <a:xfrm>
              <a:off x="5389687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2307E5A-B0EC-B5B8-4C8B-60F18A346648}"/>
                </a:ext>
              </a:extLst>
            </p:cNvPr>
            <p:cNvSpPr/>
            <p:nvPr/>
          </p:nvSpPr>
          <p:spPr>
            <a:xfrm>
              <a:off x="4371505" y="3752589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40F2FE0C-B59C-B5D0-0A56-E5C962E5BFD3}"/>
                </a:ext>
              </a:extLst>
            </p:cNvPr>
            <p:cNvSpPr/>
            <p:nvPr/>
          </p:nvSpPr>
          <p:spPr>
            <a:xfrm>
              <a:off x="4411146" y="373426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09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8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49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0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4" y="12585"/>
                    <a:pt x="7336" y="12408"/>
                    <a:pt x="8038" y="12295"/>
                  </a:cubicBezTo>
                  <a:cubicBezTo>
                    <a:pt x="8740" y="12171"/>
                    <a:pt x="9441" y="12106"/>
                    <a:pt x="10143" y="12106"/>
                  </a:cubicBezTo>
                  <a:cubicBezTo>
                    <a:pt x="14130" y="12106"/>
                    <a:pt x="17288" y="13199"/>
                    <a:pt x="19617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3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8" y="36030"/>
                  </a:cubicBezTo>
                  <a:cubicBezTo>
                    <a:pt x="3261" y="35776"/>
                    <a:pt x="1658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8" y="31388"/>
                    <a:pt x="4449" y="31772"/>
                  </a:cubicBezTo>
                  <a:cubicBezTo>
                    <a:pt x="5981" y="32156"/>
                    <a:pt x="7599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1" y="28719"/>
                    <a:pt x="18277" y="26746"/>
                    <a:pt x="18277" y="24260"/>
                  </a:cubicBezTo>
                  <a:cubicBezTo>
                    <a:pt x="18277" y="21774"/>
                    <a:pt x="17471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0" y="16601"/>
                  </a:cubicBezTo>
                  <a:cubicBezTo>
                    <a:pt x="4154" y="16890"/>
                    <a:pt x="2846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397B4648-A78B-F67C-64E8-500B59FDC04F}"/>
                </a:ext>
              </a:extLst>
            </p:cNvPr>
            <p:cNvSpPr/>
            <p:nvPr/>
          </p:nvSpPr>
          <p:spPr>
            <a:xfrm>
              <a:off x="4443776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0C50247D-D332-C911-D628-73061313E610}"/>
                </a:ext>
              </a:extLst>
            </p:cNvPr>
            <p:cNvSpPr/>
            <p:nvPr/>
          </p:nvSpPr>
          <p:spPr>
            <a:xfrm>
              <a:off x="4457341" y="3733620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6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6 w 24688"/>
                <a:gd name="connsiteY10" fmla="*/ 4760 h 37051"/>
                <a:gd name="connsiteX11" fmla="*/ 24688 w 24688"/>
                <a:gd name="connsiteY11" fmla="*/ 18538 h 37051"/>
                <a:gd name="connsiteX12" fmla="*/ 21506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15"/>
                  </a:cubicBezTo>
                  <a:cubicBezTo>
                    <a:pt x="19401" y="35475"/>
                    <a:pt x="16347" y="37052"/>
                    <a:pt x="12344" y="37052"/>
                  </a:cubicBezTo>
                  <a:cubicBezTo>
                    <a:pt x="8340" y="37052"/>
                    <a:pt x="5278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4AAAF1D3-CC90-C651-8FC5-3AA39EE89F09}"/>
                </a:ext>
              </a:extLst>
            </p:cNvPr>
            <p:cNvSpPr/>
            <p:nvPr/>
          </p:nvSpPr>
          <p:spPr>
            <a:xfrm>
              <a:off x="4612750" y="3752589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54B3523A-1861-F082-CB51-7173365E8956}"/>
                </a:ext>
              </a:extLst>
            </p:cNvPr>
            <p:cNvSpPr/>
            <p:nvPr/>
          </p:nvSpPr>
          <p:spPr>
            <a:xfrm>
              <a:off x="4652199" y="3733620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971586E2-1A9B-87FE-DB10-534216BA378C}"/>
                </a:ext>
              </a:extLst>
            </p:cNvPr>
            <p:cNvSpPr/>
            <p:nvPr/>
          </p:nvSpPr>
          <p:spPr>
            <a:xfrm>
              <a:off x="4685021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788DE0E8-16BC-0004-AEE6-0A0740D722F1}"/>
                </a:ext>
              </a:extLst>
            </p:cNvPr>
            <p:cNvSpPr/>
            <p:nvPr/>
          </p:nvSpPr>
          <p:spPr>
            <a:xfrm>
              <a:off x="4699136" y="3734264"/>
              <a:ext cx="23108" cy="36407"/>
            </a:xfrm>
            <a:custGeom>
              <a:avLst/>
              <a:gdLst>
                <a:gd name="connsiteX0" fmla="*/ 1507 w 23108"/>
                <a:gd name="connsiteY0" fmla="*/ 0 h 36407"/>
                <a:gd name="connsiteX1" fmla="*/ 20478 w 23108"/>
                <a:gd name="connsiteY1" fmla="*/ 0 h 36407"/>
                <a:gd name="connsiteX2" fmla="*/ 20478 w 23108"/>
                <a:gd name="connsiteY2" fmla="*/ 4069 h 36407"/>
                <a:gd name="connsiteX3" fmla="*/ 5933 w 23108"/>
                <a:gd name="connsiteY3" fmla="*/ 4069 h 36407"/>
                <a:gd name="connsiteX4" fmla="*/ 5933 w 23108"/>
                <a:gd name="connsiteY4" fmla="*/ 12821 h 36407"/>
                <a:gd name="connsiteX5" fmla="*/ 8038 w 23108"/>
                <a:gd name="connsiteY5" fmla="*/ 12295 h 36407"/>
                <a:gd name="connsiteX6" fmla="*/ 10143 w 23108"/>
                <a:gd name="connsiteY6" fmla="*/ 12106 h 36407"/>
                <a:gd name="connsiteX7" fmla="*/ 19617 w 23108"/>
                <a:gd name="connsiteY7" fmla="*/ 15384 h 36407"/>
                <a:gd name="connsiteX8" fmla="*/ 23109 w 23108"/>
                <a:gd name="connsiteY8" fmla="*/ 24260 h 36407"/>
                <a:gd name="connsiteX9" fmla="*/ 19522 w 23108"/>
                <a:gd name="connsiteY9" fmla="*/ 33231 h 36407"/>
                <a:gd name="connsiteX10" fmla="*/ 9402 w 23108"/>
                <a:gd name="connsiteY10" fmla="*/ 36408 h 36407"/>
                <a:gd name="connsiteX11" fmla="*/ 4809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0 w 23108"/>
                <a:gd name="connsiteY14" fmla="*/ 31772 h 36407"/>
                <a:gd name="connsiteX15" fmla="*/ 9306 w 23108"/>
                <a:gd name="connsiteY15" fmla="*/ 32345 h 36407"/>
                <a:gd name="connsiteX16" fmla="*/ 15861 w 23108"/>
                <a:gd name="connsiteY16" fmla="*/ 30166 h 36407"/>
                <a:gd name="connsiteX17" fmla="*/ 18277 w 23108"/>
                <a:gd name="connsiteY17" fmla="*/ 24260 h 36407"/>
                <a:gd name="connsiteX18" fmla="*/ 15861 w 23108"/>
                <a:gd name="connsiteY18" fmla="*/ 18349 h 36407"/>
                <a:gd name="connsiteX19" fmla="*/ 9306 w 23108"/>
                <a:gd name="connsiteY19" fmla="*/ 16169 h 36407"/>
                <a:gd name="connsiteX20" fmla="*/ 5431 w 23108"/>
                <a:gd name="connsiteY20" fmla="*/ 16601 h 36407"/>
                <a:gd name="connsiteX21" fmla="*/ 1507 w 23108"/>
                <a:gd name="connsiteY21" fmla="*/ 17941 h 36407"/>
                <a:gd name="connsiteX22" fmla="*/ 1507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1" y="12106"/>
                    <a:pt x="17289" y="13199"/>
                    <a:pt x="19617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3" y="31093"/>
                    <a:pt x="19522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3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48BB5AA9-5544-8E22-4863-6E222E0AA263}"/>
                </a:ext>
              </a:extLst>
            </p:cNvPr>
            <p:cNvSpPr/>
            <p:nvPr/>
          </p:nvSpPr>
          <p:spPr>
            <a:xfrm>
              <a:off x="4872512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8 w 24685"/>
                <a:gd name="connsiteY10" fmla="*/ 4760 h 37051"/>
                <a:gd name="connsiteX11" fmla="*/ 24685 w 24685"/>
                <a:gd name="connsiteY11" fmla="*/ 18538 h 37051"/>
                <a:gd name="connsiteX12" fmla="*/ 21508 w 24685"/>
                <a:gd name="connsiteY12" fmla="*/ 32315 h 37051"/>
                <a:gd name="connsiteX13" fmla="*/ 12343 w 24685"/>
                <a:gd name="connsiteY13" fmla="*/ 37052 h 37051"/>
                <a:gd name="connsiteX14" fmla="*/ 3159 w 24685"/>
                <a:gd name="connsiteY14" fmla="*/ 32315 h 37051"/>
                <a:gd name="connsiteX15" fmla="*/ 0 w 24685"/>
                <a:gd name="connsiteY15" fmla="*/ 18538 h 37051"/>
                <a:gd name="connsiteX16" fmla="*/ 3159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85" y="12508"/>
                    <a:pt x="24685" y="18538"/>
                  </a:cubicBezTo>
                  <a:cubicBezTo>
                    <a:pt x="24685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466C54AD-64B4-698C-377D-7BB4CDDBFAD8}"/>
                </a:ext>
              </a:extLst>
            </p:cNvPr>
            <p:cNvSpPr/>
            <p:nvPr/>
          </p:nvSpPr>
          <p:spPr>
            <a:xfrm>
              <a:off x="4905695" y="3763904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95DFD656-C267-69BF-3325-A181C4F1ADCA}"/>
                </a:ext>
              </a:extLst>
            </p:cNvPr>
            <p:cNvSpPr/>
            <p:nvPr/>
          </p:nvSpPr>
          <p:spPr>
            <a:xfrm>
              <a:off x="4919254" y="3733620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C831A67A-5D98-B519-81FC-F73FAAACDC0C}"/>
                </a:ext>
              </a:extLst>
            </p:cNvPr>
            <p:cNvSpPr/>
            <p:nvPr/>
          </p:nvSpPr>
          <p:spPr>
            <a:xfrm>
              <a:off x="5113938" y="3733620"/>
              <a:ext cx="22677" cy="36360"/>
            </a:xfrm>
            <a:custGeom>
              <a:avLst/>
              <a:gdLst>
                <a:gd name="connsiteX0" fmla="*/ 5811 w 22677"/>
                <a:gd name="connsiteY0" fmla="*/ 32292 h 36360"/>
                <a:gd name="connsiteX1" fmla="*/ 22677 w 22677"/>
                <a:gd name="connsiteY1" fmla="*/ 32292 h 36360"/>
                <a:gd name="connsiteX2" fmla="*/ 22677 w 22677"/>
                <a:gd name="connsiteY2" fmla="*/ 36361 h 36360"/>
                <a:gd name="connsiteX3" fmla="*/ 0 w 22677"/>
                <a:gd name="connsiteY3" fmla="*/ 36361 h 36360"/>
                <a:gd name="connsiteX4" fmla="*/ 0 w 22677"/>
                <a:gd name="connsiteY4" fmla="*/ 32292 h 36360"/>
                <a:gd name="connsiteX5" fmla="*/ 7488 w 22677"/>
                <a:gd name="connsiteY5" fmla="*/ 24662 h 36360"/>
                <a:gd name="connsiteX6" fmla="*/ 13465 w 22677"/>
                <a:gd name="connsiteY6" fmla="*/ 18467 h 36360"/>
                <a:gd name="connsiteX7" fmla="*/ 16695 w 22677"/>
                <a:gd name="connsiteY7" fmla="*/ 14067 h 36360"/>
                <a:gd name="connsiteX8" fmla="*/ 17628 w 22677"/>
                <a:gd name="connsiteY8" fmla="*/ 10500 h 36360"/>
                <a:gd name="connsiteX9" fmla="*/ 15620 w 22677"/>
                <a:gd name="connsiteY9" fmla="*/ 5858 h 36360"/>
                <a:gd name="connsiteX10" fmla="*/ 10429 w 22677"/>
                <a:gd name="connsiteY10" fmla="*/ 4063 h 36360"/>
                <a:gd name="connsiteX11" fmla="*/ 5622 w 22677"/>
                <a:gd name="connsiteY11" fmla="*/ 4854 h 36360"/>
                <a:gd name="connsiteX12" fmla="*/ 236 w 22677"/>
                <a:gd name="connsiteY12" fmla="*/ 7246 h 36360"/>
                <a:gd name="connsiteX13" fmla="*/ 236 w 22677"/>
                <a:gd name="connsiteY13" fmla="*/ 2368 h 36360"/>
                <a:gd name="connsiteX14" fmla="*/ 5693 w 22677"/>
                <a:gd name="connsiteY14" fmla="*/ 596 h 36360"/>
                <a:gd name="connsiteX15" fmla="*/ 10335 w 22677"/>
                <a:gd name="connsiteY15" fmla="*/ 0 h 36360"/>
                <a:gd name="connsiteX16" fmla="*/ 19181 w 22677"/>
                <a:gd name="connsiteY16" fmla="*/ 2776 h 36360"/>
                <a:gd name="connsiteX17" fmla="*/ 22483 w 22677"/>
                <a:gd name="connsiteY17" fmla="*/ 10187 h 36360"/>
                <a:gd name="connsiteX18" fmla="*/ 21650 w 22677"/>
                <a:gd name="connsiteY18" fmla="*/ 14374 h 36360"/>
                <a:gd name="connsiteX19" fmla="*/ 18656 w 22677"/>
                <a:gd name="connsiteY19" fmla="*/ 19016 h 36360"/>
                <a:gd name="connsiteX20" fmla="*/ 14853 w 22677"/>
                <a:gd name="connsiteY20" fmla="*/ 23038 h 36360"/>
                <a:gd name="connsiteX21" fmla="*/ 5811 w 22677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7" h="36360">
                  <a:moveTo>
                    <a:pt x="5811" y="32292"/>
                  </a:moveTo>
                  <a:lnTo>
                    <a:pt x="22677" y="32292"/>
                  </a:lnTo>
                  <a:lnTo>
                    <a:pt x="22677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65" y="18467"/>
                  </a:cubicBezTo>
                  <a:cubicBezTo>
                    <a:pt x="15012" y="16725"/>
                    <a:pt x="16087" y="15260"/>
                    <a:pt x="16695" y="14067"/>
                  </a:cubicBezTo>
                  <a:cubicBezTo>
                    <a:pt x="17315" y="12856"/>
                    <a:pt x="17628" y="11664"/>
                    <a:pt x="17628" y="10500"/>
                  </a:cubicBezTo>
                  <a:cubicBezTo>
                    <a:pt x="17628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2" y="4063"/>
                    <a:pt x="7311" y="4329"/>
                    <a:pt x="5622" y="4854"/>
                  </a:cubicBezTo>
                  <a:cubicBezTo>
                    <a:pt x="3945" y="5380"/>
                    <a:pt x="2150" y="6177"/>
                    <a:pt x="236" y="7246"/>
                  </a:cubicBezTo>
                  <a:lnTo>
                    <a:pt x="236" y="2368"/>
                  </a:lnTo>
                  <a:cubicBezTo>
                    <a:pt x="2179" y="1583"/>
                    <a:pt x="3998" y="992"/>
                    <a:pt x="5693" y="596"/>
                  </a:cubicBezTo>
                  <a:cubicBezTo>
                    <a:pt x="7382" y="201"/>
                    <a:pt x="8929" y="0"/>
                    <a:pt x="10335" y="0"/>
                  </a:cubicBezTo>
                  <a:cubicBezTo>
                    <a:pt x="14032" y="0"/>
                    <a:pt x="16979" y="927"/>
                    <a:pt x="19181" y="2776"/>
                  </a:cubicBezTo>
                  <a:cubicBezTo>
                    <a:pt x="21384" y="4624"/>
                    <a:pt x="22483" y="7093"/>
                    <a:pt x="22483" y="10187"/>
                  </a:cubicBezTo>
                  <a:cubicBezTo>
                    <a:pt x="22483" y="11658"/>
                    <a:pt x="22205" y="13051"/>
                    <a:pt x="21650" y="14374"/>
                  </a:cubicBezTo>
                  <a:cubicBezTo>
                    <a:pt x="21107" y="15679"/>
                    <a:pt x="20109" y="17227"/>
                    <a:pt x="18656" y="19016"/>
                  </a:cubicBezTo>
                  <a:cubicBezTo>
                    <a:pt x="18260" y="19483"/>
                    <a:pt x="16990" y="20823"/>
                    <a:pt x="14853" y="23038"/>
                  </a:cubicBezTo>
                  <a:cubicBezTo>
                    <a:pt x="12715" y="25240"/>
                    <a:pt x="9703" y="28323"/>
                    <a:pt x="5811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8A53BFE-2689-9117-081F-8286DC9ADF03}"/>
                </a:ext>
              </a:extLst>
            </p:cNvPr>
            <p:cNvSpPr/>
            <p:nvPr/>
          </p:nvSpPr>
          <p:spPr>
            <a:xfrm>
              <a:off x="5146755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75C4C716-7EB1-91AE-497A-0D6435F551C7}"/>
                </a:ext>
              </a:extLst>
            </p:cNvPr>
            <p:cNvSpPr/>
            <p:nvPr/>
          </p:nvSpPr>
          <p:spPr>
            <a:xfrm>
              <a:off x="5160876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9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1 w 23108"/>
                <a:gd name="connsiteY15" fmla="*/ 32345 h 36407"/>
                <a:gd name="connsiteX16" fmla="*/ 15856 w 23108"/>
                <a:gd name="connsiteY16" fmla="*/ 30166 h 36407"/>
                <a:gd name="connsiteX17" fmla="*/ 18272 w 23108"/>
                <a:gd name="connsiteY17" fmla="*/ 24260 h 36407"/>
                <a:gd name="connsiteX18" fmla="*/ 15856 w 23108"/>
                <a:gd name="connsiteY18" fmla="*/ 18349 h 36407"/>
                <a:gd name="connsiteX19" fmla="*/ 9301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595" y="32345"/>
                    <a:pt x="9301" y="32345"/>
                  </a:cubicBezTo>
                  <a:cubicBezTo>
                    <a:pt x="12059" y="32345"/>
                    <a:pt x="14244" y="31619"/>
                    <a:pt x="15856" y="30166"/>
                  </a:cubicBezTo>
                  <a:cubicBezTo>
                    <a:pt x="17469" y="28719"/>
                    <a:pt x="18272" y="26746"/>
                    <a:pt x="18272" y="24260"/>
                  </a:cubicBezTo>
                  <a:cubicBezTo>
                    <a:pt x="18272" y="21774"/>
                    <a:pt x="17469" y="19801"/>
                    <a:pt x="15856" y="18349"/>
                  </a:cubicBezTo>
                  <a:cubicBezTo>
                    <a:pt x="14244" y="16896"/>
                    <a:pt x="12059" y="16169"/>
                    <a:pt x="9301" y="16169"/>
                  </a:cubicBezTo>
                  <a:cubicBezTo>
                    <a:pt x="8008" y="16169"/>
                    <a:pt x="6721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17569577-BEE2-1C6C-8D6E-B0F8ABDB2638}"/>
                </a:ext>
              </a:extLst>
            </p:cNvPr>
            <p:cNvSpPr/>
            <p:nvPr/>
          </p:nvSpPr>
          <p:spPr>
            <a:xfrm>
              <a:off x="5354248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8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8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7" y="32156"/>
                    <a:pt x="7601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2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765B75BD-29E0-1C3A-A364-0D483B1BC1CA}"/>
                </a:ext>
              </a:extLst>
            </p:cNvPr>
            <p:cNvSpPr/>
            <p:nvPr/>
          </p:nvSpPr>
          <p:spPr>
            <a:xfrm>
              <a:off x="5386876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08C2EF44-14D3-8ED8-8D51-00D6286FCC49}"/>
                </a:ext>
              </a:extLst>
            </p:cNvPr>
            <p:cNvSpPr/>
            <p:nvPr/>
          </p:nvSpPr>
          <p:spPr>
            <a:xfrm>
              <a:off x="5400441" y="3733620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7 w 24691"/>
                <a:gd name="connsiteY1" fmla="*/ 7512 h 37051"/>
                <a:gd name="connsiteX2" fmla="*/ 4860 w 24691"/>
                <a:gd name="connsiteY2" fmla="*/ 18538 h 37051"/>
                <a:gd name="connsiteX3" fmla="*/ 6727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1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60 w 24691"/>
                <a:gd name="connsiteY14" fmla="*/ 32315 h 37051"/>
                <a:gd name="connsiteX15" fmla="*/ 0 w 24691"/>
                <a:gd name="connsiteY15" fmla="*/ 18538 h 37051"/>
                <a:gd name="connsiteX16" fmla="*/ 3160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7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7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1" y="23433"/>
                    <a:pt x="19861" y="18538"/>
                  </a:cubicBezTo>
                  <a:cubicBezTo>
                    <a:pt x="19861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60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60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B1AEE4F5-78B3-3507-5CF8-4A3250FB9343}"/>
                </a:ext>
              </a:extLst>
            </p:cNvPr>
            <p:cNvSpPr/>
            <p:nvPr/>
          </p:nvSpPr>
          <p:spPr>
            <a:xfrm>
              <a:off x="4895189" y="3800371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398 w 24012"/>
                <a:gd name="connsiteY3" fmla="*/ 8770 h 25671"/>
                <a:gd name="connsiteX4" fmla="*/ 15101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16 w 24012"/>
                <a:gd name="connsiteY19" fmla="*/ 16542 h 25671"/>
                <a:gd name="connsiteX20" fmla="*/ 22211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2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39 w 24012"/>
                <a:gd name="connsiteY26" fmla="*/ 25116 h 25671"/>
                <a:gd name="connsiteX27" fmla="*/ 9679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57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2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1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87 w 24012"/>
                <a:gd name="connsiteY43" fmla="*/ 3815 h 25671"/>
                <a:gd name="connsiteX44" fmla="*/ 9295 w 24012"/>
                <a:gd name="connsiteY44" fmla="*/ 3980 h 25671"/>
                <a:gd name="connsiteX45" fmla="*/ 8073 w 24012"/>
                <a:gd name="connsiteY45" fmla="*/ 4400 h 25671"/>
                <a:gd name="connsiteX46" fmla="*/ 6939 w 24012"/>
                <a:gd name="connsiteY46" fmla="*/ 5197 h 25671"/>
                <a:gd name="connsiteX47" fmla="*/ 6053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04 w 24012"/>
                <a:gd name="connsiteY56" fmla="*/ 0 h 25671"/>
                <a:gd name="connsiteX57" fmla="*/ 13140 w 24012"/>
                <a:gd name="connsiteY57" fmla="*/ 384 h 25671"/>
                <a:gd name="connsiteX58" fmla="*/ 14297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2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44" y="2114"/>
                    <a:pt x="22553" y="3053"/>
                    <a:pt x="21467" y="4400"/>
                  </a:cubicBezTo>
                  <a:cubicBezTo>
                    <a:pt x="20374" y="5746"/>
                    <a:pt x="19022" y="7205"/>
                    <a:pt x="17398" y="8770"/>
                  </a:cubicBezTo>
                  <a:cubicBezTo>
                    <a:pt x="16790" y="9378"/>
                    <a:pt x="16028" y="10104"/>
                    <a:pt x="15101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3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595" y="20168"/>
                    <a:pt x="8912" y="20492"/>
                    <a:pt x="10595" y="21136"/>
                  </a:cubicBezTo>
                  <a:cubicBezTo>
                    <a:pt x="12065" y="21614"/>
                    <a:pt x="13181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3" y="21207"/>
                    <a:pt x="17923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47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16" y="16542"/>
                  </a:cubicBezTo>
                  <a:cubicBezTo>
                    <a:pt x="22146" y="16654"/>
                    <a:pt x="22211" y="16784"/>
                    <a:pt x="22211" y="16931"/>
                  </a:cubicBezTo>
                  <a:cubicBezTo>
                    <a:pt x="22211" y="17262"/>
                    <a:pt x="22081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2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39" y="25116"/>
                  </a:cubicBezTo>
                  <a:cubicBezTo>
                    <a:pt x="10790" y="24768"/>
                    <a:pt x="10234" y="24248"/>
                    <a:pt x="9679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07" y="21414"/>
                    <a:pt x="3106" y="22583"/>
                    <a:pt x="1577" y="24927"/>
                  </a:cubicBezTo>
                  <a:cubicBezTo>
                    <a:pt x="1406" y="25258"/>
                    <a:pt x="1270" y="25459"/>
                    <a:pt x="1157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28" y="23238"/>
                    <a:pt x="1713" y="22323"/>
                    <a:pt x="2652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29" y="5469"/>
                    <a:pt x="17451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87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45" y="4217"/>
                    <a:pt x="8073" y="4400"/>
                  </a:cubicBezTo>
                  <a:cubicBezTo>
                    <a:pt x="7707" y="4565"/>
                    <a:pt x="7329" y="4831"/>
                    <a:pt x="6939" y="5197"/>
                  </a:cubicBezTo>
                  <a:cubicBezTo>
                    <a:pt x="6555" y="5551"/>
                    <a:pt x="6260" y="5965"/>
                    <a:pt x="6053" y="6443"/>
                  </a:cubicBezTo>
                  <a:cubicBezTo>
                    <a:pt x="6000" y="6591"/>
                    <a:pt x="5953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04" y="7051"/>
                    <a:pt x="5486" y="7081"/>
                    <a:pt x="5339" y="7081"/>
                  </a:cubicBezTo>
                  <a:cubicBezTo>
                    <a:pt x="5114" y="7081"/>
                    <a:pt x="4937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74" y="4240"/>
                    <a:pt x="5917" y="3532"/>
                    <a:pt x="6472" y="2793"/>
                  </a:cubicBezTo>
                  <a:cubicBezTo>
                    <a:pt x="7022" y="2037"/>
                    <a:pt x="7754" y="1382"/>
                    <a:pt x="8658" y="827"/>
                  </a:cubicBezTo>
                  <a:cubicBezTo>
                    <a:pt x="9561" y="278"/>
                    <a:pt x="10506" y="0"/>
                    <a:pt x="11504" y="0"/>
                  </a:cubicBezTo>
                  <a:cubicBezTo>
                    <a:pt x="12095" y="0"/>
                    <a:pt x="12638" y="130"/>
                    <a:pt x="13140" y="384"/>
                  </a:cubicBezTo>
                  <a:cubicBezTo>
                    <a:pt x="13654" y="644"/>
                    <a:pt x="14043" y="909"/>
                    <a:pt x="14297" y="1187"/>
                  </a:cubicBezTo>
                  <a:cubicBezTo>
                    <a:pt x="14575" y="1447"/>
                    <a:pt x="14947" y="1860"/>
                    <a:pt x="15408" y="2433"/>
                  </a:cubicBezTo>
                  <a:cubicBezTo>
                    <a:pt x="15792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2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0F35C2F0-597A-484D-9064-B5EAB646F74C}"/>
                </a:ext>
              </a:extLst>
            </p:cNvPr>
            <p:cNvSpPr/>
            <p:nvPr/>
          </p:nvSpPr>
          <p:spPr>
            <a:xfrm>
              <a:off x="4295810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C5F44CCB-FA1B-2579-9335-986CD0AE75E1}"/>
                </a:ext>
              </a:extLst>
            </p:cNvPr>
            <p:cNvSpPr/>
            <p:nvPr/>
          </p:nvSpPr>
          <p:spPr>
            <a:xfrm>
              <a:off x="4295810" y="3659883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6EEB208-2F2C-BEE5-1401-07A6CEE10864}"/>
                </a:ext>
              </a:extLst>
            </p:cNvPr>
            <p:cNvSpPr/>
            <p:nvPr/>
          </p:nvSpPr>
          <p:spPr>
            <a:xfrm>
              <a:off x="4295810" y="3547169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693E067A-EC94-588E-7174-A65E3F72D347}"/>
                </a:ext>
              </a:extLst>
            </p:cNvPr>
            <p:cNvSpPr/>
            <p:nvPr/>
          </p:nvSpPr>
          <p:spPr>
            <a:xfrm>
              <a:off x="4295810" y="3434456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77F0C445-0DD6-2836-BF75-42C4FB6DCB0F}"/>
                </a:ext>
              </a:extLst>
            </p:cNvPr>
            <p:cNvSpPr/>
            <p:nvPr/>
          </p:nvSpPr>
          <p:spPr>
            <a:xfrm>
              <a:off x="4295810" y="3321742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59AAFD45-8916-8D44-9901-2758B7511536}"/>
                </a:ext>
              </a:extLst>
            </p:cNvPr>
            <p:cNvSpPr/>
            <p:nvPr/>
          </p:nvSpPr>
          <p:spPr>
            <a:xfrm>
              <a:off x="4295810" y="3209028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C6CA5562-EA5A-2927-7135-2323FAE56146}"/>
                </a:ext>
              </a:extLst>
            </p:cNvPr>
            <p:cNvSpPr/>
            <p:nvPr/>
          </p:nvSpPr>
          <p:spPr>
            <a:xfrm>
              <a:off x="4295810" y="309631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D1EB6C7F-C4A5-0D24-5D13-C3F1AAD9446C}"/>
                </a:ext>
              </a:extLst>
            </p:cNvPr>
            <p:cNvSpPr/>
            <p:nvPr/>
          </p:nvSpPr>
          <p:spPr>
            <a:xfrm>
              <a:off x="4295810" y="298360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312C972-929B-2E1E-D465-D89543E20C13}"/>
                </a:ext>
              </a:extLst>
            </p:cNvPr>
            <p:cNvSpPr/>
            <p:nvPr/>
          </p:nvSpPr>
          <p:spPr>
            <a:xfrm>
              <a:off x="4211441" y="3660349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A3A45579-EA49-4F99-9F44-733CEECBFF6B}"/>
                </a:ext>
              </a:extLst>
            </p:cNvPr>
            <p:cNvSpPr/>
            <p:nvPr/>
          </p:nvSpPr>
          <p:spPr>
            <a:xfrm>
              <a:off x="4251034" y="3641381"/>
              <a:ext cx="23516" cy="37057"/>
            </a:xfrm>
            <a:custGeom>
              <a:avLst/>
              <a:gdLst>
                <a:gd name="connsiteX0" fmla="*/ 16148 w 23516"/>
                <a:gd name="connsiteY0" fmla="*/ 17103 h 37057"/>
                <a:gd name="connsiteX1" fmla="*/ 21554 w 23516"/>
                <a:gd name="connsiteY1" fmla="*/ 20191 h 37057"/>
                <a:gd name="connsiteX2" fmla="*/ 23516 w 23516"/>
                <a:gd name="connsiteY2" fmla="*/ 25979 h 37057"/>
                <a:gd name="connsiteX3" fmla="*/ 19880 w 23516"/>
                <a:gd name="connsiteY3" fmla="*/ 34158 h 37057"/>
                <a:gd name="connsiteX4" fmla="*/ 9545 w 23516"/>
                <a:gd name="connsiteY4" fmla="*/ 37058 h 37057"/>
                <a:gd name="connsiteX5" fmla="*/ 4904 w 23516"/>
                <a:gd name="connsiteY5" fmla="*/ 36603 h 37057"/>
                <a:gd name="connsiteX6" fmla="*/ 0 w 23516"/>
                <a:gd name="connsiteY6" fmla="*/ 35286 h 37057"/>
                <a:gd name="connsiteX7" fmla="*/ 0 w 23516"/>
                <a:gd name="connsiteY7" fmla="*/ 30620 h 37057"/>
                <a:gd name="connsiteX8" fmla="*/ 4401 w 23516"/>
                <a:gd name="connsiteY8" fmla="*/ 32392 h 37057"/>
                <a:gd name="connsiteX9" fmla="*/ 9402 w 23516"/>
                <a:gd name="connsiteY9" fmla="*/ 32989 h 37057"/>
                <a:gd name="connsiteX10" fmla="*/ 16315 w 23516"/>
                <a:gd name="connsiteY10" fmla="*/ 31193 h 37057"/>
                <a:gd name="connsiteX11" fmla="*/ 18708 w 23516"/>
                <a:gd name="connsiteY11" fmla="*/ 25979 h 37057"/>
                <a:gd name="connsiteX12" fmla="*/ 16482 w 23516"/>
                <a:gd name="connsiteY12" fmla="*/ 21053 h 37057"/>
                <a:gd name="connsiteX13" fmla="*/ 10335 w 23516"/>
                <a:gd name="connsiteY13" fmla="*/ 19258 h 37057"/>
                <a:gd name="connsiteX14" fmla="*/ 6172 w 23516"/>
                <a:gd name="connsiteY14" fmla="*/ 19258 h 37057"/>
                <a:gd name="connsiteX15" fmla="*/ 6172 w 23516"/>
                <a:gd name="connsiteY15" fmla="*/ 15284 h 37057"/>
                <a:gd name="connsiteX16" fmla="*/ 10526 w 23516"/>
                <a:gd name="connsiteY16" fmla="*/ 15284 h 37057"/>
                <a:gd name="connsiteX17" fmla="*/ 15981 w 23516"/>
                <a:gd name="connsiteY17" fmla="*/ 13872 h 37057"/>
                <a:gd name="connsiteX18" fmla="*/ 17870 w 23516"/>
                <a:gd name="connsiteY18" fmla="*/ 9756 h 37057"/>
                <a:gd name="connsiteX19" fmla="*/ 15908 w 23516"/>
                <a:gd name="connsiteY19" fmla="*/ 5551 h 37057"/>
                <a:gd name="connsiteX20" fmla="*/ 10335 w 23516"/>
                <a:gd name="connsiteY20" fmla="*/ 4063 h 37057"/>
                <a:gd name="connsiteX21" fmla="*/ 6076 w 23516"/>
                <a:gd name="connsiteY21" fmla="*/ 4494 h 37057"/>
                <a:gd name="connsiteX22" fmla="*/ 1077 w 23516"/>
                <a:gd name="connsiteY22" fmla="*/ 5835 h 37057"/>
                <a:gd name="connsiteX23" fmla="*/ 1077 w 23516"/>
                <a:gd name="connsiteY23" fmla="*/ 1530 h 37057"/>
                <a:gd name="connsiteX24" fmla="*/ 6220 w 23516"/>
                <a:gd name="connsiteY24" fmla="*/ 384 h 37057"/>
                <a:gd name="connsiteX25" fmla="*/ 10765 w 23516"/>
                <a:gd name="connsiteY25" fmla="*/ 0 h 37057"/>
                <a:gd name="connsiteX26" fmla="*/ 19473 w 23516"/>
                <a:gd name="connsiteY26" fmla="*/ 2510 h 37057"/>
                <a:gd name="connsiteX27" fmla="*/ 22679 w 23516"/>
                <a:gd name="connsiteY27" fmla="*/ 9254 h 37057"/>
                <a:gd name="connsiteX28" fmla="*/ 20980 w 23516"/>
                <a:gd name="connsiteY28" fmla="*/ 14280 h 37057"/>
                <a:gd name="connsiteX29" fmla="*/ 16148 w 23516"/>
                <a:gd name="connsiteY29" fmla="*/ 17103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7">
                  <a:moveTo>
                    <a:pt x="16148" y="17103"/>
                  </a:moveTo>
                  <a:cubicBezTo>
                    <a:pt x="18460" y="17599"/>
                    <a:pt x="20263" y="18626"/>
                    <a:pt x="21554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0" y="37058"/>
                    <a:pt x="9545" y="37058"/>
                  </a:cubicBezTo>
                  <a:cubicBezTo>
                    <a:pt x="8046" y="37058"/>
                    <a:pt x="6499" y="36904"/>
                    <a:pt x="4904" y="36603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39" y="31400"/>
                    <a:pt x="2806" y="31991"/>
                    <a:pt x="4401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6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2" y="21053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2" y="15284"/>
                    <a:pt x="14720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6"/>
                    <a:pt x="15908" y="5551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1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8"/>
                    <a:pt x="6220" y="384"/>
                  </a:cubicBezTo>
                  <a:cubicBezTo>
                    <a:pt x="7830" y="130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4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E5CF7813-33AB-DB11-8E54-61B77C8748FC}"/>
                </a:ext>
              </a:extLst>
            </p:cNvPr>
            <p:cNvSpPr/>
            <p:nvPr/>
          </p:nvSpPr>
          <p:spPr>
            <a:xfrm>
              <a:off x="4212422" y="3547635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CF535261-AD23-5E77-D4BC-BDF5270BB4B3}"/>
                </a:ext>
              </a:extLst>
            </p:cNvPr>
            <p:cNvSpPr/>
            <p:nvPr/>
          </p:nvSpPr>
          <p:spPr>
            <a:xfrm>
              <a:off x="4251870" y="3528667"/>
              <a:ext cx="22679" cy="36360"/>
            </a:xfrm>
            <a:custGeom>
              <a:avLst/>
              <a:gdLst>
                <a:gd name="connsiteX0" fmla="*/ 5813 w 22679"/>
                <a:gd name="connsiteY0" fmla="*/ 32292 h 36360"/>
                <a:gd name="connsiteX1" fmla="*/ 22679 w 22679"/>
                <a:gd name="connsiteY1" fmla="*/ 32292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2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2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3 h 36360"/>
                <a:gd name="connsiteX11" fmla="*/ 5622 w 22679"/>
                <a:gd name="connsiteY11" fmla="*/ 4854 h 36360"/>
                <a:gd name="connsiteX12" fmla="*/ 240 w 22679"/>
                <a:gd name="connsiteY12" fmla="*/ 7246 h 36360"/>
                <a:gd name="connsiteX13" fmla="*/ 240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87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7 w 22679"/>
                <a:gd name="connsiteY20" fmla="*/ 23038 h 36360"/>
                <a:gd name="connsiteX21" fmla="*/ 5813 w 22679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1" y="27851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31"/>
                    <a:pt x="16092" y="15266"/>
                    <a:pt x="16699" y="14067"/>
                  </a:cubicBezTo>
                  <a:cubicBezTo>
                    <a:pt x="17320" y="12856"/>
                    <a:pt x="17632" y="11664"/>
                    <a:pt x="17632" y="10500"/>
                  </a:cubicBezTo>
                  <a:cubicBezTo>
                    <a:pt x="17632" y="8604"/>
                    <a:pt x="16962" y="7057"/>
                    <a:pt x="15622" y="5858"/>
                  </a:cubicBezTo>
                  <a:cubicBezTo>
                    <a:pt x="14299" y="4660"/>
                    <a:pt x="12568" y="4063"/>
                    <a:pt x="10430" y="4063"/>
                  </a:cubicBezTo>
                  <a:cubicBezTo>
                    <a:pt x="8916" y="4063"/>
                    <a:pt x="7313" y="4329"/>
                    <a:pt x="5622" y="4854"/>
                  </a:cubicBezTo>
                  <a:cubicBezTo>
                    <a:pt x="3948" y="5380"/>
                    <a:pt x="2154" y="6177"/>
                    <a:pt x="240" y="7246"/>
                  </a:cubicBezTo>
                  <a:lnTo>
                    <a:pt x="240" y="2368"/>
                  </a:lnTo>
                  <a:cubicBezTo>
                    <a:pt x="2186" y="1583"/>
                    <a:pt x="4003" y="992"/>
                    <a:pt x="5694" y="596"/>
                  </a:cubicBezTo>
                  <a:cubicBezTo>
                    <a:pt x="7385" y="201"/>
                    <a:pt x="8932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9"/>
                    <a:pt x="22488" y="10187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85"/>
                    <a:pt x="20111" y="17233"/>
                    <a:pt x="18660" y="19016"/>
                  </a:cubicBezTo>
                  <a:cubicBezTo>
                    <a:pt x="18261" y="19483"/>
                    <a:pt x="16994" y="20823"/>
                    <a:pt x="14857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DE9023A9-E255-2436-DAFA-0E27243460D4}"/>
                </a:ext>
              </a:extLst>
            </p:cNvPr>
            <p:cNvSpPr/>
            <p:nvPr/>
          </p:nvSpPr>
          <p:spPr>
            <a:xfrm>
              <a:off x="4212039" y="3434923"/>
              <a:ext cx="30668" cy="4066"/>
            </a:xfrm>
            <a:custGeom>
              <a:avLst/>
              <a:gdLst>
                <a:gd name="connsiteX0" fmla="*/ 0 w 30668"/>
                <a:gd name="connsiteY0" fmla="*/ 0 h 4066"/>
                <a:gd name="connsiteX1" fmla="*/ 30669 w 30668"/>
                <a:gd name="connsiteY1" fmla="*/ 0 h 4066"/>
                <a:gd name="connsiteX2" fmla="*/ 30669 w 30668"/>
                <a:gd name="connsiteY2" fmla="*/ 4067 h 4066"/>
                <a:gd name="connsiteX3" fmla="*/ 0 w 30668"/>
                <a:gd name="connsiteY3" fmla="*/ 4067 h 4066"/>
                <a:gd name="connsiteX4" fmla="*/ 0 w 30668"/>
                <a:gd name="connsiteY4" fmla="*/ 0 h 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6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3E3B7757-4AE2-7CC3-A2EC-FCB692F4495C}"/>
                </a:ext>
              </a:extLst>
            </p:cNvPr>
            <p:cNvSpPr/>
            <p:nvPr/>
          </p:nvSpPr>
          <p:spPr>
            <a:xfrm>
              <a:off x="4253282" y="3416598"/>
              <a:ext cx="21267" cy="35716"/>
            </a:xfrm>
            <a:custGeom>
              <a:avLst/>
              <a:gdLst>
                <a:gd name="connsiteX0" fmla="*/ 694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1 h 35716"/>
                <a:gd name="connsiteX3" fmla="*/ 0 w 21267"/>
                <a:gd name="connsiteY3" fmla="*/ 6124 h 35716"/>
                <a:gd name="connsiteX4" fmla="*/ 0 w 21267"/>
                <a:gd name="connsiteY4" fmla="*/ 1722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8 w 21267"/>
                <a:gd name="connsiteY8" fmla="*/ 31650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50"/>
                  </a:moveTo>
                  <a:lnTo>
                    <a:pt x="8588" y="31650"/>
                  </a:lnTo>
                  <a:lnTo>
                    <a:pt x="8588" y="4401"/>
                  </a:lnTo>
                  <a:lnTo>
                    <a:pt x="0" y="6124"/>
                  </a:lnTo>
                  <a:lnTo>
                    <a:pt x="0" y="1722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8" y="31650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A02370C-3ADB-1227-0537-CC67A228CC99}"/>
                </a:ext>
              </a:extLst>
            </p:cNvPr>
            <p:cNvSpPr/>
            <p:nvPr/>
          </p:nvSpPr>
          <p:spPr>
            <a:xfrm>
              <a:off x="4249861" y="3303238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1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3D3B6A7E-8205-3D5E-0596-A8D47C6D95EE}"/>
                </a:ext>
              </a:extLst>
            </p:cNvPr>
            <p:cNvSpPr/>
            <p:nvPr/>
          </p:nvSpPr>
          <p:spPr>
            <a:xfrm>
              <a:off x="4253282" y="3191170"/>
              <a:ext cx="21267" cy="35716"/>
            </a:xfrm>
            <a:custGeom>
              <a:avLst/>
              <a:gdLst>
                <a:gd name="connsiteX0" fmla="*/ 694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2 h 35716"/>
                <a:gd name="connsiteX3" fmla="*/ 0 w 21267"/>
                <a:gd name="connsiteY3" fmla="*/ 6125 h 35716"/>
                <a:gd name="connsiteX4" fmla="*/ 0 w 21267"/>
                <a:gd name="connsiteY4" fmla="*/ 1723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8 w 21267"/>
                <a:gd name="connsiteY8" fmla="*/ 31650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50"/>
                  </a:moveTo>
                  <a:lnTo>
                    <a:pt x="8588" y="31650"/>
                  </a:lnTo>
                  <a:lnTo>
                    <a:pt x="8588" y="4402"/>
                  </a:lnTo>
                  <a:lnTo>
                    <a:pt x="0" y="6125"/>
                  </a:lnTo>
                  <a:lnTo>
                    <a:pt x="0" y="1723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8" y="31650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A0243759-F978-37AB-03DB-F3EE65FC6249}"/>
                </a:ext>
              </a:extLst>
            </p:cNvPr>
            <p:cNvSpPr/>
            <p:nvPr/>
          </p:nvSpPr>
          <p:spPr>
            <a:xfrm>
              <a:off x="4251870" y="3077810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2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6 h 36363"/>
                <a:gd name="connsiteX12" fmla="*/ 240 w 22679"/>
                <a:gd name="connsiteY12" fmla="*/ 7249 h 36363"/>
                <a:gd name="connsiteX13" fmla="*/ 240 w 22679"/>
                <a:gd name="connsiteY13" fmla="*/ 2368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7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3"/>
                    <a:pt x="13469" y="18469"/>
                  </a:cubicBezTo>
                  <a:cubicBezTo>
                    <a:pt x="15016" y="16730"/>
                    <a:pt x="16092" y="15262"/>
                    <a:pt x="16699" y="14067"/>
                  </a:cubicBezTo>
                  <a:cubicBezTo>
                    <a:pt x="17320" y="12854"/>
                    <a:pt x="17632" y="11666"/>
                    <a:pt x="17632" y="10502"/>
                  </a:cubicBezTo>
                  <a:cubicBezTo>
                    <a:pt x="17632" y="8604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4" y="6180"/>
                    <a:pt x="240" y="7249"/>
                  </a:cubicBezTo>
                  <a:lnTo>
                    <a:pt x="240" y="2368"/>
                  </a:lnTo>
                  <a:cubicBezTo>
                    <a:pt x="2186" y="1587"/>
                    <a:pt x="4003" y="997"/>
                    <a:pt x="5694" y="598"/>
                  </a:cubicBezTo>
                  <a:cubicBezTo>
                    <a:pt x="7385" y="200"/>
                    <a:pt x="8932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3"/>
                    <a:pt x="18660" y="19019"/>
                  </a:cubicBezTo>
                  <a:cubicBezTo>
                    <a:pt x="18261" y="19481"/>
                    <a:pt x="16994" y="20821"/>
                    <a:pt x="14857" y="23038"/>
                  </a:cubicBezTo>
                  <a:cubicBezTo>
                    <a:pt x="12719" y="25239"/>
                    <a:pt x="9705" y="28324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F4162F63-8075-59E9-B238-8EA40DD5C2DD}"/>
                </a:ext>
              </a:extLst>
            </p:cNvPr>
            <p:cNvSpPr/>
            <p:nvPr/>
          </p:nvSpPr>
          <p:spPr>
            <a:xfrm>
              <a:off x="4251034" y="2965097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4 w 23516"/>
                <a:gd name="connsiteY1" fmla="*/ 20191 h 37056"/>
                <a:gd name="connsiteX2" fmla="*/ 23516 w 23516"/>
                <a:gd name="connsiteY2" fmla="*/ 25980 h 37056"/>
                <a:gd name="connsiteX3" fmla="*/ 19880 w 23516"/>
                <a:gd name="connsiteY3" fmla="*/ 34162 h 37056"/>
                <a:gd name="connsiteX4" fmla="*/ 9545 w 23516"/>
                <a:gd name="connsiteY4" fmla="*/ 37057 h 37056"/>
                <a:gd name="connsiteX5" fmla="*/ 4904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1 w 23516"/>
                <a:gd name="connsiteY8" fmla="*/ 32392 h 37056"/>
                <a:gd name="connsiteX9" fmla="*/ 9402 w 23516"/>
                <a:gd name="connsiteY9" fmla="*/ 32990 h 37056"/>
                <a:gd name="connsiteX10" fmla="*/ 16315 w 23516"/>
                <a:gd name="connsiteY10" fmla="*/ 31196 h 37056"/>
                <a:gd name="connsiteX11" fmla="*/ 18708 w 23516"/>
                <a:gd name="connsiteY11" fmla="*/ 25980 h 37056"/>
                <a:gd name="connsiteX12" fmla="*/ 16482 w 23516"/>
                <a:gd name="connsiteY12" fmla="*/ 21052 h 37056"/>
                <a:gd name="connsiteX13" fmla="*/ 10335 w 23516"/>
                <a:gd name="connsiteY13" fmla="*/ 19258 h 37056"/>
                <a:gd name="connsiteX14" fmla="*/ 6172 w 23516"/>
                <a:gd name="connsiteY14" fmla="*/ 19258 h 37056"/>
                <a:gd name="connsiteX15" fmla="*/ 6172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0 w 23516"/>
                <a:gd name="connsiteY18" fmla="*/ 9761 h 37056"/>
                <a:gd name="connsiteX19" fmla="*/ 15908 w 23516"/>
                <a:gd name="connsiteY19" fmla="*/ 5550 h 37056"/>
                <a:gd name="connsiteX20" fmla="*/ 10335 w 23516"/>
                <a:gd name="connsiteY20" fmla="*/ 4067 h 37056"/>
                <a:gd name="connsiteX21" fmla="*/ 6076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5 w 23516"/>
                <a:gd name="connsiteY25" fmla="*/ 0 h 37056"/>
                <a:gd name="connsiteX26" fmla="*/ 19473 w 23516"/>
                <a:gd name="connsiteY26" fmla="*/ 2512 h 37056"/>
                <a:gd name="connsiteX27" fmla="*/ 22679 w 23516"/>
                <a:gd name="connsiteY27" fmla="*/ 9258 h 37056"/>
                <a:gd name="connsiteX28" fmla="*/ 20980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0" y="17599"/>
                    <a:pt x="20263" y="18628"/>
                    <a:pt x="21554" y="20191"/>
                  </a:cubicBezTo>
                  <a:cubicBezTo>
                    <a:pt x="22862" y="21754"/>
                    <a:pt x="23516" y="23684"/>
                    <a:pt x="23516" y="25980"/>
                  </a:cubicBezTo>
                  <a:cubicBezTo>
                    <a:pt x="23516" y="29505"/>
                    <a:pt x="22304" y="32232"/>
                    <a:pt x="19880" y="34162"/>
                  </a:cubicBezTo>
                  <a:cubicBezTo>
                    <a:pt x="17456" y="36092"/>
                    <a:pt x="14010" y="37057"/>
                    <a:pt x="9545" y="37057"/>
                  </a:cubicBezTo>
                  <a:cubicBezTo>
                    <a:pt x="8046" y="37057"/>
                    <a:pt x="6499" y="36905"/>
                    <a:pt x="4904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39" y="31403"/>
                    <a:pt x="2806" y="31993"/>
                    <a:pt x="4401" y="32392"/>
                  </a:cubicBezTo>
                  <a:cubicBezTo>
                    <a:pt x="5997" y="32790"/>
                    <a:pt x="7663" y="32990"/>
                    <a:pt x="9402" y="32990"/>
                  </a:cubicBezTo>
                  <a:cubicBezTo>
                    <a:pt x="12432" y="32990"/>
                    <a:pt x="14736" y="32392"/>
                    <a:pt x="16315" y="31196"/>
                  </a:cubicBezTo>
                  <a:cubicBezTo>
                    <a:pt x="17910" y="30000"/>
                    <a:pt x="18708" y="28261"/>
                    <a:pt x="18708" y="25980"/>
                  </a:cubicBezTo>
                  <a:cubicBezTo>
                    <a:pt x="18708" y="23875"/>
                    <a:pt x="17966" y="22233"/>
                    <a:pt x="16482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7"/>
                  </a:lnTo>
                  <a:lnTo>
                    <a:pt x="10526" y="15287"/>
                  </a:lnTo>
                  <a:cubicBezTo>
                    <a:pt x="12902" y="15287"/>
                    <a:pt x="14720" y="14816"/>
                    <a:pt x="15981" y="13875"/>
                  </a:cubicBezTo>
                  <a:cubicBezTo>
                    <a:pt x="17240" y="12918"/>
                    <a:pt x="17870" y="11547"/>
                    <a:pt x="17870" y="9761"/>
                  </a:cubicBezTo>
                  <a:cubicBezTo>
                    <a:pt x="17870" y="7926"/>
                    <a:pt x="17217" y="6523"/>
                    <a:pt x="15908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1" y="4211"/>
                    <a:pt x="6076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0" y="1020"/>
                    <a:pt x="4625" y="638"/>
                    <a:pt x="6220" y="383"/>
                  </a:cubicBezTo>
                  <a:cubicBezTo>
                    <a:pt x="7830" y="128"/>
                    <a:pt x="9346" y="0"/>
                    <a:pt x="10765" y="0"/>
                  </a:cubicBezTo>
                  <a:cubicBezTo>
                    <a:pt x="14433" y="0"/>
                    <a:pt x="17336" y="837"/>
                    <a:pt x="19473" y="2512"/>
                  </a:cubicBezTo>
                  <a:cubicBezTo>
                    <a:pt x="21610" y="4171"/>
                    <a:pt x="22679" y="6419"/>
                    <a:pt x="22679" y="9258"/>
                  </a:cubicBezTo>
                  <a:cubicBezTo>
                    <a:pt x="22679" y="11236"/>
                    <a:pt x="22112" y="12910"/>
                    <a:pt x="20980" y="14282"/>
                  </a:cubicBezTo>
                  <a:cubicBezTo>
                    <a:pt x="19848" y="15637"/>
                    <a:pt x="18237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E3E3B255-035A-0097-A05D-08D35BCAB034}"/>
                </a:ext>
              </a:extLst>
            </p:cNvPr>
            <p:cNvSpPr/>
            <p:nvPr/>
          </p:nvSpPr>
          <p:spPr>
            <a:xfrm>
              <a:off x="4154683" y="3348106"/>
              <a:ext cx="25672" cy="24870"/>
            </a:xfrm>
            <a:custGeom>
              <a:avLst/>
              <a:gdLst>
                <a:gd name="connsiteX0" fmla="*/ 3956 w 25672"/>
                <a:gd name="connsiteY0" fmla="*/ 0 h 24870"/>
                <a:gd name="connsiteX1" fmla="*/ 6086 w 25672"/>
                <a:gd name="connsiteY1" fmla="*/ 194 h 24870"/>
                <a:gd name="connsiteX2" fmla="*/ 9544 w 25672"/>
                <a:gd name="connsiteY2" fmla="*/ 858 h 24870"/>
                <a:gd name="connsiteX3" fmla="*/ 13749 w 25672"/>
                <a:gd name="connsiteY3" fmla="*/ 2020 h 24870"/>
                <a:gd name="connsiteX4" fmla="*/ 18065 w 25672"/>
                <a:gd name="connsiteY4" fmla="*/ 3735 h 24870"/>
                <a:gd name="connsiteX5" fmla="*/ 21883 w 25672"/>
                <a:gd name="connsiteY5" fmla="*/ 6031 h 24870"/>
                <a:gd name="connsiteX6" fmla="*/ 24622 w 25672"/>
                <a:gd name="connsiteY6" fmla="*/ 9018 h 24870"/>
                <a:gd name="connsiteX7" fmla="*/ 25673 w 25672"/>
                <a:gd name="connsiteY7" fmla="*/ 12726 h 24870"/>
                <a:gd name="connsiteX8" fmla="*/ 25535 w 25672"/>
                <a:gd name="connsiteY8" fmla="*/ 14524 h 24870"/>
                <a:gd name="connsiteX9" fmla="*/ 24954 w 25672"/>
                <a:gd name="connsiteY9" fmla="*/ 16516 h 24870"/>
                <a:gd name="connsiteX10" fmla="*/ 23792 w 25672"/>
                <a:gd name="connsiteY10" fmla="*/ 18425 h 24870"/>
                <a:gd name="connsiteX11" fmla="*/ 21717 w 25672"/>
                <a:gd name="connsiteY11" fmla="*/ 19780 h 24870"/>
                <a:gd name="connsiteX12" fmla="*/ 18646 w 25672"/>
                <a:gd name="connsiteY12" fmla="*/ 20334 h 24870"/>
                <a:gd name="connsiteX13" fmla="*/ 14441 w 25672"/>
                <a:gd name="connsiteY13" fmla="*/ 19670 h 24870"/>
                <a:gd name="connsiteX14" fmla="*/ 7027 w 25672"/>
                <a:gd name="connsiteY14" fmla="*/ 17097 h 24870"/>
                <a:gd name="connsiteX15" fmla="*/ 3043 w 25672"/>
                <a:gd name="connsiteY15" fmla="*/ 16129 h 24870"/>
                <a:gd name="connsiteX16" fmla="*/ 2020 w 25672"/>
                <a:gd name="connsiteY16" fmla="*/ 16267 h 24870"/>
                <a:gd name="connsiteX17" fmla="*/ 1466 w 25672"/>
                <a:gd name="connsiteY17" fmla="*/ 16682 h 24870"/>
                <a:gd name="connsiteX18" fmla="*/ 1273 w 25672"/>
                <a:gd name="connsiteY18" fmla="*/ 17124 h 24870"/>
                <a:gd name="connsiteX19" fmla="*/ 1245 w 25672"/>
                <a:gd name="connsiteY19" fmla="*/ 17540 h 24870"/>
                <a:gd name="connsiteX20" fmla="*/ 2822 w 25672"/>
                <a:gd name="connsiteY20" fmla="*/ 20610 h 24870"/>
                <a:gd name="connsiteX21" fmla="*/ 8272 w 25672"/>
                <a:gd name="connsiteY21" fmla="*/ 23266 h 24870"/>
                <a:gd name="connsiteX22" fmla="*/ 9129 w 25672"/>
                <a:gd name="connsiteY22" fmla="*/ 23626 h 24870"/>
                <a:gd name="connsiteX23" fmla="*/ 9295 w 25672"/>
                <a:gd name="connsiteY23" fmla="*/ 24179 h 24870"/>
                <a:gd name="connsiteX24" fmla="*/ 8714 w 25672"/>
                <a:gd name="connsiteY24" fmla="*/ 24871 h 24870"/>
                <a:gd name="connsiteX25" fmla="*/ 7912 w 25672"/>
                <a:gd name="connsiteY25" fmla="*/ 24677 h 24870"/>
                <a:gd name="connsiteX26" fmla="*/ 6252 w 25672"/>
                <a:gd name="connsiteY26" fmla="*/ 24124 h 24870"/>
                <a:gd name="connsiteX27" fmla="*/ 4177 w 25672"/>
                <a:gd name="connsiteY27" fmla="*/ 23127 h 24870"/>
                <a:gd name="connsiteX28" fmla="*/ 2158 w 25672"/>
                <a:gd name="connsiteY28" fmla="*/ 21717 h 24870"/>
                <a:gd name="connsiteX29" fmla="*/ 609 w 25672"/>
                <a:gd name="connsiteY29" fmla="*/ 19780 h 24870"/>
                <a:gd name="connsiteX30" fmla="*/ 0 w 25672"/>
                <a:gd name="connsiteY30" fmla="*/ 17374 h 24870"/>
                <a:gd name="connsiteX31" fmla="*/ 1356 w 25672"/>
                <a:gd name="connsiteY31" fmla="*/ 14026 h 24870"/>
                <a:gd name="connsiteX32" fmla="*/ 4648 w 25672"/>
                <a:gd name="connsiteY32" fmla="*/ 12726 h 24870"/>
                <a:gd name="connsiteX33" fmla="*/ 7470 w 25672"/>
                <a:gd name="connsiteY33" fmla="*/ 13417 h 24870"/>
                <a:gd name="connsiteX34" fmla="*/ 12145 w 25672"/>
                <a:gd name="connsiteY34" fmla="*/ 15105 h 24870"/>
                <a:gd name="connsiteX35" fmla="*/ 15824 w 25672"/>
                <a:gd name="connsiteY35" fmla="*/ 16184 h 24870"/>
                <a:gd name="connsiteX36" fmla="*/ 19476 w 25672"/>
                <a:gd name="connsiteY36" fmla="*/ 16709 h 24870"/>
                <a:gd name="connsiteX37" fmla="*/ 23072 w 25672"/>
                <a:gd name="connsiteY37" fmla="*/ 15658 h 24870"/>
                <a:gd name="connsiteX38" fmla="*/ 24400 w 25672"/>
                <a:gd name="connsiteY38" fmla="*/ 12504 h 24870"/>
                <a:gd name="connsiteX39" fmla="*/ 23045 w 25672"/>
                <a:gd name="connsiteY39" fmla="*/ 8936 h 24870"/>
                <a:gd name="connsiteX40" fmla="*/ 19697 w 25672"/>
                <a:gd name="connsiteY40" fmla="*/ 6086 h 24870"/>
                <a:gd name="connsiteX41" fmla="*/ 15492 w 25672"/>
                <a:gd name="connsiteY41" fmla="*/ 4094 h 24870"/>
                <a:gd name="connsiteX42" fmla="*/ 11564 w 25672"/>
                <a:gd name="connsiteY42" fmla="*/ 2849 h 24870"/>
                <a:gd name="connsiteX43" fmla="*/ 9046 w 25672"/>
                <a:gd name="connsiteY43" fmla="*/ 2434 h 24870"/>
                <a:gd name="connsiteX44" fmla="*/ 4426 w 25672"/>
                <a:gd name="connsiteY44" fmla="*/ 4344 h 24870"/>
                <a:gd name="connsiteX45" fmla="*/ 3569 w 25672"/>
                <a:gd name="connsiteY45" fmla="*/ 5063 h 24870"/>
                <a:gd name="connsiteX46" fmla="*/ 2711 w 25672"/>
                <a:gd name="connsiteY46" fmla="*/ 5257 h 24870"/>
                <a:gd name="connsiteX47" fmla="*/ 885 w 25672"/>
                <a:gd name="connsiteY47" fmla="*/ 4398 h 24870"/>
                <a:gd name="connsiteX48" fmla="*/ 0 w 25672"/>
                <a:gd name="connsiteY48" fmla="*/ 2490 h 24870"/>
                <a:gd name="connsiteX49" fmla="*/ 941 w 25672"/>
                <a:gd name="connsiteY49" fmla="*/ 775 h 24870"/>
                <a:gd name="connsiteX50" fmla="*/ 3956 w 25672"/>
                <a:gd name="connsiteY50" fmla="*/ 0 h 2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672" h="24870">
                  <a:moveTo>
                    <a:pt x="3956" y="0"/>
                  </a:moveTo>
                  <a:cubicBezTo>
                    <a:pt x="4436" y="0"/>
                    <a:pt x="5146" y="64"/>
                    <a:pt x="6086" y="194"/>
                  </a:cubicBezTo>
                  <a:cubicBezTo>
                    <a:pt x="7027" y="323"/>
                    <a:pt x="8180" y="544"/>
                    <a:pt x="9544" y="858"/>
                  </a:cubicBezTo>
                  <a:cubicBezTo>
                    <a:pt x="10909" y="1171"/>
                    <a:pt x="12311" y="1558"/>
                    <a:pt x="13749" y="2020"/>
                  </a:cubicBezTo>
                  <a:cubicBezTo>
                    <a:pt x="15188" y="2462"/>
                    <a:pt x="16627" y="3034"/>
                    <a:pt x="18065" y="3735"/>
                  </a:cubicBezTo>
                  <a:cubicBezTo>
                    <a:pt x="19485" y="4436"/>
                    <a:pt x="20758" y="5201"/>
                    <a:pt x="21883" y="6031"/>
                  </a:cubicBezTo>
                  <a:cubicBezTo>
                    <a:pt x="23008" y="6861"/>
                    <a:pt x="23921" y="7857"/>
                    <a:pt x="24622" y="9018"/>
                  </a:cubicBezTo>
                  <a:cubicBezTo>
                    <a:pt x="25322" y="10181"/>
                    <a:pt x="25673" y="11417"/>
                    <a:pt x="25673" y="12726"/>
                  </a:cubicBezTo>
                  <a:cubicBezTo>
                    <a:pt x="25673" y="13335"/>
                    <a:pt x="25627" y="13934"/>
                    <a:pt x="25535" y="14524"/>
                  </a:cubicBezTo>
                  <a:cubicBezTo>
                    <a:pt x="25442" y="15114"/>
                    <a:pt x="25249" y="15778"/>
                    <a:pt x="24954" y="16516"/>
                  </a:cubicBezTo>
                  <a:cubicBezTo>
                    <a:pt x="24658" y="17253"/>
                    <a:pt x="24271" y="17890"/>
                    <a:pt x="23792" y="18425"/>
                  </a:cubicBezTo>
                  <a:cubicBezTo>
                    <a:pt x="23294" y="18959"/>
                    <a:pt x="22602" y="19411"/>
                    <a:pt x="21717" y="19780"/>
                  </a:cubicBezTo>
                  <a:cubicBezTo>
                    <a:pt x="20831" y="20149"/>
                    <a:pt x="19808" y="20334"/>
                    <a:pt x="18646" y="20334"/>
                  </a:cubicBezTo>
                  <a:cubicBezTo>
                    <a:pt x="17447" y="20334"/>
                    <a:pt x="16046" y="20112"/>
                    <a:pt x="14441" y="19670"/>
                  </a:cubicBezTo>
                  <a:cubicBezTo>
                    <a:pt x="12818" y="19208"/>
                    <a:pt x="10347" y="18351"/>
                    <a:pt x="7027" y="17097"/>
                  </a:cubicBezTo>
                  <a:cubicBezTo>
                    <a:pt x="5312" y="16451"/>
                    <a:pt x="3984" y="16129"/>
                    <a:pt x="3043" y="16129"/>
                  </a:cubicBezTo>
                  <a:cubicBezTo>
                    <a:pt x="2619" y="16129"/>
                    <a:pt x="2278" y="16175"/>
                    <a:pt x="2020" y="16267"/>
                  </a:cubicBezTo>
                  <a:cubicBezTo>
                    <a:pt x="1743" y="16359"/>
                    <a:pt x="1558" y="16497"/>
                    <a:pt x="1466" y="16682"/>
                  </a:cubicBezTo>
                  <a:cubicBezTo>
                    <a:pt x="1356" y="16866"/>
                    <a:pt x="1291" y="17014"/>
                    <a:pt x="1273" y="17124"/>
                  </a:cubicBezTo>
                  <a:cubicBezTo>
                    <a:pt x="1254" y="17217"/>
                    <a:pt x="1245" y="17355"/>
                    <a:pt x="1245" y="17540"/>
                  </a:cubicBezTo>
                  <a:cubicBezTo>
                    <a:pt x="1245" y="18554"/>
                    <a:pt x="1771" y="19577"/>
                    <a:pt x="2822" y="20610"/>
                  </a:cubicBezTo>
                  <a:cubicBezTo>
                    <a:pt x="3873" y="21643"/>
                    <a:pt x="5690" y="22529"/>
                    <a:pt x="8272" y="23266"/>
                  </a:cubicBezTo>
                  <a:cubicBezTo>
                    <a:pt x="8733" y="23413"/>
                    <a:pt x="9019" y="23533"/>
                    <a:pt x="9129" y="23626"/>
                  </a:cubicBezTo>
                  <a:cubicBezTo>
                    <a:pt x="9240" y="23718"/>
                    <a:pt x="9295" y="23902"/>
                    <a:pt x="9295" y="24179"/>
                  </a:cubicBezTo>
                  <a:cubicBezTo>
                    <a:pt x="9277" y="24640"/>
                    <a:pt x="9083" y="24871"/>
                    <a:pt x="8714" y="24871"/>
                  </a:cubicBezTo>
                  <a:cubicBezTo>
                    <a:pt x="8604" y="24871"/>
                    <a:pt x="8336" y="24806"/>
                    <a:pt x="7912" y="24677"/>
                  </a:cubicBezTo>
                  <a:cubicBezTo>
                    <a:pt x="7470" y="24548"/>
                    <a:pt x="6916" y="24363"/>
                    <a:pt x="6252" y="24124"/>
                  </a:cubicBezTo>
                  <a:cubicBezTo>
                    <a:pt x="5570" y="23884"/>
                    <a:pt x="4878" y="23552"/>
                    <a:pt x="4177" y="23127"/>
                  </a:cubicBezTo>
                  <a:cubicBezTo>
                    <a:pt x="3458" y="22703"/>
                    <a:pt x="2785" y="22233"/>
                    <a:pt x="2158" y="21717"/>
                  </a:cubicBezTo>
                  <a:cubicBezTo>
                    <a:pt x="1531" y="21182"/>
                    <a:pt x="1014" y="20537"/>
                    <a:pt x="609" y="19780"/>
                  </a:cubicBezTo>
                  <a:cubicBezTo>
                    <a:pt x="203" y="19024"/>
                    <a:pt x="0" y="18222"/>
                    <a:pt x="0" y="17374"/>
                  </a:cubicBezTo>
                  <a:cubicBezTo>
                    <a:pt x="0" y="15990"/>
                    <a:pt x="452" y="14874"/>
                    <a:pt x="1356" y="14026"/>
                  </a:cubicBezTo>
                  <a:cubicBezTo>
                    <a:pt x="2241" y="13159"/>
                    <a:pt x="3338" y="12726"/>
                    <a:pt x="4648" y="12726"/>
                  </a:cubicBezTo>
                  <a:cubicBezTo>
                    <a:pt x="5367" y="12726"/>
                    <a:pt x="6308" y="12956"/>
                    <a:pt x="7470" y="13417"/>
                  </a:cubicBezTo>
                  <a:cubicBezTo>
                    <a:pt x="9572" y="14192"/>
                    <a:pt x="11130" y="14755"/>
                    <a:pt x="12145" y="15105"/>
                  </a:cubicBezTo>
                  <a:cubicBezTo>
                    <a:pt x="13159" y="15455"/>
                    <a:pt x="14386" y="15815"/>
                    <a:pt x="15824" y="16184"/>
                  </a:cubicBezTo>
                  <a:cubicBezTo>
                    <a:pt x="17263" y="16534"/>
                    <a:pt x="18480" y="16709"/>
                    <a:pt x="19476" y="16709"/>
                  </a:cubicBezTo>
                  <a:cubicBezTo>
                    <a:pt x="20988" y="16709"/>
                    <a:pt x="22187" y="16359"/>
                    <a:pt x="23072" y="15658"/>
                  </a:cubicBezTo>
                  <a:cubicBezTo>
                    <a:pt x="23958" y="14957"/>
                    <a:pt x="24400" y="13906"/>
                    <a:pt x="24400" y="12504"/>
                  </a:cubicBezTo>
                  <a:cubicBezTo>
                    <a:pt x="24400" y="11250"/>
                    <a:pt x="23948" y="10061"/>
                    <a:pt x="23045" y="8936"/>
                  </a:cubicBezTo>
                  <a:cubicBezTo>
                    <a:pt x="22122" y="7792"/>
                    <a:pt x="21007" y="6843"/>
                    <a:pt x="19697" y="6086"/>
                  </a:cubicBezTo>
                  <a:cubicBezTo>
                    <a:pt x="18369" y="5330"/>
                    <a:pt x="16968" y="4666"/>
                    <a:pt x="15492" y="4094"/>
                  </a:cubicBezTo>
                  <a:cubicBezTo>
                    <a:pt x="13998" y="3523"/>
                    <a:pt x="12689" y="3108"/>
                    <a:pt x="11564" y="2849"/>
                  </a:cubicBezTo>
                  <a:cubicBezTo>
                    <a:pt x="10420" y="2572"/>
                    <a:pt x="9581" y="2434"/>
                    <a:pt x="9046" y="2434"/>
                  </a:cubicBezTo>
                  <a:cubicBezTo>
                    <a:pt x="7184" y="2434"/>
                    <a:pt x="5644" y="3071"/>
                    <a:pt x="4426" y="4344"/>
                  </a:cubicBezTo>
                  <a:cubicBezTo>
                    <a:pt x="4076" y="4694"/>
                    <a:pt x="3790" y="4934"/>
                    <a:pt x="3569" y="5063"/>
                  </a:cubicBezTo>
                  <a:cubicBezTo>
                    <a:pt x="3347" y="5192"/>
                    <a:pt x="3062" y="5257"/>
                    <a:pt x="2711" y="5257"/>
                  </a:cubicBezTo>
                  <a:cubicBezTo>
                    <a:pt x="2066" y="5257"/>
                    <a:pt x="1457" y="4971"/>
                    <a:pt x="885" y="4398"/>
                  </a:cubicBezTo>
                  <a:cubicBezTo>
                    <a:pt x="295" y="3809"/>
                    <a:pt x="0" y="3172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68" y="258"/>
                    <a:pt x="2573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55E4E628-49E9-8767-9199-FF405D7B2A3A}"/>
                </a:ext>
              </a:extLst>
            </p:cNvPr>
            <p:cNvSpPr/>
            <p:nvPr/>
          </p:nvSpPr>
          <p:spPr>
            <a:xfrm>
              <a:off x="4137227" y="3327187"/>
              <a:ext cx="56657" cy="13140"/>
            </a:xfrm>
            <a:custGeom>
              <a:avLst/>
              <a:gdLst>
                <a:gd name="connsiteX0" fmla="*/ 28329 w 56657"/>
                <a:gd name="connsiteY0" fmla="*/ 13140 h 13140"/>
                <a:gd name="connsiteX1" fmla="*/ 11038 w 56657"/>
                <a:gd name="connsiteY1" fmla="*/ 9572 h 13140"/>
                <a:gd name="connsiteX2" fmla="*/ 5090 w 56657"/>
                <a:gd name="connsiteY2" fmla="*/ 5920 h 13140"/>
                <a:gd name="connsiteX3" fmla="*/ 1190 w 56657"/>
                <a:gd name="connsiteY3" fmla="*/ 2379 h 13140"/>
                <a:gd name="connsiteX4" fmla="*/ 0 w 56657"/>
                <a:gd name="connsiteY4" fmla="*/ 581 h 13140"/>
                <a:gd name="connsiteX5" fmla="*/ 553 w 56657"/>
                <a:gd name="connsiteY5" fmla="*/ 0 h 13140"/>
                <a:gd name="connsiteX6" fmla="*/ 1522 w 56657"/>
                <a:gd name="connsiteY6" fmla="*/ 746 h 13140"/>
                <a:gd name="connsiteX7" fmla="*/ 28329 w 56657"/>
                <a:gd name="connsiteY7" fmla="*/ 9848 h 13140"/>
                <a:gd name="connsiteX8" fmla="*/ 54831 w 56657"/>
                <a:gd name="connsiteY8" fmla="*/ 968 h 13140"/>
                <a:gd name="connsiteX9" fmla="*/ 56104 w 56657"/>
                <a:gd name="connsiteY9" fmla="*/ 0 h 13140"/>
                <a:gd name="connsiteX10" fmla="*/ 56657 w 56657"/>
                <a:gd name="connsiteY10" fmla="*/ 581 h 13140"/>
                <a:gd name="connsiteX11" fmla="*/ 55523 w 56657"/>
                <a:gd name="connsiteY11" fmla="*/ 2324 h 13140"/>
                <a:gd name="connsiteX12" fmla="*/ 51788 w 56657"/>
                <a:gd name="connsiteY12" fmla="*/ 5782 h 13140"/>
                <a:gd name="connsiteX13" fmla="*/ 46006 w 56657"/>
                <a:gd name="connsiteY13" fmla="*/ 9406 h 13140"/>
                <a:gd name="connsiteX14" fmla="*/ 28329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28329" y="13140"/>
                  </a:moveTo>
                  <a:cubicBezTo>
                    <a:pt x="21947" y="13140"/>
                    <a:pt x="16184" y="11951"/>
                    <a:pt x="11038" y="9572"/>
                  </a:cubicBezTo>
                  <a:cubicBezTo>
                    <a:pt x="8880" y="8558"/>
                    <a:pt x="6898" y="7340"/>
                    <a:pt x="5090" y="5920"/>
                  </a:cubicBezTo>
                  <a:cubicBezTo>
                    <a:pt x="3283" y="4499"/>
                    <a:pt x="1983" y="3320"/>
                    <a:pt x="1190" y="2379"/>
                  </a:cubicBezTo>
                  <a:cubicBezTo>
                    <a:pt x="397" y="1438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6"/>
                  </a:cubicBezTo>
                  <a:cubicBezTo>
                    <a:pt x="7718" y="6833"/>
                    <a:pt x="16654" y="9866"/>
                    <a:pt x="28329" y="9848"/>
                  </a:cubicBezTo>
                  <a:cubicBezTo>
                    <a:pt x="40040" y="9848"/>
                    <a:pt x="48874" y="6888"/>
                    <a:pt x="54831" y="968"/>
                  </a:cubicBezTo>
                  <a:cubicBezTo>
                    <a:pt x="55477" y="322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7"/>
                    <a:pt x="53522" y="4380"/>
                    <a:pt x="51788" y="5782"/>
                  </a:cubicBezTo>
                  <a:cubicBezTo>
                    <a:pt x="50055" y="7183"/>
                    <a:pt x="48127" y="8391"/>
                    <a:pt x="46006" y="9406"/>
                  </a:cubicBezTo>
                  <a:cubicBezTo>
                    <a:pt x="40861" y="11896"/>
                    <a:pt x="34968" y="13140"/>
                    <a:pt x="28329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414C254-F60F-7940-4D83-456FF0F3A6DF}"/>
                </a:ext>
              </a:extLst>
            </p:cNvPr>
            <p:cNvSpPr/>
            <p:nvPr/>
          </p:nvSpPr>
          <p:spPr>
            <a:xfrm>
              <a:off x="4154683" y="3297735"/>
              <a:ext cx="25672" cy="24012"/>
            </a:xfrm>
            <a:custGeom>
              <a:avLst/>
              <a:gdLst>
                <a:gd name="connsiteX0" fmla="*/ 553 w 25672"/>
                <a:gd name="connsiteY0" fmla="*/ 0 h 24012"/>
                <a:gd name="connsiteX1" fmla="*/ 1577 w 25672"/>
                <a:gd name="connsiteY1" fmla="*/ 470 h 24012"/>
                <a:gd name="connsiteX2" fmla="*/ 4399 w 25672"/>
                <a:gd name="connsiteY2" fmla="*/ 2545 h 24012"/>
                <a:gd name="connsiteX3" fmla="*/ 8770 w 25672"/>
                <a:gd name="connsiteY3" fmla="*/ 6611 h 24012"/>
                <a:gd name="connsiteX4" fmla="*/ 10955 w 25672"/>
                <a:gd name="connsiteY4" fmla="*/ 8908 h 24012"/>
                <a:gd name="connsiteX5" fmla="*/ 13058 w 25672"/>
                <a:gd name="connsiteY5" fmla="*/ 11232 h 24012"/>
                <a:gd name="connsiteX6" fmla="*/ 13888 w 25672"/>
                <a:gd name="connsiteY6" fmla="*/ 12172 h 24012"/>
                <a:gd name="connsiteX7" fmla="*/ 20334 w 25672"/>
                <a:gd name="connsiteY7" fmla="*/ 18922 h 24012"/>
                <a:gd name="connsiteX8" fmla="*/ 20223 w 25672"/>
                <a:gd name="connsiteY8" fmla="*/ 18314 h 24012"/>
                <a:gd name="connsiteX9" fmla="*/ 20168 w 25672"/>
                <a:gd name="connsiteY9" fmla="*/ 17650 h 24012"/>
                <a:gd name="connsiteX10" fmla="*/ 20168 w 25672"/>
                <a:gd name="connsiteY10" fmla="*/ 17373 h 24012"/>
                <a:gd name="connsiteX11" fmla="*/ 21136 w 25672"/>
                <a:gd name="connsiteY11" fmla="*/ 13417 h 24012"/>
                <a:gd name="connsiteX12" fmla="*/ 21855 w 25672"/>
                <a:gd name="connsiteY12" fmla="*/ 10070 h 24012"/>
                <a:gd name="connsiteX13" fmla="*/ 21468 w 25672"/>
                <a:gd name="connsiteY13" fmla="*/ 7746 h 24012"/>
                <a:gd name="connsiteX14" fmla="*/ 19946 w 25672"/>
                <a:gd name="connsiteY14" fmla="*/ 5200 h 24012"/>
                <a:gd name="connsiteX15" fmla="*/ 17097 w 25672"/>
                <a:gd name="connsiteY15" fmla="*/ 3264 h 24012"/>
                <a:gd name="connsiteX16" fmla="*/ 16737 w 25672"/>
                <a:gd name="connsiteY16" fmla="*/ 3098 h 24012"/>
                <a:gd name="connsiteX17" fmla="*/ 16516 w 25672"/>
                <a:gd name="connsiteY17" fmla="*/ 2877 h 24012"/>
                <a:gd name="connsiteX18" fmla="*/ 16377 w 25672"/>
                <a:gd name="connsiteY18" fmla="*/ 2490 h 24012"/>
                <a:gd name="connsiteX19" fmla="*/ 16543 w 25672"/>
                <a:gd name="connsiteY19" fmla="*/ 1991 h 24012"/>
                <a:gd name="connsiteX20" fmla="*/ 16931 w 25672"/>
                <a:gd name="connsiteY20" fmla="*/ 1798 h 24012"/>
                <a:gd name="connsiteX21" fmla="*/ 18425 w 25672"/>
                <a:gd name="connsiteY21" fmla="*/ 2185 h 24012"/>
                <a:gd name="connsiteX22" fmla="*/ 20666 w 25672"/>
                <a:gd name="connsiteY22" fmla="*/ 3347 h 24012"/>
                <a:gd name="connsiteX23" fmla="*/ 23045 w 25672"/>
                <a:gd name="connsiteY23" fmla="*/ 5146 h 24012"/>
                <a:gd name="connsiteX24" fmla="*/ 24926 w 25672"/>
                <a:gd name="connsiteY24" fmla="*/ 7635 h 24012"/>
                <a:gd name="connsiteX25" fmla="*/ 25673 w 25672"/>
                <a:gd name="connsiteY25" fmla="*/ 10706 h 24012"/>
                <a:gd name="connsiteX26" fmla="*/ 25120 w 25672"/>
                <a:gd name="connsiteY26" fmla="*/ 12670 h 24012"/>
                <a:gd name="connsiteX27" fmla="*/ 23570 w 25672"/>
                <a:gd name="connsiteY27" fmla="*/ 14330 h 24012"/>
                <a:gd name="connsiteX28" fmla="*/ 21855 w 25672"/>
                <a:gd name="connsiteY28" fmla="*/ 16073 h 24012"/>
                <a:gd name="connsiteX29" fmla="*/ 21412 w 25672"/>
                <a:gd name="connsiteY29" fmla="*/ 17622 h 24012"/>
                <a:gd name="connsiteX30" fmla="*/ 24926 w 25672"/>
                <a:gd name="connsiteY30" fmla="*/ 22436 h 24012"/>
                <a:gd name="connsiteX31" fmla="*/ 25535 w 25672"/>
                <a:gd name="connsiteY31" fmla="*/ 22850 h 24012"/>
                <a:gd name="connsiteX32" fmla="*/ 25673 w 25672"/>
                <a:gd name="connsiteY32" fmla="*/ 23321 h 24012"/>
                <a:gd name="connsiteX33" fmla="*/ 25092 w 25672"/>
                <a:gd name="connsiteY33" fmla="*/ 24013 h 24012"/>
                <a:gd name="connsiteX34" fmla="*/ 23902 w 25672"/>
                <a:gd name="connsiteY34" fmla="*/ 23404 h 24012"/>
                <a:gd name="connsiteX35" fmla="*/ 21163 w 25672"/>
                <a:gd name="connsiteY35" fmla="*/ 21357 h 24012"/>
                <a:gd name="connsiteX36" fmla="*/ 17678 w 25672"/>
                <a:gd name="connsiteY36" fmla="*/ 18176 h 24012"/>
                <a:gd name="connsiteX37" fmla="*/ 12919 w 25672"/>
                <a:gd name="connsiteY37" fmla="*/ 13085 h 24012"/>
                <a:gd name="connsiteX38" fmla="*/ 5478 w 25672"/>
                <a:gd name="connsiteY38" fmla="*/ 5200 h 24012"/>
                <a:gd name="connsiteX39" fmla="*/ 5450 w 25672"/>
                <a:gd name="connsiteY39" fmla="*/ 6556 h 24012"/>
                <a:gd name="connsiteX40" fmla="*/ 5256 w 25672"/>
                <a:gd name="connsiteY40" fmla="*/ 7718 h 24012"/>
                <a:gd name="connsiteX41" fmla="*/ 4648 w 25672"/>
                <a:gd name="connsiteY41" fmla="*/ 9572 h 24012"/>
                <a:gd name="connsiteX42" fmla="*/ 3790 w 25672"/>
                <a:gd name="connsiteY42" fmla="*/ 13141 h 24012"/>
                <a:gd name="connsiteX43" fmla="*/ 3818 w 25672"/>
                <a:gd name="connsiteY43" fmla="*/ 13722 h 24012"/>
                <a:gd name="connsiteX44" fmla="*/ 3984 w 25672"/>
                <a:gd name="connsiteY44" fmla="*/ 14717 h 24012"/>
                <a:gd name="connsiteX45" fmla="*/ 4399 w 25672"/>
                <a:gd name="connsiteY45" fmla="*/ 15934 h 24012"/>
                <a:gd name="connsiteX46" fmla="*/ 5201 w 25672"/>
                <a:gd name="connsiteY46" fmla="*/ 17069 h 24012"/>
                <a:gd name="connsiteX47" fmla="*/ 6446 w 25672"/>
                <a:gd name="connsiteY47" fmla="*/ 17954 h 24012"/>
                <a:gd name="connsiteX48" fmla="*/ 6778 w 25672"/>
                <a:gd name="connsiteY48" fmla="*/ 18092 h 24012"/>
                <a:gd name="connsiteX49" fmla="*/ 6999 w 25672"/>
                <a:gd name="connsiteY49" fmla="*/ 18314 h 24012"/>
                <a:gd name="connsiteX50" fmla="*/ 7082 w 25672"/>
                <a:gd name="connsiteY50" fmla="*/ 18673 h 24012"/>
                <a:gd name="connsiteX51" fmla="*/ 6889 w 25672"/>
                <a:gd name="connsiteY51" fmla="*/ 19199 h 24012"/>
                <a:gd name="connsiteX52" fmla="*/ 6446 w 25672"/>
                <a:gd name="connsiteY52" fmla="*/ 19365 h 24012"/>
                <a:gd name="connsiteX53" fmla="*/ 4924 w 25672"/>
                <a:gd name="connsiteY53" fmla="*/ 18867 h 24012"/>
                <a:gd name="connsiteX54" fmla="*/ 2794 w 25672"/>
                <a:gd name="connsiteY54" fmla="*/ 17539 h 24012"/>
                <a:gd name="connsiteX55" fmla="*/ 830 w 25672"/>
                <a:gd name="connsiteY55" fmla="*/ 15353 h 24012"/>
                <a:gd name="connsiteX56" fmla="*/ 0 w 25672"/>
                <a:gd name="connsiteY56" fmla="*/ 12504 h 24012"/>
                <a:gd name="connsiteX57" fmla="*/ 387 w 25672"/>
                <a:gd name="connsiteY57" fmla="*/ 10872 h 24012"/>
                <a:gd name="connsiteX58" fmla="*/ 1190 w 25672"/>
                <a:gd name="connsiteY58" fmla="*/ 9710 h 24012"/>
                <a:gd name="connsiteX59" fmla="*/ 2435 w 25672"/>
                <a:gd name="connsiteY59" fmla="*/ 8603 h 24012"/>
                <a:gd name="connsiteX60" fmla="*/ 3375 w 25672"/>
                <a:gd name="connsiteY60" fmla="*/ 7746 h 24012"/>
                <a:gd name="connsiteX61" fmla="*/ 3956 w 25672"/>
                <a:gd name="connsiteY61" fmla="*/ 6916 h 24012"/>
                <a:gd name="connsiteX62" fmla="*/ 4233 w 25672"/>
                <a:gd name="connsiteY62" fmla="*/ 5699 h 24012"/>
                <a:gd name="connsiteX63" fmla="*/ 3430 w 25672"/>
                <a:gd name="connsiteY63" fmla="*/ 3679 h 24012"/>
                <a:gd name="connsiteX64" fmla="*/ 609 w 25672"/>
                <a:gd name="connsiteY64" fmla="*/ 1466 h 24012"/>
                <a:gd name="connsiteX65" fmla="*/ 0 w 25672"/>
                <a:gd name="connsiteY65" fmla="*/ 608 h 24012"/>
                <a:gd name="connsiteX66" fmla="*/ 553 w 25672"/>
                <a:gd name="connsiteY66" fmla="*/ 0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2">
                  <a:moveTo>
                    <a:pt x="553" y="0"/>
                  </a:moveTo>
                  <a:cubicBezTo>
                    <a:pt x="682" y="0"/>
                    <a:pt x="1024" y="157"/>
                    <a:pt x="1577" y="470"/>
                  </a:cubicBezTo>
                  <a:cubicBezTo>
                    <a:pt x="2112" y="765"/>
                    <a:pt x="3052" y="1456"/>
                    <a:pt x="4399" y="2545"/>
                  </a:cubicBezTo>
                  <a:cubicBezTo>
                    <a:pt x="5745" y="3633"/>
                    <a:pt x="7202" y="4988"/>
                    <a:pt x="8770" y="6611"/>
                  </a:cubicBezTo>
                  <a:cubicBezTo>
                    <a:pt x="9378" y="7220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2"/>
                  </a:lnTo>
                  <a:cubicBezTo>
                    <a:pt x="15916" y="14570"/>
                    <a:pt x="18065" y="16820"/>
                    <a:pt x="20334" y="18922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4"/>
                    <a:pt x="20168" y="17650"/>
                  </a:cubicBezTo>
                  <a:lnTo>
                    <a:pt x="20168" y="17373"/>
                  </a:lnTo>
                  <a:cubicBezTo>
                    <a:pt x="20168" y="16414"/>
                    <a:pt x="20490" y="15095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2"/>
                    <a:pt x="21726" y="8557"/>
                    <a:pt x="21468" y="7746"/>
                  </a:cubicBezTo>
                  <a:cubicBezTo>
                    <a:pt x="21210" y="6934"/>
                    <a:pt x="20702" y="6086"/>
                    <a:pt x="19946" y="5200"/>
                  </a:cubicBezTo>
                  <a:cubicBezTo>
                    <a:pt x="19190" y="4315"/>
                    <a:pt x="18240" y="3670"/>
                    <a:pt x="17097" y="3264"/>
                  </a:cubicBezTo>
                  <a:cubicBezTo>
                    <a:pt x="16912" y="3190"/>
                    <a:pt x="16792" y="3135"/>
                    <a:pt x="16737" y="3098"/>
                  </a:cubicBezTo>
                  <a:cubicBezTo>
                    <a:pt x="16663" y="3061"/>
                    <a:pt x="16590" y="2987"/>
                    <a:pt x="16516" y="2877"/>
                  </a:cubicBezTo>
                  <a:cubicBezTo>
                    <a:pt x="16424" y="2766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1"/>
                  </a:cubicBezTo>
                  <a:cubicBezTo>
                    <a:pt x="16654" y="1862"/>
                    <a:pt x="16783" y="1798"/>
                    <a:pt x="16931" y="1798"/>
                  </a:cubicBezTo>
                  <a:cubicBezTo>
                    <a:pt x="17263" y="1798"/>
                    <a:pt x="17761" y="1927"/>
                    <a:pt x="18425" y="2185"/>
                  </a:cubicBezTo>
                  <a:cubicBezTo>
                    <a:pt x="19089" y="2425"/>
                    <a:pt x="19836" y="2812"/>
                    <a:pt x="20666" y="3347"/>
                  </a:cubicBezTo>
                  <a:cubicBezTo>
                    <a:pt x="21495" y="3863"/>
                    <a:pt x="22288" y="4463"/>
                    <a:pt x="23045" y="5146"/>
                  </a:cubicBezTo>
                  <a:cubicBezTo>
                    <a:pt x="23782" y="5809"/>
                    <a:pt x="24409" y="6639"/>
                    <a:pt x="24926" y="7635"/>
                  </a:cubicBezTo>
                  <a:cubicBezTo>
                    <a:pt x="25424" y="8631"/>
                    <a:pt x="25673" y="9654"/>
                    <a:pt x="25673" y="10706"/>
                  </a:cubicBezTo>
                  <a:cubicBezTo>
                    <a:pt x="25673" y="11462"/>
                    <a:pt x="25488" y="12116"/>
                    <a:pt x="25120" y="12670"/>
                  </a:cubicBezTo>
                  <a:cubicBezTo>
                    <a:pt x="24769" y="13223"/>
                    <a:pt x="24253" y="13777"/>
                    <a:pt x="23570" y="14330"/>
                  </a:cubicBezTo>
                  <a:cubicBezTo>
                    <a:pt x="22703" y="15086"/>
                    <a:pt x="22132" y="15667"/>
                    <a:pt x="21855" y="16073"/>
                  </a:cubicBezTo>
                  <a:cubicBezTo>
                    <a:pt x="21560" y="16478"/>
                    <a:pt x="21412" y="16995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0"/>
                    <a:pt x="25535" y="22850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7"/>
                  </a:cubicBezTo>
                  <a:cubicBezTo>
                    <a:pt x="20002" y="20398"/>
                    <a:pt x="18840" y="19337"/>
                    <a:pt x="17678" y="18176"/>
                  </a:cubicBezTo>
                  <a:lnTo>
                    <a:pt x="12919" y="13085"/>
                  </a:lnTo>
                  <a:cubicBezTo>
                    <a:pt x="9747" y="9323"/>
                    <a:pt x="7267" y="6695"/>
                    <a:pt x="5478" y="5200"/>
                  </a:cubicBezTo>
                  <a:cubicBezTo>
                    <a:pt x="5478" y="5828"/>
                    <a:pt x="5468" y="6279"/>
                    <a:pt x="5450" y="6556"/>
                  </a:cubicBezTo>
                  <a:cubicBezTo>
                    <a:pt x="5431" y="6814"/>
                    <a:pt x="5367" y="7202"/>
                    <a:pt x="5256" y="7718"/>
                  </a:cubicBezTo>
                  <a:cubicBezTo>
                    <a:pt x="5127" y="8235"/>
                    <a:pt x="4924" y="8852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8"/>
                    <a:pt x="3818" y="13722"/>
                  </a:cubicBezTo>
                  <a:cubicBezTo>
                    <a:pt x="3836" y="13924"/>
                    <a:pt x="3892" y="14256"/>
                    <a:pt x="3984" y="14717"/>
                  </a:cubicBezTo>
                  <a:cubicBezTo>
                    <a:pt x="4076" y="15160"/>
                    <a:pt x="4214" y="15565"/>
                    <a:pt x="4399" y="15934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4"/>
                  </a:cubicBezTo>
                  <a:cubicBezTo>
                    <a:pt x="6593" y="18009"/>
                    <a:pt x="6704" y="18055"/>
                    <a:pt x="6778" y="18092"/>
                  </a:cubicBezTo>
                  <a:cubicBezTo>
                    <a:pt x="6852" y="18130"/>
                    <a:pt x="6925" y="18203"/>
                    <a:pt x="6999" y="18314"/>
                  </a:cubicBezTo>
                  <a:cubicBezTo>
                    <a:pt x="7055" y="18406"/>
                    <a:pt x="7082" y="18526"/>
                    <a:pt x="7082" y="18673"/>
                  </a:cubicBezTo>
                  <a:cubicBezTo>
                    <a:pt x="7082" y="18895"/>
                    <a:pt x="7018" y="19070"/>
                    <a:pt x="6889" y="19199"/>
                  </a:cubicBezTo>
                  <a:cubicBezTo>
                    <a:pt x="6759" y="19309"/>
                    <a:pt x="6612" y="19365"/>
                    <a:pt x="6446" y="19365"/>
                  </a:cubicBezTo>
                  <a:cubicBezTo>
                    <a:pt x="6114" y="19365"/>
                    <a:pt x="5607" y="19199"/>
                    <a:pt x="4924" y="18867"/>
                  </a:cubicBezTo>
                  <a:cubicBezTo>
                    <a:pt x="4242" y="18535"/>
                    <a:pt x="3532" y="18092"/>
                    <a:pt x="2794" y="17539"/>
                  </a:cubicBezTo>
                  <a:cubicBezTo>
                    <a:pt x="2038" y="16986"/>
                    <a:pt x="1383" y="16257"/>
                    <a:pt x="830" y="15353"/>
                  </a:cubicBezTo>
                  <a:cubicBezTo>
                    <a:pt x="277" y="14450"/>
                    <a:pt x="0" y="13500"/>
                    <a:pt x="0" y="12504"/>
                  </a:cubicBezTo>
                  <a:cubicBezTo>
                    <a:pt x="0" y="11914"/>
                    <a:pt x="129" y="11370"/>
                    <a:pt x="387" y="10872"/>
                  </a:cubicBezTo>
                  <a:cubicBezTo>
                    <a:pt x="646" y="10355"/>
                    <a:pt x="913" y="9968"/>
                    <a:pt x="1190" y="9710"/>
                  </a:cubicBezTo>
                  <a:cubicBezTo>
                    <a:pt x="1448" y="9433"/>
                    <a:pt x="1863" y="9064"/>
                    <a:pt x="2435" y="8603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2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79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4"/>
                    <a:pt x="0" y="958"/>
                    <a:pt x="0" y="608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87B3420B-D362-C90F-0E9B-F595532C322E}"/>
                </a:ext>
              </a:extLst>
            </p:cNvPr>
            <p:cNvSpPr/>
            <p:nvPr/>
          </p:nvSpPr>
          <p:spPr>
            <a:xfrm>
              <a:off x="4137227" y="3279122"/>
              <a:ext cx="56657" cy="13140"/>
            </a:xfrm>
            <a:custGeom>
              <a:avLst/>
              <a:gdLst>
                <a:gd name="connsiteX0" fmla="*/ 56104 w 56657"/>
                <a:gd name="connsiteY0" fmla="*/ 13141 h 13140"/>
                <a:gd name="connsiteX1" fmla="*/ 55136 w 56657"/>
                <a:gd name="connsiteY1" fmla="*/ 12422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1 h 13140"/>
                <a:gd name="connsiteX5" fmla="*/ 0 w 56657"/>
                <a:gd name="connsiteY5" fmla="*/ 12588 h 13140"/>
                <a:gd name="connsiteX6" fmla="*/ 1134 w 56657"/>
                <a:gd name="connsiteY6" fmla="*/ 10844 h 13140"/>
                <a:gd name="connsiteX7" fmla="*/ 4869 w 56657"/>
                <a:gd name="connsiteY7" fmla="*/ 7387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1 h 13140"/>
                <a:gd name="connsiteX12" fmla="*/ 55467 w 56657"/>
                <a:gd name="connsiteY12" fmla="*/ 10762 h 13140"/>
                <a:gd name="connsiteX13" fmla="*/ 56657 w 56657"/>
                <a:gd name="connsiteY13" fmla="*/ 12588 h 13140"/>
                <a:gd name="connsiteX14" fmla="*/ 56104 w 56657"/>
                <a:gd name="connsiteY14" fmla="*/ 13141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1"/>
                  </a:moveTo>
                  <a:cubicBezTo>
                    <a:pt x="55919" y="13141"/>
                    <a:pt x="55597" y="12901"/>
                    <a:pt x="55136" y="12422"/>
                  </a:cubicBezTo>
                  <a:cubicBezTo>
                    <a:pt x="48939" y="6336"/>
                    <a:pt x="40003" y="3292"/>
                    <a:pt x="28329" y="3292"/>
                  </a:cubicBezTo>
                  <a:cubicBezTo>
                    <a:pt x="16617" y="3292"/>
                    <a:pt x="7801" y="6216"/>
                    <a:pt x="1881" y="12062"/>
                  </a:cubicBezTo>
                  <a:cubicBezTo>
                    <a:pt x="1199" y="12781"/>
                    <a:pt x="756" y="13141"/>
                    <a:pt x="553" y="13141"/>
                  </a:cubicBezTo>
                  <a:cubicBezTo>
                    <a:pt x="184" y="13141"/>
                    <a:pt x="0" y="12956"/>
                    <a:pt x="0" y="12588"/>
                  </a:cubicBezTo>
                  <a:cubicBezTo>
                    <a:pt x="0" y="12330"/>
                    <a:pt x="378" y="11749"/>
                    <a:pt x="1134" y="10844"/>
                  </a:cubicBezTo>
                  <a:cubicBezTo>
                    <a:pt x="1890" y="9923"/>
                    <a:pt x="3135" y="8770"/>
                    <a:pt x="4869" y="7387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1"/>
                  </a:cubicBezTo>
                  <a:cubicBezTo>
                    <a:pt x="53375" y="8641"/>
                    <a:pt x="54674" y="9821"/>
                    <a:pt x="55467" y="10762"/>
                  </a:cubicBezTo>
                  <a:cubicBezTo>
                    <a:pt x="56261" y="11703"/>
                    <a:pt x="56657" y="12311"/>
                    <a:pt x="56657" y="12588"/>
                  </a:cubicBezTo>
                  <a:cubicBezTo>
                    <a:pt x="56657" y="12956"/>
                    <a:pt x="56473" y="13141"/>
                    <a:pt x="56104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A0B4E25C-5804-59AF-0C9A-D49C35E61DEF}"/>
              </a:ext>
            </a:extLst>
          </p:cNvPr>
          <p:cNvGrpSpPr/>
          <p:nvPr/>
        </p:nvGrpSpPr>
        <p:grpSpPr>
          <a:xfrm>
            <a:off x="4619352" y="2951692"/>
            <a:ext cx="578344" cy="740098"/>
            <a:chOff x="4619352" y="2951692"/>
            <a:chExt cx="578344" cy="740098"/>
          </a:xfrm>
        </p:grpSpPr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C5866FB2-61FD-241B-ABDD-4B65A94B158C}"/>
                </a:ext>
              </a:extLst>
            </p:cNvPr>
            <p:cNvSpPr/>
            <p:nvPr/>
          </p:nvSpPr>
          <p:spPr>
            <a:xfrm>
              <a:off x="4619352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2AAE67C8-6C23-F711-1209-DAC5E2DCB072}"/>
                </a:ext>
              </a:extLst>
            </p:cNvPr>
            <p:cNvSpPr/>
            <p:nvPr/>
          </p:nvSpPr>
          <p:spPr>
            <a:xfrm>
              <a:off x="5197106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1B9B5FCB-0113-1783-93A6-9447D8D6D7D6}"/>
                </a:ext>
              </a:extLst>
            </p:cNvPr>
            <p:cNvSpPr/>
            <p:nvPr/>
          </p:nvSpPr>
          <p:spPr>
            <a:xfrm>
              <a:off x="4619352" y="2951692"/>
              <a:ext cx="577754" cy="740098"/>
            </a:xfrm>
            <a:custGeom>
              <a:avLst/>
              <a:gdLst>
                <a:gd name="connsiteX0" fmla="*/ 0 w 577754"/>
                <a:gd name="connsiteY0" fmla="*/ 740099 h 740098"/>
                <a:gd name="connsiteX1" fmla="*/ 0 w 577754"/>
                <a:gd name="connsiteY1" fmla="*/ 0 h 740098"/>
                <a:gd name="connsiteX2" fmla="*/ 577754 w 577754"/>
                <a:gd name="connsiteY2" fmla="*/ 0 h 740098"/>
                <a:gd name="connsiteX3" fmla="*/ 577754 w 577754"/>
                <a:gd name="connsiteY3" fmla="*/ 740099 h 740098"/>
                <a:gd name="connsiteX4" fmla="*/ 0 w 577754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754" h="740098">
                  <a:moveTo>
                    <a:pt x="0" y="740099"/>
                  </a:moveTo>
                  <a:lnTo>
                    <a:pt x="0" y="0"/>
                  </a:lnTo>
                  <a:lnTo>
                    <a:pt x="577754" y="0"/>
                  </a:lnTo>
                  <a:lnTo>
                    <a:pt x="577754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244" name="Freeform 243">
            <a:extLst>
              <a:ext uri="{FF2B5EF4-FFF2-40B4-BE49-F238E27FC236}">
                <a16:creationId xmlns:a16="http://schemas.microsoft.com/office/drawing/2014/main" id="{6D029FA1-470D-C34E-6713-C27F1554209E}"/>
              </a:ext>
            </a:extLst>
          </p:cNvPr>
          <p:cNvSpPr/>
          <p:nvPr/>
        </p:nvSpPr>
        <p:spPr>
          <a:xfrm>
            <a:off x="4330475" y="2951692"/>
            <a:ext cx="1155508" cy="740098"/>
          </a:xfrm>
          <a:custGeom>
            <a:avLst/>
            <a:gdLst>
              <a:gd name="connsiteX0" fmla="*/ 0 w 1155508"/>
              <a:gd name="connsiteY0" fmla="*/ 0 h 740098"/>
              <a:gd name="connsiteX1" fmla="*/ 1157 w 1155508"/>
              <a:gd name="connsiteY1" fmla="*/ 1258 h 740098"/>
              <a:gd name="connsiteX2" fmla="*/ 2313 w 1155508"/>
              <a:gd name="connsiteY2" fmla="*/ 2516 h 740098"/>
              <a:gd name="connsiteX3" fmla="*/ 3470 w 1155508"/>
              <a:gd name="connsiteY3" fmla="*/ 3773 h 740098"/>
              <a:gd name="connsiteX4" fmla="*/ 4626 w 1155508"/>
              <a:gd name="connsiteY4" fmla="*/ 5029 h 740098"/>
              <a:gd name="connsiteX5" fmla="*/ 5783 w 1155508"/>
              <a:gd name="connsiteY5" fmla="*/ 6285 h 740098"/>
              <a:gd name="connsiteX6" fmla="*/ 6940 w 1155508"/>
              <a:gd name="connsiteY6" fmla="*/ 7541 h 740098"/>
              <a:gd name="connsiteX7" fmla="*/ 8097 w 1155508"/>
              <a:gd name="connsiteY7" fmla="*/ 8796 h 740098"/>
              <a:gd name="connsiteX8" fmla="*/ 9253 w 1155508"/>
              <a:gd name="connsiteY8" fmla="*/ 10050 h 740098"/>
              <a:gd name="connsiteX9" fmla="*/ 10410 w 1155508"/>
              <a:gd name="connsiteY9" fmla="*/ 11304 h 740098"/>
              <a:gd name="connsiteX10" fmla="*/ 11567 w 1155508"/>
              <a:gd name="connsiteY10" fmla="*/ 12558 h 740098"/>
              <a:gd name="connsiteX11" fmla="*/ 12724 w 1155508"/>
              <a:gd name="connsiteY11" fmla="*/ 13810 h 740098"/>
              <a:gd name="connsiteX12" fmla="*/ 13880 w 1155508"/>
              <a:gd name="connsiteY12" fmla="*/ 15063 h 740098"/>
              <a:gd name="connsiteX13" fmla="*/ 15037 w 1155508"/>
              <a:gd name="connsiteY13" fmla="*/ 16314 h 740098"/>
              <a:gd name="connsiteX14" fmla="*/ 16193 w 1155508"/>
              <a:gd name="connsiteY14" fmla="*/ 17566 h 740098"/>
              <a:gd name="connsiteX15" fmla="*/ 17350 w 1155508"/>
              <a:gd name="connsiteY15" fmla="*/ 18816 h 740098"/>
              <a:gd name="connsiteX16" fmla="*/ 18507 w 1155508"/>
              <a:gd name="connsiteY16" fmla="*/ 20066 h 740098"/>
              <a:gd name="connsiteX17" fmla="*/ 19663 w 1155508"/>
              <a:gd name="connsiteY17" fmla="*/ 21316 h 740098"/>
              <a:gd name="connsiteX18" fmla="*/ 20820 w 1155508"/>
              <a:gd name="connsiteY18" fmla="*/ 22564 h 740098"/>
              <a:gd name="connsiteX19" fmla="*/ 21976 w 1155508"/>
              <a:gd name="connsiteY19" fmla="*/ 23813 h 740098"/>
              <a:gd name="connsiteX20" fmla="*/ 23133 w 1155508"/>
              <a:gd name="connsiteY20" fmla="*/ 25060 h 740098"/>
              <a:gd name="connsiteX21" fmla="*/ 24290 w 1155508"/>
              <a:gd name="connsiteY21" fmla="*/ 26307 h 740098"/>
              <a:gd name="connsiteX22" fmla="*/ 25447 w 1155508"/>
              <a:gd name="connsiteY22" fmla="*/ 27554 h 740098"/>
              <a:gd name="connsiteX23" fmla="*/ 26603 w 1155508"/>
              <a:gd name="connsiteY23" fmla="*/ 28800 h 740098"/>
              <a:gd name="connsiteX24" fmla="*/ 27760 w 1155508"/>
              <a:gd name="connsiteY24" fmla="*/ 30045 h 740098"/>
              <a:gd name="connsiteX25" fmla="*/ 28917 w 1155508"/>
              <a:gd name="connsiteY25" fmla="*/ 31290 h 740098"/>
              <a:gd name="connsiteX26" fmla="*/ 30073 w 1155508"/>
              <a:gd name="connsiteY26" fmla="*/ 32533 h 740098"/>
              <a:gd name="connsiteX27" fmla="*/ 31230 w 1155508"/>
              <a:gd name="connsiteY27" fmla="*/ 33777 h 740098"/>
              <a:gd name="connsiteX28" fmla="*/ 32387 w 1155508"/>
              <a:gd name="connsiteY28" fmla="*/ 35020 h 740098"/>
              <a:gd name="connsiteX29" fmla="*/ 33543 w 1155508"/>
              <a:gd name="connsiteY29" fmla="*/ 36262 h 740098"/>
              <a:gd name="connsiteX30" fmla="*/ 34700 w 1155508"/>
              <a:gd name="connsiteY30" fmla="*/ 37504 h 740098"/>
              <a:gd name="connsiteX31" fmla="*/ 35856 w 1155508"/>
              <a:gd name="connsiteY31" fmla="*/ 38744 h 740098"/>
              <a:gd name="connsiteX32" fmla="*/ 37013 w 1155508"/>
              <a:gd name="connsiteY32" fmla="*/ 39984 h 740098"/>
              <a:gd name="connsiteX33" fmla="*/ 38170 w 1155508"/>
              <a:gd name="connsiteY33" fmla="*/ 41224 h 740098"/>
              <a:gd name="connsiteX34" fmla="*/ 39326 w 1155508"/>
              <a:gd name="connsiteY34" fmla="*/ 42463 h 740098"/>
              <a:gd name="connsiteX35" fmla="*/ 40483 w 1155508"/>
              <a:gd name="connsiteY35" fmla="*/ 43701 h 740098"/>
              <a:gd name="connsiteX36" fmla="*/ 41640 w 1155508"/>
              <a:gd name="connsiteY36" fmla="*/ 44939 h 740098"/>
              <a:gd name="connsiteX37" fmla="*/ 42797 w 1155508"/>
              <a:gd name="connsiteY37" fmla="*/ 46176 h 740098"/>
              <a:gd name="connsiteX38" fmla="*/ 43953 w 1155508"/>
              <a:gd name="connsiteY38" fmla="*/ 47412 h 740098"/>
              <a:gd name="connsiteX39" fmla="*/ 45110 w 1155508"/>
              <a:gd name="connsiteY39" fmla="*/ 48648 h 740098"/>
              <a:gd name="connsiteX40" fmla="*/ 46267 w 1155508"/>
              <a:gd name="connsiteY40" fmla="*/ 49883 h 740098"/>
              <a:gd name="connsiteX41" fmla="*/ 47423 w 1155508"/>
              <a:gd name="connsiteY41" fmla="*/ 51117 h 740098"/>
              <a:gd name="connsiteX42" fmla="*/ 48580 w 1155508"/>
              <a:gd name="connsiteY42" fmla="*/ 52351 h 740098"/>
              <a:gd name="connsiteX43" fmla="*/ 49737 w 1155508"/>
              <a:gd name="connsiteY43" fmla="*/ 53584 h 740098"/>
              <a:gd name="connsiteX44" fmla="*/ 50893 w 1155508"/>
              <a:gd name="connsiteY44" fmla="*/ 54816 h 740098"/>
              <a:gd name="connsiteX45" fmla="*/ 52050 w 1155508"/>
              <a:gd name="connsiteY45" fmla="*/ 56047 h 740098"/>
              <a:gd name="connsiteX46" fmla="*/ 53206 w 1155508"/>
              <a:gd name="connsiteY46" fmla="*/ 57278 h 740098"/>
              <a:gd name="connsiteX47" fmla="*/ 54363 w 1155508"/>
              <a:gd name="connsiteY47" fmla="*/ 58508 h 740098"/>
              <a:gd name="connsiteX48" fmla="*/ 55520 w 1155508"/>
              <a:gd name="connsiteY48" fmla="*/ 59737 h 740098"/>
              <a:gd name="connsiteX49" fmla="*/ 56676 w 1155508"/>
              <a:gd name="connsiteY49" fmla="*/ 60966 h 740098"/>
              <a:gd name="connsiteX50" fmla="*/ 57833 w 1155508"/>
              <a:gd name="connsiteY50" fmla="*/ 62194 h 740098"/>
              <a:gd name="connsiteX51" fmla="*/ 58990 w 1155508"/>
              <a:gd name="connsiteY51" fmla="*/ 63420 h 740098"/>
              <a:gd name="connsiteX52" fmla="*/ 60147 w 1155508"/>
              <a:gd name="connsiteY52" fmla="*/ 64647 h 740098"/>
              <a:gd name="connsiteX53" fmla="*/ 61304 w 1155508"/>
              <a:gd name="connsiteY53" fmla="*/ 65872 h 740098"/>
              <a:gd name="connsiteX54" fmla="*/ 62460 w 1155508"/>
              <a:gd name="connsiteY54" fmla="*/ 67097 h 740098"/>
              <a:gd name="connsiteX55" fmla="*/ 63617 w 1155508"/>
              <a:gd name="connsiteY55" fmla="*/ 68321 h 740098"/>
              <a:gd name="connsiteX56" fmla="*/ 64773 w 1155508"/>
              <a:gd name="connsiteY56" fmla="*/ 69544 h 740098"/>
              <a:gd name="connsiteX57" fmla="*/ 65930 w 1155508"/>
              <a:gd name="connsiteY57" fmla="*/ 70767 h 740098"/>
              <a:gd name="connsiteX58" fmla="*/ 67086 w 1155508"/>
              <a:gd name="connsiteY58" fmla="*/ 71989 h 740098"/>
              <a:gd name="connsiteX59" fmla="*/ 68243 w 1155508"/>
              <a:gd name="connsiteY59" fmla="*/ 73209 h 740098"/>
              <a:gd name="connsiteX60" fmla="*/ 69400 w 1155508"/>
              <a:gd name="connsiteY60" fmla="*/ 74429 h 740098"/>
              <a:gd name="connsiteX61" fmla="*/ 70556 w 1155508"/>
              <a:gd name="connsiteY61" fmla="*/ 75649 h 740098"/>
              <a:gd name="connsiteX62" fmla="*/ 71713 w 1155508"/>
              <a:gd name="connsiteY62" fmla="*/ 76867 h 740098"/>
              <a:gd name="connsiteX63" fmla="*/ 72870 w 1155508"/>
              <a:gd name="connsiteY63" fmla="*/ 78085 h 740098"/>
              <a:gd name="connsiteX64" fmla="*/ 74026 w 1155508"/>
              <a:gd name="connsiteY64" fmla="*/ 79302 h 740098"/>
              <a:gd name="connsiteX65" fmla="*/ 75183 w 1155508"/>
              <a:gd name="connsiteY65" fmla="*/ 80518 h 740098"/>
              <a:gd name="connsiteX66" fmla="*/ 76340 w 1155508"/>
              <a:gd name="connsiteY66" fmla="*/ 81733 h 740098"/>
              <a:gd name="connsiteX67" fmla="*/ 77497 w 1155508"/>
              <a:gd name="connsiteY67" fmla="*/ 82948 h 740098"/>
              <a:gd name="connsiteX68" fmla="*/ 78653 w 1155508"/>
              <a:gd name="connsiteY68" fmla="*/ 84161 h 740098"/>
              <a:gd name="connsiteX69" fmla="*/ 79810 w 1155508"/>
              <a:gd name="connsiteY69" fmla="*/ 85374 h 740098"/>
              <a:gd name="connsiteX70" fmla="*/ 80967 w 1155508"/>
              <a:gd name="connsiteY70" fmla="*/ 86585 h 740098"/>
              <a:gd name="connsiteX71" fmla="*/ 82123 w 1155508"/>
              <a:gd name="connsiteY71" fmla="*/ 87796 h 740098"/>
              <a:gd name="connsiteX72" fmla="*/ 83280 w 1155508"/>
              <a:gd name="connsiteY72" fmla="*/ 89006 h 740098"/>
              <a:gd name="connsiteX73" fmla="*/ 84436 w 1155508"/>
              <a:gd name="connsiteY73" fmla="*/ 90215 h 740098"/>
              <a:gd name="connsiteX74" fmla="*/ 85593 w 1155508"/>
              <a:gd name="connsiteY74" fmla="*/ 91423 h 740098"/>
              <a:gd name="connsiteX75" fmla="*/ 86750 w 1155508"/>
              <a:gd name="connsiteY75" fmla="*/ 92631 h 740098"/>
              <a:gd name="connsiteX76" fmla="*/ 87906 w 1155508"/>
              <a:gd name="connsiteY76" fmla="*/ 93837 h 740098"/>
              <a:gd name="connsiteX77" fmla="*/ 89063 w 1155508"/>
              <a:gd name="connsiteY77" fmla="*/ 95043 h 740098"/>
              <a:gd name="connsiteX78" fmla="*/ 90220 w 1155508"/>
              <a:gd name="connsiteY78" fmla="*/ 96248 h 740098"/>
              <a:gd name="connsiteX79" fmla="*/ 91377 w 1155508"/>
              <a:gd name="connsiteY79" fmla="*/ 97451 h 740098"/>
              <a:gd name="connsiteX80" fmla="*/ 92533 w 1155508"/>
              <a:gd name="connsiteY80" fmla="*/ 98654 h 740098"/>
              <a:gd name="connsiteX81" fmla="*/ 93690 w 1155508"/>
              <a:gd name="connsiteY81" fmla="*/ 99856 h 740098"/>
              <a:gd name="connsiteX82" fmla="*/ 94847 w 1155508"/>
              <a:gd name="connsiteY82" fmla="*/ 101056 h 740098"/>
              <a:gd name="connsiteX83" fmla="*/ 96003 w 1155508"/>
              <a:gd name="connsiteY83" fmla="*/ 102256 h 740098"/>
              <a:gd name="connsiteX84" fmla="*/ 97160 w 1155508"/>
              <a:gd name="connsiteY84" fmla="*/ 103455 h 740098"/>
              <a:gd name="connsiteX85" fmla="*/ 98316 w 1155508"/>
              <a:gd name="connsiteY85" fmla="*/ 104654 h 740098"/>
              <a:gd name="connsiteX86" fmla="*/ 99473 w 1155508"/>
              <a:gd name="connsiteY86" fmla="*/ 105851 h 740098"/>
              <a:gd name="connsiteX87" fmla="*/ 100630 w 1155508"/>
              <a:gd name="connsiteY87" fmla="*/ 107046 h 740098"/>
              <a:gd name="connsiteX88" fmla="*/ 101786 w 1155508"/>
              <a:gd name="connsiteY88" fmla="*/ 108242 h 740098"/>
              <a:gd name="connsiteX89" fmla="*/ 102943 w 1155508"/>
              <a:gd name="connsiteY89" fmla="*/ 109435 h 740098"/>
              <a:gd name="connsiteX90" fmla="*/ 104099 w 1155508"/>
              <a:gd name="connsiteY90" fmla="*/ 110628 h 740098"/>
              <a:gd name="connsiteX91" fmla="*/ 105256 w 1155508"/>
              <a:gd name="connsiteY91" fmla="*/ 111821 h 740098"/>
              <a:gd name="connsiteX92" fmla="*/ 106413 w 1155508"/>
              <a:gd name="connsiteY92" fmla="*/ 113012 h 740098"/>
              <a:gd name="connsiteX93" fmla="*/ 107570 w 1155508"/>
              <a:gd name="connsiteY93" fmla="*/ 114201 h 740098"/>
              <a:gd name="connsiteX94" fmla="*/ 108727 w 1155508"/>
              <a:gd name="connsiteY94" fmla="*/ 115390 h 740098"/>
              <a:gd name="connsiteX95" fmla="*/ 109883 w 1155508"/>
              <a:gd name="connsiteY95" fmla="*/ 116578 h 740098"/>
              <a:gd name="connsiteX96" fmla="*/ 111040 w 1155508"/>
              <a:gd name="connsiteY96" fmla="*/ 117765 h 740098"/>
              <a:gd name="connsiteX97" fmla="*/ 112197 w 1155508"/>
              <a:gd name="connsiteY97" fmla="*/ 118950 h 740098"/>
              <a:gd name="connsiteX98" fmla="*/ 113353 w 1155508"/>
              <a:gd name="connsiteY98" fmla="*/ 120135 h 740098"/>
              <a:gd name="connsiteX99" fmla="*/ 114510 w 1155508"/>
              <a:gd name="connsiteY99" fmla="*/ 121318 h 740098"/>
              <a:gd name="connsiteX100" fmla="*/ 115666 w 1155508"/>
              <a:gd name="connsiteY100" fmla="*/ 122501 h 740098"/>
              <a:gd name="connsiteX101" fmla="*/ 116823 w 1155508"/>
              <a:gd name="connsiteY101" fmla="*/ 123682 h 740098"/>
              <a:gd name="connsiteX102" fmla="*/ 117980 w 1155508"/>
              <a:gd name="connsiteY102" fmla="*/ 124862 h 740098"/>
              <a:gd name="connsiteX103" fmla="*/ 119136 w 1155508"/>
              <a:gd name="connsiteY103" fmla="*/ 126042 h 740098"/>
              <a:gd name="connsiteX104" fmla="*/ 120293 w 1155508"/>
              <a:gd name="connsiteY104" fmla="*/ 127220 h 740098"/>
              <a:gd name="connsiteX105" fmla="*/ 121449 w 1155508"/>
              <a:gd name="connsiteY105" fmla="*/ 128396 h 740098"/>
              <a:gd name="connsiteX106" fmla="*/ 122606 w 1155508"/>
              <a:gd name="connsiteY106" fmla="*/ 129572 h 740098"/>
              <a:gd name="connsiteX107" fmla="*/ 123763 w 1155508"/>
              <a:gd name="connsiteY107" fmla="*/ 130747 h 740098"/>
              <a:gd name="connsiteX108" fmla="*/ 124920 w 1155508"/>
              <a:gd name="connsiteY108" fmla="*/ 131920 h 740098"/>
              <a:gd name="connsiteX109" fmla="*/ 126077 w 1155508"/>
              <a:gd name="connsiteY109" fmla="*/ 133092 h 740098"/>
              <a:gd name="connsiteX110" fmla="*/ 127233 w 1155508"/>
              <a:gd name="connsiteY110" fmla="*/ 134264 h 740098"/>
              <a:gd name="connsiteX111" fmla="*/ 128390 w 1155508"/>
              <a:gd name="connsiteY111" fmla="*/ 135433 h 740098"/>
              <a:gd name="connsiteX112" fmla="*/ 129547 w 1155508"/>
              <a:gd name="connsiteY112" fmla="*/ 136602 h 740098"/>
              <a:gd name="connsiteX113" fmla="*/ 130703 w 1155508"/>
              <a:gd name="connsiteY113" fmla="*/ 137769 h 740098"/>
              <a:gd name="connsiteX114" fmla="*/ 131860 w 1155508"/>
              <a:gd name="connsiteY114" fmla="*/ 138935 h 740098"/>
              <a:gd name="connsiteX115" fmla="*/ 133016 w 1155508"/>
              <a:gd name="connsiteY115" fmla="*/ 140100 h 740098"/>
              <a:gd name="connsiteX116" fmla="*/ 134173 w 1155508"/>
              <a:gd name="connsiteY116" fmla="*/ 141264 h 740098"/>
              <a:gd name="connsiteX117" fmla="*/ 135329 w 1155508"/>
              <a:gd name="connsiteY117" fmla="*/ 142426 h 740098"/>
              <a:gd name="connsiteX118" fmla="*/ 136486 w 1155508"/>
              <a:gd name="connsiteY118" fmla="*/ 143587 h 740098"/>
              <a:gd name="connsiteX119" fmla="*/ 137643 w 1155508"/>
              <a:gd name="connsiteY119" fmla="*/ 144747 h 740098"/>
              <a:gd name="connsiteX120" fmla="*/ 138800 w 1155508"/>
              <a:gd name="connsiteY120" fmla="*/ 145906 h 740098"/>
              <a:gd name="connsiteX121" fmla="*/ 139956 w 1155508"/>
              <a:gd name="connsiteY121" fmla="*/ 147063 h 740098"/>
              <a:gd name="connsiteX122" fmla="*/ 141113 w 1155508"/>
              <a:gd name="connsiteY122" fmla="*/ 148219 h 740098"/>
              <a:gd name="connsiteX123" fmla="*/ 142270 w 1155508"/>
              <a:gd name="connsiteY123" fmla="*/ 149374 h 740098"/>
              <a:gd name="connsiteX124" fmla="*/ 143427 w 1155508"/>
              <a:gd name="connsiteY124" fmla="*/ 150527 h 740098"/>
              <a:gd name="connsiteX125" fmla="*/ 144583 w 1155508"/>
              <a:gd name="connsiteY125" fmla="*/ 151678 h 740098"/>
              <a:gd name="connsiteX126" fmla="*/ 145740 w 1155508"/>
              <a:gd name="connsiteY126" fmla="*/ 152829 h 740098"/>
              <a:gd name="connsiteX127" fmla="*/ 146896 w 1155508"/>
              <a:gd name="connsiteY127" fmla="*/ 153979 h 740098"/>
              <a:gd name="connsiteX128" fmla="*/ 148053 w 1155508"/>
              <a:gd name="connsiteY128" fmla="*/ 155126 h 740098"/>
              <a:gd name="connsiteX129" fmla="*/ 149210 w 1155508"/>
              <a:gd name="connsiteY129" fmla="*/ 156273 h 740098"/>
              <a:gd name="connsiteX130" fmla="*/ 150366 w 1155508"/>
              <a:gd name="connsiteY130" fmla="*/ 157418 h 740098"/>
              <a:gd name="connsiteX131" fmla="*/ 151523 w 1155508"/>
              <a:gd name="connsiteY131" fmla="*/ 158561 h 740098"/>
              <a:gd name="connsiteX132" fmla="*/ 152679 w 1155508"/>
              <a:gd name="connsiteY132" fmla="*/ 159704 h 740098"/>
              <a:gd name="connsiteX133" fmla="*/ 153836 w 1155508"/>
              <a:gd name="connsiteY133" fmla="*/ 160845 h 740098"/>
              <a:gd name="connsiteX134" fmla="*/ 154993 w 1155508"/>
              <a:gd name="connsiteY134" fmla="*/ 161984 h 740098"/>
              <a:gd name="connsiteX135" fmla="*/ 156150 w 1155508"/>
              <a:gd name="connsiteY135" fmla="*/ 163122 h 740098"/>
              <a:gd name="connsiteX136" fmla="*/ 157306 w 1155508"/>
              <a:gd name="connsiteY136" fmla="*/ 164259 h 740098"/>
              <a:gd name="connsiteX137" fmla="*/ 158463 w 1155508"/>
              <a:gd name="connsiteY137" fmla="*/ 165393 h 740098"/>
              <a:gd name="connsiteX138" fmla="*/ 159620 w 1155508"/>
              <a:gd name="connsiteY138" fmla="*/ 166527 h 740098"/>
              <a:gd name="connsiteX139" fmla="*/ 160777 w 1155508"/>
              <a:gd name="connsiteY139" fmla="*/ 167658 h 740098"/>
              <a:gd name="connsiteX140" fmla="*/ 161933 w 1155508"/>
              <a:gd name="connsiteY140" fmla="*/ 168789 h 740098"/>
              <a:gd name="connsiteX141" fmla="*/ 163090 w 1155508"/>
              <a:gd name="connsiteY141" fmla="*/ 169918 h 740098"/>
              <a:gd name="connsiteX142" fmla="*/ 164246 w 1155508"/>
              <a:gd name="connsiteY142" fmla="*/ 171045 h 740098"/>
              <a:gd name="connsiteX143" fmla="*/ 165403 w 1155508"/>
              <a:gd name="connsiteY143" fmla="*/ 172171 h 740098"/>
              <a:gd name="connsiteX144" fmla="*/ 166560 w 1155508"/>
              <a:gd name="connsiteY144" fmla="*/ 173295 h 740098"/>
              <a:gd name="connsiteX145" fmla="*/ 167716 w 1155508"/>
              <a:gd name="connsiteY145" fmla="*/ 174418 h 740098"/>
              <a:gd name="connsiteX146" fmla="*/ 168873 w 1155508"/>
              <a:gd name="connsiteY146" fmla="*/ 175539 h 740098"/>
              <a:gd name="connsiteX147" fmla="*/ 170029 w 1155508"/>
              <a:gd name="connsiteY147" fmla="*/ 176659 h 740098"/>
              <a:gd name="connsiteX148" fmla="*/ 171186 w 1155508"/>
              <a:gd name="connsiteY148" fmla="*/ 177776 h 740098"/>
              <a:gd name="connsiteX149" fmla="*/ 172343 w 1155508"/>
              <a:gd name="connsiteY149" fmla="*/ 178893 h 740098"/>
              <a:gd name="connsiteX150" fmla="*/ 173500 w 1155508"/>
              <a:gd name="connsiteY150" fmla="*/ 180007 h 740098"/>
              <a:gd name="connsiteX151" fmla="*/ 174656 w 1155508"/>
              <a:gd name="connsiteY151" fmla="*/ 181120 h 740098"/>
              <a:gd name="connsiteX152" fmla="*/ 175813 w 1155508"/>
              <a:gd name="connsiteY152" fmla="*/ 182231 h 740098"/>
              <a:gd name="connsiteX153" fmla="*/ 176970 w 1155508"/>
              <a:gd name="connsiteY153" fmla="*/ 183341 h 740098"/>
              <a:gd name="connsiteX154" fmla="*/ 178126 w 1155508"/>
              <a:gd name="connsiteY154" fmla="*/ 184449 h 740098"/>
              <a:gd name="connsiteX155" fmla="*/ 179283 w 1155508"/>
              <a:gd name="connsiteY155" fmla="*/ 185555 h 740098"/>
              <a:gd name="connsiteX156" fmla="*/ 180440 w 1155508"/>
              <a:gd name="connsiteY156" fmla="*/ 186659 h 740098"/>
              <a:gd name="connsiteX157" fmla="*/ 181596 w 1155508"/>
              <a:gd name="connsiteY157" fmla="*/ 187762 h 740098"/>
              <a:gd name="connsiteX158" fmla="*/ 182753 w 1155508"/>
              <a:gd name="connsiteY158" fmla="*/ 188862 h 740098"/>
              <a:gd name="connsiteX159" fmla="*/ 183909 w 1155508"/>
              <a:gd name="connsiteY159" fmla="*/ 189961 h 740098"/>
              <a:gd name="connsiteX160" fmla="*/ 185066 w 1155508"/>
              <a:gd name="connsiteY160" fmla="*/ 191059 h 740098"/>
              <a:gd name="connsiteX161" fmla="*/ 186223 w 1155508"/>
              <a:gd name="connsiteY161" fmla="*/ 192154 h 740098"/>
              <a:gd name="connsiteX162" fmla="*/ 187379 w 1155508"/>
              <a:gd name="connsiteY162" fmla="*/ 193248 h 740098"/>
              <a:gd name="connsiteX163" fmla="*/ 188536 w 1155508"/>
              <a:gd name="connsiteY163" fmla="*/ 194340 h 740098"/>
              <a:gd name="connsiteX164" fmla="*/ 189693 w 1155508"/>
              <a:gd name="connsiteY164" fmla="*/ 195430 h 740098"/>
              <a:gd name="connsiteX165" fmla="*/ 190850 w 1155508"/>
              <a:gd name="connsiteY165" fmla="*/ 196518 h 740098"/>
              <a:gd name="connsiteX166" fmla="*/ 192006 w 1155508"/>
              <a:gd name="connsiteY166" fmla="*/ 197604 h 740098"/>
              <a:gd name="connsiteX167" fmla="*/ 193163 w 1155508"/>
              <a:gd name="connsiteY167" fmla="*/ 198689 h 740098"/>
              <a:gd name="connsiteX168" fmla="*/ 194320 w 1155508"/>
              <a:gd name="connsiteY168" fmla="*/ 199771 h 740098"/>
              <a:gd name="connsiteX169" fmla="*/ 195476 w 1155508"/>
              <a:gd name="connsiteY169" fmla="*/ 200851 h 740098"/>
              <a:gd name="connsiteX170" fmla="*/ 196633 w 1155508"/>
              <a:gd name="connsiteY170" fmla="*/ 201930 h 740098"/>
              <a:gd name="connsiteX171" fmla="*/ 197790 w 1155508"/>
              <a:gd name="connsiteY171" fmla="*/ 203007 h 740098"/>
              <a:gd name="connsiteX172" fmla="*/ 198946 w 1155508"/>
              <a:gd name="connsiteY172" fmla="*/ 204082 h 740098"/>
              <a:gd name="connsiteX173" fmla="*/ 200103 w 1155508"/>
              <a:gd name="connsiteY173" fmla="*/ 205154 h 740098"/>
              <a:gd name="connsiteX174" fmla="*/ 201259 w 1155508"/>
              <a:gd name="connsiteY174" fmla="*/ 206225 h 740098"/>
              <a:gd name="connsiteX175" fmla="*/ 202416 w 1155508"/>
              <a:gd name="connsiteY175" fmla="*/ 207293 h 740098"/>
              <a:gd name="connsiteX176" fmla="*/ 203573 w 1155508"/>
              <a:gd name="connsiteY176" fmla="*/ 208360 h 740098"/>
              <a:gd name="connsiteX177" fmla="*/ 204729 w 1155508"/>
              <a:gd name="connsiteY177" fmla="*/ 209424 h 740098"/>
              <a:gd name="connsiteX178" fmla="*/ 205886 w 1155508"/>
              <a:gd name="connsiteY178" fmla="*/ 210487 h 740098"/>
              <a:gd name="connsiteX179" fmla="*/ 207043 w 1155508"/>
              <a:gd name="connsiteY179" fmla="*/ 211548 h 740098"/>
              <a:gd name="connsiteX180" fmla="*/ 208200 w 1155508"/>
              <a:gd name="connsiteY180" fmla="*/ 212606 h 740098"/>
              <a:gd name="connsiteX181" fmla="*/ 209356 w 1155508"/>
              <a:gd name="connsiteY181" fmla="*/ 213662 h 740098"/>
              <a:gd name="connsiteX182" fmla="*/ 210513 w 1155508"/>
              <a:gd name="connsiteY182" fmla="*/ 214716 h 740098"/>
              <a:gd name="connsiteX183" fmla="*/ 211670 w 1155508"/>
              <a:gd name="connsiteY183" fmla="*/ 215768 h 740098"/>
              <a:gd name="connsiteX184" fmla="*/ 212826 w 1155508"/>
              <a:gd name="connsiteY184" fmla="*/ 216818 h 740098"/>
              <a:gd name="connsiteX185" fmla="*/ 213983 w 1155508"/>
              <a:gd name="connsiteY185" fmla="*/ 217865 h 740098"/>
              <a:gd name="connsiteX186" fmla="*/ 215139 w 1155508"/>
              <a:gd name="connsiteY186" fmla="*/ 218910 h 740098"/>
              <a:gd name="connsiteX187" fmla="*/ 216296 w 1155508"/>
              <a:gd name="connsiteY187" fmla="*/ 219953 h 740098"/>
              <a:gd name="connsiteX188" fmla="*/ 217453 w 1155508"/>
              <a:gd name="connsiteY188" fmla="*/ 220994 h 740098"/>
              <a:gd name="connsiteX189" fmla="*/ 218609 w 1155508"/>
              <a:gd name="connsiteY189" fmla="*/ 222033 h 740098"/>
              <a:gd name="connsiteX190" fmla="*/ 219766 w 1155508"/>
              <a:gd name="connsiteY190" fmla="*/ 223069 h 740098"/>
              <a:gd name="connsiteX191" fmla="*/ 220923 w 1155508"/>
              <a:gd name="connsiteY191" fmla="*/ 224103 h 740098"/>
              <a:gd name="connsiteX192" fmla="*/ 222079 w 1155508"/>
              <a:gd name="connsiteY192" fmla="*/ 225134 h 740098"/>
              <a:gd name="connsiteX193" fmla="*/ 223236 w 1155508"/>
              <a:gd name="connsiteY193" fmla="*/ 226164 h 740098"/>
              <a:gd name="connsiteX194" fmla="*/ 224393 w 1155508"/>
              <a:gd name="connsiteY194" fmla="*/ 227191 h 740098"/>
              <a:gd name="connsiteX195" fmla="*/ 225550 w 1155508"/>
              <a:gd name="connsiteY195" fmla="*/ 228215 h 740098"/>
              <a:gd name="connsiteX196" fmla="*/ 226706 w 1155508"/>
              <a:gd name="connsiteY196" fmla="*/ 229238 h 740098"/>
              <a:gd name="connsiteX197" fmla="*/ 227863 w 1155508"/>
              <a:gd name="connsiteY197" fmla="*/ 230258 h 740098"/>
              <a:gd name="connsiteX198" fmla="*/ 229020 w 1155508"/>
              <a:gd name="connsiteY198" fmla="*/ 231275 h 740098"/>
              <a:gd name="connsiteX199" fmla="*/ 230176 w 1155508"/>
              <a:gd name="connsiteY199" fmla="*/ 232290 h 740098"/>
              <a:gd name="connsiteX200" fmla="*/ 231333 w 1155508"/>
              <a:gd name="connsiteY200" fmla="*/ 233302 h 740098"/>
              <a:gd name="connsiteX201" fmla="*/ 232489 w 1155508"/>
              <a:gd name="connsiteY201" fmla="*/ 234312 h 740098"/>
              <a:gd name="connsiteX202" fmla="*/ 233646 w 1155508"/>
              <a:gd name="connsiteY202" fmla="*/ 235320 h 740098"/>
              <a:gd name="connsiteX203" fmla="*/ 234803 w 1155508"/>
              <a:gd name="connsiteY203" fmla="*/ 236325 h 740098"/>
              <a:gd name="connsiteX204" fmla="*/ 235959 w 1155508"/>
              <a:gd name="connsiteY204" fmla="*/ 237328 h 740098"/>
              <a:gd name="connsiteX205" fmla="*/ 237116 w 1155508"/>
              <a:gd name="connsiteY205" fmla="*/ 238328 h 740098"/>
              <a:gd name="connsiteX206" fmla="*/ 238273 w 1155508"/>
              <a:gd name="connsiteY206" fmla="*/ 239324 h 740098"/>
              <a:gd name="connsiteX207" fmla="*/ 239429 w 1155508"/>
              <a:gd name="connsiteY207" fmla="*/ 240319 h 740098"/>
              <a:gd name="connsiteX208" fmla="*/ 240586 w 1155508"/>
              <a:gd name="connsiteY208" fmla="*/ 241312 h 740098"/>
              <a:gd name="connsiteX209" fmla="*/ 241743 w 1155508"/>
              <a:gd name="connsiteY209" fmla="*/ 242301 h 740098"/>
              <a:gd name="connsiteX210" fmla="*/ 242900 w 1155508"/>
              <a:gd name="connsiteY210" fmla="*/ 243288 h 740098"/>
              <a:gd name="connsiteX211" fmla="*/ 244056 w 1155508"/>
              <a:gd name="connsiteY211" fmla="*/ 244272 h 740098"/>
              <a:gd name="connsiteX212" fmla="*/ 245213 w 1155508"/>
              <a:gd name="connsiteY212" fmla="*/ 245253 h 740098"/>
              <a:gd name="connsiteX213" fmla="*/ 246369 w 1155508"/>
              <a:gd name="connsiteY213" fmla="*/ 246232 h 740098"/>
              <a:gd name="connsiteX214" fmla="*/ 247526 w 1155508"/>
              <a:gd name="connsiteY214" fmla="*/ 247208 h 740098"/>
              <a:gd name="connsiteX215" fmla="*/ 248683 w 1155508"/>
              <a:gd name="connsiteY215" fmla="*/ 248181 h 740098"/>
              <a:gd name="connsiteX216" fmla="*/ 249839 w 1155508"/>
              <a:gd name="connsiteY216" fmla="*/ 249151 h 740098"/>
              <a:gd name="connsiteX217" fmla="*/ 250996 w 1155508"/>
              <a:gd name="connsiteY217" fmla="*/ 250119 h 740098"/>
              <a:gd name="connsiteX218" fmla="*/ 252152 w 1155508"/>
              <a:gd name="connsiteY218" fmla="*/ 251084 h 740098"/>
              <a:gd name="connsiteX219" fmla="*/ 253309 w 1155508"/>
              <a:gd name="connsiteY219" fmla="*/ 252045 h 740098"/>
              <a:gd name="connsiteX220" fmla="*/ 254466 w 1155508"/>
              <a:gd name="connsiteY220" fmla="*/ 253004 h 740098"/>
              <a:gd name="connsiteX221" fmla="*/ 255623 w 1155508"/>
              <a:gd name="connsiteY221" fmla="*/ 253960 h 740098"/>
              <a:gd name="connsiteX222" fmla="*/ 256779 w 1155508"/>
              <a:gd name="connsiteY222" fmla="*/ 254913 h 740098"/>
              <a:gd name="connsiteX223" fmla="*/ 257936 w 1155508"/>
              <a:gd name="connsiteY223" fmla="*/ 255864 h 740098"/>
              <a:gd name="connsiteX224" fmla="*/ 259093 w 1155508"/>
              <a:gd name="connsiteY224" fmla="*/ 256811 h 740098"/>
              <a:gd name="connsiteX225" fmla="*/ 260250 w 1155508"/>
              <a:gd name="connsiteY225" fmla="*/ 257756 h 740098"/>
              <a:gd name="connsiteX226" fmla="*/ 261406 w 1155508"/>
              <a:gd name="connsiteY226" fmla="*/ 258697 h 740098"/>
              <a:gd name="connsiteX227" fmla="*/ 262563 w 1155508"/>
              <a:gd name="connsiteY227" fmla="*/ 259635 h 740098"/>
              <a:gd name="connsiteX228" fmla="*/ 263719 w 1155508"/>
              <a:gd name="connsiteY228" fmla="*/ 260570 h 740098"/>
              <a:gd name="connsiteX229" fmla="*/ 264876 w 1155508"/>
              <a:gd name="connsiteY229" fmla="*/ 261503 h 740098"/>
              <a:gd name="connsiteX230" fmla="*/ 266033 w 1155508"/>
              <a:gd name="connsiteY230" fmla="*/ 262432 h 740098"/>
              <a:gd name="connsiteX231" fmla="*/ 267189 w 1155508"/>
              <a:gd name="connsiteY231" fmla="*/ 263358 h 740098"/>
              <a:gd name="connsiteX232" fmla="*/ 268346 w 1155508"/>
              <a:gd name="connsiteY232" fmla="*/ 264281 h 740098"/>
              <a:gd name="connsiteX233" fmla="*/ 269502 w 1155508"/>
              <a:gd name="connsiteY233" fmla="*/ 265200 h 740098"/>
              <a:gd name="connsiteX234" fmla="*/ 270659 w 1155508"/>
              <a:gd name="connsiteY234" fmla="*/ 266117 h 740098"/>
              <a:gd name="connsiteX235" fmla="*/ 271816 w 1155508"/>
              <a:gd name="connsiteY235" fmla="*/ 267030 h 740098"/>
              <a:gd name="connsiteX236" fmla="*/ 272973 w 1155508"/>
              <a:gd name="connsiteY236" fmla="*/ 267940 h 740098"/>
              <a:gd name="connsiteX237" fmla="*/ 274130 w 1155508"/>
              <a:gd name="connsiteY237" fmla="*/ 268848 h 740098"/>
              <a:gd name="connsiteX238" fmla="*/ 275286 w 1155508"/>
              <a:gd name="connsiteY238" fmla="*/ 269751 h 740098"/>
              <a:gd name="connsiteX239" fmla="*/ 276443 w 1155508"/>
              <a:gd name="connsiteY239" fmla="*/ 270652 h 740098"/>
              <a:gd name="connsiteX240" fmla="*/ 277599 w 1155508"/>
              <a:gd name="connsiteY240" fmla="*/ 271549 h 740098"/>
              <a:gd name="connsiteX241" fmla="*/ 278756 w 1155508"/>
              <a:gd name="connsiteY241" fmla="*/ 272443 h 740098"/>
              <a:gd name="connsiteX242" fmla="*/ 279913 w 1155508"/>
              <a:gd name="connsiteY242" fmla="*/ 273333 h 740098"/>
              <a:gd name="connsiteX243" fmla="*/ 281069 w 1155508"/>
              <a:gd name="connsiteY243" fmla="*/ 274220 h 740098"/>
              <a:gd name="connsiteX244" fmla="*/ 282226 w 1155508"/>
              <a:gd name="connsiteY244" fmla="*/ 275104 h 740098"/>
              <a:gd name="connsiteX245" fmla="*/ 283382 w 1155508"/>
              <a:gd name="connsiteY245" fmla="*/ 275984 h 740098"/>
              <a:gd name="connsiteX246" fmla="*/ 284539 w 1155508"/>
              <a:gd name="connsiteY246" fmla="*/ 276861 h 740098"/>
              <a:gd name="connsiteX247" fmla="*/ 285696 w 1155508"/>
              <a:gd name="connsiteY247" fmla="*/ 277734 h 740098"/>
              <a:gd name="connsiteX248" fmla="*/ 286853 w 1155508"/>
              <a:gd name="connsiteY248" fmla="*/ 278604 h 740098"/>
              <a:gd name="connsiteX249" fmla="*/ 288009 w 1155508"/>
              <a:gd name="connsiteY249" fmla="*/ 279471 h 740098"/>
              <a:gd name="connsiteX250" fmla="*/ 289166 w 1155508"/>
              <a:gd name="connsiteY250" fmla="*/ 280333 h 740098"/>
              <a:gd name="connsiteX251" fmla="*/ 290323 w 1155508"/>
              <a:gd name="connsiteY251" fmla="*/ 281193 h 740098"/>
              <a:gd name="connsiteX252" fmla="*/ 291480 w 1155508"/>
              <a:gd name="connsiteY252" fmla="*/ 282048 h 740098"/>
              <a:gd name="connsiteX253" fmla="*/ 292636 w 1155508"/>
              <a:gd name="connsiteY253" fmla="*/ 282900 h 740098"/>
              <a:gd name="connsiteX254" fmla="*/ 293793 w 1155508"/>
              <a:gd name="connsiteY254" fmla="*/ 283749 h 740098"/>
              <a:gd name="connsiteX255" fmla="*/ 294949 w 1155508"/>
              <a:gd name="connsiteY255" fmla="*/ 284594 h 740098"/>
              <a:gd name="connsiteX256" fmla="*/ 296106 w 1155508"/>
              <a:gd name="connsiteY256" fmla="*/ 285435 h 740098"/>
              <a:gd name="connsiteX257" fmla="*/ 297263 w 1155508"/>
              <a:gd name="connsiteY257" fmla="*/ 286272 h 740098"/>
              <a:gd name="connsiteX258" fmla="*/ 298419 w 1155508"/>
              <a:gd name="connsiteY258" fmla="*/ 287106 h 740098"/>
              <a:gd name="connsiteX259" fmla="*/ 299576 w 1155508"/>
              <a:gd name="connsiteY259" fmla="*/ 287936 h 740098"/>
              <a:gd name="connsiteX260" fmla="*/ 300732 w 1155508"/>
              <a:gd name="connsiteY260" fmla="*/ 288762 h 740098"/>
              <a:gd name="connsiteX261" fmla="*/ 301889 w 1155508"/>
              <a:gd name="connsiteY261" fmla="*/ 289585 h 740098"/>
              <a:gd name="connsiteX262" fmla="*/ 303046 w 1155508"/>
              <a:gd name="connsiteY262" fmla="*/ 290404 h 740098"/>
              <a:gd name="connsiteX263" fmla="*/ 304203 w 1155508"/>
              <a:gd name="connsiteY263" fmla="*/ 291219 h 740098"/>
              <a:gd name="connsiteX264" fmla="*/ 305359 w 1155508"/>
              <a:gd name="connsiteY264" fmla="*/ 292029 h 740098"/>
              <a:gd name="connsiteX265" fmla="*/ 306516 w 1155508"/>
              <a:gd name="connsiteY265" fmla="*/ 292837 h 740098"/>
              <a:gd name="connsiteX266" fmla="*/ 307673 w 1155508"/>
              <a:gd name="connsiteY266" fmla="*/ 293640 h 740098"/>
              <a:gd name="connsiteX267" fmla="*/ 308829 w 1155508"/>
              <a:gd name="connsiteY267" fmla="*/ 294439 h 740098"/>
              <a:gd name="connsiteX268" fmla="*/ 309986 w 1155508"/>
              <a:gd name="connsiteY268" fmla="*/ 295235 h 740098"/>
              <a:gd name="connsiteX269" fmla="*/ 311143 w 1155508"/>
              <a:gd name="connsiteY269" fmla="*/ 296026 h 740098"/>
              <a:gd name="connsiteX270" fmla="*/ 312299 w 1155508"/>
              <a:gd name="connsiteY270" fmla="*/ 296814 h 740098"/>
              <a:gd name="connsiteX271" fmla="*/ 313456 w 1155508"/>
              <a:gd name="connsiteY271" fmla="*/ 297598 h 740098"/>
              <a:gd name="connsiteX272" fmla="*/ 314612 w 1155508"/>
              <a:gd name="connsiteY272" fmla="*/ 298377 h 740098"/>
              <a:gd name="connsiteX273" fmla="*/ 315769 w 1155508"/>
              <a:gd name="connsiteY273" fmla="*/ 299153 h 740098"/>
              <a:gd name="connsiteX274" fmla="*/ 316926 w 1155508"/>
              <a:gd name="connsiteY274" fmla="*/ 299925 h 740098"/>
              <a:gd name="connsiteX275" fmla="*/ 318082 w 1155508"/>
              <a:gd name="connsiteY275" fmla="*/ 300692 h 740098"/>
              <a:gd name="connsiteX276" fmla="*/ 319239 w 1155508"/>
              <a:gd name="connsiteY276" fmla="*/ 301455 h 740098"/>
              <a:gd name="connsiteX277" fmla="*/ 320396 w 1155508"/>
              <a:gd name="connsiteY277" fmla="*/ 302214 h 740098"/>
              <a:gd name="connsiteX278" fmla="*/ 321553 w 1155508"/>
              <a:gd name="connsiteY278" fmla="*/ 302969 h 740098"/>
              <a:gd name="connsiteX279" fmla="*/ 322709 w 1155508"/>
              <a:gd name="connsiteY279" fmla="*/ 303720 h 740098"/>
              <a:gd name="connsiteX280" fmla="*/ 323866 w 1155508"/>
              <a:gd name="connsiteY280" fmla="*/ 304467 h 740098"/>
              <a:gd name="connsiteX281" fmla="*/ 325023 w 1155508"/>
              <a:gd name="connsiteY281" fmla="*/ 305209 h 740098"/>
              <a:gd name="connsiteX282" fmla="*/ 326179 w 1155508"/>
              <a:gd name="connsiteY282" fmla="*/ 305948 h 740098"/>
              <a:gd name="connsiteX283" fmla="*/ 327336 w 1155508"/>
              <a:gd name="connsiteY283" fmla="*/ 306682 h 740098"/>
              <a:gd name="connsiteX284" fmla="*/ 328493 w 1155508"/>
              <a:gd name="connsiteY284" fmla="*/ 307412 h 740098"/>
              <a:gd name="connsiteX285" fmla="*/ 329649 w 1155508"/>
              <a:gd name="connsiteY285" fmla="*/ 308137 h 740098"/>
              <a:gd name="connsiteX286" fmla="*/ 330806 w 1155508"/>
              <a:gd name="connsiteY286" fmla="*/ 308859 h 740098"/>
              <a:gd name="connsiteX287" fmla="*/ 331962 w 1155508"/>
              <a:gd name="connsiteY287" fmla="*/ 309575 h 740098"/>
              <a:gd name="connsiteX288" fmla="*/ 333119 w 1155508"/>
              <a:gd name="connsiteY288" fmla="*/ 310288 h 740098"/>
              <a:gd name="connsiteX289" fmla="*/ 334276 w 1155508"/>
              <a:gd name="connsiteY289" fmla="*/ 310996 h 740098"/>
              <a:gd name="connsiteX290" fmla="*/ 335432 w 1155508"/>
              <a:gd name="connsiteY290" fmla="*/ 311700 h 740098"/>
              <a:gd name="connsiteX291" fmla="*/ 336589 w 1155508"/>
              <a:gd name="connsiteY291" fmla="*/ 312400 h 740098"/>
              <a:gd name="connsiteX292" fmla="*/ 337746 w 1155508"/>
              <a:gd name="connsiteY292" fmla="*/ 313095 h 740098"/>
              <a:gd name="connsiteX293" fmla="*/ 338903 w 1155508"/>
              <a:gd name="connsiteY293" fmla="*/ 313786 h 740098"/>
              <a:gd name="connsiteX294" fmla="*/ 340059 w 1155508"/>
              <a:gd name="connsiteY294" fmla="*/ 314472 h 740098"/>
              <a:gd name="connsiteX295" fmla="*/ 341216 w 1155508"/>
              <a:gd name="connsiteY295" fmla="*/ 315154 h 740098"/>
              <a:gd name="connsiteX296" fmla="*/ 342373 w 1155508"/>
              <a:gd name="connsiteY296" fmla="*/ 315831 h 740098"/>
              <a:gd name="connsiteX297" fmla="*/ 343529 w 1155508"/>
              <a:gd name="connsiteY297" fmla="*/ 316504 h 740098"/>
              <a:gd name="connsiteX298" fmla="*/ 344686 w 1155508"/>
              <a:gd name="connsiteY298" fmla="*/ 317172 h 740098"/>
              <a:gd name="connsiteX299" fmla="*/ 345842 w 1155508"/>
              <a:gd name="connsiteY299" fmla="*/ 317836 h 740098"/>
              <a:gd name="connsiteX300" fmla="*/ 346999 w 1155508"/>
              <a:gd name="connsiteY300" fmla="*/ 318495 h 740098"/>
              <a:gd name="connsiteX301" fmla="*/ 348156 w 1155508"/>
              <a:gd name="connsiteY301" fmla="*/ 319150 h 740098"/>
              <a:gd name="connsiteX302" fmla="*/ 349312 w 1155508"/>
              <a:gd name="connsiteY302" fmla="*/ 319800 h 740098"/>
              <a:gd name="connsiteX303" fmla="*/ 350469 w 1155508"/>
              <a:gd name="connsiteY303" fmla="*/ 320446 h 740098"/>
              <a:gd name="connsiteX304" fmla="*/ 351626 w 1155508"/>
              <a:gd name="connsiteY304" fmla="*/ 321087 h 740098"/>
              <a:gd name="connsiteX305" fmla="*/ 352782 w 1155508"/>
              <a:gd name="connsiteY305" fmla="*/ 321724 h 740098"/>
              <a:gd name="connsiteX306" fmla="*/ 353939 w 1155508"/>
              <a:gd name="connsiteY306" fmla="*/ 322356 h 740098"/>
              <a:gd name="connsiteX307" fmla="*/ 355096 w 1155508"/>
              <a:gd name="connsiteY307" fmla="*/ 322983 h 740098"/>
              <a:gd name="connsiteX308" fmla="*/ 356253 w 1155508"/>
              <a:gd name="connsiteY308" fmla="*/ 323605 h 740098"/>
              <a:gd name="connsiteX309" fmla="*/ 357409 w 1155508"/>
              <a:gd name="connsiteY309" fmla="*/ 324223 h 740098"/>
              <a:gd name="connsiteX310" fmla="*/ 358566 w 1155508"/>
              <a:gd name="connsiteY310" fmla="*/ 324837 h 740098"/>
              <a:gd name="connsiteX311" fmla="*/ 359723 w 1155508"/>
              <a:gd name="connsiteY311" fmla="*/ 325445 h 740098"/>
              <a:gd name="connsiteX312" fmla="*/ 360879 w 1155508"/>
              <a:gd name="connsiteY312" fmla="*/ 326049 h 740098"/>
              <a:gd name="connsiteX313" fmla="*/ 362036 w 1155508"/>
              <a:gd name="connsiteY313" fmla="*/ 326648 h 740098"/>
              <a:gd name="connsiteX314" fmla="*/ 363192 w 1155508"/>
              <a:gd name="connsiteY314" fmla="*/ 327243 h 740098"/>
              <a:gd name="connsiteX315" fmla="*/ 364349 w 1155508"/>
              <a:gd name="connsiteY315" fmla="*/ 327833 h 740098"/>
              <a:gd name="connsiteX316" fmla="*/ 365506 w 1155508"/>
              <a:gd name="connsiteY316" fmla="*/ 328418 h 740098"/>
              <a:gd name="connsiteX317" fmla="*/ 366662 w 1155508"/>
              <a:gd name="connsiteY317" fmla="*/ 328998 h 740098"/>
              <a:gd name="connsiteX318" fmla="*/ 367819 w 1155508"/>
              <a:gd name="connsiteY318" fmla="*/ 329573 h 740098"/>
              <a:gd name="connsiteX319" fmla="*/ 368976 w 1155508"/>
              <a:gd name="connsiteY319" fmla="*/ 330145 h 740098"/>
              <a:gd name="connsiteX320" fmla="*/ 370132 w 1155508"/>
              <a:gd name="connsiteY320" fmla="*/ 330710 h 740098"/>
              <a:gd name="connsiteX321" fmla="*/ 371289 w 1155508"/>
              <a:gd name="connsiteY321" fmla="*/ 331272 h 740098"/>
              <a:gd name="connsiteX322" fmla="*/ 372446 w 1155508"/>
              <a:gd name="connsiteY322" fmla="*/ 331828 h 740098"/>
              <a:gd name="connsiteX323" fmla="*/ 373603 w 1155508"/>
              <a:gd name="connsiteY323" fmla="*/ 332380 h 740098"/>
              <a:gd name="connsiteX324" fmla="*/ 374759 w 1155508"/>
              <a:gd name="connsiteY324" fmla="*/ 332927 h 740098"/>
              <a:gd name="connsiteX325" fmla="*/ 375916 w 1155508"/>
              <a:gd name="connsiteY325" fmla="*/ 333469 h 740098"/>
              <a:gd name="connsiteX326" fmla="*/ 377073 w 1155508"/>
              <a:gd name="connsiteY326" fmla="*/ 334007 h 740098"/>
              <a:gd name="connsiteX327" fmla="*/ 378229 w 1155508"/>
              <a:gd name="connsiteY327" fmla="*/ 334539 h 740098"/>
              <a:gd name="connsiteX328" fmla="*/ 379386 w 1155508"/>
              <a:gd name="connsiteY328" fmla="*/ 335067 h 740098"/>
              <a:gd name="connsiteX329" fmla="*/ 380542 w 1155508"/>
              <a:gd name="connsiteY329" fmla="*/ 335590 h 740098"/>
              <a:gd name="connsiteX330" fmla="*/ 381699 w 1155508"/>
              <a:gd name="connsiteY330" fmla="*/ 336108 h 740098"/>
              <a:gd name="connsiteX331" fmla="*/ 382855 w 1155508"/>
              <a:gd name="connsiteY331" fmla="*/ 336622 h 740098"/>
              <a:gd name="connsiteX332" fmla="*/ 384012 w 1155508"/>
              <a:gd name="connsiteY332" fmla="*/ 337130 h 740098"/>
              <a:gd name="connsiteX333" fmla="*/ 385169 w 1155508"/>
              <a:gd name="connsiteY333" fmla="*/ 337634 h 740098"/>
              <a:gd name="connsiteX334" fmla="*/ 386326 w 1155508"/>
              <a:gd name="connsiteY334" fmla="*/ 338133 h 740098"/>
              <a:gd name="connsiteX335" fmla="*/ 387482 w 1155508"/>
              <a:gd name="connsiteY335" fmla="*/ 338627 h 740098"/>
              <a:gd name="connsiteX336" fmla="*/ 388639 w 1155508"/>
              <a:gd name="connsiteY336" fmla="*/ 339116 h 740098"/>
              <a:gd name="connsiteX337" fmla="*/ 389796 w 1155508"/>
              <a:gd name="connsiteY337" fmla="*/ 339601 h 740098"/>
              <a:gd name="connsiteX338" fmla="*/ 390953 w 1155508"/>
              <a:gd name="connsiteY338" fmla="*/ 340081 h 740098"/>
              <a:gd name="connsiteX339" fmla="*/ 392112 w 1155508"/>
              <a:gd name="connsiteY339" fmla="*/ 340556 h 740098"/>
              <a:gd name="connsiteX340" fmla="*/ 393263 w 1155508"/>
              <a:gd name="connsiteY340" fmla="*/ 341026 h 740098"/>
              <a:gd name="connsiteX341" fmla="*/ 394421 w 1155508"/>
              <a:gd name="connsiteY341" fmla="*/ 341492 h 740098"/>
              <a:gd name="connsiteX342" fmla="*/ 395578 w 1155508"/>
              <a:gd name="connsiteY342" fmla="*/ 341952 h 740098"/>
              <a:gd name="connsiteX343" fmla="*/ 396736 w 1155508"/>
              <a:gd name="connsiteY343" fmla="*/ 342407 h 740098"/>
              <a:gd name="connsiteX344" fmla="*/ 397893 w 1155508"/>
              <a:gd name="connsiteY344" fmla="*/ 342859 h 740098"/>
              <a:gd name="connsiteX345" fmla="*/ 399051 w 1155508"/>
              <a:gd name="connsiteY345" fmla="*/ 343305 h 740098"/>
              <a:gd name="connsiteX346" fmla="*/ 400208 w 1155508"/>
              <a:gd name="connsiteY346" fmla="*/ 343746 h 740098"/>
              <a:gd name="connsiteX347" fmla="*/ 401360 w 1155508"/>
              <a:gd name="connsiteY347" fmla="*/ 344183 h 740098"/>
              <a:gd name="connsiteX348" fmla="*/ 402517 w 1155508"/>
              <a:gd name="connsiteY348" fmla="*/ 344615 h 740098"/>
              <a:gd name="connsiteX349" fmla="*/ 403675 w 1155508"/>
              <a:gd name="connsiteY349" fmla="*/ 345042 h 740098"/>
              <a:gd name="connsiteX350" fmla="*/ 404832 w 1155508"/>
              <a:gd name="connsiteY350" fmla="*/ 345465 h 740098"/>
              <a:gd name="connsiteX351" fmla="*/ 405990 w 1155508"/>
              <a:gd name="connsiteY351" fmla="*/ 345882 h 740098"/>
              <a:gd name="connsiteX352" fmla="*/ 407147 w 1155508"/>
              <a:gd name="connsiteY352" fmla="*/ 346295 h 740098"/>
              <a:gd name="connsiteX353" fmla="*/ 408305 w 1155508"/>
              <a:gd name="connsiteY353" fmla="*/ 346704 h 740098"/>
              <a:gd name="connsiteX354" fmla="*/ 409457 w 1155508"/>
              <a:gd name="connsiteY354" fmla="*/ 347107 h 740098"/>
              <a:gd name="connsiteX355" fmla="*/ 410614 w 1155508"/>
              <a:gd name="connsiteY355" fmla="*/ 347506 h 740098"/>
              <a:gd name="connsiteX356" fmla="*/ 411772 w 1155508"/>
              <a:gd name="connsiteY356" fmla="*/ 347900 h 740098"/>
              <a:gd name="connsiteX357" fmla="*/ 412929 w 1155508"/>
              <a:gd name="connsiteY357" fmla="*/ 348290 h 740098"/>
              <a:gd name="connsiteX358" fmla="*/ 414087 w 1155508"/>
              <a:gd name="connsiteY358" fmla="*/ 348675 h 740098"/>
              <a:gd name="connsiteX359" fmla="*/ 415244 w 1155508"/>
              <a:gd name="connsiteY359" fmla="*/ 349055 h 740098"/>
              <a:gd name="connsiteX360" fmla="*/ 416402 w 1155508"/>
              <a:gd name="connsiteY360" fmla="*/ 349431 h 740098"/>
              <a:gd name="connsiteX361" fmla="*/ 417553 w 1155508"/>
              <a:gd name="connsiteY361" fmla="*/ 349802 h 740098"/>
              <a:gd name="connsiteX362" fmla="*/ 418711 w 1155508"/>
              <a:gd name="connsiteY362" fmla="*/ 350169 h 740098"/>
              <a:gd name="connsiteX363" fmla="*/ 419868 w 1155508"/>
              <a:gd name="connsiteY363" fmla="*/ 350531 h 740098"/>
              <a:gd name="connsiteX364" fmla="*/ 421026 w 1155508"/>
              <a:gd name="connsiteY364" fmla="*/ 350888 h 740098"/>
              <a:gd name="connsiteX365" fmla="*/ 422183 w 1155508"/>
              <a:gd name="connsiteY365" fmla="*/ 351240 h 740098"/>
              <a:gd name="connsiteX366" fmla="*/ 423341 w 1155508"/>
              <a:gd name="connsiteY366" fmla="*/ 351589 h 740098"/>
              <a:gd name="connsiteX367" fmla="*/ 424498 w 1155508"/>
              <a:gd name="connsiteY367" fmla="*/ 351933 h 740098"/>
              <a:gd name="connsiteX368" fmla="*/ 425650 w 1155508"/>
              <a:gd name="connsiteY368" fmla="*/ 352272 h 740098"/>
              <a:gd name="connsiteX369" fmla="*/ 426807 w 1155508"/>
              <a:gd name="connsiteY369" fmla="*/ 352607 h 740098"/>
              <a:gd name="connsiteX370" fmla="*/ 427965 w 1155508"/>
              <a:gd name="connsiteY370" fmla="*/ 352938 h 740098"/>
              <a:gd name="connsiteX371" fmla="*/ 429122 w 1155508"/>
              <a:gd name="connsiteY371" fmla="*/ 353264 h 740098"/>
              <a:gd name="connsiteX372" fmla="*/ 430280 w 1155508"/>
              <a:gd name="connsiteY372" fmla="*/ 353585 h 740098"/>
              <a:gd name="connsiteX373" fmla="*/ 431437 w 1155508"/>
              <a:gd name="connsiteY373" fmla="*/ 353902 h 740098"/>
              <a:gd name="connsiteX374" fmla="*/ 432595 w 1155508"/>
              <a:gd name="connsiteY374" fmla="*/ 354215 h 740098"/>
              <a:gd name="connsiteX375" fmla="*/ 433746 w 1155508"/>
              <a:gd name="connsiteY375" fmla="*/ 354524 h 740098"/>
              <a:gd name="connsiteX376" fmla="*/ 434904 w 1155508"/>
              <a:gd name="connsiteY376" fmla="*/ 354828 h 740098"/>
              <a:gd name="connsiteX377" fmla="*/ 436061 w 1155508"/>
              <a:gd name="connsiteY377" fmla="*/ 355128 h 740098"/>
              <a:gd name="connsiteX378" fmla="*/ 437219 w 1155508"/>
              <a:gd name="connsiteY378" fmla="*/ 355424 h 740098"/>
              <a:gd name="connsiteX379" fmla="*/ 438376 w 1155508"/>
              <a:gd name="connsiteY379" fmla="*/ 355716 h 740098"/>
              <a:gd name="connsiteX380" fmla="*/ 439534 w 1155508"/>
              <a:gd name="connsiteY380" fmla="*/ 356003 h 740098"/>
              <a:gd name="connsiteX381" fmla="*/ 440691 w 1155508"/>
              <a:gd name="connsiteY381" fmla="*/ 356286 h 740098"/>
              <a:gd name="connsiteX382" fmla="*/ 441843 w 1155508"/>
              <a:gd name="connsiteY382" fmla="*/ 356565 h 740098"/>
              <a:gd name="connsiteX383" fmla="*/ 443000 w 1155508"/>
              <a:gd name="connsiteY383" fmla="*/ 356840 h 740098"/>
              <a:gd name="connsiteX384" fmla="*/ 444158 w 1155508"/>
              <a:gd name="connsiteY384" fmla="*/ 357111 h 740098"/>
              <a:gd name="connsiteX385" fmla="*/ 445315 w 1155508"/>
              <a:gd name="connsiteY385" fmla="*/ 357377 h 740098"/>
              <a:gd name="connsiteX386" fmla="*/ 446473 w 1155508"/>
              <a:gd name="connsiteY386" fmla="*/ 357640 h 740098"/>
              <a:gd name="connsiteX387" fmla="*/ 447630 w 1155508"/>
              <a:gd name="connsiteY387" fmla="*/ 357898 h 740098"/>
              <a:gd name="connsiteX388" fmla="*/ 448788 w 1155508"/>
              <a:gd name="connsiteY388" fmla="*/ 358153 h 740098"/>
              <a:gd name="connsiteX389" fmla="*/ 449939 w 1155508"/>
              <a:gd name="connsiteY389" fmla="*/ 358404 h 740098"/>
              <a:gd name="connsiteX390" fmla="*/ 451097 w 1155508"/>
              <a:gd name="connsiteY390" fmla="*/ 358651 h 740098"/>
              <a:gd name="connsiteX391" fmla="*/ 452254 w 1155508"/>
              <a:gd name="connsiteY391" fmla="*/ 358894 h 740098"/>
              <a:gd name="connsiteX392" fmla="*/ 453412 w 1155508"/>
              <a:gd name="connsiteY392" fmla="*/ 359133 h 740098"/>
              <a:gd name="connsiteX393" fmla="*/ 454569 w 1155508"/>
              <a:gd name="connsiteY393" fmla="*/ 359368 h 740098"/>
              <a:gd name="connsiteX394" fmla="*/ 455727 w 1155508"/>
              <a:gd name="connsiteY394" fmla="*/ 359599 h 740098"/>
              <a:gd name="connsiteX395" fmla="*/ 456884 w 1155508"/>
              <a:gd name="connsiteY395" fmla="*/ 359827 h 740098"/>
              <a:gd name="connsiteX396" fmla="*/ 458042 w 1155508"/>
              <a:gd name="connsiteY396" fmla="*/ 360051 h 740098"/>
              <a:gd name="connsiteX397" fmla="*/ 459193 w 1155508"/>
              <a:gd name="connsiteY397" fmla="*/ 360271 h 740098"/>
              <a:gd name="connsiteX398" fmla="*/ 460351 w 1155508"/>
              <a:gd name="connsiteY398" fmla="*/ 360487 h 740098"/>
              <a:gd name="connsiteX399" fmla="*/ 461508 w 1155508"/>
              <a:gd name="connsiteY399" fmla="*/ 360701 h 740098"/>
              <a:gd name="connsiteX400" fmla="*/ 462666 w 1155508"/>
              <a:gd name="connsiteY400" fmla="*/ 360910 h 740098"/>
              <a:gd name="connsiteX401" fmla="*/ 463823 w 1155508"/>
              <a:gd name="connsiteY401" fmla="*/ 361116 h 740098"/>
              <a:gd name="connsiteX402" fmla="*/ 464981 w 1155508"/>
              <a:gd name="connsiteY402" fmla="*/ 361318 h 740098"/>
              <a:gd name="connsiteX403" fmla="*/ 466138 w 1155508"/>
              <a:gd name="connsiteY403" fmla="*/ 361517 h 740098"/>
              <a:gd name="connsiteX404" fmla="*/ 467290 w 1155508"/>
              <a:gd name="connsiteY404" fmla="*/ 361712 h 740098"/>
              <a:gd name="connsiteX405" fmla="*/ 468447 w 1155508"/>
              <a:gd name="connsiteY405" fmla="*/ 361904 h 740098"/>
              <a:gd name="connsiteX406" fmla="*/ 469605 w 1155508"/>
              <a:gd name="connsiteY406" fmla="*/ 362093 h 740098"/>
              <a:gd name="connsiteX407" fmla="*/ 470762 w 1155508"/>
              <a:gd name="connsiteY407" fmla="*/ 362278 h 740098"/>
              <a:gd name="connsiteX408" fmla="*/ 471920 w 1155508"/>
              <a:gd name="connsiteY408" fmla="*/ 362459 h 740098"/>
              <a:gd name="connsiteX409" fmla="*/ 473077 w 1155508"/>
              <a:gd name="connsiteY409" fmla="*/ 362638 h 740098"/>
              <a:gd name="connsiteX410" fmla="*/ 474235 w 1155508"/>
              <a:gd name="connsiteY410" fmla="*/ 362814 h 740098"/>
              <a:gd name="connsiteX411" fmla="*/ 475386 w 1155508"/>
              <a:gd name="connsiteY411" fmla="*/ 362986 h 740098"/>
              <a:gd name="connsiteX412" fmla="*/ 476544 w 1155508"/>
              <a:gd name="connsiteY412" fmla="*/ 363154 h 740098"/>
              <a:gd name="connsiteX413" fmla="*/ 477701 w 1155508"/>
              <a:gd name="connsiteY413" fmla="*/ 363320 h 740098"/>
              <a:gd name="connsiteX414" fmla="*/ 478859 w 1155508"/>
              <a:gd name="connsiteY414" fmla="*/ 363483 h 740098"/>
              <a:gd name="connsiteX415" fmla="*/ 480016 w 1155508"/>
              <a:gd name="connsiteY415" fmla="*/ 363643 h 740098"/>
              <a:gd name="connsiteX416" fmla="*/ 481174 w 1155508"/>
              <a:gd name="connsiteY416" fmla="*/ 363800 h 740098"/>
              <a:gd name="connsiteX417" fmla="*/ 482331 w 1155508"/>
              <a:gd name="connsiteY417" fmla="*/ 363953 h 740098"/>
              <a:gd name="connsiteX418" fmla="*/ 483483 w 1155508"/>
              <a:gd name="connsiteY418" fmla="*/ 364104 h 740098"/>
              <a:gd name="connsiteX419" fmla="*/ 484641 w 1155508"/>
              <a:gd name="connsiteY419" fmla="*/ 364252 h 740098"/>
              <a:gd name="connsiteX420" fmla="*/ 485798 w 1155508"/>
              <a:gd name="connsiteY420" fmla="*/ 364397 h 740098"/>
              <a:gd name="connsiteX421" fmla="*/ 486956 w 1155508"/>
              <a:gd name="connsiteY421" fmla="*/ 364539 h 740098"/>
              <a:gd name="connsiteX422" fmla="*/ 488113 w 1155508"/>
              <a:gd name="connsiteY422" fmla="*/ 364679 h 740098"/>
              <a:gd name="connsiteX423" fmla="*/ 489271 w 1155508"/>
              <a:gd name="connsiteY423" fmla="*/ 364816 h 740098"/>
              <a:gd name="connsiteX424" fmla="*/ 490428 w 1155508"/>
              <a:gd name="connsiteY424" fmla="*/ 364949 h 740098"/>
              <a:gd name="connsiteX425" fmla="*/ 491580 w 1155508"/>
              <a:gd name="connsiteY425" fmla="*/ 365081 h 740098"/>
              <a:gd name="connsiteX426" fmla="*/ 492737 w 1155508"/>
              <a:gd name="connsiteY426" fmla="*/ 365210 h 740098"/>
              <a:gd name="connsiteX427" fmla="*/ 493895 w 1155508"/>
              <a:gd name="connsiteY427" fmla="*/ 365335 h 740098"/>
              <a:gd name="connsiteX428" fmla="*/ 495052 w 1155508"/>
              <a:gd name="connsiteY428" fmla="*/ 365459 h 740098"/>
              <a:gd name="connsiteX429" fmla="*/ 496210 w 1155508"/>
              <a:gd name="connsiteY429" fmla="*/ 365580 h 740098"/>
              <a:gd name="connsiteX430" fmla="*/ 497367 w 1155508"/>
              <a:gd name="connsiteY430" fmla="*/ 365699 h 740098"/>
              <a:gd name="connsiteX431" fmla="*/ 498525 w 1155508"/>
              <a:gd name="connsiteY431" fmla="*/ 365814 h 740098"/>
              <a:gd name="connsiteX432" fmla="*/ 499676 w 1155508"/>
              <a:gd name="connsiteY432" fmla="*/ 365928 h 740098"/>
              <a:gd name="connsiteX433" fmla="*/ 500834 w 1155508"/>
              <a:gd name="connsiteY433" fmla="*/ 366040 h 740098"/>
              <a:gd name="connsiteX434" fmla="*/ 501991 w 1155508"/>
              <a:gd name="connsiteY434" fmla="*/ 366149 h 740098"/>
              <a:gd name="connsiteX435" fmla="*/ 503149 w 1155508"/>
              <a:gd name="connsiteY435" fmla="*/ 366255 h 740098"/>
              <a:gd name="connsiteX436" fmla="*/ 504306 w 1155508"/>
              <a:gd name="connsiteY436" fmla="*/ 366360 h 740098"/>
              <a:gd name="connsiteX437" fmla="*/ 505464 w 1155508"/>
              <a:gd name="connsiteY437" fmla="*/ 366462 h 740098"/>
              <a:gd name="connsiteX438" fmla="*/ 506621 w 1155508"/>
              <a:gd name="connsiteY438" fmla="*/ 366563 h 740098"/>
              <a:gd name="connsiteX439" fmla="*/ 507773 w 1155508"/>
              <a:gd name="connsiteY439" fmla="*/ 366661 h 740098"/>
              <a:gd name="connsiteX440" fmla="*/ 508930 w 1155508"/>
              <a:gd name="connsiteY440" fmla="*/ 366756 h 740098"/>
              <a:gd name="connsiteX441" fmla="*/ 510088 w 1155508"/>
              <a:gd name="connsiteY441" fmla="*/ 366850 h 740098"/>
              <a:gd name="connsiteX442" fmla="*/ 511245 w 1155508"/>
              <a:gd name="connsiteY442" fmla="*/ 366942 h 740098"/>
              <a:gd name="connsiteX443" fmla="*/ 512403 w 1155508"/>
              <a:gd name="connsiteY443" fmla="*/ 367032 h 740098"/>
              <a:gd name="connsiteX444" fmla="*/ 513560 w 1155508"/>
              <a:gd name="connsiteY444" fmla="*/ 367120 h 740098"/>
              <a:gd name="connsiteX445" fmla="*/ 514718 w 1155508"/>
              <a:gd name="connsiteY445" fmla="*/ 367206 h 740098"/>
              <a:gd name="connsiteX446" fmla="*/ 515869 w 1155508"/>
              <a:gd name="connsiteY446" fmla="*/ 367290 h 740098"/>
              <a:gd name="connsiteX447" fmla="*/ 517027 w 1155508"/>
              <a:gd name="connsiteY447" fmla="*/ 367372 h 740098"/>
              <a:gd name="connsiteX448" fmla="*/ 518184 w 1155508"/>
              <a:gd name="connsiteY448" fmla="*/ 367453 h 740098"/>
              <a:gd name="connsiteX449" fmla="*/ 519342 w 1155508"/>
              <a:gd name="connsiteY449" fmla="*/ 367532 h 740098"/>
              <a:gd name="connsiteX450" fmla="*/ 520499 w 1155508"/>
              <a:gd name="connsiteY450" fmla="*/ 367609 h 740098"/>
              <a:gd name="connsiteX451" fmla="*/ 521657 w 1155508"/>
              <a:gd name="connsiteY451" fmla="*/ 367685 h 740098"/>
              <a:gd name="connsiteX452" fmla="*/ 522814 w 1155508"/>
              <a:gd name="connsiteY452" fmla="*/ 367758 h 740098"/>
              <a:gd name="connsiteX453" fmla="*/ 523966 w 1155508"/>
              <a:gd name="connsiteY453" fmla="*/ 367830 h 740098"/>
              <a:gd name="connsiteX454" fmla="*/ 525123 w 1155508"/>
              <a:gd name="connsiteY454" fmla="*/ 367901 h 740098"/>
              <a:gd name="connsiteX455" fmla="*/ 526281 w 1155508"/>
              <a:gd name="connsiteY455" fmla="*/ 367970 h 740098"/>
              <a:gd name="connsiteX456" fmla="*/ 527438 w 1155508"/>
              <a:gd name="connsiteY456" fmla="*/ 368038 h 740098"/>
              <a:gd name="connsiteX457" fmla="*/ 528596 w 1155508"/>
              <a:gd name="connsiteY457" fmla="*/ 368104 h 740098"/>
              <a:gd name="connsiteX458" fmla="*/ 529753 w 1155508"/>
              <a:gd name="connsiteY458" fmla="*/ 368169 h 740098"/>
              <a:gd name="connsiteX459" fmla="*/ 530911 w 1155508"/>
              <a:gd name="connsiteY459" fmla="*/ 368232 h 740098"/>
              <a:gd name="connsiteX460" fmla="*/ 532068 w 1155508"/>
              <a:gd name="connsiteY460" fmla="*/ 368294 h 740098"/>
              <a:gd name="connsiteX461" fmla="*/ 533220 w 1155508"/>
              <a:gd name="connsiteY461" fmla="*/ 368355 h 740098"/>
              <a:gd name="connsiteX462" fmla="*/ 534377 w 1155508"/>
              <a:gd name="connsiteY462" fmla="*/ 368415 h 740098"/>
              <a:gd name="connsiteX463" fmla="*/ 535535 w 1155508"/>
              <a:gd name="connsiteY463" fmla="*/ 368473 h 740098"/>
              <a:gd name="connsiteX464" fmla="*/ 536692 w 1155508"/>
              <a:gd name="connsiteY464" fmla="*/ 368530 h 740098"/>
              <a:gd name="connsiteX465" fmla="*/ 537850 w 1155508"/>
              <a:gd name="connsiteY465" fmla="*/ 368586 h 740098"/>
              <a:gd name="connsiteX466" fmla="*/ 539007 w 1155508"/>
              <a:gd name="connsiteY466" fmla="*/ 368641 h 740098"/>
              <a:gd name="connsiteX467" fmla="*/ 540165 w 1155508"/>
              <a:gd name="connsiteY467" fmla="*/ 368694 h 740098"/>
              <a:gd name="connsiteX468" fmla="*/ 541316 w 1155508"/>
              <a:gd name="connsiteY468" fmla="*/ 368746 h 740098"/>
              <a:gd name="connsiteX469" fmla="*/ 542474 w 1155508"/>
              <a:gd name="connsiteY469" fmla="*/ 368798 h 740098"/>
              <a:gd name="connsiteX470" fmla="*/ 543631 w 1155508"/>
              <a:gd name="connsiteY470" fmla="*/ 368849 h 740098"/>
              <a:gd name="connsiteX471" fmla="*/ 544789 w 1155508"/>
              <a:gd name="connsiteY471" fmla="*/ 368898 h 740098"/>
              <a:gd name="connsiteX472" fmla="*/ 545946 w 1155508"/>
              <a:gd name="connsiteY472" fmla="*/ 368947 h 740098"/>
              <a:gd name="connsiteX473" fmla="*/ 547104 w 1155508"/>
              <a:gd name="connsiteY473" fmla="*/ 368995 h 740098"/>
              <a:gd name="connsiteX474" fmla="*/ 548261 w 1155508"/>
              <a:gd name="connsiteY474" fmla="*/ 369042 h 740098"/>
              <a:gd name="connsiteX475" fmla="*/ 549413 w 1155508"/>
              <a:gd name="connsiteY475" fmla="*/ 369088 h 740098"/>
              <a:gd name="connsiteX476" fmla="*/ 550570 w 1155508"/>
              <a:gd name="connsiteY476" fmla="*/ 369133 h 740098"/>
              <a:gd name="connsiteX477" fmla="*/ 551728 w 1155508"/>
              <a:gd name="connsiteY477" fmla="*/ 369178 h 740098"/>
              <a:gd name="connsiteX478" fmla="*/ 552885 w 1155508"/>
              <a:gd name="connsiteY478" fmla="*/ 369221 h 740098"/>
              <a:gd name="connsiteX479" fmla="*/ 554043 w 1155508"/>
              <a:gd name="connsiteY479" fmla="*/ 369265 h 740098"/>
              <a:gd name="connsiteX480" fmla="*/ 555200 w 1155508"/>
              <a:gd name="connsiteY480" fmla="*/ 369307 h 740098"/>
              <a:gd name="connsiteX481" fmla="*/ 556358 w 1155508"/>
              <a:gd name="connsiteY481" fmla="*/ 369349 h 740098"/>
              <a:gd name="connsiteX482" fmla="*/ 557510 w 1155508"/>
              <a:gd name="connsiteY482" fmla="*/ 369390 h 740098"/>
              <a:gd name="connsiteX483" fmla="*/ 558667 w 1155508"/>
              <a:gd name="connsiteY483" fmla="*/ 369431 h 740098"/>
              <a:gd name="connsiteX484" fmla="*/ 559825 w 1155508"/>
              <a:gd name="connsiteY484" fmla="*/ 369471 h 740098"/>
              <a:gd name="connsiteX485" fmla="*/ 560982 w 1155508"/>
              <a:gd name="connsiteY485" fmla="*/ 369511 h 740098"/>
              <a:gd name="connsiteX486" fmla="*/ 562140 w 1155508"/>
              <a:gd name="connsiteY486" fmla="*/ 369550 h 740098"/>
              <a:gd name="connsiteX487" fmla="*/ 563297 w 1155508"/>
              <a:gd name="connsiteY487" fmla="*/ 369589 h 740098"/>
              <a:gd name="connsiteX488" fmla="*/ 564454 w 1155508"/>
              <a:gd name="connsiteY488" fmla="*/ 369627 h 740098"/>
              <a:gd name="connsiteX489" fmla="*/ 565606 w 1155508"/>
              <a:gd name="connsiteY489" fmla="*/ 369665 h 740098"/>
              <a:gd name="connsiteX490" fmla="*/ 566764 w 1155508"/>
              <a:gd name="connsiteY490" fmla="*/ 369703 h 740098"/>
              <a:gd name="connsiteX491" fmla="*/ 567921 w 1155508"/>
              <a:gd name="connsiteY491" fmla="*/ 369740 h 740098"/>
              <a:gd name="connsiteX492" fmla="*/ 569079 w 1155508"/>
              <a:gd name="connsiteY492" fmla="*/ 369778 h 740098"/>
              <a:gd name="connsiteX493" fmla="*/ 570236 w 1155508"/>
              <a:gd name="connsiteY493" fmla="*/ 369814 h 740098"/>
              <a:gd name="connsiteX494" fmla="*/ 571394 w 1155508"/>
              <a:gd name="connsiteY494" fmla="*/ 369851 h 740098"/>
              <a:gd name="connsiteX495" fmla="*/ 572551 w 1155508"/>
              <a:gd name="connsiteY495" fmla="*/ 369887 h 740098"/>
              <a:gd name="connsiteX496" fmla="*/ 573703 w 1155508"/>
              <a:gd name="connsiteY496" fmla="*/ 369924 h 740098"/>
              <a:gd name="connsiteX497" fmla="*/ 574860 w 1155508"/>
              <a:gd name="connsiteY497" fmla="*/ 369960 h 740098"/>
              <a:gd name="connsiteX498" fmla="*/ 576018 w 1155508"/>
              <a:gd name="connsiteY498" fmla="*/ 369996 h 740098"/>
              <a:gd name="connsiteX499" fmla="*/ 577175 w 1155508"/>
              <a:gd name="connsiteY499" fmla="*/ 370032 h 740098"/>
              <a:gd name="connsiteX500" fmla="*/ 578333 w 1155508"/>
              <a:gd name="connsiteY500" fmla="*/ 370069 h 740098"/>
              <a:gd name="connsiteX501" fmla="*/ 579490 w 1155508"/>
              <a:gd name="connsiteY501" fmla="*/ 370105 h 740098"/>
              <a:gd name="connsiteX502" fmla="*/ 580648 w 1155508"/>
              <a:gd name="connsiteY502" fmla="*/ 370141 h 740098"/>
              <a:gd name="connsiteX503" fmla="*/ 581799 w 1155508"/>
              <a:gd name="connsiteY503" fmla="*/ 370177 h 740098"/>
              <a:gd name="connsiteX504" fmla="*/ 582957 w 1155508"/>
              <a:gd name="connsiteY504" fmla="*/ 370213 h 740098"/>
              <a:gd name="connsiteX505" fmla="*/ 584114 w 1155508"/>
              <a:gd name="connsiteY505" fmla="*/ 370250 h 740098"/>
              <a:gd name="connsiteX506" fmla="*/ 585272 w 1155508"/>
              <a:gd name="connsiteY506" fmla="*/ 370287 h 740098"/>
              <a:gd name="connsiteX507" fmla="*/ 586429 w 1155508"/>
              <a:gd name="connsiteY507" fmla="*/ 370323 h 740098"/>
              <a:gd name="connsiteX508" fmla="*/ 587587 w 1155508"/>
              <a:gd name="connsiteY508" fmla="*/ 370360 h 740098"/>
              <a:gd name="connsiteX509" fmla="*/ 588744 w 1155508"/>
              <a:gd name="connsiteY509" fmla="*/ 370398 h 740098"/>
              <a:gd name="connsiteX510" fmla="*/ 589896 w 1155508"/>
              <a:gd name="connsiteY510" fmla="*/ 370435 h 740098"/>
              <a:gd name="connsiteX511" fmla="*/ 591053 w 1155508"/>
              <a:gd name="connsiteY511" fmla="*/ 370474 h 740098"/>
              <a:gd name="connsiteX512" fmla="*/ 592211 w 1155508"/>
              <a:gd name="connsiteY512" fmla="*/ 370512 h 740098"/>
              <a:gd name="connsiteX513" fmla="*/ 593368 w 1155508"/>
              <a:gd name="connsiteY513" fmla="*/ 370551 h 740098"/>
              <a:gd name="connsiteX514" fmla="*/ 594526 w 1155508"/>
              <a:gd name="connsiteY514" fmla="*/ 370590 h 740098"/>
              <a:gd name="connsiteX515" fmla="*/ 595683 w 1155508"/>
              <a:gd name="connsiteY515" fmla="*/ 370630 h 740098"/>
              <a:gd name="connsiteX516" fmla="*/ 596841 w 1155508"/>
              <a:gd name="connsiteY516" fmla="*/ 370670 h 740098"/>
              <a:gd name="connsiteX517" fmla="*/ 597992 w 1155508"/>
              <a:gd name="connsiteY517" fmla="*/ 370711 h 740098"/>
              <a:gd name="connsiteX518" fmla="*/ 599150 w 1155508"/>
              <a:gd name="connsiteY518" fmla="*/ 370752 h 740098"/>
              <a:gd name="connsiteX519" fmla="*/ 600307 w 1155508"/>
              <a:gd name="connsiteY519" fmla="*/ 370793 h 740098"/>
              <a:gd name="connsiteX520" fmla="*/ 601465 w 1155508"/>
              <a:gd name="connsiteY520" fmla="*/ 370836 h 740098"/>
              <a:gd name="connsiteX521" fmla="*/ 602622 w 1155508"/>
              <a:gd name="connsiteY521" fmla="*/ 370879 h 740098"/>
              <a:gd name="connsiteX522" fmla="*/ 603780 w 1155508"/>
              <a:gd name="connsiteY522" fmla="*/ 370923 h 740098"/>
              <a:gd name="connsiteX523" fmla="*/ 604937 w 1155508"/>
              <a:gd name="connsiteY523" fmla="*/ 370967 h 740098"/>
              <a:gd name="connsiteX524" fmla="*/ 606089 w 1155508"/>
              <a:gd name="connsiteY524" fmla="*/ 371013 h 740098"/>
              <a:gd name="connsiteX525" fmla="*/ 607246 w 1155508"/>
              <a:gd name="connsiteY525" fmla="*/ 371059 h 740098"/>
              <a:gd name="connsiteX526" fmla="*/ 608404 w 1155508"/>
              <a:gd name="connsiteY526" fmla="*/ 371106 h 740098"/>
              <a:gd name="connsiteX527" fmla="*/ 609561 w 1155508"/>
              <a:gd name="connsiteY527" fmla="*/ 371154 h 740098"/>
              <a:gd name="connsiteX528" fmla="*/ 610719 w 1155508"/>
              <a:gd name="connsiteY528" fmla="*/ 371203 h 740098"/>
              <a:gd name="connsiteX529" fmla="*/ 611876 w 1155508"/>
              <a:gd name="connsiteY529" fmla="*/ 371252 h 740098"/>
              <a:gd name="connsiteX530" fmla="*/ 613034 w 1155508"/>
              <a:gd name="connsiteY530" fmla="*/ 371302 h 740098"/>
              <a:gd name="connsiteX531" fmla="*/ 614191 w 1155508"/>
              <a:gd name="connsiteY531" fmla="*/ 371354 h 740098"/>
              <a:gd name="connsiteX532" fmla="*/ 615343 w 1155508"/>
              <a:gd name="connsiteY532" fmla="*/ 371407 h 740098"/>
              <a:gd name="connsiteX533" fmla="*/ 616500 w 1155508"/>
              <a:gd name="connsiteY533" fmla="*/ 371460 h 740098"/>
              <a:gd name="connsiteX534" fmla="*/ 617658 w 1155508"/>
              <a:gd name="connsiteY534" fmla="*/ 371515 h 740098"/>
              <a:gd name="connsiteX535" fmla="*/ 618815 w 1155508"/>
              <a:gd name="connsiteY535" fmla="*/ 371571 h 740098"/>
              <a:gd name="connsiteX536" fmla="*/ 619973 w 1155508"/>
              <a:gd name="connsiteY536" fmla="*/ 371628 h 740098"/>
              <a:gd name="connsiteX537" fmla="*/ 621130 w 1155508"/>
              <a:gd name="connsiteY537" fmla="*/ 371686 h 740098"/>
              <a:gd name="connsiteX538" fmla="*/ 622288 w 1155508"/>
              <a:gd name="connsiteY538" fmla="*/ 371746 h 740098"/>
              <a:gd name="connsiteX539" fmla="*/ 623439 w 1155508"/>
              <a:gd name="connsiteY539" fmla="*/ 371806 h 740098"/>
              <a:gd name="connsiteX540" fmla="*/ 624597 w 1155508"/>
              <a:gd name="connsiteY540" fmla="*/ 371869 h 740098"/>
              <a:gd name="connsiteX541" fmla="*/ 625754 w 1155508"/>
              <a:gd name="connsiteY541" fmla="*/ 371932 h 740098"/>
              <a:gd name="connsiteX542" fmla="*/ 626912 w 1155508"/>
              <a:gd name="connsiteY542" fmla="*/ 371997 h 740098"/>
              <a:gd name="connsiteX543" fmla="*/ 628069 w 1155508"/>
              <a:gd name="connsiteY543" fmla="*/ 372063 h 740098"/>
              <a:gd name="connsiteX544" fmla="*/ 629227 w 1155508"/>
              <a:gd name="connsiteY544" fmla="*/ 372130 h 740098"/>
              <a:gd name="connsiteX545" fmla="*/ 630384 w 1155508"/>
              <a:gd name="connsiteY545" fmla="*/ 372199 h 740098"/>
              <a:gd name="connsiteX546" fmla="*/ 631536 w 1155508"/>
              <a:gd name="connsiteY546" fmla="*/ 372270 h 740098"/>
              <a:gd name="connsiteX547" fmla="*/ 632694 w 1155508"/>
              <a:gd name="connsiteY547" fmla="*/ 372342 h 740098"/>
              <a:gd name="connsiteX548" fmla="*/ 633851 w 1155508"/>
              <a:gd name="connsiteY548" fmla="*/ 372416 h 740098"/>
              <a:gd name="connsiteX549" fmla="*/ 635008 w 1155508"/>
              <a:gd name="connsiteY549" fmla="*/ 372492 h 740098"/>
              <a:gd name="connsiteX550" fmla="*/ 636166 w 1155508"/>
              <a:gd name="connsiteY550" fmla="*/ 372569 h 740098"/>
              <a:gd name="connsiteX551" fmla="*/ 637323 w 1155508"/>
              <a:gd name="connsiteY551" fmla="*/ 372648 h 740098"/>
              <a:gd name="connsiteX552" fmla="*/ 638481 w 1155508"/>
              <a:gd name="connsiteY552" fmla="*/ 372729 h 740098"/>
              <a:gd name="connsiteX553" fmla="*/ 639633 w 1155508"/>
              <a:gd name="connsiteY553" fmla="*/ 372811 h 740098"/>
              <a:gd name="connsiteX554" fmla="*/ 640790 w 1155508"/>
              <a:gd name="connsiteY554" fmla="*/ 372895 h 740098"/>
              <a:gd name="connsiteX555" fmla="*/ 641948 w 1155508"/>
              <a:gd name="connsiteY555" fmla="*/ 372981 h 740098"/>
              <a:gd name="connsiteX556" fmla="*/ 643105 w 1155508"/>
              <a:gd name="connsiteY556" fmla="*/ 373069 h 740098"/>
              <a:gd name="connsiteX557" fmla="*/ 644263 w 1155508"/>
              <a:gd name="connsiteY557" fmla="*/ 373158 h 740098"/>
              <a:gd name="connsiteX558" fmla="*/ 645420 w 1155508"/>
              <a:gd name="connsiteY558" fmla="*/ 373251 h 740098"/>
              <a:gd name="connsiteX559" fmla="*/ 646578 w 1155508"/>
              <a:gd name="connsiteY559" fmla="*/ 373345 h 740098"/>
              <a:gd name="connsiteX560" fmla="*/ 647729 w 1155508"/>
              <a:gd name="connsiteY560" fmla="*/ 373440 h 740098"/>
              <a:gd name="connsiteX561" fmla="*/ 648887 w 1155508"/>
              <a:gd name="connsiteY561" fmla="*/ 373538 h 740098"/>
              <a:gd name="connsiteX562" fmla="*/ 650044 w 1155508"/>
              <a:gd name="connsiteY562" fmla="*/ 373639 h 740098"/>
              <a:gd name="connsiteX563" fmla="*/ 651202 w 1155508"/>
              <a:gd name="connsiteY563" fmla="*/ 373741 h 740098"/>
              <a:gd name="connsiteX564" fmla="*/ 652359 w 1155508"/>
              <a:gd name="connsiteY564" fmla="*/ 373845 h 740098"/>
              <a:gd name="connsiteX565" fmla="*/ 653517 w 1155508"/>
              <a:gd name="connsiteY565" fmla="*/ 373952 h 740098"/>
              <a:gd name="connsiteX566" fmla="*/ 654674 w 1155508"/>
              <a:gd name="connsiteY566" fmla="*/ 374061 h 740098"/>
              <a:gd name="connsiteX567" fmla="*/ 655826 w 1155508"/>
              <a:gd name="connsiteY567" fmla="*/ 374172 h 740098"/>
              <a:gd name="connsiteX568" fmla="*/ 656983 w 1155508"/>
              <a:gd name="connsiteY568" fmla="*/ 374286 h 740098"/>
              <a:gd name="connsiteX569" fmla="*/ 658141 w 1155508"/>
              <a:gd name="connsiteY569" fmla="*/ 374402 h 740098"/>
              <a:gd name="connsiteX570" fmla="*/ 659298 w 1155508"/>
              <a:gd name="connsiteY570" fmla="*/ 374521 h 740098"/>
              <a:gd name="connsiteX571" fmla="*/ 660456 w 1155508"/>
              <a:gd name="connsiteY571" fmla="*/ 374642 h 740098"/>
              <a:gd name="connsiteX572" fmla="*/ 661613 w 1155508"/>
              <a:gd name="connsiteY572" fmla="*/ 374765 h 740098"/>
              <a:gd name="connsiteX573" fmla="*/ 662771 w 1155508"/>
              <a:gd name="connsiteY573" fmla="*/ 374891 h 740098"/>
              <a:gd name="connsiteX574" fmla="*/ 663922 w 1155508"/>
              <a:gd name="connsiteY574" fmla="*/ 375020 h 740098"/>
              <a:gd name="connsiteX575" fmla="*/ 665080 w 1155508"/>
              <a:gd name="connsiteY575" fmla="*/ 375152 h 740098"/>
              <a:gd name="connsiteX576" fmla="*/ 666237 w 1155508"/>
              <a:gd name="connsiteY576" fmla="*/ 375285 h 740098"/>
              <a:gd name="connsiteX577" fmla="*/ 667395 w 1155508"/>
              <a:gd name="connsiteY577" fmla="*/ 375422 h 740098"/>
              <a:gd name="connsiteX578" fmla="*/ 668552 w 1155508"/>
              <a:gd name="connsiteY578" fmla="*/ 375561 h 740098"/>
              <a:gd name="connsiteX579" fmla="*/ 669710 w 1155508"/>
              <a:gd name="connsiteY579" fmla="*/ 375704 h 740098"/>
              <a:gd name="connsiteX580" fmla="*/ 670867 w 1155508"/>
              <a:gd name="connsiteY580" fmla="*/ 375848 h 740098"/>
              <a:gd name="connsiteX581" fmla="*/ 672019 w 1155508"/>
              <a:gd name="connsiteY581" fmla="*/ 375997 h 740098"/>
              <a:gd name="connsiteX582" fmla="*/ 673176 w 1155508"/>
              <a:gd name="connsiteY582" fmla="*/ 376147 h 740098"/>
              <a:gd name="connsiteX583" fmla="*/ 674334 w 1155508"/>
              <a:gd name="connsiteY583" fmla="*/ 376301 h 740098"/>
              <a:gd name="connsiteX584" fmla="*/ 675491 w 1155508"/>
              <a:gd name="connsiteY584" fmla="*/ 376458 h 740098"/>
              <a:gd name="connsiteX585" fmla="*/ 676649 w 1155508"/>
              <a:gd name="connsiteY585" fmla="*/ 376617 h 740098"/>
              <a:gd name="connsiteX586" fmla="*/ 677806 w 1155508"/>
              <a:gd name="connsiteY586" fmla="*/ 376780 h 740098"/>
              <a:gd name="connsiteX587" fmla="*/ 678964 w 1155508"/>
              <a:gd name="connsiteY587" fmla="*/ 376946 h 740098"/>
              <a:gd name="connsiteX588" fmla="*/ 680115 w 1155508"/>
              <a:gd name="connsiteY588" fmla="*/ 377115 h 740098"/>
              <a:gd name="connsiteX589" fmla="*/ 681273 w 1155508"/>
              <a:gd name="connsiteY589" fmla="*/ 377287 h 740098"/>
              <a:gd name="connsiteX590" fmla="*/ 682430 w 1155508"/>
              <a:gd name="connsiteY590" fmla="*/ 377462 h 740098"/>
              <a:gd name="connsiteX591" fmla="*/ 683588 w 1155508"/>
              <a:gd name="connsiteY591" fmla="*/ 377641 h 740098"/>
              <a:gd name="connsiteX592" fmla="*/ 684745 w 1155508"/>
              <a:gd name="connsiteY592" fmla="*/ 377823 h 740098"/>
              <a:gd name="connsiteX593" fmla="*/ 685903 w 1155508"/>
              <a:gd name="connsiteY593" fmla="*/ 378008 h 740098"/>
              <a:gd name="connsiteX594" fmla="*/ 687060 w 1155508"/>
              <a:gd name="connsiteY594" fmla="*/ 378196 h 740098"/>
              <a:gd name="connsiteX595" fmla="*/ 688218 w 1155508"/>
              <a:gd name="connsiteY595" fmla="*/ 378388 h 740098"/>
              <a:gd name="connsiteX596" fmla="*/ 689369 w 1155508"/>
              <a:gd name="connsiteY596" fmla="*/ 378584 h 740098"/>
              <a:gd name="connsiteX597" fmla="*/ 690527 w 1155508"/>
              <a:gd name="connsiteY597" fmla="*/ 378782 h 740098"/>
              <a:gd name="connsiteX598" fmla="*/ 691684 w 1155508"/>
              <a:gd name="connsiteY598" fmla="*/ 378985 h 740098"/>
              <a:gd name="connsiteX599" fmla="*/ 692842 w 1155508"/>
              <a:gd name="connsiteY599" fmla="*/ 379190 h 740098"/>
              <a:gd name="connsiteX600" fmla="*/ 693999 w 1155508"/>
              <a:gd name="connsiteY600" fmla="*/ 379400 h 740098"/>
              <a:gd name="connsiteX601" fmla="*/ 695157 w 1155508"/>
              <a:gd name="connsiteY601" fmla="*/ 379613 h 740098"/>
              <a:gd name="connsiteX602" fmla="*/ 696314 w 1155508"/>
              <a:gd name="connsiteY602" fmla="*/ 379829 h 740098"/>
              <a:gd name="connsiteX603" fmla="*/ 697466 w 1155508"/>
              <a:gd name="connsiteY603" fmla="*/ 380050 h 740098"/>
              <a:gd name="connsiteX604" fmla="*/ 698623 w 1155508"/>
              <a:gd name="connsiteY604" fmla="*/ 380274 h 740098"/>
              <a:gd name="connsiteX605" fmla="*/ 699781 w 1155508"/>
              <a:gd name="connsiteY605" fmla="*/ 380501 h 740098"/>
              <a:gd name="connsiteX606" fmla="*/ 700938 w 1155508"/>
              <a:gd name="connsiteY606" fmla="*/ 380733 h 740098"/>
              <a:gd name="connsiteX607" fmla="*/ 702096 w 1155508"/>
              <a:gd name="connsiteY607" fmla="*/ 380968 h 740098"/>
              <a:gd name="connsiteX608" fmla="*/ 703253 w 1155508"/>
              <a:gd name="connsiteY608" fmla="*/ 381207 h 740098"/>
              <a:gd name="connsiteX609" fmla="*/ 704411 w 1155508"/>
              <a:gd name="connsiteY609" fmla="*/ 381450 h 740098"/>
              <a:gd name="connsiteX610" fmla="*/ 705563 w 1155508"/>
              <a:gd name="connsiteY610" fmla="*/ 381697 h 740098"/>
              <a:gd name="connsiteX611" fmla="*/ 706720 w 1155508"/>
              <a:gd name="connsiteY611" fmla="*/ 381948 h 740098"/>
              <a:gd name="connsiteX612" fmla="*/ 707877 w 1155508"/>
              <a:gd name="connsiteY612" fmla="*/ 382202 h 740098"/>
              <a:gd name="connsiteX613" fmla="*/ 709035 w 1155508"/>
              <a:gd name="connsiteY613" fmla="*/ 382461 h 740098"/>
              <a:gd name="connsiteX614" fmla="*/ 710192 w 1155508"/>
              <a:gd name="connsiteY614" fmla="*/ 382724 h 740098"/>
              <a:gd name="connsiteX615" fmla="*/ 711350 w 1155508"/>
              <a:gd name="connsiteY615" fmla="*/ 382990 h 740098"/>
              <a:gd name="connsiteX616" fmla="*/ 712508 w 1155508"/>
              <a:gd name="connsiteY616" fmla="*/ 383261 h 740098"/>
              <a:gd name="connsiteX617" fmla="*/ 713659 w 1155508"/>
              <a:gd name="connsiteY617" fmla="*/ 383536 h 740098"/>
              <a:gd name="connsiteX618" fmla="*/ 714817 w 1155508"/>
              <a:gd name="connsiteY618" fmla="*/ 383814 h 740098"/>
              <a:gd name="connsiteX619" fmla="*/ 715974 w 1155508"/>
              <a:gd name="connsiteY619" fmla="*/ 384098 h 740098"/>
              <a:gd name="connsiteX620" fmla="*/ 717132 w 1155508"/>
              <a:gd name="connsiteY620" fmla="*/ 384385 h 740098"/>
              <a:gd name="connsiteX621" fmla="*/ 718289 w 1155508"/>
              <a:gd name="connsiteY621" fmla="*/ 384677 h 740098"/>
              <a:gd name="connsiteX622" fmla="*/ 719447 w 1155508"/>
              <a:gd name="connsiteY622" fmla="*/ 384973 h 740098"/>
              <a:gd name="connsiteX623" fmla="*/ 720604 w 1155508"/>
              <a:gd name="connsiteY623" fmla="*/ 385273 h 740098"/>
              <a:gd name="connsiteX624" fmla="*/ 721756 w 1155508"/>
              <a:gd name="connsiteY624" fmla="*/ 385577 h 740098"/>
              <a:gd name="connsiteX625" fmla="*/ 722913 w 1155508"/>
              <a:gd name="connsiteY625" fmla="*/ 385886 h 740098"/>
              <a:gd name="connsiteX626" fmla="*/ 724071 w 1155508"/>
              <a:gd name="connsiteY626" fmla="*/ 386198 h 740098"/>
              <a:gd name="connsiteX627" fmla="*/ 725228 w 1155508"/>
              <a:gd name="connsiteY627" fmla="*/ 386516 h 740098"/>
              <a:gd name="connsiteX628" fmla="*/ 726386 w 1155508"/>
              <a:gd name="connsiteY628" fmla="*/ 386837 h 740098"/>
              <a:gd name="connsiteX629" fmla="*/ 727543 w 1155508"/>
              <a:gd name="connsiteY629" fmla="*/ 387163 h 740098"/>
              <a:gd name="connsiteX630" fmla="*/ 728701 w 1155508"/>
              <a:gd name="connsiteY630" fmla="*/ 387494 h 740098"/>
              <a:gd name="connsiteX631" fmla="*/ 729852 w 1155508"/>
              <a:gd name="connsiteY631" fmla="*/ 387829 h 740098"/>
              <a:gd name="connsiteX632" fmla="*/ 731010 w 1155508"/>
              <a:gd name="connsiteY632" fmla="*/ 388168 h 740098"/>
              <a:gd name="connsiteX633" fmla="*/ 732167 w 1155508"/>
              <a:gd name="connsiteY633" fmla="*/ 388512 h 740098"/>
              <a:gd name="connsiteX634" fmla="*/ 733325 w 1155508"/>
              <a:gd name="connsiteY634" fmla="*/ 388860 h 740098"/>
              <a:gd name="connsiteX635" fmla="*/ 734482 w 1155508"/>
              <a:gd name="connsiteY635" fmla="*/ 389213 h 740098"/>
              <a:gd name="connsiteX636" fmla="*/ 735640 w 1155508"/>
              <a:gd name="connsiteY636" fmla="*/ 389570 h 740098"/>
              <a:gd name="connsiteX637" fmla="*/ 736797 w 1155508"/>
              <a:gd name="connsiteY637" fmla="*/ 389932 h 740098"/>
              <a:gd name="connsiteX638" fmla="*/ 737949 w 1155508"/>
              <a:gd name="connsiteY638" fmla="*/ 390299 h 740098"/>
              <a:gd name="connsiteX639" fmla="*/ 739106 w 1155508"/>
              <a:gd name="connsiteY639" fmla="*/ 390670 h 740098"/>
              <a:gd name="connsiteX640" fmla="*/ 740264 w 1155508"/>
              <a:gd name="connsiteY640" fmla="*/ 391045 h 740098"/>
              <a:gd name="connsiteX641" fmla="*/ 741421 w 1155508"/>
              <a:gd name="connsiteY641" fmla="*/ 391426 h 740098"/>
              <a:gd name="connsiteX642" fmla="*/ 742579 w 1155508"/>
              <a:gd name="connsiteY642" fmla="*/ 391811 h 740098"/>
              <a:gd name="connsiteX643" fmla="*/ 743736 w 1155508"/>
              <a:gd name="connsiteY643" fmla="*/ 392200 h 740098"/>
              <a:gd name="connsiteX644" fmla="*/ 744894 w 1155508"/>
              <a:gd name="connsiteY644" fmla="*/ 392594 h 740098"/>
              <a:gd name="connsiteX645" fmla="*/ 746045 w 1155508"/>
              <a:gd name="connsiteY645" fmla="*/ 392994 h 740098"/>
              <a:gd name="connsiteX646" fmla="*/ 747203 w 1155508"/>
              <a:gd name="connsiteY646" fmla="*/ 393397 h 740098"/>
              <a:gd name="connsiteX647" fmla="*/ 748360 w 1155508"/>
              <a:gd name="connsiteY647" fmla="*/ 393806 h 740098"/>
              <a:gd name="connsiteX648" fmla="*/ 749518 w 1155508"/>
              <a:gd name="connsiteY648" fmla="*/ 394218 h 740098"/>
              <a:gd name="connsiteX649" fmla="*/ 750675 w 1155508"/>
              <a:gd name="connsiteY649" fmla="*/ 394636 h 740098"/>
              <a:gd name="connsiteX650" fmla="*/ 751833 w 1155508"/>
              <a:gd name="connsiteY650" fmla="*/ 395059 h 740098"/>
              <a:gd name="connsiteX651" fmla="*/ 752990 w 1155508"/>
              <a:gd name="connsiteY651" fmla="*/ 395486 h 740098"/>
              <a:gd name="connsiteX652" fmla="*/ 754142 w 1155508"/>
              <a:gd name="connsiteY652" fmla="*/ 395917 h 740098"/>
              <a:gd name="connsiteX653" fmla="*/ 755299 w 1155508"/>
              <a:gd name="connsiteY653" fmla="*/ 396354 h 740098"/>
              <a:gd name="connsiteX654" fmla="*/ 756457 w 1155508"/>
              <a:gd name="connsiteY654" fmla="*/ 396796 h 740098"/>
              <a:gd name="connsiteX655" fmla="*/ 757614 w 1155508"/>
              <a:gd name="connsiteY655" fmla="*/ 397242 h 740098"/>
              <a:gd name="connsiteX656" fmla="*/ 758772 w 1155508"/>
              <a:gd name="connsiteY656" fmla="*/ 397693 h 740098"/>
              <a:gd name="connsiteX657" fmla="*/ 759929 w 1155508"/>
              <a:gd name="connsiteY657" fmla="*/ 398149 h 740098"/>
              <a:gd name="connsiteX658" fmla="*/ 761087 w 1155508"/>
              <a:gd name="connsiteY658" fmla="*/ 398609 h 740098"/>
              <a:gd name="connsiteX659" fmla="*/ 762244 w 1155508"/>
              <a:gd name="connsiteY659" fmla="*/ 399075 h 740098"/>
              <a:gd name="connsiteX660" fmla="*/ 763396 w 1155508"/>
              <a:gd name="connsiteY660" fmla="*/ 399545 h 740098"/>
              <a:gd name="connsiteX661" fmla="*/ 764553 w 1155508"/>
              <a:gd name="connsiteY661" fmla="*/ 400020 h 740098"/>
              <a:gd name="connsiteX662" fmla="*/ 765711 w 1155508"/>
              <a:gd name="connsiteY662" fmla="*/ 400500 h 740098"/>
              <a:gd name="connsiteX663" fmla="*/ 766868 w 1155508"/>
              <a:gd name="connsiteY663" fmla="*/ 400984 h 740098"/>
              <a:gd name="connsiteX664" fmla="*/ 768026 w 1155508"/>
              <a:gd name="connsiteY664" fmla="*/ 401473 h 740098"/>
              <a:gd name="connsiteX665" fmla="*/ 769183 w 1155508"/>
              <a:gd name="connsiteY665" fmla="*/ 401968 h 740098"/>
              <a:gd name="connsiteX666" fmla="*/ 770341 w 1155508"/>
              <a:gd name="connsiteY666" fmla="*/ 402467 h 740098"/>
              <a:gd name="connsiteX667" fmla="*/ 771492 w 1155508"/>
              <a:gd name="connsiteY667" fmla="*/ 402970 h 740098"/>
              <a:gd name="connsiteX668" fmla="*/ 772650 w 1155508"/>
              <a:gd name="connsiteY668" fmla="*/ 403479 h 740098"/>
              <a:gd name="connsiteX669" fmla="*/ 773807 w 1155508"/>
              <a:gd name="connsiteY669" fmla="*/ 403993 h 740098"/>
              <a:gd name="connsiteX670" fmla="*/ 774965 w 1155508"/>
              <a:gd name="connsiteY670" fmla="*/ 404511 h 740098"/>
              <a:gd name="connsiteX671" fmla="*/ 776122 w 1155508"/>
              <a:gd name="connsiteY671" fmla="*/ 405034 h 740098"/>
              <a:gd name="connsiteX672" fmla="*/ 777280 w 1155508"/>
              <a:gd name="connsiteY672" fmla="*/ 405561 h 740098"/>
              <a:gd name="connsiteX673" fmla="*/ 778437 w 1155508"/>
              <a:gd name="connsiteY673" fmla="*/ 406094 h 740098"/>
              <a:gd name="connsiteX674" fmla="*/ 779589 w 1155508"/>
              <a:gd name="connsiteY674" fmla="*/ 406631 h 740098"/>
              <a:gd name="connsiteX675" fmla="*/ 780746 w 1155508"/>
              <a:gd name="connsiteY675" fmla="*/ 407173 h 740098"/>
              <a:gd name="connsiteX676" fmla="*/ 781904 w 1155508"/>
              <a:gd name="connsiteY676" fmla="*/ 407721 h 740098"/>
              <a:gd name="connsiteX677" fmla="*/ 783061 w 1155508"/>
              <a:gd name="connsiteY677" fmla="*/ 408272 h 740098"/>
              <a:gd name="connsiteX678" fmla="*/ 784219 w 1155508"/>
              <a:gd name="connsiteY678" fmla="*/ 408829 h 740098"/>
              <a:gd name="connsiteX679" fmla="*/ 785377 w 1155508"/>
              <a:gd name="connsiteY679" fmla="*/ 409390 h 740098"/>
              <a:gd name="connsiteX680" fmla="*/ 786534 w 1155508"/>
              <a:gd name="connsiteY680" fmla="*/ 409956 h 740098"/>
              <a:gd name="connsiteX681" fmla="*/ 787686 w 1155508"/>
              <a:gd name="connsiteY681" fmla="*/ 410527 h 740098"/>
              <a:gd name="connsiteX682" fmla="*/ 788843 w 1155508"/>
              <a:gd name="connsiteY682" fmla="*/ 411103 h 740098"/>
              <a:gd name="connsiteX683" fmla="*/ 790001 w 1155508"/>
              <a:gd name="connsiteY683" fmla="*/ 411683 h 740098"/>
              <a:gd name="connsiteX684" fmla="*/ 791158 w 1155508"/>
              <a:gd name="connsiteY684" fmla="*/ 412268 h 740098"/>
              <a:gd name="connsiteX685" fmla="*/ 792316 w 1155508"/>
              <a:gd name="connsiteY685" fmla="*/ 412858 h 740098"/>
              <a:gd name="connsiteX686" fmla="*/ 793473 w 1155508"/>
              <a:gd name="connsiteY686" fmla="*/ 413452 h 740098"/>
              <a:gd name="connsiteX687" fmla="*/ 794631 w 1155508"/>
              <a:gd name="connsiteY687" fmla="*/ 414052 h 740098"/>
              <a:gd name="connsiteX688" fmla="*/ 795782 w 1155508"/>
              <a:gd name="connsiteY688" fmla="*/ 414656 h 740098"/>
              <a:gd name="connsiteX689" fmla="*/ 796940 w 1155508"/>
              <a:gd name="connsiteY689" fmla="*/ 415264 h 740098"/>
              <a:gd name="connsiteX690" fmla="*/ 798097 w 1155508"/>
              <a:gd name="connsiteY690" fmla="*/ 415878 h 740098"/>
              <a:gd name="connsiteX691" fmla="*/ 799255 w 1155508"/>
              <a:gd name="connsiteY691" fmla="*/ 416495 h 740098"/>
              <a:gd name="connsiteX692" fmla="*/ 800412 w 1155508"/>
              <a:gd name="connsiteY692" fmla="*/ 417118 h 740098"/>
              <a:gd name="connsiteX693" fmla="*/ 801570 w 1155508"/>
              <a:gd name="connsiteY693" fmla="*/ 417745 h 740098"/>
              <a:gd name="connsiteX694" fmla="*/ 802727 w 1155508"/>
              <a:gd name="connsiteY694" fmla="*/ 418377 h 740098"/>
              <a:gd name="connsiteX695" fmla="*/ 803879 w 1155508"/>
              <a:gd name="connsiteY695" fmla="*/ 419014 h 740098"/>
              <a:gd name="connsiteX696" fmla="*/ 805036 w 1155508"/>
              <a:gd name="connsiteY696" fmla="*/ 419654 h 740098"/>
              <a:gd name="connsiteX697" fmla="*/ 806194 w 1155508"/>
              <a:gd name="connsiteY697" fmla="*/ 420300 h 740098"/>
              <a:gd name="connsiteX698" fmla="*/ 807351 w 1155508"/>
              <a:gd name="connsiteY698" fmla="*/ 420951 h 740098"/>
              <a:gd name="connsiteX699" fmla="*/ 808509 w 1155508"/>
              <a:gd name="connsiteY699" fmla="*/ 421605 h 740098"/>
              <a:gd name="connsiteX700" fmla="*/ 809666 w 1155508"/>
              <a:gd name="connsiteY700" fmla="*/ 422265 h 740098"/>
              <a:gd name="connsiteX701" fmla="*/ 810824 w 1155508"/>
              <a:gd name="connsiteY701" fmla="*/ 422928 h 740098"/>
              <a:gd name="connsiteX702" fmla="*/ 811975 w 1155508"/>
              <a:gd name="connsiteY702" fmla="*/ 423597 h 740098"/>
              <a:gd name="connsiteX703" fmla="*/ 813133 w 1155508"/>
              <a:gd name="connsiteY703" fmla="*/ 424270 h 740098"/>
              <a:gd name="connsiteX704" fmla="*/ 814290 w 1155508"/>
              <a:gd name="connsiteY704" fmla="*/ 424947 h 740098"/>
              <a:gd name="connsiteX705" fmla="*/ 815448 w 1155508"/>
              <a:gd name="connsiteY705" fmla="*/ 425629 h 740098"/>
              <a:gd name="connsiteX706" fmla="*/ 816605 w 1155508"/>
              <a:gd name="connsiteY706" fmla="*/ 426315 h 740098"/>
              <a:gd name="connsiteX707" fmla="*/ 817763 w 1155508"/>
              <a:gd name="connsiteY707" fmla="*/ 427006 h 740098"/>
              <a:gd name="connsiteX708" fmla="*/ 818920 w 1155508"/>
              <a:gd name="connsiteY708" fmla="*/ 427701 h 740098"/>
              <a:gd name="connsiteX709" fmla="*/ 820072 w 1155508"/>
              <a:gd name="connsiteY709" fmla="*/ 428400 h 740098"/>
              <a:gd name="connsiteX710" fmla="*/ 821229 w 1155508"/>
              <a:gd name="connsiteY710" fmla="*/ 429104 h 740098"/>
              <a:gd name="connsiteX711" fmla="*/ 822387 w 1155508"/>
              <a:gd name="connsiteY711" fmla="*/ 429812 h 740098"/>
              <a:gd name="connsiteX712" fmla="*/ 823544 w 1155508"/>
              <a:gd name="connsiteY712" fmla="*/ 430525 h 740098"/>
              <a:gd name="connsiteX713" fmla="*/ 824702 w 1155508"/>
              <a:gd name="connsiteY713" fmla="*/ 431242 h 740098"/>
              <a:gd name="connsiteX714" fmla="*/ 825859 w 1155508"/>
              <a:gd name="connsiteY714" fmla="*/ 431963 h 740098"/>
              <a:gd name="connsiteX715" fmla="*/ 827017 w 1155508"/>
              <a:gd name="connsiteY715" fmla="*/ 432689 h 740098"/>
              <a:gd name="connsiteX716" fmla="*/ 828168 w 1155508"/>
              <a:gd name="connsiteY716" fmla="*/ 433419 h 740098"/>
              <a:gd name="connsiteX717" fmla="*/ 829326 w 1155508"/>
              <a:gd name="connsiteY717" fmla="*/ 434153 h 740098"/>
              <a:gd name="connsiteX718" fmla="*/ 830483 w 1155508"/>
              <a:gd name="connsiteY718" fmla="*/ 434891 h 740098"/>
              <a:gd name="connsiteX719" fmla="*/ 831641 w 1155508"/>
              <a:gd name="connsiteY719" fmla="*/ 435634 h 740098"/>
              <a:gd name="connsiteX720" fmla="*/ 832798 w 1155508"/>
              <a:gd name="connsiteY720" fmla="*/ 436381 h 740098"/>
              <a:gd name="connsiteX721" fmla="*/ 833956 w 1155508"/>
              <a:gd name="connsiteY721" fmla="*/ 437131 h 740098"/>
              <a:gd name="connsiteX722" fmla="*/ 835113 w 1155508"/>
              <a:gd name="connsiteY722" fmla="*/ 437887 h 740098"/>
              <a:gd name="connsiteX723" fmla="*/ 836271 w 1155508"/>
              <a:gd name="connsiteY723" fmla="*/ 438645 h 740098"/>
              <a:gd name="connsiteX724" fmla="*/ 837422 w 1155508"/>
              <a:gd name="connsiteY724" fmla="*/ 439409 h 740098"/>
              <a:gd name="connsiteX725" fmla="*/ 838580 w 1155508"/>
              <a:gd name="connsiteY725" fmla="*/ 440176 h 740098"/>
              <a:gd name="connsiteX726" fmla="*/ 839737 w 1155508"/>
              <a:gd name="connsiteY726" fmla="*/ 440948 h 740098"/>
              <a:gd name="connsiteX727" fmla="*/ 840895 w 1155508"/>
              <a:gd name="connsiteY727" fmla="*/ 441723 h 740098"/>
              <a:gd name="connsiteX728" fmla="*/ 842052 w 1155508"/>
              <a:gd name="connsiteY728" fmla="*/ 442503 h 740098"/>
              <a:gd name="connsiteX729" fmla="*/ 843210 w 1155508"/>
              <a:gd name="connsiteY729" fmla="*/ 443287 h 740098"/>
              <a:gd name="connsiteX730" fmla="*/ 844367 w 1155508"/>
              <a:gd name="connsiteY730" fmla="*/ 444074 h 740098"/>
              <a:gd name="connsiteX731" fmla="*/ 845519 w 1155508"/>
              <a:gd name="connsiteY731" fmla="*/ 444866 h 740098"/>
              <a:gd name="connsiteX732" fmla="*/ 846676 w 1155508"/>
              <a:gd name="connsiteY732" fmla="*/ 445661 h 740098"/>
              <a:gd name="connsiteX733" fmla="*/ 847834 w 1155508"/>
              <a:gd name="connsiteY733" fmla="*/ 446460 h 740098"/>
              <a:gd name="connsiteX734" fmla="*/ 848991 w 1155508"/>
              <a:gd name="connsiteY734" fmla="*/ 447264 h 740098"/>
              <a:gd name="connsiteX735" fmla="*/ 850149 w 1155508"/>
              <a:gd name="connsiteY735" fmla="*/ 448071 h 740098"/>
              <a:gd name="connsiteX736" fmla="*/ 851306 w 1155508"/>
              <a:gd name="connsiteY736" fmla="*/ 448882 h 740098"/>
              <a:gd name="connsiteX737" fmla="*/ 852464 w 1155508"/>
              <a:gd name="connsiteY737" fmla="*/ 449697 h 740098"/>
              <a:gd name="connsiteX738" fmla="*/ 853615 w 1155508"/>
              <a:gd name="connsiteY738" fmla="*/ 450516 h 740098"/>
              <a:gd name="connsiteX739" fmla="*/ 854773 w 1155508"/>
              <a:gd name="connsiteY739" fmla="*/ 451338 h 740098"/>
              <a:gd name="connsiteX740" fmla="*/ 855930 w 1155508"/>
              <a:gd name="connsiteY740" fmla="*/ 452165 h 740098"/>
              <a:gd name="connsiteX741" fmla="*/ 857088 w 1155508"/>
              <a:gd name="connsiteY741" fmla="*/ 452995 h 740098"/>
              <a:gd name="connsiteX742" fmla="*/ 858245 w 1155508"/>
              <a:gd name="connsiteY742" fmla="*/ 453829 h 740098"/>
              <a:gd name="connsiteX743" fmla="*/ 859403 w 1155508"/>
              <a:gd name="connsiteY743" fmla="*/ 454666 h 740098"/>
              <a:gd name="connsiteX744" fmla="*/ 860560 w 1155508"/>
              <a:gd name="connsiteY744" fmla="*/ 455507 h 740098"/>
              <a:gd name="connsiteX745" fmla="*/ 861712 w 1155508"/>
              <a:gd name="connsiteY745" fmla="*/ 456352 h 740098"/>
              <a:gd name="connsiteX746" fmla="*/ 862870 w 1155508"/>
              <a:gd name="connsiteY746" fmla="*/ 457200 h 740098"/>
              <a:gd name="connsiteX747" fmla="*/ 864027 w 1155508"/>
              <a:gd name="connsiteY747" fmla="*/ 458052 h 740098"/>
              <a:gd name="connsiteX748" fmla="*/ 865184 w 1155508"/>
              <a:gd name="connsiteY748" fmla="*/ 458908 h 740098"/>
              <a:gd name="connsiteX749" fmla="*/ 866342 w 1155508"/>
              <a:gd name="connsiteY749" fmla="*/ 459767 h 740098"/>
              <a:gd name="connsiteX750" fmla="*/ 867500 w 1155508"/>
              <a:gd name="connsiteY750" fmla="*/ 460630 h 740098"/>
              <a:gd name="connsiteX751" fmla="*/ 868657 w 1155508"/>
              <a:gd name="connsiteY751" fmla="*/ 461497 h 740098"/>
              <a:gd name="connsiteX752" fmla="*/ 869809 w 1155508"/>
              <a:gd name="connsiteY752" fmla="*/ 462366 h 740098"/>
              <a:gd name="connsiteX753" fmla="*/ 870966 w 1155508"/>
              <a:gd name="connsiteY753" fmla="*/ 463240 h 740098"/>
              <a:gd name="connsiteX754" fmla="*/ 872124 w 1155508"/>
              <a:gd name="connsiteY754" fmla="*/ 464117 h 740098"/>
              <a:gd name="connsiteX755" fmla="*/ 873281 w 1155508"/>
              <a:gd name="connsiteY755" fmla="*/ 464997 h 740098"/>
              <a:gd name="connsiteX756" fmla="*/ 874439 w 1155508"/>
              <a:gd name="connsiteY756" fmla="*/ 465881 h 740098"/>
              <a:gd name="connsiteX757" fmla="*/ 875596 w 1155508"/>
              <a:gd name="connsiteY757" fmla="*/ 466768 h 740098"/>
              <a:gd name="connsiteX758" fmla="*/ 876754 w 1155508"/>
              <a:gd name="connsiteY758" fmla="*/ 467658 h 740098"/>
              <a:gd name="connsiteX759" fmla="*/ 877905 w 1155508"/>
              <a:gd name="connsiteY759" fmla="*/ 468552 h 740098"/>
              <a:gd name="connsiteX760" fmla="*/ 879063 w 1155508"/>
              <a:gd name="connsiteY760" fmla="*/ 469449 h 740098"/>
              <a:gd name="connsiteX761" fmla="*/ 880220 w 1155508"/>
              <a:gd name="connsiteY761" fmla="*/ 470350 h 740098"/>
              <a:gd name="connsiteX762" fmla="*/ 881378 w 1155508"/>
              <a:gd name="connsiteY762" fmla="*/ 471253 h 740098"/>
              <a:gd name="connsiteX763" fmla="*/ 882535 w 1155508"/>
              <a:gd name="connsiteY763" fmla="*/ 472160 h 740098"/>
              <a:gd name="connsiteX764" fmla="*/ 883693 w 1155508"/>
              <a:gd name="connsiteY764" fmla="*/ 473070 h 740098"/>
              <a:gd name="connsiteX765" fmla="*/ 884850 w 1155508"/>
              <a:gd name="connsiteY765" fmla="*/ 473983 h 740098"/>
              <a:gd name="connsiteX766" fmla="*/ 886002 w 1155508"/>
              <a:gd name="connsiteY766" fmla="*/ 474900 h 740098"/>
              <a:gd name="connsiteX767" fmla="*/ 887159 w 1155508"/>
              <a:gd name="connsiteY767" fmla="*/ 475820 h 740098"/>
              <a:gd name="connsiteX768" fmla="*/ 888317 w 1155508"/>
              <a:gd name="connsiteY768" fmla="*/ 476743 h 740098"/>
              <a:gd name="connsiteX769" fmla="*/ 889474 w 1155508"/>
              <a:gd name="connsiteY769" fmla="*/ 477669 h 740098"/>
              <a:gd name="connsiteX770" fmla="*/ 890632 w 1155508"/>
              <a:gd name="connsiteY770" fmla="*/ 478598 h 740098"/>
              <a:gd name="connsiteX771" fmla="*/ 891789 w 1155508"/>
              <a:gd name="connsiteY771" fmla="*/ 479530 h 740098"/>
              <a:gd name="connsiteX772" fmla="*/ 892947 w 1155508"/>
              <a:gd name="connsiteY772" fmla="*/ 480465 h 740098"/>
              <a:gd name="connsiteX773" fmla="*/ 894098 w 1155508"/>
              <a:gd name="connsiteY773" fmla="*/ 481404 h 740098"/>
              <a:gd name="connsiteX774" fmla="*/ 895256 w 1155508"/>
              <a:gd name="connsiteY774" fmla="*/ 482345 h 740098"/>
              <a:gd name="connsiteX775" fmla="*/ 896413 w 1155508"/>
              <a:gd name="connsiteY775" fmla="*/ 483289 h 740098"/>
              <a:gd name="connsiteX776" fmla="*/ 897571 w 1155508"/>
              <a:gd name="connsiteY776" fmla="*/ 484237 h 740098"/>
              <a:gd name="connsiteX777" fmla="*/ 898728 w 1155508"/>
              <a:gd name="connsiteY777" fmla="*/ 485187 h 740098"/>
              <a:gd name="connsiteX778" fmla="*/ 899886 w 1155508"/>
              <a:gd name="connsiteY778" fmla="*/ 486140 h 740098"/>
              <a:gd name="connsiteX779" fmla="*/ 901043 w 1155508"/>
              <a:gd name="connsiteY779" fmla="*/ 487097 h 740098"/>
              <a:gd name="connsiteX780" fmla="*/ 902195 w 1155508"/>
              <a:gd name="connsiteY780" fmla="*/ 488056 h 740098"/>
              <a:gd name="connsiteX781" fmla="*/ 903352 w 1155508"/>
              <a:gd name="connsiteY781" fmla="*/ 489017 h 740098"/>
              <a:gd name="connsiteX782" fmla="*/ 904510 w 1155508"/>
              <a:gd name="connsiteY782" fmla="*/ 489982 h 740098"/>
              <a:gd name="connsiteX783" fmla="*/ 905667 w 1155508"/>
              <a:gd name="connsiteY783" fmla="*/ 490949 h 740098"/>
              <a:gd name="connsiteX784" fmla="*/ 906825 w 1155508"/>
              <a:gd name="connsiteY784" fmla="*/ 491920 h 740098"/>
              <a:gd name="connsiteX785" fmla="*/ 907982 w 1155508"/>
              <a:gd name="connsiteY785" fmla="*/ 492893 h 740098"/>
              <a:gd name="connsiteX786" fmla="*/ 909140 w 1155508"/>
              <a:gd name="connsiteY786" fmla="*/ 493869 h 740098"/>
              <a:gd name="connsiteX787" fmla="*/ 910297 w 1155508"/>
              <a:gd name="connsiteY787" fmla="*/ 494848 h 740098"/>
              <a:gd name="connsiteX788" fmla="*/ 911449 w 1155508"/>
              <a:gd name="connsiteY788" fmla="*/ 495829 h 740098"/>
              <a:gd name="connsiteX789" fmla="*/ 912606 w 1155508"/>
              <a:gd name="connsiteY789" fmla="*/ 496813 h 740098"/>
              <a:gd name="connsiteX790" fmla="*/ 913764 w 1155508"/>
              <a:gd name="connsiteY790" fmla="*/ 497800 h 740098"/>
              <a:gd name="connsiteX791" fmla="*/ 914921 w 1155508"/>
              <a:gd name="connsiteY791" fmla="*/ 498789 h 740098"/>
              <a:gd name="connsiteX792" fmla="*/ 916079 w 1155508"/>
              <a:gd name="connsiteY792" fmla="*/ 499781 h 740098"/>
              <a:gd name="connsiteX793" fmla="*/ 917236 w 1155508"/>
              <a:gd name="connsiteY793" fmla="*/ 500776 h 740098"/>
              <a:gd name="connsiteX794" fmla="*/ 918394 w 1155508"/>
              <a:gd name="connsiteY794" fmla="*/ 501773 h 740098"/>
              <a:gd name="connsiteX795" fmla="*/ 919545 w 1155508"/>
              <a:gd name="connsiteY795" fmla="*/ 502773 h 740098"/>
              <a:gd name="connsiteX796" fmla="*/ 920703 w 1155508"/>
              <a:gd name="connsiteY796" fmla="*/ 503776 h 740098"/>
              <a:gd name="connsiteX797" fmla="*/ 921860 w 1155508"/>
              <a:gd name="connsiteY797" fmla="*/ 504781 h 740098"/>
              <a:gd name="connsiteX798" fmla="*/ 923018 w 1155508"/>
              <a:gd name="connsiteY798" fmla="*/ 505788 h 740098"/>
              <a:gd name="connsiteX799" fmla="*/ 924175 w 1155508"/>
              <a:gd name="connsiteY799" fmla="*/ 506798 h 740098"/>
              <a:gd name="connsiteX800" fmla="*/ 925333 w 1155508"/>
              <a:gd name="connsiteY800" fmla="*/ 507810 h 740098"/>
              <a:gd name="connsiteX801" fmla="*/ 926490 w 1155508"/>
              <a:gd name="connsiteY801" fmla="*/ 508826 h 740098"/>
              <a:gd name="connsiteX802" fmla="*/ 927642 w 1155508"/>
              <a:gd name="connsiteY802" fmla="*/ 509843 h 740098"/>
              <a:gd name="connsiteX803" fmla="*/ 928799 w 1155508"/>
              <a:gd name="connsiteY803" fmla="*/ 510863 h 740098"/>
              <a:gd name="connsiteX804" fmla="*/ 929957 w 1155508"/>
              <a:gd name="connsiteY804" fmla="*/ 511885 h 740098"/>
              <a:gd name="connsiteX805" fmla="*/ 931114 w 1155508"/>
              <a:gd name="connsiteY805" fmla="*/ 512910 h 740098"/>
              <a:gd name="connsiteX806" fmla="*/ 932272 w 1155508"/>
              <a:gd name="connsiteY806" fmla="*/ 513937 h 740098"/>
              <a:gd name="connsiteX807" fmla="*/ 933429 w 1155508"/>
              <a:gd name="connsiteY807" fmla="*/ 514966 h 740098"/>
              <a:gd name="connsiteX808" fmla="*/ 934587 w 1155508"/>
              <a:gd name="connsiteY808" fmla="*/ 515998 h 740098"/>
              <a:gd name="connsiteX809" fmla="*/ 935739 w 1155508"/>
              <a:gd name="connsiteY809" fmla="*/ 517031 h 740098"/>
              <a:gd name="connsiteX810" fmla="*/ 936896 w 1155508"/>
              <a:gd name="connsiteY810" fmla="*/ 518068 h 740098"/>
              <a:gd name="connsiteX811" fmla="*/ 938053 w 1155508"/>
              <a:gd name="connsiteY811" fmla="*/ 519107 h 740098"/>
              <a:gd name="connsiteX812" fmla="*/ 939211 w 1155508"/>
              <a:gd name="connsiteY812" fmla="*/ 520147 h 740098"/>
              <a:gd name="connsiteX813" fmla="*/ 940369 w 1155508"/>
              <a:gd name="connsiteY813" fmla="*/ 521191 h 740098"/>
              <a:gd name="connsiteX814" fmla="*/ 941526 w 1155508"/>
              <a:gd name="connsiteY814" fmla="*/ 522236 h 740098"/>
              <a:gd name="connsiteX815" fmla="*/ 942684 w 1155508"/>
              <a:gd name="connsiteY815" fmla="*/ 523283 h 740098"/>
              <a:gd name="connsiteX816" fmla="*/ 943835 w 1155508"/>
              <a:gd name="connsiteY816" fmla="*/ 524333 h 740098"/>
              <a:gd name="connsiteX817" fmla="*/ 944993 w 1155508"/>
              <a:gd name="connsiteY817" fmla="*/ 525385 h 740098"/>
              <a:gd name="connsiteX818" fmla="*/ 946150 w 1155508"/>
              <a:gd name="connsiteY818" fmla="*/ 526439 h 740098"/>
              <a:gd name="connsiteX819" fmla="*/ 947308 w 1155508"/>
              <a:gd name="connsiteY819" fmla="*/ 527495 h 740098"/>
              <a:gd name="connsiteX820" fmla="*/ 948465 w 1155508"/>
              <a:gd name="connsiteY820" fmla="*/ 528553 h 740098"/>
              <a:gd name="connsiteX821" fmla="*/ 949623 w 1155508"/>
              <a:gd name="connsiteY821" fmla="*/ 529614 h 740098"/>
              <a:gd name="connsiteX822" fmla="*/ 950780 w 1155508"/>
              <a:gd name="connsiteY822" fmla="*/ 530676 h 740098"/>
              <a:gd name="connsiteX823" fmla="*/ 951932 w 1155508"/>
              <a:gd name="connsiteY823" fmla="*/ 531740 h 740098"/>
              <a:gd name="connsiteX824" fmla="*/ 953089 w 1155508"/>
              <a:gd name="connsiteY824" fmla="*/ 532808 h 740098"/>
              <a:gd name="connsiteX825" fmla="*/ 954247 w 1155508"/>
              <a:gd name="connsiteY825" fmla="*/ 533876 h 740098"/>
              <a:gd name="connsiteX826" fmla="*/ 955404 w 1155508"/>
              <a:gd name="connsiteY826" fmla="*/ 534947 h 740098"/>
              <a:gd name="connsiteX827" fmla="*/ 956562 w 1155508"/>
              <a:gd name="connsiteY827" fmla="*/ 536019 h 740098"/>
              <a:gd name="connsiteX828" fmla="*/ 957719 w 1155508"/>
              <a:gd name="connsiteY828" fmla="*/ 537094 h 740098"/>
              <a:gd name="connsiteX829" fmla="*/ 958877 w 1155508"/>
              <a:gd name="connsiteY829" fmla="*/ 538170 h 740098"/>
              <a:gd name="connsiteX830" fmla="*/ 960028 w 1155508"/>
              <a:gd name="connsiteY830" fmla="*/ 539249 h 740098"/>
              <a:gd name="connsiteX831" fmla="*/ 961186 w 1155508"/>
              <a:gd name="connsiteY831" fmla="*/ 540330 h 740098"/>
              <a:gd name="connsiteX832" fmla="*/ 962343 w 1155508"/>
              <a:gd name="connsiteY832" fmla="*/ 541411 h 740098"/>
              <a:gd name="connsiteX833" fmla="*/ 963501 w 1155508"/>
              <a:gd name="connsiteY833" fmla="*/ 542498 h 740098"/>
              <a:gd name="connsiteX834" fmla="*/ 964658 w 1155508"/>
              <a:gd name="connsiteY834" fmla="*/ 543585 h 740098"/>
              <a:gd name="connsiteX835" fmla="*/ 965816 w 1155508"/>
              <a:gd name="connsiteY835" fmla="*/ 544671 h 740098"/>
              <a:gd name="connsiteX836" fmla="*/ 966973 w 1155508"/>
              <a:gd name="connsiteY836" fmla="*/ 545758 h 740098"/>
              <a:gd name="connsiteX837" fmla="*/ 968125 w 1155508"/>
              <a:gd name="connsiteY837" fmla="*/ 546850 h 740098"/>
              <a:gd name="connsiteX838" fmla="*/ 969282 w 1155508"/>
              <a:gd name="connsiteY838" fmla="*/ 547949 h 740098"/>
              <a:gd name="connsiteX839" fmla="*/ 970440 w 1155508"/>
              <a:gd name="connsiteY839" fmla="*/ 549041 h 740098"/>
              <a:gd name="connsiteX840" fmla="*/ 971597 w 1155508"/>
              <a:gd name="connsiteY840" fmla="*/ 550140 h 740098"/>
              <a:gd name="connsiteX841" fmla="*/ 972755 w 1155508"/>
              <a:gd name="connsiteY841" fmla="*/ 551238 h 740098"/>
              <a:gd name="connsiteX842" fmla="*/ 973912 w 1155508"/>
              <a:gd name="connsiteY842" fmla="*/ 552337 h 740098"/>
              <a:gd name="connsiteX843" fmla="*/ 975070 w 1155508"/>
              <a:gd name="connsiteY843" fmla="*/ 553441 h 740098"/>
              <a:gd name="connsiteX844" fmla="*/ 976221 w 1155508"/>
              <a:gd name="connsiteY844" fmla="*/ 554545 h 740098"/>
              <a:gd name="connsiteX845" fmla="*/ 977379 w 1155508"/>
              <a:gd name="connsiteY845" fmla="*/ 555650 h 740098"/>
              <a:gd name="connsiteX846" fmla="*/ 978536 w 1155508"/>
              <a:gd name="connsiteY846" fmla="*/ 556760 h 740098"/>
              <a:gd name="connsiteX847" fmla="*/ 979694 w 1155508"/>
              <a:gd name="connsiteY847" fmla="*/ 557870 h 740098"/>
              <a:gd name="connsiteX848" fmla="*/ 980851 w 1155508"/>
              <a:gd name="connsiteY848" fmla="*/ 558981 h 740098"/>
              <a:gd name="connsiteX849" fmla="*/ 982009 w 1155508"/>
              <a:gd name="connsiteY849" fmla="*/ 560091 h 740098"/>
              <a:gd name="connsiteX850" fmla="*/ 983166 w 1155508"/>
              <a:gd name="connsiteY850" fmla="*/ 561207 h 740098"/>
              <a:gd name="connsiteX851" fmla="*/ 984324 w 1155508"/>
              <a:gd name="connsiteY851" fmla="*/ 562323 h 740098"/>
              <a:gd name="connsiteX852" fmla="*/ 985475 w 1155508"/>
              <a:gd name="connsiteY852" fmla="*/ 563439 h 740098"/>
              <a:gd name="connsiteX853" fmla="*/ 986633 w 1155508"/>
              <a:gd name="connsiteY853" fmla="*/ 564561 h 740098"/>
              <a:gd name="connsiteX854" fmla="*/ 987790 w 1155508"/>
              <a:gd name="connsiteY854" fmla="*/ 565683 h 740098"/>
              <a:gd name="connsiteX855" fmla="*/ 988948 w 1155508"/>
              <a:gd name="connsiteY855" fmla="*/ 566805 h 740098"/>
              <a:gd name="connsiteX856" fmla="*/ 990105 w 1155508"/>
              <a:gd name="connsiteY856" fmla="*/ 567928 h 740098"/>
              <a:gd name="connsiteX857" fmla="*/ 991263 w 1155508"/>
              <a:gd name="connsiteY857" fmla="*/ 569055 h 740098"/>
              <a:gd name="connsiteX858" fmla="*/ 992420 w 1155508"/>
              <a:gd name="connsiteY858" fmla="*/ 570183 h 740098"/>
              <a:gd name="connsiteX859" fmla="*/ 993572 w 1155508"/>
              <a:gd name="connsiteY859" fmla="*/ 571311 h 740098"/>
              <a:gd name="connsiteX860" fmla="*/ 994729 w 1155508"/>
              <a:gd name="connsiteY860" fmla="*/ 572439 h 740098"/>
              <a:gd name="connsiteX861" fmla="*/ 995887 w 1155508"/>
              <a:gd name="connsiteY861" fmla="*/ 573573 h 740098"/>
              <a:gd name="connsiteX862" fmla="*/ 997044 w 1155508"/>
              <a:gd name="connsiteY862" fmla="*/ 574707 h 740098"/>
              <a:gd name="connsiteX863" fmla="*/ 998202 w 1155508"/>
              <a:gd name="connsiteY863" fmla="*/ 575841 h 740098"/>
              <a:gd name="connsiteX864" fmla="*/ 999359 w 1155508"/>
              <a:gd name="connsiteY864" fmla="*/ 576981 h 740098"/>
              <a:gd name="connsiteX865" fmla="*/ 1000517 w 1155508"/>
              <a:gd name="connsiteY865" fmla="*/ 578115 h 740098"/>
              <a:gd name="connsiteX866" fmla="*/ 1001668 w 1155508"/>
              <a:gd name="connsiteY866" fmla="*/ 579254 h 740098"/>
              <a:gd name="connsiteX867" fmla="*/ 1002826 w 1155508"/>
              <a:gd name="connsiteY867" fmla="*/ 580394 h 740098"/>
              <a:gd name="connsiteX868" fmla="*/ 1003983 w 1155508"/>
              <a:gd name="connsiteY868" fmla="*/ 581540 h 740098"/>
              <a:gd name="connsiteX869" fmla="*/ 1005141 w 1155508"/>
              <a:gd name="connsiteY869" fmla="*/ 582686 h 740098"/>
              <a:gd name="connsiteX870" fmla="*/ 1006298 w 1155508"/>
              <a:gd name="connsiteY870" fmla="*/ 583825 h 740098"/>
              <a:gd name="connsiteX871" fmla="*/ 1007456 w 1155508"/>
              <a:gd name="connsiteY871" fmla="*/ 584977 h 740098"/>
              <a:gd name="connsiteX872" fmla="*/ 1008613 w 1155508"/>
              <a:gd name="connsiteY872" fmla="*/ 586123 h 740098"/>
              <a:gd name="connsiteX873" fmla="*/ 1009765 w 1155508"/>
              <a:gd name="connsiteY873" fmla="*/ 587274 h 740098"/>
              <a:gd name="connsiteX874" fmla="*/ 1010923 w 1155508"/>
              <a:gd name="connsiteY874" fmla="*/ 588420 h 740098"/>
              <a:gd name="connsiteX875" fmla="*/ 1012080 w 1155508"/>
              <a:gd name="connsiteY875" fmla="*/ 589571 h 740098"/>
              <a:gd name="connsiteX876" fmla="*/ 1013237 w 1155508"/>
              <a:gd name="connsiteY876" fmla="*/ 590729 h 740098"/>
              <a:gd name="connsiteX877" fmla="*/ 1014395 w 1155508"/>
              <a:gd name="connsiteY877" fmla="*/ 591881 h 740098"/>
              <a:gd name="connsiteX878" fmla="*/ 1015553 w 1155508"/>
              <a:gd name="connsiteY878" fmla="*/ 593038 h 740098"/>
              <a:gd name="connsiteX879" fmla="*/ 1016710 w 1155508"/>
              <a:gd name="connsiteY879" fmla="*/ 594196 h 740098"/>
              <a:gd name="connsiteX880" fmla="*/ 1017862 w 1155508"/>
              <a:gd name="connsiteY880" fmla="*/ 595353 h 740098"/>
              <a:gd name="connsiteX881" fmla="*/ 1019019 w 1155508"/>
              <a:gd name="connsiteY881" fmla="*/ 596511 h 740098"/>
              <a:gd name="connsiteX882" fmla="*/ 1020177 w 1155508"/>
              <a:gd name="connsiteY882" fmla="*/ 597674 h 740098"/>
              <a:gd name="connsiteX883" fmla="*/ 1021334 w 1155508"/>
              <a:gd name="connsiteY883" fmla="*/ 598837 h 740098"/>
              <a:gd name="connsiteX884" fmla="*/ 1022492 w 1155508"/>
              <a:gd name="connsiteY884" fmla="*/ 600001 h 740098"/>
              <a:gd name="connsiteX885" fmla="*/ 1023649 w 1155508"/>
              <a:gd name="connsiteY885" fmla="*/ 601164 h 740098"/>
              <a:gd name="connsiteX886" fmla="*/ 1024807 w 1155508"/>
              <a:gd name="connsiteY886" fmla="*/ 602333 h 740098"/>
              <a:gd name="connsiteX887" fmla="*/ 1025958 w 1155508"/>
              <a:gd name="connsiteY887" fmla="*/ 603497 h 740098"/>
              <a:gd name="connsiteX888" fmla="*/ 1027116 w 1155508"/>
              <a:gd name="connsiteY888" fmla="*/ 604666 h 740098"/>
              <a:gd name="connsiteX889" fmla="*/ 1028273 w 1155508"/>
              <a:gd name="connsiteY889" fmla="*/ 605835 h 740098"/>
              <a:gd name="connsiteX890" fmla="*/ 1029431 w 1155508"/>
              <a:gd name="connsiteY890" fmla="*/ 607011 h 740098"/>
              <a:gd name="connsiteX891" fmla="*/ 1030588 w 1155508"/>
              <a:gd name="connsiteY891" fmla="*/ 608180 h 740098"/>
              <a:gd name="connsiteX892" fmla="*/ 1031746 w 1155508"/>
              <a:gd name="connsiteY892" fmla="*/ 609355 h 740098"/>
              <a:gd name="connsiteX893" fmla="*/ 1032903 w 1155508"/>
              <a:gd name="connsiteY893" fmla="*/ 610530 h 740098"/>
              <a:gd name="connsiteX894" fmla="*/ 1034055 w 1155508"/>
              <a:gd name="connsiteY894" fmla="*/ 611706 h 740098"/>
              <a:gd name="connsiteX895" fmla="*/ 1035212 w 1155508"/>
              <a:gd name="connsiteY895" fmla="*/ 612881 h 740098"/>
              <a:gd name="connsiteX896" fmla="*/ 1036370 w 1155508"/>
              <a:gd name="connsiteY896" fmla="*/ 614056 h 740098"/>
              <a:gd name="connsiteX897" fmla="*/ 1037527 w 1155508"/>
              <a:gd name="connsiteY897" fmla="*/ 615237 h 740098"/>
              <a:gd name="connsiteX898" fmla="*/ 1038685 w 1155508"/>
              <a:gd name="connsiteY898" fmla="*/ 616418 h 740098"/>
              <a:gd name="connsiteX899" fmla="*/ 1039842 w 1155508"/>
              <a:gd name="connsiteY899" fmla="*/ 617599 h 740098"/>
              <a:gd name="connsiteX900" fmla="*/ 1041000 w 1155508"/>
              <a:gd name="connsiteY900" fmla="*/ 618780 h 740098"/>
              <a:gd name="connsiteX901" fmla="*/ 1042151 w 1155508"/>
              <a:gd name="connsiteY901" fmla="*/ 619967 h 740098"/>
              <a:gd name="connsiteX902" fmla="*/ 1043309 w 1155508"/>
              <a:gd name="connsiteY902" fmla="*/ 621149 h 740098"/>
              <a:gd name="connsiteX903" fmla="*/ 1044466 w 1155508"/>
              <a:gd name="connsiteY903" fmla="*/ 622336 h 740098"/>
              <a:gd name="connsiteX904" fmla="*/ 1045624 w 1155508"/>
              <a:gd name="connsiteY904" fmla="*/ 623523 h 740098"/>
              <a:gd name="connsiteX905" fmla="*/ 1046781 w 1155508"/>
              <a:gd name="connsiteY905" fmla="*/ 624710 h 740098"/>
              <a:gd name="connsiteX906" fmla="*/ 1047939 w 1155508"/>
              <a:gd name="connsiteY906" fmla="*/ 625897 h 740098"/>
              <a:gd name="connsiteX907" fmla="*/ 1049096 w 1155508"/>
              <a:gd name="connsiteY907" fmla="*/ 627090 h 740098"/>
              <a:gd name="connsiteX908" fmla="*/ 1050248 w 1155508"/>
              <a:gd name="connsiteY908" fmla="*/ 628283 h 740098"/>
              <a:gd name="connsiteX909" fmla="*/ 1051405 w 1155508"/>
              <a:gd name="connsiteY909" fmla="*/ 629470 h 740098"/>
              <a:gd name="connsiteX910" fmla="*/ 1052563 w 1155508"/>
              <a:gd name="connsiteY910" fmla="*/ 630662 h 740098"/>
              <a:gd name="connsiteX911" fmla="*/ 1053720 w 1155508"/>
              <a:gd name="connsiteY911" fmla="*/ 631861 h 740098"/>
              <a:gd name="connsiteX912" fmla="*/ 1054878 w 1155508"/>
              <a:gd name="connsiteY912" fmla="*/ 633054 h 740098"/>
              <a:gd name="connsiteX913" fmla="*/ 1056035 w 1155508"/>
              <a:gd name="connsiteY913" fmla="*/ 634253 h 740098"/>
              <a:gd name="connsiteX914" fmla="*/ 1057193 w 1155508"/>
              <a:gd name="connsiteY914" fmla="*/ 635446 h 740098"/>
              <a:gd name="connsiteX915" fmla="*/ 1058350 w 1155508"/>
              <a:gd name="connsiteY915" fmla="*/ 636645 h 740098"/>
              <a:gd name="connsiteX916" fmla="*/ 1059502 w 1155508"/>
              <a:gd name="connsiteY916" fmla="*/ 637844 h 740098"/>
              <a:gd name="connsiteX917" fmla="*/ 1060659 w 1155508"/>
              <a:gd name="connsiteY917" fmla="*/ 639042 h 740098"/>
              <a:gd name="connsiteX918" fmla="*/ 1061817 w 1155508"/>
              <a:gd name="connsiteY918" fmla="*/ 640247 h 740098"/>
              <a:gd name="connsiteX919" fmla="*/ 1062974 w 1155508"/>
              <a:gd name="connsiteY919" fmla="*/ 641446 h 740098"/>
              <a:gd name="connsiteX920" fmla="*/ 1064132 w 1155508"/>
              <a:gd name="connsiteY920" fmla="*/ 642651 h 740098"/>
              <a:gd name="connsiteX921" fmla="*/ 1065289 w 1155508"/>
              <a:gd name="connsiteY921" fmla="*/ 643856 h 740098"/>
              <a:gd name="connsiteX922" fmla="*/ 1066447 w 1155508"/>
              <a:gd name="connsiteY922" fmla="*/ 645060 h 740098"/>
              <a:gd name="connsiteX923" fmla="*/ 1067598 w 1155508"/>
              <a:gd name="connsiteY923" fmla="*/ 646265 h 740098"/>
              <a:gd name="connsiteX924" fmla="*/ 1068756 w 1155508"/>
              <a:gd name="connsiteY924" fmla="*/ 647470 h 740098"/>
              <a:gd name="connsiteX925" fmla="*/ 1069913 w 1155508"/>
              <a:gd name="connsiteY925" fmla="*/ 648675 h 740098"/>
              <a:gd name="connsiteX926" fmla="*/ 1071071 w 1155508"/>
              <a:gd name="connsiteY926" fmla="*/ 649885 h 740098"/>
              <a:gd name="connsiteX927" fmla="*/ 1072228 w 1155508"/>
              <a:gd name="connsiteY927" fmla="*/ 651096 h 740098"/>
              <a:gd name="connsiteX928" fmla="*/ 1073386 w 1155508"/>
              <a:gd name="connsiteY928" fmla="*/ 652306 h 740098"/>
              <a:gd name="connsiteX929" fmla="*/ 1074543 w 1155508"/>
              <a:gd name="connsiteY929" fmla="*/ 653517 h 740098"/>
              <a:gd name="connsiteX930" fmla="*/ 1075695 w 1155508"/>
              <a:gd name="connsiteY930" fmla="*/ 654728 h 740098"/>
              <a:gd name="connsiteX931" fmla="*/ 1076853 w 1155508"/>
              <a:gd name="connsiteY931" fmla="*/ 655938 h 740098"/>
              <a:gd name="connsiteX932" fmla="*/ 1078010 w 1155508"/>
              <a:gd name="connsiteY932" fmla="*/ 657155 h 740098"/>
              <a:gd name="connsiteX933" fmla="*/ 1079167 w 1155508"/>
              <a:gd name="connsiteY933" fmla="*/ 658366 h 740098"/>
              <a:gd name="connsiteX934" fmla="*/ 1080325 w 1155508"/>
              <a:gd name="connsiteY934" fmla="*/ 659582 h 740098"/>
              <a:gd name="connsiteX935" fmla="*/ 1081482 w 1155508"/>
              <a:gd name="connsiteY935" fmla="*/ 660799 h 740098"/>
              <a:gd name="connsiteX936" fmla="*/ 1082640 w 1155508"/>
              <a:gd name="connsiteY936" fmla="*/ 662015 h 740098"/>
              <a:gd name="connsiteX937" fmla="*/ 1083792 w 1155508"/>
              <a:gd name="connsiteY937" fmla="*/ 663232 h 740098"/>
              <a:gd name="connsiteX938" fmla="*/ 1084949 w 1155508"/>
              <a:gd name="connsiteY938" fmla="*/ 664454 h 740098"/>
              <a:gd name="connsiteX939" fmla="*/ 1086107 w 1155508"/>
              <a:gd name="connsiteY939" fmla="*/ 665671 h 740098"/>
              <a:gd name="connsiteX940" fmla="*/ 1087264 w 1155508"/>
              <a:gd name="connsiteY940" fmla="*/ 666893 h 740098"/>
              <a:gd name="connsiteX941" fmla="*/ 1088421 w 1155508"/>
              <a:gd name="connsiteY941" fmla="*/ 668110 h 740098"/>
              <a:gd name="connsiteX942" fmla="*/ 1089579 w 1155508"/>
              <a:gd name="connsiteY942" fmla="*/ 669332 h 740098"/>
              <a:gd name="connsiteX943" fmla="*/ 1090736 w 1155508"/>
              <a:gd name="connsiteY943" fmla="*/ 670555 h 740098"/>
              <a:gd name="connsiteX944" fmla="*/ 1091888 w 1155508"/>
              <a:gd name="connsiteY944" fmla="*/ 671777 h 740098"/>
              <a:gd name="connsiteX945" fmla="*/ 1093046 w 1155508"/>
              <a:gd name="connsiteY945" fmla="*/ 673005 h 740098"/>
              <a:gd name="connsiteX946" fmla="*/ 1094203 w 1155508"/>
              <a:gd name="connsiteY946" fmla="*/ 674228 h 740098"/>
              <a:gd name="connsiteX947" fmla="*/ 1095361 w 1155508"/>
              <a:gd name="connsiteY947" fmla="*/ 675456 h 740098"/>
              <a:gd name="connsiteX948" fmla="*/ 1096518 w 1155508"/>
              <a:gd name="connsiteY948" fmla="*/ 676679 h 740098"/>
              <a:gd name="connsiteX949" fmla="*/ 1097675 w 1155508"/>
              <a:gd name="connsiteY949" fmla="*/ 677907 h 740098"/>
              <a:gd name="connsiteX950" fmla="*/ 1098833 w 1155508"/>
              <a:gd name="connsiteY950" fmla="*/ 679135 h 740098"/>
              <a:gd name="connsiteX951" fmla="*/ 1099985 w 1155508"/>
              <a:gd name="connsiteY951" fmla="*/ 680364 h 740098"/>
              <a:gd name="connsiteX952" fmla="*/ 1101142 w 1155508"/>
              <a:gd name="connsiteY952" fmla="*/ 681592 h 740098"/>
              <a:gd name="connsiteX953" fmla="*/ 1102300 w 1155508"/>
              <a:gd name="connsiteY953" fmla="*/ 682821 h 740098"/>
              <a:gd name="connsiteX954" fmla="*/ 1103457 w 1155508"/>
              <a:gd name="connsiteY954" fmla="*/ 684055 h 740098"/>
              <a:gd name="connsiteX955" fmla="*/ 1104615 w 1155508"/>
              <a:gd name="connsiteY955" fmla="*/ 685283 h 740098"/>
              <a:gd name="connsiteX956" fmla="*/ 1105772 w 1155508"/>
              <a:gd name="connsiteY956" fmla="*/ 686517 h 740098"/>
              <a:gd name="connsiteX957" fmla="*/ 1106930 w 1155508"/>
              <a:gd name="connsiteY957" fmla="*/ 687752 h 740098"/>
              <a:gd name="connsiteX958" fmla="*/ 1108081 w 1155508"/>
              <a:gd name="connsiteY958" fmla="*/ 688986 h 740098"/>
              <a:gd name="connsiteX959" fmla="*/ 1109239 w 1155508"/>
              <a:gd name="connsiteY959" fmla="*/ 690220 h 740098"/>
              <a:gd name="connsiteX960" fmla="*/ 1110396 w 1155508"/>
              <a:gd name="connsiteY960" fmla="*/ 691455 h 740098"/>
              <a:gd name="connsiteX961" fmla="*/ 1111554 w 1155508"/>
              <a:gd name="connsiteY961" fmla="*/ 692689 h 740098"/>
              <a:gd name="connsiteX962" fmla="*/ 1112711 w 1155508"/>
              <a:gd name="connsiteY962" fmla="*/ 693923 h 740098"/>
              <a:gd name="connsiteX963" fmla="*/ 1113869 w 1155508"/>
              <a:gd name="connsiteY963" fmla="*/ 695163 h 740098"/>
              <a:gd name="connsiteX964" fmla="*/ 1115026 w 1155508"/>
              <a:gd name="connsiteY964" fmla="*/ 696398 h 740098"/>
              <a:gd name="connsiteX965" fmla="*/ 1116178 w 1155508"/>
              <a:gd name="connsiteY965" fmla="*/ 697638 h 740098"/>
              <a:gd name="connsiteX966" fmla="*/ 1117335 w 1155508"/>
              <a:gd name="connsiteY966" fmla="*/ 698878 h 740098"/>
              <a:gd name="connsiteX967" fmla="*/ 1118493 w 1155508"/>
              <a:gd name="connsiteY967" fmla="*/ 700118 h 740098"/>
              <a:gd name="connsiteX968" fmla="*/ 1119650 w 1155508"/>
              <a:gd name="connsiteY968" fmla="*/ 701358 h 740098"/>
              <a:gd name="connsiteX969" fmla="*/ 1120808 w 1155508"/>
              <a:gd name="connsiteY969" fmla="*/ 702598 h 740098"/>
              <a:gd name="connsiteX970" fmla="*/ 1121965 w 1155508"/>
              <a:gd name="connsiteY970" fmla="*/ 703839 h 740098"/>
              <a:gd name="connsiteX971" fmla="*/ 1123123 w 1155508"/>
              <a:gd name="connsiteY971" fmla="*/ 705079 h 740098"/>
              <a:gd name="connsiteX972" fmla="*/ 1124274 w 1155508"/>
              <a:gd name="connsiteY972" fmla="*/ 706325 h 740098"/>
              <a:gd name="connsiteX973" fmla="*/ 1125432 w 1155508"/>
              <a:gd name="connsiteY973" fmla="*/ 707565 h 740098"/>
              <a:gd name="connsiteX974" fmla="*/ 1126589 w 1155508"/>
              <a:gd name="connsiteY974" fmla="*/ 708811 h 740098"/>
              <a:gd name="connsiteX975" fmla="*/ 1127747 w 1155508"/>
              <a:gd name="connsiteY975" fmla="*/ 710057 h 740098"/>
              <a:gd name="connsiteX976" fmla="*/ 1128904 w 1155508"/>
              <a:gd name="connsiteY976" fmla="*/ 711303 h 740098"/>
              <a:gd name="connsiteX977" fmla="*/ 1130062 w 1155508"/>
              <a:gd name="connsiteY977" fmla="*/ 712549 h 740098"/>
              <a:gd name="connsiteX978" fmla="*/ 1131219 w 1155508"/>
              <a:gd name="connsiteY978" fmla="*/ 713795 h 740098"/>
              <a:gd name="connsiteX979" fmla="*/ 1132371 w 1155508"/>
              <a:gd name="connsiteY979" fmla="*/ 715041 h 740098"/>
              <a:gd name="connsiteX980" fmla="*/ 1133528 w 1155508"/>
              <a:gd name="connsiteY980" fmla="*/ 716288 h 740098"/>
              <a:gd name="connsiteX981" fmla="*/ 1134686 w 1155508"/>
              <a:gd name="connsiteY981" fmla="*/ 717534 h 740098"/>
              <a:gd name="connsiteX982" fmla="*/ 1135843 w 1155508"/>
              <a:gd name="connsiteY982" fmla="*/ 718786 h 740098"/>
              <a:gd name="connsiteX983" fmla="*/ 1137001 w 1155508"/>
              <a:gd name="connsiteY983" fmla="*/ 720038 h 740098"/>
              <a:gd name="connsiteX984" fmla="*/ 1138158 w 1155508"/>
              <a:gd name="connsiteY984" fmla="*/ 721284 h 740098"/>
              <a:gd name="connsiteX985" fmla="*/ 1139316 w 1155508"/>
              <a:gd name="connsiteY985" fmla="*/ 722536 h 740098"/>
              <a:gd name="connsiteX986" fmla="*/ 1140473 w 1155508"/>
              <a:gd name="connsiteY986" fmla="*/ 723788 h 740098"/>
              <a:gd name="connsiteX987" fmla="*/ 1141625 w 1155508"/>
              <a:gd name="connsiteY987" fmla="*/ 725040 h 740098"/>
              <a:gd name="connsiteX988" fmla="*/ 1142782 w 1155508"/>
              <a:gd name="connsiteY988" fmla="*/ 726292 h 740098"/>
              <a:gd name="connsiteX989" fmla="*/ 1143940 w 1155508"/>
              <a:gd name="connsiteY989" fmla="*/ 727544 h 740098"/>
              <a:gd name="connsiteX990" fmla="*/ 1145097 w 1155508"/>
              <a:gd name="connsiteY990" fmla="*/ 728796 h 740098"/>
              <a:gd name="connsiteX991" fmla="*/ 1146255 w 1155508"/>
              <a:gd name="connsiteY991" fmla="*/ 730048 h 740098"/>
              <a:gd name="connsiteX992" fmla="*/ 1147412 w 1155508"/>
              <a:gd name="connsiteY992" fmla="*/ 731305 h 740098"/>
              <a:gd name="connsiteX993" fmla="*/ 1148570 w 1155508"/>
              <a:gd name="connsiteY993" fmla="*/ 732557 h 740098"/>
              <a:gd name="connsiteX994" fmla="*/ 1149721 w 1155508"/>
              <a:gd name="connsiteY994" fmla="*/ 733815 h 740098"/>
              <a:gd name="connsiteX995" fmla="*/ 1150879 w 1155508"/>
              <a:gd name="connsiteY995" fmla="*/ 735073 h 740098"/>
              <a:gd name="connsiteX996" fmla="*/ 1152036 w 1155508"/>
              <a:gd name="connsiteY996" fmla="*/ 736325 h 740098"/>
              <a:gd name="connsiteX997" fmla="*/ 1153194 w 1155508"/>
              <a:gd name="connsiteY997" fmla="*/ 737583 h 740098"/>
              <a:gd name="connsiteX998" fmla="*/ 1154352 w 1155508"/>
              <a:gd name="connsiteY998" fmla="*/ 738841 h 740098"/>
              <a:gd name="connsiteX999" fmla="*/ 1155509 w 1155508"/>
              <a:gd name="connsiteY999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55508" h="740098">
                <a:moveTo>
                  <a:pt x="0" y="0"/>
                </a:moveTo>
                <a:lnTo>
                  <a:pt x="1157" y="1258"/>
                </a:lnTo>
                <a:lnTo>
                  <a:pt x="2313" y="2516"/>
                </a:lnTo>
                <a:lnTo>
                  <a:pt x="3470" y="3773"/>
                </a:lnTo>
                <a:lnTo>
                  <a:pt x="4626" y="5029"/>
                </a:lnTo>
                <a:lnTo>
                  <a:pt x="5783" y="6285"/>
                </a:lnTo>
                <a:lnTo>
                  <a:pt x="6940" y="7541"/>
                </a:lnTo>
                <a:lnTo>
                  <a:pt x="8097" y="8796"/>
                </a:lnTo>
                <a:lnTo>
                  <a:pt x="9253" y="10050"/>
                </a:lnTo>
                <a:lnTo>
                  <a:pt x="10410" y="11304"/>
                </a:lnTo>
                <a:lnTo>
                  <a:pt x="11567" y="12558"/>
                </a:lnTo>
                <a:lnTo>
                  <a:pt x="12724" y="13810"/>
                </a:lnTo>
                <a:lnTo>
                  <a:pt x="13880" y="15063"/>
                </a:lnTo>
                <a:lnTo>
                  <a:pt x="15037" y="16314"/>
                </a:lnTo>
                <a:lnTo>
                  <a:pt x="16193" y="17566"/>
                </a:lnTo>
                <a:lnTo>
                  <a:pt x="17350" y="18816"/>
                </a:lnTo>
                <a:lnTo>
                  <a:pt x="18507" y="20066"/>
                </a:lnTo>
                <a:lnTo>
                  <a:pt x="19663" y="21316"/>
                </a:lnTo>
                <a:lnTo>
                  <a:pt x="20820" y="22564"/>
                </a:lnTo>
                <a:lnTo>
                  <a:pt x="21976" y="23813"/>
                </a:lnTo>
                <a:lnTo>
                  <a:pt x="23133" y="25060"/>
                </a:lnTo>
                <a:lnTo>
                  <a:pt x="24290" y="26307"/>
                </a:lnTo>
                <a:lnTo>
                  <a:pt x="25447" y="27554"/>
                </a:lnTo>
                <a:lnTo>
                  <a:pt x="26603" y="28800"/>
                </a:lnTo>
                <a:lnTo>
                  <a:pt x="27760" y="30045"/>
                </a:lnTo>
                <a:lnTo>
                  <a:pt x="28917" y="31290"/>
                </a:lnTo>
                <a:lnTo>
                  <a:pt x="30073" y="32533"/>
                </a:lnTo>
                <a:lnTo>
                  <a:pt x="31230" y="33777"/>
                </a:lnTo>
                <a:lnTo>
                  <a:pt x="32387" y="35020"/>
                </a:lnTo>
                <a:lnTo>
                  <a:pt x="33543" y="36262"/>
                </a:lnTo>
                <a:lnTo>
                  <a:pt x="34700" y="37504"/>
                </a:lnTo>
                <a:lnTo>
                  <a:pt x="35856" y="38744"/>
                </a:lnTo>
                <a:lnTo>
                  <a:pt x="37013" y="39984"/>
                </a:lnTo>
                <a:lnTo>
                  <a:pt x="38170" y="41224"/>
                </a:lnTo>
                <a:lnTo>
                  <a:pt x="39326" y="42463"/>
                </a:lnTo>
                <a:lnTo>
                  <a:pt x="40483" y="43701"/>
                </a:lnTo>
                <a:lnTo>
                  <a:pt x="41640" y="44939"/>
                </a:lnTo>
                <a:lnTo>
                  <a:pt x="42797" y="46176"/>
                </a:lnTo>
                <a:lnTo>
                  <a:pt x="43953" y="47412"/>
                </a:lnTo>
                <a:lnTo>
                  <a:pt x="45110" y="48648"/>
                </a:lnTo>
                <a:lnTo>
                  <a:pt x="46267" y="49883"/>
                </a:lnTo>
                <a:lnTo>
                  <a:pt x="47423" y="51117"/>
                </a:lnTo>
                <a:lnTo>
                  <a:pt x="48580" y="52351"/>
                </a:lnTo>
                <a:lnTo>
                  <a:pt x="49737" y="53584"/>
                </a:lnTo>
                <a:lnTo>
                  <a:pt x="50893" y="54816"/>
                </a:lnTo>
                <a:lnTo>
                  <a:pt x="52050" y="56047"/>
                </a:lnTo>
                <a:lnTo>
                  <a:pt x="53206" y="57278"/>
                </a:lnTo>
                <a:lnTo>
                  <a:pt x="54363" y="58508"/>
                </a:lnTo>
                <a:lnTo>
                  <a:pt x="55520" y="59737"/>
                </a:lnTo>
                <a:lnTo>
                  <a:pt x="56676" y="60966"/>
                </a:lnTo>
                <a:lnTo>
                  <a:pt x="57833" y="62194"/>
                </a:lnTo>
                <a:lnTo>
                  <a:pt x="58990" y="63420"/>
                </a:lnTo>
                <a:lnTo>
                  <a:pt x="60147" y="64647"/>
                </a:lnTo>
                <a:lnTo>
                  <a:pt x="61304" y="65872"/>
                </a:lnTo>
                <a:lnTo>
                  <a:pt x="62460" y="67097"/>
                </a:lnTo>
                <a:lnTo>
                  <a:pt x="63617" y="68321"/>
                </a:lnTo>
                <a:lnTo>
                  <a:pt x="64773" y="69544"/>
                </a:lnTo>
                <a:lnTo>
                  <a:pt x="65930" y="70767"/>
                </a:lnTo>
                <a:lnTo>
                  <a:pt x="67086" y="71989"/>
                </a:lnTo>
                <a:lnTo>
                  <a:pt x="68243" y="73209"/>
                </a:lnTo>
                <a:lnTo>
                  <a:pt x="69400" y="74429"/>
                </a:lnTo>
                <a:lnTo>
                  <a:pt x="70556" y="75649"/>
                </a:lnTo>
                <a:lnTo>
                  <a:pt x="71713" y="76867"/>
                </a:lnTo>
                <a:lnTo>
                  <a:pt x="72870" y="78085"/>
                </a:lnTo>
                <a:lnTo>
                  <a:pt x="74026" y="79302"/>
                </a:lnTo>
                <a:lnTo>
                  <a:pt x="75183" y="80518"/>
                </a:lnTo>
                <a:lnTo>
                  <a:pt x="76340" y="81733"/>
                </a:lnTo>
                <a:lnTo>
                  <a:pt x="77497" y="82948"/>
                </a:lnTo>
                <a:lnTo>
                  <a:pt x="78653" y="84161"/>
                </a:lnTo>
                <a:lnTo>
                  <a:pt x="79810" y="85374"/>
                </a:lnTo>
                <a:lnTo>
                  <a:pt x="80967" y="86585"/>
                </a:lnTo>
                <a:lnTo>
                  <a:pt x="82123" y="87796"/>
                </a:lnTo>
                <a:lnTo>
                  <a:pt x="83280" y="89006"/>
                </a:lnTo>
                <a:lnTo>
                  <a:pt x="84436" y="90215"/>
                </a:lnTo>
                <a:lnTo>
                  <a:pt x="85593" y="91423"/>
                </a:lnTo>
                <a:lnTo>
                  <a:pt x="86750" y="92631"/>
                </a:lnTo>
                <a:lnTo>
                  <a:pt x="87906" y="93837"/>
                </a:lnTo>
                <a:lnTo>
                  <a:pt x="89063" y="95043"/>
                </a:lnTo>
                <a:lnTo>
                  <a:pt x="90220" y="96248"/>
                </a:lnTo>
                <a:lnTo>
                  <a:pt x="91377" y="97451"/>
                </a:lnTo>
                <a:lnTo>
                  <a:pt x="92533" y="98654"/>
                </a:lnTo>
                <a:lnTo>
                  <a:pt x="93690" y="99856"/>
                </a:lnTo>
                <a:lnTo>
                  <a:pt x="94847" y="101056"/>
                </a:lnTo>
                <a:lnTo>
                  <a:pt x="96003" y="102256"/>
                </a:lnTo>
                <a:lnTo>
                  <a:pt x="97160" y="103455"/>
                </a:lnTo>
                <a:lnTo>
                  <a:pt x="98316" y="104654"/>
                </a:lnTo>
                <a:lnTo>
                  <a:pt x="99473" y="105851"/>
                </a:lnTo>
                <a:lnTo>
                  <a:pt x="100630" y="107046"/>
                </a:lnTo>
                <a:lnTo>
                  <a:pt x="101786" y="108242"/>
                </a:lnTo>
                <a:lnTo>
                  <a:pt x="102943" y="109435"/>
                </a:lnTo>
                <a:lnTo>
                  <a:pt x="104099" y="110628"/>
                </a:lnTo>
                <a:lnTo>
                  <a:pt x="105256" y="111821"/>
                </a:lnTo>
                <a:lnTo>
                  <a:pt x="106413" y="113012"/>
                </a:lnTo>
                <a:lnTo>
                  <a:pt x="107570" y="114201"/>
                </a:lnTo>
                <a:lnTo>
                  <a:pt x="108727" y="115390"/>
                </a:lnTo>
                <a:lnTo>
                  <a:pt x="109883" y="116578"/>
                </a:lnTo>
                <a:lnTo>
                  <a:pt x="111040" y="117765"/>
                </a:lnTo>
                <a:lnTo>
                  <a:pt x="112197" y="118950"/>
                </a:lnTo>
                <a:lnTo>
                  <a:pt x="113353" y="120135"/>
                </a:lnTo>
                <a:lnTo>
                  <a:pt x="114510" y="121318"/>
                </a:lnTo>
                <a:lnTo>
                  <a:pt x="115666" y="122501"/>
                </a:lnTo>
                <a:lnTo>
                  <a:pt x="116823" y="123682"/>
                </a:lnTo>
                <a:lnTo>
                  <a:pt x="117980" y="124862"/>
                </a:lnTo>
                <a:lnTo>
                  <a:pt x="119136" y="126042"/>
                </a:lnTo>
                <a:lnTo>
                  <a:pt x="120293" y="127220"/>
                </a:lnTo>
                <a:lnTo>
                  <a:pt x="121449" y="128396"/>
                </a:lnTo>
                <a:lnTo>
                  <a:pt x="122606" y="129572"/>
                </a:lnTo>
                <a:lnTo>
                  <a:pt x="123763" y="130747"/>
                </a:lnTo>
                <a:lnTo>
                  <a:pt x="124920" y="131920"/>
                </a:lnTo>
                <a:lnTo>
                  <a:pt x="126077" y="133092"/>
                </a:lnTo>
                <a:lnTo>
                  <a:pt x="127233" y="134264"/>
                </a:lnTo>
                <a:lnTo>
                  <a:pt x="128390" y="135433"/>
                </a:lnTo>
                <a:lnTo>
                  <a:pt x="129547" y="136602"/>
                </a:lnTo>
                <a:lnTo>
                  <a:pt x="130703" y="137769"/>
                </a:lnTo>
                <a:lnTo>
                  <a:pt x="131860" y="138935"/>
                </a:lnTo>
                <a:lnTo>
                  <a:pt x="133016" y="140100"/>
                </a:lnTo>
                <a:lnTo>
                  <a:pt x="134173" y="141264"/>
                </a:lnTo>
                <a:lnTo>
                  <a:pt x="135329" y="142426"/>
                </a:lnTo>
                <a:lnTo>
                  <a:pt x="136486" y="143587"/>
                </a:lnTo>
                <a:lnTo>
                  <a:pt x="137643" y="144747"/>
                </a:lnTo>
                <a:lnTo>
                  <a:pt x="138800" y="145906"/>
                </a:lnTo>
                <a:lnTo>
                  <a:pt x="139956" y="147063"/>
                </a:lnTo>
                <a:lnTo>
                  <a:pt x="141113" y="148219"/>
                </a:lnTo>
                <a:lnTo>
                  <a:pt x="142270" y="149374"/>
                </a:lnTo>
                <a:lnTo>
                  <a:pt x="143427" y="150527"/>
                </a:lnTo>
                <a:lnTo>
                  <a:pt x="144583" y="151678"/>
                </a:lnTo>
                <a:lnTo>
                  <a:pt x="145740" y="152829"/>
                </a:lnTo>
                <a:lnTo>
                  <a:pt x="146896" y="153979"/>
                </a:lnTo>
                <a:lnTo>
                  <a:pt x="148053" y="155126"/>
                </a:lnTo>
                <a:lnTo>
                  <a:pt x="149210" y="156273"/>
                </a:lnTo>
                <a:lnTo>
                  <a:pt x="150366" y="157418"/>
                </a:lnTo>
                <a:lnTo>
                  <a:pt x="151523" y="158561"/>
                </a:lnTo>
                <a:lnTo>
                  <a:pt x="152679" y="159704"/>
                </a:lnTo>
                <a:lnTo>
                  <a:pt x="153836" y="160845"/>
                </a:lnTo>
                <a:lnTo>
                  <a:pt x="154993" y="161984"/>
                </a:lnTo>
                <a:lnTo>
                  <a:pt x="156150" y="163122"/>
                </a:lnTo>
                <a:lnTo>
                  <a:pt x="157306" y="164259"/>
                </a:lnTo>
                <a:lnTo>
                  <a:pt x="158463" y="165393"/>
                </a:lnTo>
                <a:lnTo>
                  <a:pt x="159620" y="166527"/>
                </a:lnTo>
                <a:lnTo>
                  <a:pt x="160777" y="167658"/>
                </a:lnTo>
                <a:lnTo>
                  <a:pt x="161933" y="168789"/>
                </a:lnTo>
                <a:lnTo>
                  <a:pt x="163090" y="169918"/>
                </a:lnTo>
                <a:lnTo>
                  <a:pt x="164246" y="171045"/>
                </a:lnTo>
                <a:lnTo>
                  <a:pt x="165403" y="172171"/>
                </a:lnTo>
                <a:lnTo>
                  <a:pt x="166560" y="173295"/>
                </a:lnTo>
                <a:lnTo>
                  <a:pt x="167716" y="174418"/>
                </a:lnTo>
                <a:lnTo>
                  <a:pt x="168873" y="175539"/>
                </a:lnTo>
                <a:lnTo>
                  <a:pt x="170029" y="176659"/>
                </a:lnTo>
                <a:lnTo>
                  <a:pt x="171186" y="177776"/>
                </a:lnTo>
                <a:lnTo>
                  <a:pt x="172343" y="178893"/>
                </a:lnTo>
                <a:lnTo>
                  <a:pt x="173500" y="180007"/>
                </a:lnTo>
                <a:lnTo>
                  <a:pt x="174656" y="181120"/>
                </a:lnTo>
                <a:lnTo>
                  <a:pt x="175813" y="182231"/>
                </a:lnTo>
                <a:lnTo>
                  <a:pt x="176970" y="183341"/>
                </a:lnTo>
                <a:lnTo>
                  <a:pt x="178126" y="184449"/>
                </a:lnTo>
                <a:lnTo>
                  <a:pt x="179283" y="185555"/>
                </a:lnTo>
                <a:lnTo>
                  <a:pt x="180440" y="186659"/>
                </a:lnTo>
                <a:lnTo>
                  <a:pt x="181596" y="187762"/>
                </a:lnTo>
                <a:lnTo>
                  <a:pt x="182753" y="188862"/>
                </a:lnTo>
                <a:lnTo>
                  <a:pt x="183909" y="189961"/>
                </a:lnTo>
                <a:lnTo>
                  <a:pt x="185066" y="191059"/>
                </a:lnTo>
                <a:lnTo>
                  <a:pt x="186223" y="192154"/>
                </a:lnTo>
                <a:lnTo>
                  <a:pt x="187379" y="193248"/>
                </a:lnTo>
                <a:lnTo>
                  <a:pt x="188536" y="194340"/>
                </a:lnTo>
                <a:lnTo>
                  <a:pt x="189693" y="195430"/>
                </a:lnTo>
                <a:lnTo>
                  <a:pt x="190850" y="196518"/>
                </a:lnTo>
                <a:lnTo>
                  <a:pt x="192006" y="197604"/>
                </a:lnTo>
                <a:lnTo>
                  <a:pt x="193163" y="198689"/>
                </a:lnTo>
                <a:lnTo>
                  <a:pt x="194320" y="199771"/>
                </a:lnTo>
                <a:lnTo>
                  <a:pt x="195476" y="200851"/>
                </a:lnTo>
                <a:lnTo>
                  <a:pt x="196633" y="201930"/>
                </a:lnTo>
                <a:lnTo>
                  <a:pt x="197790" y="203007"/>
                </a:lnTo>
                <a:lnTo>
                  <a:pt x="198946" y="204082"/>
                </a:lnTo>
                <a:lnTo>
                  <a:pt x="200103" y="205154"/>
                </a:lnTo>
                <a:lnTo>
                  <a:pt x="201259" y="206225"/>
                </a:lnTo>
                <a:lnTo>
                  <a:pt x="202416" y="207293"/>
                </a:lnTo>
                <a:lnTo>
                  <a:pt x="203573" y="208360"/>
                </a:lnTo>
                <a:lnTo>
                  <a:pt x="204729" y="209424"/>
                </a:lnTo>
                <a:lnTo>
                  <a:pt x="205886" y="210487"/>
                </a:lnTo>
                <a:lnTo>
                  <a:pt x="207043" y="211548"/>
                </a:lnTo>
                <a:lnTo>
                  <a:pt x="208200" y="212606"/>
                </a:lnTo>
                <a:lnTo>
                  <a:pt x="209356" y="213662"/>
                </a:lnTo>
                <a:lnTo>
                  <a:pt x="210513" y="214716"/>
                </a:lnTo>
                <a:lnTo>
                  <a:pt x="211670" y="215768"/>
                </a:lnTo>
                <a:lnTo>
                  <a:pt x="212826" y="216818"/>
                </a:lnTo>
                <a:lnTo>
                  <a:pt x="213983" y="217865"/>
                </a:lnTo>
                <a:lnTo>
                  <a:pt x="215139" y="218910"/>
                </a:lnTo>
                <a:lnTo>
                  <a:pt x="216296" y="219953"/>
                </a:lnTo>
                <a:lnTo>
                  <a:pt x="217453" y="220994"/>
                </a:lnTo>
                <a:lnTo>
                  <a:pt x="218609" y="222033"/>
                </a:lnTo>
                <a:lnTo>
                  <a:pt x="219766" y="223069"/>
                </a:lnTo>
                <a:lnTo>
                  <a:pt x="220923" y="224103"/>
                </a:lnTo>
                <a:lnTo>
                  <a:pt x="222079" y="225134"/>
                </a:lnTo>
                <a:lnTo>
                  <a:pt x="223236" y="226164"/>
                </a:lnTo>
                <a:lnTo>
                  <a:pt x="224393" y="227191"/>
                </a:lnTo>
                <a:lnTo>
                  <a:pt x="225550" y="228215"/>
                </a:lnTo>
                <a:lnTo>
                  <a:pt x="226706" y="229238"/>
                </a:lnTo>
                <a:lnTo>
                  <a:pt x="227863" y="230258"/>
                </a:lnTo>
                <a:lnTo>
                  <a:pt x="229020" y="231275"/>
                </a:lnTo>
                <a:lnTo>
                  <a:pt x="230176" y="232290"/>
                </a:lnTo>
                <a:lnTo>
                  <a:pt x="231333" y="233302"/>
                </a:lnTo>
                <a:lnTo>
                  <a:pt x="232489" y="234312"/>
                </a:lnTo>
                <a:lnTo>
                  <a:pt x="233646" y="235320"/>
                </a:lnTo>
                <a:lnTo>
                  <a:pt x="234803" y="236325"/>
                </a:lnTo>
                <a:lnTo>
                  <a:pt x="235959" y="237328"/>
                </a:lnTo>
                <a:lnTo>
                  <a:pt x="237116" y="238328"/>
                </a:lnTo>
                <a:lnTo>
                  <a:pt x="238273" y="239324"/>
                </a:lnTo>
                <a:lnTo>
                  <a:pt x="239429" y="240319"/>
                </a:lnTo>
                <a:lnTo>
                  <a:pt x="240586" y="241312"/>
                </a:lnTo>
                <a:lnTo>
                  <a:pt x="241743" y="242301"/>
                </a:lnTo>
                <a:lnTo>
                  <a:pt x="242900" y="243288"/>
                </a:lnTo>
                <a:lnTo>
                  <a:pt x="244056" y="244272"/>
                </a:lnTo>
                <a:lnTo>
                  <a:pt x="245213" y="245253"/>
                </a:lnTo>
                <a:lnTo>
                  <a:pt x="246369" y="246232"/>
                </a:lnTo>
                <a:lnTo>
                  <a:pt x="247526" y="247208"/>
                </a:lnTo>
                <a:lnTo>
                  <a:pt x="248683" y="248181"/>
                </a:lnTo>
                <a:lnTo>
                  <a:pt x="249839" y="249151"/>
                </a:lnTo>
                <a:lnTo>
                  <a:pt x="250996" y="250119"/>
                </a:lnTo>
                <a:lnTo>
                  <a:pt x="252152" y="251084"/>
                </a:lnTo>
                <a:lnTo>
                  <a:pt x="253309" y="252045"/>
                </a:lnTo>
                <a:lnTo>
                  <a:pt x="254466" y="253004"/>
                </a:lnTo>
                <a:lnTo>
                  <a:pt x="255623" y="253960"/>
                </a:lnTo>
                <a:lnTo>
                  <a:pt x="256779" y="254913"/>
                </a:lnTo>
                <a:lnTo>
                  <a:pt x="257936" y="255864"/>
                </a:lnTo>
                <a:lnTo>
                  <a:pt x="259093" y="256811"/>
                </a:lnTo>
                <a:lnTo>
                  <a:pt x="260250" y="257756"/>
                </a:lnTo>
                <a:lnTo>
                  <a:pt x="261406" y="258697"/>
                </a:lnTo>
                <a:lnTo>
                  <a:pt x="262563" y="259635"/>
                </a:lnTo>
                <a:lnTo>
                  <a:pt x="263719" y="260570"/>
                </a:lnTo>
                <a:lnTo>
                  <a:pt x="264876" y="261503"/>
                </a:lnTo>
                <a:lnTo>
                  <a:pt x="266033" y="262432"/>
                </a:lnTo>
                <a:lnTo>
                  <a:pt x="267189" y="263358"/>
                </a:lnTo>
                <a:lnTo>
                  <a:pt x="268346" y="264281"/>
                </a:lnTo>
                <a:lnTo>
                  <a:pt x="269502" y="265200"/>
                </a:lnTo>
                <a:lnTo>
                  <a:pt x="270659" y="266117"/>
                </a:lnTo>
                <a:lnTo>
                  <a:pt x="271816" y="267030"/>
                </a:lnTo>
                <a:lnTo>
                  <a:pt x="272973" y="267940"/>
                </a:lnTo>
                <a:lnTo>
                  <a:pt x="274130" y="268848"/>
                </a:lnTo>
                <a:lnTo>
                  <a:pt x="275286" y="269751"/>
                </a:lnTo>
                <a:lnTo>
                  <a:pt x="276443" y="270652"/>
                </a:lnTo>
                <a:lnTo>
                  <a:pt x="277599" y="271549"/>
                </a:lnTo>
                <a:lnTo>
                  <a:pt x="278756" y="272443"/>
                </a:lnTo>
                <a:lnTo>
                  <a:pt x="279913" y="273333"/>
                </a:lnTo>
                <a:lnTo>
                  <a:pt x="281069" y="274220"/>
                </a:lnTo>
                <a:lnTo>
                  <a:pt x="282226" y="275104"/>
                </a:lnTo>
                <a:lnTo>
                  <a:pt x="283382" y="275984"/>
                </a:lnTo>
                <a:lnTo>
                  <a:pt x="284539" y="276861"/>
                </a:lnTo>
                <a:lnTo>
                  <a:pt x="285696" y="277734"/>
                </a:lnTo>
                <a:lnTo>
                  <a:pt x="286853" y="278604"/>
                </a:lnTo>
                <a:lnTo>
                  <a:pt x="288009" y="279471"/>
                </a:lnTo>
                <a:lnTo>
                  <a:pt x="289166" y="280333"/>
                </a:lnTo>
                <a:lnTo>
                  <a:pt x="290323" y="281193"/>
                </a:lnTo>
                <a:lnTo>
                  <a:pt x="291480" y="282048"/>
                </a:lnTo>
                <a:lnTo>
                  <a:pt x="292636" y="282900"/>
                </a:lnTo>
                <a:lnTo>
                  <a:pt x="293793" y="283749"/>
                </a:lnTo>
                <a:lnTo>
                  <a:pt x="294949" y="284594"/>
                </a:lnTo>
                <a:lnTo>
                  <a:pt x="296106" y="285435"/>
                </a:lnTo>
                <a:lnTo>
                  <a:pt x="297263" y="286272"/>
                </a:lnTo>
                <a:lnTo>
                  <a:pt x="298419" y="287106"/>
                </a:lnTo>
                <a:lnTo>
                  <a:pt x="299576" y="287936"/>
                </a:lnTo>
                <a:lnTo>
                  <a:pt x="300732" y="288762"/>
                </a:lnTo>
                <a:lnTo>
                  <a:pt x="301889" y="289585"/>
                </a:lnTo>
                <a:lnTo>
                  <a:pt x="303046" y="290404"/>
                </a:lnTo>
                <a:lnTo>
                  <a:pt x="304203" y="291219"/>
                </a:lnTo>
                <a:lnTo>
                  <a:pt x="305359" y="292029"/>
                </a:lnTo>
                <a:lnTo>
                  <a:pt x="306516" y="292837"/>
                </a:lnTo>
                <a:lnTo>
                  <a:pt x="307673" y="293640"/>
                </a:lnTo>
                <a:lnTo>
                  <a:pt x="308829" y="294439"/>
                </a:lnTo>
                <a:lnTo>
                  <a:pt x="309986" y="295235"/>
                </a:lnTo>
                <a:lnTo>
                  <a:pt x="311143" y="296026"/>
                </a:lnTo>
                <a:lnTo>
                  <a:pt x="312299" y="296814"/>
                </a:lnTo>
                <a:lnTo>
                  <a:pt x="313456" y="297598"/>
                </a:lnTo>
                <a:lnTo>
                  <a:pt x="314612" y="298377"/>
                </a:lnTo>
                <a:lnTo>
                  <a:pt x="315769" y="299153"/>
                </a:lnTo>
                <a:lnTo>
                  <a:pt x="316926" y="299925"/>
                </a:lnTo>
                <a:lnTo>
                  <a:pt x="318082" y="300692"/>
                </a:lnTo>
                <a:lnTo>
                  <a:pt x="319239" y="301455"/>
                </a:lnTo>
                <a:lnTo>
                  <a:pt x="320396" y="302214"/>
                </a:lnTo>
                <a:lnTo>
                  <a:pt x="321553" y="302969"/>
                </a:lnTo>
                <a:lnTo>
                  <a:pt x="322709" y="303720"/>
                </a:lnTo>
                <a:lnTo>
                  <a:pt x="323866" y="304467"/>
                </a:lnTo>
                <a:lnTo>
                  <a:pt x="325023" y="305209"/>
                </a:lnTo>
                <a:lnTo>
                  <a:pt x="326179" y="305948"/>
                </a:lnTo>
                <a:lnTo>
                  <a:pt x="327336" y="306682"/>
                </a:lnTo>
                <a:lnTo>
                  <a:pt x="328493" y="307412"/>
                </a:lnTo>
                <a:lnTo>
                  <a:pt x="329649" y="308137"/>
                </a:lnTo>
                <a:lnTo>
                  <a:pt x="330806" y="308859"/>
                </a:lnTo>
                <a:lnTo>
                  <a:pt x="331962" y="309575"/>
                </a:lnTo>
                <a:lnTo>
                  <a:pt x="333119" y="310288"/>
                </a:lnTo>
                <a:lnTo>
                  <a:pt x="334276" y="310996"/>
                </a:lnTo>
                <a:lnTo>
                  <a:pt x="335432" y="311700"/>
                </a:lnTo>
                <a:lnTo>
                  <a:pt x="336589" y="312400"/>
                </a:lnTo>
                <a:lnTo>
                  <a:pt x="337746" y="313095"/>
                </a:lnTo>
                <a:lnTo>
                  <a:pt x="338903" y="313786"/>
                </a:lnTo>
                <a:lnTo>
                  <a:pt x="340059" y="314472"/>
                </a:lnTo>
                <a:lnTo>
                  <a:pt x="341216" y="315154"/>
                </a:lnTo>
                <a:lnTo>
                  <a:pt x="342373" y="315831"/>
                </a:lnTo>
                <a:lnTo>
                  <a:pt x="343529" y="316504"/>
                </a:lnTo>
                <a:lnTo>
                  <a:pt x="344686" y="317172"/>
                </a:lnTo>
                <a:lnTo>
                  <a:pt x="345842" y="317836"/>
                </a:lnTo>
                <a:lnTo>
                  <a:pt x="346999" y="318495"/>
                </a:lnTo>
                <a:lnTo>
                  <a:pt x="348156" y="319150"/>
                </a:lnTo>
                <a:lnTo>
                  <a:pt x="349312" y="319800"/>
                </a:lnTo>
                <a:lnTo>
                  <a:pt x="350469" y="320446"/>
                </a:lnTo>
                <a:lnTo>
                  <a:pt x="351626" y="321087"/>
                </a:lnTo>
                <a:lnTo>
                  <a:pt x="352782" y="321724"/>
                </a:lnTo>
                <a:lnTo>
                  <a:pt x="353939" y="322356"/>
                </a:lnTo>
                <a:lnTo>
                  <a:pt x="355096" y="322983"/>
                </a:lnTo>
                <a:lnTo>
                  <a:pt x="356253" y="323605"/>
                </a:lnTo>
                <a:lnTo>
                  <a:pt x="357409" y="324223"/>
                </a:lnTo>
                <a:lnTo>
                  <a:pt x="358566" y="324837"/>
                </a:lnTo>
                <a:lnTo>
                  <a:pt x="359723" y="325445"/>
                </a:lnTo>
                <a:lnTo>
                  <a:pt x="360879" y="326049"/>
                </a:lnTo>
                <a:lnTo>
                  <a:pt x="362036" y="326648"/>
                </a:lnTo>
                <a:lnTo>
                  <a:pt x="363192" y="327243"/>
                </a:lnTo>
                <a:lnTo>
                  <a:pt x="364349" y="327833"/>
                </a:lnTo>
                <a:lnTo>
                  <a:pt x="365506" y="328418"/>
                </a:lnTo>
                <a:lnTo>
                  <a:pt x="366662" y="328998"/>
                </a:lnTo>
                <a:lnTo>
                  <a:pt x="367819" y="329573"/>
                </a:lnTo>
                <a:lnTo>
                  <a:pt x="368976" y="330145"/>
                </a:lnTo>
                <a:lnTo>
                  <a:pt x="370132" y="330710"/>
                </a:lnTo>
                <a:lnTo>
                  <a:pt x="371289" y="331272"/>
                </a:lnTo>
                <a:lnTo>
                  <a:pt x="372446" y="331828"/>
                </a:lnTo>
                <a:lnTo>
                  <a:pt x="373603" y="332380"/>
                </a:lnTo>
                <a:lnTo>
                  <a:pt x="374759" y="332927"/>
                </a:lnTo>
                <a:lnTo>
                  <a:pt x="375916" y="333469"/>
                </a:lnTo>
                <a:lnTo>
                  <a:pt x="377073" y="334007"/>
                </a:lnTo>
                <a:lnTo>
                  <a:pt x="378229" y="334539"/>
                </a:lnTo>
                <a:lnTo>
                  <a:pt x="379386" y="335067"/>
                </a:lnTo>
                <a:lnTo>
                  <a:pt x="380542" y="335590"/>
                </a:lnTo>
                <a:lnTo>
                  <a:pt x="381699" y="336108"/>
                </a:lnTo>
                <a:lnTo>
                  <a:pt x="382855" y="336622"/>
                </a:lnTo>
                <a:lnTo>
                  <a:pt x="384012" y="337130"/>
                </a:lnTo>
                <a:lnTo>
                  <a:pt x="385169" y="337634"/>
                </a:lnTo>
                <a:lnTo>
                  <a:pt x="386326" y="338133"/>
                </a:lnTo>
                <a:lnTo>
                  <a:pt x="387482" y="338627"/>
                </a:lnTo>
                <a:lnTo>
                  <a:pt x="388639" y="339116"/>
                </a:lnTo>
                <a:lnTo>
                  <a:pt x="389796" y="339601"/>
                </a:lnTo>
                <a:lnTo>
                  <a:pt x="390953" y="340081"/>
                </a:lnTo>
                <a:lnTo>
                  <a:pt x="392112" y="340556"/>
                </a:lnTo>
                <a:lnTo>
                  <a:pt x="393263" y="341026"/>
                </a:lnTo>
                <a:lnTo>
                  <a:pt x="394421" y="341492"/>
                </a:lnTo>
                <a:lnTo>
                  <a:pt x="395578" y="341952"/>
                </a:lnTo>
                <a:lnTo>
                  <a:pt x="396736" y="342407"/>
                </a:lnTo>
                <a:lnTo>
                  <a:pt x="397893" y="342859"/>
                </a:lnTo>
                <a:lnTo>
                  <a:pt x="399051" y="343305"/>
                </a:lnTo>
                <a:lnTo>
                  <a:pt x="400208" y="343746"/>
                </a:lnTo>
                <a:lnTo>
                  <a:pt x="401360" y="344183"/>
                </a:lnTo>
                <a:lnTo>
                  <a:pt x="402517" y="344615"/>
                </a:lnTo>
                <a:lnTo>
                  <a:pt x="403675" y="345042"/>
                </a:lnTo>
                <a:lnTo>
                  <a:pt x="404832" y="345465"/>
                </a:lnTo>
                <a:lnTo>
                  <a:pt x="405990" y="345882"/>
                </a:lnTo>
                <a:lnTo>
                  <a:pt x="407147" y="346295"/>
                </a:lnTo>
                <a:lnTo>
                  <a:pt x="408305" y="346704"/>
                </a:lnTo>
                <a:lnTo>
                  <a:pt x="409457" y="347107"/>
                </a:lnTo>
                <a:lnTo>
                  <a:pt x="410614" y="347506"/>
                </a:lnTo>
                <a:lnTo>
                  <a:pt x="411772" y="347900"/>
                </a:lnTo>
                <a:lnTo>
                  <a:pt x="412929" y="348290"/>
                </a:lnTo>
                <a:lnTo>
                  <a:pt x="414087" y="348675"/>
                </a:lnTo>
                <a:lnTo>
                  <a:pt x="415244" y="349055"/>
                </a:lnTo>
                <a:lnTo>
                  <a:pt x="416402" y="349431"/>
                </a:lnTo>
                <a:lnTo>
                  <a:pt x="417553" y="349802"/>
                </a:lnTo>
                <a:lnTo>
                  <a:pt x="418711" y="350169"/>
                </a:lnTo>
                <a:lnTo>
                  <a:pt x="419868" y="350531"/>
                </a:lnTo>
                <a:lnTo>
                  <a:pt x="421026" y="350888"/>
                </a:lnTo>
                <a:lnTo>
                  <a:pt x="422183" y="351240"/>
                </a:lnTo>
                <a:lnTo>
                  <a:pt x="423341" y="351589"/>
                </a:lnTo>
                <a:lnTo>
                  <a:pt x="424498" y="351933"/>
                </a:lnTo>
                <a:lnTo>
                  <a:pt x="425650" y="352272"/>
                </a:lnTo>
                <a:lnTo>
                  <a:pt x="426807" y="352607"/>
                </a:lnTo>
                <a:lnTo>
                  <a:pt x="427965" y="352938"/>
                </a:lnTo>
                <a:lnTo>
                  <a:pt x="429122" y="353264"/>
                </a:lnTo>
                <a:lnTo>
                  <a:pt x="430280" y="353585"/>
                </a:lnTo>
                <a:lnTo>
                  <a:pt x="431437" y="353902"/>
                </a:lnTo>
                <a:lnTo>
                  <a:pt x="432595" y="354215"/>
                </a:lnTo>
                <a:lnTo>
                  <a:pt x="433746" y="354524"/>
                </a:lnTo>
                <a:lnTo>
                  <a:pt x="434904" y="354828"/>
                </a:lnTo>
                <a:lnTo>
                  <a:pt x="436061" y="355128"/>
                </a:lnTo>
                <a:lnTo>
                  <a:pt x="437219" y="355424"/>
                </a:lnTo>
                <a:lnTo>
                  <a:pt x="438376" y="355716"/>
                </a:lnTo>
                <a:lnTo>
                  <a:pt x="439534" y="356003"/>
                </a:lnTo>
                <a:lnTo>
                  <a:pt x="440691" y="356286"/>
                </a:lnTo>
                <a:lnTo>
                  <a:pt x="441843" y="356565"/>
                </a:lnTo>
                <a:lnTo>
                  <a:pt x="443000" y="356840"/>
                </a:lnTo>
                <a:lnTo>
                  <a:pt x="444158" y="357111"/>
                </a:lnTo>
                <a:lnTo>
                  <a:pt x="445315" y="357377"/>
                </a:lnTo>
                <a:lnTo>
                  <a:pt x="446473" y="357640"/>
                </a:lnTo>
                <a:lnTo>
                  <a:pt x="447630" y="357898"/>
                </a:lnTo>
                <a:lnTo>
                  <a:pt x="448788" y="358153"/>
                </a:lnTo>
                <a:lnTo>
                  <a:pt x="449939" y="358404"/>
                </a:lnTo>
                <a:lnTo>
                  <a:pt x="451097" y="358651"/>
                </a:lnTo>
                <a:lnTo>
                  <a:pt x="452254" y="358894"/>
                </a:lnTo>
                <a:lnTo>
                  <a:pt x="453412" y="359133"/>
                </a:lnTo>
                <a:lnTo>
                  <a:pt x="454569" y="359368"/>
                </a:lnTo>
                <a:lnTo>
                  <a:pt x="455727" y="359599"/>
                </a:lnTo>
                <a:lnTo>
                  <a:pt x="456884" y="359827"/>
                </a:lnTo>
                <a:lnTo>
                  <a:pt x="458042" y="360051"/>
                </a:lnTo>
                <a:lnTo>
                  <a:pt x="459193" y="360271"/>
                </a:lnTo>
                <a:lnTo>
                  <a:pt x="460351" y="360487"/>
                </a:lnTo>
                <a:lnTo>
                  <a:pt x="461508" y="360701"/>
                </a:lnTo>
                <a:lnTo>
                  <a:pt x="462666" y="360910"/>
                </a:lnTo>
                <a:lnTo>
                  <a:pt x="463823" y="361116"/>
                </a:lnTo>
                <a:lnTo>
                  <a:pt x="464981" y="361318"/>
                </a:lnTo>
                <a:lnTo>
                  <a:pt x="466138" y="361517"/>
                </a:lnTo>
                <a:lnTo>
                  <a:pt x="467290" y="361712"/>
                </a:lnTo>
                <a:lnTo>
                  <a:pt x="468447" y="361904"/>
                </a:lnTo>
                <a:lnTo>
                  <a:pt x="469605" y="362093"/>
                </a:lnTo>
                <a:lnTo>
                  <a:pt x="470762" y="362278"/>
                </a:lnTo>
                <a:lnTo>
                  <a:pt x="471920" y="362459"/>
                </a:lnTo>
                <a:lnTo>
                  <a:pt x="473077" y="362638"/>
                </a:lnTo>
                <a:lnTo>
                  <a:pt x="474235" y="362814"/>
                </a:lnTo>
                <a:lnTo>
                  <a:pt x="475386" y="362986"/>
                </a:lnTo>
                <a:lnTo>
                  <a:pt x="476544" y="363154"/>
                </a:lnTo>
                <a:lnTo>
                  <a:pt x="477701" y="363320"/>
                </a:lnTo>
                <a:lnTo>
                  <a:pt x="478859" y="363483"/>
                </a:lnTo>
                <a:lnTo>
                  <a:pt x="480016" y="363643"/>
                </a:lnTo>
                <a:lnTo>
                  <a:pt x="481174" y="363800"/>
                </a:lnTo>
                <a:lnTo>
                  <a:pt x="482331" y="363953"/>
                </a:lnTo>
                <a:lnTo>
                  <a:pt x="483483" y="364104"/>
                </a:lnTo>
                <a:lnTo>
                  <a:pt x="484641" y="364252"/>
                </a:lnTo>
                <a:lnTo>
                  <a:pt x="485798" y="364397"/>
                </a:lnTo>
                <a:lnTo>
                  <a:pt x="486956" y="364539"/>
                </a:lnTo>
                <a:lnTo>
                  <a:pt x="488113" y="364679"/>
                </a:lnTo>
                <a:lnTo>
                  <a:pt x="489271" y="364816"/>
                </a:lnTo>
                <a:lnTo>
                  <a:pt x="490428" y="364949"/>
                </a:lnTo>
                <a:lnTo>
                  <a:pt x="491580" y="365081"/>
                </a:lnTo>
                <a:lnTo>
                  <a:pt x="492737" y="365210"/>
                </a:lnTo>
                <a:lnTo>
                  <a:pt x="493895" y="365335"/>
                </a:lnTo>
                <a:lnTo>
                  <a:pt x="495052" y="365459"/>
                </a:lnTo>
                <a:lnTo>
                  <a:pt x="496210" y="365580"/>
                </a:lnTo>
                <a:lnTo>
                  <a:pt x="497367" y="365699"/>
                </a:lnTo>
                <a:lnTo>
                  <a:pt x="498525" y="365814"/>
                </a:lnTo>
                <a:lnTo>
                  <a:pt x="499676" y="365928"/>
                </a:lnTo>
                <a:lnTo>
                  <a:pt x="500834" y="366040"/>
                </a:lnTo>
                <a:lnTo>
                  <a:pt x="501991" y="366149"/>
                </a:lnTo>
                <a:lnTo>
                  <a:pt x="503149" y="366255"/>
                </a:lnTo>
                <a:lnTo>
                  <a:pt x="504306" y="366360"/>
                </a:lnTo>
                <a:lnTo>
                  <a:pt x="505464" y="366462"/>
                </a:lnTo>
                <a:lnTo>
                  <a:pt x="506621" y="366563"/>
                </a:lnTo>
                <a:lnTo>
                  <a:pt x="507773" y="366661"/>
                </a:lnTo>
                <a:lnTo>
                  <a:pt x="508930" y="366756"/>
                </a:lnTo>
                <a:lnTo>
                  <a:pt x="510088" y="366850"/>
                </a:lnTo>
                <a:lnTo>
                  <a:pt x="511245" y="366942"/>
                </a:lnTo>
                <a:lnTo>
                  <a:pt x="512403" y="367032"/>
                </a:lnTo>
                <a:lnTo>
                  <a:pt x="513560" y="367120"/>
                </a:lnTo>
                <a:lnTo>
                  <a:pt x="514718" y="367206"/>
                </a:lnTo>
                <a:lnTo>
                  <a:pt x="515869" y="367290"/>
                </a:lnTo>
                <a:lnTo>
                  <a:pt x="517027" y="367372"/>
                </a:lnTo>
                <a:lnTo>
                  <a:pt x="518184" y="367453"/>
                </a:lnTo>
                <a:lnTo>
                  <a:pt x="519342" y="367532"/>
                </a:lnTo>
                <a:lnTo>
                  <a:pt x="520499" y="367609"/>
                </a:lnTo>
                <a:lnTo>
                  <a:pt x="521657" y="367685"/>
                </a:lnTo>
                <a:lnTo>
                  <a:pt x="522814" y="367758"/>
                </a:lnTo>
                <a:lnTo>
                  <a:pt x="523966" y="367830"/>
                </a:lnTo>
                <a:lnTo>
                  <a:pt x="525123" y="367901"/>
                </a:lnTo>
                <a:lnTo>
                  <a:pt x="526281" y="367970"/>
                </a:lnTo>
                <a:lnTo>
                  <a:pt x="527438" y="368038"/>
                </a:lnTo>
                <a:lnTo>
                  <a:pt x="528596" y="368104"/>
                </a:lnTo>
                <a:lnTo>
                  <a:pt x="529753" y="368169"/>
                </a:lnTo>
                <a:lnTo>
                  <a:pt x="530911" y="368232"/>
                </a:lnTo>
                <a:lnTo>
                  <a:pt x="532068" y="368294"/>
                </a:lnTo>
                <a:lnTo>
                  <a:pt x="533220" y="368355"/>
                </a:lnTo>
                <a:lnTo>
                  <a:pt x="534377" y="368415"/>
                </a:lnTo>
                <a:lnTo>
                  <a:pt x="535535" y="368473"/>
                </a:lnTo>
                <a:lnTo>
                  <a:pt x="536692" y="368530"/>
                </a:lnTo>
                <a:lnTo>
                  <a:pt x="537850" y="368586"/>
                </a:lnTo>
                <a:lnTo>
                  <a:pt x="539007" y="368641"/>
                </a:lnTo>
                <a:lnTo>
                  <a:pt x="540165" y="368694"/>
                </a:lnTo>
                <a:lnTo>
                  <a:pt x="541316" y="368746"/>
                </a:lnTo>
                <a:lnTo>
                  <a:pt x="542474" y="368798"/>
                </a:lnTo>
                <a:lnTo>
                  <a:pt x="543631" y="368849"/>
                </a:lnTo>
                <a:lnTo>
                  <a:pt x="544789" y="368898"/>
                </a:lnTo>
                <a:lnTo>
                  <a:pt x="545946" y="368947"/>
                </a:lnTo>
                <a:lnTo>
                  <a:pt x="547104" y="368995"/>
                </a:lnTo>
                <a:lnTo>
                  <a:pt x="548261" y="369042"/>
                </a:lnTo>
                <a:lnTo>
                  <a:pt x="549413" y="369088"/>
                </a:lnTo>
                <a:lnTo>
                  <a:pt x="550570" y="369133"/>
                </a:lnTo>
                <a:lnTo>
                  <a:pt x="551728" y="369178"/>
                </a:lnTo>
                <a:lnTo>
                  <a:pt x="552885" y="369221"/>
                </a:lnTo>
                <a:lnTo>
                  <a:pt x="554043" y="369265"/>
                </a:lnTo>
                <a:lnTo>
                  <a:pt x="555200" y="369307"/>
                </a:lnTo>
                <a:lnTo>
                  <a:pt x="556358" y="369349"/>
                </a:lnTo>
                <a:lnTo>
                  <a:pt x="557510" y="369390"/>
                </a:lnTo>
                <a:lnTo>
                  <a:pt x="558667" y="369431"/>
                </a:lnTo>
                <a:lnTo>
                  <a:pt x="559825" y="369471"/>
                </a:lnTo>
                <a:lnTo>
                  <a:pt x="560982" y="369511"/>
                </a:lnTo>
                <a:lnTo>
                  <a:pt x="562140" y="369550"/>
                </a:lnTo>
                <a:lnTo>
                  <a:pt x="563297" y="369589"/>
                </a:lnTo>
                <a:lnTo>
                  <a:pt x="564454" y="369627"/>
                </a:lnTo>
                <a:lnTo>
                  <a:pt x="565606" y="369665"/>
                </a:lnTo>
                <a:lnTo>
                  <a:pt x="566764" y="369703"/>
                </a:lnTo>
                <a:lnTo>
                  <a:pt x="567921" y="369740"/>
                </a:lnTo>
                <a:lnTo>
                  <a:pt x="569079" y="369778"/>
                </a:lnTo>
                <a:lnTo>
                  <a:pt x="570236" y="369814"/>
                </a:lnTo>
                <a:lnTo>
                  <a:pt x="571394" y="369851"/>
                </a:lnTo>
                <a:lnTo>
                  <a:pt x="572551" y="369887"/>
                </a:lnTo>
                <a:lnTo>
                  <a:pt x="573703" y="369924"/>
                </a:lnTo>
                <a:lnTo>
                  <a:pt x="574860" y="369960"/>
                </a:lnTo>
                <a:lnTo>
                  <a:pt x="576018" y="369996"/>
                </a:lnTo>
                <a:lnTo>
                  <a:pt x="577175" y="370032"/>
                </a:lnTo>
                <a:lnTo>
                  <a:pt x="578333" y="370069"/>
                </a:lnTo>
                <a:lnTo>
                  <a:pt x="579490" y="370105"/>
                </a:lnTo>
                <a:lnTo>
                  <a:pt x="580648" y="370141"/>
                </a:lnTo>
                <a:lnTo>
                  <a:pt x="581799" y="370177"/>
                </a:lnTo>
                <a:lnTo>
                  <a:pt x="582957" y="370213"/>
                </a:lnTo>
                <a:lnTo>
                  <a:pt x="584114" y="370250"/>
                </a:lnTo>
                <a:lnTo>
                  <a:pt x="585272" y="370287"/>
                </a:lnTo>
                <a:lnTo>
                  <a:pt x="586429" y="370323"/>
                </a:lnTo>
                <a:lnTo>
                  <a:pt x="587587" y="370360"/>
                </a:lnTo>
                <a:lnTo>
                  <a:pt x="588744" y="370398"/>
                </a:lnTo>
                <a:lnTo>
                  <a:pt x="589896" y="370435"/>
                </a:lnTo>
                <a:lnTo>
                  <a:pt x="591053" y="370474"/>
                </a:lnTo>
                <a:lnTo>
                  <a:pt x="592211" y="370512"/>
                </a:lnTo>
                <a:lnTo>
                  <a:pt x="593368" y="370551"/>
                </a:lnTo>
                <a:lnTo>
                  <a:pt x="594526" y="370590"/>
                </a:lnTo>
                <a:lnTo>
                  <a:pt x="595683" y="370630"/>
                </a:lnTo>
                <a:lnTo>
                  <a:pt x="596841" y="370670"/>
                </a:lnTo>
                <a:lnTo>
                  <a:pt x="597992" y="370711"/>
                </a:lnTo>
                <a:lnTo>
                  <a:pt x="599150" y="370752"/>
                </a:lnTo>
                <a:lnTo>
                  <a:pt x="600307" y="370793"/>
                </a:lnTo>
                <a:lnTo>
                  <a:pt x="601465" y="370836"/>
                </a:lnTo>
                <a:lnTo>
                  <a:pt x="602622" y="370879"/>
                </a:lnTo>
                <a:lnTo>
                  <a:pt x="603780" y="370923"/>
                </a:lnTo>
                <a:lnTo>
                  <a:pt x="604937" y="370967"/>
                </a:lnTo>
                <a:lnTo>
                  <a:pt x="606089" y="371013"/>
                </a:lnTo>
                <a:lnTo>
                  <a:pt x="607246" y="371059"/>
                </a:lnTo>
                <a:lnTo>
                  <a:pt x="608404" y="371106"/>
                </a:lnTo>
                <a:lnTo>
                  <a:pt x="609561" y="371154"/>
                </a:lnTo>
                <a:lnTo>
                  <a:pt x="610719" y="371203"/>
                </a:lnTo>
                <a:lnTo>
                  <a:pt x="611876" y="371252"/>
                </a:lnTo>
                <a:lnTo>
                  <a:pt x="613034" y="371302"/>
                </a:lnTo>
                <a:lnTo>
                  <a:pt x="614191" y="371354"/>
                </a:lnTo>
                <a:lnTo>
                  <a:pt x="615343" y="371407"/>
                </a:lnTo>
                <a:lnTo>
                  <a:pt x="616500" y="371460"/>
                </a:lnTo>
                <a:lnTo>
                  <a:pt x="617658" y="371515"/>
                </a:lnTo>
                <a:lnTo>
                  <a:pt x="618815" y="371571"/>
                </a:lnTo>
                <a:lnTo>
                  <a:pt x="619973" y="371628"/>
                </a:lnTo>
                <a:lnTo>
                  <a:pt x="621130" y="371686"/>
                </a:lnTo>
                <a:lnTo>
                  <a:pt x="622288" y="371746"/>
                </a:lnTo>
                <a:lnTo>
                  <a:pt x="623439" y="371806"/>
                </a:lnTo>
                <a:lnTo>
                  <a:pt x="624597" y="371869"/>
                </a:lnTo>
                <a:lnTo>
                  <a:pt x="625754" y="371932"/>
                </a:lnTo>
                <a:lnTo>
                  <a:pt x="626912" y="371997"/>
                </a:lnTo>
                <a:lnTo>
                  <a:pt x="628069" y="372063"/>
                </a:lnTo>
                <a:lnTo>
                  <a:pt x="629227" y="372130"/>
                </a:lnTo>
                <a:lnTo>
                  <a:pt x="630384" y="372199"/>
                </a:lnTo>
                <a:lnTo>
                  <a:pt x="631536" y="372270"/>
                </a:lnTo>
                <a:lnTo>
                  <a:pt x="632694" y="372342"/>
                </a:lnTo>
                <a:lnTo>
                  <a:pt x="633851" y="372416"/>
                </a:lnTo>
                <a:lnTo>
                  <a:pt x="635008" y="372492"/>
                </a:lnTo>
                <a:lnTo>
                  <a:pt x="636166" y="372569"/>
                </a:lnTo>
                <a:lnTo>
                  <a:pt x="637323" y="372648"/>
                </a:lnTo>
                <a:lnTo>
                  <a:pt x="638481" y="372729"/>
                </a:lnTo>
                <a:lnTo>
                  <a:pt x="639633" y="372811"/>
                </a:lnTo>
                <a:lnTo>
                  <a:pt x="640790" y="372895"/>
                </a:lnTo>
                <a:lnTo>
                  <a:pt x="641948" y="372981"/>
                </a:lnTo>
                <a:lnTo>
                  <a:pt x="643105" y="373069"/>
                </a:lnTo>
                <a:lnTo>
                  <a:pt x="644263" y="373158"/>
                </a:lnTo>
                <a:lnTo>
                  <a:pt x="645420" y="373251"/>
                </a:lnTo>
                <a:lnTo>
                  <a:pt x="646578" y="373345"/>
                </a:lnTo>
                <a:lnTo>
                  <a:pt x="647729" y="373440"/>
                </a:lnTo>
                <a:lnTo>
                  <a:pt x="648887" y="373538"/>
                </a:lnTo>
                <a:lnTo>
                  <a:pt x="650044" y="373639"/>
                </a:lnTo>
                <a:lnTo>
                  <a:pt x="651202" y="373741"/>
                </a:lnTo>
                <a:lnTo>
                  <a:pt x="652359" y="373845"/>
                </a:lnTo>
                <a:lnTo>
                  <a:pt x="653517" y="373952"/>
                </a:lnTo>
                <a:lnTo>
                  <a:pt x="654674" y="374061"/>
                </a:lnTo>
                <a:lnTo>
                  <a:pt x="655826" y="374172"/>
                </a:lnTo>
                <a:lnTo>
                  <a:pt x="656983" y="374286"/>
                </a:lnTo>
                <a:lnTo>
                  <a:pt x="658141" y="374402"/>
                </a:lnTo>
                <a:lnTo>
                  <a:pt x="659298" y="374521"/>
                </a:lnTo>
                <a:lnTo>
                  <a:pt x="660456" y="374642"/>
                </a:lnTo>
                <a:lnTo>
                  <a:pt x="661613" y="374765"/>
                </a:lnTo>
                <a:lnTo>
                  <a:pt x="662771" y="374891"/>
                </a:lnTo>
                <a:lnTo>
                  <a:pt x="663922" y="375020"/>
                </a:lnTo>
                <a:lnTo>
                  <a:pt x="665080" y="375152"/>
                </a:lnTo>
                <a:lnTo>
                  <a:pt x="666237" y="375285"/>
                </a:lnTo>
                <a:lnTo>
                  <a:pt x="667395" y="375422"/>
                </a:lnTo>
                <a:lnTo>
                  <a:pt x="668552" y="375561"/>
                </a:lnTo>
                <a:lnTo>
                  <a:pt x="669710" y="375704"/>
                </a:lnTo>
                <a:lnTo>
                  <a:pt x="670867" y="375848"/>
                </a:lnTo>
                <a:lnTo>
                  <a:pt x="672019" y="375997"/>
                </a:lnTo>
                <a:lnTo>
                  <a:pt x="673176" y="376147"/>
                </a:lnTo>
                <a:lnTo>
                  <a:pt x="674334" y="376301"/>
                </a:lnTo>
                <a:lnTo>
                  <a:pt x="675491" y="376458"/>
                </a:lnTo>
                <a:lnTo>
                  <a:pt x="676649" y="376617"/>
                </a:lnTo>
                <a:lnTo>
                  <a:pt x="677806" y="376780"/>
                </a:lnTo>
                <a:lnTo>
                  <a:pt x="678964" y="376946"/>
                </a:lnTo>
                <a:lnTo>
                  <a:pt x="680115" y="377115"/>
                </a:lnTo>
                <a:lnTo>
                  <a:pt x="681273" y="377287"/>
                </a:lnTo>
                <a:lnTo>
                  <a:pt x="682430" y="377462"/>
                </a:lnTo>
                <a:lnTo>
                  <a:pt x="683588" y="377641"/>
                </a:lnTo>
                <a:lnTo>
                  <a:pt x="684745" y="377823"/>
                </a:lnTo>
                <a:lnTo>
                  <a:pt x="685903" y="378008"/>
                </a:lnTo>
                <a:lnTo>
                  <a:pt x="687060" y="378196"/>
                </a:lnTo>
                <a:lnTo>
                  <a:pt x="688218" y="378388"/>
                </a:lnTo>
                <a:lnTo>
                  <a:pt x="689369" y="378584"/>
                </a:lnTo>
                <a:lnTo>
                  <a:pt x="690527" y="378782"/>
                </a:lnTo>
                <a:lnTo>
                  <a:pt x="691684" y="378985"/>
                </a:lnTo>
                <a:lnTo>
                  <a:pt x="692842" y="379190"/>
                </a:lnTo>
                <a:lnTo>
                  <a:pt x="693999" y="379400"/>
                </a:lnTo>
                <a:lnTo>
                  <a:pt x="695157" y="379613"/>
                </a:lnTo>
                <a:lnTo>
                  <a:pt x="696314" y="379829"/>
                </a:lnTo>
                <a:lnTo>
                  <a:pt x="697466" y="380050"/>
                </a:lnTo>
                <a:lnTo>
                  <a:pt x="698623" y="380274"/>
                </a:lnTo>
                <a:lnTo>
                  <a:pt x="699781" y="380501"/>
                </a:lnTo>
                <a:lnTo>
                  <a:pt x="700938" y="380733"/>
                </a:lnTo>
                <a:lnTo>
                  <a:pt x="702096" y="380968"/>
                </a:lnTo>
                <a:lnTo>
                  <a:pt x="703253" y="381207"/>
                </a:lnTo>
                <a:lnTo>
                  <a:pt x="704411" y="381450"/>
                </a:lnTo>
                <a:lnTo>
                  <a:pt x="705563" y="381697"/>
                </a:lnTo>
                <a:lnTo>
                  <a:pt x="706720" y="381948"/>
                </a:lnTo>
                <a:lnTo>
                  <a:pt x="707877" y="382202"/>
                </a:lnTo>
                <a:lnTo>
                  <a:pt x="709035" y="382461"/>
                </a:lnTo>
                <a:lnTo>
                  <a:pt x="710192" y="382724"/>
                </a:lnTo>
                <a:lnTo>
                  <a:pt x="711350" y="382990"/>
                </a:lnTo>
                <a:lnTo>
                  <a:pt x="712508" y="383261"/>
                </a:lnTo>
                <a:lnTo>
                  <a:pt x="713659" y="383536"/>
                </a:lnTo>
                <a:lnTo>
                  <a:pt x="714817" y="383814"/>
                </a:lnTo>
                <a:lnTo>
                  <a:pt x="715974" y="384098"/>
                </a:lnTo>
                <a:lnTo>
                  <a:pt x="717132" y="384385"/>
                </a:lnTo>
                <a:lnTo>
                  <a:pt x="718289" y="384677"/>
                </a:lnTo>
                <a:lnTo>
                  <a:pt x="719447" y="384973"/>
                </a:lnTo>
                <a:lnTo>
                  <a:pt x="720604" y="385273"/>
                </a:lnTo>
                <a:lnTo>
                  <a:pt x="721756" y="385577"/>
                </a:lnTo>
                <a:lnTo>
                  <a:pt x="722913" y="385886"/>
                </a:lnTo>
                <a:lnTo>
                  <a:pt x="724071" y="386198"/>
                </a:lnTo>
                <a:lnTo>
                  <a:pt x="725228" y="386516"/>
                </a:lnTo>
                <a:lnTo>
                  <a:pt x="726386" y="386837"/>
                </a:lnTo>
                <a:lnTo>
                  <a:pt x="727543" y="387163"/>
                </a:lnTo>
                <a:lnTo>
                  <a:pt x="728701" y="387494"/>
                </a:lnTo>
                <a:lnTo>
                  <a:pt x="729852" y="387829"/>
                </a:lnTo>
                <a:lnTo>
                  <a:pt x="731010" y="388168"/>
                </a:lnTo>
                <a:lnTo>
                  <a:pt x="732167" y="388512"/>
                </a:lnTo>
                <a:lnTo>
                  <a:pt x="733325" y="388860"/>
                </a:lnTo>
                <a:lnTo>
                  <a:pt x="734482" y="389213"/>
                </a:lnTo>
                <a:lnTo>
                  <a:pt x="735640" y="389570"/>
                </a:lnTo>
                <a:lnTo>
                  <a:pt x="736797" y="389932"/>
                </a:lnTo>
                <a:lnTo>
                  <a:pt x="737949" y="390299"/>
                </a:lnTo>
                <a:lnTo>
                  <a:pt x="739106" y="390670"/>
                </a:lnTo>
                <a:lnTo>
                  <a:pt x="740264" y="391045"/>
                </a:lnTo>
                <a:lnTo>
                  <a:pt x="741421" y="391426"/>
                </a:lnTo>
                <a:lnTo>
                  <a:pt x="742579" y="391811"/>
                </a:lnTo>
                <a:lnTo>
                  <a:pt x="743736" y="392200"/>
                </a:lnTo>
                <a:lnTo>
                  <a:pt x="744894" y="392594"/>
                </a:lnTo>
                <a:lnTo>
                  <a:pt x="746045" y="392994"/>
                </a:lnTo>
                <a:lnTo>
                  <a:pt x="747203" y="393397"/>
                </a:lnTo>
                <a:lnTo>
                  <a:pt x="748360" y="393806"/>
                </a:lnTo>
                <a:lnTo>
                  <a:pt x="749518" y="394218"/>
                </a:lnTo>
                <a:lnTo>
                  <a:pt x="750675" y="394636"/>
                </a:lnTo>
                <a:lnTo>
                  <a:pt x="751833" y="395059"/>
                </a:lnTo>
                <a:lnTo>
                  <a:pt x="752990" y="395486"/>
                </a:lnTo>
                <a:lnTo>
                  <a:pt x="754142" y="395917"/>
                </a:lnTo>
                <a:lnTo>
                  <a:pt x="755299" y="396354"/>
                </a:lnTo>
                <a:lnTo>
                  <a:pt x="756457" y="396796"/>
                </a:lnTo>
                <a:lnTo>
                  <a:pt x="757614" y="397242"/>
                </a:lnTo>
                <a:lnTo>
                  <a:pt x="758772" y="397693"/>
                </a:lnTo>
                <a:lnTo>
                  <a:pt x="759929" y="398149"/>
                </a:lnTo>
                <a:lnTo>
                  <a:pt x="761087" y="398609"/>
                </a:lnTo>
                <a:lnTo>
                  <a:pt x="762244" y="399075"/>
                </a:lnTo>
                <a:lnTo>
                  <a:pt x="763396" y="399545"/>
                </a:lnTo>
                <a:lnTo>
                  <a:pt x="764553" y="400020"/>
                </a:lnTo>
                <a:lnTo>
                  <a:pt x="765711" y="400500"/>
                </a:lnTo>
                <a:lnTo>
                  <a:pt x="766868" y="400984"/>
                </a:lnTo>
                <a:lnTo>
                  <a:pt x="768026" y="401473"/>
                </a:lnTo>
                <a:lnTo>
                  <a:pt x="769183" y="401968"/>
                </a:lnTo>
                <a:lnTo>
                  <a:pt x="770341" y="402467"/>
                </a:lnTo>
                <a:lnTo>
                  <a:pt x="771492" y="402970"/>
                </a:lnTo>
                <a:lnTo>
                  <a:pt x="772650" y="403479"/>
                </a:lnTo>
                <a:lnTo>
                  <a:pt x="773807" y="403993"/>
                </a:lnTo>
                <a:lnTo>
                  <a:pt x="774965" y="404511"/>
                </a:lnTo>
                <a:lnTo>
                  <a:pt x="776122" y="405034"/>
                </a:lnTo>
                <a:lnTo>
                  <a:pt x="777280" y="405561"/>
                </a:lnTo>
                <a:lnTo>
                  <a:pt x="778437" y="406094"/>
                </a:lnTo>
                <a:lnTo>
                  <a:pt x="779589" y="406631"/>
                </a:lnTo>
                <a:lnTo>
                  <a:pt x="780746" y="407173"/>
                </a:lnTo>
                <a:lnTo>
                  <a:pt x="781904" y="407721"/>
                </a:lnTo>
                <a:lnTo>
                  <a:pt x="783061" y="408272"/>
                </a:lnTo>
                <a:lnTo>
                  <a:pt x="784219" y="408829"/>
                </a:lnTo>
                <a:lnTo>
                  <a:pt x="785377" y="409390"/>
                </a:lnTo>
                <a:lnTo>
                  <a:pt x="786534" y="409956"/>
                </a:lnTo>
                <a:lnTo>
                  <a:pt x="787686" y="410527"/>
                </a:lnTo>
                <a:lnTo>
                  <a:pt x="788843" y="411103"/>
                </a:lnTo>
                <a:lnTo>
                  <a:pt x="790001" y="411683"/>
                </a:lnTo>
                <a:lnTo>
                  <a:pt x="791158" y="412268"/>
                </a:lnTo>
                <a:lnTo>
                  <a:pt x="792316" y="412858"/>
                </a:lnTo>
                <a:lnTo>
                  <a:pt x="793473" y="413452"/>
                </a:lnTo>
                <a:lnTo>
                  <a:pt x="794631" y="414052"/>
                </a:lnTo>
                <a:lnTo>
                  <a:pt x="795782" y="414656"/>
                </a:lnTo>
                <a:lnTo>
                  <a:pt x="796940" y="415264"/>
                </a:lnTo>
                <a:lnTo>
                  <a:pt x="798097" y="415878"/>
                </a:lnTo>
                <a:lnTo>
                  <a:pt x="799255" y="416495"/>
                </a:lnTo>
                <a:lnTo>
                  <a:pt x="800412" y="417118"/>
                </a:lnTo>
                <a:lnTo>
                  <a:pt x="801570" y="417745"/>
                </a:lnTo>
                <a:lnTo>
                  <a:pt x="802727" y="418377"/>
                </a:lnTo>
                <a:lnTo>
                  <a:pt x="803879" y="419014"/>
                </a:lnTo>
                <a:lnTo>
                  <a:pt x="805036" y="419654"/>
                </a:lnTo>
                <a:lnTo>
                  <a:pt x="806194" y="420300"/>
                </a:lnTo>
                <a:lnTo>
                  <a:pt x="807351" y="420951"/>
                </a:lnTo>
                <a:lnTo>
                  <a:pt x="808509" y="421605"/>
                </a:lnTo>
                <a:lnTo>
                  <a:pt x="809666" y="422265"/>
                </a:lnTo>
                <a:lnTo>
                  <a:pt x="810824" y="422928"/>
                </a:lnTo>
                <a:lnTo>
                  <a:pt x="811975" y="423597"/>
                </a:lnTo>
                <a:lnTo>
                  <a:pt x="813133" y="424270"/>
                </a:lnTo>
                <a:lnTo>
                  <a:pt x="814290" y="424947"/>
                </a:lnTo>
                <a:lnTo>
                  <a:pt x="815448" y="425629"/>
                </a:lnTo>
                <a:lnTo>
                  <a:pt x="816605" y="426315"/>
                </a:lnTo>
                <a:lnTo>
                  <a:pt x="817763" y="427006"/>
                </a:lnTo>
                <a:lnTo>
                  <a:pt x="818920" y="427701"/>
                </a:lnTo>
                <a:lnTo>
                  <a:pt x="820072" y="428400"/>
                </a:lnTo>
                <a:lnTo>
                  <a:pt x="821229" y="429104"/>
                </a:lnTo>
                <a:lnTo>
                  <a:pt x="822387" y="429812"/>
                </a:lnTo>
                <a:lnTo>
                  <a:pt x="823544" y="430525"/>
                </a:lnTo>
                <a:lnTo>
                  <a:pt x="824702" y="431242"/>
                </a:lnTo>
                <a:lnTo>
                  <a:pt x="825859" y="431963"/>
                </a:lnTo>
                <a:lnTo>
                  <a:pt x="827017" y="432689"/>
                </a:lnTo>
                <a:lnTo>
                  <a:pt x="828168" y="433419"/>
                </a:lnTo>
                <a:lnTo>
                  <a:pt x="829326" y="434153"/>
                </a:lnTo>
                <a:lnTo>
                  <a:pt x="830483" y="434891"/>
                </a:lnTo>
                <a:lnTo>
                  <a:pt x="831641" y="435634"/>
                </a:lnTo>
                <a:lnTo>
                  <a:pt x="832798" y="436381"/>
                </a:lnTo>
                <a:lnTo>
                  <a:pt x="833956" y="437131"/>
                </a:lnTo>
                <a:lnTo>
                  <a:pt x="835113" y="437887"/>
                </a:lnTo>
                <a:lnTo>
                  <a:pt x="836271" y="438645"/>
                </a:lnTo>
                <a:lnTo>
                  <a:pt x="837422" y="439409"/>
                </a:lnTo>
                <a:lnTo>
                  <a:pt x="838580" y="440176"/>
                </a:lnTo>
                <a:lnTo>
                  <a:pt x="839737" y="440948"/>
                </a:lnTo>
                <a:lnTo>
                  <a:pt x="840895" y="441723"/>
                </a:lnTo>
                <a:lnTo>
                  <a:pt x="842052" y="442503"/>
                </a:lnTo>
                <a:lnTo>
                  <a:pt x="843210" y="443287"/>
                </a:lnTo>
                <a:lnTo>
                  <a:pt x="844367" y="444074"/>
                </a:lnTo>
                <a:lnTo>
                  <a:pt x="845519" y="444866"/>
                </a:lnTo>
                <a:lnTo>
                  <a:pt x="846676" y="445661"/>
                </a:lnTo>
                <a:lnTo>
                  <a:pt x="847834" y="446460"/>
                </a:lnTo>
                <a:lnTo>
                  <a:pt x="848991" y="447264"/>
                </a:lnTo>
                <a:lnTo>
                  <a:pt x="850149" y="448071"/>
                </a:lnTo>
                <a:lnTo>
                  <a:pt x="851306" y="448882"/>
                </a:lnTo>
                <a:lnTo>
                  <a:pt x="852464" y="449697"/>
                </a:lnTo>
                <a:lnTo>
                  <a:pt x="853615" y="450516"/>
                </a:lnTo>
                <a:lnTo>
                  <a:pt x="854773" y="451338"/>
                </a:lnTo>
                <a:lnTo>
                  <a:pt x="855930" y="452165"/>
                </a:lnTo>
                <a:lnTo>
                  <a:pt x="857088" y="452995"/>
                </a:lnTo>
                <a:lnTo>
                  <a:pt x="858245" y="453829"/>
                </a:lnTo>
                <a:lnTo>
                  <a:pt x="859403" y="454666"/>
                </a:lnTo>
                <a:lnTo>
                  <a:pt x="860560" y="455507"/>
                </a:lnTo>
                <a:lnTo>
                  <a:pt x="861712" y="456352"/>
                </a:lnTo>
                <a:lnTo>
                  <a:pt x="862870" y="457200"/>
                </a:lnTo>
                <a:lnTo>
                  <a:pt x="864027" y="458052"/>
                </a:lnTo>
                <a:lnTo>
                  <a:pt x="865184" y="458908"/>
                </a:lnTo>
                <a:lnTo>
                  <a:pt x="866342" y="459767"/>
                </a:lnTo>
                <a:lnTo>
                  <a:pt x="867500" y="460630"/>
                </a:lnTo>
                <a:lnTo>
                  <a:pt x="868657" y="461497"/>
                </a:lnTo>
                <a:lnTo>
                  <a:pt x="869809" y="462366"/>
                </a:lnTo>
                <a:lnTo>
                  <a:pt x="870966" y="463240"/>
                </a:lnTo>
                <a:lnTo>
                  <a:pt x="872124" y="464117"/>
                </a:lnTo>
                <a:lnTo>
                  <a:pt x="873281" y="464997"/>
                </a:lnTo>
                <a:lnTo>
                  <a:pt x="874439" y="465881"/>
                </a:lnTo>
                <a:lnTo>
                  <a:pt x="875596" y="466768"/>
                </a:lnTo>
                <a:lnTo>
                  <a:pt x="876754" y="467658"/>
                </a:lnTo>
                <a:lnTo>
                  <a:pt x="877905" y="468552"/>
                </a:lnTo>
                <a:lnTo>
                  <a:pt x="879063" y="469449"/>
                </a:lnTo>
                <a:lnTo>
                  <a:pt x="880220" y="470350"/>
                </a:lnTo>
                <a:lnTo>
                  <a:pt x="881378" y="471253"/>
                </a:lnTo>
                <a:lnTo>
                  <a:pt x="882535" y="472160"/>
                </a:lnTo>
                <a:lnTo>
                  <a:pt x="883693" y="473070"/>
                </a:lnTo>
                <a:lnTo>
                  <a:pt x="884850" y="473983"/>
                </a:lnTo>
                <a:lnTo>
                  <a:pt x="886002" y="474900"/>
                </a:lnTo>
                <a:lnTo>
                  <a:pt x="887159" y="475820"/>
                </a:lnTo>
                <a:lnTo>
                  <a:pt x="888317" y="476743"/>
                </a:lnTo>
                <a:lnTo>
                  <a:pt x="889474" y="477669"/>
                </a:lnTo>
                <a:lnTo>
                  <a:pt x="890632" y="478598"/>
                </a:lnTo>
                <a:lnTo>
                  <a:pt x="891789" y="479530"/>
                </a:lnTo>
                <a:lnTo>
                  <a:pt x="892947" y="480465"/>
                </a:lnTo>
                <a:lnTo>
                  <a:pt x="894098" y="481404"/>
                </a:lnTo>
                <a:lnTo>
                  <a:pt x="895256" y="482345"/>
                </a:lnTo>
                <a:lnTo>
                  <a:pt x="896413" y="483289"/>
                </a:lnTo>
                <a:lnTo>
                  <a:pt x="897571" y="484237"/>
                </a:lnTo>
                <a:lnTo>
                  <a:pt x="898728" y="485187"/>
                </a:lnTo>
                <a:lnTo>
                  <a:pt x="899886" y="486140"/>
                </a:lnTo>
                <a:lnTo>
                  <a:pt x="901043" y="487097"/>
                </a:lnTo>
                <a:lnTo>
                  <a:pt x="902195" y="488056"/>
                </a:lnTo>
                <a:lnTo>
                  <a:pt x="903352" y="489017"/>
                </a:lnTo>
                <a:lnTo>
                  <a:pt x="904510" y="489982"/>
                </a:lnTo>
                <a:lnTo>
                  <a:pt x="905667" y="490949"/>
                </a:lnTo>
                <a:lnTo>
                  <a:pt x="906825" y="491920"/>
                </a:lnTo>
                <a:lnTo>
                  <a:pt x="907982" y="492893"/>
                </a:lnTo>
                <a:lnTo>
                  <a:pt x="909140" y="493869"/>
                </a:lnTo>
                <a:lnTo>
                  <a:pt x="910297" y="494848"/>
                </a:lnTo>
                <a:lnTo>
                  <a:pt x="911449" y="495829"/>
                </a:lnTo>
                <a:lnTo>
                  <a:pt x="912606" y="496813"/>
                </a:lnTo>
                <a:lnTo>
                  <a:pt x="913764" y="497800"/>
                </a:lnTo>
                <a:lnTo>
                  <a:pt x="914921" y="498789"/>
                </a:lnTo>
                <a:lnTo>
                  <a:pt x="916079" y="499781"/>
                </a:lnTo>
                <a:lnTo>
                  <a:pt x="917236" y="500776"/>
                </a:lnTo>
                <a:lnTo>
                  <a:pt x="918394" y="501773"/>
                </a:lnTo>
                <a:lnTo>
                  <a:pt x="919545" y="502773"/>
                </a:lnTo>
                <a:lnTo>
                  <a:pt x="920703" y="503776"/>
                </a:lnTo>
                <a:lnTo>
                  <a:pt x="921860" y="504781"/>
                </a:lnTo>
                <a:lnTo>
                  <a:pt x="923018" y="505788"/>
                </a:lnTo>
                <a:lnTo>
                  <a:pt x="924175" y="506798"/>
                </a:lnTo>
                <a:lnTo>
                  <a:pt x="925333" y="507810"/>
                </a:lnTo>
                <a:lnTo>
                  <a:pt x="926490" y="508826"/>
                </a:lnTo>
                <a:lnTo>
                  <a:pt x="927642" y="509843"/>
                </a:lnTo>
                <a:lnTo>
                  <a:pt x="928799" y="510863"/>
                </a:lnTo>
                <a:lnTo>
                  <a:pt x="929957" y="511885"/>
                </a:lnTo>
                <a:lnTo>
                  <a:pt x="931114" y="512910"/>
                </a:lnTo>
                <a:lnTo>
                  <a:pt x="932272" y="513937"/>
                </a:lnTo>
                <a:lnTo>
                  <a:pt x="933429" y="514966"/>
                </a:lnTo>
                <a:lnTo>
                  <a:pt x="934587" y="515998"/>
                </a:lnTo>
                <a:lnTo>
                  <a:pt x="935739" y="517031"/>
                </a:lnTo>
                <a:lnTo>
                  <a:pt x="936896" y="518068"/>
                </a:lnTo>
                <a:lnTo>
                  <a:pt x="938053" y="519107"/>
                </a:lnTo>
                <a:lnTo>
                  <a:pt x="939211" y="520147"/>
                </a:lnTo>
                <a:lnTo>
                  <a:pt x="940369" y="521191"/>
                </a:lnTo>
                <a:lnTo>
                  <a:pt x="941526" y="522236"/>
                </a:lnTo>
                <a:lnTo>
                  <a:pt x="942684" y="523283"/>
                </a:lnTo>
                <a:lnTo>
                  <a:pt x="943835" y="524333"/>
                </a:lnTo>
                <a:lnTo>
                  <a:pt x="944993" y="525385"/>
                </a:lnTo>
                <a:lnTo>
                  <a:pt x="946150" y="526439"/>
                </a:lnTo>
                <a:lnTo>
                  <a:pt x="947308" y="527495"/>
                </a:lnTo>
                <a:lnTo>
                  <a:pt x="948465" y="528553"/>
                </a:lnTo>
                <a:lnTo>
                  <a:pt x="949623" y="529614"/>
                </a:lnTo>
                <a:lnTo>
                  <a:pt x="950780" y="530676"/>
                </a:lnTo>
                <a:lnTo>
                  <a:pt x="951932" y="531740"/>
                </a:lnTo>
                <a:lnTo>
                  <a:pt x="953089" y="532808"/>
                </a:lnTo>
                <a:lnTo>
                  <a:pt x="954247" y="533876"/>
                </a:lnTo>
                <a:lnTo>
                  <a:pt x="955404" y="534947"/>
                </a:lnTo>
                <a:lnTo>
                  <a:pt x="956562" y="536019"/>
                </a:lnTo>
                <a:lnTo>
                  <a:pt x="957719" y="537094"/>
                </a:lnTo>
                <a:lnTo>
                  <a:pt x="958877" y="538170"/>
                </a:lnTo>
                <a:lnTo>
                  <a:pt x="960028" y="539249"/>
                </a:lnTo>
                <a:lnTo>
                  <a:pt x="961186" y="540330"/>
                </a:lnTo>
                <a:lnTo>
                  <a:pt x="962343" y="541411"/>
                </a:lnTo>
                <a:lnTo>
                  <a:pt x="963501" y="542498"/>
                </a:lnTo>
                <a:lnTo>
                  <a:pt x="964658" y="543585"/>
                </a:lnTo>
                <a:lnTo>
                  <a:pt x="965816" y="544671"/>
                </a:lnTo>
                <a:lnTo>
                  <a:pt x="966973" y="545758"/>
                </a:lnTo>
                <a:lnTo>
                  <a:pt x="968125" y="546850"/>
                </a:lnTo>
                <a:lnTo>
                  <a:pt x="969282" y="547949"/>
                </a:lnTo>
                <a:lnTo>
                  <a:pt x="970440" y="549041"/>
                </a:lnTo>
                <a:lnTo>
                  <a:pt x="971597" y="550140"/>
                </a:lnTo>
                <a:lnTo>
                  <a:pt x="972755" y="551238"/>
                </a:lnTo>
                <a:lnTo>
                  <a:pt x="973912" y="552337"/>
                </a:lnTo>
                <a:lnTo>
                  <a:pt x="975070" y="553441"/>
                </a:lnTo>
                <a:lnTo>
                  <a:pt x="976221" y="554545"/>
                </a:lnTo>
                <a:lnTo>
                  <a:pt x="977379" y="555650"/>
                </a:lnTo>
                <a:lnTo>
                  <a:pt x="978536" y="556760"/>
                </a:lnTo>
                <a:lnTo>
                  <a:pt x="979694" y="557870"/>
                </a:lnTo>
                <a:lnTo>
                  <a:pt x="980851" y="558981"/>
                </a:lnTo>
                <a:lnTo>
                  <a:pt x="982009" y="560091"/>
                </a:lnTo>
                <a:lnTo>
                  <a:pt x="983166" y="561207"/>
                </a:lnTo>
                <a:lnTo>
                  <a:pt x="984324" y="562323"/>
                </a:lnTo>
                <a:lnTo>
                  <a:pt x="985475" y="563439"/>
                </a:lnTo>
                <a:lnTo>
                  <a:pt x="986633" y="564561"/>
                </a:lnTo>
                <a:lnTo>
                  <a:pt x="987790" y="565683"/>
                </a:lnTo>
                <a:lnTo>
                  <a:pt x="988948" y="566805"/>
                </a:lnTo>
                <a:lnTo>
                  <a:pt x="990105" y="567928"/>
                </a:lnTo>
                <a:lnTo>
                  <a:pt x="991263" y="569055"/>
                </a:lnTo>
                <a:lnTo>
                  <a:pt x="992420" y="570183"/>
                </a:lnTo>
                <a:lnTo>
                  <a:pt x="993572" y="571311"/>
                </a:lnTo>
                <a:lnTo>
                  <a:pt x="994729" y="572439"/>
                </a:lnTo>
                <a:lnTo>
                  <a:pt x="995887" y="573573"/>
                </a:lnTo>
                <a:lnTo>
                  <a:pt x="997044" y="574707"/>
                </a:lnTo>
                <a:lnTo>
                  <a:pt x="998202" y="575841"/>
                </a:lnTo>
                <a:lnTo>
                  <a:pt x="999359" y="576981"/>
                </a:lnTo>
                <a:lnTo>
                  <a:pt x="1000517" y="578115"/>
                </a:lnTo>
                <a:lnTo>
                  <a:pt x="1001668" y="579254"/>
                </a:lnTo>
                <a:lnTo>
                  <a:pt x="1002826" y="580394"/>
                </a:lnTo>
                <a:lnTo>
                  <a:pt x="1003983" y="581540"/>
                </a:lnTo>
                <a:lnTo>
                  <a:pt x="1005141" y="582686"/>
                </a:lnTo>
                <a:lnTo>
                  <a:pt x="1006298" y="583825"/>
                </a:lnTo>
                <a:lnTo>
                  <a:pt x="1007456" y="584977"/>
                </a:lnTo>
                <a:lnTo>
                  <a:pt x="1008613" y="586123"/>
                </a:lnTo>
                <a:lnTo>
                  <a:pt x="1009765" y="587274"/>
                </a:lnTo>
                <a:lnTo>
                  <a:pt x="1010923" y="588420"/>
                </a:lnTo>
                <a:lnTo>
                  <a:pt x="1012080" y="589571"/>
                </a:lnTo>
                <a:lnTo>
                  <a:pt x="1013237" y="590729"/>
                </a:lnTo>
                <a:lnTo>
                  <a:pt x="1014395" y="591881"/>
                </a:lnTo>
                <a:lnTo>
                  <a:pt x="1015553" y="593038"/>
                </a:lnTo>
                <a:lnTo>
                  <a:pt x="1016710" y="594196"/>
                </a:lnTo>
                <a:lnTo>
                  <a:pt x="1017862" y="595353"/>
                </a:lnTo>
                <a:lnTo>
                  <a:pt x="1019019" y="596511"/>
                </a:lnTo>
                <a:lnTo>
                  <a:pt x="1020177" y="597674"/>
                </a:lnTo>
                <a:lnTo>
                  <a:pt x="1021334" y="598837"/>
                </a:lnTo>
                <a:lnTo>
                  <a:pt x="1022492" y="600001"/>
                </a:lnTo>
                <a:lnTo>
                  <a:pt x="1023649" y="601164"/>
                </a:lnTo>
                <a:lnTo>
                  <a:pt x="1024807" y="602333"/>
                </a:lnTo>
                <a:lnTo>
                  <a:pt x="1025958" y="603497"/>
                </a:lnTo>
                <a:lnTo>
                  <a:pt x="1027116" y="604666"/>
                </a:lnTo>
                <a:lnTo>
                  <a:pt x="1028273" y="605835"/>
                </a:lnTo>
                <a:lnTo>
                  <a:pt x="1029431" y="607011"/>
                </a:lnTo>
                <a:lnTo>
                  <a:pt x="1030588" y="608180"/>
                </a:lnTo>
                <a:lnTo>
                  <a:pt x="1031746" y="609355"/>
                </a:lnTo>
                <a:lnTo>
                  <a:pt x="1032903" y="610530"/>
                </a:lnTo>
                <a:lnTo>
                  <a:pt x="1034055" y="611706"/>
                </a:lnTo>
                <a:lnTo>
                  <a:pt x="1035212" y="612881"/>
                </a:lnTo>
                <a:lnTo>
                  <a:pt x="1036370" y="614056"/>
                </a:lnTo>
                <a:lnTo>
                  <a:pt x="1037527" y="615237"/>
                </a:lnTo>
                <a:lnTo>
                  <a:pt x="1038685" y="616418"/>
                </a:lnTo>
                <a:lnTo>
                  <a:pt x="1039842" y="617599"/>
                </a:lnTo>
                <a:lnTo>
                  <a:pt x="1041000" y="618780"/>
                </a:lnTo>
                <a:lnTo>
                  <a:pt x="1042151" y="619967"/>
                </a:lnTo>
                <a:lnTo>
                  <a:pt x="1043309" y="621149"/>
                </a:lnTo>
                <a:lnTo>
                  <a:pt x="1044466" y="622336"/>
                </a:lnTo>
                <a:lnTo>
                  <a:pt x="1045624" y="623523"/>
                </a:lnTo>
                <a:lnTo>
                  <a:pt x="1046781" y="624710"/>
                </a:lnTo>
                <a:lnTo>
                  <a:pt x="1047939" y="625897"/>
                </a:lnTo>
                <a:lnTo>
                  <a:pt x="1049096" y="627090"/>
                </a:lnTo>
                <a:lnTo>
                  <a:pt x="1050248" y="628283"/>
                </a:lnTo>
                <a:lnTo>
                  <a:pt x="1051405" y="629470"/>
                </a:lnTo>
                <a:lnTo>
                  <a:pt x="1052563" y="630662"/>
                </a:lnTo>
                <a:lnTo>
                  <a:pt x="1053720" y="631861"/>
                </a:lnTo>
                <a:lnTo>
                  <a:pt x="1054878" y="633054"/>
                </a:lnTo>
                <a:lnTo>
                  <a:pt x="1056035" y="634253"/>
                </a:lnTo>
                <a:lnTo>
                  <a:pt x="1057193" y="635446"/>
                </a:lnTo>
                <a:lnTo>
                  <a:pt x="1058350" y="636645"/>
                </a:lnTo>
                <a:lnTo>
                  <a:pt x="1059502" y="637844"/>
                </a:lnTo>
                <a:lnTo>
                  <a:pt x="1060659" y="639042"/>
                </a:lnTo>
                <a:lnTo>
                  <a:pt x="1061817" y="640247"/>
                </a:lnTo>
                <a:lnTo>
                  <a:pt x="1062974" y="641446"/>
                </a:lnTo>
                <a:lnTo>
                  <a:pt x="1064132" y="642651"/>
                </a:lnTo>
                <a:lnTo>
                  <a:pt x="1065289" y="643856"/>
                </a:lnTo>
                <a:lnTo>
                  <a:pt x="1066447" y="645060"/>
                </a:lnTo>
                <a:lnTo>
                  <a:pt x="1067598" y="646265"/>
                </a:lnTo>
                <a:lnTo>
                  <a:pt x="1068756" y="647470"/>
                </a:lnTo>
                <a:lnTo>
                  <a:pt x="1069913" y="648675"/>
                </a:lnTo>
                <a:lnTo>
                  <a:pt x="1071071" y="649885"/>
                </a:lnTo>
                <a:lnTo>
                  <a:pt x="1072228" y="651096"/>
                </a:lnTo>
                <a:lnTo>
                  <a:pt x="1073386" y="652306"/>
                </a:lnTo>
                <a:lnTo>
                  <a:pt x="1074543" y="653517"/>
                </a:lnTo>
                <a:lnTo>
                  <a:pt x="1075695" y="654728"/>
                </a:lnTo>
                <a:lnTo>
                  <a:pt x="1076853" y="655938"/>
                </a:lnTo>
                <a:lnTo>
                  <a:pt x="1078010" y="657155"/>
                </a:lnTo>
                <a:lnTo>
                  <a:pt x="1079167" y="658366"/>
                </a:lnTo>
                <a:lnTo>
                  <a:pt x="1080325" y="659582"/>
                </a:lnTo>
                <a:lnTo>
                  <a:pt x="1081482" y="660799"/>
                </a:lnTo>
                <a:lnTo>
                  <a:pt x="1082640" y="662015"/>
                </a:lnTo>
                <a:lnTo>
                  <a:pt x="1083792" y="663232"/>
                </a:lnTo>
                <a:lnTo>
                  <a:pt x="1084949" y="664454"/>
                </a:lnTo>
                <a:lnTo>
                  <a:pt x="1086107" y="665671"/>
                </a:lnTo>
                <a:lnTo>
                  <a:pt x="1087264" y="666893"/>
                </a:lnTo>
                <a:lnTo>
                  <a:pt x="1088421" y="668110"/>
                </a:lnTo>
                <a:lnTo>
                  <a:pt x="1089579" y="669332"/>
                </a:lnTo>
                <a:lnTo>
                  <a:pt x="1090736" y="670555"/>
                </a:lnTo>
                <a:lnTo>
                  <a:pt x="1091888" y="671777"/>
                </a:lnTo>
                <a:lnTo>
                  <a:pt x="1093046" y="673005"/>
                </a:lnTo>
                <a:lnTo>
                  <a:pt x="1094203" y="674228"/>
                </a:lnTo>
                <a:lnTo>
                  <a:pt x="1095361" y="675456"/>
                </a:lnTo>
                <a:lnTo>
                  <a:pt x="1096518" y="676679"/>
                </a:lnTo>
                <a:lnTo>
                  <a:pt x="1097675" y="677907"/>
                </a:lnTo>
                <a:lnTo>
                  <a:pt x="1098833" y="679135"/>
                </a:lnTo>
                <a:lnTo>
                  <a:pt x="1099985" y="680364"/>
                </a:lnTo>
                <a:lnTo>
                  <a:pt x="1101142" y="681592"/>
                </a:lnTo>
                <a:lnTo>
                  <a:pt x="1102300" y="682821"/>
                </a:lnTo>
                <a:lnTo>
                  <a:pt x="1103457" y="684055"/>
                </a:lnTo>
                <a:lnTo>
                  <a:pt x="1104615" y="685283"/>
                </a:lnTo>
                <a:lnTo>
                  <a:pt x="1105772" y="686517"/>
                </a:lnTo>
                <a:lnTo>
                  <a:pt x="1106930" y="687752"/>
                </a:lnTo>
                <a:lnTo>
                  <a:pt x="1108081" y="688986"/>
                </a:lnTo>
                <a:lnTo>
                  <a:pt x="1109239" y="690220"/>
                </a:lnTo>
                <a:lnTo>
                  <a:pt x="1110396" y="691455"/>
                </a:lnTo>
                <a:lnTo>
                  <a:pt x="1111554" y="692689"/>
                </a:lnTo>
                <a:lnTo>
                  <a:pt x="1112711" y="693923"/>
                </a:lnTo>
                <a:lnTo>
                  <a:pt x="1113869" y="695163"/>
                </a:lnTo>
                <a:lnTo>
                  <a:pt x="1115026" y="696398"/>
                </a:lnTo>
                <a:lnTo>
                  <a:pt x="1116178" y="697638"/>
                </a:lnTo>
                <a:lnTo>
                  <a:pt x="1117335" y="698878"/>
                </a:lnTo>
                <a:lnTo>
                  <a:pt x="1118493" y="700118"/>
                </a:lnTo>
                <a:lnTo>
                  <a:pt x="1119650" y="701358"/>
                </a:lnTo>
                <a:lnTo>
                  <a:pt x="1120808" y="702598"/>
                </a:lnTo>
                <a:lnTo>
                  <a:pt x="1121965" y="703839"/>
                </a:lnTo>
                <a:lnTo>
                  <a:pt x="1123123" y="705079"/>
                </a:lnTo>
                <a:lnTo>
                  <a:pt x="1124274" y="706325"/>
                </a:lnTo>
                <a:lnTo>
                  <a:pt x="1125432" y="707565"/>
                </a:lnTo>
                <a:lnTo>
                  <a:pt x="1126589" y="708811"/>
                </a:lnTo>
                <a:lnTo>
                  <a:pt x="1127747" y="710057"/>
                </a:lnTo>
                <a:lnTo>
                  <a:pt x="1128904" y="711303"/>
                </a:lnTo>
                <a:lnTo>
                  <a:pt x="1130062" y="712549"/>
                </a:lnTo>
                <a:lnTo>
                  <a:pt x="1131219" y="713795"/>
                </a:lnTo>
                <a:lnTo>
                  <a:pt x="1132371" y="715041"/>
                </a:lnTo>
                <a:lnTo>
                  <a:pt x="1133528" y="716288"/>
                </a:lnTo>
                <a:lnTo>
                  <a:pt x="1134686" y="717534"/>
                </a:lnTo>
                <a:lnTo>
                  <a:pt x="1135843" y="718786"/>
                </a:lnTo>
                <a:lnTo>
                  <a:pt x="1137001" y="720038"/>
                </a:lnTo>
                <a:lnTo>
                  <a:pt x="1138158" y="721284"/>
                </a:lnTo>
                <a:lnTo>
                  <a:pt x="1139316" y="722536"/>
                </a:lnTo>
                <a:lnTo>
                  <a:pt x="1140473" y="723788"/>
                </a:lnTo>
                <a:lnTo>
                  <a:pt x="1141625" y="725040"/>
                </a:lnTo>
                <a:lnTo>
                  <a:pt x="1142782" y="726292"/>
                </a:lnTo>
                <a:lnTo>
                  <a:pt x="1143940" y="727544"/>
                </a:lnTo>
                <a:lnTo>
                  <a:pt x="1145097" y="728796"/>
                </a:lnTo>
                <a:lnTo>
                  <a:pt x="1146255" y="730048"/>
                </a:lnTo>
                <a:lnTo>
                  <a:pt x="1147412" y="731305"/>
                </a:lnTo>
                <a:lnTo>
                  <a:pt x="1148570" y="732557"/>
                </a:lnTo>
                <a:lnTo>
                  <a:pt x="1149721" y="733815"/>
                </a:lnTo>
                <a:lnTo>
                  <a:pt x="1150879" y="735073"/>
                </a:lnTo>
                <a:lnTo>
                  <a:pt x="1152036" y="736325"/>
                </a:lnTo>
                <a:lnTo>
                  <a:pt x="1153194" y="737583"/>
                </a:lnTo>
                <a:lnTo>
                  <a:pt x="1154352" y="738841"/>
                </a:lnTo>
                <a:lnTo>
                  <a:pt x="1155509" y="740099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D1925F4-FF4B-6967-A1BE-3A19B2A1132D}"/>
              </a:ext>
            </a:extLst>
          </p:cNvPr>
          <p:cNvGrpSpPr/>
          <p:nvPr/>
        </p:nvGrpSpPr>
        <p:grpSpPr>
          <a:xfrm>
            <a:off x="2321763" y="2901589"/>
            <a:ext cx="1417339" cy="944893"/>
            <a:chOff x="2321763" y="2901589"/>
            <a:chExt cx="1417339" cy="944893"/>
          </a:xfrm>
        </p:grpSpPr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2665278D-BF5D-C2CB-A9CF-29EBE7C0F38B}"/>
                </a:ext>
              </a:extLst>
            </p:cNvPr>
            <p:cNvSpPr/>
            <p:nvPr/>
          </p:nvSpPr>
          <p:spPr>
            <a:xfrm>
              <a:off x="2321763" y="2901589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5D8FD83-8499-50A3-B8A8-F54E47825A71}"/>
                </a:ext>
              </a:extLst>
            </p:cNvPr>
            <p:cNvSpPr/>
            <p:nvPr/>
          </p:nvSpPr>
          <p:spPr>
            <a:xfrm>
              <a:off x="2487537" y="2929489"/>
              <a:ext cx="1223667" cy="784506"/>
            </a:xfrm>
            <a:custGeom>
              <a:avLst/>
              <a:gdLst>
                <a:gd name="connsiteX0" fmla="*/ 0 w 1223667"/>
                <a:gd name="connsiteY0" fmla="*/ 784507 h 784506"/>
                <a:gd name="connsiteX1" fmla="*/ 1223668 w 1223667"/>
                <a:gd name="connsiteY1" fmla="*/ 784507 h 784506"/>
                <a:gd name="connsiteX2" fmla="*/ 1223668 w 1223667"/>
                <a:gd name="connsiteY2" fmla="*/ 0 h 784506"/>
                <a:gd name="connsiteX3" fmla="*/ 0 w 1223667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667" h="784506">
                  <a:moveTo>
                    <a:pt x="0" y="784507"/>
                  </a:moveTo>
                  <a:lnTo>
                    <a:pt x="1223668" y="784507"/>
                  </a:lnTo>
                  <a:lnTo>
                    <a:pt x="12236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DE9C59FF-A74B-536A-B2E0-AD507F72D3DF}"/>
                </a:ext>
              </a:extLst>
            </p:cNvPr>
            <p:cNvSpPr/>
            <p:nvPr/>
          </p:nvSpPr>
          <p:spPr>
            <a:xfrm>
              <a:off x="2618369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5A1A351-5858-6A83-127D-1BDD79498881}"/>
                </a:ext>
              </a:extLst>
            </p:cNvPr>
            <p:cNvSpPr/>
            <p:nvPr/>
          </p:nvSpPr>
          <p:spPr>
            <a:xfrm>
              <a:off x="2858869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8CA629-B781-D8AA-E12A-FAEA5B80ED60}"/>
                </a:ext>
              </a:extLst>
            </p:cNvPr>
            <p:cNvSpPr/>
            <p:nvPr/>
          </p:nvSpPr>
          <p:spPr>
            <a:xfrm>
              <a:off x="3099368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07D9A-93E2-7EF2-2F66-97489D5BFC4A}"/>
                </a:ext>
              </a:extLst>
            </p:cNvPr>
            <p:cNvSpPr/>
            <p:nvPr/>
          </p:nvSpPr>
          <p:spPr>
            <a:xfrm>
              <a:off x="3339867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EDAEFCA-1C03-CAE0-B7FE-7A0E122D688D}"/>
                </a:ext>
              </a:extLst>
            </p:cNvPr>
            <p:cNvSpPr/>
            <p:nvPr/>
          </p:nvSpPr>
          <p:spPr>
            <a:xfrm>
              <a:off x="3580372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EFF39B6-81E2-AE35-E25A-AA86814E95AA}"/>
                </a:ext>
              </a:extLst>
            </p:cNvPr>
            <p:cNvSpPr/>
            <p:nvPr/>
          </p:nvSpPr>
          <p:spPr>
            <a:xfrm>
              <a:off x="2487537" y="3676525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D89C119-CDAA-4365-E2D3-B7DDD9C9B3A6}"/>
                </a:ext>
              </a:extLst>
            </p:cNvPr>
            <p:cNvSpPr/>
            <p:nvPr/>
          </p:nvSpPr>
          <p:spPr>
            <a:xfrm>
              <a:off x="2487537" y="3483884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95D50F5-C66C-B4F5-99CA-FC91CC2A89ED}"/>
                </a:ext>
              </a:extLst>
            </p:cNvPr>
            <p:cNvSpPr/>
            <p:nvPr/>
          </p:nvSpPr>
          <p:spPr>
            <a:xfrm>
              <a:off x="2487537" y="3291239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A703BFB-F8F8-9174-760E-F834748EA7EC}"/>
                </a:ext>
              </a:extLst>
            </p:cNvPr>
            <p:cNvSpPr/>
            <p:nvPr/>
          </p:nvSpPr>
          <p:spPr>
            <a:xfrm>
              <a:off x="2487537" y="3098596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6099F4F-9760-2813-DE0A-99F42258A51D}"/>
                </a:ext>
              </a:extLst>
            </p:cNvPr>
            <p:cNvSpPr/>
            <p:nvPr/>
          </p:nvSpPr>
          <p:spPr>
            <a:xfrm>
              <a:off x="2487537" y="3713996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AADE564-13EC-EC01-B261-6C6582164D63}"/>
                </a:ext>
              </a:extLst>
            </p:cNvPr>
            <p:cNvSpPr/>
            <p:nvPr/>
          </p:nvSpPr>
          <p:spPr>
            <a:xfrm>
              <a:off x="2618369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825C088-1391-CB39-B173-DA8F07811FF4}"/>
                </a:ext>
              </a:extLst>
            </p:cNvPr>
            <p:cNvSpPr/>
            <p:nvPr/>
          </p:nvSpPr>
          <p:spPr>
            <a:xfrm>
              <a:off x="2858869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AC7E5429-B960-4687-6583-8F07314CF296}"/>
                </a:ext>
              </a:extLst>
            </p:cNvPr>
            <p:cNvSpPr/>
            <p:nvPr/>
          </p:nvSpPr>
          <p:spPr>
            <a:xfrm>
              <a:off x="3099368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241DC87-0DC4-C662-37F6-E9BA1B0D713D}"/>
                </a:ext>
              </a:extLst>
            </p:cNvPr>
            <p:cNvSpPr/>
            <p:nvPr/>
          </p:nvSpPr>
          <p:spPr>
            <a:xfrm>
              <a:off x="3339867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9D6D735-F864-AC69-4AD5-910FF3616C20}"/>
                </a:ext>
              </a:extLst>
            </p:cNvPr>
            <p:cNvSpPr/>
            <p:nvPr/>
          </p:nvSpPr>
          <p:spPr>
            <a:xfrm>
              <a:off x="3580372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65F5E092-C15C-FDD2-2D9D-B7E67DD3E558}"/>
                </a:ext>
              </a:extLst>
            </p:cNvPr>
            <p:cNvSpPr/>
            <p:nvPr/>
          </p:nvSpPr>
          <p:spPr>
            <a:xfrm>
              <a:off x="2563107" y="3752589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9A2D499-CC39-5281-FFAB-1F011DABF497}"/>
                </a:ext>
              </a:extLst>
            </p:cNvPr>
            <p:cNvSpPr/>
            <p:nvPr/>
          </p:nvSpPr>
          <p:spPr>
            <a:xfrm>
              <a:off x="2602747" y="373426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6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8784449-3FBA-3C75-884A-2630646A29FA}"/>
                </a:ext>
              </a:extLst>
            </p:cNvPr>
            <p:cNvSpPr/>
            <p:nvPr/>
          </p:nvSpPr>
          <p:spPr>
            <a:xfrm>
              <a:off x="2635378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6A90170-C925-B577-38DA-BA78EE07D2FB}"/>
                </a:ext>
              </a:extLst>
            </p:cNvPr>
            <p:cNvSpPr/>
            <p:nvPr/>
          </p:nvSpPr>
          <p:spPr>
            <a:xfrm>
              <a:off x="2648942" y="3733620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7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7 w 24688"/>
                <a:gd name="connsiteY5" fmla="*/ 29569 h 37051"/>
                <a:gd name="connsiteX6" fmla="*/ 19856 w 24688"/>
                <a:gd name="connsiteY6" fmla="*/ 18538 h 37051"/>
                <a:gd name="connsiteX7" fmla="*/ 17967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9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9" y="9951"/>
                    <a:pt x="4857" y="13624"/>
                    <a:pt x="4857" y="18538"/>
                  </a:cubicBezTo>
                  <a:cubicBezTo>
                    <a:pt x="4857" y="23433"/>
                    <a:pt x="5479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7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7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9" y="12508"/>
                    <a:pt x="24689" y="18538"/>
                  </a:cubicBezTo>
                  <a:cubicBezTo>
                    <a:pt x="24689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0F399A1-E49D-513D-791E-06B3D64427E1}"/>
                </a:ext>
              </a:extLst>
            </p:cNvPr>
            <p:cNvSpPr/>
            <p:nvPr/>
          </p:nvSpPr>
          <p:spPr>
            <a:xfrm>
              <a:off x="2804122" y="3752589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7478CE3-C476-ECCE-A0D5-29BD97C27917}"/>
                </a:ext>
              </a:extLst>
            </p:cNvPr>
            <p:cNvSpPr/>
            <p:nvPr/>
          </p:nvSpPr>
          <p:spPr>
            <a:xfrm>
              <a:off x="2843570" y="3733620"/>
              <a:ext cx="22679" cy="36360"/>
            </a:xfrm>
            <a:custGeom>
              <a:avLst/>
              <a:gdLst>
                <a:gd name="connsiteX0" fmla="*/ 5813 w 22679"/>
                <a:gd name="connsiteY0" fmla="*/ 32292 h 36360"/>
                <a:gd name="connsiteX1" fmla="*/ 22679 w 22679"/>
                <a:gd name="connsiteY1" fmla="*/ 32292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2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1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3 h 36360"/>
                <a:gd name="connsiteX11" fmla="*/ 5622 w 22679"/>
                <a:gd name="connsiteY11" fmla="*/ 4854 h 36360"/>
                <a:gd name="connsiteX12" fmla="*/ 239 w 22679"/>
                <a:gd name="connsiteY12" fmla="*/ 7246 h 36360"/>
                <a:gd name="connsiteX13" fmla="*/ 239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87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6 w 22679"/>
                <a:gd name="connsiteY20" fmla="*/ 23038 h 36360"/>
                <a:gd name="connsiteX21" fmla="*/ 5813 w 22679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1" y="27851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25"/>
                    <a:pt x="16092" y="15260"/>
                    <a:pt x="16699" y="14067"/>
                  </a:cubicBezTo>
                  <a:cubicBezTo>
                    <a:pt x="17321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2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6" y="4063"/>
                    <a:pt x="7313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3"/>
                    <a:pt x="22488" y="10187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3B22033-2123-7A6D-4214-0435EFD8D0CE}"/>
                </a:ext>
              </a:extLst>
            </p:cNvPr>
            <p:cNvSpPr/>
            <p:nvPr/>
          </p:nvSpPr>
          <p:spPr>
            <a:xfrm>
              <a:off x="2876393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5C1DDAC-B161-4E51-DB45-01D9B4F9C163}"/>
                </a:ext>
              </a:extLst>
            </p:cNvPr>
            <p:cNvSpPr/>
            <p:nvPr/>
          </p:nvSpPr>
          <p:spPr>
            <a:xfrm>
              <a:off x="2890507" y="3734264"/>
              <a:ext cx="23106" cy="36407"/>
            </a:xfrm>
            <a:custGeom>
              <a:avLst/>
              <a:gdLst>
                <a:gd name="connsiteX0" fmla="*/ 1507 w 23106"/>
                <a:gd name="connsiteY0" fmla="*/ 0 h 36407"/>
                <a:gd name="connsiteX1" fmla="*/ 20478 w 23106"/>
                <a:gd name="connsiteY1" fmla="*/ 0 h 36407"/>
                <a:gd name="connsiteX2" fmla="*/ 20478 w 23106"/>
                <a:gd name="connsiteY2" fmla="*/ 4069 h 36407"/>
                <a:gd name="connsiteX3" fmla="*/ 5933 w 23106"/>
                <a:gd name="connsiteY3" fmla="*/ 4069 h 36407"/>
                <a:gd name="connsiteX4" fmla="*/ 5933 w 23106"/>
                <a:gd name="connsiteY4" fmla="*/ 12821 h 36407"/>
                <a:gd name="connsiteX5" fmla="*/ 8038 w 23106"/>
                <a:gd name="connsiteY5" fmla="*/ 12295 h 36407"/>
                <a:gd name="connsiteX6" fmla="*/ 10143 w 23106"/>
                <a:gd name="connsiteY6" fmla="*/ 12106 h 36407"/>
                <a:gd name="connsiteX7" fmla="*/ 19617 w 23106"/>
                <a:gd name="connsiteY7" fmla="*/ 15384 h 36407"/>
                <a:gd name="connsiteX8" fmla="*/ 23107 w 23106"/>
                <a:gd name="connsiteY8" fmla="*/ 24260 h 36407"/>
                <a:gd name="connsiteX9" fmla="*/ 19521 w 23106"/>
                <a:gd name="connsiteY9" fmla="*/ 33231 h 36407"/>
                <a:gd name="connsiteX10" fmla="*/ 9402 w 23106"/>
                <a:gd name="connsiteY10" fmla="*/ 36408 h 36407"/>
                <a:gd name="connsiteX11" fmla="*/ 4808 w 23106"/>
                <a:gd name="connsiteY11" fmla="*/ 36030 h 36407"/>
                <a:gd name="connsiteX12" fmla="*/ 0 w 23106"/>
                <a:gd name="connsiteY12" fmla="*/ 34878 h 36407"/>
                <a:gd name="connsiteX13" fmla="*/ 0 w 23106"/>
                <a:gd name="connsiteY13" fmla="*/ 30024 h 36407"/>
                <a:gd name="connsiteX14" fmla="*/ 4450 w 23106"/>
                <a:gd name="connsiteY14" fmla="*/ 31772 h 36407"/>
                <a:gd name="connsiteX15" fmla="*/ 9306 w 23106"/>
                <a:gd name="connsiteY15" fmla="*/ 32345 h 36407"/>
                <a:gd name="connsiteX16" fmla="*/ 15861 w 23106"/>
                <a:gd name="connsiteY16" fmla="*/ 30166 h 36407"/>
                <a:gd name="connsiteX17" fmla="*/ 18277 w 23106"/>
                <a:gd name="connsiteY17" fmla="*/ 24260 h 36407"/>
                <a:gd name="connsiteX18" fmla="*/ 15861 w 23106"/>
                <a:gd name="connsiteY18" fmla="*/ 18349 h 36407"/>
                <a:gd name="connsiteX19" fmla="*/ 9306 w 23106"/>
                <a:gd name="connsiteY19" fmla="*/ 16169 h 36407"/>
                <a:gd name="connsiteX20" fmla="*/ 5431 w 23106"/>
                <a:gd name="connsiteY20" fmla="*/ 16601 h 36407"/>
                <a:gd name="connsiteX21" fmla="*/ 1507 w 23106"/>
                <a:gd name="connsiteY21" fmla="*/ 17941 h 36407"/>
                <a:gd name="connsiteX22" fmla="*/ 1507 w 23106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6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1" y="12106"/>
                    <a:pt x="10143" y="12106"/>
                  </a:cubicBezTo>
                  <a:cubicBezTo>
                    <a:pt x="14130" y="12106"/>
                    <a:pt x="17288" y="13199"/>
                    <a:pt x="19617" y="15384"/>
                  </a:cubicBezTo>
                  <a:cubicBezTo>
                    <a:pt x="21943" y="17569"/>
                    <a:pt x="23107" y="20528"/>
                    <a:pt x="23107" y="24260"/>
                  </a:cubicBezTo>
                  <a:cubicBezTo>
                    <a:pt x="23107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8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900FDC1-8AE5-5BB2-301D-A764C409C222}"/>
                </a:ext>
              </a:extLst>
            </p:cNvPr>
            <p:cNvSpPr/>
            <p:nvPr/>
          </p:nvSpPr>
          <p:spPr>
            <a:xfrm>
              <a:off x="3063651" y="3733620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1 w 24691"/>
                <a:gd name="connsiteY1" fmla="*/ 7512 h 37051"/>
                <a:gd name="connsiteX2" fmla="*/ 4860 w 24691"/>
                <a:gd name="connsiteY2" fmla="*/ 18538 h 37051"/>
                <a:gd name="connsiteX3" fmla="*/ 6721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84" y="5055"/>
                    <a:pt x="6721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1" y="29569"/>
                  </a:cubicBezTo>
                  <a:cubicBezTo>
                    <a:pt x="7984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4E5C0DE-832E-6999-16A5-138494E7C026}"/>
                </a:ext>
              </a:extLst>
            </p:cNvPr>
            <p:cNvSpPr/>
            <p:nvPr/>
          </p:nvSpPr>
          <p:spPr>
            <a:xfrm>
              <a:off x="3096835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DBFEABA0-643D-214A-9952-E70426E4C72B}"/>
                </a:ext>
              </a:extLst>
            </p:cNvPr>
            <p:cNvSpPr/>
            <p:nvPr/>
          </p:nvSpPr>
          <p:spPr>
            <a:xfrm>
              <a:off x="3110400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2 w 24685"/>
                <a:gd name="connsiteY10" fmla="*/ 4760 h 37051"/>
                <a:gd name="connsiteX11" fmla="*/ 24685 w 24685"/>
                <a:gd name="connsiteY11" fmla="*/ 18538 h 37051"/>
                <a:gd name="connsiteX12" fmla="*/ 21502 w 24685"/>
                <a:gd name="connsiteY12" fmla="*/ 32315 h 37051"/>
                <a:gd name="connsiteX13" fmla="*/ 12343 w 24685"/>
                <a:gd name="connsiteY13" fmla="*/ 37052 h 37051"/>
                <a:gd name="connsiteX14" fmla="*/ 3154 w 24685"/>
                <a:gd name="connsiteY14" fmla="*/ 32315 h 37051"/>
                <a:gd name="connsiteX15" fmla="*/ 0 w 24685"/>
                <a:gd name="connsiteY15" fmla="*/ 18538 h 37051"/>
                <a:gd name="connsiteX16" fmla="*/ 3154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2" y="4760"/>
                  </a:cubicBezTo>
                  <a:cubicBezTo>
                    <a:pt x="23622" y="7919"/>
                    <a:pt x="24685" y="12508"/>
                    <a:pt x="24685" y="18538"/>
                  </a:cubicBezTo>
                  <a:cubicBezTo>
                    <a:pt x="24685" y="24549"/>
                    <a:pt x="23622" y="29144"/>
                    <a:pt x="21502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74" y="35475"/>
                    <a:pt x="3154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4" y="4760"/>
                  </a:cubicBezTo>
                  <a:cubicBezTo>
                    <a:pt x="5274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0B3A466F-31E0-9E46-DD00-F91A9F1C5667}"/>
                </a:ext>
              </a:extLst>
            </p:cNvPr>
            <p:cNvSpPr/>
            <p:nvPr/>
          </p:nvSpPr>
          <p:spPr>
            <a:xfrm>
              <a:off x="3304847" y="3733620"/>
              <a:ext cx="22677" cy="36360"/>
            </a:xfrm>
            <a:custGeom>
              <a:avLst/>
              <a:gdLst>
                <a:gd name="connsiteX0" fmla="*/ 5811 w 22677"/>
                <a:gd name="connsiteY0" fmla="*/ 32292 h 36360"/>
                <a:gd name="connsiteX1" fmla="*/ 22677 w 22677"/>
                <a:gd name="connsiteY1" fmla="*/ 32292 h 36360"/>
                <a:gd name="connsiteX2" fmla="*/ 22677 w 22677"/>
                <a:gd name="connsiteY2" fmla="*/ 36361 h 36360"/>
                <a:gd name="connsiteX3" fmla="*/ 0 w 22677"/>
                <a:gd name="connsiteY3" fmla="*/ 36361 h 36360"/>
                <a:gd name="connsiteX4" fmla="*/ 0 w 22677"/>
                <a:gd name="connsiteY4" fmla="*/ 32292 h 36360"/>
                <a:gd name="connsiteX5" fmla="*/ 7488 w 22677"/>
                <a:gd name="connsiteY5" fmla="*/ 24662 h 36360"/>
                <a:gd name="connsiteX6" fmla="*/ 13471 w 22677"/>
                <a:gd name="connsiteY6" fmla="*/ 18467 h 36360"/>
                <a:gd name="connsiteX7" fmla="*/ 16695 w 22677"/>
                <a:gd name="connsiteY7" fmla="*/ 14067 h 36360"/>
                <a:gd name="connsiteX8" fmla="*/ 17628 w 22677"/>
                <a:gd name="connsiteY8" fmla="*/ 10500 h 36360"/>
                <a:gd name="connsiteX9" fmla="*/ 15620 w 22677"/>
                <a:gd name="connsiteY9" fmla="*/ 5858 h 36360"/>
                <a:gd name="connsiteX10" fmla="*/ 10429 w 22677"/>
                <a:gd name="connsiteY10" fmla="*/ 4063 h 36360"/>
                <a:gd name="connsiteX11" fmla="*/ 5622 w 22677"/>
                <a:gd name="connsiteY11" fmla="*/ 4854 h 36360"/>
                <a:gd name="connsiteX12" fmla="*/ 236 w 22677"/>
                <a:gd name="connsiteY12" fmla="*/ 7246 h 36360"/>
                <a:gd name="connsiteX13" fmla="*/ 236 w 22677"/>
                <a:gd name="connsiteY13" fmla="*/ 2368 h 36360"/>
                <a:gd name="connsiteX14" fmla="*/ 5693 w 22677"/>
                <a:gd name="connsiteY14" fmla="*/ 596 h 36360"/>
                <a:gd name="connsiteX15" fmla="*/ 10335 w 22677"/>
                <a:gd name="connsiteY15" fmla="*/ 0 h 36360"/>
                <a:gd name="connsiteX16" fmla="*/ 19187 w 22677"/>
                <a:gd name="connsiteY16" fmla="*/ 2776 h 36360"/>
                <a:gd name="connsiteX17" fmla="*/ 22488 w 22677"/>
                <a:gd name="connsiteY17" fmla="*/ 10187 h 36360"/>
                <a:gd name="connsiteX18" fmla="*/ 21650 w 22677"/>
                <a:gd name="connsiteY18" fmla="*/ 14374 h 36360"/>
                <a:gd name="connsiteX19" fmla="*/ 18662 w 22677"/>
                <a:gd name="connsiteY19" fmla="*/ 19016 h 36360"/>
                <a:gd name="connsiteX20" fmla="*/ 14852 w 22677"/>
                <a:gd name="connsiteY20" fmla="*/ 23038 h 36360"/>
                <a:gd name="connsiteX21" fmla="*/ 5811 w 22677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7" h="36360">
                  <a:moveTo>
                    <a:pt x="5811" y="32292"/>
                  </a:moveTo>
                  <a:lnTo>
                    <a:pt x="22677" y="32292"/>
                  </a:lnTo>
                  <a:lnTo>
                    <a:pt x="22677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2" y="16725"/>
                    <a:pt x="16087" y="15260"/>
                    <a:pt x="16695" y="14067"/>
                  </a:cubicBezTo>
                  <a:cubicBezTo>
                    <a:pt x="17315" y="12856"/>
                    <a:pt x="17628" y="11664"/>
                    <a:pt x="17628" y="10500"/>
                  </a:cubicBezTo>
                  <a:cubicBezTo>
                    <a:pt x="17628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2" y="4063"/>
                    <a:pt x="7311" y="4329"/>
                    <a:pt x="5622" y="4854"/>
                  </a:cubicBezTo>
                  <a:cubicBezTo>
                    <a:pt x="3945" y="5380"/>
                    <a:pt x="2150" y="6177"/>
                    <a:pt x="236" y="7246"/>
                  </a:cubicBezTo>
                  <a:lnTo>
                    <a:pt x="236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2" y="201"/>
                    <a:pt x="8929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07" y="15679"/>
                    <a:pt x="20108" y="17227"/>
                    <a:pt x="18662" y="19016"/>
                  </a:cubicBezTo>
                  <a:cubicBezTo>
                    <a:pt x="18260" y="19483"/>
                    <a:pt x="16990" y="20823"/>
                    <a:pt x="14852" y="23038"/>
                  </a:cubicBezTo>
                  <a:cubicBezTo>
                    <a:pt x="12721" y="25240"/>
                    <a:pt x="9703" y="28323"/>
                    <a:pt x="5811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0361D72-AC44-5C61-C51B-2CE916530B61}"/>
                </a:ext>
              </a:extLst>
            </p:cNvPr>
            <p:cNvSpPr/>
            <p:nvPr/>
          </p:nvSpPr>
          <p:spPr>
            <a:xfrm>
              <a:off x="3337670" y="3763904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C5D72D84-A5A7-D6E3-5ACE-160EB94A598C}"/>
                </a:ext>
              </a:extLst>
            </p:cNvPr>
            <p:cNvSpPr/>
            <p:nvPr/>
          </p:nvSpPr>
          <p:spPr>
            <a:xfrm>
              <a:off x="3351785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9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1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AEBCC8-60A9-2EE2-03C4-22BB151EFDB9}"/>
                </a:ext>
              </a:extLst>
            </p:cNvPr>
            <p:cNvSpPr/>
            <p:nvPr/>
          </p:nvSpPr>
          <p:spPr>
            <a:xfrm>
              <a:off x="3544927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8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8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92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1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7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86F5A4C3-67F5-6C26-DF25-461C00D686EC}"/>
                </a:ext>
              </a:extLst>
            </p:cNvPr>
            <p:cNvSpPr/>
            <p:nvPr/>
          </p:nvSpPr>
          <p:spPr>
            <a:xfrm>
              <a:off x="3577561" y="3763904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2099F51-5B93-002B-2620-CFD68D12AFCB}"/>
                </a:ext>
              </a:extLst>
            </p:cNvPr>
            <p:cNvSpPr/>
            <p:nvPr/>
          </p:nvSpPr>
          <p:spPr>
            <a:xfrm>
              <a:off x="3591126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2 w 24685"/>
                <a:gd name="connsiteY10" fmla="*/ 4760 h 37051"/>
                <a:gd name="connsiteX11" fmla="*/ 24685 w 24685"/>
                <a:gd name="connsiteY11" fmla="*/ 18538 h 37051"/>
                <a:gd name="connsiteX12" fmla="*/ 21502 w 24685"/>
                <a:gd name="connsiteY12" fmla="*/ 32315 h 37051"/>
                <a:gd name="connsiteX13" fmla="*/ 12343 w 24685"/>
                <a:gd name="connsiteY13" fmla="*/ 37052 h 37051"/>
                <a:gd name="connsiteX14" fmla="*/ 3154 w 24685"/>
                <a:gd name="connsiteY14" fmla="*/ 32315 h 37051"/>
                <a:gd name="connsiteX15" fmla="*/ 0 w 24685"/>
                <a:gd name="connsiteY15" fmla="*/ 18538 h 37051"/>
                <a:gd name="connsiteX16" fmla="*/ 3154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7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7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2" y="4760"/>
                  </a:cubicBezTo>
                  <a:cubicBezTo>
                    <a:pt x="23622" y="7919"/>
                    <a:pt x="24685" y="12508"/>
                    <a:pt x="24685" y="18538"/>
                  </a:cubicBezTo>
                  <a:cubicBezTo>
                    <a:pt x="24685" y="24549"/>
                    <a:pt x="23622" y="29144"/>
                    <a:pt x="21502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74" y="35475"/>
                    <a:pt x="3154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4" y="4760"/>
                  </a:cubicBezTo>
                  <a:cubicBezTo>
                    <a:pt x="5274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C5933F0-943E-71A8-B9C7-8BA5051D01F6}"/>
                </a:ext>
              </a:extLst>
            </p:cNvPr>
            <p:cNvSpPr/>
            <p:nvPr/>
          </p:nvSpPr>
          <p:spPr>
            <a:xfrm>
              <a:off x="3086329" y="3800371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398 w 24012"/>
                <a:gd name="connsiteY3" fmla="*/ 8770 h 25671"/>
                <a:gd name="connsiteX4" fmla="*/ 15106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22 w 24012"/>
                <a:gd name="connsiteY19" fmla="*/ 16542 h 25671"/>
                <a:gd name="connsiteX20" fmla="*/ 22211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8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39 w 24012"/>
                <a:gd name="connsiteY26" fmla="*/ 25116 h 25671"/>
                <a:gd name="connsiteX27" fmla="*/ 9679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63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8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87 w 24012"/>
                <a:gd name="connsiteY43" fmla="*/ 3815 h 25671"/>
                <a:gd name="connsiteX44" fmla="*/ 9295 w 24012"/>
                <a:gd name="connsiteY44" fmla="*/ 3980 h 25671"/>
                <a:gd name="connsiteX45" fmla="*/ 8079 w 24012"/>
                <a:gd name="connsiteY45" fmla="*/ 4400 h 25671"/>
                <a:gd name="connsiteX46" fmla="*/ 6945 w 24012"/>
                <a:gd name="connsiteY46" fmla="*/ 5197 h 25671"/>
                <a:gd name="connsiteX47" fmla="*/ 6059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10 w 24012"/>
                <a:gd name="connsiteY56" fmla="*/ 0 h 25671"/>
                <a:gd name="connsiteX57" fmla="*/ 13140 w 24012"/>
                <a:gd name="connsiteY57" fmla="*/ 384 h 25671"/>
                <a:gd name="connsiteX58" fmla="*/ 14303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7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44" y="2114"/>
                    <a:pt x="22553" y="3053"/>
                    <a:pt x="21467" y="4400"/>
                  </a:cubicBezTo>
                  <a:cubicBezTo>
                    <a:pt x="20380" y="5746"/>
                    <a:pt x="19022" y="7205"/>
                    <a:pt x="17398" y="8770"/>
                  </a:cubicBezTo>
                  <a:cubicBezTo>
                    <a:pt x="16790" y="9378"/>
                    <a:pt x="16028" y="10104"/>
                    <a:pt x="15106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3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600" y="20168"/>
                    <a:pt x="8917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3" y="21207"/>
                    <a:pt x="17923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53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22" y="16542"/>
                  </a:cubicBezTo>
                  <a:cubicBezTo>
                    <a:pt x="22146" y="16654"/>
                    <a:pt x="22211" y="16784"/>
                    <a:pt x="22211" y="16931"/>
                  </a:cubicBezTo>
                  <a:cubicBezTo>
                    <a:pt x="22211" y="17262"/>
                    <a:pt x="22081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8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39" y="25116"/>
                  </a:cubicBezTo>
                  <a:cubicBezTo>
                    <a:pt x="10790" y="24768"/>
                    <a:pt x="10234" y="24248"/>
                    <a:pt x="9679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13" y="21414"/>
                    <a:pt x="3106" y="22583"/>
                    <a:pt x="1577" y="24927"/>
                  </a:cubicBezTo>
                  <a:cubicBezTo>
                    <a:pt x="1411" y="25258"/>
                    <a:pt x="1276" y="25459"/>
                    <a:pt x="1163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33" y="23238"/>
                    <a:pt x="1719" y="22323"/>
                    <a:pt x="2658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87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45" y="4217"/>
                    <a:pt x="8079" y="4400"/>
                  </a:cubicBezTo>
                  <a:cubicBezTo>
                    <a:pt x="7707" y="4565"/>
                    <a:pt x="7329" y="4831"/>
                    <a:pt x="6945" y="5197"/>
                  </a:cubicBezTo>
                  <a:cubicBezTo>
                    <a:pt x="6555" y="5551"/>
                    <a:pt x="6260" y="5965"/>
                    <a:pt x="6059" y="6443"/>
                  </a:cubicBezTo>
                  <a:cubicBezTo>
                    <a:pt x="6006" y="6591"/>
                    <a:pt x="5959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04" y="7051"/>
                    <a:pt x="5486" y="7081"/>
                    <a:pt x="5339" y="7081"/>
                  </a:cubicBezTo>
                  <a:cubicBezTo>
                    <a:pt x="5120" y="7081"/>
                    <a:pt x="4943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74" y="4240"/>
                    <a:pt x="5917" y="3532"/>
                    <a:pt x="6472" y="2793"/>
                  </a:cubicBezTo>
                  <a:cubicBezTo>
                    <a:pt x="7028" y="2037"/>
                    <a:pt x="7754" y="1382"/>
                    <a:pt x="8658" y="827"/>
                  </a:cubicBezTo>
                  <a:cubicBezTo>
                    <a:pt x="9561" y="278"/>
                    <a:pt x="10512" y="0"/>
                    <a:pt x="11510" y="0"/>
                  </a:cubicBezTo>
                  <a:cubicBezTo>
                    <a:pt x="12095" y="0"/>
                    <a:pt x="12638" y="130"/>
                    <a:pt x="13140" y="384"/>
                  </a:cubicBezTo>
                  <a:cubicBezTo>
                    <a:pt x="13654" y="644"/>
                    <a:pt x="14043" y="909"/>
                    <a:pt x="14303" y="1187"/>
                  </a:cubicBezTo>
                  <a:cubicBezTo>
                    <a:pt x="14581" y="1447"/>
                    <a:pt x="14947" y="1860"/>
                    <a:pt x="15408" y="2433"/>
                  </a:cubicBezTo>
                  <a:cubicBezTo>
                    <a:pt x="15792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7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239CFA45-EE9F-C348-9B47-41908AC14E2A}"/>
                </a:ext>
              </a:extLst>
            </p:cNvPr>
            <p:cNvSpPr/>
            <p:nvPr/>
          </p:nvSpPr>
          <p:spPr>
            <a:xfrm>
              <a:off x="2487537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6413FBB-ECF4-DF3A-D4E4-524C850834EA}"/>
                </a:ext>
              </a:extLst>
            </p:cNvPr>
            <p:cNvSpPr/>
            <p:nvPr/>
          </p:nvSpPr>
          <p:spPr>
            <a:xfrm>
              <a:off x="2487537" y="367652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A1FEA548-9323-EECC-1D12-F1BF513B571E}"/>
                </a:ext>
              </a:extLst>
            </p:cNvPr>
            <p:cNvSpPr/>
            <p:nvPr/>
          </p:nvSpPr>
          <p:spPr>
            <a:xfrm>
              <a:off x="2487537" y="3483884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B20B5D4B-FFEC-327B-1276-2026F1A0F9F1}"/>
                </a:ext>
              </a:extLst>
            </p:cNvPr>
            <p:cNvSpPr/>
            <p:nvPr/>
          </p:nvSpPr>
          <p:spPr>
            <a:xfrm>
              <a:off x="2487537" y="3291239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7E519787-B34F-63A8-9037-C8EFE49772EF}"/>
                </a:ext>
              </a:extLst>
            </p:cNvPr>
            <p:cNvSpPr/>
            <p:nvPr/>
          </p:nvSpPr>
          <p:spPr>
            <a:xfrm>
              <a:off x="2487537" y="3098596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8AE4547-DE39-9306-5007-90E5E6F7D652}"/>
                </a:ext>
              </a:extLst>
            </p:cNvPr>
            <p:cNvSpPr/>
            <p:nvPr/>
          </p:nvSpPr>
          <p:spPr>
            <a:xfrm>
              <a:off x="2402331" y="367699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B77A31BF-4A76-E3E1-1801-A7A93CF1ABD3}"/>
                </a:ext>
              </a:extLst>
            </p:cNvPr>
            <p:cNvSpPr/>
            <p:nvPr/>
          </p:nvSpPr>
          <p:spPr>
            <a:xfrm>
              <a:off x="2441612" y="3658023"/>
              <a:ext cx="24664" cy="37057"/>
            </a:xfrm>
            <a:custGeom>
              <a:avLst/>
              <a:gdLst>
                <a:gd name="connsiteX0" fmla="*/ 12751 w 24664"/>
                <a:gd name="connsiteY0" fmla="*/ 16577 h 37057"/>
                <a:gd name="connsiteX1" fmla="*/ 7583 w 24664"/>
                <a:gd name="connsiteY1" fmla="*/ 18803 h 37057"/>
                <a:gd name="connsiteX2" fmla="*/ 5694 w 24664"/>
                <a:gd name="connsiteY2" fmla="*/ 24904 h 37057"/>
                <a:gd name="connsiteX3" fmla="*/ 7583 w 24664"/>
                <a:gd name="connsiteY3" fmla="*/ 31004 h 37057"/>
                <a:gd name="connsiteX4" fmla="*/ 12751 w 24664"/>
                <a:gd name="connsiteY4" fmla="*/ 33231 h 37057"/>
                <a:gd name="connsiteX5" fmla="*/ 17895 w 24664"/>
                <a:gd name="connsiteY5" fmla="*/ 31004 h 37057"/>
                <a:gd name="connsiteX6" fmla="*/ 19809 w 24664"/>
                <a:gd name="connsiteY6" fmla="*/ 24904 h 37057"/>
                <a:gd name="connsiteX7" fmla="*/ 17895 w 24664"/>
                <a:gd name="connsiteY7" fmla="*/ 18803 h 37057"/>
                <a:gd name="connsiteX8" fmla="*/ 12751 w 24664"/>
                <a:gd name="connsiteY8" fmla="*/ 16577 h 37057"/>
                <a:gd name="connsiteX9" fmla="*/ 22344 w 24664"/>
                <a:gd name="connsiteY9" fmla="*/ 1435 h 37057"/>
                <a:gd name="connsiteX10" fmla="*/ 22344 w 24664"/>
                <a:gd name="connsiteY10" fmla="*/ 5835 h 37057"/>
                <a:gd name="connsiteX11" fmla="*/ 18660 w 24664"/>
                <a:gd name="connsiteY11" fmla="*/ 4524 h 37057"/>
                <a:gd name="connsiteX12" fmla="*/ 15000 w 24664"/>
                <a:gd name="connsiteY12" fmla="*/ 4069 h 37057"/>
                <a:gd name="connsiteX13" fmla="*/ 7680 w 24664"/>
                <a:gd name="connsiteY13" fmla="*/ 7299 h 37057"/>
                <a:gd name="connsiteX14" fmla="*/ 4808 w 24664"/>
                <a:gd name="connsiteY14" fmla="*/ 17055 h 37057"/>
                <a:gd name="connsiteX15" fmla="*/ 8349 w 24664"/>
                <a:gd name="connsiteY15" fmla="*/ 13878 h 37057"/>
                <a:gd name="connsiteX16" fmla="*/ 13038 w 24664"/>
                <a:gd name="connsiteY16" fmla="*/ 12750 h 37057"/>
                <a:gd name="connsiteX17" fmla="*/ 21531 w 24664"/>
                <a:gd name="connsiteY17" fmla="*/ 16028 h 37057"/>
                <a:gd name="connsiteX18" fmla="*/ 24665 w 24664"/>
                <a:gd name="connsiteY18" fmla="*/ 24904 h 37057"/>
                <a:gd name="connsiteX19" fmla="*/ 21411 w 24664"/>
                <a:gd name="connsiteY19" fmla="*/ 33733 h 37057"/>
                <a:gd name="connsiteX20" fmla="*/ 12751 w 24664"/>
                <a:gd name="connsiteY20" fmla="*/ 37058 h 37057"/>
                <a:gd name="connsiteX21" fmla="*/ 3278 w 24664"/>
                <a:gd name="connsiteY21" fmla="*/ 32321 h 37057"/>
                <a:gd name="connsiteX22" fmla="*/ 0 w 24664"/>
                <a:gd name="connsiteY22" fmla="*/ 18538 h 37057"/>
                <a:gd name="connsiteX23" fmla="*/ 4019 w 24664"/>
                <a:gd name="connsiteY23" fmla="*/ 5049 h 37057"/>
                <a:gd name="connsiteX24" fmla="*/ 14808 w 24664"/>
                <a:gd name="connsiteY24" fmla="*/ 0 h 37057"/>
                <a:gd name="connsiteX25" fmla="*/ 18469 w 24664"/>
                <a:gd name="connsiteY25" fmla="*/ 360 h 37057"/>
                <a:gd name="connsiteX26" fmla="*/ 22344 w 24664"/>
                <a:gd name="connsiteY26" fmla="*/ 1435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64" h="37057">
                  <a:moveTo>
                    <a:pt x="12751" y="16577"/>
                  </a:moveTo>
                  <a:cubicBezTo>
                    <a:pt x="10582" y="16577"/>
                    <a:pt x="8860" y="17321"/>
                    <a:pt x="7583" y="18803"/>
                  </a:cubicBezTo>
                  <a:cubicBezTo>
                    <a:pt x="6324" y="20286"/>
                    <a:pt x="5694" y="22323"/>
                    <a:pt x="5694" y="24904"/>
                  </a:cubicBezTo>
                  <a:cubicBezTo>
                    <a:pt x="5694" y="27473"/>
                    <a:pt x="6324" y="29504"/>
                    <a:pt x="7583" y="31004"/>
                  </a:cubicBezTo>
                  <a:cubicBezTo>
                    <a:pt x="8860" y="32487"/>
                    <a:pt x="10582" y="33231"/>
                    <a:pt x="12751" y="33231"/>
                  </a:cubicBezTo>
                  <a:cubicBezTo>
                    <a:pt x="14920" y="33231"/>
                    <a:pt x="16635" y="32487"/>
                    <a:pt x="17895" y="31004"/>
                  </a:cubicBezTo>
                  <a:cubicBezTo>
                    <a:pt x="19171" y="29504"/>
                    <a:pt x="19809" y="27473"/>
                    <a:pt x="19809" y="24904"/>
                  </a:cubicBezTo>
                  <a:cubicBezTo>
                    <a:pt x="19809" y="22323"/>
                    <a:pt x="19171" y="20286"/>
                    <a:pt x="17895" y="18803"/>
                  </a:cubicBezTo>
                  <a:cubicBezTo>
                    <a:pt x="16635" y="17321"/>
                    <a:pt x="14920" y="16577"/>
                    <a:pt x="12751" y="16577"/>
                  </a:cubicBezTo>
                  <a:moveTo>
                    <a:pt x="22344" y="1435"/>
                  </a:moveTo>
                  <a:lnTo>
                    <a:pt x="22344" y="5835"/>
                  </a:lnTo>
                  <a:cubicBezTo>
                    <a:pt x="21132" y="5262"/>
                    <a:pt x="19904" y="4825"/>
                    <a:pt x="18660" y="4524"/>
                  </a:cubicBezTo>
                  <a:cubicBezTo>
                    <a:pt x="17432" y="4223"/>
                    <a:pt x="16212" y="4069"/>
                    <a:pt x="15000" y="4069"/>
                  </a:cubicBezTo>
                  <a:cubicBezTo>
                    <a:pt x="11810" y="4069"/>
                    <a:pt x="9370" y="5144"/>
                    <a:pt x="7680" y="7299"/>
                  </a:cubicBezTo>
                  <a:cubicBezTo>
                    <a:pt x="6005" y="9449"/>
                    <a:pt x="5048" y="12703"/>
                    <a:pt x="4808" y="17055"/>
                  </a:cubicBezTo>
                  <a:cubicBezTo>
                    <a:pt x="5749" y="15668"/>
                    <a:pt x="6930" y="14610"/>
                    <a:pt x="8349" y="13878"/>
                  </a:cubicBezTo>
                  <a:cubicBezTo>
                    <a:pt x="9768" y="13128"/>
                    <a:pt x="11332" y="12750"/>
                    <a:pt x="13038" y="12750"/>
                  </a:cubicBezTo>
                  <a:cubicBezTo>
                    <a:pt x="16627" y="12750"/>
                    <a:pt x="19457" y="13843"/>
                    <a:pt x="21531" y="16028"/>
                  </a:cubicBezTo>
                  <a:cubicBezTo>
                    <a:pt x="23620" y="18195"/>
                    <a:pt x="24665" y="21154"/>
                    <a:pt x="24665" y="24904"/>
                  </a:cubicBezTo>
                  <a:cubicBezTo>
                    <a:pt x="24665" y="28571"/>
                    <a:pt x="23580" y="31518"/>
                    <a:pt x="21411" y="33733"/>
                  </a:cubicBezTo>
                  <a:cubicBezTo>
                    <a:pt x="19242" y="35947"/>
                    <a:pt x="16355" y="37058"/>
                    <a:pt x="12751" y="37058"/>
                  </a:cubicBezTo>
                  <a:cubicBezTo>
                    <a:pt x="8620" y="37058"/>
                    <a:pt x="5463" y="35481"/>
                    <a:pt x="3278" y="32321"/>
                  </a:cubicBezTo>
                  <a:cubicBezTo>
                    <a:pt x="1093" y="29150"/>
                    <a:pt x="0" y="24555"/>
                    <a:pt x="0" y="18538"/>
                  </a:cubicBezTo>
                  <a:cubicBezTo>
                    <a:pt x="0" y="12892"/>
                    <a:pt x="1340" y="8398"/>
                    <a:pt x="4019" y="5049"/>
                  </a:cubicBezTo>
                  <a:cubicBezTo>
                    <a:pt x="6699" y="1683"/>
                    <a:pt x="10295" y="0"/>
                    <a:pt x="14808" y="0"/>
                  </a:cubicBezTo>
                  <a:cubicBezTo>
                    <a:pt x="16021" y="0"/>
                    <a:pt x="17241" y="118"/>
                    <a:pt x="18469" y="360"/>
                  </a:cubicBezTo>
                  <a:cubicBezTo>
                    <a:pt x="19713" y="602"/>
                    <a:pt x="21004" y="957"/>
                    <a:pt x="22344" y="143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C010EF8-CB62-DADE-AA35-4E637FE34250}"/>
                </a:ext>
              </a:extLst>
            </p:cNvPr>
            <p:cNvSpPr/>
            <p:nvPr/>
          </p:nvSpPr>
          <p:spPr>
            <a:xfrm>
              <a:off x="2401996" y="3484350"/>
              <a:ext cx="30669" cy="4066"/>
            </a:xfrm>
            <a:custGeom>
              <a:avLst/>
              <a:gdLst>
                <a:gd name="connsiteX0" fmla="*/ 0 w 30669"/>
                <a:gd name="connsiteY0" fmla="*/ 0 h 4066"/>
                <a:gd name="connsiteX1" fmla="*/ 30669 w 30669"/>
                <a:gd name="connsiteY1" fmla="*/ 0 h 4066"/>
                <a:gd name="connsiteX2" fmla="*/ 30669 w 30669"/>
                <a:gd name="connsiteY2" fmla="*/ 4067 h 4066"/>
                <a:gd name="connsiteX3" fmla="*/ 0 w 30669"/>
                <a:gd name="connsiteY3" fmla="*/ 4067 h 4066"/>
                <a:gd name="connsiteX4" fmla="*/ 0 w 30669"/>
                <a:gd name="connsiteY4" fmla="*/ 0 h 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6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48A86D2-2AAE-DA87-6F82-6743EEBC928D}"/>
                </a:ext>
              </a:extLst>
            </p:cNvPr>
            <p:cNvSpPr/>
            <p:nvPr/>
          </p:nvSpPr>
          <p:spPr>
            <a:xfrm>
              <a:off x="2440249" y="3466025"/>
              <a:ext cx="26028" cy="35718"/>
            </a:xfrm>
            <a:custGeom>
              <a:avLst/>
              <a:gdLst>
                <a:gd name="connsiteX0" fmla="*/ 16124 w 26028"/>
                <a:gd name="connsiteY0" fmla="*/ 4210 h 35718"/>
                <a:gd name="connsiteX1" fmla="*/ 3924 w 26028"/>
                <a:gd name="connsiteY1" fmla="*/ 23277 h 35718"/>
                <a:gd name="connsiteX2" fmla="*/ 16124 w 26028"/>
                <a:gd name="connsiteY2" fmla="*/ 23277 h 35718"/>
                <a:gd name="connsiteX3" fmla="*/ 16124 w 26028"/>
                <a:gd name="connsiteY3" fmla="*/ 4210 h 35718"/>
                <a:gd name="connsiteX4" fmla="*/ 14856 w 26028"/>
                <a:gd name="connsiteY4" fmla="*/ 0 h 35718"/>
                <a:gd name="connsiteX5" fmla="*/ 20933 w 26028"/>
                <a:gd name="connsiteY5" fmla="*/ 0 h 35718"/>
                <a:gd name="connsiteX6" fmla="*/ 20933 w 26028"/>
                <a:gd name="connsiteY6" fmla="*/ 23277 h 35718"/>
                <a:gd name="connsiteX7" fmla="*/ 26028 w 26028"/>
                <a:gd name="connsiteY7" fmla="*/ 23277 h 35718"/>
                <a:gd name="connsiteX8" fmla="*/ 26028 w 26028"/>
                <a:gd name="connsiteY8" fmla="*/ 27297 h 35718"/>
                <a:gd name="connsiteX9" fmla="*/ 20933 w 26028"/>
                <a:gd name="connsiteY9" fmla="*/ 27297 h 35718"/>
                <a:gd name="connsiteX10" fmla="*/ 20933 w 26028"/>
                <a:gd name="connsiteY10" fmla="*/ 35718 h 35718"/>
                <a:gd name="connsiteX11" fmla="*/ 16124 w 26028"/>
                <a:gd name="connsiteY11" fmla="*/ 35718 h 35718"/>
                <a:gd name="connsiteX12" fmla="*/ 16124 w 26028"/>
                <a:gd name="connsiteY12" fmla="*/ 27297 h 35718"/>
                <a:gd name="connsiteX13" fmla="*/ 0 w 26028"/>
                <a:gd name="connsiteY13" fmla="*/ 27297 h 35718"/>
                <a:gd name="connsiteX14" fmla="*/ 0 w 26028"/>
                <a:gd name="connsiteY14" fmla="*/ 22631 h 35718"/>
                <a:gd name="connsiteX15" fmla="*/ 14856 w 26028"/>
                <a:gd name="connsiteY15" fmla="*/ 0 h 3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8">
                  <a:moveTo>
                    <a:pt x="16124" y="4210"/>
                  </a:moveTo>
                  <a:lnTo>
                    <a:pt x="3924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3" y="0"/>
                  </a:lnTo>
                  <a:lnTo>
                    <a:pt x="20933" y="23277"/>
                  </a:lnTo>
                  <a:lnTo>
                    <a:pt x="26028" y="23277"/>
                  </a:lnTo>
                  <a:lnTo>
                    <a:pt x="26028" y="27297"/>
                  </a:lnTo>
                  <a:lnTo>
                    <a:pt x="20933" y="27297"/>
                  </a:lnTo>
                  <a:lnTo>
                    <a:pt x="20933" y="35718"/>
                  </a:lnTo>
                  <a:lnTo>
                    <a:pt x="16124" y="35718"/>
                  </a:lnTo>
                  <a:lnTo>
                    <a:pt x="16124" y="27297"/>
                  </a:lnTo>
                  <a:lnTo>
                    <a:pt x="0" y="27297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DA179A9-DFCF-12C5-D365-75480B65C22B}"/>
                </a:ext>
              </a:extLst>
            </p:cNvPr>
            <p:cNvSpPr/>
            <p:nvPr/>
          </p:nvSpPr>
          <p:spPr>
            <a:xfrm>
              <a:off x="2404149" y="3291706"/>
              <a:ext cx="30669" cy="4067"/>
            </a:xfrm>
            <a:custGeom>
              <a:avLst/>
              <a:gdLst>
                <a:gd name="connsiteX0" fmla="*/ 0 w 30669"/>
                <a:gd name="connsiteY0" fmla="*/ 0 h 4067"/>
                <a:gd name="connsiteX1" fmla="*/ 30669 w 30669"/>
                <a:gd name="connsiteY1" fmla="*/ 0 h 4067"/>
                <a:gd name="connsiteX2" fmla="*/ 30669 w 30669"/>
                <a:gd name="connsiteY2" fmla="*/ 4067 h 4067"/>
                <a:gd name="connsiteX3" fmla="*/ 0 w 30669"/>
                <a:gd name="connsiteY3" fmla="*/ 4067 h 4067"/>
                <a:gd name="connsiteX4" fmla="*/ 0 w 30669"/>
                <a:gd name="connsiteY4" fmla="*/ 0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7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92F50102-42DC-C0E0-C54F-F71DC26067D1}"/>
                </a:ext>
              </a:extLst>
            </p:cNvPr>
            <p:cNvSpPr/>
            <p:nvPr/>
          </p:nvSpPr>
          <p:spPr>
            <a:xfrm>
              <a:off x="2443598" y="3272735"/>
              <a:ext cx="22679" cy="36362"/>
            </a:xfrm>
            <a:custGeom>
              <a:avLst/>
              <a:gdLst>
                <a:gd name="connsiteX0" fmla="*/ 5813 w 22679"/>
                <a:gd name="connsiteY0" fmla="*/ 32296 h 36362"/>
                <a:gd name="connsiteX1" fmla="*/ 22679 w 22679"/>
                <a:gd name="connsiteY1" fmla="*/ 32296 h 36362"/>
                <a:gd name="connsiteX2" fmla="*/ 22679 w 22679"/>
                <a:gd name="connsiteY2" fmla="*/ 36362 h 36362"/>
                <a:gd name="connsiteX3" fmla="*/ 0 w 22679"/>
                <a:gd name="connsiteY3" fmla="*/ 36362 h 36362"/>
                <a:gd name="connsiteX4" fmla="*/ 0 w 22679"/>
                <a:gd name="connsiteY4" fmla="*/ 32296 h 36362"/>
                <a:gd name="connsiteX5" fmla="*/ 7488 w 22679"/>
                <a:gd name="connsiteY5" fmla="*/ 24665 h 36362"/>
                <a:gd name="connsiteX6" fmla="*/ 13469 w 22679"/>
                <a:gd name="connsiteY6" fmla="*/ 18469 h 36362"/>
                <a:gd name="connsiteX7" fmla="*/ 16699 w 22679"/>
                <a:gd name="connsiteY7" fmla="*/ 14066 h 36362"/>
                <a:gd name="connsiteX8" fmla="*/ 17632 w 22679"/>
                <a:gd name="connsiteY8" fmla="*/ 10502 h 36362"/>
                <a:gd name="connsiteX9" fmla="*/ 15622 w 22679"/>
                <a:gd name="connsiteY9" fmla="*/ 5861 h 36362"/>
                <a:gd name="connsiteX10" fmla="*/ 10430 w 22679"/>
                <a:gd name="connsiteY10" fmla="*/ 4067 h 36362"/>
                <a:gd name="connsiteX11" fmla="*/ 5622 w 22679"/>
                <a:gd name="connsiteY11" fmla="*/ 4856 h 36362"/>
                <a:gd name="connsiteX12" fmla="*/ 239 w 22679"/>
                <a:gd name="connsiteY12" fmla="*/ 7249 h 36362"/>
                <a:gd name="connsiteX13" fmla="*/ 239 w 22679"/>
                <a:gd name="connsiteY13" fmla="*/ 2368 h 36362"/>
                <a:gd name="connsiteX14" fmla="*/ 5694 w 22679"/>
                <a:gd name="connsiteY14" fmla="*/ 598 h 36362"/>
                <a:gd name="connsiteX15" fmla="*/ 10335 w 22679"/>
                <a:gd name="connsiteY15" fmla="*/ 0 h 36362"/>
                <a:gd name="connsiteX16" fmla="*/ 19187 w 22679"/>
                <a:gd name="connsiteY16" fmla="*/ 2775 h 36362"/>
                <a:gd name="connsiteX17" fmla="*/ 22488 w 22679"/>
                <a:gd name="connsiteY17" fmla="*/ 10191 h 36362"/>
                <a:gd name="connsiteX18" fmla="*/ 21650 w 22679"/>
                <a:gd name="connsiteY18" fmla="*/ 14378 h 36362"/>
                <a:gd name="connsiteX19" fmla="*/ 18660 w 22679"/>
                <a:gd name="connsiteY19" fmla="*/ 19018 h 36362"/>
                <a:gd name="connsiteX20" fmla="*/ 14856 w 22679"/>
                <a:gd name="connsiteY20" fmla="*/ 23038 h 36362"/>
                <a:gd name="connsiteX21" fmla="*/ 5813 w 22679"/>
                <a:gd name="connsiteY21" fmla="*/ 32296 h 3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2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2"/>
                  </a:lnTo>
                  <a:lnTo>
                    <a:pt x="0" y="36362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3"/>
                    <a:pt x="13469" y="18469"/>
                  </a:cubicBezTo>
                  <a:cubicBezTo>
                    <a:pt x="15016" y="16730"/>
                    <a:pt x="16092" y="15262"/>
                    <a:pt x="16699" y="14066"/>
                  </a:cubicBezTo>
                  <a:cubicBezTo>
                    <a:pt x="17320" y="12854"/>
                    <a:pt x="17632" y="11666"/>
                    <a:pt x="17632" y="10502"/>
                  </a:cubicBezTo>
                  <a:cubicBezTo>
                    <a:pt x="17632" y="8604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3" y="6180"/>
                    <a:pt x="239" y="7249"/>
                  </a:cubicBezTo>
                  <a:lnTo>
                    <a:pt x="239" y="2368"/>
                  </a:lnTo>
                  <a:cubicBezTo>
                    <a:pt x="2185" y="1587"/>
                    <a:pt x="4003" y="996"/>
                    <a:pt x="5694" y="598"/>
                  </a:cubicBezTo>
                  <a:cubicBezTo>
                    <a:pt x="7384" y="199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8"/>
                    <a:pt x="22209" y="13054"/>
                    <a:pt x="21650" y="14378"/>
                  </a:cubicBezTo>
                  <a:cubicBezTo>
                    <a:pt x="21108" y="15685"/>
                    <a:pt x="20111" y="17232"/>
                    <a:pt x="18660" y="19018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4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68A49468-F1EF-0A97-0F95-802B9477654D}"/>
                </a:ext>
              </a:extLst>
            </p:cNvPr>
            <p:cNvSpPr/>
            <p:nvPr/>
          </p:nvSpPr>
          <p:spPr>
            <a:xfrm>
              <a:off x="2441589" y="3080091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1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0A8A821B-BB9B-B5A7-7ECC-06C435DECED4}"/>
                </a:ext>
              </a:extLst>
            </p:cNvPr>
            <p:cNvSpPr/>
            <p:nvPr/>
          </p:nvSpPr>
          <p:spPr>
            <a:xfrm>
              <a:off x="2345238" y="3348106"/>
              <a:ext cx="25672" cy="24870"/>
            </a:xfrm>
            <a:custGeom>
              <a:avLst/>
              <a:gdLst>
                <a:gd name="connsiteX0" fmla="*/ 3956 w 25672"/>
                <a:gd name="connsiteY0" fmla="*/ 0 h 24870"/>
                <a:gd name="connsiteX1" fmla="*/ 6086 w 25672"/>
                <a:gd name="connsiteY1" fmla="*/ 194 h 24870"/>
                <a:gd name="connsiteX2" fmla="*/ 9544 w 25672"/>
                <a:gd name="connsiteY2" fmla="*/ 858 h 24870"/>
                <a:gd name="connsiteX3" fmla="*/ 13749 w 25672"/>
                <a:gd name="connsiteY3" fmla="*/ 2020 h 24870"/>
                <a:gd name="connsiteX4" fmla="*/ 18065 w 25672"/>
                <a:gd name="connsiteY4" fmla="*/ 3735 h 24870"/>
                <a:gd name="connsiteX5" fmla="*/ 21883 w 25672"/>
                <a:gd name="connsiteY5" fmla="*/ 6031 h 24870"/>
                <a:gd name="connsiteX6" fmla="*/ 24622 w 25672"/>
                <a:gd name="connsiteY6" fmla="*/ 9018 h 24870"/>
                <a:gd name="connsiteX7" fmla="*/ 25673 w 25672"/>
                <a:gd name="connsiteY7" fmla="*/ 12726 h 24870"/>
                <a:gd name="connsiteX8" fmla="*/ 25535 w 25672"/>
                <a:gd name="connsiteY8" fmla="*/ 14524 h 24870"/>
                <a:gd name="connsiteX9" fmla="*/ 24954 w 25672"/>
                <a:gd name="connsiteY9" fmla="*/ 16516 h 24870"/>
                <a:gd name="connsiteX10" fmla="*/ 23792 w 25672"/>
                <a:gd name="connsiteY10" fmla="*/ 18425 h 24870"/>
                <a:gd name="connsiteX11" fmla="*/ 21717 w 25672"/>
                <a:gd name="connsiteY11" fmla="*/ 19780 h 24870"/>
                <a:gd name="connsiteX12" fmla="*/ 18646 w 25672"/>
                <a:gd name="connsiteY12" fmla="*/ 20334 h 24870"/>
                <a:gd name="connsiteX13" fmla="*/ 14441 w 25672"/>
                <a:gd name="connsiteY13" fmla="*/ 19670 h 24870"/>
                <a:gd name="connsiteX14" fmla="*/ 7027 w 25672"/>
                <a:gd name="connsiteY14" fmla="*/ 17097 h 24870"/>
                <a:gd name="connsiteX15" fmla="*/ 3043 w 25672"/>
                <a:gd name="connsiteY15" fmla="*/ 16129 h 24870"/>
                <a:gd name="connsiteX16" fmla="*/ 2020 w 25672"/>
                <a:gd name="connsiteY16" fmla="*/ 16267 h 24870"/>
                <a:gd name="connsiteX17" fmla="*/ 1466 w 25672"/>
                <a:gd name="connsiteY17" fmla="*/ 16682 h 24870"/>
                <a:gd name="connsiteX18" fmla="*/ 1273 w 25672"/>
                <a:gd name="connsiteY18" fmla="*/ 17124 h 24870"/>
                <a:gd name="connsiteX19" fmla="*/ 1245 w 25672"/>
                <a:gd name="connsiteY19" fmla="*/ 17540 h 24870"/>
                <a:gd name="connsiteX20" fmla="*/ 2822 w 25672"/>
                <a:gd name="connsiteY20" fmla="*/ 20610 h 24870"/>
                <a:gd name="connsiteX21" fmla="*/ 8272 w 25672"/>
                <a:gd name="connsiteY21" fmla="*/ 23266 h 24870"/>
                <a:gd name="connsiteX22" fmla="*/ 9129 w 25672"/>
                <a:gd name="connsiteY22" fmla="*/ 23626 h 24870"/>
                <a:gd name="connsiteX23" fmla="*/ 9295 w 25672"/>
                <a:gd name="connsiteY23" fmla="*/ 24179 h 24870"/>
                <a:gd name="connsiteX24" fmla="*/ 8714 w 25672"/>
                <a:gd name="connsiteY24" fmla="*/ 24871 h 24870"/>
                <a:gd name="connsiteX25" fmla="*/ 7912 w 25672"/>
                <a:gd name="connsiteY25" fmla="*/ 24677 h 24870"/>
                <a:gd name="connsiteX26" fmla="*/ 6252 w 25672"/>
                <a:gd name="connsiteY26" fmla="*/ 24124 h 24870"/>
                <a:gd name="connsiteX27" fmla="*/ 4177 w 25672"/>
                <a:gd name="connsiteY27" fmla="*/ 23127 h 24870"/>
                <a:gd name="connsiteX28" fmla="*/ 2158 w 25672"/>
                <a:gd name="connsiteY28" fmla="*/ 21717 h 24870"/>
                <a:gd name="connsiteX29" fmla="*/ 609 w 25672"/>
                <a:gd name="connsiteY29" fmla="*/ 19780 h 24870"/>
                <a:gd name="connsiteX30" fmla="*/ 0 w 25672"/>
                <a:gd name="connsiteY30" fmla="*/ 17374 h 24870"/>
                <a:gd name="connsiteX31" fmla="*/ 1356 w 25672"/>
                <a:gd name="connsiteY31" fmla="*/ 14026 h 24870"/>
                <a:gd name="connsiteX32" fmla="*/ 4648 w 25672"/>
                <a:gd name="connsiteY32" fmla="*/ 12726 h 24870"/>
                <a:gd name="connsiteX33" fmla="*/ 7470 w 25672"/>
                <a:gd name="connsiteY33" fmla="*/ 13417 h 24870"/>
                <a:gd name="connsiteX34" fmla="*/ 12145 w 25672"/>
                <a:gd name="connsiteY34" fmla="*/ 15105 h 24870"/>
                <a:gd name="connsiteX35" fmla="*/ 15824 w 25672"/>
                <a:gd name="connsiteY35" fmla="*/ 16184 h 24870"/>
                <a:gd name="connsiteX36" fmla="*/ 19476 w 25672"/>
                <a:gd name="connsiteY36" fmla="*/ 16709 h 24870"/>
                <a:gd name="connsiteX37" fmla="*/ 23072 w 25672"/>
                <a:gd name="connsiteY37" fmla="*/ 15658 h 24870"/>
                <a:gd name="connsiteX38" fmla="*/ 24400 w 25672"/>
                <a:gd name="connsiteY38" fmla="*/ 12504 h 24870"/>
                <a:gd name="connsiteX39" fmla="*/ 23045 w 25672"/>
                <a:gd name="connsiteY39" fmla="*/ 8936 h 24870"/>
                <a:gd name="connsiteX40" fmla="*/ 19697 w 25672"/>
                <a:gd name="connsiteY40" fmla="*/ 6086 h 24870"/>
                <a:gd name="connsiteX41" fmla="*/ 15492 w 25672"/>
                <a:gd name="connsiteY41" fmla="*/ 4094 h 24870"/>
                <a:gd name="connsiteX42" fmla="*/ 11564 w 25672"/>
                <a:gd name="connsiteY42" fmla="*/ 2849 h 24870"/>
                <a:gd name="connsiteX43" fmla="*/ 9046 w 25672"/>
                <a:gd name="connsiteY43" fmla="*/ 2434 h 24870"/>
                <a:gd name="connsiteX44" fmla="*/ 4426 w 25672"/>
                <a:gd name="connsiteY44" fmla="*/ 4344 h 24870"/>
                <a:gd name="connsiteX45" fmla="*/ 3569 w 25672"/>
                <a:gd name="connsiteY45" fmla="*/ 5063 h 24870"/>
                <a:gd name="connsiteX46" fmla="*/ 2711 w 25672"/>
                <a:gd name="connsiteY46" fmla="*/ 5257 h 24870"/>
                <a:gd name="connsiteX47" fmla="*/ 885 w 25672"/>
                <a:gd name="connsiteY47" fmla="*/ 4398 h 24870"/>
                <a:gd name="connsiteX48" fmla="*/ 0 w 25672"/>
                <a:gd name="connsiteY48" fmla="*/ 2490 h 24870"/>
                <a:gd name="connsiteX49" fmla="*/ 941 w 25672"/>
                <a:gd name="connsiteY49" fmla="*/ 775 h 24870"/>
                <a:gd name="connsiteX50" fmla="*/ 3956 w 25672"/>
                <a:gd name="connsiteY50" fmla="*/ 0 h 2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672" h="24870">
                  <a:moveTo>
                    <a:pt x="3956" y="0"/>
                  </a:moveTo>
                  <a:cubicBezTo>
                    <a:pt x="4436" y="0"/>
                    <a:pt x="5146" y="64"/>
                    <a:pt x="6086" y="194"/>
                  </a:cubicBezTo>
                  <a:cubicBezTo>
                    <a:pt x="7027" y="323"/>
                    <a:pt x="8180" y="544"/>
                    <a:pt x="9544" y="858"/>
                  </a:cubicBezTo>
                  <a:cubicBezTo>
                    <a:pt x="10909" y="1171"/>
                    <a:pt x="12311" y="1558"/>
                    <a:pt x="13749" y="2020"/>
                  </a:cubicBezTo>
                  <a:cubicBezTo>
                    <a:pt x="15188" y="2462"/>
                    <a:pt x="16627" y="3034"/>
                    <a:pt x="18065" y="3735"/>
                  </a:cubicBezTo>
                  <a:cubicBezTo>
                    <a:pt x="19485" y="4436"/>
                    <a:pt x="20758" y="5201"/>
                    <a:pt x="21883" y="6031"/>
                  </a:cubicBezTo>
                  <a:cubicBezTo>
                    <a:pt x="23008" y="6861"/>
                    <a:pt x="23921" y="7857"/>
                    <a:pt x="24622" y="9018"/>
                  </a:cubicBezTo>
                  <a:cubicBezTo>
                    <a:pt x="25322" y="10181"/>
                    <a:pt x="25673" y="11417"/>
                    <a:pt x="25673" y="12726"/>
                  </a:cubicBezTo>
                  <a:cubicBezTo>
                    <a:pt x="25673" y="13335"/>
                    <a:pt x="25627" y="13934"/>
                    <a:pt x="25535" y="14524"/>
                  </a:cubicBezTo>
                  <a:cubicBezTo>
                    <a:pt x="25442" y="15114"/>
                    <a:pt x="25249" y="15778"/>
                    <a:pt x="24954" y="16516"/>
                  </a:cubicBezTo>
                  <a:cubicBezTo>
                    <a:pt x="24658" y="17253"/>
                    <a:pt x="24271" y="17890"/>
                    <a:pt x="23792" y="18425"/>
                  </a:cubicBezTo>
                  <a:cubicBezTo>
                    <a:pt x="23294" y="18959"/>
                    <a:pt x="22602" y="19411"/>
                    <a:pt x="21717" y="19780"/>
                  </a:cubicBezTo>
                  <a:cubicBezTo>
                    <a:pt x="20831" y="20149"/>
                    <a:pt x="19808" y="20334"/>
                    <a:pt x="18646" y="20334"/>
                  </a:cubicBezTo>
                  <a:cubicBezTo>
                    <a:pt x="17447" y="20334"/>
                    <a:pt x="16046" y="20112"/>
                    <a:pt x="14441" y="19670"/>
                  </a:cubicBezTo>
                  <a:cubicBezTo>
                    <a:pt x="12818" y="19208"/>
                    <a:pt x="10347" y="18351"/>
                    <a:pt x="7027" y="17097"/>
                  </a:cubicBezTo>
                  <a:cubicBezTo>
                    <a:pt x="5312" y="16451"/>
                    <a:pt x="3984" y="16129"/>
                    <a:pt x="3043" y="16129"/>
                  </a:cubicBezTo>
                  <a:cubicBezTo>
                    <a:pt x="2619" y="16129"/>
                    <a:pt x="2278" y="16175"/>
                    <a:pt x="2020" y="16267"/>
                  </a:cubicBezTo>
                  <a:cubicBezTo>
                    <a:pt x="1743" y="16359"/>
                    <a:pt x="1558" y="16497"/>
                    <a:pt x="1466" y="16682"/>
                  </a:cubicBezTo>
                  <a:cubicBezTo>
                    <a:pt x="1356" y="16866"/>
                    <a:pt x="1291" y="17014"/>
                    <a:pt x="1273" y="17124"/>
                  </a:cubicBezTo>
                  <a:cubicBezTo>
                    <a:pt x="1254" y="17217"/>
                    <a:pt x="1245" y="17355"/>
                    <a:pt x="1245" y="17540"/>
                  </a:cubicBezTo>
                  <a:cubicBezTo>
                    <a:pt x="1245" y="18554"/>
                    <a:pt x="1771" y="19577"/>
                    <a:pt x="2822" y="20610"/>
                  </a:cubicBezTo>
                  <a:cubicBezTo>
                    <a:pt x="3873" y="21643"/>
                    <a:pt x="5690" y="22529"/>
                    <a:pt x="8272" y="23266"/>
                  </a:cubicBezTo>
                  <a:cubicBezTo>
                    <a:pt x="8733" y="23413"/>
                    <a:pt x="9019" y="23533"/>
                    <a:pt x="9129" y="23626"/>
                  </a:cubicBezTo>
                  <a:cubicBezTo>
                    <a:pt x="9240" y="23718"/>
                    <a:pt x="9295" y="23902"/>
                    <a:pt x="9295" y="24179"/>
                  </a:cubicBezTo>
                  <a:cubicBezTo>
                    <a:pt x="9277" y="24640"/>
                    <a:pt x="9083" y="24871"/>
                    <a:pt x="8714" y="24871"/>
                  </a:cubicBezTo>
                  <a:cubicBezTo>
                    <a:pt x="8604" y="24871"/>
                    <a:pt x="8336" y="24806"/>
                    <a:pt x="7912" y="24677"/>
                  </a:cubicBezTo>
                  <a:cubicBezTo>
                    <a:pt x="7470" y="24548"/>
                    <a:pt x="6916" y="24363"/>
                    <a:pt x="6252" y="24124"/>
                  </a:cubicBezTo>
                  <a:cubicBezTo>
                    <a:pt x="5570" y="23884"/>
                    <a:pt x="4878" y="23552"/>
                    <a:pt x="4177" y="23127"/>
                  </a:cubicBezTo>
                  <a:cubicBezTo>
                    <a:pt x="3458" y="22703"/>
                    <a:pt x="2785" y="22233"/>
                    <a:pt x="2158" y="21717"/>
                  </a:cubicBezTo>
                  <a:cubicBezTo>
                    <a:pt x="1531" y="21182"/>
                    <a:pt x="1014" y="20537"/>
                    <a:pt x="609" y="19780"/>
                  </a:cubicBezTo>
                  <a:cubicBezTo>
                    <a:pt x="203" y="19024"/>
                    <a:pt x="0" y="18222"/>
                    <a:pt x="0" y="17374"/>
                  </a:cubicBezTo>
                  <a:cubicBezTo>
                    <a:pt x="0" y="15990"/>
                    <a:pt x="452" y="14874"/>
                    <a:pt x="1356" y="14026"/>
                  </a:cubicBezTo>
                  <a:cubicBezTo>
                    <a:pt x="2241" y="13159"/>
                    <a:pt x="3338" y="12726"/>
                    <a:pt x="4648" y="12726"/>
                  </a:cubicBezTo>
                  <a:cubicBezTo>
                    <a:pt x="5367" y="12726"/>
                    <a:pt x="6308" y="12956"/>
                    <a:pt x="7470" y="13417"/>
                  </a:cubicBezTo>
                  <a:cubicBezTo>
                    <a:pt x="9572" y="14192"/>
                    <a:pt x="11130" y="14755"/>
                    <a:pt x="12145" y="15105"/>
                  </a:cubicBezTo>
                  <a:cubicBezTo>
                    <a:pt x="13159" y="15455"/>
                    <a:pt x="14386" y="15815"/>
                    <a:pt x="15824" y="16184"/>
                  </a:cubicBezTo>
                  <a:cubicBezTo>
                    <a:pt x="17263" y="16534"/>
                    <a:pt x="18480" y="16709"/>
                    <a:pt x="19476" y="16709"/>
                  </a:cubicBezTo>
                  <a:cubicBezTo>
                    <a:pt x="20988" y="16709"/>
                    <a:pt x="22187" y="16359"/>
                    <a:pt x="23072" y="15658"/>
                  </a:cubicBezTo>
                  <a:cubicBezTo>
                    <a:pt x="23958" y="14957"/>
                    <a:pt x="24400" y="13906"/>
                    <a:pt x="24400" y="12504"/>
                  </a:cubicBezTo>
                  <a:cubicBezTo>
                    <a:pt x="24400" y="11250"/>
                    <a:pt x="23948" y="10061"/>
                    <a:pt x="23045" y="8936"/>
                  </a:cubicBezTo>
                  <a:cubicBezTo>
                    <a:pt x="22122" y="7792"/>
                    <a:pt x="21007" y="6843"/>
                    <a:pt x="19697" y="6086"/>
                  </a:cubicBezTo>
                  <a:cubicBezTo>
                    <a:pt x="18369" y="5330"/>
                    <a:pt x="16968" y="4666"/>
                    <a:pt x="15492" y="4094"/>
                  </a:cubicBezTo>
                  <a:cubicBezTo>
                    <a:pt x="13998" y="3523"/>
                    <a:pt x="12689" y="3108"/>
                    <a:pt x="11564" y="2849"/>
                  </a:cubicBezTo>
                  <a:cubicBezTo>
                    <a:pt x="10420" y="2572"/>
                    <a:pt x="9581" y="2434"/>
                    <a:pt x="9046" y="2434"/>
                  </a:cubicBezTo>
                  <a:cubicBezTo>
                    <a:pt x="7184" y="2434"/>
                    <a:pt x="5644" y="3071"/>
                    <a:pt x="4426" y="4344"/>
                  </a:cubicBezTo>
                  <a:cubicBezTo>
                    <a:pt x="4076" y="4694"/>
                    <a:pt x="3790" y="4934"/>
                    <a:pt x="3569" y="5063"/>
                  </a:cubicBezTo>
                  <a:cubicBezTo>
                    <a:pt x="3347" y="5192"/>
                    <a:pt x="3062" y="5257"/>
                    <a:pt x="2711" y="5257"/>
                  </a:cubicBezTo>
                  <a:cubicBezTo>
                    <a:pt x="2066" y="5257"/>
                    <a:pt x="1457" y="4971"/>
                    <a:pt x="885" y="4398"/>
                  </a:cubicBezTo>
                  <a:cubicBezTo>
                    <a:pt x="295" y="3809"/>
                    <a:pt x="0" y="3172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68" y="258"/>
                    <a:pt x="2573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04B9F0D-1F33-66F7-A4E2-8C56736189C0}"/>
                </a:ext>
              </a:extLst>
            </p:cNvPr>
            <p:cNvSpPr/>
            <p:nvPr/>
          </p:nvSpPr>
          <p:spPr>
            <a:xfrm>
              <a:off x="2327782" y="3327187"/>
              <a:ext cx="56657" cy="13140"/>
            </a:xfrm>
            <a:custGeom>
              <a:avLst/>
              <a:gdLst>
                <a:gd name="connsiteX0" fmla="*/ 28329 w 56657"/>
                <a:gd name="connsiteY0" fmla="*/ 13140 h 13140"/>
                <a:gd name="connsiteX1" fmla="*/ 11038 w 56657"/>
                <a:gd name="connsiteY1" fmla="*/ 9572 h 13140"/>
                <a:gd name="connsiteX2" fmla="*/ 5090 w 56657"/>
                <a:gd name="connsiteY2" fmla="*/ 5920 h 13140"/>
                <a:gd name="connsiteX3" fmla="*/ 1190 w 56657"/>
                <a:gd name="connsiteY3" fmla="*/ 2379 h 13140"/>
                <a:gd name="connsiteX4" fmla="*/ 0 w 56657"/>
                <a:gd name="connsiteY4" fmla="*/ 581 h 13140"/>
                <a:gd name="connsiteX5" fmla="*/ 553 w 56657"/>
                <a:gd name="connsiteY5" fmla="*/ 0 h 13140"/>
                <a:gd name="connsiteX6" fmla="*/ 1522 w 56657"/>
                <a:gd name="connsiteY6" fmla="*/ 746 h 13140"/>
                <a:gd name="connsiteX7" fmla="*/ 28329 w 56657"/>
                <a:gd name="connsiteY7" fmla="*/ 9848 h 13140"/>
                <a:gd name="connsiteX8" fmla="*/ 54831 w 56657"/>
                <a:gd name="connsiteY8" fmla="*/ 968 h 13140"/>
                <a:gd name="connsiteX9" fmla="*/ 56104 w 56657"/>
                <a:gd name="connsiteY9" fmla="*/ 0 h 13140"/>
                <a:gd name="connsiteX10" fmla="*/ 56657 w 56657"/>
                <a:gd name="connsiteY10" fmla="*/ 581 h 13140"/>
                <a:gd name="connsiteX11" fmla="*/ 55523 w 56657"/>
                <a:gd name="connsiteY11" fmla="*/ 2324 h 13140"/>
                <a:gd name="connsiteX12" fmla="*/ 51788 w 56657"/>
                <a:gd name="connsiteY12" fmla="*/ 5782 h 13140"/>
                <a:gd name="connsiteX13" fmla="*/ 46006 w 56657"/>
                <a:gd name="connsiteY13" fmla="*/ 9406 h 13140"/>
                <a:gd name="connsiteX14" fmla="*/ 28329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28329" y="13140"/>
                  </a:moveTo>
                  <a:cubicBezTo>
                    <a:pt x="21947" y="13140"/>
                    <a:pt x="16184" y="11951"/>
                    <a:pt x="11038" y="9572"/>
                  </a:cubicBezTo>
                  <a:cubicBezTo>
                    <a:pt x="8880" y="8558"/>
                    <a:pt x="6898" y="7340"/>
                    <a:pt x="5090" y="5920"/>
                  </a:cubicBezTo>
                  <a:cubicBezTo>
                    <a:pt x="3283" y="4499"/>
                    <a:pt x="1983" y="3320"/>
                    <a:pt x="1190" y="2379"/>
                  </a:cubicBezTo>
                  <a:cubicBezTo>
                    <a:pt x="397" y="1438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6"/>
                  </a:cubicBezTo>
                  <a:cubicBezTo>
                    <a:pt x="7718" y="6833"/>
                    <a:pt x="16654" y="9866"/>
                    <a:pt x="28329" y="9848"/>
                  </a:cubicBezTo>
                  <a:cubicBezTo>
                    <a:pt x="40040" y="9848"/>
                    <a:pt x="48874" y="6888"/>
                    <a:pt x="54831" y="968"/>
                  </a:cubicBezTo>
                  <a:cubicBezTo>
                    <a:pt x="55477" y="322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7"/>
                    <a:pt x="53522" y="4380"/>
                    <a:pt x="51788" y="5782"/>
                  </a:cubicBezTo>
                  <a:cubicBezTo>
                    <a:pt x="50055" y="7183"/>
                    <a:pt x="48127" y="8391"/>
                    <a:pt x="46006" y="9406"/>
                  </a:cubicBezTo>
                  <a:cubicBezTo>
                    <a:pt x="40861" y="11896"/>
                    <a:pt x="34968" y="13140"/>
                    <a:pt x="28329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FBB3CE2A-A41B-4CD5-1DC5-FECF15D769FB}"/>
                </a:ext>
              </a:extLst>
            </p:cNvPr>
            <p:cNvSpPr/>
            <p:nvPr/>
          </p:nvSpPr>
          <p:spPr>
            <a:xfrm>
              <a:off x="2345238" y="3297735"/>
              <a:ext cx="25672" cy="24012"/>
            </a:xfrm>
            <a:custGeom>
              <a:avLst/>
              <a:gdLst>
                <a:gd name="connsiteX0" fmla="*/ 553 w 25672"/>
                <a:gd name="connsiteY0" fmla="*/ 0 h 24012"/>
                <a:gd name="connsiteX1" fmla="*/ 1577 w 25672"/>
                <a:gd name="connsiteY1" fmla="*/ 470 h 24012"/>
                <a:gd name="connsiteX2" fmla="*/ 4399 w 25672"/>
                <a:gd name="connsiteY2" fmla="*/ 2545 h 24012"/>
                <a:gd name="connsiteX3" fmla="*/ 8770 w 25672"/>
                <a:gd name="connsiteY3" fmla="*/ 6611 h 24012"/>
                <a:gd name="connsiteX4" fmla="*/ 10955 w 25672"/>
                <a:gd name="connsiteY4" fmla="*/ 8908 h 24012"/>
                <a:gd name="connsiteX5" fmla="*/ 13058 w 25672"/>
                <a:gd name="connsiteY5" fmla="*/ 11232 h 24012"/>
                <a:gd name="connsiteX6" fmla="*/ 13888 w 25672"/>
                <a:gd name="connsiteY6" fmla="*/ 12172 h 24012"/>
                <a:gd name="connsiteX7" fmla="*/ 20334 w 25672"/>
                <a:gd name="connsiteY7" fmla="*/ 18922 h 24012"/>
                <a:gd name="connsiteX8" fmla="*/ 20223 w 25672"/>
                <a:gd name="connsiteY8" fmla="*/ 18314 h 24012"/>
                <a:gd name="connsiteX9" fmla="*/ 20168 w 25672"/>
                <a:gd name="connsiteY9" fmla="*/ 17650 h 24012"/>
                <a:gd name="connsiteX10" fmla="*/ 20168 w 25672"/>
                <a:gd name="connsiteY10" fmla="*/ 17373 h 24012"/>
                <a:gd name="connsiteX11" fmla="*/ 21136 w 25672"/>
                <a:gd name="connsiteY11" fmla="*/ 13417 h 24012"/>
                <a:gd name="connsiteX12" fmla="*/ 21855 w 25672"/>
                <a:gd name="connsiteY12" fmla="*/ 10070 h 24012"/>
                <a:gd name="connsiteX13" fmla="*/ 21468 w 25672"/>
                <a:gd name="connsiteY13" fmla="*/ 7746 h 24012"/>
                <a:gd name="connsiteX14" fmla="*/ 19946 w 25672"/>
                <a:gd name="connsiteY14" fmla="*/ 5200 h 24012"/>
                <a:gd name="connsiteX15" fmla="*/ 17097 w 25672"/>
                <a:gd name="connsiteY15" fmla="*/ 3264 h 24012"/>
                <a:gd name="connsiteX16" fmla="*/ 16737 w 25672"/>
                <a:gd name="connsiteY16" fmla="*/ 3098 h 24012"/>
                <a:gd name="connsiteX17" fmla="*/ 16516 w 25672"/>
                <a:gd name="connsiteY17" fmla="*/ 2877 h 24012"/>
                <a:gd name="connsiteX18" fmla="*/ 16377 w 25672"/>
                <a:gd name="connsiteY18" fmla="*/ 2490 h 24012"/>
                <a:gd name="connsiteX19" fmla="*/ 16543 w 25672"/>
                <a:gd name="connsiteY19" fmla="*/ 1991 h 24012"/>
                <a:gd name="connsiteX20" fmla="*/ 16931 w 25672"/>
                <a:gd name="connsiteY20" fmla="*/ 1798 h 24012"/>
                <a:gd name="connsiteX21" fmla="*/ 18425 w 25672"/>
                <a:gd name="connsiteY21" fmla="*/ 2185 h 24012"/>
                <a:gd name="connsiteX22" fmla="*/ 20666 w 25672"/>
                <a:gd name="connsiteY22" fmla="*/ 3347 h 24012"/>
                <a:gd name="connsiteX23" fmla="*/ 23045 w 25672"/>
                <a:gd name="connsiteY23" fmla="*/ 5146 h 24012"/>
                <a:gd name="connsiteX24" fmla="*/ 24926 w 25672"/>
                <a:gd name="connsiteY24" fmla="*/ 7635 h 24012"/>
                <a:gd name="connsiteX25" fmla="*/ 25673 w 25672"/>
                <a:gd name="connsiteY25" fmla="*/ 10706 h 24012"/>
                <a:gd name="connsiteX26" fmla="*/ 25120 w 25672"/>
                <a:gd name="connsiteY26" fmla="*/ 12670 h 24012"/>
                <a:gd name="connsiteX27" fmla="*/ 23570 w 25672"/>
                <a:gd name="connsiteY27" fmla="*/ 14330 h 24012"/>
                <a:gd name="connsiteX28" fmla="*/ 21855 w 25672"/>
                <a:gd name="connsiteY28" fmla="*/ 16073 h 24012"/>
                <a:gd name="connsiteX29" fmla="*/ 21412 w 25672"/>
                <a:gd name="connsiteY29" fmla="*/ 17622 h 24012"/>
                <a:gd name="connsiteX30" fmla="*/ 24926 w 25672"/>
                <a:gd name="connsiteY30" fmla="*/ 22436 h 24012"/>
                <a:gd name="connsiteX31" fmla="*/ 25535 w 25672"/>
                <a:gd name="connsiteY31" fmla="*/ 22850 h 24012"/>
                <a:gd name="connsiteX32" fmla="*/ 25673 w 25672"/>
                <a:gd name="connsiteY32" fmla="*/ 23321 h 24012"/>
                <a:gd name="connsiteX33" fmla="*/ 25092 w 25672"/>
                <a:gd name="connsiteY33" fmla="*/ 24013 h 24012"/>
                <a:gd name="connsiteX34" fmla="*/ 23902 w 25672"/>
                <a:gd name="connsiteY34" fmla="*/ 23404 h 24012"/>
                <a:gd name="connsiteX35" fmla="*/ 21163 w 25672"/>
                <a:gd name="connsiteY35" fmla="*/ 21357 h 24012"/>
                <a:gd name="connsiteX36" fmla="*/ 17678 w 25672"/>
                <a:gd name="connsiteY36" fmla="*/ 18176 h 24012"/>
                <a:gd name="connsiteX37" fmla="*/ 12919 w 25672"/>
                <a:gd name="connsiteY37" fmla="*/ 13085 h 24012"/>
                <a:gd name="connsiteX38" fmla="*/ 5478 w 25672"/>
                <a:gd name="connsiteY38" fmla="*/ 5200 h 24012"/>
                <a:gd name="connsiteX39" fmla="*/ 5450 w 25672"/>
                <a:gd name="connsiteY39" fmla="*/ 6556 h 24012"/>
                <a:gd name="connsiteX40" fmla="*/ 5256 w 25672"/>
                <a:gd name="connsiteY40" fmla="*/ 7718 h 24012"/>
                <a:gd name="connsiteX41" fmla="*/ 4648 w 25672"/>
                <a:gd name="connsiteY41" fmla="*/ 9572 h 24012"/>
                <a:gd name="connsiteX42" fmla="*/ 3790 w 25672"/>
                <a:gd name="connsiteY42" fmla="*/ 13141 h 24012"/>
                <a:gd name="connsiteX43" fmla="*/ 3818 w 25672"/>
                <a:gd name="connsiteY43" fmla="*/ 13722 h 24012"/>
                <a:gd name="connsiteX44" fmla="*/ 3984 w 25672"/>
                <a:gd name="connsiteY44" fmla="*/ 14717 h 24012"/>
                <a:gd name="connsiteX45" fmla="*/ 4399 w 25672"/>
                <a:gd name="connsiteY45" fmla="*/ 15934 h 24012"/>
                <a:gd name="connsiteX46" fmla="*/ 5201 w 25672"/>
                <a:gd name="connsiteY46" fmla="*/ 17069 h 24012"/>
                <a:gd name="connsiteX47" fmla="*/ 6446 w 25672"/>
                <a:gd name="connsiteY47" fmla="*/ 17954 h 24012"/>
                <a:gd name="connsiteX48" fmla="*/ 6778 w 25672"/>
                <a:gd name="connsiteY48" fmla="*/ 18092 h 24012"/>
                <a:gd name="connsiteX49" fmla="*/ 6999 w 25672"/>
                <a:gd name="connsiteY49" fmla="*/ 18314 h 24012"/>
                <a:gd name="connsiteX50" fmla="*/ 7082 w 25672"/>
                <a:gd name="connsiteY50" fmla="*/ 18673 h 24012"/>
                <a:gd name="connsiteX51" fmla="*/ 6889 w 25672"/>
                <a:gd name="connsiteY51" fmla="*/ 19199 h 24012"/>
                <a:gd name="connsiteX52" fmla="*/ 6446 w 25672"/>
                <a:gd name="connsiteY52" fmla="*/ 19365 h 24012"/>
                <a:gd name="connsiteX53" fmla="*/ 4924 w 25672"/>
                <a:gd name="connsiteY53" fmla="*/ 18867 h 24012"/>
                <a:gd name="connsiteX54" fmla="*/ 2794 w 25672"/>
                <a:gd name="connsiteY54" fmla="*/ 17539 h 24012"/>
                <a:gd name="connsiteX55" fmla="*/ 830 w 25672"/>
                <a:gd name="connsiteY55" fmla="*/ 15353 h 24012"/>
                <a:gd name="connsiteX56" fmla="*/ 0 w 25672"/>
                <a:gd name="connsiteY56" fmla="*/ 12504 h 24012"/>
                <a:gd name="connsiteX57" fmla="*/ 387 w 25672"/>
                <a:gd name="connsiteY57" fmla="*/ 10872 h 24012"/>
                <a:gd name="connsiteX58" fmla="*/ 1190 w 25672"/>
                <a:gd name="connsiteY58" fmla="*/ 9710 h 24012"/>
                <a:gd name="connsiteX59" fmla="*/ 2435 w 25672"/>
                <a:gd name="connsiteY59" fmla="*/ 8603 h 24012"/>
                <a:gd name="connsiteX60" fmla="*/ 3375 w 25672"/>
                <a:gd name="connsiteY60" fmla="*/ 7746 h 24012"/>
                <a:gd name="connsiteX61" fmla="*/ 3956 w 25672"/>
                <a:gd name="connsiteY61" fmla="*/ 6916 h 24012"/>
                <a:gd name="connsiteX62" fmla="*/ 4233 w 25672"/>
                <a:gd name="connsiteY62" fmla="*/ 5699 h 24012"/>
                <a:gd name="connsiteX63" fmla="*/ 3430 w 25672"/>
                <a:gd name="connsiteY63" fmla="*/ 3679 h 24012"/>
                <a:gd name="connsiteX64" fmla="*/ 609 w 25672"/>
                <a:gd name="connsiteY64" fmla="*/ 1466 h 24012"/>
                <a:gd name="connsiteX65" fmla="*/ 0 w 25672"/>
                <a:gd name="connsiteY65" fmla="*/ 608 h 24012"/>
                <a:gd name="connsiteX66" fmla="*/ 553 w 25672"/>
                <a:gd name="connsiteY66" fmla="*/ 0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2">
                  <a:moveTo>
                    <a:pt x="553" y="0"/>
                  </a:moveTo>
                  <a:cubicBezTo>
                    <a:pt x="682" y="0"/>
                    <a:pt x="1024" y="157"/>
                    <a:pt x="1577" y="470"/>
                  </a:cubicBezTo>
                  <a:cubicBezTo>
                    <a:pt x="2112" y="765"/>
                    <a:pt x="3052" y="1456"/>
                    <a:pt x="4399" y="2545"/>
                  </a:cubicBezTo>
                  <a:cubicBezTo>
                    <a:pt x="5745" y="3633"/>
                    <a:pt x="7202" y="4988"/>
                    <a:pt x="8770" y="6611"/>
                  </a:cubicBezTo>
                  <a:cubicBezTo>
                    <a:pt x="9378" y="7220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2"/>
                  </a:lnTo>
                  <a:cubicBezTo>
                    <a:pt x="15916" y="14570"/>
                    <a:pt x="18065" y="16820"/>
                    <a:pt x="20334" y="18922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4"/>
                    <a:pt x="20168" y="17650"/>
                  </a:cubicBezTo>
                  <a:lnTo>
                    <a:pt x="20168" y="17373"/>
                  </a:lnTo>
                  <a:cubicBezTo>
                    <a:pt x="20168" y="16414"/>
                    <a:pt x="20490" y="15095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2"/>
                    <a:pt x="21726" y="8557"/>
                    <a:pt x="21468" y="7746"/>
                  </a:cubicBezTo>
                  <a:cubicBezTo>
                    <a:pt x="21210" y="6934"/>
                    <a:pt x="20702" y="6086"/>
                    <a:pt x="19946" y="5200"/>
                  </a:cubicBezTo>
                  <a:cubicBezTo>
                    <a:pt x="19190" y="4315"/>
                    <a:pt x="18240" y="3670"/>
                    <a:pt x="17097" y="3264"/>
                  </a:cubicBezTo>
                  <a:cubicBezTo>
                    <a:pt x="16912" y="3190"/>
                    <a:pt x="16792" y="3135"/>
                    <a:pt x="16737" y="3098"/>
                  </a:cubicBezTo>
                  <a:cubicBezTo>
                    <a:pt x="16663" y="3061"/>
                    <a:pt x="16590" y="2987"/>
                    <a:pt x="16516" y="2877"/>
                  </a:cubicBezTo>
                  <a:cubicBezTo>
                    <a:pt x="16424" y="2766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1"/>
                  </a:cubicBezTo>
                  <a:cubicBezTo>
                    <a:pt x="16654" y="1862"/>
                    <a:pt x="16783" y="1798"/>
                    <a:pt x="16931" y="1798"/>
                  </a:cubicBezTo>
                  <a:cubicBezTo>
                    <a:pt x="17263" y="1798"/>
                    <a:pt x="17761" y="1927"/>
                    <a:pt x="18425" y="2185"/>
                  </a:cubicBezTo>
                  <a:cubicBezTo>
                    <a:pt x="19089" y="2425"/>
                    <a:pt x="19836" y="2812"/>
                    <a:pt x="20666" y="3347"/>
                  </a:cubicBezTo>
                  <a:cubicBezTo>
                    <a:pt x="21495" y="3863"/>
                    <a:pt x="22288" y="4463"/>
                    <a:pt x="23045" y="5146"/>
                  </a:cubicBezTo>
                  <a:cubicBezTo>
                    <a:pt x="23782" y="5809"/>
                    <a:pt x="24409" y="6639"/>
                    <a:pt x="24926" y="7635"/>
                  </a:cubicBezTo>
                  <a:cubicBezTo>
                    <a:pt x="25424" y="8631"/>
                    <a:pt x="25673" y="9654"/>
                    <a:pt x="25673" y="10706"/>
                  </a:cubicBezTo>
                  <a:cubicBezTo>
                    <a:pt x="25673" y="11462"/>
                    <a:pt x="25488" y="12116"/>
                    <a:pt x="25120" y="12670"/>
                  </a:cubicBezTo>
                  <a:cubicBezTo>
                    <a:pt x="24769" y="13223"/>
                    <a:pt x="24253" y="13777"/>
                    <a:pt x="23570" y="14330"/>
                  </a:cubicBezTo>
                  <a:cubicBezTo>
                    <a:pt x="22703" y="15086"/>
                    <a:pt x="22132" y="15667"/>
                    <a:pt x="21855" y="16073"/>
                  </a:cubicBezTo>
                  <a:cubicBezTo>
                    <a:pt x="21560" y="16478"/>
                    <a:pt x="21412" y="16995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0"/>
                    <a:pt x="25535" y="22850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7"/>
                  </a:cubicBezTo>
                  <a:cubicBezTo>
                    <a:pt x="20002" y="20398"/>
                    <a:pt x="18840" y="19337"/>
                    <a:pt x="17678" y="18176"/>
                  </a:cubicBezTo>
                  <a:lnTo>
                    <a:pt x="12919" y="13085"/>
                  </a:lnTo>
                  <a:cubicBezTo>
                    <a:pt x="9747" y="9323"/>
                    <a:pt x="7267" y="6695"/>
                    <a:pt x="5478" y="5200"/>
                  </a:cubicBezTo>
                  <a:cubicBezTo>
                    <a:pt x="5478" y="5828"/>
                    <a:pt x="5468" y="6279"/>
                    <a:pt x="5450" y="6556"/>
                  </a:cubicBezTo>
                  <a:cubicBezTo>
                    <a:pt x="5431" y="6814"/>
                    <a:pt x="5367" y="7202"/>
                    <a:pt x="5256" y="7718"/>
                  </a:cubicBezTo>
                  <a:cubicBezTo>
                    <a:pt x="5127" y="8235"/>
                    <a:pt x="4924" y="8852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8"/>
                    <a:pt x="3818" y="13722"/>
                  </a:cubicBezTo>
                  <a:cubicBezTo>
                    <a:pt x="3836" y="13924"/>
                    <a:pt x="3892" y="14256"/>
                    <a:pt x="3984" y="14717"/>
                  </a:cubicBezTo>
                  <a:cubicBezTo>
                    <a:pt x="4076" y="15160"/>
                    <a:pt x="4214" y="15565"/>
                    <a:pt x="4399" y="15934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4"/>
                  </a:cubicBezTo>
                  <a:cubicBezTo>
                    <a:pt x="6593" y="18009"/>
                    <a:pt x="6704" y="18055"/>
                    <a:pt x="6778" y="18092"/>
                  </a:cubicBezTo>
                  <a:cubicBezTo>
                    <a:pt x="6852" y="18130"/>
                    <a:pt x="6925" y="18203"/>
                    <a:pt x="6999" y="18314"/>
                  </a:cubicBezTo>
                  <a:cubicBezTo>
                    <a:pt x="7055" y="18406"/>
                    <a:pt x="7082" y="18526"/>
                    <a:pt x="7082" y="18673"/>
                  </a:cubicBezTo>
                  <a:cubicBezTo>
                    <a:pt x="7082" y="18895"/>
                    <a:pt x="7018" y="19070"/>
                    <a:pt x="6889" y="19199"/>
                  </a:cubicBezTo>
                  <a:cubicBezTo>
                    <a:pt x="6759" y="19309"/>
                    <a:pt x="6612" y="19365"/>
                    <a:pt x="6446" y="19365"/>
                  </a:cubicBezTo>
                  <a:cubicBezTo>
                    <a:pt x="6114" y="19365"/>
                    <a:pt x="5607" y="19199"/>
                    <a:pt x="4924" y="18867"/>
                  </a:cubicBezTo>
                  <a:cubicBezTo>
                    <a:pt x="4242" y="18535"/>
                    <a:pt x="3532" y="18092"/>
                    <a:pt x="2794" y="17539"/>
                  </a:cubicBezTo>
                  <a:cubicBezTo>
                    <a:pt x="2038" y="16986"/>
                    <a:pt x="1383" y="16257"/>
                    <a:pt x="830" y="15353"/>
                  </a:cubicBezTo>
                  <a:cubicBezTo>
                    <a:pt x="277" y="14450"/>
                    <a:pt x="0" y="13500"/>
                    <a:pt x="0" y="12504"/>
                  </a:cubicBezTo>
                  <a:cubicBezTo>
                    <a:pt x="0" y="11914"/>
                    <a:pt x="129" y="11370"/>
                    <a:pt x="387" y="10872"/>
                  </a:cubicBezTo>
                  <a:cubicBezTo>
                    <a:pt x="646" y="10355"/>
                    <a:pt x="913" y="9968"/>
                    <a:pt x="1190" y="9710"/>
                  </a:cubicBezTo>
                  <a:cubicBezTo>
                    <a:pt x="1448" y="9433"/>
                    <a:pt x="1863" y="9064"/>
                    <a:pt x="2435" y="8603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2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79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4"/>
                    <a:pt x="0" y="958"/>
                    <a:pt x="0" y="608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23FB04D0-E26C-FBDB-703A-3E2A5EAF31A5}"/>
                </a:ext>
              </a:extLst>
            </p:cNvPr>
            <p:cNvSpPr/>
            <p:nvPr/>
          </p:nvSpPr>
          <p:spPr>
            <a:xfrm>
              <a:off x="2327782" y="3279122"/>
              <a:ext cx="56657" cy="13140"/>
            </a:xfrm>
            <a:custGeom>
              <a:avLst/>
              <a:gdLst>
                <a:gd name="connsiteX0" fmla="*/ 56104 w 56657"/>
                <a:gd name="connsiteY0" fmla="*/ 13141 h 13140"/>
                <a:gd name="connsiteX1" fmla="*/ 55136 w 56657"/>
                <a:gd name="connsiteY1" fmla="*/ 12422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1 h 13140"/>
                <a:gd name="connsiteX5" fmla="*/ 0 w 56657"/>
                <a:gd name="connsiteY5" fmla="*/ 12588 h 13140"/>
                <a:gd name="connsiteX6" fmla="*/ 1134 w 56657"/>
                <a:gd name="connsiteY6" fmla="*/ 10844 h 13140"/>
                <a:gd name="connsiteX7" fmla="*/ 4869 w 56657"/>
                <a:gd name="connsiteY7" fmla="*/ 7387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1 h 13140"/>
                <a:gd name="connsiteX12" fmla="*/ 55467 w 56657"/>
                <a:gd name="connsiteY12" fmla="*/ 10762 h 13140"/>
                <a:gd name="connsiteX13" fmla="*/ 56657 w 56657"/>
                <a:gd name="connsiteY13" fmla="*/ 12588 h 13140"/>
                <a:gd name="connsiteX14" fmla="*/ 56104 w 56657"/>
                <a:gd name="connsiteY14" fmla="*/ 13141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1"/>
                  </a:moveTo>
                  <a:cubicBezTo>
                    <a:pt x="55919" y="13141"/>
                    <a:pt x="55597" y="12901"/>
                    <a:pt x="55136" y="12422"/>
                  </a:cubicBezTo>
                  <a:cubicBezTo>
                    <a:pt x="48939" y="6336"/>
                    <a:pt x="40003" y="3292"/>
                    <a:pt x="28329" y="3292"/>
                  </a:cubicBezTo>
                  <a:cubicBezTo>
                    <a:pt x="16617" y="3292"/>
                    <a:pt x="7801" y="6216"/>
                    <a:pt x="1881" y="12062"/>
                  </a:cubicBezTo>
                  <a:cubicBezTo>
                    <a:pt x="1199" y="12781"/>
                    <a:pt x="756" y="13141"/>
                    <a:pt x="553" y="13141"/>
                  </a:cubicBezTo>
                  <a:cubicBezTo>
                    <a:pt x="184" y="13141"/>
                    <a:pt x="0" y="12956"/>
                    <a:pt x="0" y="12588"/>
                  </a:cubicBezTo>
                  <a:cubicBezTo>
                    <a:pt x="0" y="12330"/>
                    <a:pt x="378" y="11749"/>
                    <a:pt x="1134" y="10844"/>
                  </a:cubicBezTo>
                  <a:cubicBezTo>
                    <a:pt x="1890" y="9923"/>
                    <a:pt x="3135" y="8770"/>
                    <a:pt x="4869" y="7387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1"/>
                  </a:cubicBezTo>
                  <a:cubicBezTo>
                    <a:pt x="53375" y="8641"/>
                    <a:pt x="54674" y="9821"/>
                    <a:pt x="55467" y="10762"/>
                  </a:cubicBezTo>
                  <a:cubicBezTo>
                    <a:pt x="56261" y="11703"/>
                    <a:pt x="56657" y="12311"/>
                    <a:pt x="56657" y="12588"/>
                  </a:cubicBezTo>
                  <a:cubicBezTo>
                    <a:pt x="56657" y="12956"/>
                    <a:pt x="56473" y="13141"/>
                    <a:pt x="56104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5C1A44B-4FCD-568D-4944-E1DA01B93960}"/>
              </a:ext>
            </a:extLst>
          </p:cNvPr>
          <p:cNvGrpSpPr/>
          <p:nvPr/>
        </p:nvGrpSpPr>
        <p:grpSpPr>
          <a:xfrm>
            <a:off x="2618369" y="2951692"/>
            <a:ext cx="481589" cy="740098"/>
            <a:chOff x="2618369" y="2951692"/>
            <a:chExt cx="481589" cy="740098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8831CE0-FD4B-739B-07BE-49C0F08EDD92}"/>
                </a:ext>
              </a:extLst>
            </p:cNvPr>
            <p:cNvSpPr/>
            <p:nvPr/>
          </p:nvSpPr>
          <p:spPr>
            <a:xfrm>
              <a:off x="2618369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14F2933C-321F-4C84-85F2-4ED4720310C6}"/>
                </a:ext>
              </a:extLst>
            </p:cNvPr>
            <p:cNvSpPr/>
            <p:nvPr/>
          </p:nvSpPr>
          <p:spPr>
            <a:xfrm>
              <a:off x="3099368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2A1D075-0C1A-C524-9F7D-01FADEFFDEFA}"/>
                </a:ext>
              </a:extLst>
            </p:cNvPr>
            <p:cNvSpPr/>
            <p:nvPr/>
          </p:nvSpPr>
          <p:spPr>
            <a:xfrm>
              <a:off x="2618369" y="2951692"/>
              <a:ext cx="480999" cy="740098"/>
            </a:xfrm>
            <a:custGeom>
              <a:avLst/>
              <a:gdLst>
                <a:gd name="connsiteX0" fmla="*/ 0 w 480999"/>
                <a:gd name="connsiteY0" fmla="*/ 740099 h 740098"/>
                <a:gd name="connsiteX1" fmla="*/ 0 w 480999"/>
                <a:gd name="connsiteY1" fmla="*/ 0 h 740098"/>
                <a:gd name="connsiteX2" fmla="*/ 480999 w 480999"/>
                <a:gd name="connsiteY2" fmla="*/ 0 h 740098"/>
                <a:gd name="connsiteX3" fmla="*/ 480999 w 480999"/>
                <a:gd name="connsiteY3" fmla="*/ 740099 h 740098"/>
                <a:gd name="connsiteX4" fmla="*/ 0 w 480999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999" h="740098">
                  <a:moveTo>
                    <a:pt x="0" y="740099"/>
                  </a:moveTo>
                  <a:lnTo>
                    <a:pt x="0" y="0"/>
                  </a:lnTo>
                  <a:lnTo>
                    <a:pt x="480999" y="0"/>
                  </a:lnTo>
                  <a:lnTo>
                    <a:pt x="480999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76" name="Freeform 175">
            <a:extLst>
              <a:ext uri="{FF2B5EF4-FFF2-40B4-BE49-F238E27FC236}">
                <a16:creationId xmlns:a16="http://schemas.microsoft.com/office/drawing/2014/main" id="{955550EF-587F-C8C3-2CA3-8E934E3C2B81}"/>
              </a:ext>
            </a:extLst>
          </p:cNvPr>
          <p:cNvSpPr/>
          <p:nvPr/>
        </p:nvSpPr>
        <p:spPr>
          <a:xfrm>
            <a:off x="2522169" y="2951692"/>
            <a:ext cx="1154399" cy="740098"/>
          </a:xfrm>
          <a:custGeom>
            <a:avLst/>
            <a:gdLst>
              <a:gd name="connsiteX0" fmla="*/ 0 w 1154399"/>
              <a:gd name="connsiteY0" fmla="*/ 0 h 740098"/>
              <a:gd name="connsiteX1" fmla="*/ 1156 w 1154399"/>
              <a:gd name="connsiteY1" fmla="*/ 926 h 740098"/>
              <a:gd name="connsiteX2" fmla="*/ 2311 w 1154399"/>
              <a:gd name="connsiteY2" fmla="*/ 1850 h 740098"/>
              <a:gd name="connsiteX3" fmla="*/ 3467 w 1154399"/>
              <a:gd name="connsiteY3" fmla="*/ 2773 h 740098"/>
              <a:gd name="connsiteX4" fmla="*/ 4622 w 1154399"/>
              <a:gd name="connsiteY4" fmla="*/ 3693 h 740098"/>
              <a:gd name="connsiteX5" fmla="*/ 5777 w 1154399"/>
              <a:gd name="connsiteY5" fmla="*/ 4613 h 740098"/>
              <a:gd name="connsiteX6" fmla="*/ 6933 w 1154399"/>
              <a:gd name="connsiteY6" fmla="*/ 5530 h 740098"/>
              <a:gd name="connsiteX7" fmla="*/ 8089 w 1154399"/>
              <a:gd name="connsiteY7" fmla="*/ 6446 h 740098"/>
              <a:gd name="connsiteX8" fmla="*/ 9245 w 1154399"/>
              <a:gd name="connsiteY8" fmla="*/ 7360 h 740098"/>
              <a:gd name="connsiteX9" fmla="*/ 10400 w 1154399"/>
              <a:gd name="connsiteY9" fmla="*/ 8272 h 740098"/>
              <a:gd name="connsiteX10" fmla="*/ 11555 w 1154399"/>
              <a:gd name="connsiteY10" fmla="*/ 9183 h 740098"/>
              <a:gd name="connsiteX11" fmla="*/ 12711 w 1154399"/>
              <a:gd name="connsiteY11" fmla="*/ 10092 h 740098"/>
              <a:gd name="connsiteX12" fmla="*/ 13866 w 1154399"/>
              <a:gd name="connsiteY12" fmla="*/ 10999 h 740098"/>
              <a:gd name="connsiteX13" fmla="*/ 15022 w 1154399"/>
              <a:gd name="connsiteY13" fmla="*/ 11904 h 740098"/>
              <a:gd name="connsiteX14" fmla="*/ 16178 w 1154399"/>
              <a:gd name="connsiteY14" fmla="*/ 12808 h 740098"/>
              <a:gd name="connsiteX15" fmla="*/ 17333 w 1154399"/>
              <a:gd name="connsiteY15" fmla="*/ 13709 h 740098"/>
              <a:gd name="connsiteX16" fmla="*/ 18489 w 1154399"/>
              <a:gd name="connsiteY16" fmla="*/ 14609 h 740098"/>
              <a:gd name="connsiteX17" fmla="*/ 19644 w 1154399"/>
              <a:gd name="connsiteY17" fmla="*/ 15507 h 740098"/>
              <a:gd name="connsiteX18" fmla="*/ 20800 w 1154399"/>
              <a:gd name="connsiteY18" fmla="*/ 16403 h 740098"/>
              <a:gd name="connsiteX19" fmla="*/ 21955 w 1154399"/>
              <a:gd name="connsiteY19" fmla="*/ 17298 h 740098"/>
              <a:gd name="connsiteX20" fmla="*/ 23111 w 1154399"/>
              <a:gd name="connsiteY20" fmla="*/ 18190 h 740098"/>
              <a:gd name="connsiteX21" fmla="*/ 24267 w 1154399"/>
              <a:gd name="connsiteY21" fmla="*/ 19080 h 740098"/>
              <a:gd name="connsiteX22" fmla="*/ 25422 w 1154399"/>
              <a:gd name="connsiteY22" fmla="*/ 19969 h 740098"/>
              <a:gd name="connsiteX23" fmla="*/ 26577 w 1154399"/>
              <a:gd name="connsiteY23" fmla="*/ 20855 h 740098"/>
              <a:gd name="connsiteX24" fmla="*/ 27733 w 1154399"/>
              <a:gd name="connsiteY24" fmla="*/ 21740 h 740098"/>
              <a:gd name="connsiteX25" fmla="*/ 28889 w 1154399"/>
              <a:gd name="connsiteY25" fmla="*/ 22623 h 740098"/>
              <a:gd name="connsiteX26" fmla="*/ 30045 w 1154399"/>
              <a:gd name="connsiteY26" fmla="*/ 23503 h 740098"/>
              <a:gd name="connsiteX27" fmla="*/ 31200 w 1154399"/>
              <a:gd name="connsiteY27" fmla="*/ 24382 h 740098"/>
              <a:gd name="connsiteX28" fmla="*/ 32356 w 1154399"/>
              <a:gd name="connsiteY28" fmla="*/ 25258 h 740098"/>
              <a:gd name="connsiteX29" fmla="*/ 33511 w 1154399"/>
              <a:gd name="connsiteY29" fmla="*/ 26133 h 740098"/>
              <a:gd name="connsiteX30" fmla="*/ 34666 w 1154399"/>
              <a:gd name="connsiteY30" fmla="*/ 27006 h 740098"/>
              <a:gd name="connsiteX31" fmla="*/ 35822 w 1154399"/>
              <a:gd name="connsiteY31" fmla="*/ 27876 h 740098"/>
              <a:gd name="connsiteX32" fmla="*/ 36978 w 1154399"/>
              <a:gd name="connsiteY32" fmla="*/ 28744 h 740098"/>
              <a:gd name="connsiteX33" fmla="*/ 38134 w 1154399"/>
              <a:gd name="connsiteY33" fmla="*/ 29611 h 740098"/>
              <a:gd name="connsiteX34" fmla="*/ 39289 w 1154399"/>
              <a:gd name="connsiteY34" fmla="*/ 30475 h 740098"/>
              <a:gd name="connsiteX35" fmla="*/ 40444 w 1154399"/>
              <a:gd name="connsiteY35" fmla="*/ 31337 h 740098"/>
              <a:gd name="connsiteX36" fmla="*/ 41600 w 1154399"/>
              <a:gd name="connsiteY36" fmla="*/ 32197 h 740098"/>
              <a:gd name="connsiteX37" fmla="*/ 42755 w 1154399"/>
              <a:gd name="connsiteY37" fmla="*/ 33055 h 740098"/>
              <a:gd name="connsiteX38" fmla="*/ 43911 w 1154399"/>
              <a:gd name="connsiteY38" fmla="*/ 33911 h 740098"/>
              <a:gd name="connsiteX39" fmla="*/ 45067 w 1154399"/>
              <a:gd name="connsiteY39" fmla="*/ 34764 h 740098"/>
              <a:gd name="connsiteX40" fmla="*/ 46222 w 1154399"/>
              <a:gd name="connsiteY40" fmla="*/ 35615 h 740098"/>
              <a:gd name="connsiteX41" fmla="*/ 47378 w 1154399"/>
              <a:gd name="connsiteY41" fmla="*/ 36464 h 740098"/>
              <a:gd name="connsiteX42" fmla="*/ 48533 w 1154399"/>
              <a:gd name="connsiteY42" fmla="*/ 37310 h 740098"/>
              <a:gd name="connsiteX43" fmla="*/ 49689 w 1154399"/>
              <a:gd name="connsiteY43" fmla="*/ 38155 h 740098"/>
              <a:gd name="connsiteX44" fmla="*/ 50844 w 1154399"/>
              <a:gd name="connsiteY44" fmla="*/ 38997 h 740098"/>
              <a:gd name="connsiteX45" fmla="*/ 52000 w 1154399"/>
              <a:gd name="connsiteY45" fmla="*/ 39837 h 740098"/>
              <a:gd name="connsiteX46" fmla="*/ 53156 w 1154399"/>
              <a:gd name="connsiteY46" fmla="*/ 40674 h 740098"/>
              <a:gd name="connsiteX47" fmla="*/ 54311 w 1154399"/>
              <a:gd name="connsiteY47" fmla="*/ 41509 h 740098"/>
              <a:gd name="connsiteX48" fmla="*/ 55466 w 1154399"/>
              <a:gd name="connsiteY48" fmla="*/ 42342 h 740098"/>
              <a:gd name="connsiteX49" fmla="*/ 56622 w 1154399"/>
              <a:gd name="connsiteY49" fmla="*/ 43173 h 740098"/>
              <a:gd name="connsiteX50" fmla="*/ 57778 w 1154399"/>
              <a:gd name="connsiteY50" fmla="*/ 44001 h 740098"/>
              <a:gd name="connsiteX51" fmla="*/ 58933 w 1154399"/>
              <a:gd name="connsiteY51" fmla="*/ 44826 h 740098"/>
              <a:gd name="connsiteX52" fmla="*/ 60089 w 1154399"/>
              <a:gd name="connsiteY52" fmla="*/ 45650 h 740098"/>
              <a:gd name="connsiteX53" fmla="*/ 61244 w 1154399"/>
              <a:gd name="connsiteY53" fmla="*/ 46471 h 740098"/>
              <a:gd name="connsiteX54" fmla="*/ 62400 w 1154399"/>
              <a:gd name="connsiteY54" fmla="*/ 47288 h 740098"/>
              <a:gd name="connsiteX55" fmla="*/ 63555 w 1154399"/>
              <a:gd name="connsiteY55" fmla="*/ 48105 h 740098"/>
              <a:gd name="connsiteX56" fmla="*/ 64711 w 1154399"/>
              <a:gd name="connsiteY56" fmla="*/ 48918 h 740098"/>
              <a:gd name="connsiteX57" fmla="*/ 65867 w 1154399"/>
              <a:gd name="connsiteY57" fmla="*/ 49729 h 740098"/>
              <a:gd name="connsiteX58" fmla="*/ 67022 w 1154399"/>
              <a:gd name="connsiteY58" fmla="*/ 50537 h 740098"/>
              <a:gd name="connsiteX59" fmla="*/ 68178 w 1154399"/>
              <a:gd name="connsiteY59" fmla="*/ 51343 h 740098"/>
              <a:gd name="connsiteX60" fmla="*/ 69333 w 1154399"/>
              <a:gd name="connsiteY60" fmla="*/ 52146 h 740098"/>
              <a:gd name="connsiteX61" fmla="*/ 70489 w 1154399"/>
              <a:gd name="connsiteY61" fmla="*/ 52947 h 740098"/>
              <a:gd name="connsiteX62" fmla="*/ 71644 w 1154399"/>
              <a:gd name="connsiteY62" fmla="*/ 53744 h 740098"/>
              <a:gd name="connsiteX63" fmla="*/ 72800 w 1154399"/>
              <a:gd name="connsiteY63" fmla="*/ 54540 h 740098"/>
              <a:gd name="connsiteX64" fmla="*/ 73956 w 1154399"/>
              <a:gd name="connsiteY64" fmla="*/ 55332 h 740098"/>
              <a:gd name="connsiteX65" fmla="*/ 75111 w 1154399"/>
              <a:gd name="connsiteY65" fmla="*/ 56123 h 740098"/>
              <a:gd name="connsiteX66" fmla="*/ 76266 w 1154399"/>
              <a:gd name="connsiteY66" fmla="*/ 56910 h 740098"/>
              <a:gd name="connsiteX67" fmla="*/ 77422 w 1154399"/>
              <a:gd name="connsiteY67" fmla="*/ 57695 h 740098"/>
              <a:gd name="connsiteX68" fmla="*/ 78578 w 1154399"/>
              <a:gd name="connsiteY68" fmla="*/ 58477 h 740098"/>
              <a:gd name="connsiteX69" fmla="*/ 79733 w 1154399"/>
              <a:gd name="connsiteY69" fmla="*/ 59256 h 740098"/>
              <a:gd name="connsiteX70" fmla="*/ 80889 w 1154399"/>
              <a:gd name="connsiteY70" fmla="*/ 60032 h 740098"/>
              <a:gd name="connsiteX71" fmla="*/ 82045 w 1154399"/>
              <a:gd name="connsiteY71" fmla="*/ 60806 h 740098"/>
              <a:gd name="connsiteX72" fmla="*/ 83200 w 1154399"/>
              <a:gd name="connsiteY72" fmla="*/ 61576 h 740098"/>
              <a:gd name="connsiteX73" fmla="*/ 84355 w 1154399"/>
              <a:gd name="connsiteY73" fmla="*/ 62345 h 740098"/>
              <a:gd name="connsiteX74" fmla="*/ 85511 w 1154399"/>
              <a:gd name="connsiteY74" fmla="*/ 63110 h 740098"/>
              <a:gd name="connsiteX75" fmla="*/ 86667 w 1154399"/>
              <a:gd name="connsiteY75" fmla="*/ 63872 h 740098"/>
              <a:gd name="connsiteX76" fmla="*/ 87822 w 1154399"/>
              <a:gd name="connsiteY76" fmla="*/ 64631 h 740098"/>
              <a:gd name="connsiteX77" fmla="*/ 88978 w 1154399"/>
              <a:gd name="connsiteY77" fmla="*/ 65388 h 740098"/>
              <a:gd name="connsiteX78" fmla="*/ 90133 w 1154399"/>
              <a:gd name="connsiteY78" fmla="*/ 66142 h 740098"/>
              <a:gd name="connsiteX79" fmla="*/ 91289 w 1154399"/>
              <a:gd name="connsiteY79" fmla="*/ 66893 h 740098"/>
              <a:gd name="connsiteX80" fmla="*/ 92444 w 1154399"/>
              <a:gd name="connsiteY80" fmla="*/ 67640 h 740098"/>
              <a:gd name="connsiteX81" fmla="*/ 93600 w 1154399"/>
              <a:gd name="connsiteY81" fmla="*/ 68386 h 740098"/>
              <a:gd name="connsiteX82" fmla="*/ 94756 w 1154399"/>
              <a:gd name="connsiteY82" fmla="*/ 69127 h 740098"/>
              <a:gd name="connsiteX83" fmla="*/ 95911 w 1154399"/>
              <a:gd name="connsiteY83" fmla="*/ 69866 h 740098"/>
              <a:gd name="connsiteX84" fmla="*/ 97067 w 1154399"/>
              <a:gd name="connsiteY84" fmla="*/ 70602 h 740098"/>
              <a:gd name="connsiteX85" fmla="*/ 98222 w 1154399"/>
              <a:gd name="connsiteY85" fmla="*/ 71335 h 740098"/>
              <a:gd name="connsiteX86" fmla="*/ 99378 w 1154399"/>
              <a:gd name="connsiteY86" fmla="*/ 72065 h 740098"/>
              <a:gd name="connsiteX87" fmla="*/ 100533 w 1154399"/>
              <a:gd name="connsiteY87" fmla="*/ 72791 h 740098"/>
              <a:gd name="connsiteX88" fmla="*/ 101689 w 1154399"/>
              <a:gd name="connsiteY88" fmla="*/ 73515 h 740098"/>
              <a:gd name="connsiteX89" fmla="*/ 102845 w 1154399"/>
              <a:gd name="connsiteY89" fmla="*/ 74235 h 740098"/>
              <a:gd name="connsiteX90" fmla="*/ 104000 w 1154399"/>
              <a:gd name="connsiteY90" fmla="*/ 74953 h 740098"/>
              <a:gd name="connsiteX91" fmla="*/ 105155 w 1154399"/>
              <a:gd name="connsiteY91" fmla="*/ 75667 h 740098"/>
              <a:gd name="connsiteX92" fmla="*/ 106311 w 1154399"/>
              <a:gd name="connsiteY92" fmla="*/ 76378 h 740098"/>
              <a:gd name="connsiteX93" fmla="*/ 107467 w 1154399"/>
              <a:gd name="connsiteY93" fmla="*/ 77085 h 740098"/>
              <a:gd name="connsiteX94" fmla="*/ 108622 w 1154399"/>
              <a:gd name="connsiteY94" fmla="*/ 77790 h 740098"/>
              <a:gd name="connsiteX95" fmla="*/ 109778 w 1154399"/>
              <a:gd name="connsiteY95" fmla="*/ 78491 h 740098"/>
              <a:gd name="connsiteX96" fmla="*/ 110933 w 1154399"/>
              <a:gd name="connsiteY96" fmla="*/ 79189 h 740098"/>
              <a:gd name="connsiteX97" fmla="*/ 112089 w 1154399"/>
              <a:gd name="connsiteY97" fmla="*/ 79884 h 740098"/>
              <a:gd name="connsiteX98" fmla="*/ 113244 w 1154399"/>
              <a:gd name="connsiteY98" fmla="*/ 80575 h 740098"/>
              <a:gd name="connsiteX99" fmla="*/ 114400 w 1154399"/>
              <a:gd name="connsiteY99" fmla="*/ 81264 h 740098"/>
              <a:gd name="connsiteX100" fmla="*/ 115556 w 1154399"/>
              <a:gd name="connsiteY100" fmla="*/ 81948 h 740098"/>
              <a:gd name="connsiteX101" fmla="*/ 116711 w 1154399"/>
              <a:gd name="connsiteY101" fmla="*/ 82630 h 740098"/>
              <a:gd name="connsiteX102" fmla="*/ 117867 w 1154399"/>
              <a:gd name="connsiteY102" fmla="*/ 83308 h 740098"/>
              <a:gd name="connsiteX103" fmla="*/ 119022 w 1154399"/>
              <a:gd name="connsiteY103" fmla="*/ 83983 h 740098"/>
              <a:gd name="connsiteX104" fmla="*/ 120178 w 1154399"/>
              <a:gd name="connsiteY104" fmla="*/ 84654 h 740098"/>
              <a:gd name="connsiteX105" fmla="*/ 121333 w 1154399"/>
              <a:gd name="connsiteY105" fmla="*/ 85322 h 740098"/>
              <a:gd name="connsiteX106" fmla="*/ 122489 w 1154399"/>
              <a:gd name="connsiteY106" fmla="*/ 85987 h 740098"/>
              <a:gd name="connsiteX107" fmla="*/ 123645 w 1154399"/>
              <a:gd name="connsiteY107" fmla="*/ 86648 h 740098"/>
              <a:gd name="connsiteX108" fmla="*/ 124800 w 1154399"/>
              <a:gd name="connsiteY108" fmla="*/ 87305 h 740098"/>
              <a:gd name="connsiteX109" fmla="*/ 125955 w 1154399"/>
              <a:gd name="connsiteY109" fmla="*/ 87960 h 740098"/>
              <a:gd name="connsiteX110" fmla="*/ 127111 w 1154399"/>
              <a:gd name="connsiteY110" fmla="*/ 88610 h 740098"/>
              <a:gd name="connsiteX111" fmla="*/ 128267 w 1154399"/>
              <a:gd name="connsiteY111" fmla="*/ 89257 h 740098"/>
              <a:gd name="connsiteX112" fmla="*/ 129422 w 1154399"/>
              <a:gd name="connsiteY112" fmla="*/ 89901 h 740098"/>
              <a:gd name="connsiteX113" fmla="*/ 130578 w 1154399"/>
              <a:gd name="connsiteY113" fmla="*/ 90541 h 740098"/>
              <a:gd name="connsiteX114" fmla="*/ 131733 w 1154399"/>
              <a:gd name="connsiteY114" fmla="*/ 91177 h 740098"/>
              <a:gd name="connsiteX115" fmla="*/ 132889 w 1154399"/>
              <a:gd name="connsiteY115" fmla="*/ 91810 h 740098"/>
              <a:gd name="connsiteX116" fmla="*/ 134044 w 1154399"/>
              <a:gd name="connsiteY116" fmla="*/ 92439 h 740098"/>
              <a:gd name="connsiteX117" fmla="*/ 135200 w 1154399"/>
              <a:gd name="connsiteY117" fmla="*/ 93064 h 740098"/>
              <a:gd name="connsiteX118" fmla="*/ 136356 w 1154399"/>
              <a:gd name="connsiteY118" fmla="*/ 93687 h 740098"/>
              <a:gd name="connsiteX119" fmla="*/ 137511 w 1154399"/>
              <a:gd name="connsiteY119" fmla="*/ 94305 h 740098"/>
              <a:gd name="connsiteX120" fmla="*/ 138667 w 1154399"/>
              <a:gd name="connsiteY120" fmla="*/ 94919 h 740098"/>
              <a:gd name="connsiteX121" fmla="*/ 139822 w 1154399"/>
              <a:gd name="connsiteY121" fmla="*/ 95531 h 740098"/>
              <a:gd name="connsiteX122" fmla="*/ 140978 w 1154399"/>
              <a:gd name="connsiteY122" fmla="*/ 96138 h 740098"/>
              <a:gd name="connsiteX123" fmla="*/ 142133 w 1154399"/>
              <a:gd name="connsiteY123" fmla="*/ 96741 h 740098"/>
              <a:gd name="connsiteX124" fmla="*/ 143289 w 1154399"/>
              <a:gd name="connsiteY124" fmla="*/ 97341 h 740098"/>
              <a:gd name="connsiteX125" fmla="*/ 144445 w 1154399"/>
              <a:gd name="connsiteY125" fmla="*/ 97937 h 740098"/>
              <a:gd name="connsiteX126" fmla="*/ 145600 w 1154399"/>
              <a:gd name="connsiteY126" fmla="*/ 98529 h 740098"/>
              <a:gd name="connsiteX127" fmla="*/ 146756 w 1154399"/>
              <a:gd name="connsiteY127" fmla="*/ 99118 h 740098"/>
              <a:gd name="connsiteX128" fmla="*/ 147911 w 1154399"/>
              <a:gd name="connsiteY128" fmla="*/ 99702 h 740098"/>
              <a:gd name="connsiteX129" fmla="*/ 149067 w 1154399"/>
              <a:gd name="connsiteY129" fmla="*/ 100283 h 740098"/>
              <a:gd name="connsiteX130" fmla="*/ 150222 w 1154399"/>
              <a:gd name="connsiteY130" fmla="*/ 100860 h 740098"/>
              <a:gd name="connsiteX131" fmla="*/ 151378 w 1154399"/>
              <a:gd name="connsiteY131" fmla="*/ 101433 h 740098"/>
              <a:gd name="connsiteX132" fmla="*/ 152534 w 1154399"/>
              <a:gd name="connsiteY132" fmla="*/ 102003 h 740098"/>
              <a:gd name="connsiteX133" fmla="*/ 153689 w 1154399"/>
              <a:gd name="connsiteY133" fmla="*/ 102568 h 740098"/>
              <a:gd name="connsiteX134" fmla="*/ 154844 w 1154399"/>
              <a:gd name="connsiteY134" fmla="*/ 103130 h 740098"/>
              <a:gd name="connsiteX135" fmla="*/ 156000 w 1154399"/>
              <a:gd name="connsiteY135" fmla="*/ 103688 h 740098"/>
              <a:gd name="connsiteX136" fmla="*/ 157156 w 1154399"/>
              <a:gd name="connsiteY136" fmla="*/ 104241 h 740098"/>
              <a:gd name="connsiteX137" fmla="*/ 158311 w 1154399"/>
              <a:gd name="connsiteY137" fmla="*/ 104792 h 740098"/>
              <a:gd name="connsiteX138" fmla="*/ 159467 w 1154399"/>
              <a:gd name="connsiteY138" fmla="*/ 105337 h 740098"/>
              <a:gd name="connsiteX139" fmla="*/ 160622 w 1154399"/>
              <a:gd name="connsiteY139" fmla="*/ 105880 h 740098"/>
              <a:gd name="connsiteX140" fmla="*/ 161778 w 1154399"/>
              <a:gd name="connsiteY140" fmla="*/ 106418 h 740098"/>
              <a:gd name="connsiteX141" fmla="*/ 162933 w 1154399"/>
              <a:gd name="connsiteY141" fmla="*/ 106952 h 740098"/>
              <a:gd name="connsiteX142" fmla="*/ 164089 w 1154399"/>
              <a:gd name="connsiteY142" fmla="*/ 107482 h 740098"/>
              <a:gd name="connsiteX143" fmla="*/ 165245 w 1154399"/>
              <a:gd name="connsiteY143" fmla="*/ 108008 h 740098"/>
              <a:gd name="connsiteX144" fmla="*/ 166400 w 1154399"/>
              <a:gd name="connsiteY144" fmla="*/ 108531 h 740098"/>
              <a:gd name="connsiteX145" fmla="*/ 167556 w 1154399"/>
              <a:gd name="connsiteY145" fmla="*/ 109049 h 740098"/>
              <a:gd name="connsiteX146" fmla="*/ 168711 w 1154399"/>
              <a:gd name="connsiteY146" fmla="*/ 109563 h 740098"/>
              <a:gd name="connsiteX147" fmla="*/ 169867 w 1154399"/>
              <a:gd name="connsiteY147" fmla="*/ 110074 h 740098"/>
              <a:gd name="connsiteX148" fmla="*/ 171022 w 1154399"/>
              <a:gd name="connsiteY148" fmla="*/ 110580 h 740098"/>
              <a:gd name="connsiteX149" fmla="*/ 172178 w 1154399"/>
              <a:gd name="connsiteY149" fmla="*/ 111082 h 740098"/>
              <a:gd name="connsiteX150" fmla="*/ 173334 w 1154399"/>
              <a:gd name="connsiteY150" fmla="*/ 111581 h 740098"/>
              <a:gd name="connsiteX151" fmla="*/ 174489 w 1154399"/>
              <a:gd name="connsiteY151" fmla="*/ 112075 h 740098"/>
              <a:gd name="connsiteX152" fmla="*/ 175644 w 1154399"/>
              <a:gd name="connsiteY152" fmla="*/ 112565 h 740098"/>
              <a:gd name="connsiteX153" fmla="*/ 176800 w 1154399"/>
              <a:gd name="connsiteY153" fmla="*/ 113051 h 740098"/>
              <a:gd name="connsiteX154" fmla="*/ 177956 w 1154399"/>
              <a:gd name="connsiteY154" fmla="*/ 113533 h 740098"/>
              <a:gd name="connsiteX155" fmla="*/ 179111 w 1154399"/>
              <a:gd name="connsiteY155" fmla="*/ 114012 h 740098"/>
              <a:gd name="connsiteX156" fmla="*/ 180267 w 1154399"/>
              <a:gd name="connsiteY156" fmla="*/ 114485 h 740098"/>
              <a:gd name="connsiteX157" fmla="*/ 181422 w 1154399"/>
              <a:gd name="connsiteY157" fmla="*/ 114955 h 740098"/>
              <a:gd name="connsiteX158" fmla="*/ 182578 w 1154399"/>
              <a:gd name="connsiteY158" fmla="*/ 115421 h 740098"/>
              <a:gd name="connsiteX159" fmla="*/ 183733 w 1154399"/>
              <a:gd name="connsiteY159" fmla="*/ 115883 h 740098"/>
              <a:gd name="connsiteX160" fmla="*/ 184889 w 1154399"/>
              <a:gd name="connsiteY160" fmla="*/ 116341 h 740098"/>
              <a:gd name="connsiteX161" fmla="*/ 186045 w 1154399"/>
              <a:gd name="connsiteY161" fmla="*/ 116794 h 740098"/>
              <a:gd name="connsiteX162" fmla="*/ 187200 w 1154399"/>
              <a:gd name="connsiteY162" fmla="*/ 117244 h 740098"/>
              <a:gd name="connsiteX163" fmla="*/ 188356 w 1154399"/>
              <a:gd name="connsiteY163" fmla="*/ 117689 h 740098"/>
              <a:gd name="connsiteX164" fmla="*/ 189511 w 1154399"/>
              <a:gd name="connsiteY164" fmla="*/ 118131 h 740098"/>
              <a:gd name="connsiteX165" fmla="*/ 190666 w 1154399"/>
              <a:gd name="connsiteY165" fmla="*/ 118568 h 740098"/>
              <a:gd name="connsiteX166" fmla="*/ 191822 w 1154399"/>
              <a:gd name="connsiteY166" fmla="*/ 119001 h 740098"/>
              <a:gd name="connsiteX167" fmla="*/ 192978 w 1154399"/>
              <a:gd name="connsiteY167" fmla="*/ 119430 h 740098"/>
              <a:gd name="connsiteX168" fmla="*/ 194134 w 1154399"/>
              <a:gd name="connsiteY168" fmla="*/ 119855 h 740098"/>
              <a:gd name="connsiteX169" fmla="*/ 195289 w 1154399"/>
              <a:gd name="connsiteY169" fmla="*/ 120276 h 740098"/>
              <a:gd name="connsiteX170" fmla="*/ 196444 w 1154399"/>
              <a:gd name="connsiteY170" fmla="*/ 120693 h 740098"/>
              <a:gd name="connsiteX171" fmla="*/ 197600 w 1154399"/>
              <a:gd name="connsiteY171" fmla="*/ 121106 h 740098"/>
              <a:gd name="connsiteX172" fmla="*/ 198755 w 1154399"/>
              <a:gd name="connsiteY172" fmla="*/ 121515 h 740098"/>
              <a:gd name="connsiteX173" fmla="*/ 199911 w 1154399"/>
              <a:gd name="connsiteY173" fmla="*/ 121919 h 740098"/>
              <a:gd name="connsiteX174" fmla="*/ 201067 w 1154399"/>
              <a:gd name="connsiteY174" fmla="*/ 122319 h 740098"/>
              <a:gd name="connsiteX175" fmla="*/ 202223 w 1154399"/>
              <a:gd name="connsiteY175" fmla="*/ 122716 h 740098"/>
              <a:gd name="connsiteX176" fmla="*/ 203378 w 1154399"/>
              <a:gd name="connsiteY176" fmla="*/ 123108 h 740098"/>
              <a:gd name="connsiteX177" fmla="*/ 204533 w 1154399"/>
              <a:gd name="connsiteY177" fmla="*/ 123497 h 740098"/>
              <a:gd name="connsiteX178" fmla="*/ 205689 w 1154399"/>
              <a:gd name="connsiteY178" fmla="*/ 123881 h 740098"/>
              <a:gd name="connsiteX179" fmla="*/ 206845 w 1154399"/>
              <a:gd name="connsiteY179" fmla="*/ 124262 h 740098"/>
              <a:gd name="connsiteX180" fmla="*/ 208000 w 1154399"/>
              <a:gd name="connsiteY180" fmla="*/ 124638 h 740098"/>
              <a:gd name="connsiteX181" fmla="*/ 209156 w 1154399"/>
              <a:gd name="connsiteY181" fmla="*/ 125011 h 740098"/>
              <a:gd name="connsiteX182" fmla="*/ 210311 w 1154399"/>
              <a:gd name="connsiteY182" fmla="*/ 125379 h 740098"/>
              <a:gd name="connsiteX183" fmla="*/ 211467 w 1154399"/>
              <a:gd name="connsiteY183" fmla="*/ 125743 h 740098"/>
              <a:gd name="connsiteX184" fmla="*/ 212622 w 1154399"/>
              <a:gd name="connsiteY184" fmla="*/ 126103 h 740098"/>
              <a:gd name="connsiteX185" fmla="*/ 213778 w 1154399"/>
              <a:gd name="connsiteY185" fmla="*/ 126460 h 740098"/>
              <a:gd name="connsiteX186" fmla="*/ 214934 w 1154399"/>
              <a:gd name="connsiteY186" fmla="*/ 126812 h 740098"/>
              <a:gd name="connsiteX187" fmla="*/ 216089 w 1154399"/>
              <a:gd name="connsiteY187" fmla="*/ 127160 h 740098"/>
              <a:gd name="connsiteX188" fmla="*/ 217245 w 1154399"/>
              <a:gd name="connsiteY188" fmla="*/ 127505 h 740098"/>
              <a:gd name="connsiteX189" fmla="*/ 218400 w 1154399"/>
              <a:gd name="connsiteY189" fmla="*/ 127845 h 740098"/>
              <a:gd name="connsiteX190" fmla="*/ 219555 w 1154399"/>
              <a:gd name="connsiteY190" fmla="*/ 128182 h 740098"/>
              <a:gd name="connsiteX191" fmla="*/ 220711 w 1154399"/>
              <a:gd name="connsiteY191" fmla="*/ 128515 h 740098"/>
              <a:gd name="connsiteX192" fmla="*/ 221867 w 1154399"/>
              <a:gd name="connsiteY192" fmla="*/ 128843 h 740098"/>
              <a:gd name="connsiteX193" fmla="*/ 223023 w 1154399"/>
              <a:gd name="connsiteY193" fmla="*/ 129168 h 740098"/>
              <a:gd name="connsiteX194" fmla="*/ 224178 w 1154399"/>
              <a:gd name="connsiteY194" fmla="*/ 129489 h 740098"/>
              <a:gd name="connsiteX195" fmla="*/ 225333 w 1154399"/>
              <a:gd name="connsiteY195" fmla="*/ 129807 h 740098"/>
              <a:gd name="connsiteX196" fmla="*/ 226489 w 1154399"/>
              <a:gd name="connsiteY196" fmla="*/ 130120 h 740098"/>
              <a:gd name="connsiteX197" fmla="*/ 227644 w 1154399"/>
              <a:gd name="connsiteY197" fmla="*/ 130430 h 740098"/>
              <a:gd name="connsiteX198" fmla="*/ 228800 w 1154399"/>
              <a:gd name="connsiteY198" fmla="*/ 130736 h 740098"/>
              <a:gd name="connsiteX199" fmla="*/ 229956 w 1154399"/>
              <a:gd name="connsiteY199" fmla="*/ 131037 h 740098"/>
              <a:gd name="connsiteX200" fmla="*/ 231111 w 1154399"/>
              <a:gd name="connsiteY200" fmla="*/ 131336 h 740098"/>
              <a:gd name="connsiteX201" fmla="*/ 232267 w 1154399"/>
              <a:gd name="connsiteY201" fmla="*/ 131630 h 740098"/>
              <a:gd name="connsiteX202" fmla="*/ 233422 w 1154399"/>
              <a:gd name="connsiteY202" fmla="*/ 131921 h 740098"/>
              <a:gd name="connsiteX203" fmla="*/ 234578 w 1154399"/>
              <a:gd name="connsiteY203" fmla="*/ 132208 h 740098"/>
              <a:gd name="connsiteX204" fmla="*/ 235733 w 1154399"/>
              <a:gd name="connsiteY204" fmla="*/ 132491 h 740098"/>
              <a:gd name="connsiteX205" fmla="*/ 236889 w 1154399"/>
              <a:gd name="connsiteY205" fmla="*/ 132771 h 740098"/>
              <a:gd name="connsiteX206" fmla="*/ 238045 w 1154399"/>
              <a:gd name="connsiteY206" fmla="*/ 133048 h 740098"/>
              <a:gd name="connsiteX207" fmla="*/ 239200 w 1154399"/>
              <a:gd name="connsiteY207" fmla="*/ 133320 h 740098"/>
              <a:gd name="connsiteX208" fmla="*/ 240355 w 1154399"/>
              <a:gd name="connsiteY208" fmla="*/ 133589 h 740098"/>
              <a:gd name="connsiteX209" fmla="*/ 241511 w 1154399"/>
              <a:gd name="connsiteY209" fmla="*/ 133854 h 740098"/>
              <a:gd name="connsiteX210" fmla="*/ 242667 w 1154399"/>
              <a:gd name="connsiteY210" fmla="*/ 134116 h 740098"/>
              <a:gd name="connsiteX211" fmla="*/ 243823 w 1154399"/>
              <a:gd name="connsiteY211" fmla="*/ 134375 h 740098"/>
              <a:gd name="connsiteX212" fmla="*/ 244978 w 1154399"/>
              <a:gd name="connsiteY212" fmla="*/ 134629 h 740098"/>
              <a:gd name="connsiteX213" fmla="*/ 246134 w 1154399"/>
              <a:gd name="connsiteY213" fmla="*/ 134881 h 740098"/>
              <a:gd name="connsiteX214" fmla="*/ 247289 w 1154399"/>
              <a:gd name="connsiteY214" fmla="*/ 135129 h 740098"/>
              <a:gd name="connsiteX215" fmla="*/ 248444 w 1154399"/>
              <a:gd name="connsiteY215" fmla="*/ 135373 h 740098"/>
              <a:gd name="connsiteX216" fmla="*/ 249600 w 1154399"/>
              <a:gd name="connsiteY216" fmla="*/ 135615 h 740098"/>
              <a:gd name="connsiteX217" fmla="*/ 250756 w 1154399"/>
              <a:gd name="connsiteY217" fmla="*/ 135852 h 740098"/>
              <a:gd name="connsiteX218" fmla="*/ 251912 w 1154399"/>
              <a:gd name="connsiteY218" fmla="*/ 136087 h 740098"/>
              <a:gd name="connsiteX219" fmla="*/ 253067 w 1154399"/>
              <a:gd name="connsiteY219" fmla="*/ 136318 h 740098"/>
              <a:gd name="connsiteX220" fmla="*/ 254222 w 1154399"/>
              <a:gd name="connsiteY220" fmla="*/ 136546 h 740098"/>
              <a:gd name="connsiteX221" fmla="*/ 255378 w 1154399"/>
              <a:gd name="connsiteY221" fmla="*/ 136771 h 740098"/>
              <a:gd name="connsiteX222" fmla="*/ 256533 w 1154399"/>
              <a:gd name="connsiteY222" fmla="*/ 136992 h 740098"/>
              <a:gd name="connsiteX223" fmla="*/ 257689 w 1154399"/>
              <a:gd name="connsiteY223" fmla="*/ 137211 h 740098"/>
              <a:gd name="connsiteX224" fmla="*/ 258845 w 1154399"/>
              <a:gd name="connsiteY224" fmla="*/ 137427 h 740098"/>
              <a:gd name="connsiteX225" fmla="*/ 260000 w 1154399"/>
              <a:gd name="connsiteY225" fmla="*/ 137639 h 740098"/>
              <a:gd name="connsiteX226" fmla="*/ 261156 w 1154399"/>
              <a:gd name="connsiteY226" fmla="*/ 137848 h 740098"/>
              <a:gd name="connsiteX227" fmla="*/ 262311 w 1154399"/>
              <a:gd name="connsiteY227" fmla="*/ 138054 h 740098"/>
              <a:gd name="connsiteX228" fmla="*/ 263467 w 1154399"/>
              <a:gd name="connsiteY228" fmla="*/ 138257 h 740098"/>
              <a:gd name="connsiteX229" fmla="*/ 264622 w 1154399"/>
              <a:gd name="connsiteY229" fmla="*/ 138458 h 740098"/>
              <a:gd name="connsiteX230" fmla="*/ 265778 w 1154399"/>
              <a:gd name="connsiteY230" fmla="*/ 138655 h 740098"/>
              <a:gd name="connsiteX231" fmla="*/ 266934 w 1154399"/>
              <a:gd name="connsiteY231" fmla="*/ 138849 h 740098"/>
              <a:gd name="connsiteX232" fmla="*/ 268089 w 1154399"/>
              <a:gd name="connsiteY232" fmla="*/ 139041 h 740098"/>
              <a:gd name="connsiteX233" fmla="*/ 269244 w 1154399"/>
              <a:gd name="connsiteY233" fmla="*/ 139230 h 740098"/>
              <a:gd name="connsiteX234" fmla="*/ 270400 w 1154399"/>
              <a:gd name="connsiteY234" fmla="*/ 139416 h 740098"/>
              <a:gd name="connsiteX235" fmla="*/ 271556 w 1154399"/>
              <a:gd name="connsiteY235" fmla="*/ 139599 h 740098"/>
              <a:gd name="connsiteX236" fmla="*/ 272711 w 1154399"/>
              <a:gd name="connsiteY236" fmla="*/ 139780 h 740098"/>
              <a:gd name="connsiteX237" fmla="*/ 273867 w 1154399"/>
              <a:gd name="connsiteY237" fmla="*/ 139958 h 740098"/>
              <a:gd name="connsiteX238" fmla="*/ 275022 w 1154399"/>
              <a:gd name="connsiteY238" fmla="*/ 140133 h 740098"/>
              <a:gd name="connsiteX239" fmla="*/ 276178 w 1154399"/>
              <a:gd name="connsiteY239" fmla="*/ 140306 h 740098"/>
              <a:gd name="connsiteX240" fmla="*/ 277333 w 1154399"/>
              <a:gd name="connsiteY240" fmla="*/ 140476 h 740098"/>
              <a:gd name="connsiteX241" fmla="*/ 278489 w 1154399"/>
              <a:gd name="connsiteY241" fmla="*/ 140644 h 740098"/>
              <a:gd name="connsiteX242" fmla="*/ 279645 w 1154399"/>
              <a:gd name="connsiteY242" fmla="*/ 140809 h 740098"/>
              <a:gd name="connsiteX243" fmla="*/ 280800 w 1154399"/>
              <a:gd name="connsiteY243" fmla="*/ 140972 h 740098"/>
              <a:gd name="connsiteX244" fmla="*/ 281956 w 1154399"/>
              <a:gd name="connsiteY244" fmla="*/ 141133 h 740098"/>
              <a:gd name="connsiteX245" fmla="*/ 283111 w 1154399"/>
              <a:gd name="connsiteY245" fmla="*/ 141291 h 740098"/>
              <a:gd name="connsiteX246" fmla="*/ 284267 w 1154399"/>
              <a:gd name="connsiteY246" fmla="*/ 141447 h 740098"/>
              <a:gd name="connsiteX247" fmla="*/ 285422 w 1154399"/>
              <a:gd name="connsiteY247" fmla="*/ 141601 h 740098"/>
              <a:gd name="connsiteX248" fmla="*/ 286578 w 1154399"/>
              <a:gd name="connsiteY248" fmla="*/ 141752 h 740098"/>
              <a:gd name="connsiteX249" fmla="*/ 287734 w 1154399"/>
              <a:gd name="connsiteY249" fmla="*/ 141902 h 740098"/>
              <a:gd name="connsiteX250" fmla="*/ 288889 w 1154399"/>
              <a:gd name="connsiteY250" fmla="*/ 142049 h 740098"/>
              <a:gd name="connsiteX251" fmla="*/ 290044 w 1154399"/>
              <a:gd name="connsiteY251" fmla="*/ 142194 h 740098"/>
              <a:gd name="connsiteX252" fmla="*/ 291200 w 1154399"/>
              <a:gd name="connsiteY252" fmla="*/ 142338 h 740098"/>
              <a:gd name="connsiteX253" fmla="*/ 292356 w 1154399"/>
              <a:gd name="connsiteY253" fmla="*/ 142479 h 740098"/>
              <a:gd name="connsiteX254" fmla="*/ 293511 w 1154399"/>
              <a:gd name="connsiteY254" fmla="*/ 142618 h 740098"/>
              <a:gd name="connsiteX255" fmla="*/ 294667 w 1154399"/>
              <a:gd name="connsiteY255" fmla="*/ 142756 h 740098"/>
              <a:gd name="connsiteX256" fmla="*/ 295822 w 1154399"/>
              <a:gd name="connsiteY256" fmla="*/ 142891 h 740098"/>
              <a:gd name="connsiteX257" fmla="*/ 296978 w 1154399"/>
              <a:gd name="connsiteY257" fmla="*/ 143025 h 740098"/>
              <a:gd name="connsiteX258" fmla="*/ 298133 w 1154399"/>
              <a:gd name="connsiteY258" fmla="*/ 143157 h 740098"/>
              <a:gd name="connsiteX259" fmla="*/ 299289 w 1154399"/>
              <a:gd name="connsiteY259" fmla="*/ 143288 h 740098"/>
              <a:gd name="connsiteX260" fmla="*/ 300445 w 1154399"/>
              <a:gd name="connsiteY260" fmla="*/ 143417 h 740098"/>
              <a:gd name="connsiteX261" fmla="*/ 301600 w 1154399"/>
              <a:gd name="connsiteY261" fmla="*/ 143544 h 740098"/>
              <a:gd name="connsiteX262" fmla="*/ 302756 w 1154399"/>
              <a:gd name="connsiteY262" fmla="*/ 143669 h 740098"/>
              <a:gd name="connsiteX263" fmla="*/ 303911 w 1154399"/>
              <a:gd name="connsiteY263" fmla="*/ 143793 h 740098"/>
              <a:gd name="connsiteX264" fmla="*/ 305067 w 1154399"/>
              <a:gd name="connsiteY264" fmla="*/ 143916 h 740098"/>
              <a:gd name="connsiteX265" fmla="*/ 306222 w 1154399"/>
              <a:gd name="connsiteY265" fmla="*/ 144037 h 740098"/>
              <a:gd name="connsiteX266" fmla="*/ 307378 w 1154399"/>
              <a:gd name="connsiteY266" fmla="*/ 144157 h 740098"/>
              <a:gd name="connsiteX267" fmla="*/ 308534 w 1154399"/>
              <a:gd name="connsiteY267" fmla="*/ 144276 h 740098"/>
              <a:gd name="connsiteX268" fmla="*/ 309689 w 1154399"/>
              <a:gd name="connsiteY268" fmla="*/ 144393 h 740098"/>
              <a:gd name="connsiteX269" fmla="*/ 310845 w 1154399"/>
              <a:gd name="connsiteY269" fmla="*/ 144510 h 740098"/>
              <a:gd name="connsiteX270" fmla="*/ 312000 w 1154399"/>
              <a:gd name="connsiteY270" fmla="*/ 144625 h 740098"/>
              <a:gd name="connsiteX271" fmla="*/ 313156 w 1154399"/>
              <a:gd name="connsiteY271" fmla="*/ 144739 h 740098"/>
              <a:gd name="connsiteX272" fmla="*/ 314311 w 1154399"/>
              <a:gd name="connsiteY272" fmla="*/ 144852 h 740098"/>
              <a:gd name="connsiteX273" fmla="*/ 315467 w 1154399"/>
              <a:gd name="connsiteY273" fmla="*/ 144963 h 740098"/>
              <a:gd name="connsiteX274" fmla="*/ 316623 w 1154399"/>
              <a:gd name="connsiteY274" fmla="*/ 145074 h 740098"/>
              <a:gd name="connsiteX275" fmla="*/ 317778 w 1154399"/>
              <a:gd name="connsiteY275" fmla="*/ 145185 h 740098"/>
              <a:gd name="connsiteX276" fmla="*/ 318933 w 1154399"/>
              <a:gd name="connsiteY276" fmla="*/ 145294 h 740098"/>
              <a:gd name="connsiteX277" fmla="*/ 320089 w 1154399"/>
              <a:gd name="connsiteY277" fmla="*/ 145402 h 740098"/>
              <a:gd name="connsiteX278" fmla="*/ 321245 w 1154399"/>
              <a:gd name="connsiteY278" fmla="*/ 145510 h 740098"/>
              <a:gd name="connsiteX279" fmla="*/ 322400 w 1154399"/>
              <a:gd name="connsiteY279" fmla="*/ 145617 h 740098"/>
              <a:gd name="connsiteX280" fmla="*/ 323556 w 1154399"/>
              <a:gd name="connsiteY280" fmla="*/ 145723 h 740098"/>
              <a:gd name="connsiteX281" fmla="*/ 324711 w 1154399"/>
              <a:gd name="connsiteY281" fmla="*/ 145829 h 740098"/>
              <a:gd name="connsiteX282" fmla="*/ 325867 w 1154399"/>
              <a:gd name="connsiteY282" fmla="*/ 145934 h 740098"/>
              <a:gd name="connsiteX283" fmla="*/ 327022 w 1154399"/>
              <a:gd name="connsiteY283" fmla="*/ 146039 h 740098"/>
              <a:gd name="connsiteX284" fmla="*/ 328178 w 1154399"/>
              <a:gd name="connsiteY284" fmla="*/ 146143 h 740098"/>
              <a:gd name="connsiteX285" fmla="*/ 329334 w 1154399"/>
              <a:gd name="connsiteY285" fmla="*/ 146247 h 740098"/>
              <a:gd name="connsiteX286" fmla="*/ 330489 w 1154399"/>
              <a:gd name="connsiteY286" fmla="*/ 146350 h 740098"/>
              <a:gd name="connsiteX287" fmla="*/ 331645 w 1154399"/>
              <a:gd name="connsiteY287" fmla="*/ 146454 h 740098"/>
              <a:gd name="connsiteX288" fmla="*/ 332800 w 1154399"/>
              <a:gd name="connsiteY288" fmla="*/ 146557 h 740098"/>
              <a:gd name="connsiteX289" fmla="*/ 333956 w 1154399"/>
              <a:gd name="connsiteY289" fmla="*/ 146660 h 740098"/>
              <a:gd name="connsiteX290" fmla="*/ 335111 w 1154399"/>
              <a:gd name="connsiteY290" fmla="*/ 146763 h 740098"/>
              <a:gd name="connsiteX291" fmla="*/ 336267 w 1154399"/>
              <a:gd name="connsiteY291" fmla="*/ 146865 h 740098"/>
              <a:gd name="connsiteX292" fmla="*/ 337423 w 1154399"/>
              <a:gd name="connsiteY292" fmla="*/ 146968 h 740098"/>
              <a:gd name="connsiteX293" fmla="*/ 338578 w 1154399"/>
              <a:gd name="connsiteY293" fmla="*/ 147071 h 740098"/>
              <a:gd name="connsiteX294" fmla="*/ 339733 w 1154399"/>
              <a:gd name="connsiteY294" fmla="*/ 147174 h 740098"/>
              <a:gd name="connsiteX295" fmla="*/ 340889 w 1154399"/>
              <a:gd name="connsiteY295" fmla="*/ 147276 h 740098"/>
              <a:gd name="connsiteX296" fmla="*/ 342045 w 1154399"/>
              <a:gd name="connsiteY296" fmla="*/ 147380 h 740098"/>
              <a:gd name="connsiteX297" fmla="*/ 343200 w 1154399"/>
              <a:gd name="connsiteY297" fmla="*/ 147483 h 740098"/>
              <a:gd name="connsiteX298" fmla="*/ 344356 w 1154399"/>
              <a:gd name="connsiteY298" fmla="*/ 147587 h 740098"/>
              <a:gd name="connsiteX299" fmla="*/ 345511 w 1154399"/>
              <a:gd name="connsiteY299" fmla="*/ 147690 h 740098"/>
              <a:gd name="connsiteX300" fmla="*/ 346667 w 1154399"/>
              <a:gd name="connsiteY300" fmla="*/ 147795 h 740098"/>
              <a:gd name="connsiteX301" fmla="*/ 347822 w 1154399"/>
              <a:gd name="connsiteY301" fmla="*/ 147900 h 740098"/>
              <a:gd name="connsiteX302" fmla="*/ 348978 w 1154399"/>
              <a:gd name="connsiteY302" fmla="*/ 148005 h 740098"/>
              <a:gd name="connsiteX303" fmla="*/ 350134 w 1154399"/>
              <a:gd name="connsiteY303" fmla="*/ 148111 h 740098"/>
              <a:gd name="connsiteX304" fmla="*/ 351289 w 1154399"/>
              <a:gd name="connsiteY304" fmla="*/ 148218 h 740098"/>
              <a:gd name="connsiteX305" fmla="*/ 352445 w 1154399"/>
              <a:gd name="connsiteY305" fmla="*/ 148325 h 740098"/>
              <a:gd name="connsiteX306" fmla="*/ 353600 w 1154399"/>
              <a:gd name="connsiteY306" fmla="*/ 148433 h 740098"/>
              <a:gd name="connsiteX307" fmla="*/ 354756 w 1154399"/>
              <a:gd name="connsiteY307" fmla="*/ 148541 h 740098"/>
              <a:gd name="connsiteX308" fmla="*/ 355911 w 1154399"/>
              <a:gd name="connsiteY308" fmla="*/ 148651 h 740098"/>
              <a:gd name="connsiteX309" fmla="*/ 357067 w 1154399"/>
              <a:gd name="connsiteY309" fmla="*/ 148761 h 740098"/>
              <a:gd name="connsiteX310" fmla="*/ 358223 w 1154399"/>
              <a:gd name="connsiteY310" fmla="*/ 148872 h 740098"/>
              <a:gd name="connsiteX311" fmla="*/ 359378 w 1154399"/>
              <a:gd name="connsiteY311" fmla="*/ 148984 h 740098"/>
              <a:gd name="connsiteX312" fmla="*/ 360533 w 1154399"/>
              <a:gd name="connsiteY312" fmla="*/ 149098 h 740098"/>
              <a:gd name="connsiteX313" fmla="*/ 361689 w 1154399"/>
              <a:gd name="connsiteY313" fmla="*/ 149212 h 740098"/>
              <a:gd name="connsiteX314" fmla="*/ 362845 w 1154399"/>
              <a:gd name="connsiteY314" fmla="*/ 149327 h 740098"/>
              <a:gd name="connsiteX315" fmla="*/ 364000 w 1154399"/>
              <a:gd name="connsiteY315" fmla="*/ 149444 h 740098"/>
              <a:gd name="connsiteX316" fmla="*/ 365156 w 1154399"/>
              <a:gd name="connsiteY316" fmla="*/ 149561 h 740098"/>
              <a:gd name="connsiteX317" fmla="*/ 366312 w 1154399"/>
              <a:gd name="connsiteY317" fmla="*/ 149681 h 740098"/>
              <a:gd name="connsiteX318" fmla="*/ 367467 w 1154399"/>
              <a:gd name="connsiteY318" fmla="*/ 149801 h 740098"/>
              <a:gd name="connsiteX319" fmla="*/ 368622 w 1154399"/>
              <a:gd name="connsiteY319" fmla="*/ 149922 h 740098"/>
              <a:gd name="connsiteX320" fmla="*/ 369778 w 1154399"/>
              <a:gd name="connsiteY320" fmla="*/ 150046 h 740098"/>
              <a:gd name="connsiteX321" fmla="*/ 370934 w 1154399"/>
              <a:gd name="connsiteY321" fmla="*/ 150170 h 740098"/>
              <a:gd name="connsiteX322" fmla="*/ 372089 w 1154399"/>
              <a:gd name="connsiteY322" fmla="*/ 150296 h 740098"/>
              <a:gd name="connsiteX323" fmla="*/ 373245 w 1154399"/>
              <a:gd name="connsiteY323" fmla="*/ 150424 h 740098"/>
              <a:gd name="connsiteX324" fmla="*/ 374400 w 1154399"/>
              <a:gd name="connsiteY324" fmla="*/ 150553 h 740098"/>
              <a:gd name="connsiteX325" fmla="*/ 375556 w 1154399"/>
              <a:gd name="connsiteY325" fmla="*/ 150683 h 740098"/>
              <a:gd name="connsiteX326" fmla="*/ 376711 w 1154399"/>
              <a:gd name="connsiteY326" fmla="*/ 150816 h 740098"/>
              <a:gd name="connsiteX327" fmla="*/ 377867 w 1154399"/>
              <a:gd name="connsiteY327" fmla="*/ 150950 h 740098"/>
              <a:gd name="connsiteX328" fmla="*/ 379023 w 1154399"/>
              <a:gd name="connsiteY328" fmla="*/ 151087 h 740098"/>
              <a:gd name="connsiteX329" fmla="*/ 380178 w 1154399"/>
              <a:gd name="connsiteY329" fmla="*/ 151224 h 740098"/>
              <a:gd name="connsiteX330" fmla="*/ 381334 w 1154399"/>
              <a:gd name="connsiteY330" fmla="*/ 151364 h 740098"/>
              <a:gd name="connsiteX331" fmla="*/ 382489 w 1154399"/>
              <a:gd name="connsiteY331" fmla="*/ 151506 h 740098"/>
              <a:gd name="connsiteX332" fmla="*/ 383645 w 1154399"/>
              <a:gd name="connsiteY332" fmla="*/ 151650 h 740098"/>
              <a:gd name="connsiteX333" fmla="*/ 384800 w 1154399"/>
              <a:gd name="connsiteY333" fmla="*/ 151795 h 740098"/>
              <a:gd name="connsiteX334" fmla="*/ 385956 w 1154399"/>
              <a:gd name="connsiteY334" fmla="*/ 151943 h 740098"/>
              <a:gd name="connsiteX335" fmla="*/ 387112 w 1154399"/>
              <a:gd name="connsiteY335" fmla="*/ 152093 h 740098"/>
              <a:gd name="connsiteX336" fmla="*/ 388267 w 1154399"/>
              <a:gd name="connsiteY336" fmla="*/ 152245 h 740098"/>
              <a:gd name="connsiteX337" fmla="*/ 389422 w 1154399"/>
              <a:gd name="connsiteY337" fmla="*/ 152400 h 740098"/>
              <a:gd name="connsiteX338" fmla="*/ 390577 w 1154399"/>
              <a:gd name="connsiteY338" fmla="*/ 152556 h 740098"/>
              <a:gd name="connsiteX339" fmla="*/ 391734 w 1154399"/>
              <a:gd name="connsiteY339" fmla="*/ 152715 h 740098"/>
              <a:gd name="connsiteX340" fmla="*/ 392892 w 1154399"/>
              <a:gd name="connsiteY340" fmla="*/ 152876 h 740098"/>
              <a:gd name="connsiteX341" fmla="*/ 394044 w 1154399"/>
              <a:gd name="connsiteY341" fmla="*/ 153040 h 740098"/>
              <a:gd name="connsiteX342" fmla="*/ 395201 w 1154399"/>
              <a:gd name="connsiteY342" fmla="*/ 153206 h 740098"/>
              <a:gd name="connsiteX343" fmla="*/ 396359 w 1154399"/>
              <a:gd name="connsiteY343" fmla="*/ 153374 h 740098"/>
              <a:gd name="connsiteX344" fmla="*/ 397510 w 1154399"/>
              <a:gd name="connsiteY344" fmla="*/ 153545 h 740098"/>
              <a:gd name="connsiteX345" fmla="*/ 398668 w 1154399"/>
              <a:gd name="connsiteY345" fmla="*/ 153718 h 740098"/>
              <a:gd name="connsiteX346" fmla="*/ 399825 w 1154399"/>
              <a:gd name="connsiteY346" fmla="*/ 153894 h 740098"/>
              <a:gd name="connsiteX347" fmla="*/ 400977 w 1154399"/>
              <a:gd name="connsiteY347" fmla="*/ 154073 h 740098"/>
              <a:gd name="connsiteX348" fmla="*/ 402134 w 1154399"/>
              <a:gd name="connsiteY348" fmla="*/ 154254 h 740098"/>
              <a:gd name="connsiteX349" fmla="*/ 403292 w 1154399"/>
              <a:gd name="connsiteY349" fmla="*/ 154438 h 740098"/>
              <a:gd name="connsiteX350" fmla="*/ 404443 w 1154399"/>
              <a:gd name="connsiteY350" fmla="*/ 154625 h 740098"/>
              <a:gd name="connsiteX351" fmla="*/ 405601 w 1154399"/>
              <a:gd name="connsiteY351" fmla="*/ 154814 h 740098"/>
              <a:gd name="connsiteX352" fmla="*/ 406758 w 1154399"/>
              <a:gd name="connsiteY352" fmla="*/ 155007 h 740098"/>
              <a:gd name="connsiteX353" fmla="*/ 407910 w 1154399"/>
              <a:gd name="connsiteY353" fmla="*/ 155202 h 740098"/>
              <a:gd name="connsiteX354" fmla="*/ 409067 w 1154399"/>
              <a:gd name="connsiteY354" fmla="*/ 155400 h 740098"/>
              <a:gd name="connsiteX355" fmla="*/ 410225 w 1154399"/>
              <a:gd name="connsiteY355" fmla="*/ 155601 h 740098"/>
              <a:gd name="connsiteX356" fmla="*/ 411376 w 1154399"/>
              <a:gd name="connsiteY356" fmla="*/ 155805 h 740098"/>
              <a:gd name="connsiteX357" fmla="*/ 412534 w 1154399"/>
              <a:gd name="connsiteY357" fmla="*/ 156012 h 740098"/>
              <a:gd name="connsiteX358" fmla="*/ 413691 w 1154399"/>
              <a:gd name="connsiteY358" fmla="*/ 156222 h 740098"/>
              <a:gd name="connsiteX359" fmla="*/ 414843 w 1154399"/>
              <a:gd name="connsiteY359" fmla="*/ 156435 h 740098"/>
              <a:gd name="connsiteX360" fmla="*/ 416001 w 1154399"/>
              <a:gd name="connsiteY360" fmla="*/ 156651 h 740098"/>
              <a:gd name="connsiteX361" fmla="*/ 417158 w 1154399"/>
              <a:gd name="connsiteY361" fmla="*/ 156870 h 740098"/>
              <a:gd name="connsiteX362" fmla="*/ 418310 w 1154399"/>
              <a:gd name="connsiteY362" fmla="*/ 157093 h 740098"/>
              <a:gd name="connsiteX363" fmla="*/ 419467 w 1154399"/>
              <a:gd name="connsiteY363" fmla="*/ 157318 h 740098"/>
              <a:gd name="connsiteX364" fmla="*/ 420625 w 1154399"/>
              <a:gd name="connsiteY364" fmla="*/ 157547 h 740098"/>
              <a:gd name="connsiteX365" fmla="*/ 421776 w 1154399"/>
              <a:gd name="connsiteY365" fmla="*/ 157779 h 740098"/>
              <a:gd name="connsiteX366" fmla="*/ 422934 w 1154399"/>
              <a:gd name="connsiteY366" fmla="*/ 158015 h 740098"/>
              <a:gd name="connsiteX367" fmla="*/ 424091 w 1154399"/>
              <a:gd name="connsiteY367" fmla="*/ 158253 h 740098"/>
              <a:gd name="connsiteX368" fmla="*/ 425243 w 1154399"/>
              <a:gd name="connsiteY368" fmla="*/ 158495 h 740098"/>
              <a:gd name="connsiteX369" fmla="*/ 426400 w 1154399"/>
              <a:gd name="connsiteY369" fmla="*/ 158741 h 740098"/>
              <a:gd name="connsiteX370" fmla="*/ 427558 w 1154399"/>
              <a:gd name="connsiteY370" fmla="*/ 158990 h 740098"/>
              <a:gd name="connsiteX371" fmla="*/ 428709 w 1154399"/>
              <a:gd name="connsiteY371" fmla="*/ 159242 h 740098"/>
              <a:gd name="connsiteX372" fmla="*/ 429867 w 1154399"/>
              <a:gd name="connsiteY372" fmla="*/ 159497 h 740098"/>
              <a:gd name="connsiteX373" fmla="*/ 431024 w 1154399"/>
              <a:gd name="connsiteY373" fmla="*/ 159757 h 740098"/>
              <a:gd name="connsiteX374" fmla="*/ 432176 w 1154399"/>
              <a:gd name="connsiteY374" fmla="*/ 160020 h 740098"/>
              <a:gd name="connsiteX375" fmla="*/ 433333 w 1154399"/>
              <a:gd name="connsiteY375" fmla="*/ 160286 h 740098"/>
              <a:gd name="connsiteX376" fmla="*/ 434491 w 1154399"/>
              <a:gd name="connsiteY376" fmla="*/ 160556 h 740098"/>
              <a:gd name="connsiteX377" fmla="*/ 435643 w 1154399"/>
              <a:gd name="connsiteY377" fmla="*/ 160829 h 740098"/>
              <a:gd name="connsiteX378" fmla="*/ 436800 w 1154399"/>
              <a:gd name="connsiteY378" fmla="*/ 161106 h 740098"/>
              <a:gd name="connsiteX379" fmla="*/ 437957 w 1154399"/>
              <a:gd name="connsiteY379" fmla="*/ 161387 h 740098"/>
              <a:gd name="connsiteX380" fmla="*/ 439109 w 1154399"/>
              <a:gd name="connsiteY380" fmla="*/ 161671 h 740098"/>
              <a:gd name="connsiteX381" fmla="*/ 440267 w 1154399"/>
              <a:gd name="connsiteY381" fmla="*/ 161960 h 740098"/>
              <a:gd name="connsiteX382" fmla="*/ 441424 w 1154399"/>
              <a:gd name="connsiteY382" fmla="*/ 162251 h 740098"/>
              <a:gd name="connsiteX383" fmla="*/ 442576 w 1154399"/>
              <a:gd name="connsiteY383" fmla="*/ 162547 h 740098"/>
              <a:gd name="connsiteX384" fmla="*/ 443733 w 1154399"/>
              <a:gd name="connsiteY384" fmla="*/ 162845 h 740098"/>
              <a:gd name="connsiteX385" fmla="*/ 444891 w 1154399"/>
              <a:gd name="connsiteY385" fmla="*/ 163148 h 740098"/>
              <a:gd name="connsiteX386" fmla="*/ 446042 w 1154399"/>
              <a:gd name="connsiteY386" fmla="*/ 163455 h 740098"/>
              <a:gd name="connsiteX387" fmla="*/ 447200 w 1154399"/>
              <a:gd name="connsiteY387" fmla="*/ 163766 h 740098"/>
              <a:gd name="connsiteX388" fmla="*/ 448357 w 1154399"/>
              <a:gd name="connsiteY388" fmla="*/ 164080 h 740098"/>
              <a:gd name="connsiteX389" fmla="*/ 449509 w 1154399"/>
              <a:gd name="connsiteY389" fmla="*/ 164399 h 740098"/>
              <a:gd name="connsiteX390" fmla="*/ 450666 w 1154399"/>
              <a:gd name="connsiteY390" fmla="*/ 164720 h 740098"/>
              <a:gd name="connsiteX391" fmla="*/ 451824 w 1154399"/>
              <a:gd name="connsiteY391" fmla="*/ 165046 h 740098"/>
              <a:gd name="connsiteX392" fmla="*/ 452975 w 1154399"/>
              <a:gd name="connsiteY392" fmla="*/ 165376 h 740098"/>
              <a:gd name="connsiteX393" fmla="*/ 454133 w 1154399"/>
              <a:gd name="connsiteY393" fmla="*/ 165710 h 740098"/>
              <a:gd name="connsiteX394" fmla="*/ 455290 w 1154399"/>
              <a:gd name="connsiteY394" fmla="*/ 166047 h 740098"/>
              <a:gd name="connsiteX395" fmla="*/ 456442 w 1154399"/>
              <a:gd name="connsiteY395" fmla="*/ 166389 h 740098"/>
              <a:gd name="connsiteX396" fmla="*/ 457599 w 1154399"/>
              <a:gd name="connsiteY396" fmla="*/ 166734 h 740098"/>
              <a:gd name="connsiteX397" fmla="*/ 458757 w 1154399"/>
              <a:gd name="connsiteY397" fmla="*/ 167083 h 740098"/>
              <a:gd name="connsiteX398" fmla="*/ 459909 w 1154399"/>
              <a:gd name="connsiteY398" fmla="*/ 167437 h 740098"/>
              <a:gd name="connsiteX399" fmla="*/ 461066 w 1154399"/>
              <a:gd name="connsiteY399" fmla="*/ 167794 h 740098"/>
              <a:gd name="connsiteX400" fmla="*/ 462224 w 1154399"/>
              <a:gd name="connsiteY400" fmla="*/ 168156 h 740098"/>
              <a:gd name="connsiteX401" fmla="*/ 463381 w 1154399"/>
              <a:gd name="connsiteY401" fmla="*/ 168521 h 740098"/>
              <a:gd name="connsiteX402" fmla="*/ 464533 w 1154399"/>
              <a:gd name="connsiteY402" fmla="*/ 168890 h 740098"/>
              <a:gd name="connsiteX403" fmla="*/ 465690 w 1154399"/>
              <a:gd name="connsiteY403" fmla="*/ 169264 h 740098"/>
              <a:gd name="connsiteX404" fmla="*/ 466848 w 1154399"/>
              <a:gd name="connsiteY404" fmla="*/ 169641 h 740098"/>
              <a:gd name="connsiteX405" fmla="*/ 467999 w 1154399"/>
              <a:gd name="connsiteY405" fmla="*/ 170022 h 740098"/>
              <a:gd name="connsiteX406" fmla="*/ 469157 w 1154399"/>
              <a:gd name="connsiteY406" fmla="*/ 170407 h 740098"/>
              <a:gd name="connsiteX407" fmla="*/ 470314 w 1154399"/>
              <a:gd name="connsiteY407" fmla="*/ 170797 h 740098"/>
              <a:gd name="connsiteX408" fmla="*/ 471466 w 1154399"/>
              <a:gd name="connsiteY408" fmla="*/ 171191 h 740098"/>
              <a:gd name="connsiteX409" fmla="*/ 472623 w 1154399"/>
              <a:gd name="connsiteY409" fmla="*/ 171588 h 740098"/>
              <a:gd name="connsiteX410" fmla="*/ 473781 w 1154399"/>
              <a:gd name="connsiteY410" fmla="*/ 171990 h 740098"/>
              <a:gd name="connsiteX411" fmla="*/ 474932 w 1154399"/>
              <a:gd name="connsiteY411" fmla="*/ 172395 h 740098"/>
              <a:gd name="connsiteX412" fmla="*/ 476090 w 1154399"/>
              <a:gd name="connsiteY412" fmla="*/ 172805 h 740098"/>
              <a:gd name="connsiteX413" fmla="*/ 477247 w 1154399"/>
              <a:gd name="connsiteY413" fmla="*/ 173218 h 740098"/>
              <a:gd name="connsiteX414" fmla="*/ 478399 w 1154399"/>
              <a:gd name="connsiteY414" fmla="*/ 173637 h 740098"/>
              <a:gd name="connsiteX415" fmla="*/ 479556 w 1154399"/>
              <a:gd name="connsiteY415" fmla="*/ 174059 h 740098"/>
              <a:gd name="connsiteX416" fmla="*/ 480714 w 1154399"/>
              <a:gd name="connsiteY416" fmla="*/ 174485 h 740098"/>
              <a:gd name="connsiteX417" fmla="*/ 481866 w 1154399"/>
              <a:gd name="connsiteY417" fmla="*/ 174915 h 740098"/>
              <a:gd name="connsiteX418" fmla="*/ 483023 w 1154399"/>
              <a:gd name="connsiteY418" fmla="*/ 175349 h 740098"/>
              <a:gd name="connsiteX419" fmla="*/ 484180 w 1154399"/>
              <a:gd name="connsiteY419" fmla="*/ 175787 h 740098"/>
              <a:gd name="connsiteX420" fmla="*/ 485332 w 1154399"/>
              <a:gd name="connsiteY420" fmla="*/ 176230 h 740098"/>
              <a:gd name="connsiteX421" fmla="*/ 486490 w 1154399"/>
              <a:gd name="connsiteY421" fmla="*/ 176676 h 740098"/>
              <a:gd name="connsiteX422" fmla="*/ 487647 w 1154399"/>
              <a:gd name="connsiteY422" fmla="*/ 177127 h 740098"/>
              <a:gd name="connsiteX423" fmla="*/ 488799 w 1154399"/>
              <a:gd name="connsiteY423" fmla="*/ 177582 h 740098"/>
              <a:gd name="connsiteX424" fmla="*/ 489956 w 1154399"/>
              <a:gd name="connsiteY424" fmla="*/ 178040 h 740098"/>
              <a:gd name="connsiteX425" fmla="*/ 491114 w 1154399"/>
              <a:gd name="connsiteY425" fmla="*/ 178503 h 740098"/>
              <a:gd name="connsiteX426" fmla="*/ 492265 w 1154399"/>
              <a:gd name="connsiteY426" fmla="*/ 178969 h 740098"/>
              <a:gd name="connsiteX427" fmla="*/ 493423 w 1154399"/>
              <a:gd name="connsiteY427" fmla="*/ 179441 h 740098"/>
              <a:gd name="connsiteX428" fmla="*/ 494580 w 1154399"/>
              <a:gd name="connsiteY428" fmla="*/ 179915 h 740098"/>
              <a:gd name="connsiteX429" fmla="*/ 495732 w 1154399"/>
              <a:gd name="connsiteY429" fmla="*/ 180394 h 740098"/>
              <a:gd name="connsiteX430" fmla="*/ 496889 w 1154399"/>
              <a:gd name="connsiteY430" fmla="*/ 180877 h 740098"/>
              <a:gd name="connsiteX431" fmla="*/ 498047 w 1154399"/>
              <a:gd name="connsiteY431" fmla="*/ 181365 h 740098"/>
              <a:gd name="connsiteX432" fmla="*/ 499198 w 1154399"/>
              <a:gd name="connsiteY432" fmla="*/ 181856 h 740098"/>
              <a:gd name="connsiteX433" fmla="*/ 500356 w 1154399"/>
              <a:gd name="connsiteY433" fmla="*/ 182351 h 740098"/>
              <a:gd name="connsiteX434" fmla="*/ 501513 w 1154399"/>
              <a:gd name="connsiteY434" fmla="*/ 182850 h 740098"/>
              <a:gd name="connsiteX435" fmla="*/ 502665 w 1154399"/>
              <a:gd name="connsiteY435" fmla="*/ 183354 h 740098"/>
              <a:gd name="connsiteX436" fmla="*/ 503822 w 1154399"/>
              <a:gd name="connsiteY436" fmla="*/ 183861 h 740098"/>
              <a:gd name="connsiteX437" fmla="*/ 504980 w 1154399"/>
              <a:gd name="connsiteY437" fmla="*/ 184372 h 740098"/>
              <a:gd name="connsiteX438" fmla="*/ 506132 w 1154399"/>
              <a:gd name="connsiteY438" fmla="*/ 184888 h 740098"/>
              <a:gd name="connsiteX439" fmla="*/ 507289 w 1154399"/>
              <a:gd name="connsiteY439" fmla="*/ 185407 h 740098"/>
              <a:gd name="connsiteX440" fmla="*/ 508447 w 1154399"/>
              <a:gd name="connsiteY440" fmla="*/ 185930 h 740098"/>
              <a:gd name="connsiteX441" fmla="*/ 509598 w 1154399"/>
              <a:gd name="connsiteY441" fmla="*/ 186458 h 740098"/>
              <a:gd name="connsiteX442" fmla="*/ 510756 w 1154399"/>
              <a:gd name="connsiteY442" fmla="*/ 186989 h 740098"/>
              <a:gd name="connsiteX443" fmla="*/ 511913 w 1154399"/>
              <a:gd name="connsiteY443" fmla="*/ 187524 h 740098"/>
              <a:gd name="connsiteX444" fmla="*/ 513065 w 1154399"/>
              <a:gd name="connsiteY444" fmla="*/ 188063 h 740098"/>
              <a:gd name="connsiteX445" fmla="*/ 514222 w 1154399"/>
              <a:gd name="connsiteY445" fmla="*/ 188606 h 740098"/>
              <a:gd name="connsiteX446" fmla="*/ 515380 w 1154399"/>
              <a:gd name="connsiteY446" fmla="*/ 189154 h 740098"/>
              <a:gd name="connsiteX447" fmla="*/ 516531 w 1154399"/>
              <a:gd name="connsiteY447" fmla="*/ 189705 h 740098"/>
              <a:gd name="connsiteX448" fmla="*/ 517689 w 1154399"/>
              <a:gd name="connsiteY448" fmla="*/ 190259 h 740098"/>
              <a:gd name="connsiteX449" fmla="*/ 518846 w 1154399"/>
              <a:gd name="connsiteY449" fmla="*/ 190818 h 740098"/>
              <a:gd name="connsiteX450" fmla="*/ 519998 w 1154399"/>
              <a:gd name="connsiteY450" fmla="*/ 191381 h 740098"/>
              <a:gd name="connsiteX451" fmla="*/ 521155 w 1154399"/>
              <a:gd name="connsiteY451" fmla="*/ 191947 h 740098"/>
              <a:gd name="connsiteX452" fmla="*/ 522313 w 1154399"/>
              <a:gd name="connsiteY452" fmla="*/ 192517 h 740098"/>
              <a:gd name="connsiteX453" fmla="*/ 523464 w 1154399"/>
              <a:gd name="connsiteY453" fmla="*/ 193091 h 740098"/>
              <a:gd name="connsiteX454" fmla="*/ 524622 w 1154399"/>
              <a:gd name="connsiteY454" fmla="*/ 193670 h 740098"/>
              <a:gd name="connsiteX455" fmla="*/ 525779 w 1154399"/>
              <a:gd name="connsiteY455" fmla="*/ 194251 h 740098"/>
              <a:gd name="connsiteX456" fmla="*/ 526931 w 1154399"/>
              <a:gd name="connsiteY456" fmla="*/ 194837 h 740098"/>
              <a:gd name="connsiteX457" fmla="*/ 528088 w 1154399"/>
              <a:gd name="connsiteY457" fmla="*/ 195426 h 740098"/>
              <a:gd name="connsiteX458" fmla="*/ 529246 w 1154399"/>
              <a:gd name="connsiteY458" fmla="*/ 196019 h 740098"/>
              <a:gd name="connsiteX459" fmla="*/ 530398 w 1154399"/>
              <a:gd name="connsiteY459" fmla="*/ 196616 h 740098"/>
              <a:gd name="connsiteX460" fmla="*/ 531555 w 1154399"/>
              <a:gd name="connsiteY460" fmla="*/ 197217 h 740098"/>
              <a:gd name="connsiteX461" fmla="*/ 532713 w 1154399"/>
              <a:gd name="connsiteY461" fmla="*/ 197822 h 740098"/>
              <a:gd name="connsiteX462" fmla="*/ 533864 w 1154399"/>
              <a:gd name="connsiteY462" fmla="*/ 198430 h 740098"/>
              <a:gd name="connsiteX463" fmla="*/ 535022 w 1154399"/>
              <a:gd name="connsiteY463" fmla="*/ 199042 h 740098"/>
              <a:gd name="connsiteX464" fmla="*/ 536179 w 1154399"/>
              <a:gd name="connsiteY464" fmla="*/ 199657 h 740098"/>
              <a:gd name="connsiteX465" fmla="*/ 537337 w 1154399"/>
              <a:gd name="connsiteY465" fmla="*/ 200276 h 740098"/>
              <a:gd name="connsiteX466" fmla="*/ 538488 w 1154399"/>
              <a:gd name="connsiteY466" fmla="*/ 200899 h 740098"/>
              <a:gd name="connsiteX467" fmla="*/ 539646 w 1154399"/>
              <a:gd name="connsiteY467" fmla="*/ 201526 h 740098"/>
              <a:gd name="connsiteX468" fmla="*/ 540803 w 1154399"/>
              <a:gd name="connsiteY468" fmla="*/ 202156 h 740098"/>
              <a:gd name="connsiteX469" fmla="*/ 541955 w 1154399"/>
              <a:gd name="connsiteY469" fmla="*/ 202790 h 740098"/>
              <a:gd name="connsiteX470" fmla="*/ 543112 w 1154399"/>
              <a:gd name="connsiteY470" fmla="*/ 203427 h 740098"/>
              <a:gd name="connsiteX471" fmla="*/ 544270 w 1154399"/>
              <a:gd name="connsiteY471" fmla="*/ 204067 h 740098"/>
              <a:gd name="connsiteX472" fmla="*/ 545421 w 1154399"/>
              <a:gd name="connsiteY472" fmla="*/ 204712 h 740098"/>
              <a:gd name="connsiteX473" fmla="*/ 546579 w 1154399"/>
              <a:gd name="connsiteY473" fmla="*/ 205360 h 740098"/>
              <a:gd name="connsiteX474" fmla="*/ 547736 w 1154399"/>
              <a:gd name="connsiteY474" fmla="*/ 206012 h 740098"/>
              <a:gd name="connsiteX475" fmla="*/ 548888 w 1154399"/>
              <a:gd name="connsiteY475" fmla="*/ 206667 h 740098"/>
              <a:gd name="connsiteX476" fmla="*/ 550045 w 1154399"/>
              <a:gd name="connsiteY476" fmla="*/ 207325 h 740098"/>
              <a:gd name="connsiteX477" fmla="*/ 551203 w 1154399"/>
              <a:gd name="connsiteY477" fmla="*/ 207987 h 740098"/>
              <a:gd name="connsiteX478" fmla="*/ 552355 w 1154399"/>
              <a:gd name="connsiteY478" fmla="*/ 208652 h 740098"/>
              <a:gd name="connsiteX479" fmla="*/ 553512 w 1154399"/>
              <a:gd name="connsiteY479" fmla="*/ 209321 h 740098"/>
              <a:gd name="connsiteX480" fmla="*/ 554670 w 1154399"/>
              <a:gd name="connsiteY480" fmla="*/ 209993 h 740098"/>
              <a:gd name="connsiteX481" fmla="*/ 555821 w 1154399"/>
              <a:gd name="connsiteY481" fmla="*/ 210669 h 740098"/>
              <a:gd name="connsiteX482" fmla="*/ 556979 w 1154399"/>
              <a:gd name="connsiteY482" fmla="*/ 211348 h 740098"/>
              <a:gd name="connsiteX483" fmla="*/ 558136 w 1154399"/>
              <a:gd name="connsiteY483" fmla="*/ 212030 h 740098"/>
              <a:gd name="connsiteX484" fmla="*/ 559288 w 1154399"/>
              <a:gd name="connsiteY484" fmla="*/ 212716 h 740098"/>
              <a:gd name="connsiteX485" fmla="*/ 560445 w 1154399"/>
              <a:gd name="connsiteY485" fmla="*/ 213405 h 740098"/>
              <a:gd name="connsiteX486" fmla="*/ 561603 w 1154399"/>
              <a:gd name="connsiteY486" fmla="*/ 214098 h 740098"/>
              <a:gd name="connsiteX487" fmla="*/ 562754 w 1154399"/>
              <a:gd name="connsiteY487" fmla="*/ 214793 h 740098"/>
              <a:gd name="connsiteX488" fmla="*/ 563912 w 1154399"/>
              <a:gd name="connsiteY488" fmla="*/ 215492 h 740098"/>
              <a:gd name="connsiteX489" fmla="*/ 565069 w 1154399"/>
              <a:gd name="connsiteY489" fmla="*/ 216194 h 740098"/>
              <a:gd name="connsiteX490" fmla="*/ 566221 w 1154399"/>
              <a:gd name="connsiteY490" fmla="*/ 216899 h 740098"/>
              <a:gd name="connsiteX491" fmla="*/ 567378 w 1154399"/>
              <a:gd name="connsiteY491" fmla="*/ 217608 h 740098"/>
              <a:gd name="connsiteX492" fmla="*/ 568536 w 1154399"/>
              <a:gd name="connsiteY492" fmla="*/ 218319 h 740098"/>
              <a:gd name="connsiteX493" fmla="*/ 569687 w 1154399"/>
              <a:gd name="connsiteY493" fmla="*/ 219035 h 740098"/>
              <a:gd name="connsiteX494" fmla="*/ 570845 w 1154399"/>
              <a:gd name="connsiteY494" fmla="*/ 219753 h 740098"/>
              <a:gd name="connsiteX495" fmla="*/ 572002 w 1154399"/>
              <a:gd name="connsiteY495" fmla="*/ 220474 h 740098"/>
              <a:gd name="connsiteX496" fmla="*/ 573154 w 1154399"/>
              <a:gd name="connsiteY496" fmla="*/ 221198 h 740098"/>
              <a:gd name="connsiteX497" fmla="*/ 574311 w 1154399"/>
              <a:gd name="connsiteY497" fmla="*/ 221925 h 740098"/>
              <a:gd name="connsiteX498" fmla="*/ 575469 w 1154399"/>
              <a:gd name="connsiteY498" fmla="*/ 222656 h 740098"/>
              <a:gd name="connsiteX499" fmla="*/ 576621 w 1154399"/>
              <a:gd name="connsiteY499" fmla="*/ 223389 h 740098"/>
              <a:gd name="connsiteX500" fmla="*/ 577778 w 1154399"/>
              <a:gd name="connsiteY500" fmla="*/ 224126 h 740098"/>
              <a:gd name="connsiteX501" fmla="*/ 578936 w 1154399"/>
              <a:gd name="connsiteY501" fmla="*/ 224866 h 740098"/>
              <a:gd name="connsiteX502" fmla="*/ 580087 w 1154399"/>
              <a:gd name="connsiteY502" fmla="*/ 225608 h 740098"/>
              <a:gd name="connsiteX503" fmla="*/ 581245 w 1154399"/>
              <a:gd name="connsiteY503" fmla="*/ 226354 h 740098"/>
              <a:gd name="connsiteX504" fmla="*/ 582402 w 1154399"/>
              <a:gd name="connsiteY504" fmla="*/ 227102 h 740098"/>
              <a:gd name="connsiteX505" fmla="*/ 583554 w 1154399"/>
              <a:gd name="connsiteY505" fmla="*/ 227854 h 740098"/>
              <a:gd name="connsiteX506" fmla="*/ 584711 w 1154399"/>
              <a:gd name="connsiteY506" fmla="*/ 228608 h 740098"/>
              <a:gd name="connsiteX507" fmla="*/ 585869 w 1154399"/>
              <a:gd name="connsiteY507" fmla="*/ 229366 h 740098"/>
              <a:gd name="connsiteX508" fmla="*/ 587020 w 1154399"/>
              <a:gd name="connsiteY508" fmla="*/ 230126 h 740098"/>
              <a:gd name="connsiteX509" fmla="*/ 588178 w 1154399"/>
              <a:gd name="connsiteY509" fmla="*/ 230889 h 740098"/>
              <a:gd name="connsiteX510" fmla="*/ 589335 w 1154399"/>
              <a:gd name="connsiteY510" fmla="*/ 231655 h 740098"/>
              <a:gd name="connsiteX511" fmla="*/ 590487 w 1154399"/>
              <a:gd name="connsiteY511" fmla="*/ 232424 h 740098"/>
              <a:gd name="connsiteX512" fmla="*/ 591644 w 1154399"/>
              <a:gd name="connsiteY512" fmla="*/ 233196 h 740098"/>
              <a:gd name="connsiteX513" fmla="*/ 592802 w 1154399"/>
              <a:gd name="connsiteY513" fmla="*/ 233970 h 740098"/>
              <a:gd name="connsiteX514" fmla="*/ 593953 w 1154399"/>
              <a:gd name="connsiteY514" fmla="*/ 234747 h 740098"/>
              <a:gd name="connsiteX515" fmla="*/ 595111 w 1154399"/>
              <a:gd name="connsiteY515" fmla="*/ 235527 h 740098"/>
              <a:gd name="connsiteX516" fmla="*/ 596268 w 1154399"/>
              <a:gd name="connsiteY516" fmla="*/ 236309 h 740098"/>
              <a:gd name="connsiteX517" fmla="*/ 597420 w 1154399"/>
              <a:gd name="connsiteY517" fmla="*/ 237094 h 740098"/>
              <a:gd name="connsiteX518" fmla="*/ 598578 w 1154399"/>
              <a:gd name="connsiteY518" fmla="*/ 237883 h 740098"/>
              <a:gd name="connsiteX519" fmla="*/ 599735 w 1154399"/>
              <a:gd name="connsiteY519" fmla="*/ 238674 h 740098"/>
              <a:gd name="connsiteX520" fmla="*/ 600887 w 1154399"/>
              <a:gd name="connsiteY520" fmla="*/ 239467 h 740098"/>
              <a:gd name="connsiteX521" fmla="*/ 602044 w 1154399"/>
              <a:gd name="connsiteY521" fmla="*/ 240263 h 740098"/>
              <a:gd name="connsiteX522" fmla="*/ 603202 w 1154399"/>
              <a:gd name="connsiteY522" fmla="*/ 241061 h 740098"/>
              <a:gd name="connsiteX523" fmla="*/ 604353 w 1154399"/>
              <a:gd name="connsiteY523" fmla="*/ 241863 h 740098"/>
              <a:gd name="connsiteX524" fmla="*/ 605511 w 1154399"/>
              <a:gd name="connsiteY524" fmla="*/ 242666 h 740098"/>
              <a:gd name="connsiteX525" fmla="*/ 606668 w 1154399"/>
              <a:gd name="connsiteY525" fmla="*/ 243472 h 740098"/>
              <a:gd name="connsiteX526" fmla="*/ 607820 w 1154399"/>
              <a:gd name="connsiteY526" fmla="*/ 244282 h 740098"/>
              <a:gd name="connsiteX527" fmla="*/ 608977 w 1154399"/>
              <a:gd name="connsiteY527" fmla="*/ 245093 h 740098"/>
              <a:gd name="connsiteX528" fmla="*/ 610135 w 1154399"/>
              <a:gd name="connsiteY528" fmla="*/ 245907 h 740098"/>
              <a:gd name="connsiteX529" fmla="*/ 611292 w 1154399"/>
              <a:gd name="connsiteY529" fmla="*/ 246724 h 740098"/>
              <a:gd name="connsiteX530" fmla="*/ 612444 w 1154399"/>
              <a:gd name="connsiteY530" fmla="*/ 247543 h 740098"/>
              <a:gd name="connsiteX531" fmla="*/ 613601 w 1154399"/>
              <a:gd name="connsiteY531" fmla="*/ 248364 h 740098"/>
              <a:gd name="connsiteX532" fmla="*/ 614759 w 1154399"/>
              <a:gd name="connsiteY532" fmla="*/ 249188 h 740098"/>
              <a:gd name="connsiteX533" fmla="*/ 615910 w 1154399"/>
              <a:gd name="connsiteY533" fmla="*/ 250014 h 740098"/>
              <a:gd name="connsiteX534" fmla="*/ 617068 w 1154399"/>
              <a:gd name="connsiteY534" fmla="*/ 250843 h 740098"/>
              <a:gd name="connsiteX535" fmla="*/ 618225 w 1154399"/>
              <a:gd name="connsiteY535" fmla="*/ 251674 h 740098"/>
              <a:gd name="connsiteX536" fmla="*/ 619377 w 1154399"/>
              <a:gd name="connsiteY536" fmla="*/ 252507 h 740098"/>
              <a:gd name="connsiteX537" fmla="*/ 620534 w 1154399"/>
              <a:gd name="connsiteY537" fmla="*/ 253342 h 740098"/>
              <a:gd name="connsiteX538" fmla="*/ 621692 w 1154399"/>
              <a:gd name="connsiteY538" fmla="*/ 254181 h 740098"/>
              <a:gd name="connsiteX539" fmla="*/ 622844 w 1154399"/>
              <a:gd name="connsiteY539" fmla="*/ 255021 h 740098"/>
              <a:gd name="connsiteX540" fmla="*/ 624001 w 1154399"/>
              <a:gd name="connsiteY540" fmla="*/ 255864 h 740098"/>
              <a:gd name="connsiteX541" fmla="*/ 625159 w 1154399"/>
              <a:gd name="connsiteY541" fmla="*/ 256709 h 740098"/>
              <a:gd name="connsiteX542" fmla="*/ 626310 w 1154399"/>
              <a:gd name="connsiteY542" fmla="*/ 257556 h 740098"/>
              <a:gd name="connsiteX543" fmla="*/ 627468 w 1154399"/>
              <a:gd name="connsiteY543" fmla="*/ 258405 h 740098"/>
              <a:gd name="connsiteX544" fmla="*/ 628625 w 1154399"/>
              <a:gd name="connsiteY544" fmla="*/ 259257 h 740098"/>
              <a:gd name="connsiteX545" fmla="*/ 629777 w 1154399"/>
              <a:gd name="connsiteY545" fmla="*/ 260111 h 740098"/>
              <a:gd name="connsiteX546" fmla="*/ 630934 w 1154399"/>
              <a:gd name="connsiteY546" fmla="*/ 260967 h 740098"/>
              <a:gd name="connsiteX547" fmla="*/ 632092 w 1154399"/>
              <a:gd name="connsiteY547" fmla="*/ 261826 h 740098"/>
              <a:gd name="connsiteX548" fmla="*/ 633243 w 1154399"/>
              <a:gd name="connsiteY548" fmla="*/ 262686 h 740098"/>
              <a:gd name="connsiteX549" fmla="*/ 634401 w 1154399"/>
              <a:gd name="connsiteY549" fmla="*/ 263549 h 740098"/>
              <a:gd name="connsiteX550" fmla="*/ 635558 w 1154399"/>
              <a:gd name="connsiteY550" fmla="*/ 264413 h 740098"/>
              <a:gd name="connsiteX551" fmla="*/ 636710 w 1154399"/>
              <a:gd name="connsiteY551" fmla="*/ 265280 h 740098"/>
              <a:gd name="connsiteX552" fmla="*/ 637867 w 1154399"/>
              <a:gd name="connsiteY552" fmla="*/ 266149 h 740098"/>
              <a:gd name="connsiteX553" fmla="*/ 639025 w 1154399"/>
              <a:gd name="connsiteY553" fmla="*/ 267020 h 740098"/>
              <a:gd name="connsiteX554" fmla="*/ 640176 w 1154399"/>
              <a:gd name="connsiteY554" fmla="*/ 267893 h 740098"/>
              <a:gd name="connsiteX555" fmla="*/ 641334 w 1154399"/>
              <a:gd name="connsiteY555" fmla="*/ 268768 h 740098"/>
              <a:gd name="connsiteX556" fmla="*/ 642491 w 1154399"/>
              <a:gd name="connsiteY556" fmla="*/ 269645 h 740098"/>
              <a:gd name="connsiteX557" fmla="*/ 643643 w 1154399"/>
              <a:gd name="connsiteY557" fmla="*/ 270525 h 740098"/>
              <a:gd name="connsiteX558" fmla="*/ 644801 w 1154399"/>
              <a:gd name="connsiteY558" fmla="*/ 271406 h 740098"/>
              <a:gd name="connsiteX559" fmla="*/ 645958 w 1154399"/>
              <a:gd name="connsiteY559" fmla="*/ 272289 h 740098"/>
              <a:gd name="connsiteX560" fmla="*/ 647110 w 1154399"/>
              <a:gd name="connsiteY560" fmla="*/ 273174 h 740098"/>
              <a:gd name="connsiteX561" fmla="*/ 648267 w 1154399"/>
              <a:gd name="connsiteY561" fmla="*/ 274061 h 740098"/>
              <a:gd name="connsiteX562" fmla="*/ 649425 w 1154399"/>
              <a:gd name="connsiteY562" fmla="*/ 274950 h 740098"/>
              <a:gd name="connsiteX563" fmla="*/ 650576 w 1154399"/>
              <a:gd name="connsiteY563" fmla="*/ 275841 h 740098"/>
              <a:gd name="connsiteX564" fmla="*/ 651734 w 1154399"/>
              <a:gd name="connsiteY564" fmla="*/ 276734 h 740098"/>
              <a:gd name="connsiteX565" fmla="*/ 652891 w 1154399"/>
              <a:gd name="connsiteY565" fmla="*/ 277629 h 740098"/>
              <a:gd name="connsiteX566" fmla="*/ 654043 w 1154399"/>
              <a:gd name="connsiteY566" fmla="*/ 278525 h 740098"/>
              <a:gd name="connsiteX567" fmla="*/ 655200 w 1154399"/>
              <a:gd name="connsiteY567" fmla="*/ 279423 h 740098"/>
              <a:gd name="connsiteX568" fmla="*/ 656358 w 1154399"/>
              <a:gd name="connsiteY568" fmla="*/ 280324 h 740098"/>
              <a:gd name="connsiteX569" fmla="*/ 657509 w 1154399"/>
              <a:gd name="connsiteY569" fmla="*/ 281226 h 740098"/>
              <a:gd name="connsiteX570" fmla="*/ 658667 w 1154399"/>
              <a:gd name="connsiteY570" fmla="*/ 282130 h 740098"/>
              <a:gd name="connsiteX571" fmla="*/ 659824 w 1154399"/>
              <a:gd name="connsiteY571" fmla="*/ 283035 h 740098"/>
              <a:gd name="connsiteX572" fmla="*/ 660976 w 1154399"/>
              <a:gd name="connsiteY572" fmla="*/ 283943 h 740098"/>
              <a:gd name="connsiteX573" fmla="*/ 662133 w 1154399"/>
              <a:gd name="connsiteY573" fmla="*/ 284852 h 740098"/>
              <a:gd name="connsiteX574" fmla="*/ 663291 w 1154399"/>
              <a:gd name="connsiteY574" fmla="*/ 285764 h 740098"/>
              <a:gd name="connsiteX575" fmla="*/ 664442 w 1154399"/>
              <a:gd name="connsiteY575" fmla="*/ 286676 h 740098"/>
              <a:gd name="connsiteX576" fmla="*/ 665600 w 1154399"/>
              <a:gd name="connsiteY576" fmla="*/ 287591 h 740098"/>
              <a:gd name="connsiteX577" fmla="*/ 666758 w 1154399"/>
              <a:gd name="connsiteY577" fmla="*/ 288507 h 740098"/>
              <a:gd name="connsiteX578" fmla="*/ 667909 w 1154399"/>
              <a:gd name="connsiteY578" fmla="*/ 289425 h 740098"/>
              <a:gd name="connsiteX579" fmla="*/ 669067 w 1154399"/>
              <a:gd name="connsiteY579" fmla="*/ 290344 h 740098"/>
              <a:gd name="connsiteX580" fmla="*/ 670224 w 1154399"/>
              <a:gd name="connsiteY580" fmla="*/ 291266 h 740098"/>
              <a:gd name="connsiteX581" fmla="*/ 671376 w 1154399"/>
              <a:gd name="connsiteY581" fmla="*/ 292189 h 740098"/>
              <a:gd name="connsiteX582" fmla="*/ 672533 w 1154399"/>
              <a:gd name="connsiteY582" fmla="*/ 293113 h 740098"/>
              <a:gd name="connsiteX583" fmla="*/ 673691 w 1154399"/>
              <a:gd name="connsiteY583" fmla="*/ 294040 h 740098"/>
              <a:gd name="connsiteX584" fmla="*/ 674842 w 1154399"/>
              <a:gd name="connsiteY584" fmla="*/ 294967 h 740098"/>
              <a:gd name="connsiteX585" fmla="*/ 676000 w 1154399"/>
              <a:gd name="connsiteY585" fmla="*/ 295897 h 740098"/>
              <a:gd name="connsiteX586" fmla="*/ 677157 w 1154399"/>
              <a:gd name="connsiteY586" fmla="*/ 296828 h 740098"/>
              <a:gd name="connsiteX587" fmla="*/ 678309 w 1154399"/>
              <a:gd name="connsiteY587" fmla="*/ 297761 h 740098"/>
              <a:gd name="connsiteX588" fmla="*/ 679466 w 1154399"/>
              <a:gd name="connsiteY588" fmla="*/ 298695 h 740098"/>
              <a:gd name="connsiteX589" fmla="*/ 680624 w 1154399"/>
              <a:gd name="connsiteY589" fmla="*/ 299630 h 740098"/>
              <a:gd name="connsiteX590" fmla="*/ 681775 w 1154399"/>
              <a:gd name="connsiteY590" fmla="*/ 300568 h 740098"/>
              <a:gd name="connsiteX591" fmla="*/ 682933 w 1154399"/>
              <a:gd name="connsiteY591" fmla="*/ 301507 h 740098"/>
              <a:gd name="connsiteX592" fmla="*/ 684090 w 1154399"/>
              <a:gd name="connsiteY592" fmla="*/ 302447 h 740098"/>
              <a:gd name="connsiteX593" fmla="*/ 685248 w 1154399"/>
              <a:gd name="connsiteY593" fmla="*/ 303389 h 740098"/>
              <a:gd name="connsiteX594" fmla="*/ 686399 w 1154399"/>
              <a:gd name="connsiteY594" fmla="*/ 304332 h 740098"/>
              <a:gd name="connsiteX595" fmla="*/ 687557 w 1154399"/>
              <a:gd name="connsiteY595" fmla="*/ 305277 h 740098"/>
              <a:gd name="connsiteX596" fmla="*/ 688715 w 1154399"/>
              <a:gd name="connsiteY596" fmla="*/ 306224 h 740098"/>
              <a:gd name="connsiteX597" fmla="*/ 689866 w 1154399"/>
              <a:gd name="connsiteY597" fmla="*/ 307171 h 740098"/>
              <a:gd name="connsiteX598" fmla="*/ 691024 w 1154399"/>
              <a:gd name="connsiteY598" fmla="*/ 308121 h 740098"/>
              <a:gd name="connsiteX599" fmla="*/ 692181 w 1154399"/>
              <a:gd name="connsiteY599" fmla="*/ 309072 h 740098"/>
              <a:gd name="connsiteX600" fmla="*/ 693333 w 1154399"/>
              <a:gd name="connsiteY600" fmla="*/ 310024 h 740098"/>
              <a:gd name="connsiteX601" fmla="*/ 694490 w 1154399"/>
              <a:gd name="connsiteY601" fmla="*/ 310977 h 740098"/>
              <a:gd name="connsiteX602" fmla="*/ 695648 w 1154399"/>
              <a:gd name="connsiteY602" fmla="*/ 311932 h 740098"/>
              <a:gd name="connsiteX603" fmla="*/ 696799 w 1154399"/>
              <a:gd name="connsiteY603" fmla="*/ 312888 h 740098"/>
              <a:gd name="connsiteX604" fmla="*/ 697957 w 1154399"/>
              <a:gd name="connsiteY604" fmla="*/ 313846 h 740098"/>
              <a:gd name="connsiteX605" fmla="*/ 699114 w 1154399"/>
              <a:gd name="connsiteY605" fmla="*/ 314805 h 740098"/>
              <a:gd name="connsiteX606" fmla="*/ 700266 w 1154399"/>
              <a:gd name="connsiteY606" fmla="*/ 315766 h 740098"/>
              <a:gd name="connsiteX607" fmla="*/ 701423 w 1154399"/>
              <a:gd name="connsiteY607" fmla="*/ 316727 h 740098"/>
              <a:gd name="connsiteX608" fmla="*/ 702581 w 1154399"/>
              <a:gd name="connsiteY608" fmla="*/ 317690 h 740098"/>
              <a:gd name="connsiteX609" fmla="*/ 703732 w 1154399"/>
              <a:gd name="connsiteY609" fmla="*/ 318655 h 740098"/>
              <a:gd name="connsiteX610" fmla="*/ 704890 w 1154399"/>
              <a:gd name="connsiteY610" fmla="*/ 319620 h 740098"/>
              <a:gd name="connsiteX611" fmla="*/ 706047 w 1154399"/>
              <a:gd name="connsiteY611" fmla="*/ 320588 h 740098"/>
              <a:gd name="connsiteX612" fmla="*/ 707199 w 1154399"/>
              <a:gd name="connsiteY612" fmla="*/ 321556 h 740098"/>
              <a:gd name="connsiteX613" fmla="*/ 708356 w 1154399"/>
              <a:gd name="connsiteY613" fmla="*/ 322525 h 740098"/>
              <a:gd name="connsiteX614" fmla="*/ 709514 w 1154399"/>
              <a:gd name="connsiteY614" fmla="*/ 323496 h 740098"/>
              <a:gd name="connsiteX615" fmla="*/ 710666 w 1154399"/>
              <a:gd name="connsiteY615" fmla="*/ 324468 h 740098"/>
              <a:gd name="connsiteX616" fmla="*/ 711823 w 1154399"/>
              <a:gd name="connsiteY616" fmla="*/ 325441 h 740098"/>
              <a:gd name="connsiteX617" fmla="*/ 712981 w 1154399"/>
              <a:gd name="connsiteY617" fmla="*/ 326416 h 740098"/>
              <a:gd name="connsiteX618" fmla="*/ 714132 w 1154399"/>
              <a:gd name="connsiteY618" fmla="*/ 327392 h 740098"/>
              <a:gd name="connsiteX619" fmla="*/ 715290 w 1154399"/>
              <a:gd name="connsiteY619" fmla="*/ 328369 h 740098"/>
              <a:gd name="connsiteX620" fmla="*/ 716447 w 1154399"/>
              <a:gd name="connsiteY620" fmla="*/ 329347 h 740098"/>
              <a:gd name="connsiteX621" fmla="*/ 717599 w 1154399"/>
              <a:gd name="connsiteY621" fmla="*/ 330326 h 740098"/>
              <a:gd name="connsiteX622" fmla="*/ 718756 w 1154399"/>
              <a:gd name="connsiteY622" fmla="*/ 331307 h 740098"/>
              <a:gd name="connsiteX623" fmla="*/ 719914 w 1154399"/>
              <a:gd name="connsiteY623" fmla="*/ 332289 h 740098"/>
              <a:gd name="connsiteX624" fmla="*/ 721065 w 1154399"/>
              <a:gd name="connsiteY624" fmla="*/ 333272 h 740098"/>
              <a:gd name="connsiteX625" fmla="*/ 722223 w 1154399"/>
              <a:gd name="connsiteY625" fmla="*/ 334256 h 740098"/>
              <a:gd name="connsiteX626" fmla="*/ 723380 w 1154399"/>
              <a:gd name="connsiteY626" fmla="*/ 335242 h 740098"/>
              <a:gd name="connsiteX627" fmla="*/ 724532 w 1154399"/>
              <a:gd name="connsiteY627" fmla="*/ 336228 h 740098"/>
              <a:gd name="connsiteX628" fmla="*/ 725689 w 1154399"/>
              <a:gd name="connsiteY628" fmla="*/ 337215 h 740098"/>
              <a:gd name="connsiteX629" fmla="*/ 726847 w 1154399"/>
              <a:gd name="connsiteY629" fmla="*/ 338204 h 740098"/>
              <a:gd name="connsiteX630" fmla="*/ 727998 w 1154399"/>
              <a:gd name="connsiteY630" fmla="*/ 339194 h 740098"/>
              <a:gd name="connsiteX631" fmla="*/ 729156 w 1154399"/>
              <a:gd name="connsiteY631" fmla="*/ 340185 h 740098"/>
              <a:gd name="connsiteX632" fmla="*/ 730313 w 1154399"/>
              <a:gd name="connsiteY632" fmla="*/ 341177 h 740098"/>
              <a:gd name="connsiteX633" fmla="*/ 731465 w 1154399"/>
              <a:gd name="connsiteY633" fmla="*/ 342170 h 740098"/>
              <a:gd name="connsiteX634" fmla="*/ 732622 w 1154399"/>
              <a:gd name="connsiteY634" fmla="*/ 343164 h 740098"/>
              <a:gd name="connsiteX635" fmla="*/ 733780 w 1154399"/>
              <a:gd name="connsiteY635" fmla="*/ 344159 h 740098"/>
              <a:gd name="connsiteX636" fmla="*/ 734932 w 1154399"/>
              <a:gd name="connsiteY636" fmla="*/ 345155 h 740098"/>
              <a:gd name="connsiteX637" fmla="*/ 736089 w 1154399"/>
              <a:gd name="connsiteY637" fmla="*/ 346153 h 740098"/>
              <a:gd name="connsiteX638" fmla="*/ 737247 w 1154399"/>
              <a:gd name="connsiteY638" fmla="*/ 347151 h 740098"/>
              <a:gd name="connsiteX639" fmla="*/ 738398 w 1154399"/>
              <a:gd name="connsiteY639" fmla="*/ 348151 h 740098"/>
              <a:gd name="connsiteX640" fmla="*/ 739556 w 1154399"/>
              <a:gd name="connsiteY640" fmla="*/ 349151 h 740098"/>
              <a:gd name="connsiteX641" fmla="*/ 740713 w 1154399"/>
              <a:gd name="connsiteY641" fmla="*/ 350153 h 740098"/>
              <a:gd name="connsiteX642" fmla="*/ 741865 w 1154399"/>
              <a:gd name="connsiteY642" fmla="*/ 351155 h 740098"/>
              <a:gd name="connsiteX643" fmla="*/ 743022 w 1154399"/>
              <a:gd name="connsiteY643" fmla="*/ 352158 h 740098"/>
              <a:gd name="connsiteX644" fmla="*/ 744180 w 1154399"/>
              <a:gd name="connsiteY644" fmla="*/ 353163 h 740098"/>
              <a:gd name="connsiteX645" fmla="*/ 745331 w 1154399"/>
              <a:gd name="connsiteY645" fmla="*/ 354168 h 740098"/>
              <a:gd name="connsiteX646" fmla="*/ 746489 w 1154399"/>
              <a:gd name="connsiteY646" fmla="*/ 355175 h 740098"/>
              <a:gd name="connsiteX647" fmla="*/ 747646 w 1154399"/>
              <a:gd name="connsiteY647" fmla="*/ 356182 h 740098"/>
              <a:gd name="connsiteX648" fmla="*/ 748798 w 1154399"/>
              <a:gd name="connsiteY648" fmla="*/ 357190 h 740098"/>
              <a:gd name="connsiteX649" fmla="*/ 749955 w 1154399"/>
              <a:gd name="connsiteY649" fmla="*/ 358200 h 740098"/>
              <a:gd name="connsiteX650" fmla="*/ 751113 w 1154399"/>
              <a:gd name="connsiteY650" fmla="*/ 359210 h 740098"/>
              <a:gd name="connsiteX651" fmla="*/ 752264 w 1154399"/>
              <a:gd name="connsiteY651" fmla="*/ 360221 h 740098"/>
              <a:gd name="connsiteX652" fmla="*/ 753422 w 1154399"/>
              <a:gd name="connsiteY652" fmla="*/ 361233 h 740098"/>
              <a:gd name="connsiteX653" fmla="*/ 754579 w 1154399"/>
              <a:gd name="connsiteY653" fmla="*/ 362246 h 740098"/>
              <a:gd name="connsiteX654" fmla="*/ 755737 w 1154399"/>
              <a:gd name="connsiteY654" fmla="*/ 363260 h 740098"/>
              <a:gd name="connsiteX655" fmla="*/ 756889 w 1154399"/>
              <a:gd name="connsiteY655" fmla="*/ 364275 h 740098"/>
              <a:gd name="connsiteX656" fmla="*/ 758046 w 1154399"/>
              <a:gd name="connsiteY656" fmla="*/ 365291 h 740098"/>
              <a:gd name="connsiteX657" fmla="*/ 759204 w 1154399"/>
              <a:gd name="connsiteY657" fmla="*/ 366307 h 740098"/>
              <a:gd name="connsiteX658" fmla="*/ 760355 w 1154399"/>
              <a:gd name="connsiteY658" fmla="*/ 367325 h 740098"/>
              <a:gd name="connsiteX659" fmla="*/ 761513 w 1154399"/>
              <a:gd name="connsiteY659" fmla="*/ 368344 h 740098"/>
              <a:gd name="connsiteX660" fmla="*/ 762670 w 1154399"/>
              <a:gd name="connsiteY660" fmla="*/ 369363 h 740098"/>
              <a:gd name="connsiteX661" fmla="*/ 763822 w 1154399"/>
              <a:gd name="connsiteY661" fmla="*/ 370383 h 740098"/>
              <a:gd name="connsiteX662" fmla="*/ 764979 w 1154399"/>
              <a:gd name="connsiteY662" fmla="*/ 371404 h 740098"/>
              <a:gd name="connsiteX663" fmla="*/ 766137 w 1154399"/>
              <a:gd name="connsiteY663" fmla="*/ 372426 h 740098"/>
              <a:gd name="connsiteX664" fmla="*/ 767288 w 1154399"/>
              <a:gd name="connsiteY664" fmla="*/ 373448 h 740098"/>
              <a:gd name="connsiteX665" fmla="*/ 768446 w 1154399"/>
              <a:gd name="connsiteY665" fmla="*/ 374472 h 740098"/>
              <a:gd name="connsiteX666" fmla="*/ 769603 w 1154399"/>
              <a:gd name="connsiteY666" fmla="*/ 375496 h 740098"/>
              <a:gd name="connsiteX667" fmla="*/ 770755 w 1154399"/>
              <a:gd name="connsiteY667" fmla="*/ 376522 h 740098"/>
              <a:gd name="connsiteX668" fmla="*/ 771912 w 1154399"/>
              <a:gd name="connsiteY668" fmla="*/ 377548 h 740098"/>
              <a:gd name="connsiteX669" fmla="*/ 773070 w 1154399"/>
              <a:gd name="connsiteY669" fmla="*/ 378574 h 740098"/>
              <a:gd name="connsiteX670" fmla="*/ 774221 w 1154399"/>
              <a:gd name="connsiteY670" fmla="*/ 379602 h 740098"/>
              <a:gd name="connsiteX671" fmla="*/ 775379 w 1154399"/>
              <a:gd name="connsiteY671" fmla="*/ 380631 h 740098"/>
              <a:gd name="connsiteX672" fmla="*/ 776536 w 1154399"/>
              <a:gd name="connsiteY672" fmla="*/ 381660 h 740098"/>
              <a:gd name="connsiteX673" fmla="*/ 777688 w 1154399"/>
              <a:gd name="connsiteY673" fmla="*/ 382690 h 740098"/>
              <a:gd name="connsiteX674" fmla="*/ 778846 w 1154399"/>
              <a:gd name="connsiteY674" fmla="*/ 383721 h 740098"/>
              <a:gd name="connsiteX675" fmla="*/ 780003 w 1154399"/>
              <a:gd name="connsiteY675" fmla="*/ 384752 h 740098"/>
              <a:gd name="connsiteX676" fmla="*/ 781155 w 1154399"/>
              <a:gd name="connsiteY676" fmla="*/ 385785 h 740098"/>
              <a:gd name="connsiteX677" fmla="*/ 782312 w 1154399"/>
              <a:gd name="connsiteY677" fmla="*/ 386818 h 740098"/>
              <a:gd name="connsiteX678" fmla="*/ 783470 w 1154399"/>
              <a:gd name="connsiteY678" fmla="*/ 387852 h 740098"/>
              <a:gd name="connsiteX679" fmla="*/ 784621 w 1154399"/>
              <a:gd name="connsiteY679" fmla="*/ 388886 h 740098"/>
              <a:gd name="connsiteX680" fmla="*/ 785779 w 1154399"/>
              <a:gd name="connsiteY680" fmla="*/ 389921 h 740098"/>
              <a:gd name="connsiteX681" fmla="*/ 786936 w 1154399"/>
              <a:gd name="connsiteY681" fmla="*/ 390958 h 740098"/>
              <a:gd name="connsiteX682" fmla="*/ 788088 w 1154399"/>
              <a:gd name="connsiteY682" fmla="*/ 391994 h 740098"/>
              <a:gd name="connsiteX683" fmla="*/ 789245 w 1154399"/>
              <a:gd name="connsiteY683" fmla="*/ 393032 h 740098"/>
              <a:gd name="connsiteX684" fmla="*/ 790403 w 1154399"/>
              <a:gd name="connsiteY684" fmla="*/ 394070 h 740098"/>
              <a:gd name="connsiteX685" fmla="*/ 791554 w 1154399"/>
              <a:gd name="connsiteY685" fmla="*/ 395110 h 740098"/>
              <a:gd name="connsiteX686" fmla="*/ 792712 w 1154399"/>
              <a:gd name="connsiteY686" fmla="*/ 396149 h 740098"/>
              <a:gd name="connsiteX687" fmla="*/ 793869 w 1154399"/>
              <a:gd name="connsiteY687" fmla="*/ 397189 h 740098"/>
              <a:gd name="connsiteX688" fmla="*/ 795021 w 1154399"/>
              <a:gd name="connsiteY688" fmla="*/ 398231 h 740098"/>
              <a:gd name="connsiteX689" fmla="*/ 796178 w 1154399"/>
              <a:gd name="connsiteY689" fmla="*/ 399272 h 740098"/>
              <a:gd name="connsiteX690" fmla="*/ 797336 w 1154399"/>
              <a:gd name="connsiteY690" fmla="*/ 400315 h 740098"/>
              <a:gd name="connsiteX691" fmla="*/ 798487 w 1154399"/>
              <a:gd name="connsiteY691" fmla="*/ 401358 h 740098"/>
              <a:gd name="connsiteX692" fmla="*/ 799645 w 1154399"/>
              <a:gd name="connsiteY692" fmla="*/ 402402 h 740098"/>
              <a:gd name="connsiteX693" fmla="*/ 800802 w 1154399"/>
              <a:gd name="connsiteY693" fmla="*/ 403446 h 740098"/>
              <a:gd name="connsiteX694" fmla="*/ 801954 w 1154399"/>
              <a:gd name="connsiteY694" fmla="*/ 404492 h 740098"/>
              <a:gd name="connsiteX695" fmla="*/ 803112 w 1154399"/>
              <a:gd name="connsiteY695" fmla="*/ 405538 h 740098"/>
              <a:gd name="connsiteX696" fmla="*/ 804269 w 1154399"/>
              <a:gd name="connsiteY696" fmla="*/ 406584 h 740098"/>
              <a:gd name="connsiteX697" fmla="*/ 805421 w 1154399"/>
              <a:gd name="connsiteY697" fmla="*/ 407631 h 740098"/>
              <a:gd name="connsiteX698" fmla="*/ 806578 w 1154399"/>
              <a:gd name="connsiteY698" fmla="*/ 408679 h 740098"/>
              <a:gd name="connsiteX699" fmla="*/ 807736 w 1154399"/>
              <a:gd name="connsiteY699" fmla="*/ 409728 h 740098"/>
              <a:gd name="connsiteX700" fmla="*/ 808887 w 1154399"/>
              <a:gd name="connsiteY700" fmla="*/ 410776 h 740098"/>
              <a:gd name="connsiteX701" fmla="*/ 810045 w 1154399"/>
              <a:gd name="connsiteY701" fmla="*/ 411826 h 740098"/>
              <a:gd name="connsiteX702" fmla="*/ 811202 w 1154399"/>
              <a:gd name="connsiteY702" fmla="*/ 412876 h 740098"/>
              <a:gd name="connsiteX703" fmla="*/ 812354 w 1154399"/>
              <a:gd name="connsiteY703" fmla="*/ 413928 h 740098"/>
              <a:gd name="connsiteX704" fmla="*/ 813511 w 1154399"/>
              <a:gd name="connsiteY704" fmla="*/ 414979 h 740098"/>
              <a:gd name="connsiteX705" fmla="*/ 814669 w 1154399"/>
              <a:gd name="connsiteY705" fmla="*/ 416031 h 740098"/>
              <a:gd name="connsiteX706" fmla="*/ 815820 w 1154399"/>
              <a:gd name="connsiteY706" fmla="*/ 417084 h 740098"/>
              <a:gd name="connsiteX707" fmla="*/ 816978 w 1154399"/>
              <a:gd name="connsiteY707" fmla="*/ 418137 h 740098"/>
              <a:gd name="connsiteX708" fmla="*/ 818135 w 1154399"/>
              <a:gd name="connsiteY708" fmla="*/ 419191 h 740098"/>
              <a:gd name="connsiteX709" fmla="*/ 819287 w 1154399"/>
              <a:gd name="connsiteY709" fmla="*/ 420246 h 740098"/>
              <a:gd name="connsiteX710" fmla="*/ 820444 w 1154399"/>
              <a:gd name="connsiteY710" fmla="*/ 421301 h 740098"/>
              <a:gd name="connsiteX711" fmla="*/ 821602 w 1154399"/>
              <a:gd name="connsiteY711" fmla="*/ 422357 h 740098"/>
              <a:gd name="connsiteX712" fmla="*/ 822754 w 1154399"/>
              <a:gd name="connsiteY712" fmla="*/ 423413 h 740098"/>
              <a:gd name="connsiteX713" fmla="*/ 823911 w 1154399"/>
              <a:gd name="connsiteY713" fmla="*/ 424470 h 740098"/>
              <a:gd name="connsiteX714" fmla="*/ 825068 w 1154399"/>
              <a:gd name="connsiteY714" fmla="*/ 425528 h 740098"/>
              <a:gd name="connsiteX715" fmla="*/ 826220 w 1154399"/>
              <a:gd name="connsiteY715" fmla="*/ 426586 h 740098"/>
              <a:gd name="connsiteX716" fmla="*/ 827378 w 1154399"/>
              <a:gd name="connsiteY716" fmla="*/ 427645 h 740098"/>
              <a:gd name="connsiteX717" fmla="*/ 828535 w 1154399"/>
              <a:gd name="connsiteY717" fmla="*/ 428703 h 740098"/>
              <a:gd name="connsiteX718" fmla="*/ 829693 w 1154399"/>
              <a:gd name="connsiteY718" fmla="*/ 429763 h 740098"/>
              <a:gd name="connsiteX719" fmla="*/ 830844 w 1154399"/>
              <a:gd name="connsiteY719" fmla="*/ 430823 h 740098"/>
              <a:gd name="connsiteX720" fmla="*/ 832002 w 1154399"/>
              <a:gd name="connsiteY720" fmla="*/ 431885 h 740098"/>
              <a:gd name="connsiteX721" fmla="*/ 833159 w 1154399"/>
              <a:gd name="connsiteY721" fmla="*/ 432946 h 740098"/>
              <a:gd name="connsiteX722" fmla="*/ 834311 w 1154399"/>
              <a:gd name="connsiteY722" fmla="*/ 434008 h 740098"/>
              <a:gd name="connsiteX723" fmla="*/ 835468 w 1154399"/>
              <a:gd name="connsiteY723" fmla="*/ 435070 h 740098"/>
              <a:gd name="connsiteX724" fmla="*/ 836626 w 1154399"/>
              <a:gd name="connsiteY724" fmla="*/ 436133 h 740098"/>
              <a:gd name="connsiteX725" fmla="*/ 837777 w 1154399"/>
              <a:gd name="connsiteY725" fmla="*/ 437197 h 740098"/>
              <a:gd name="connsiteX726" fmla="*/ 838935 w 1154399"/>
              <a:gd name="connsiteY726" fmla="*/ 438261 h 740098"/>
              <a:gd name="connsiteX727" fmla="*/ 840092 w 1154399"/>
              <a:gd name="connsiteY727" fmla="*/ 439325 h 740098"/>
              <a:gd name="connsiteX728" fmla="*/ 841244 w 1154399"/>
              <a:gd name="connsiteY728" fmla="*/ 440391 h 740098"/>
              <a:gd name="connsiteX729" fmla="*/ 842401 w 1154399"/>
              <a:gd name="connsiteY729" fmla="*/ 441456 h 740098"/>
              <a:gd name="connsiteX730" fmla="*/ 843559 w 1154399"/>
              <a:gd name="connsiteY730" fmla="*/ 442522 h 740098"/>
              <a:gd name="connsiteX731" fmla="*/ 844710 w 1154399"/>
              <a:gd name="connsiteY731" fmla="*/ 443588 h 740098"/>
              <a:gd name="connsiteX732" fmla="*/ 845868 w 1154399"/>
              <a:gd name="connsiteY732" fmla="*/ 444656 h 740098"/>
              <a:gd name="connsiteX733" fmla="*/ 847025 w 1154399"/>
              <a:gd name="connsiteY733" fmla="*/ 445723 h 740098"/>
              <a:gd name="connsiteX734" fmla="*/ 848177 w 1154399"/>
              <a:gd name="connsiteY734" fmla="*/ 446792 h 740098"/>
              <a:gd name="connsiteX735" fmla="*/ 849335 w 1154399"/>
              <a:gd name="connsiteY735" fmla="*/ 447860 h 740098"/>
              <a:gd name="connsiteX736" fmla="*/ 850492 w 1154399"/>
              <a:gd name="connsiteY736" fmla="*/ 448929 h 740098"/>
              <a:gd name="connsiteX737" fmla="*/ 851644 w 1154399"/>
              <a:gd name="connsiteY737" fmla="*/ 449998 h 740098"/>
              <a:gd name="connsiteX738" fmla="*/ 852801 w 1154399"/>
              <a:gd name="connsiteY738" fmla="*/ 451068 h 740098"/>
              <a:gd name="connsiteX739" fmla="*/ 853959 w 1154399"/>
              <a:gd name="connsiteY739" fmla="*/ 452139 h 740098"/>
              <a:gd name="connsiteX740" fmla="*/ 855110 w 1154399"/>
              <a:gd name="connsiteY740" fmla="*/ 453210 h 740098"/>
              <a:gd name="connsiteX741" fmla="*/ 856268 w 1154399"/>
              <a:gd name="connsiteY741" fmla="*/ 454282 h 740098"/>
              <a:gd name="connsiteX742" fmla="*/ 857425 w 1154399"/>
              <a:gd name="connsiteY742" fmla="*/ 455354 h 740098"/>
              <a:gd name="connsiteX743" fmla="*/ 858577 w 1154399"/>
              <a:gd name="connsiteY743" fmla="*/ 456426 h 740098"/>
              <a:gd name="connsiteX744" fmla="*/ 859734 w 1154399"/>
              <a:gd name="connsiteY744" fmla="*/ 457498 h 740098"/>
              <a:gd name="connsiteX745" fmla="*/ 860892 w 1154399"/>
              <a:gd name="connsiteY745" fmla="*/ 458572 h 740098"/>
              <a:gd name="connsiteX746" fmla="*/ 862043 w 1154399"/>
              <a:gd name="connsiteY746" fmla="*/ 459646 h 740098"/>
              <a:gd name="connsiteX747" fmla="*/ 863201 w 1154399"/>
              <a:gd name="connsiteY747" fmla="*/ 460720 h 740098"/>
              <a:gd name="connsiteX748" fmla="*/ 864358 w 1154399"/>
              <a:gd name="connsiteY748" fmla="*/ 461794 h 740098"/>
              <a:gd name="connsiteX749" fmla="*/ 865510 w 1154399"/>
              <a:gd name="connsiteY749" fmla="*/ 462870 h 740098"/>
              <a:gd name="connsiteX750" fmla="*/ 866667 w 1154399"/>
              <a:gd name="connsiteY750" fmla="*/ 463945 h 740098"/>
              <a:gd name="connsiteX751" fmla="*/ 867825 w 1154399"/>
              <a:gd name="connsiteY751" fmla="*/ 465021 h 740098"/>
              <a:gd name="connsiteX752" fmla="*/ 868977 w 1154399"/>
              <a:gd name="connsiteY752" fmla="*/ 466097 h 740098"/>
              <a:gd name="connsiteX753" fmla="*/ 870134 w 1154399"/>
              <a:gd name="connsiteY753" fmla="*/ 467174 h 740098"/>
              <a:gd name="connsiteX754" fmla="*/ 871291 w 1154399"/>
              <a:gd name="connsiteY754" fmla="*/ 468251 h 740098"/>
              <a:gd name="connsiteX755" fmla="*/ 872443 w 1154399"/>
              <a:gd name="connsiteY755" fmla="*/ 469329 h 740098"/>
              <a:gd name="connsiteX756" fmla="*/ 873601 w 1154399"/>
              <a:gd name="connsiteY756" fmla="*/ 470407 h 740098"/>
              <a:gd name="connsiteX757" fmla="*/ 874758 w 1154399"/>
              <a:gd name="connsiteY757" fmla="*/ 471485 h 740098"/>
              <a:gd name="connsiteX758" fmla="*/ 875910 w 1154399"/>
              <a:gd name="connsiteY758" fmla="*/ 472564 h 740098"/>
              <a:gd name="connsiteX759" fmla="*/ 877067 w 1154399"/>
              <a:gd name="connsiteY759" fmla="*/ 473644 h 740098"/>
              <a:gd name="connsiteX760" fmla="*/ 878225 w 1154399"/>
              <a:gd name="connsiteY760" fmla="*/ 474723 h 740098"/>
              <a:gd name="connsiteX761" fmla="*/ 879376 w 1154399"/>
              <a:gd name="connsiteY761" fmla="*/ 475803 h 740098"/>
              <a:gd name="connsiteX762" fmla="*/ 880534 w 1154399"/>
              <a:gd name="connsiteY762" fmla="*/ 476884 h 740098"/>
              <a:gd name="connsiteX763" fmla="*/ 881691 w 1154399"/>
              <a:gd name="connsiteY763" fmla="*/ 477965 h 740098"/>
              <a:gd name="connsiteX764" fmla="*/ 882843 w 1154399"/>
              <a:gd name="connsiteY764" fmla="*/ 479046 h 740098"/>
              <a:gd name="connsiteX765" fmla="*/ 884000 w 1154399"/>
              <a:gd name="connsiteY765" fmla="*/ 480128 h 740098"/>
              <a:gd name="connsiteX766" fmla="*/ 885158 w 1154399"/>
              <a:gd name="connsiteY766" fmla="*/ 481210 h 740098"/>
              <a:gd name="connsiteX767" fmla="*/ 886309 w 1154399"/>
              <a:gd name="connsiteY767" fmla="*/ 482292 h 740098"/>
              <a:gd name="connsiteX768" fmla="*/ 887467 w 1154399"/>
              <a:gd name="connsiteY768" fmla="*/ 483375 h 740098"/>
              <a:gd name="connsiteX769" fmla="*/ 888624 w 1154399"/>
              <a:gd name="connsiteY769" fmla="*/ 484459 h 740098"/>
              <a:gd name="connsiteX770" fmla="*/ 889776 w 1154399"/>
              <a:gd name="connsiteY770" fmla="*/ 485542 h 740098"/>
              <a:gd name="connsiteX771" fmla="*/ 890933 w 1154399"/>
              <a:gd name="connsiteY771" fmla="*/ 486626 h 740098"/>
              <a:gd name="connsiteX772" fmla="*/ 892091 w 1154399"/>
              <a:gd name="connsiteY772" fmla="*/ 487710 h 740098"/>
              <a:gd name="connsiteX773" fmla="*/ 893243 w 1154399"/>
              <a:gd name="connsiteY773" fmla="*/ 488795 h 740098"/>
              <a:gd name="connsiteX774" fmla="*/ 894400 w 1154399"/>
              <a:gd name="connsiteY774" fmla="*/ 489881 h 740098"/>
              <a:gd name="connsiteX775" fmla="*/ 895558 w 1154399"/>
              <a:gd name="connsiteY775" fmla="*/ 490966 h 740098"/>
              <a:gd name="connsiteX776" fmla="*/ 896709 w 1154399"/>
              <a:gd name="connsiteY776" fmla="*/ 492051 h 740098"/>
              <a:gd name="connsiteX777" fmla="*/ 897867 w 1154399"/>
              <a:gd name="connsiteY777" fmla="*/ 493138 h 740098"/>
              <a:gd name="connsiteX778" fmla="*/ 899024 w 1154399"/>
              <a:gd name="connsiteY778" fmla="*/ 494225 h 740098"/>
              <a:gd name="connsiteX779" fmla="*/ 900176 w 1154399"/>
              <a:gd name="connsiteY779" fmla="*/ 495311 h 740098"/>
              <a:gd name="connsiteX780" fmla="*/ 901333 w 1154399"/>
              <a:gd name="connsiteY780" fmla="*/ 496398 h 740098"/>
              <a:gd name="connsiteX781" fmla="*/ 902491 w 1154399"/>
              <a:gd name="connsiteY781" fmla="*/ 497486 h 740098"/>
              <a:gd name="connsiteX782" fmla="*/ 903648 w 1154399"/>
              <a:gd name="connsiteY782" fmla="*/ 498574 h 740098"/>
              <a:gd name="connsiteX783" fmla="*/ 904800 w 1154399"/>
              <a:gd name="connsiteY783" fmla="*/ 499663 h 740098"/>
              <a:gd name="connsiteX784" fmla="*/ 905957 w 1154399"/>
              <a:gd name="connsiteY784" fmla="*/ 500752 h 740098"/>
              <a:gd name="connsiteX785" fmla="*/ 907115 w 1154399"/>
              <a:gd name="connsiteY785" fmla="*/ 501840 h 740098"/>
              <a:gd name="connsiteX786" fmla="*/ 908266 w 1154399"/>
              <a:gd name="connsiteY786" fmla="*/ 502929 h 740098"/>
              <a:gd name="connsiteX787" fmla="*/ 909424 w 1154399"/>
              <a:gd name="connsiteY787" fmla="*/ 504019 h 740098"/>
              <a:gd name="connsiteX788" fmla="*/ 910581 w 1154399"/>
              <a:gd name="connsiteY788" fmla="*/ 505109 h 740098"/>
              <a:gd name="connsiteX789" fmla="*/ 911733 w 1154399"/>
              <a:gd name="connsiteY789" fmla="*/ 506200 h 740098"/>
              <a:gd name="connsiteX790" fmla="*/ 912890 w 1154399"/>
              <a:gd name="connsiteY790" fmla="*/ 507290 h 740098"/>
              <a:gd name="connsiteX791" fmla="*/ 914048 w 1154399"/>
              <a:gd name="connsiteY791" fmla="*/ 508382 h 740098"/>
              <a:gd name="connsiteX792" fmla="*/ 915199 w 1154399"/>
              <a:gd name="connsiteY792" fmla="*/ 509473 h 740098"/>
              <a:gd name="connsiteX793" fmla="*/ 916357 w 1154399"/>
              <a:gd name="connsiteY793" fmla="*/ 510564 h 740098"/>
              <a:gd name="connsiteX794" fmla="*/ 917514 w 1154399"/>
              <a:gd name="connsiteY794" fmla="*/ 511657 h 740098"/>
              <a:gd name="connsiteX795" fmla="*/ 918666 w 1154399"/>
              <a:gd name="connsiteY795" fmla="*/ 512749 h 740098"/>
              <a:gd name="connsiteX796" fmla="*/ 919824 w 1154399"/>
              <a:gd name="connsiteY796" fmla="*/ 513841 h 740098"/>
              <a:gd name="connsiteX797" fmla="*/ 920981 w 1154399"/>
              <a:gd name="connsiteY797" fmla="*/ 514934 h 740098"/>
              <a:gd name="connsiteX798" fmla="*/ 922133 w 1154399"/>
              <a:gd name="connsiteY798" fmla="*/ 516027 h 740098"/>
              <a:gd name="connsiteX799" fmla="*/ 923290 w 1154399"/>
              <a:gd name="connsiteY799" fmla="*/ 517121 h 740098"/>
              <a:gd name="connsiteX800" fmla="*/ 924448 w 1154399"/>
              <a:gd name="connsiteY800" fmla="*/ 518215 h 740098"/>
              <a:gd name="connsiteX801" fmla="*/ 925599 w 1154399"/>
              <a:gd name="connsiteY801" fmla="*/ 519309 h 740098"/>
              <a:gd name="connsiteX802" fmla="*/ 926757 w 1154399"/>
              <a:gd name="connsiteY802" fmla="*/ 520403 h 740098"/>
              <a:gd name="connsiteX803" fmla="*/ 927914 w 1154399"/>
              <a:gd name="connsiteY803" fmla="*/ 521498 h 740098"/>
              <a:gd name="connsiteX804" fmla="*/ 929066 w 1154399"/>
              <a:gd name="connsiteY804" fmla="*/ 522594 h 740098"/>
              <a:gd name="connsiteX805" fmla="*/ 930223 w 1154399"/>
              <a:gd name="connsiteY805" fmla="*/ 523689 h 740098"/>
              <a:gd name="connsiteX806" fmla="*/ 931381 w 1154399"/>
              <a:gd name="connsiteY806" fmla="*/ 524785 h 740098"/>
              <a:gd name="connsiteX807" fmla="*/ 932532 w 1154399"/>
              <a:gd name="connsiteY807" fmla="*/ 525881 h 740098"/>
              <a:gd name="connsiteX808" fmla="*/ 933690 w 1154399"/>
              <a:gd name="connsiteY808" fmla="*/ 526977 h 740098"/>
              <a:gd name="connsiteX809" fmla="*/ 934847 w 1154399"/>
              <a:gd name="connsiteY809" fmla="*/ 528074 h 740098"/>
              <a:gd name="connsiteX810" fmla="*/ 935999 w 1154399"/>
              <a:gd name="connsiteY810" fmla="*/ 529170 h 740098"/>
              <a:gd name="connsiteX811" fmla="*/ 937156 w 1154399"/>
              <a:gd name="connsiteY811" fmla="*/ 530268 h 740098"/>
              <a:gd name="connsiteX812" fmla="*/ 938314 w 1154399"/>
              <a:gd name="connsiteY812" fmla="*/ 531365 h 740098"/>
              <a:gd name="connsiteX813" fmla="*/ 939466 w 1154399"/>
              <a:gd name="connsiteY813" fmla="*/ 532463 h 740098"/>
              <a:gd name="connsiteX814" fmla="*/ 940623 w 1154399"/>
              <a:gd name="connsiteY814" fmla="*/ 533561 h 740098"/>
              <a:gd name="connsiteX815" fmla="*/ 941780 w 1154399"/>
              <a:gd name="connsiteY815" fmla="*/ 534659 h 740098"/>
              <a:gd name="connsiteX816" fmla="*/ 942932 w 1154399"/>
              <a:gd name="connsiteY816" fmla="*/ 535757 h 740098"/>
              <a:gd name="connsiteX817" fmla="*/ 944090 w 1154399"/>
              <a:gd name="connsiteY817" fmla="*/ 536856 h 740098"/>
              <a:gd name="connsiteX818" fmla="*/ 945247 w 1154399"/>
              <a:gd name="connsiteY818" fmla="*/ 537955 h 740098"/>
              <a:gd name="connsiteX819" fmla="*/ 946399 w 1154399"/>
              <a:gd name="connsiteY819" fmla="*/ 539055 h 740098"/>
              <a:gd name="connsiteX820" fmla="*/ 947556 w 1154399"/>
              <a:gd name="connsiteY820" fmla="*/ 540155 h 740098"/>
              <a:gd name="connsiteX821" fmla="*/ 948714 w 1154399"/>
              <a:gd name="connsiteY821" fmla="*/ 541252 h 740098"/>
              <a:gd name="connsiteX822" fmla="*/ 949865 w 1154399"/>
              <a:gd name="connsiteY822" fmla="*/ 542356 h 740098"/>
              <a:gd name="connsiteX823" fmla="*/ 951023 w 1154399"/>
              <a:gd name="connsiteY823" fmla="*/ 543455 h 740098"/>
              <a:gd name="connsiteX824" fmla="*/ 952180 w 1154399"/>
              <a:gd name="connsiteY824" fmla="*/ 544553 h 740098"/>
              <a:gd name="connsiteX825" fmla="*/ 953332 w 1154399"/>
              <a:gd name="connsiteY825" fmla="*/ 545658 h 740098"/>
              <a:gd name="connsiteX826" fmla="*/ 954489 w 1154399"/>
              <a:gd name="connsiteY826" fmla="*/ 546756 h 740098"/>
              <a:gd name="connsiteX827" fmla="*/ 955647 w 1154399"/>
              <a:gd name="connsiteY827" fmla="*/ 547860 h 740098"/>
              <a:gd name="connsiteX828" fmla="*/ 956798 w 1154399"/>
              <a:gd name="connsiteY828" fmla="*/ 548959 h 740098"/>
              <a:gd name="connsiteX829" fmla="*/ 957956 w 1154399"/>
              <a:gd name="connsiteY829" fmla="*/ 550063 h 740098"/>
              <a:gd name="connsiteX830" fmla="*/ 959113 w 1154399"/>
              <a:gd name="connsiteY830" fmla="*/ 551167 h 740098"/>
              <a:gd name="connsiteX831" fmla="*/ 960265 w 1154399"/>
              <a:gd name="connsiteY831" fmla="*/ 552266 h 740098"/>
              <a:gd name="connsiteX832" fmla="*/ 961422 w 1154399"/>
              <a:gd name="connsiteY832" fmla="*/ 553370 h 740098"/>
              <a:gd name="connsiteX833" fmla="*/ 962580 w 1154399"/>
              <a:gd name="connsiteY833" fmla="*/ 554475 h 740098"/>
              <a:gd name="connsiteX834" fmla="*/ 963732 w 1154399"/>
              <a:gd name="connsiteY834" fmla="*/ 555579 h 740098"/>
              <a:gd name="connsiteX835" fmla="*/ 964889 w 1154399"/>
              <a:gd name="connsiteY835" fmla="*/ 556683 h 740098"/>
              <a:gd name="connsiteX836" fmla="*/ 966047 w 1154399"/>
              <a:gd name="connsiteY836" fmla="*/ 557782 h 740098"/>
              <a:gd name="connsiteX837" fmla="*/ 967198 w 1154399"/>
              <a:gd name="connsiteY837" fmla="*/ 558886 h 740098"/>
              <a:gd name="connsiteX838" fmla="*/ 968356 w 1154399"/>
              <a:gd name="connsiteY838" fmla="*/ 559990 h 740098"/>
              <a:gd name="connsiteX839" fmla="*/ 969513 w 1154399"/>
              <a:gd name="connsiteY839" fmla="*/ 561095 h 740098"/>
              <a:gd name="connsiteX840" fmla="*/ 970665 w 1154399"/>
              <a:gd name="connsiteY840" fmla="*/ 562199 h 740098"/>
              <a:gd name="connsiteX841" fmla="*/ 971822 w 1154399"/>
              <a:gd name="connsiteY841" fmla="*/ 563309 h 740098"/>
              <a:gd name="connsiteX842" fmla="*/ 972980 w 1154399"/>
              <a:gd name="connsiteY842" fmla="*/ 564414 h 740098"/>
              <a:gd name="connsiteX843" fmla="*/ 974131 w 1154399"/>
              <a:gd name="connsiteY843" fmla="*/ 565518 h 740098"/>
              <a:gd name="connsiteX844" fmla="*/ 975289 w 1154399"/>
              <a:gd name="connsiteY844" fmla="*/ 566622 h 740098"/>
              <a:gd name="connsiteX845" fmla="*/ 976446 w 1154399"/>
              <a:gd name="connsiteY845" fmla="*/ 567727 h 740098"/>
              <a:gd name="connsiteX846" fmla="*/ 977604 w 1154399"/>
              <a:gd name="connsiteY846" fmla="*/ 568837 h 740098"/>
              <a:gd name="connsiteX847" fmla="*/ 978755 w 1154399"/>
              <a:gd name="connsiteY847" fmla="*/ 569941 h 740098"/>
              <a:gd name="connsiteX848" fmla="*/ 979913 w 1154399"/>
              <a:gd name="connsiteY848" fmla="*/ 571046 h 740098"/>
              <a:gd name="connsiteX849" fmla="*/ 981070 w 1154399"/>
              <a:gd name="connsiteY849" fmla="*/ 572156 h 740098"/>
              <a:gd name="connsiteX850" fmla="*/ 982222 w 1154399"/>
              <a:gd name="connsiteY850" fmla="*/ 573260 h 740098"/>
              <a:gd name="connsiteX851" fmla="*/ 983379 w 1154399"/>
              <a:gd name="connsiteY851" fmla="*/ 574371 h 740098"/>
              <a:gd name="connsiteX852" fmla="*/ 984537 w 1154399"/>
              <a:gd name="connsiteY852" fmla="*/ 575475 h 740098"/>
              <a:gd name="connsiteX853" fmla="*/ 985689 w 1154399"/>
              <a:gd name="connsiteY853" fmla="*/ 576585 h 740098"/>
              <a:gd name="connsiteX854" fmla="*/ 986846 w 1154399"/>
              <a:gd name="connsiteY854" fmla="*/ 577689 h 740098"/>
              <a:gd name="connsiteX855" fmla="*/ 988004 w 1154399"/>
              <a:gd name="connsiteY855" fmla="*/ 578800 h 740098"/>
              <a:gd name="connsiteX856" fmla="*/ 989155 w 1154399"/>
              <a:gd name="connsiteY856" fmla="*/ 579910 h 740098"/>
              <a:gd name="connsiteX857" fmla="*/ 990313 w 1154399"/>
              <a:gd name="connsiteY857" fmla="*/ 581014 h 740098"/>
              <a:gd name="connsiteX858" fmla="*/ 991470 w 1154399"/>
              <a:gd name="connsiteY858" fmla="*/ 582125 h 740098"/>
              <a:gd name="connsiteX859" fmla="*/ 992622 w 1154399"/>
              <a:gd name="connsiteY859" fmla="*/ 583235 h 740098"/>
              <a:gd name="connsiteX860" fmla="*/ 993779 w 1154399"/>
              <a:gd name="connsiteY860" fmla="*/ 584345 h 740098"/>
              <a:gd name="connsiteX861" fmla="*/ 994937 w 1154399"/>
              <a:gd name="connsiteY861" fmla="*/ 585455 h 740098"/>
              <a:gd name="connsiteX862" fmla="*/ 996088 w 1154399"/>
              <a:gd name="connsiteY862" fmla="*/ 586565 h 740098"/>
              <a:gd name="connsiteX863" fmla="*/ 997246 w 1154399"/>
              <a:gd name="connsiteY863" fmla="*/ 587676 h 740098"/>
              <a:gd name="connsiteX864" fmla="*/ 998403 w 1154399"/>
              <a:gd name="connsiteY864" fmla="*/ 588780 h 740098"/>
              <a:gd name="connsiteX865" fmla="*/ 999555 w 1154399"/>
              <a:gd name="connsiteY865" fmla="*/ 589890 h 740098"/>
              <a:gd name="connsiteX866" fmla="*/ 1000712 w 1154399"/>
              <a:gd name="connsiteY866" fmla="*/ 591001 h 740098"/>
              <a:gd name="connsiteX867" fmla="*/ 1001870 w 1154399"/>
              <a:gd name="connsiteY867" fmla="*/ 592117 h 740098"/>
              <a:gd name="connsiteX868" fmla="*/ 1003021 w 1154399"/>
              <a:gd name="connsiteY868" fmla="*/ 593227 h 740098"/>
              <a:gd name="connsiteX869" fmla="*/ 1004179 w 1154399"/>
              <a:gd name="connsiteY869" fmla="*/ 594337 h 740098"/>
              <a:gd name="connsiteX870" fmla="*/ 1005336 w 1154399"/>
              <a:gd name="connsiteY870" fmla="*/ 595448 h 740098"/>
              <a:gd name="connsiteX871" fmla="*/ 1006488 w 1154399"/>
              <a:gd name="connsiteY871" fmla="*/ 596558 h 740098"/>
              <a:gd name="connsiteX872" fmla="*/ 1007645 w 1154399"/>
              <a:gd name="connsiteY872" fmla="*/ 597668 h 740098"/>
              <a:gd name="connsiteX873" fmla="*/ 1008803 w 1154399"/>
              <a:gd name="connsiteY873" fmla="*/ 598784 h 740098"/>
              <a:gd name="connsiteX874" fmla="*/ 1009955 w 1154399"/>
              <a:gd name="connsiteY874" fmla="*/ 599894 h 740098"/>
              <a:gd name="connsiteX875" fmla="*/ 1011112 w 1154399"/>
              <a:gd name="connsiteY875" fmla="*/ 601005 h 740098"/>
              <a:gd name="connsiteX876" fmla="*/ 1012270 w 1154399"/>
              <a:gd name="connsiteY876" fmla="*/ 602121 h 740098"/>
              <a:gd name="connsiteX877" fmla="*/ 1013421 w 1154399"/>
              <a:gd name="connsiteY877" fmla="*/ 603231 h 740098"/>
              <a:gd name="connsiteX878" fmla="*/ 1014579 w 1154399"/>
              <a:gd name="connsiteY878" fmla="*/ 604341 h 740098"/>
              <a:gd name="connsiteX879" fmla="*/ 1015736 w 1154399"/>
              <a:gd name="connsiteY879" fmla="*/ 605457 h 740098"/>
              <a:gd name="connsiteX880" fmla="*/ 1016888 w 1154399"/>
              <a:gd name="connsiteY880" fmla="*/ 606568 h 740098"/>
              <a:gd name="connsiteX881" fmla="*/ 1018045 w 1154399"/>
              <a:gd name="connsiteY881" fmla="*/ 607684 h 740098"/>
              <a:gd name="connsiteX882" fmla="*/ 1019203 w 1154399"/>
              <a:gd name="connsiteY882" fmla="*/ 608794 h 740098"/>
              <a:gd name="connsiteX883" fmla="*/ 1020354 w 1154399"/>
              <a:gd name="connsiteY883" fmla="*/ 609910 h 740098"/>
              <a:gd name="connsiteX884" fmla="*/ 1021512 w 1154399"/>
              <a:gd name="connsiteY884" fmla="*/ 611026 h 740098"/>
              <a:gd name="connsiteX885" fmla="*/ 1022669 w 1154399"/>
              <a:gd name="connsiteY885" fmla="*/ 612137 h 740098"/>
              <a:gd name="connsiteX886" fmla="*/ 1023821 w 1154399"/>
              <a:gd name="connsiteY886" fmla="*/ 613253 h 740098"/>
              <a:gd name="connsiteX887" fmla="*/ 1024978 w 1154399"/>
              <a:gd name="connsiteY887" fmla="*/ 614369 h 740098"/>
              <a:gd name="connsiteX888" fmla="*/ 1026136 w 1154399"/>
              <a:gd name="connsiteY888" fmla="*/ 615479 h 740098"/>
              <a:gd name="connsiteX889" fmla="*/ 1027288 w 1154399"/>
              <a:gd name="connsiteY889" fmla="*/ 616595 h 740098"/>
              <a:gd name="connsiteX890" fmla="*/ 1028445 w 1154399"/>
              <a:gd name="connsiteY890" fmla="*/ 617712 h 740098"/>
              <a:gd name="connsiteX891" fmla="*/ 1029602 w 1154399"/>
              <a:gd name="connsiteY891" fmla="*/ 618828 h 740098"/>
              <a:gd name="connsiteX892" fmla="*/ 1030754 w 1154399"/>
              <a:gd name="connsiteY892" fmla="*/ 619944 h 740098"/>
              <a:gd name="connsiteX893" fmla="*/ 1031912 w 1154399"/>
              <a:gd name="connsiteY893" fmla="*/ 621054 h 740098"/>
              <a:gd name="connsiteX894" fmla="*/ 1033069 w 1154399"/>
              <a:gd name="connsiteY894" fmla="*/ 622170 h 740098"/>
              <a:gd name="connsiteX895" fmla="*/ 1034221 w 1154399"/>
              <a:gd name="connsiteY895" fmla="*/ 623286 h 740098"/>
              <a:gd name="connsiteX896" fmla="*/ 1035378 w 1154399"/>
              <a:gd name="connsiteY896" fmla="*/ 624403 h 740098"/>
              <a:gd name="connsiteX897" fmla="*/ 1036536 w 1154399"/>
              <a:gd name="connsiteY897" fmla="*/ 625519 h 740098"/>
              <a:gd name="connsiteX898" fmla="*/ 1037687 w 1154399"/>
              <a:gd name="connsiteY898" fmla="*/ 626635 h 740098"/>
              <a:gd name="connsiteX899" fmla="*/ 1038845 w 1154399"/>
              <a:gd name="connsiteY899" fmla="*/ 627751 h 740098"/>
              <a:gd name="connsiteX900" fmla="*/ 1040002 w 1154399"/>
              <a:gd name="connsiteY900" fmla="*/ 628867 h 740098"/>
              <a:gd name="connsiteX901" fmla="*/ 1041154 w 1154399"/>
              <a:gd name="connsiteY901" fmla="*/ 629989 h 740098"/>
              <a:gd name="connsiteX902" fmla="*/ 1042311 w 1154399"/>
              <a:gd name="connsiteY902" fmla="*/ 631105 h 740098"/>
              <a:gd name="connsiteX903" fmla="*/ 1043469 w 1154399"/>
              <a:gd name="connsiteY903" fmla="*/ 632222 h 740098"/>
              <a:gd name="connsiteX904" fmla="*/ 1044620 w 1154399"/>
              <a:gd name="connsiteY904" fmla="*/ 633338 h 740098"/>
              <a:gd name="connsiteX905" fmla="*/ 1045778 w 1154399"/>
              <a:gd name="connsiteY905" fmla="*/ 634454 h 740098"/>
              <a:gd name="connsiteX906" fmla="*/ 1046935 w 1154399"/>
              <a:gd name="connsiteY906" fmla="*/ 635576 h 740098"/>
              <a:gd name="connsiteX907" fmla="*/ 1048087 w 1154399"/>
              <a:gd name="connsiteY907" fmla="*/ 636692 h 740098"/>
              <a:gd name="connsiteX908" fmla="*/ 1049244 w 1154399"/>
              <a:gd name="connsiteY908" fmla="*/ 637808 h 740098"/>
              <a:gd name="connsiteX909" fmla="*/ 1050402 w 1154399"/>
              <a:gd name="connsiteY909" fmla="*/ 638924 h 740098"/>
              <a:gd name="connsiteX910" fmla="*/ 1051559 w 1154399"/>
              <a:gd name="connsiteY910" fmla="*/ 640046 h 740098"/>
              <a:gd name="connsiteX911" fmla="*/ 1052711 w 1154399"/>
              <a:gd name="connsiteY911" fmla="*/ 641163 h 740098"/>
              <a:gd name="connsiteX912" fmla="*/ 1053868 w 1154399"/>
              <a:gd name="connsiteY912" fmla="*/ 642285 h 740098"/>
              <a:gd name="connsiteX913" fmla="*/ 1055026 w 1154399"/>
              <a:gd name="connsiteY913" fmla="*/ 643401 h 740098"/>
              <a:gd name="connsiteX914" fmla="*/ 1056178 w 1154399"/>
              <a:gd name="connsiteY914" fmla="*/ 644517 h 740098"/>
              <a:gd name="connsiteX915" fmla="*/ 1057335 w 1154399"/>
              <a:gd name="connsiteY915" fmla="*/ 645639 h 740098"/>
              <a:gd name="connsiteX916" fmla="*/ 1058493 w 1154399"/>
              <a:gd name="connsiteY916" fmla="*/ 646755 h 740098"/>
              <a:gd name="connsiteX917" fmla="*/ 1059644 w 1154399"/>
              <a:gd name="connsiteY917" fmla="*/ 647877 h 740098"/>
              <a:gd name="connsiteX918" fmla="*/ 1060802 w 1154399"/>
              <a:gd name="connsiteY918" fmla="*/ 648999 h 740098"/>
              <a:gd name="connsiteX919" fmla="*/ 1061959 w 1154399"/>
              <a:gd name="connsiteY919" fmla="*/ 650115 h 740098"/>
              <a:gd name="connsiteX920" fmla="*/ 1063111 w 1154399"/>
              <a:gd name="connsiteY920" fmla="*/ 651238 h 740098"/>
              <a:gd name="connsiteX921" fmla="*/ 1064268 w 1154399"/>
              <a:gd name="connsiteY921" fmla="*/ 652354 h 740098"/>
              <a:gd name="connsiteX922" fmla="*/ 1065426 w 1154399"/>
              <a:gd name="connsiteY922" fmla="*/ 653476 h 740098"/>
              <a:gd name="connsiteX923" fmla="*/ 1066577 w 1154399"/>
              <a:gd name="connsiteY923" fmla="*/ 654598 h 740098"/>
              <a:gd name="connsiteX924" fmla="*/ 1067735 w 1154399"/>
              <a:gd name="connsiteY924" fmla="*/ 655714 h 740098"/>
              <a:gd name="connsiteX925" fmla="*/ 1068892 w 1154399"/>
              <a:gd name="connsiteY925" fmla="*/ 656836 h 740098"/>
              <a:gd name="connsiteX926" fmla="*/ 1070044 w 1154399"/>
              <a:gd name="connsiteY926" fmla="*/ 657958 h 740098"/>
              <a:gd name="connsiteX927" fmla="*/ 1071201 w 1154399"/>
              <a:gd name="connsiteY927" fmla="*/ 659080 h 740098"/>
              <a:gd name="connsiteX928" fmla="*/ 1072359 w 1154399"/>
              <a:gd name="connsiteY928" fmla="*/ 660196 h 740098"/>
              <a:gd name="connsiteX929" fmla="*/ 1073510 w 1154399"/>
              <a:gd name="connsiteY929" fmla="*/ 661318 h 740098"/>
              <a:gd name="connsiteX930" fmla="*/ 1074668 w 1154399"/>
              <a:gd name="connsiteY930" fmla="*/ 662440 h 740098"/>
              <a:gd name="connsiteX931" fmla="*/ 1075826 w 1154399"/>
              <a:gd name="connsiteY931" fmla="*/ 663562 h 740098"/>
              <a:gd name="connsiteX932" fmla="*/ 1076977 w 1154399"/>
              <a:gd name="connsiteY932" fmla="*/ 664685 h 740098"/>
              <a:gd name="connsiteX933" fmla="*/ 1078135 w 1154399"/>
              <a:gd name="connsiteY933" fmla="*/ 665807 h 740098"/>
              <a:gd name="connsiteX934" fmla="*/ 1079292 w 1154399"/>
              <a:gd name="connsiteY934" fmla="*/ 666929 h 740098"/>
              <a:gd name="connsiteX935" fmla="*/ 1080444 w 1154399"/>
              <a:gd name="connsiteY935" fmla="*/ 668051 h 740098"/>
              <a:gd name="connsiteX936" fmla="*/ 1081601 w 1154399"/>
              <a:gd name="connsiteY936" fmla="*/ 669173 h 740098"/>
              <a:gd name="connsiteX937" fmla="*/ 1082759 w 1154399"/>
              <a:gd name="connsiteY937" fmla="*/ 670295 h 740098"/>
              <a:gd name="connsiteX938" fmla="*/ 1083910 w 1154399"/>
              <a:gd name="connsiteY938" fmla="*/ 671417 h 740098"/>
              <a:gd name="connsiteX939" fmla="*/ 1085068 w 1154399"/>
              <a:gd name="connsiteY939" fmla="*/ 672539 h 740098"/>
              <a:gd name="connsiteX940" fmla="*/ 1086225 w 1154399"/>
              <a:gd name="connsiteY940" fmla="*/ 673661 h 740098"/>
              <a:gd name="connsiteX941" fmla="*/ 1087377 w 1154399"/>
              <a:gd name="connsiteY941" fmla="*/ 674783 h 740098"/>
              <a:gd name="connsiteX942" fmla="*/ 1088534 w 1154399"/>
              <a:gd name="connsiteY942" fmla="*/ 675905 h 740098"/>
              <a:gd name="connsiteX943" fmla="*/ 1089692 w 1154399"/>
              <a:gd name="connsiteY943" fmla="*/ 677027 h 740098"/>
              <a:gd name="connsiteX944" fmla="*/ 1090843 w 1154399"/>
              <a:gd name="connsiteY944" fmla="*/ 678149 h 740098"/>
              <a:gd name="connsiteX945" fmla="*/ 1092001 w 1154399"/>
              <a:gd name="connsiteY945" fmla="*/ 679277 h 740098"/>
              <a:gd name="connsiteX946" fmla="*/ 1093158 w 1154399"/>
              <a:gd name="connsiteY946" fmla="*/ 680399 h 740098"/>
              <a:gd name="connsiteX947" fmla="*/ 1094310 w 1154399"/>
              <a:gd name="connsiteY947" fmla="*/ 681521 h 740098"/>
              <a:gd name="connsiteX948" fmla="*/ 1095467 w 1154399"/>
              <a:gd name="connsiteY948" fmla="*/ 682643 h 740098"/>
              <a:gd name="connsiteX949" fmla="*/ 1096625 w 1154399"/>
              <a:gd name="connsiteY949" fmla="*/ 683771 h 740098"/>
              <a:gd name="connsiteX950" fmla="*/ 1097777 w 1154399"/>
              <a:gd name="connsiteY950" fmla="*/ 684893 h 740098"/>
              <a:gd name="connsiteX951" fmla="*/ 1098934 w 1154399"/>
              <a:gd name="connsiteY951" fmla="*/ 686015 h 740098"/>
              <a:gd name="connsiteX952" fmla="*/ 1100091 w 1154399"/>
              <a:gd name="connsiteY952" fmla="*/ 687143 h 740098"/>
              <a:gd name="connsiteX953" fmla="*/ 1101243 w 1154399"/>
              <a:gd name="connsiteY953" fmla="*/ 688266 h 740098"/>
              <a:gd name="connsiteX954" fmla="*/ 1102401 w 1154399"/>
              <a:gd name="connsiteY954" fmla="*/ 689388 h 740098"/>
              <a:gd name="connsiteX955" fmla="*/ 1103558 w 1154399"/>
              <a:gd name="connsiteY955" fmla="*/ 690516 h 740098"/>
              <a:gd name="connsiteX956" fmla="*/ 1104710 w 1154399"/>
              <a:gd name="connsiteY956" fmla="*/ 691638 h 740098"/>
              <a:gd name="connsiteX957" fmla="*/ 1105867 w 1154399"/>
              <a:gd name="connsiteY957" fmla="*/ 692766 h 740098"/>
              <a:gd name="connsiteX958" fmla="*/ 1107025 w 1154399"/>
              <a:gd name="connsiteY958" fmla="*/ 693888 h 740098"/>
              <a:gd name="connsiteX959" fmla="*/ 1108176 w 1154399"/>
              <a:gd name="connsiteY959" fmla="*/ 695016 h 740098"/>
              <a:gd name="connsiteX960" fmla="*/ 1109334 w 1154399"/>
              <a:gd name="connsiteY960" fmla="*/ 696138 h 740098"/>
              <a:gd name="connsiteX961" fmla="*/ 1110491 w 1154399"/>
              <a:gd name="connsiteY961" fmla="*/ 697266 h 740098"/>
              <a:gd name="connsiteX962" fmla="*/ 1111643 w 1154399"/>
              <a:gd name="connsiteY962" fmla="*/ 698388 h 740098"/>
              <a:gd name="connsiteX963" fmla="*/ 1112800 w 1154399"/>
              <a:gd name="connsiteY963" fmla="*/ 699516 h 740098"/>
              <a:gd name="connsiteX964" fmla="*/ 1113958 w 1154399"/>
              <a:gd name="connsiteY964" fmla="*/ 700638 h 740098"/>
              <a:gd name="connsiteX965" fmla="*/ 1115109 w 1154399"/>
              <a:gd name="connsiteY965" fmla="*/ 701766 h 740098"/>
              <a:gd name="connsiteX966" fmla="*/ 1116267 w 1154399"/>
              <a:gd name="connsiteY966" fmla="*/ 702888 h 740098"/>
              <a:gd name="connsiteX967" fmla="*/ 1117424 w 1154399"/>
              <a:gd name="connsiteY967" fmla="*/ 704016 h 740098"/>
              <a:gd name="connsiteX968" fmla="*/ 1118576 w 1154399"/>
              <a:gd name="connsiteY968" fmla="*/ 705144 h 740098"/>
              <a:gd name="connsiteX969" fmla="*/ 1119733 w 1154399"/>
              <a:gd name="connsiteY969" fmla="*/ 706266 h 740098"/>
              <a:gd name="connsiteX970" fmla="*/ 1120891 w 1154399"/>
              <a:gd name="connsiteY970" fmla="*/ 707394 h 740098"/>
              <a:gd name="connsiteX971" fmla="*/ 1122043 w 1154399"/>
              <a:gd name="connsiteY971" fmla="*/ 708522 h 740098"/>
              <a:gd name="connsiteX972" fmla="*/ 1123200 w 1154399"/>
              <a:gd name="connsiteY972" fmla="*/ 709650 h 740098"/>
              <a:gd name="connsiteX973" fmla="*/ 1124358 w 1154399"/>
              <a:gd name="connsiteY973" fmla="*/ 710772 h 740098"/>
              <a:gd name="connsiteX974" fmla="*/ 1125515 w 1154399"/>
              <a:gd name="connsiteY974" fmla="*/ 711900 h 740098"/>
              <a:gd name="connsiteX975" fmla="*/ 1126667 w 1154399"/>
              <a:gd name="connsiteY975" fmla="*/ 713028 h 740098"/>
              <a:gd name="connsiteX976" fmla="*/ 1127824 w 1154399"/>
              <a:gd name="connsiteY976" fmla="*/ 714156 h 740098"/>
              <a:gd name="connsiteX977" fmla="*/ 1128982 w 1154399"/>
              <a:gd name="connsiteY977" fmla="*/ 715284 h 740098"/>
              <a:gd name="connsiteX978" fmla="*/ 1130133 w 1154399"/>
              <a:gd name="connsiteY978" fmla="*/ 716406 h 740098"/>
              <a:gd name="connsiteX979" fmla="*/ 1131291 w 1154399"/>
              <a:gd name="connsiteY979" fmla="*/ 717534 h 740098"/>
              <a:gd name="connsiteX980" fmla="*/ 1132448 w 1154399"/>
              <a:gd name="connsiteY980" fmla="*/ 718662 h 740098"/>
              <a:gd name="connsiteX981" fmla="*/ 1133600 w 1154399"/>
              <a:gd name="connsiteY981" fmla="*/ 719790 h 740098"/>
              <a:gd name="connsiteX982" fmla="*/ 1134757 w 1154399"/>
              <a:gd name="connsiteY982" fmla="*/ 720917 h 740098"/>
              <a:gd name="connsiteX983" fmla="*/ 1135915 w 1154399"/>
              <a:gd name="connsiteY983" fmla="*/ 722045 h 740098"/>
              <a:gd name="connsiteX984" fmla="*/ 1137066 w 1154399"/>
              <a:gd name="connsiteY984" fmla="*/ 723173 h 740098"/>
              <a:gd name="connsiteX985" fmla="*/ 1138224 w 1154399"/>
              <a:gd name="connsiteY985" fmla="*/ 724301 h 740098"/>
              <a:gd name="connsiteX986" fmla="*/ 1139381 w 1154399"/>
              <a:gd name="connsiteY986" fmla="*/ 725429 h 740098"/>
              <a:gd name="connsiteX987" fmla="*/ 1140533 w 1154399"/>
              <a:gd name="connsiteY987" fmla="*/ 726557 h 740098"/>
              <a:gd name="connsiteX988" fmla="*/ 1141691 w 1154399"/>
              <a:gd name="connsiteY988" fmla="*/ 727685 h 740098"/>
              <a:gd name="connsiteX989" fmla="*/ 1142848 w 1154399"/>
              <a:gd name="connsiteY989" fmla="*/ 728813 h 740098"/>
              <a:gd name="connsiteX990" fmla="*/ 1144000 w 1154399"/>
              <a:gd name="connsiteY990" fmla="*/ 729941 h 740098"/>
              <a:gd name="connsiteX991" fmla="*/ 1145157 w 1154399"/>
              <a:gd name="connsiteY991" fmla="*/ 731069 h 740098"/>
              <a:gd name="connsiteX992" fmla="*/ 1146314 w 1154399"/>
              <a:gd name="connsiteY992" fmla="*/ 732197 h 740098"/>
              <a:gd name="connsiteX993" fmla="*/ 1147466 w 1154399"/>
              <a:gd name="connsiteY993" fmla="*/ 733325 h 740098"/>
              <a:gd name="connsiteX994" fmla="*/ 1148624 w 1154399"/>
              <a:gd name="connsiteY994" fmla="*/ 734453 h 740098"/>
              <a:gd name="connsiteX995" fmla="*/ 1149781 w 1154399"/>
              <a:gd name="connsiteY995" fmla="*/ 735587 h 740098"/>
              <a:gd name="connsiteX996" fmla="*/ 1150933 w 1154399"/>
              <a:gd name="connsiteY996" fmla="*/ 736715 h 740098"/>
              <a:gd name="connsiteX997" fmla="*/ 1152090 w 1154399"/>
              <a:gd name="connsiteY997" fmla="*/ 737843 h 740098"/>
              <a:gd name="connsiteX998" fmla="*/ 1153248 w 1154399"/>
              <a:gd name="connsiteY998" fmla="*/ 738971 h 740098"/>
              <a:gd name="connsiteX999" fmla="*/ 1154399 w 1154399"/>
              <a:gd name="connsiteY999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54399" h="740098">
                <a:moveTo>
                  <a:pt x="0" y="0"/>
                </a:moveTo>
                <a:lnTo>
                  <a:pt x="1156" y="926"/>
                </a:lnTo>
                <a:lnTo>
                  <a:pt x="2311" y="1850"/>
                </a:lnTo>
                <a:lnTo>
                  <a:pt x="3467" y="2773"/>
                </a:lnTo>
                <a:lnTo>
                  <a:pt x="4622" y="3693"/>
                </a:lnTo>
                <a:lnTo>
                  <a:pt x="5777" y="4613"/>
                </a:lnTo>
                <a:lnTo>
                  <a:pt x="6933" y="5530"/>
                </a:lnTo>
                <a:lnTo>
                  <a:pt x="8089" y="6446"/>
                </a:lnTo>
                <a:lnTo>
                  <a:pt x="9245" y="7360"/>
                </a:lnTo>
                <a:lnTo>
                  <a:pt x="10400" y="8272"/>
                </a:lnTo>
                <a:lnTo>
                  <a:pt x="11555" y="9183"/>
                </a:lnTo>
                <a:lnTo>
                  <a:pt x="12711" y="10092"/>
                </a:lnTo>
                <a:lnTo>
                  <a:pt x="13866" y="10999"/>
                </a:lnTo>
                <a:lnTo>
                  <a:pt x="15022" y="11904"/>
                </a:lnTo>
                <a:lnTo>
                  <a:pt x="16178" y="12808"/>
                </a:lnTo>
                <a:lnTo>
                  <a:pt x="17333" y="13709"/>
                </a:lnTo>
                <a:lnTo>
                  <a:pt x="18489" y="14609"/>
                </a:lnTo>
                <a:lnTo>
                  <a:pt x="19644" y="15507"/>
                </a:lnTo>
                <a:lnTo>
                  <a:pt x="20800" y="16403"/>
                </a:lnTo>
                <a:lnTo>
                  <a:pt x="21955" y="17298"/>
                </a:lnTo>
                <a:lnTo>
                  <a:pt x="23111" y="18190"/>
                </a:lnTo>
                <a:lnTo>
                  <a:pt x="24267" y="19080"/>
                </a:lnTo>
                <a:lnTo>
                  <a:pt x="25422" y="19969"/>
                </a:lnTo>
                <a:lnTo>
                  <a:pt x="26577" y="20855"/>
                </a:lnTo>
                <a:lnTo>
                  <a:pt x="27733" y="21740"/>
                </a:lnTo>
                <a:lnTo>
                  <a:pt x="28889" y="22623"/>
                </a:lnTo>
                <a:lnTo>
                  <a:pt x="30045" y="23503"/>
                </a:lnTo>
                <a:lnTo>
                  <a:pt x="31200" y="24382"/>
                </a:lnTo>
                <a:lnTo>
                  <a:pt x="32356" y="25258"/>
                </a:lnTo>
                <a:lnTo>
                  <a:pt x="33511" y="26133"/>
                </a:lnTo>
                <a:lnTo>
                  <a:pt x="34666" y="27006"/>
                </a:lnTo>
                <a:lnTo>
                  <a:pt x="35822" y="27876"/>
                </a:lnTo>
                <a:lnTo>
                  <a:pt x="36978" y="28744"/>
                </a:lnTo>
                <a:lnTo>
                  <a:pt x="38134" y="29611"/>
                </a:lnTo>
                <a:lnTo>
                  <a:pt x="39289" y="30475"/>
                </a:lnTo>
                <a:lnTo>
                  <a:pt x="40444" y="31337"/>
                </a:lnTo>
                <a:lnTo>
                  <a:pt x="41600" y="32197"/>
                </a:lnTo>
                <a:lnTo>
                  <a:pt x="42755" y="33055"/>
                </a:lnTo>
                <a:lnTo>
                  <a:pt x="43911" y="33911"/>
                </a:lnTo>
                <a:lnTo>
                  <a:pt x="45067" y="34764"/>
                </a:lnTo>
                <a:lnTo>
                  <a:pt x="46222" y="35615"/>
                </a:lnTo>
                <a:lnTo>
                  <a:pt x="47378" y="36464"/>
                </a:lnTo>
                <a:lnTo>
                  <a:pt x="48533" y="37310"/>
                </a:lnTo>
                <a:lnTo>
                  <a:pt x="49689" y="38155"/>
                </a:lnTo>
                <a:lnTo>
                  <a:pt x="50844" y="38997"/>
                </a:lnTo>
                <a:lnTo>
                  <a:pt x="52000" y="39837"/>
                </a:lnTo>
                <a:lnTo>
                  <a:pt x="53156" y="40674"/>
                </a:lnTo>
                <a:lnTo>
                  <a:pt x="54311" y="41509"/>
                </a:lnTo>
                <a:lnTo>
                  <a:pt x="55466" y="42342"/>
                </a:lnTo>
                <a:lnTo>
                  <a:pt x="56622" y="43173"/>
                </a:lnTo>
                <a:lnTo>
                  <a:pt x="57778" y="44001"/>
                </a:lnTo>
                <a:lnTo>
                  <a:pt x="58933" y="44826"/>
                </a:lnTo>
                <a:lnTo>
                  <a:pt x="60089" y="45650"/>
                </a:lnTo>
                <a:lnTo>
                  <a:pt x="61244" y="46471"/>
                </a:lnTo>
                <a:lnTo>
                  <a:pt x="62400" y="47288"/>
                </a:lnTo>
                <a:lnTo>
                  <a:pt x="63555" y="48105"/>
                </a:lnTo>
                <a:lnTo>
                  <a:pt x="64711" y="48918"/>
                </a:lnTo>
                <a:lnTo>
                  <a:pt x="65867" y="49729"/>
                </a:lnTo>
                <a:lnTo>
                  <a:pt x="67022" y="50537"/>
                </a:lnTo>
                <a:lnTo>
                  <a:pt x="68178" y="51343"/>
                </a:lnTo>
                <a:lnTo>
                  <a:pt x="69333" y="52146"/>
                </a:lnTo>
                <a:lnTo>
                  <a:pt x="70489" y="52947"/>
                </a:lnTo>
                <a:lnTo>
                  <a:pt x="71644" y="53744"/>
                </a:lnTo>
                <a:lnTo>
                  <a:pt x="72800" y="54540"/>
                </a:lnTo>
                <a:lnTo>
                  <a:pt x="73956" y="55332"/>
                </a:lnTo>
                <a:lnTo>
                  <a:pt x="75111" y="56123"/>
                </a:lnTo>
                <a:lnTo>
                  <a:pt x="76266" y="56910"/>
                </a:lnTo>
                <a:lnTo>
                  <a:pt x="77422" y="57695"/>
                </a:lnTo>
                <a:lnTo>
                  <a:pt x="78578" y="58477"/>
                </a:lnTo>
                <a:lnTo>
                  <a:pt x="79733" y="59256"/>
                </a:lnTo>
                <a:lnTo>
                  <a:pt x="80889" y="60032"/>
                </a:lnTo>
                <a:lnTo>
                  <a:pt x="82045" y="60806"/>
                </a:lnTo>
                <a:lnTo>
                  <a:pt x="83200" y="61576"/>
                </a:lnTo>
                <a:lnTo>
                  <a:pt x="84355" y="62345"/>
                </a:lnTo>
                <a:lnTo>
                  <a:pt x="85511" y="63110"/>
                </a:lnTo>
                <a:lnTo>
                  <a:pt x="86667" y="63872"/>
                </a:lnTo>
                <a:lnTo>
                  <a:pt x="87822" y="64631"/>
                </a:lnTo>
                <a:lnTo>
                  <a:pt x="88978" y="65388"/>
                </a:lnTo>
                <a:lnTo>
                  <a:pt x="90133" y="66142"/>
                </a:lnTo>
                <a:lnTo>
                  <a:pt x="91289" y="66893"/>
                </a:lnTo>
                <a:lnTo>
                  <a:pt x="92444" y="67640"/>
                </a:lnTo>
                <a:lnTo>
                  <a:pt x="93600" y="68386"/>
                </a:lnTo>
                <a:lnTo>
                  <a:pt x="94756" y="69127"/>
                </a:lnTo>
                <a:lnTo>
                  <a:pt x="95911" y="69866"/>
                </a:lnTo>
                <a:lnTo>
                  <a:pt x="97067" y="70602"/>
                </a:lnTo>
                <a:lnTo>
                  <a:pt x="98222" y="71335"/>
                </a:lnTo>
                <a:lnTo>
                  <a:pt x="99378" y="72065"/>
                </a:lnTo>
                <a:lnTo>
                  <a:pt x="100533" y="72791"/>
                </a:lnTo>
                <a:lnTo>
                  <a:pt x="101689" y="73515"/>
                </a:lnTo>
                <a:lnTo>
                  <a:pt x="102845" y="74235"/>
                </a:lnTo>
                <a:lnTo>
                  <a:pt x="104000" y="74953"/>
                </a:lnTo>
                <a:lnTo>
                  <a:pt x="105155" y="75667"/>
                </a:lnTo>
                <a:lnTo>
                  <a:pt x="106311" y="76378"/>
                </a:lnTo>
                <a:lnTo>
                  <a:pt x="107467" y="77085"/>
                </a:lnTo>
                <a:lnTo>
                  <a:pt x="108622" y="77790"/>
                </a:lnTo>
                <a:lnTo>
                  <a:pt x="109778" y="78491"/>
                </a:lnTo>
                <a:lnTo>
                  <a:pt x="110933" y="79189"/>
                </a:lnTo>
                <a:lnTo>
                  <a:pt x="112089" y="79884"/>
                </a:lnTo>
                <a:lnTo>
                  <a:pt x="113244" y="80575"/>
                </a:lnTo>
                <a:lnTo>
                  <a:pt x="114400" y="81264"/>
                </a:lnTo>
                <a:lnTo>
                  <a:pt x="115556" y="81948"/>
                </a:lnTo>
                <a:lnTo>
                  <a:pt x="116711" y="82630"/>
                </a:lnTo>
                <a:lnTo>
                  <a:pt x="117867" y="83308"/>
                </a:lnTo>
                <a:lnTo>
                  <a:pt x="119022" y="83983"/>
                </a:lnTo>
                <a:lnTo>
                  <a:pt x="120178" y="84654"/>
                </a:lnTo>
                <a:lnTo>
                  <a:pt x="121333" y="85322"/>
                </a:lnTo>
                <a:lnTo>
                  <a:pt x="122489" y="85987"/>
                </a:lnTo>
                <a:lnTo>
                  <a:pt x="123645" y="86648"/>
                </a:lnTo>
                <a:lnTo>
                  <a:pt x="124800" y="87305"/>
                </a:lnTo>
                <a:lnTo>
                  <a:pt x="125955" y="87960"/>
                </a:lnTo>
                <a:lnTo>
                  <a:pt x="127111" y="88610"/>
                </a:lnTo>
                <a:lnTo>
                  <a:pt x="128267" y="89257"/>
                </a:lnTo>
                <a:lnTo>
                  <a:pt x="129422" y="89901"/>
                </a:lnTo>
                <a:lnTo>
                  <a:pt x="130578" y="90541"/>
                </a:lnTo>
                <a:lnTo>
                  <a:pt x="131733" y="91177"/>
                </a:lnTo>
                <a:lnTo>
                  <a:pt x="132889" y="91810"/>
                </a:lnTo>
                <a:lnTo>
                  <a:pt x="134044" y="92439"/>
                </a:lnTo>
                <a:lnTo>
                  <a:pt x="135200" y="93064"/>
                </a:lnTo>
                <a:lnTo>
                  <a:pt x="136356" y="93687"/>
                </a:lnTo>
                <a:lnTo>
                  <a:pt x="137511" y="94305"/>
                </a:lnTo>
                <a:lnTo>
                  <a:pt x="138667" y="94919"/>
                </a:lnTo>
                <a:lnTo>
                  <a:pt x="139822" y="95531"/>
                </a:lnTo>
                <a:lnTo>
                  <a:pt x="140978" y="96138"/>
                </a:lnTo>
                <a:lnTo>
                  <a:pt x="142133" y="96741"/>
                </a:lnTo>
                <a:lnTo>
                  <a:pt x="143289" y="97341"/>
                </a:lnTo>
                <a:lnTo>
                  <a:pt x="144445" y="97937"/>
                </a:lnTo>
                <a:lnTo>
                  <a:pt x="145600" y="98529"/>
                </a:lnTo>
                <a:lnTo>
                  <a:pt x="146756" y="99118"/>
                </a:lnTo>
                <a:lnTo>
                  <a:pt x="147911" y="99702"/>
                </a:lnTo>
                <a:lnTo>
                  <a:pt x="149067" y="100283"/>
                </a:lnTo>
                <a:lnTo>
                  <a:pt x="150222" y="100860"/>
                </a:lnTo>
                <a:lnTo>
                  <a:pt x="151378" y="101433"/>
                </a:lnTo>
                <a:lnTo>
                  <a:pt x="152534" y="102003"/>
                </a:lnTo>
                <a:lnTo>
                  <a:pt x="153689" y="102568"/>
                </a:lnTo>
                <a:lnTo>
                  <a:pt x="154844" y="103130"/>
                </a:lnTo>
                <a:lnTo>
                  <a:pt x="156000" y="103688"/>
                </a:lnTo>
                <a:lnTo>
                  <a:pt x="157156" y="104241"/>
                </a:lnTo>
                <a:lnTo>
                  <a:pt x="158311" y="104792"/>
                </a:lnTo>
                <a:lnTo>
                  <a:pt x="159467" y="105337"/>
                </a:lnTo>
                <a:lnTo>
                  <a:pt x="160622" y="105880"/>
                </a:lnTo>
                <a:lnTo>
                  <a:pt x="161778" y="106418"/>
                </a:lnTo>
                <a:lnTo>
                  <a:pt x="162933" y="106952"/>
                </a:lnTo>
                <a:lnTo>
                  <a:pt x="164089" y="107482"/>
                </a:lnTo>
                <a:lnTo>
                  <a:pt x="165245" y="108008"/>
                </a:lnTo>
                <a:lnTo>
                  <a:pt x="166400" y="108531"/>
                </a:lnTo>
                <a:lnTo>
                  <a:pt x="167556" y="109049"/>
                </a:lnTo>
                <a:lnTo>
                  <a:pt x="168711" y="109563"/>
                </a:lnTo>
                <a:lnTo>
                  <a:pt x="169867" y="110074"/>
                </a:lnTo>
                <a:lnTo>
                  <a:pt x="171022" y="110580"/>
                </a:lnTo>
                <a:lnTo>
                  <a:pt x="172178" y="111082"/>
                </a:lnTo>
                <a:lnTo>
                  <a:pt x="173334" y="111581"/>
                </a:lnTo>
                <a:lnTo>
                  <a:pt x="174489" y="112075"/>
                </a:lnTo>
                <a:lnTo>
                  <a:pt x="175644" y="112565"/>
                </a:lnTo>
                <a:lnTo>
                  <a:pt x="176800" y="113051"/>
                </a:lnTo>
                <a:lnTo>
                  <a:pt x="177956" y="113533"/>
                </a:lnTo>
                <a:lnTo>
                  <a:pt x="179111" y="114012"/>
                </a:lnTo>
                <a:lnTo>
                  <a:pt x="180267" y="114485"/>
                </a:lnTo>
                <a:lnTo>
                  <a:pt x="181422" y="114955"/>
                </a:lnTo>
                <a:lnTo>
                  <a:pt x="182578" y="115421"/>
                </a:lnTo>
                <a:lnTo>
                  <a:pt x="183733" y="115883"/>
                </a:lnTo>
                <a:lnTo>
                  <a:pt x="184889" y="116341"/>
                </a:lnTo>
                <a:lnTo>
                  <a:pt x="186045" y="116794"/>
                </a:lnTo>
                <a:lnTo>
                  <a:pt x="187200" y="117244"/>
                </a:lnTo>
                <a:lnTo>
                  <a:pt x="188356" y="117689"/>
                </a:lnTo>
                <a:lnTo>
                  <a:pt x="189511" y="118131"/>
                </a:lnTo>
                <a:lnTo>
                  <a:pt x="190666" y="118568"/>
                </a:lnTo>
                <a:lnTo>
                  <a:pt x="191822" y="119001"/>
                </a:lnTo>
                <a:lnTo>
                  <a:pt x="192978" y="119430"/>
                </a:lnTo>
                <a:lnTo>
                  <a:pt x="194134" y="119855"/>
                </a:lnTo>
                <a:lnTo>
                  <a:pt x="195289" y="120276"/>
                </a:lnTo>
                <a:lnTo>
                  <a:pt x="196444" y="120693"/>
                </a:lnTo>
                <a:lnTo>
                  <a:pt x="197600" y="121106"/>
                </a:lnTo>
                <a:lnTo>
                  <a:pt x="198755" y="121515"/>
                </a:lnTo>
                <a:lnTo>
                  <a:pt x="199911" y="121919"/>
                </a:lnTo>
                <a:lnTo>
                  <a:pt x="201067" y="122319"/>
                </a:lnTo>
                <a:lnTo>
                  <a:pt x="202223" y="122716"/>
                </a:lnTo>
                <a:lnTo>
                  <a:pt x="203378" y="123108"/>
                </a:lnTo>
                <a:lnTo>
                  <a:pt x="204533" y="123497"/>
                </a:lnTo>
                <a:lnTo>
                  <a:pt x="205689" y="123881"/>
                </a:lnTo>
                <a:lnTo>
                  <a:pt x="206845" y="124262"/>
                </a:lnTo>
                <a:lnTo>
                  <a:pt x="208000" y="124638"/>
                </a:lnTo>
                <a:lnTo>
                  <a:pt x="209156" y="125011"/>
                </a:lnTo>
                <a:lnTo>
                  <a:pt x="210311" y="125379"/>
                </a:lnTo>
                <a:lnTo>
                  <a:pt x="211467" y="125743"/>
                </a:lnTo>
                <a:lnTo>
                  <a:pt x="212622" y="126103"/>
                </a:lnTo>
                <a:lnTo>
                  <a:pt x="213778" y="126460"/>
                </a:lnTo>
                <a:lnTo>
                  <a:pt x="214934" y="126812"/>
                </a:lnTo>
                <a:lnTo>
                  <a:pt x="216089" y="127160"/>
                </a:lnTo>
                <a:lnTo>
                  <a:pt x="217245" y="127505"/>
                </a:lnTo>
                <a:lnTo>
                  <a:pt x="218400" y="127845"/>
                </a:lnTo>
                <a:lnTo>
                  <a:pt x="219555" y="128182"/>
                </a:lnTo>
                <a:lnTo>
                  <a:pt x="220711" y="128515"/>
                </a:lnTo>
                <a:lnTo>
                  <a:pt x="221867" y="128843"/>
                </a:lnTo>
                <a:lnTo>
                  <a:pt x="223023" y="129168"/>
                </a:lnTo>
                <a:lnTo>
                  <a:pt x="224178" y="129489"/>
                </a:lnTo>
                <a:lnTo>
                  <a:pt x="225333" y="129807"/>
                </a:lnTo>
                <a:lnTo>
                  <a:pt x="226489" y="130120"/>
                </a:lnTo>
                <a:lnTo>
                  <a:pt x="227644" y="130430"/>
                </a:lnTo>
                <a:lnTo>
                  <a:pt x="228800" y="130736"/>
                </a:lnTo>
                <a:lnTo>
                  <a:pt x="229956" y="131037"/>
                </a:lnTo>
                <a:lnTo>
                  <a:pt x="231111" y="131336"/>
                </a:lnTo>
                <a:lnTo>
                  <a:pt x="232267" y="131630"/>
                </a:lnTo>
                <a:lnTo>
                  <a:pt x="233422" y="131921"/>
                </a:lnTo>
                <a:lnTo>
                  <a:pt x="234578" y="132208"/>
                </a:lnTo>
                <a:lnTo>
                  <a:pt x="235733" y="132491"/>
                </a:lnTo>
                <a:lnTo>
                  <a:pt x="236889" y="132771"/>
                </a:lnTo>
                <a:lnTo>
                  <a:pt x="238045" y="133048"/>
                </a:lnTo>
                <a:lnTo>
                  <a:pt x="239200" y="133320"/>
                </a:lnTo>
                <a:lnTo>
                  <a:pt x="240355" y="133589"/>
                </a:lnTo>
                <a:lnTo>
                  <a:pt x="241511" y="133854"/>
                </a:lnTo>
                <a:lnTo>
                  <a:pt x="242667" y="134116"/>
                </a:lnTo>
                <a:lnTo>
                  <a:pt x="243823" y="134375"/>
                </a:lnTo>
                <a:lnTo>
                  <a:pt x="244978" y="134629"/>
                </a:lnTo>
                <a:lnTo>
                  <a:pt x="246134" y="134881"/>
                </a:lnTo>
                <a:lnTo>
                  <a:pt x="247289" y="135129"/>
                </a:lnTo>
                <a:lnTo>
                  <a:pt x="248444" y="135373"/>
                </a:lnTo>
                <a:lnTo>
                  <a:pt x="249600" y="135615"/>
                </a:lnTo>
                <a:lnTo>
                  <a:pt x="250756" y="135852"/>
                </a:lnTo>
                <a:lnTo>
                  <a:pt x="251912" y="136087"/>
                </a:lnTo>
                <a:lnTo>
                  <a:pt x="253067" y="136318"/>
                </a:lnTo>
                <a:lnTo>
                  <a:pt x="254222" y="136546"/>
                </a:lnTo>
                <a:lnTo>
                  <a:pt x="255378" y="136771"/>
                </a:lnTo>
                <a:lnTo>
                  <a:pt x="256533" y="136992"/>
                </a:lnTo>
                <a:lnTo>
                  <a:pt x="257689" y="137211"/>
                </a:lnTo>
                <a:lnTo>
                  <a:pt x="258845" y="137427"/>
                </a:lnTo>
                <a:lnTo>
                  <a:pt x="260000" y="137639"/>
                </a:lnTo>
                <a:lnTo>
                  <a:pt x="261156" y="137848"/>
                </a:lnTo>
                <a:lnTo>
                  <a:pt x="262311" y="138054"/>
                </a:lnTo>
                <a:lnTo>
                  <a:pt x="263467" y="138257"/>
                </a:lnTo>
                <a:lnTo>
                  <a:pt x="264622" y="138458"/>
                </a:lnTo>
                <a:lnTo>
                  <a:pt x="265778" y="138655"/>
                </a:lnTo>
                <a:lnTo>
                  <a:pt x="266934" y="138849"/>
                </a:lnTo>
                <a:lnTo>
                  <a:pt x="268089" y="139041"/>
                </a:lnTo>
                <a:lnTo>
                  <a:pt x="269244" y="139230"/>
                </a:lnTo>
                <a:lnTo>
                  <a:pt x="270400" y="139416"/>
                </a:lnTo>
                <a:lnTo>
                  <a:pt x="271556" y="139599"/>
                </a:lnTo>
                <a:lnTo>
                  <a:pt x="272711" y="139780"/>
                </a:lnTo>
                <a:lnTo>
                  <a:pt x="273867" y="139958"/>
                </a:lnTo>
                <a:lnTo>
                  <a:pt x="275022" y="140133"/>
                </a:lnTo>
                <a:lnTo>
                  <a:pt x="276178" y="140306"/>
                </a:lnTo>
                <a:lnTo>
                  <a:pt x="277333" y="140476"/>
                </a:lnTo>
                <a:lnTo>
                  <a:pt x="278489" y="140644"/>
                </a:lnTo>
                <a:lnTo>
                  <a:pt x="279645" y="140809"/>
                </a:lnTo>
                <a:lnTo>
                  <a:pt x="280800" y="140972"/>
                </a:lnTo>
                <a:lnTo>
                  <a:pt x="281956" y="141133"/>
                </a:lnTo>
                <a:lnTo>
                  <a:pt x="283111" y="141291"/>
                </a:lnTo>
                <a:lnTo>
                  <a:pt x="284267" y="141447"/>
                </a:lnTo>
                <a:lnTo>
                  <a:pt x="285422" y="141601"/>
                </a:lnTo>
                <a:lnTo>
                  <a:pt x="286578" y="141752"/>
                </a:lnTo>
                <a:lnTo>
                  <a:pt x="287734" y="141902"/>
                </a:lnTo>
                <a:lnTo>
                  <a:pt x="288889" y="142049"/>
                </a:lnTo>
                <a:lnTo>
                  <a:pt x="290044" y="142194"/>
                </a:lnTo>
                <a:lnTo>
                  <a:pt x="291200" y="142338"/>
                </a:lnTo>
                <a:lnTo>
                  <a:pt x="292356" y="142479"/>
                </a:lnTo>
                <a:lnTo>
                  <a:pt x="293511" y="142618"/>
                </a:lnTo>
                <a:lnTo>
                  <a:pt x="294667" y="142756"/>
                </a:lnTo>
                <a:lnTo>
                  <a:pt x="295822" y="142891"/>
                </a:lnTo>
                <a:lnTo>
                  <a:pt x="296978" y="143025"/>
                </a:lnTo>
                <a:lnTo>
                  <a:pt x="298133" y="143157"/>
                </a:lnTo>
                <a:lnTo>
                  <a:pt x="299289" y="143288"/>
                </a:lnTo>
                <a:lnTo>
                  <a:pt x="300445" y="143417"/>
                </a:lnTo>
                <a:lnTo>
                  <a:pt x="301600" y="143544"/>
                </a:lnTo>
                <a:lnTo>
                  <a:pt x="302756" y="143669"/>
                </a:lnTo>
                <a:lnTo>
                  <a:pt x="303911" y="143793"/>
                </a:lnTo>
                <a:lnTo>
                  <a:pt x="305067" y="143916"/>
                </a:lnTo>
                <a:lnTo>
                  <a:pt x="306222" y="144037"/>
                </a:lnTo>
                <a:lnTo>
                  <a:pt x="307378" y="144157"/>
                </a:lnTo>
                <a:lnTo>
                  <a:pt x="308534" y="144276"/>
                </a:lnTo>
                <a:lnTo>
                  <a:pt x="309689" y="144393"/>
                </a:lnTo>
                <a:lnTo>
                  <a:pt x="310845" y="144510"/>
                </a:lnTo>
                <a:lnTo>
                  <a:pt x="312000" y="144625"/>
                </a:lnTo>
                <a:lnTo>
                  <a:pt x="313156" y="144739"/>
                </a:lnTo>
                <a:lnTo>
                  <a:pt x="314311" y="144852"/>
                </a:lnTo>
                <a:lnTo>
                  <a:pt x="315467" y="144963"/>
                </a:lnTo>
                <a:lnTo>
                  <a:pt x="316623" y="145074"/>
                </a:lnTo>
                <a:lnTo>
                  <a:pt x="317778" y="145185"/>
                </a:lnTo>
                <a:lnTo>
                  <a:pt x="318933" y="145294"/>
                </a:lnTo>
                <a:lnTo>
                  <a:pt x="320089" y="145402"/>
                </a:lnTo>
                <a:lnTo>
                  <a:pt x="321245" y="145510"/>
                </a:lnTo>
                <a:lnTo>
                  <a:pt x="322400" y="145617"/>
                </a:lnTo>
                <a:lnTo>
                  <a:pt x="323556" y="145723"/>
                </a:lnTo>
                <a:lnTo>
                  <a:pt x="324711" y="145829"/>
                </a:lnTo>
                <a:lnTo>
                  <a:pt x="325867" y="145934"/>
                </a:lnTo>
                <a:lnTo>
                  <a:pt x="327022" y="146039"/>
                </a:lnTo>
                <a:lnTo>
                  <a:pt x="328178" y="146143"/>
                </a:lnTo>
                <a:lnTo>
                  <a:pt x="329334" y="146247"/>
                </a:lnTo>
                <a:lnTo>
                  <a:pt x="330489" y="146350"/>
                </a:lnTo>
                <a:lnTo>
                  <a:pt x="331645" y="146454"/>
                </a:lnTo>
                <a:lnTo>
                  <a:pt x="332800" y="146557"/>
                </a:lnTo>
                <a:lnTo>
                  <a:pt x="333956" y="146660"/>
                </a:lnTo>
                <a:lnTo>
                  <a:pt x="335111" y="146763"/>
                </a:lnTo>
                <a:lnTo>
                  <a:pt x="336267" y="146865"/>
                </a:lnTo>
                <a:lnTo>
                  <a:pt x="337423" y="146968"/>
                </a:lnTo>
                <a:lnTo>
                  <a:pt x="338578" y="147071"/>
                </a:lnTo>
                <a:lnTo>
                  <a:pt x="339733" y="147174"/>
                </a:lnTo>
                <a:lnTo>
                  <a:pt x="340889" y="147276"/>
                </a:lnTo>
                <a:lnTo>
                  <a:pt x="342045" y="147380"/>
                </a:lnTo>
                <a:lnTo>
                  <a:pt x="343200" y="147483"/>
                </a:lnTo>
                <a:lnTo>
                  <a:pt x="344356" y="147587"/>
                </a:lnTo>
                <a:lnTo>
                  <a:pt x="345511" y="147690"/>
                </a:lnTo>
                <a:lnTo>
                  <a:pt x="346667" y="147795"/>
                </a:lnTo>
                <a:lnTo>
                  <a:pt x="347822" y="147900"/>
                </a:lnTo>
                <a:lnTo>
                  <a:pt x="348978" y="148005"/>
                </a:lnTo>
                <a:lnTo>
                  <a:pt x="350134" y="148111"/>
                </a:lnTo>
                <a:lnTo>
                  <a:pt x="351289" y="148218"/>
                </a:lnTo>
                <a:lnTo>
                  <a:pt x="352445" y="148325"/>
                </a:lnTo>
                <a:lnTo>
                  <a:pt x="353600" y="148433"/>
                </a:lnTo>
                <a:lnTo>
                  <a:pt x="354756" y="148541"/>
                </a:lnTo>
                <a:lnTo>
                  <a:pt x="355911" y="148651"/>
                </a:lnTo>
                <a:lnTo>
                  <a:pt x="357067" y="148761"/>
                </a:lnTo>
                <a:lnTo>
                  <a:pt x="358223" y="148872"/>
                </a:lnTo>
                <a:lnTo>
                  <a:pt x="359378" y="148984"/>
                </a:lnTo>
                <a:lnTo>
                  <a:pt x="360533" y="149098"/>
                </a:lnTo>
                <a:lnTo>
                  <a:pt x="361689" y="149212"/>
                </a:lnTo>
                <a:lnTo>
                  <a:pt x="362845" y="149327"/>
                </a:lnTo>
                <a:lnTo>
                  <a:pt x="364000" y="149444"/>
                </a:lnTo>
                <a:lnTo>
                  <a:pt x="365156" y="149561"/>
                </a:lnTo>
                <a:lnTo>
                  <a:pt x="366312" y="149681"/>
                </a:lnTo>
                <a:lnTo>
                  <a:pt x="367467" y="149801"/>
                </a:lnTo>
                <a:lnTo>
                  <a:pt x="368622" y="149922"/>
                </a:lnTo>
                <a:lnTo>
                  <a:pt x="369778" y="150046"/>
                </a:lnTo>
                <a:lnTo>
                  <a:pt x="370934" y="150170"/>
                </a:lnTo>
                <a:lnTo>
                  <a:pt x="372089" y="150296"/>
                </a:lnTo>
                <a:lnTo>
                  <a:pt x="373245" y="150424"/>
                </a:lnTo>
                <a:lnTo>
                  <a:pt x="374400" y="150553"/>
                </a:lnTo>
                <a:lnTo>
                  <a:pt x="375556" y="150683"/>
                </a:lnTo>
                <a:lnTo>
                  <a:pt x="376711" y="150816"/>
                </a:lnTo>
                <a:lnTo>
                  <a:pt x="377867" y="150950"/>
                </a:lnTo>
                <a:lnTo>
                  <a:pt x="379023" y="151087"/>
                </a:lnTo>
                <a:lnTo>
                  <a:pt x="380178" y="151224"/>
                </a:lnTo>
                <a:lnTo>
                  <a:pt x="381334" y="151364"/>
                </a:lnTo>
                <a:lnTo>
                  <a:pt x="382489" y="151506"/>
                </a:lnTo>
                <a:lnTo>
                  <a:pt x="383645" y="151650"/>
                </a:lnTo>
                <a:lnTo>
                  <a:pt x="384800" y="151795"/>
                </a:lnTo>
                <a:lnTo>
                  <a:pt x="385956" y="151943"/>
                </a:lnTo>
                <a:lnTo>
                  <a:pt x="387112" y="152093"/>
                </a:lnTo>
                <a:lnTo>
                  <a:pt x="388267" y="152245"/>
                </a:lnTo>
                <a:lnTo>
                  <a:pt x="389422" y="152400"/>
                </a:lnTo>
                <a:lnTo>
                  <a:pt x="390577" y="152556"/>
                </a:lnTo>
                <a:lnTo>
                  <a:pt x="391734" y="152715"/>
                </a:lnTo>
                <a:lnTo>
                  <a:pt x="392892" y="152876"/>
                </a:lnTo>
                <a:lnTo>
                  <a:pt x="394044" y="153040"/>
                </a:lnTo>
                <a:lnTo>
                  <a:pt x="395201" y="153206"/>
                </a:lnTo>
                <a:lnTo>
                  <a:pt x="396359" y="153374"/>
                </a:lnTo>
                <a:lnTo>
                  <a:pt x="397510" y="153545"/>
                </a:lnTo>
                <a:lnTo>
                  <a:pt x="398668" y="153718"/>
                </a:lnTo>
                <a:lnTo>
                  <a:pt x="399825" y="153894"/>
                </a:lnTo>
                <a:lnTo>
                  <a:pt x="400977" y="154073"/>
                </a:lnTo>
                <a:lnTo>
                  <a:pt x="402134" y="154254"/>
                </a:lnTo>
                <a:lnTo>
                  <a:pt x="403292" y="154438"/>
                </a:lnTo>
                <a:lnTo>
                  <a:pt x="404443" y="154625"/>
                </a:lnTo>
                <a:lnTo>
                  <a:pt x="405601" y="154814"/>
                </a:lnTo>
                <a:lnTo>
                  <a:pt x="406758" y="155007"/>
                </a:lnTo>
                <a:lnTo>
                  <a:pt x="407910" y="155202"/>
                </a:lnTo>
                <a:lnTo>
                  <a:pt x="409067" y="155400"/>
                </a:lnTo>
                <a:lnTo>
                  <a:pt x="410225" y="155601"/>
                </a:lnTo>
                <a:lnTo>
                  <a:pt x="411376" y="155805"/>
                </a:lnTo>
                <a:lnTo>
                  <a:pt x="412534" y="156012"/>
                </a:lnTo>
                <a:lnTo>
                  <a:pt x="413691" y="156222"/>
                </a:lnTo>
                <a:lnTo>
                  <a:pt x="414843" y="156435"/>
                </a:lnTo>
                <a:lnTo>
                  <a:pt x="416001" y="156651"/>
                </a:lnTo>
                <a:lnTo>
                  <a:pt x="417158" y="156870"/>
                </a:lnTo>
                <a:lnTo>
                  <a:pt x="418310" y="157093"/>
                </a:lnTo>
                <a:lnTo>
                  <a:pt x="419467" y="157318"/>
                </a:lnTo>
                <a:lnTo>
                  <a:pt x="420625" y="157547"/>
                </a:lnTo>
                <a:lnTo>
                  <a:pt x="421776" y="157779"/>
                </a:lnTo>
                <a:lnTo>
                  <a:pt x="422934" y="158015"/>
                </a:lnTo>
                <a:lnTo>
                  <a:pt x="424091" y="158253"/>
                </a:lnTo>
                <a:lnTo>
                  <a:pt x="425243" y="158495"/>
                </a:lnTo>
                <a:lnTo>
                  <a:pt x="426400" y="158741"/>
                </a:lnTo>
                <a:lnTo>
                  <a:pt x="427558" y="158990"/>
                </a:lnTo>
                <a:lnTo>
                  <a:pt x="428709" y="159242"/>
                </a:lnTo>
                <a:lnTo>
                  <a:pt x="429867" y="159497"/>
                </a:lnTo>
                <a:lnTo>
                  <a:pt x="431024" y="159757"/>
                </a:lnTo>
                <a:lnTo>
                  <a:pt x="432176" y="160020"/>
                </a:lnTo>
                <a:lnTo>
                  <a:pt x="433333" y="160286"/>
                </a:lnTo>
                <a:lnTo>
                  <a:pt x="434491" y="160556"/>
                </a:lnTo>
                <a:lnTo>
                  <a:pt x="435643" y="160829"/>
                </a:lnTo>
                <a:lnTo>
                  <a:pt x="436800" y="161106"/>
                </a:lnTo>
                <a:lnTo>
                  <a:pt x="437957" y="161387"/>
                </a:lnTo>
                <a:lnTo>
                  <a:pt x="439109" y="161671"/>
                </a:lnTo>
                <a:lnTo>
                  <a:pt x="440267" y="161960"/>
                </a:lnTo>
                <a:lnTo>
                  <a:pt x="441424" y="162251"/>
                </a:lnTo>
                <a:lnTo>
                  <a:pt x="442576" y="162547"/>
                </a:lnTo>
                <a:lnTo>
                  <a:pt x="443733" y="162845"/>
                </a:lnTo>
                <a:lnTo>
                  <a:pt x="444891" y="163148"/>
                </a:lnTo>
                <a:lnTo>
                  <a:pt x="446042" y="163455"/>
                </a:lnTo>
                <a:lnTo>
                  <a:pt x="447200" y="163766"/>
                </a:lnTo>
                <a:lnTo>
                  <a:pt x="448357" y="164080"/>
                </a:lnTo>
                <a:lnTo>
                  <a:pt x="449509" y="164399"/>
                </a:lnTo>
                <a:lnTo>
                  <a:pt x="450666" y="164720"/>
                </a:lnTo>
                <a:lnTo>
                  <a:pt x="451824" y="165046"/>
                </a:lnTo>
                <a:lnTo>
                  <a:pt x="452975" y="165376"/>
                </a:lnTo>
                <a:lnTo>
                  <a:pt x="454133" y="165710"/>
                </a:lnTo>
                <a:lnTo>
                  <a:pt x="455290" y="166047"/>
                </a:lnTo>
                <a:lnTo>
                  <a:pt x="456442" y="166389"/>
                </a:lnTo>
                <a:lnTo>
                  <a:pt x="457599" y="166734"/>
                </a:lnTo>
                <a:lnTo>
                  <a:pt x="458757" y="167083"/>
                </a:lnTo>
                <a:lnTo>
                  <a:pt x="459909" y="167437"/>
                </a:lnTo>
                <a:lnTo>
                  <a:pt x="461066" y="167794"/>
                </a:lnTo>
                <a:lnTo>
                  <a:pt x="462224" y="168156"/>
                </a:lnTo>
                <a:lnTo>
                  <a:pt x="463381" y="168521"/>
                </a:lnTo>
                <a:lnTo>
                  <a:pt x="464533" y="168890"/>
                </a:lnTo>
                <a:lnTo>
                  <a:pt x="465690" y="169264"/>
                </a:lnTo>
                <a:lnTo>
                  <a:pt x="466848" y="169641"/>
                </a:lnTo>
                <a:lnTo>
                  <a:pt x="467999" y="170022"/>
                </a:lnTo>
                <a:lnTo>
                  <a:pt x="469157" y="170407"/>
                </a:lnTo>
                <a:lnTo>
                  <a:pt x="470314" y="170797"/>
                </a:lnTo>
                <a:lnTo>
                  <a:pt x="471466" y="171191"/>
                </a:lnTo>
                <a:lnTo>
                  <a:pt x="472623" y="171588"/>
                </a:lnTo>
                <a:lnTo>
                  <a:pt x="473781" y="171990"/>
                </a:lnTo>
                <a:lnTo>
                  <a:pt x="474932" y="172395"/>
                </a:lnTo>
                <a:lnTo>
                  <a:pt x="476090" y="172805"/>
                </a:lnTo>
                <a:lnTo>
                  <a:pt x="477247" y="173218"/>
                </a:lnTo>
                <a:lnTo>
                  <a:pt x="478399" y="173637"/>
                </a:lnTo>
                <a:lnTo>
                  <a:pt x="479556" y="174059"/>
                </a:lnTo>
                <a:lnTo>
                  <a:pt x="480714" y="174485"/>
                </a:lnTo>
                <a:lnTo>
                  <a:pt x="481866" y="174915"/>
                </a:lnTo>
                <a:lnTo>
                  <a:pt x="483023" y="175349"/>
                </a:lnTo>
                <a:lnTo>
                  <a:pt x="484180" y="175787"/>
                </a:lnTo>
                <a:lnTo>
                  <a:pt x="485332" y="176230"/>
                </a:lnTo>
                <a:lnTo>
                  <a:pt x="486490" y="176676"/>
                </a:lnTo>
                <a:lnTo>
                  <a:pt x="487647" y="177127"/>
                </a:lnTo>
                <a:lnTo>
                  <a:pt x="488799" y="177582"/>
                </a:lnTo>
                <a:lnTo>
                  <a:pt x="489956" y="178040"/>
                </a:lnTo>
                <a:lnTo>
                  <a:pt x="491114" y="178503"/>
                </a:lnTo>
                <a:lnTo>
                  <a:pt x="492265" y="178969"/>
                </a:lnTo>
                <a:lnTo>
                  <a:pt x="493423" y="179441"/>
                </a:lnTo>
                <a:lnTo>
                  <a:pt x="494580" y="179915"/>
                </a:lnTo>
                <a:lnTo>
                  <a:pt x="495732" y="180394"/>
                </a:lnTo>
                <a:lnTo>
                  <a:pt x="496889" y="180877"/>
                </a:lnTo>
                <a:lnTo>
                  <a:pt x="498047" y="181365"/>
                </a:lnTo>
                <a:lnTo>
                  <a:pt x="499198" y="181856"/>
                </a:lnTo>
                <a:lnTo>
                  <a:pt x="500356" y="182351"/>
                </a:lnTo>
                <a:lnTo>
                  <a:pt x="501513" y="182850"/>
                </a:lnTo>
                <a:lnTo>
                  <a:pt x="502665" y="183354"/>
                </a:lnTo>
                <a:lnTo>
                  <a:pt x="503822" y="183861"/>
                </a:lnTo>
                <a:lnTo>
                  <a:pt x="504980" y="184372"/>
                </a:lnTo>
                <a:lnTo>
                  <a:pt x="506132" y="184888"/>
                </a:lnTo>
                <a:lnTo>
                  <a:pt x="507289" y="185407"/>
                </a:lnTo>
                <a:lnTo>
                  <a:pt x="508447" y="185930"/>
                </a:lnTo>
                <a:lnTo>
                  <a:pt x="509598" y="186458"/>
                </a:lnTo>
                <a:lnTo>
                  <a:pt x="510756" y="186989"/>
                </a:lnTo>
                <a:lnTo>
                  <a:pt x="511913" y="187524"/>
                </a:lnTo>
                <a:lnTo>
                  <a:pt x="513065" y="188063"/>
                </a:lnTo>
                <a:lnTo>
                  <a:pt x="514222" y="188606"/>
                </a:lnTo>
                <a:lnTo>
                  <a:pt x="515380" y="189154"/>
                </a:lnTo>
                <a:lnTo>
                  <a:pt x="516531" y="189705"/>
                </a:lnTo>
                <a:lnTo>
                  <a:pt x="517689" y="190259"/>
                </a:lnTo>
                <a:lnTo>
                  <a:pt x="518846" y="190818"/>
                </a:lnTo>
                <a:lnTo>
                  <a:pt x="519998" y="191381"/>
                </a:lnTo>
                <a:lnTo>
                  <a:pt x="521155" y="191947"/>
                </a:lnTo>
                <a:lnTo>
                  <a:pt x="522313" y="192517"/>
                </a:lnTo>
                <a:lnTo>
                  <a:pt x="523464" y="193091"/>
                </a:lnTo>
                <a:lnTo>
                  <a:pt x="524622" y="193670"/>
                </a:lnTo>
                <a:lnTo>
                  <a:pt x="525779" y="194251"/>
                </a:lnTo>
                <a:lnTo>
                  <a:pt x="526931" y="194837"/>
                </a:lnTo>
                <a:lnTo>
                  <a:pt x="528088" y="195426"/>
                </a:lnTo>
                <a:lnTo>
                  <a:pt x="529246" y="196019"/>
                </a:lnTo>
                <a:lnTo>
                  <a:pt x="530398" y="196616"/>
                </a:lnTo>
                <a:lnTo>
                  <a:pt x="531555" y="197217"/>
                </a:lnTo>
                <a:lnTo>
                  <a:pt x="532713" y="197822"/>
                </a:lnTo>
                <a:lnTo>
                  <a:pt x="533864" y="198430"/>
                </a:lnTo>
                <a:lnTo>
                  <a:pt x="535022" y="199042"/>
                </a:lnTo>
                <a:lnTo>
                  <a:pt x="536179" y="199657"/>
                </a:lnTo>
                <a:lnTo>
                  <a:pt x="537337" y="200276"/>
                </a:lnTo>
                <a:lnTo>
                  <a:pt x="538488" y="200899"/>
                </a:lnTo>
                <a:lnTo>
                  <a:pt x="539646" y="201526"/>
                </a:lnTo>
                <a:lnTo>
                  <a:pt x="540803" y="202156"/>
                </a:lnTo>
                <a:lnTo>
                  <a:pt x="541955" y="202790"/>
                </a:lnTo>
                <a:lnTo>
                  <a:pt x="543112" y="203427"/>
                </a:lnTo>
                <a:lnTo>
                  <a:pt x="544270" y="204067"/>
                </a:lnTo>
                <a:lnTo>
                  <a:pt x="545421" y="204712"/>
                </a:lnTo>
                <a:lnTo>
                  <a:pt x="546579" y="205360"/>
                </a:lnTo>
                <a:lnTo>
                  <a:pt x="547736" y="206012"/>
                </a:lnTo>
                <a:lnTo>
                  <a:pt x="548888" y="206667"/>
                </a:lnTo>
                <a:lnTo>
                  <a:pt x="550045" y="207325"/>
                </a:lnTo>
                <a:lnTo>
                  <a:pt x="551203" y="207987"/>
                </a:lnTo>
                <a:lnTo>
                  <a:pt x="552355" y="208652"/>
                </a:lnTo>
                <a:lnTo>
                  <a:pt x="553512" y="209321"/>
                </a:lnTo>
                <a:lnTo>
                  <a:pt x="554670" y="209993"/>
                </a:lnTo>
                <a:lnTo>
                  <a:pt x="555821" y="210669"/>
                </a:lnTo>
                <a:lnTo>
                  <a:pt x="556979" y="211348"/>
                </a:lnTo>
                <a:lnTo>
                  <a:pt x="558136" y="212030"/>
                </a:lnTo>
                <a:lnTo>
                  <a:pt x="559288" y="212716"/>
                </a:lnTo>
                <a:lnTo>
                  <a:pt x="560445" y="213405"/>
                </a:lnTo>
                <a:lnTo>
                  <a:pt x="561603" y="214098"/>
                </a:lnTo>
                <a:lnTo>
                  <a:pt x="562754" y="214793"/>
                </a:lnTo>
                <a:lnTo>
                  <a:pt x="563912" y="215492"/>
                </a:lnTo>
                <a:lnTo>
                  <a:pt x="565069" y="216194"/>
                </a:lnTo>
                <a:lnTo>
                  <a:pt x="566221" y="216899"/>
                </a:lnTo>
                <a:lnTo>
                  <a:pt x="567378" y="217608"/>
                </a:lnTo>
                <a:lnTo>
                  <a:pt x="568536" y="218319"/>
                </a:lnTo>
                <a:lnTo>
                  <a:pt x="569687" y="219035"/>
                </a:lnTo>
                <a:lnTo>
                  <a:pt x="570845" y="219753"/>
                </a:lnTo>
                <a:lnTo>
                  <a:pt x="572002" y="220474"/>
                </a:lnTo>
                <a:lnTo>
                  <a:pt x="573154" y="221198"/>
                </a:lnTo>
                <a:lnTo>
                  <a:pt x="574311" y="221925"/>
                </a:lnTo>
                <a:lnTo>
                  <a:pt x="575469" y="222656"/>
                </a:lnTo>
                <a:lnTo>
                  <a:pt x="576621" y="223389"/>
                </a:lnTo>
                <a:lnTo>
                  <a:pt x="577778" y="224126"/>
                </a:lnTo>
                <a:lnTo>
                  <a:pt x="578936" y="224866"/>
                </a:lnTo>
                <a:lnTo>
                  <a:pt x="580087" y="225608"/>
                </a:lnTo>
                <a:lnTo>
                  <a:pt x="581245" y="226354"/>
                </a:lnTo>
                <a:lnTo>
                  <a:pt x="582402" y="227102"/>
                </a:lnTo>
                <a:lnTo>
                  <a:pt x="583554" y="227854"/>
                </a:lnTo>
                <a:lnTo>
                  <a:pt x="584711" y="228608"/>
                </a:lnTo>
                <a:lnTo>
                  <a:pt x="585869" y="229366"/>
                </a:lnTo>
                <a:lnTo>
                  <a:pt x="587020" y="230126"/>
                </a:lnTo>
                <a:lnTo>
                  <a:pt x="588178" y="230889"/>
                </a:lnTo>
                <a:lnTo>
                  <a:pt x="589335" y="231655"/>
                </a:lnTo>
                <a:lnTo>
                  <a:pt x="590487" y="232424"/>
                </a:lnTo>
                <a:lnTo>
                  <a:pt x="591644" y="233196"/>
                </a:lnTo>
                <a:lnTo>
                  <a:pt x="592802" y="233970"/>
                </a:lnTo>
                <a:lnTo>
                  <a:pt x="593953" y="234747"/>
                </a:lnTo>
                <a:lnTo>
                  <a:pt x="595111" y="235527"/>
                </a:lnTo>
                <a:lnTo>
                  <a:pt x="596268" y="236309"/>
                </a:lnTo>
                <a:lnTo>
                  <a:pt x="597420" y="237094"/>
                </a:lnTo>
                <a:lnTo>
                  <a:pt x="598578" y="237883"/>
                </a:lnTo>
                <a:lnTo>
                  <a:pt x="599735" y="238674"/>
                </a:lnTo>
                <a:lnTo>
                  <a:pt x="600887" y="239467"/>
                </a:lnTo>
                <a:lnTo>
                  <a:pt x="602044" y="240263"/>
                </a:lnTo>
                <a:lnTo>
                  <a:pt x="603202" y="241061"/>
                </a:lnTo>
                <a:lnTo>
                  <a:pt x="604353" y="241863"/>
                </a:lnTo>
                <a:lnTo>
                  <a:pt x="605511" y="242666"/>
                </a:lnTo>
                <a:lnTo>
                  <a:pt x="606668" y="243472"/>
                </a:lnTo>
                <a:lnTo>
                  <a:pt x="607820" y="244282"/>
                </a:lnTo>
                <a:lnTo>
                  <a:pt x="608977" y="245093"/>
                </a:lnTo>
                <a:lnTo>
                  <a:pt x="610135" y="245907"/>
                </a:lnTo>
                <a:lnTo>
                  <a:pt x="611292" y="246724"/>
                </a:lnTo>
                <a:lnTo>
                  <a:pt x="612444" y="247543"/>
                </a:lnTo>
                <a:lnTo>
                  <a:pt x="613601" y="248364"/>
                </a:lnTo>
                <a:lnTo>
                  <a:pt x="614759" y="249188"/>
                </a:lnTo>
                <a:lnTo>
                  <a:pt x="615910" y="250014"/>
                </a:lnTo>
                <a:lnTo>
                  <a:pt x="617068" y="250843"/>
                </a:lnTo>
                <a:lnTo>
                  <a:pt x="618225" y="251674"/>
                </a:lnTo>
                <a:lnTo>
                  <a:pt x="619377" y="252507"/>
                </a:lnTo>
                <a:lnTo>
                  <a:pt x="620534" y="253342"/>
                </a:lnTo>
                <a:lnTo>
                  <a:pt x="621692" y="254181"/>
                </a:lnTo>
                <a:lnTo>
                  <a:pt x="622844" y="255021"/>
                </a:lnTo>
                <a:lnTo>
                  <a:pt x="624001" y="255864"/>
                </a:lnTo>
                <a:lnTo>
                  <a:pt x="625159" y="256709"/>
                </a:lnTo>
                <a:lnTo>
                  <a:pt x="626310" y="257556"/>
                </a:lnTo>
                <a:lnTo>
                  <a:pt x="627468" y="258405"/>
                </a:lnTo>
                <a:lnTo>
                  <a:pt x="628625" y="259257"/>
                </a:lnTo>
                <a:lnTo>
                  <a:pt x="629777" y="260111"/>
                </a:lnTo>
                <a:lnTo>
                  <a:pt x="630934" y="260967"/>
                </a:lnTo>
                <a:lnTo>
                  <a:pt x="632092" y="261826"/>
                </a:lnTo>
                <a:lnTo>
                  <a:pt x="633243" y="262686"/>
                </a:lnTo>
                <a:lnTo>
                  <a:pt x="634401" y="263549"/>
                </a:lnTo>
                <a:lnTo>
                  <a:pt x="635558" y="264413"/>
                </a:lnTo>
                <a:lnTo>
                  <a:pt x="636710" y="265280"/>
                </a:lnTo>
                <a:lnTo>
                  <a:pt x="637867" y="266149"/>
                </a:lnTo>
                <a:lnTo>
                  <a:pt x="639025" y="267020"/>
                </a:lnTo>
                <a:lnTo>
                  <a:pt x="640176" y="267893"/>
                </a:lnTo>
                <a:lnTo>
                  <a:pt x="641334" y="268768"/>
                </a:lnTo>
                <a:lnTo>
                  <a:pt x="642491" y="269645"/>
                </a:lnTo>
                <a:lnTo>
                  <a:pt x="643643" y="270525"/>
                </a:lnTo>
                <a:lnTo>
                  <a:pt x="644801" y="271406"/>
                </a:lnTo>
                <a:lnTo>
                  <a:pt x="645958" y="272289"/>
                </a:lnTo>
                <a:lnTo>
                  <a:pt x="647110" y="273174"/>
                </a:lnTo>
                <a:lnTo>
                  <a:pt x="648267" y="274061"/>
                </a:lnTo>
                <a:lnTo>
                  <a:pt x="649425" y="274950"/>
                </a:lnTo>
                <a:lnTo>
                  <a:pt x="650576" y="275841"/>
                </a:lnTo>
                <a:lnTo>
                  <a:pt x="651734" y="276734"/>
                </a:lnTo>
                <a:lnTo>
                  <a:pt x="652891" y="277629"/>
                </a:lnTo>
                <a:lnTo>
                  <a:pt x="654043" y="278525"/>
                </a:lnTo>
                <a:lnTo>
                  <a:pt x="655200" y="279423"/>
                </a:lnTo>
                <a:lnTo>
                  <a:pt x="656358" y="280324"/>
                </a:lnTo>
                <a:lnTo>
                  <a:pt x="657509" y="281226"/>
                </a:lnTo>
                <a:lnTo>
                  <a:pt x="658667" y="282130"/>
                </a:lnTo>
                <a:lnTo>
                  <a:pt x="659824" y="283035"/>
                </a:lnTo>
                <a:lnTo>
                  <a:pt x="660976" y="283943"/>
                </a:lnTo>
                <a:lnTo>
                  <a:pt x="662133" y="284852"/>
                </a:lnTo>
                <a:lnTo>
                  <a:pt x="663291" y="285764"/>
                </a:lnTo>
                <a:lnTo>
                  <a:pt x="664442" y="286676"/>
                </a:lnTo>
                <a:lnTo>
                  <a:pt x="665600" y="287591"/>
                </a:lnTo>
                <a:lnTo>
                  <a:pt x="666758" y="288507"/>
                </a:lnTo>
                <a:lnTo>
                  <a:pt x="667909" y="289425"/>
                </a:lnTo>
                <a:lnTo>
                  <a:pt x="669067" y="290344"/>
                </a:lnTo>
                <a:lnTo>
                  <a:pt x="670224" y="291266"/>
                </a:lnTo>
                <a:lnTo>
                  <a:pt x="671376" y="292189"/>
                </a:lnTo>
                <a:lnTo>
                  <a:pt x="672533" y="293113"/>
                </a:lnTo>
                <a:lnTo>
                  <a:pt x="673691" y="294040"/>
                </a:lnTo>
                <a:lnTo>
                  <a:pt x="674842" y="294967"/>
                </a:lnTo>
                <a:lnTo>
                  <a:pt x="676000" y="295897"/>
                </a:lnTo>
                <a:lnTo>
                  <a:pt x="677157" y="296828"/>
                </a:lnTo>
                <a:lnTo>
                  <a:pt x="678309" y="297761"/>
                </a:lnTo>
                <a:lnTo>
                  <a:pt x="679466" y="298695"/>
                </a:lnTo>
                <a:lnTo>
                  <a:pt x="680624" y="299630"/>
                </a:lnTo>
                <a:lnTo>
                  <a:pt x="681775" y="300568"/>
                </a:lnTo>
                <a:lnTo>
                  <a:pt x="682933" y="301507"/>
                </a:lnTo>
                <a:lnTo>
                  <a:pt x="684090" y="302447"/>
                </a:lnTo>
                <a:lnTo>
                  <a:pt x="685248" y="303389"/>
                </a:lnTo>
                <a:lnTo>
                  <a:pt x="686399" y="304332"/>
                </a:lnTo>
                <a:lnTo>
                  <a:pt x="687557" y="305277"/>
                </a:lnTo>
                <a:lnTo>
                  <a:pt x="688715" y="306224"/>
                </a:lnTo>
                <a:lnTo>
                  <a:pt x="689866" y="307171"/>
                </a:lnTo>
                <a:lnTo>
                  <a:pt x="691024" y="308121"/>
                </a:lnTo>
                <a:lnTo>
                  <a:pt x="692181" y="309072"/>
                </a:lnTo>
                <a:lnTo>
                  <a:pt x="693333" y="310024"/>
                </a:lnTo>
                <a:lnTo>
                  <a:pt x="694490" y="310977"/>
                </a:lnTo>
                <a:lnTo>
                  <a:pt x="695648" y="311932"/>
                </a:lnTo>
                <a:lnTo>
                  <a:pt x="696799" y="312888"/>
                </a:lnTo>
                <a:lnTo>
                  <a:pt x="697957" y="313846"/>
                </a:lnTo>
                <a:lnTo>
                  <a:pt x="699114" y="314805"/>
                </a:lnTo>
                <a:lnTo>
                  <a:pt x="700266" y="315766"/>
                </a:lnTo>
                <a:lnTo>
                  <a:pt x="701423" y="316727"/>
                </a:lnTo>
                <a:lnTo>
                  <a:pt x="702581" y="317690"/>
                </a:lnTo>
                <a:lnTo>
                  <a:pt x="703732" y="318655"/>
                </a:lnTo>
                <a:lnTo>
                  <a:pt x="704890" y="319620"/>
                </a:lnTo>
                <a:lnTo>
                  <a:pt x="706047" y="320588"/>
                </a:lnTo>
                <a:lnTo>
                  <a:pt x="707199" y="321556"/>
                </a:lnTo>
                <a:lnTo>
                  <a:pt x="708356" y="322525"/>
                </a:lnTo>
                <a:lnTo>
                  <a:pt x="709514" y="323496"/>
                </a:lnTo>
                <a:lnTo>
                  <a:pt x="710666" y="324468"/>
                </a:lnTo>
                <a:lnTo>
                  <a:pt x="711823" y="325441"/>
                </a:lnTo>
                <a:lnTo>
                  <a:pt x="712981" y="326416"/>
                </a:lnTo>
                <a:lnTo>
                  <a:pt x="714132" y="327392"/>
                </a:lnTo>
                <a:lnTo>
                  <a:pt x="715290" y="328369"/>
                </a:lnTo>
                <a:lnTo>
                  <a:pt x="716447" y="329347"/>
                </a:lnTo>
                <a:lnTo>
                  <a:pt x="717599" y="330326"/>
                </a:lnTo>
                <a:lnTo>
                  <a:pt x="718756" y="331307"/>
                </a:lnTo>
                <a:lnTo>
                  <a:pt x="719914" y="332289"/>
                </a:lnTo>
                <a:lnTo>
                  <a:pt x="721065" y="333272"/>
                </a:lnTo>
                <a:lnTo>
                  <a:pt x="722223" y="334256"/>
                </a:lnTo>
                <a:lnTo>
                  <a:pt x="723380" y="335242"/>
                </a:lnTo>
                <a:lnTo>
                  <a:pt x="724532" y="336228"/>
                </a:lnTo>
                <a:lnTo>
                  <a:pt x="725689" y="337215"/>
                </a:lnTo>
                <a:lnTo>
                  <a:pt x="726847" y="338204"/>
                </a:lnTo>
                <a:lnTo>
                  <a:pt x="727998" y="339194"/>
                </a:lnTo>
                <a:lnTo>
                  <a:pt x="729156" y="340185"/>
                </a:lnTo>
                <a:lnTo>
                  <a:pt x="730313" y="341177"/>
                </a:lnTo>
                <a:lnTo>
                  <a:pt x="731465" y="342170"/>
                </a:lnTo>
                <a:lnTo>
                  <a:pt x="732622" y="343164"/>
                </a:lnTo>
                <a:lnTo>
                  <a:pt x="733780" y="344159"/>
                </a:lnTo>
                <a:lnTo>
                  <a:pt x="734932" y="345155"/>
                </a:lnTo>
                <a:lnTo>
                  <a:pt x="736089" y="346153"/>
                </a:lnTo>
                <a:lnTo>
                  <a:pt x="737247" y="347151"/>
                </a:lnTo>
                <a:lnTo>
                  <a:pt x="738398" y="348151"/>
                </a:lnTo>
                <a:lnTo>
                  <a:pt x="739556" y="349151"/>
                </a:lnTo>
                <a:lnTo>
                  <a:pt x="740713" y="350153"/>
                </a:lnTo>
                <a:lnTo>
                  <a:pt x="741865" y="351155"/>
                </a:lnTo>
                <a:lnTo>
                  <a:pt x="743022" y="352158"/>
                </a:lnTo>
                <a:lnTo>
                  <a:pt x="744180" y="353163"/>
                </a:lnTo>
                <a:lnTo>
                  <a:pt x="745331" y="354168"/>
                </a:lnTo>
                <a:lnTo>
                  <a:pt x="746489" y="355175"/>
                </a:lnTo>
                <a:lnTo>
                  <a:pt x="747646" y="356182"/>
                </a:lnTo>
                <a:lnTo>
                  <a:pt x="748798" y="357190"/>
                </a:lnTo>
                <a:lnTo>
                  <a:pt x="749955" y="358200"/>
                </a:lnTo>
                <a:lnTo>
                  <a:pt x="751113" y="359210"/>
                </a:lnTo>
                <a:lnTo>
                  <a:pt x="752264" y="360221"/>
                </a:lnTo>
                <a:lnTo>
                  <a:pt x="753422" y="361233"/>
                </a:lnTo>
                <a:lnTo>
                  <a:pt x="754579" y="362246"/>
                </a:lnTo>
                <a:lnTo>
                  <a:pt x="755737" y="363260"/>
                </a:lnTo>
                <a:lnTo>
                  <a:pt x="756889" y="364275"/>
                </a:lnTo>
                <a:lnTo>
                  <a:pt x="758046" y="365291"/>
                </a:lnTo>
                <a:lnTo>
                  <a:pt x="759204" y="366307"/>
                </a:lnTo>
                <a:lnTo>
                  <a:pt x="760355" y="367325"/>
                </a:lnTo>
                <a:lnTo>
                  <a:pt x="761513" y="368344"/>
                </a:lnTo>
                <a:lnTo>
                  <a:pt x="762670" y="369363"/>
                </a:lnTo>
                <a:lnTo>
                  <a:pt x="763822" y="370383"/>
                </a:lnTo>
                <a:lnTo>
                  <a:pt x="764979" y="371404"/>
                </a:lnTo>
                <a:lnTo>
                  <a:pt x="766137" y="372426"/>
                </a:lnTo>
                <a:lnTo>
                  <a:pt x="767288" y="373448"/>
                </a:lnTo>
                <a:lnTo>
                  <a:pt x="768446" y="374472"/>
                </a:lnTo>
                <a:lnTo>
                  <a:pt x="769603" y="375496"/>
                </a:lnTo>
                <a:lnTo>
                  <a:pt x="770755" y="376522"/>
                </a:lnTo>
                <a:lnTo>
                  <a:pt x="771912" y="377548"/>
                </a:lnTo>
                <a:lnTo>
                  <a:pt x="773070" y="378574"/>
                </a:lnTo>
                <a:lnTo>
                  <a:pt x="774221" y="379602"/>
                </a:lnTo>
                <a:lnTo>
                  <a:pt x="775379" y="380631"/>
                </a:lnTo>
                <a:lnTo>
                  <a:pt x="776536" y="381660"/>
                </a:lnTo>
                <a:lnTo>
                  <a:pt x="777688" y="382690"/>
                </a:lnTo>
                <a:lnTo>
                  <a:pt x="778846" y="383721"/>
                </a:lnTo>
                <a:lnTo>
                  <a:pt x="780003" y="384752"/>
                </a:lnTo>
                <a:lnTo>
                  <a:pt x="781155" y="385785"/>
                </a:lnTo>
                <a:lnTo>
                  <a:pt x="782312" y="386818"/>
                </a:lnTo>
                <a:lnTo>
                  <a:pt x="783470" y="387852"/>
                </a:lnTo>
                <a:lnTo>
                  <a:pt x="784621" y="388886"/>
                </a:lnTo>
                <a:lnTo>
                  <a:pt x="785779" y="389921"/>
                </a:lnTo>
                <a:lnTo>
                  <a:pt x="786936" y="390958"/>
                </a:lnTo>
                <a:lnTo>
                  <a:pt x="788088" y="391994"/>
                </a:lnTo>
                <a:lnTo>
                  <a:pt x="789245" y="393032"/>
                </a:lnTo>
                <a:lnTo>
                  <a:pt x="790403" y="394070"/>
                </a:lnTo>
                <a:lnTo>
                  <a:pt x="791554" y="395110"/>
                </a:lnTo>
                <a:lnTo>
                  <a:pt x="792712" y="396149"/>
                </a:lnTo>
                <a:lnTo>
                  <a:pt x="793869" y="397189"/>
                </a:lnTo>
                <a:lnTo>
                  <a:pt x="795021" y="398231"/>
                </a:lnTo>
                <a:lnTo>
                  <a:pt x="796178" y="399272"/>
                </a:lnTo>
                <a:lnTo>
                  <a:pt x="797336" y="400315"/>
                </a:lnTo>
                <a:lnTo>
                  <a:pt x="798487" y="401358"/>
                </a:lnTo>
                <a:lnTo>
                  <a:pt x="799645" y="402402"/>
                </a:lnTo>
                <a:lnTo>
                  <a:pt x="800802" y="403446"/>
                </a:lnTo>
                <a:lnTo>
                  <a:pt x="801954" y="404492"/>
                </a:lnTo>
                <a:lnTo>
                  <a:pt x="803112" y="405538"/>
                </a:lnTo>
                <a:lnTo>
                  <a:pt x="804269" y="406584"/>
                </a:lnTo>
                <a:lnTo>
                  <a:pt x="805421" y="407631"/>
                </a:lnTo>
                <a:lnTo>
                  <a:pt x="806578" y="408679"/>
                </a:lnTo>
                <a:lnTo>
                  <a:pt x="807736" y="409728"/>
                </a:lnTo>
                <a:lnTo>
                  <a:pt x="808887" y="410776"/>
                </a:lnTo>
                <a:lnTo>
                  <a:pt x="810045" y="411826"/>
                </a:lnTo>
                <a:lnTo>
                  <a:pt x="811202" y="412876"/>
                </a:lnTo>
                <a:lnTo>
                  <a:pt x="812354" y="413928"/>
                </a:lnTo>
                <a:lnTo>
                  <a:pt x="813511" y="414979"/>
                </a:lnTo>
                <a:lnTo>
                  <a:pt x="814669" y="416031"/>
                </a:lnTo>
                <a:lnTo>
                  <a:pt x="815820" y="417084"/>
                </a:lnTo>
                <a:lnTo>
                  <a:pt x="816978" y="418137"/>
                </a:lnTo>
                <a:lnTo>
                  <a:pt x="818135" y="419191"/>
                </a:lnTo>
                <a:lnTo>
                  <a:pt x="819287" y="420246"/>
                </a:lnTo>
                <a:lnTo>
                  <a:pt x="820444" y="421301"/>
                </a:lnTo>
                <a:lnTo>
                  <a:pt x="821602" y="422357"/>
                </a:lnTo>
                <a:lnTo>
                  <a:pt x="822754" y="423413"/>
                </a:lnTo>
                <a:lnTo>
                  <a:pt x="823911" y="424470"/>
                </a:lnTo>
                <a:lnTo>
                  <a:pt x="825068" y="425528"/>
                </a:lnTo>
                <a:lnTo>
                  <a:pt x="826220" y="426586"/>
                </a:lnTo>
                <a:lnTo>
                  <a:pt x="827378" y="427645"/>
                </a:lnTo>
                <a:lnTo>
                  <a:pt x="828535" y="428703"/>
                </a:lnTo>
                <a:lnTo>
                  <a:pt x="829693" y="429763"/>
                </a:lnTo>
                <a:lnTo>
                  <a:pt x="830844" y="430823"/>
                </a:lnTo>
                <a:lnTo>
                  <a:pt x="832002" y="431885"/>
                </a:lnTo>
                <a:lnTo>
                  <a:pt x="833159" y="432946"/>
                </a:lnTo>
                <a:lnTo>
                  <a:pt x="834311" y="434008"/>
                </a:lnTo>
                <a:lnTo>
                  <a:pt x="835468" y="435070"/>
                </a:lnTo>
                <a:lnTo>
                  <a:pt x="836626" y="436133"/>
                </a:lnTo>
                <a:lnTo>
                  <a:pt x="837777" y="437197"/>
                </a:lnTo>
                <a:lnTo>
                  <a:pt x="838935" y="438261"/>
                </a:lnTo>
                <a:lnTo>
                  <a:pt x="840092" y="439325"/>
                </a:lnTo>
                <a:lnTo>
                  <a:pt x="841244" y="440391"/>
                </a:lnTo>
                <a:lnTo>
                  <a:pt x="842401" y="441456"/>
                </a:lnTo>
                <a:lnTo>
                  <a:pt x="843559" y="442522"/>
                </a:lnTo>
                <a:lnTo>
                  <a:pt x="844710" y="443588"/>
                </a:lnTo>
                <a:lnTo>
                  <a:pt x="845868" y="444656"/>
                </a:lnTo>
                <a:lnTo>
                  <a:pt x="847025" y="445723"/>
                </a:lnTo>
                <a:lnTo>
                  <a:pt x="848177" y="446792"/>
                </a:lnTo>
                <a:lnTo>
                  <a:pt x="849335" y="447860"/>
                </a:lnTo>
                <a:lnTo>
                  <a:pt x="850492" y="448929"/>
                </a:lnTo>
                <a:lnTo>
                  <a:pt x="851644" y="449998"/>
                </a:lnTo>
                <a:lnTo>
                  <a:pt x="852801" y="451068"/>
                </a:lnTo>
                <a:lnTo>
                  <a:pt x="853959" y="452139"/>
                </a:lnTo>
                <a:lnTo>
                  <a:pt x="855110" y="453210"/>
                </a:lnTo>
                <a:lnTo>
                  <a:pt x="856268" y="454282"/>
                </a:lnTo>
                <a:lnTo>
                  <a:pt x="857425" y="455354"/>
                </a:lnTo>
                <a:lnTo>
                  <a:pt x="858577" y="456426"/>
                </a:lnTo>
                <a:lnTo>
                  <a:pt x="859734" y="457498"/>
                </a:lnTo>
                <a:lnTo>
                  <a:pt x="860892" y="458572"/>
                </a:lnTo>
                <a:lnTo>
                  <a:pt x="862043" y="459646"/>
                </a:lnTo>
                <a:lnTo>
                  <a:pt x="863201" y="460720"/>
                </a:lnTo>
                <a:lnTo>
                  <a:pt x="864358" y="461794"/>
                </a:lnTo>
                <a:lnTo>
                  <a:pt x="865510" y="462870"/>
                </a:lnTo>
                <a:lnTo>
                  <a:pt x="866667" y="463945"/>
                </a:lnTo>
                <a:lnTo>
                  <a:pt x="867825" y="465021"/>
                </a:lnTo>
                <a:lnTo>
                  <a:pt x="868977" y="466097"/>
                </a:lnTo>
                <a:lnTo>
                  <a:pt x="870134" y="467174"/>
                </a:lnTo>
                <a:lnTo>
                  <a:pt x="871291" y="468251"/>
                </a:lnTo>
                <a:lnTo>
                  <a:pt x="872443" y="469329"/>
                </a:lnTo>
                <a:lnTo>
                  <a:pt x="873601" y="470407"/>
                </a:lnTo>
                <a:lnTo>
                  <a:pt x="874758" y="471485"/>
                </a:lnTo>
                <a:lnTo>
                  <a:pt x="875910" y="472564"/>
                </a:lnTo>
                <a:lnTo>
                  <a:pt x="877067" y="473644"/>
                </a:lnTo>
                <a:lnTo>
                  <a:pt x="878225" y="474723"/>
                </a:lnTo>
                <a:lnTo>
                  <a:pt x="879376" y="475803"/>
                </a:lnTo>
                <a:lnTo>
                  <a:pt x="880534" y="476884"/>
                </a:lnTo>
                <a:lnTo>
                  <a:pt x="881691" y="477965"/>
                </a:lnTo>
                <a:lnTo>
                  <a:pt x="882843" y="479046"/>
                </a:lnTo>
                <a:lnTo>
                  <a:pt x="884000" y="480128"/>
                </a:lnTo>
                <a:lnTo>
                  <a:pt x="885158" y="481210"/>
                </a:lnTo>
                <a:lnTo>
                  <a:pt x="886309" y="482292"/>
                </a:lnTo>
                <a:lnTo>
                  <a:pt x="887467" y="483375"/>
                </a:lnTo>
                <a:lnTo>
                  <a:pt x="888624" y="484459"/>
                </a:lnTo>
                <a:lnTo>
                  <a:pt x="889776" y="485542"/>
                </a:lnTo>
                <a:lnTo>
                  <a:pt x="890933" y="486626"/>
                </a:lnTo>
                <a:lnTo>
                  <a:pt x="892091" y="487710"/>
                </a:lnTo>
                <a:lnTo>
                  <a:pt x="893243" y="488795"/>
                </a:lnTo>
                <a:lnTo>
                  <a:pt x="894400" y="489881"/>
                </a:lnTo>
                <a:lnTo>
                  <a:pt x="895558" y="490966"/>
                </a:lnTo>
                <a:lnTo>
                  <a:pt x="896709" y="492051"/>
                </a:lnTo>
                <a:lnTo>
                  <a:pt x="897867" y="493138"/>
                </a:lnTo>
                <a:lnTo>
                  <a:pt x="899024" y="494225"/>
                </a:lnTo>
                <a:lnTo>
                  <a:pt x="900176" y="495311"/>
                </a:lnTo>
                <a:lnTo>
                  <a:pt x="901333" y="496398"/>
                </a:lnTo>
                <a:lnTo>
                  <a:pt x="902491" y="497486"/>
                </a:lnTo>
                <a:lnTo>
                  <a:pt x="903648" y="498574"/>
                </a:lnTo>
                <a:lnTo>
                  <a:pt x="904800" y="499663"/>
                </a:lnTo>
                <a:lnTo>
                  <a:pt x="905957" y="500752"/>
                </a:lnTo>
                <a:lnTo>
                  <a:pt x="907115" y="501840"/>
                </a:lnTo>
                <a:lnTo>
                  <a:pt x="908266" y="502929"/>
                </a:lnTo>
                <a:lnTo>
                  <a:pt x="909424" y="504019"/>
                </a:lnTo>
                <a:lnTo>
                  <a:pt x="910581" y="505109"/>
                </a:lnTo>
                <a:lnTo>
                  <a:pt x="911733" y="506200"/>
                </a:lnTo>
                <a:lnTo>
                  <a:pt x="912890" y="507290"/>
                </a:lnTo>
                <a:lnTo>
                  <a:pt x="914048" y="508382"/>
                </a:lnTo>
                <a:lnTo>
                  <a:pt x="915199" y="509473"/>
                </a:lnTo>
                <a:lnTo>
                  <a:pt x="916357" y="510564"/>
                </a:lnTo>
                <a:lnTo>
                  <a:pt x="917514" y="511657"/>
                </a:lnTo>
                <a:lnTo>
                  <a:pt x="918666" y="512749"/>
                </a:lnTo>
                <a:lnTo>
                  <a:pt x="919824" y="513841"/>
                </a:lnTo>
                <a:lnTo>
                  <a:pt x="920981" y="514934"/>
                </a:lnTo>
                <a:lnTo>
                  <a:pt x="922133" y="516027"/>
                </a:lnTo>
                <a:lnTo>
                  <a:pt x="923290" y="517121"/>
                </a:lnTo>
                <a:lnTo>
                  <a:pt x="924448" y="518215"/>
                </a:lnTo>
                <a:lnTo>
                  <a:pt x="925599" y="519309"/>
                </a:lnTo>
                <a:lnTo>
                  <a:pt x="926757" y="520403"/>
                </a:lnTo>
                <a:lnTo>
                  <a:pt x="927914" y="521498"/>
                </a:lnTo>
                <a:lnTo>
                  <a:pt x="929066" y="522594"/>
                </a:lnTo>
                <a:lnTo>
                  <a:pt x="930223" y="523689"/>
                </a:lnTo>
                <a:lnTo>
                  <a:pt x="931381" y="524785"/>
                </a:lnTo>
                <a:lnTo>
                  <a:pt x="932532" y="525881"/>
                </a:lnTo>
                <a:lnTo>
                  <a:pt x="933690" y="526977"/>
                </a:lnTo>
                <a:lnTo>
                  <a:pt x="934847" y="528074"/>
                </a:lnTo>
                <a:lnTo>
                  <a:pt x="935999" y="529170"/>
                </a:lnTo>
                <a:lnTo>
                  <a:pt x="937156" y="530268"/>
                </a:lnTo>
                <a:lnTo>
                  <a:pt x="938314" y="531365"/>
                </a:lnTo>
                <a:lnTo>
                  <a:pt x="939466" y="532463"/>
                </a:lnTo>
                <a:lnTo>
                  <a:pt x="940623" y="533561"/>
                </a:lnTo>
                <a:lnTo>
                  <a:pt x="941780" y="534659"/>
                </a:lnTo>
                <a:lnTo>
                  <a:pt x="942932" y="535757"/>
                </a:lnTo>
                <a:lnTo>
                  <a:pt x="944090" y="536856"/>
                </a:lnTo>
                <a:lnTo>
                  <a:pt x="945247" y="537955"/>
                </a:lnTo>
                <a:lnTo>
                  <a:pt x="946399" y="539055"/>
                </a:lnTo>
                <a:lnTo>
                  <a:pt x="947556" y="540155"/>
                </a:lnTo>
                <a:lnTo>
                  <a:pt x="948714" y="541252"/>
                </a:lnTo>
                <a:lnTo>
                  <a:pt x="949865" y="542356"/>
                </a:lnTo>
                <a:lnTo>
                  <a:pt x="951023" y="543455"/>
                </a:lnTo>
                <a:lnTo>
                  <a:pt x="952180" y="544553"/>
                </a:lnTo>
                <a:lnTo>
                  <a:pt x="953332" y="545658"/>
                </a:lnTo>
                <a:lnTo>
                  <a:pt x="954489" y="546756"/>
                </a:lnTo>
                <a:lnTo>
                  <a:pt x="955647" y="547860"/>
                </a:lnTo>
                <a:lnTo>
                  <a:pt x="956798" y="548959"/>
                </a:lnTo>
                <a:lnTo>
                  <a:pt x="957956" y="550063"/>
                </a:lnTo>
                <a:lnTo>
                  <a:pt x="959113" y="551167"/>
                </a:lnTo>
                <a:lnTo>
                  <a:pt x="960265" y="552266"/>
                </a:lnTo>
                <a:lnTo>
                  <a:pt x="961422" y="553370"/>
                </a:lnTo>
                <a:lnTo>
                  <a:pt x="962580" y="554475"/>
                </a:lnTo>
                <a:lnTo>
                  <a:pt x="963732" y="555579"/>
                </a:lnTo>
                <a:lnTo>
                  <a:pt x="964889" y="556683"/>
                </a:lnTo>
                <a:lnTo>
                  <a:pt x="966047" y="557782"/>
                </a:lnTo>
                <a:lnTo>
                  <a:pt x="967198" y="558886"/>
                </a:lnTo>
                <a:lnTo>
                  <a:pt x="968356" y="559990"/>
                </a:lnTo>
                <a:lnTo>
                  <a:pt x="969513" y="561095"/>
                </a:lnTo>
                <a:lnTo>
                  <a:pt x="970665" y="562199"/>
                </a:lnTo>
                <a:lnTo>
                  <a:pt x="971822" y="563309"/>
                </a:lnTo>
                <a:lnTo>
                  <a:pt x="972980" y="564414"/>
                </a:lnTo>
                <a:lnTo>
                  <a:pt x="974131" y="565518"/>
                </a:lnTo>
                <a:lnTo>
                  <a:pt x="975289" y="566622"/>
                </a:lnTo>
                <a:lnTo>
                  <a:pt x="976446" y="567727"/>
                </a:lnTo>
                <a:lnTo>
                  <a:pt x="977604" y="568837"/>
                </a:lnTo>
                <a:lnTo>
                  <a:pt x="978755" y="569941"/>
                </a:lnTo>
                <a:lnTo>
                  <a:pt x="979913" y="571046"/>
                </a:lnTo>
                <a:lnTo>
                  <a:pt x="981070" y="572156"/>
                </a:lnTo>
                <a:lnTo>
                  <a:pt x="982222" y="573260"/>
                </a:lnTo>
                <a:lnTo>
                  <a:pt x="983379" y="574371"/>
                </a:lnTo>
                <a:lnTo>
                  <a:pt x="984537" y="575475"/>
                </a:lnTo>
                <a:lnTo>
                  <a:pt x="985689" y="576585"/>
                </a:lnTo>
                <a:lnTo>
                  <a:pt x="986846" y="577689"/>
                </a:lnTo>
                <a:lnTo>
                  <a:pt x="988004" y="578800"/>
                </a:lnTo>
                <a:lnTo>
                  <a:pt x="989155" y="579910"/>
                </a:lnTo>
                <a:lnTo>
                  <a:pt x="990313" y="581014"/>
                </a:lnTo>
                <a:lnTo>
                  <a:pt x="991470" y="582125"/>
                </a:lnTo>
                <a:lnTo>
                  <a:pt x="992622" y="583235"/>
                </a:lnTo>
                <a:lnTo>
                  <a:pt x="993779" y="584345"/>
                </a:lnTo>
                <a:lnTo>
                  <a:pt x="994937" y="585455"/>
                </a:lnTo>
                <a:lnTo>
                  <a:pt x="996088" y="586565"/>
                </a:lnTo>
                <a:lnTo>
                  <a:pt x="997246" y="587676"/>
                </a:lnTo>
                <a:lnTo>
                  <a:pt x="998403" y="588780"/>
                </a:lnTo>
                <a:lnTo>
                  <a:pt x="999555" y="589890"/>
                </a:lnTo>
                <a:lnTo>
                  <a:pt x="1000712" y="591001"/>
                </a:lnTo>
                <a:lnTo>
                  <a:pt x="1001870" y="592117"/>
                </a:lnTo>
                <a:lnTo>
                  <a:pt x="1003021" y="593227"/>
                </a:lnTo>
                <a:lnTo>
                  <a:pt x="1004179" y="594337"/>
                </a:lnTo>
                <a:lnTo>
                  <a:pt x="1005336" y="595448"/>
                </a:lnTo>
                <a:lnTo>
                  <a:pt x="1006488" y="596558"/>
                </a:lnTo>
                <a:lnTo>
                  <a:pt x="1007645" y="597668"/>
                </a:lnTo>
                <a:lnTo>
                  <a:pt x="1008803" y="598784"/>
                </a:lnTo>
                <a:lnTo>
                  <a:pt x="1009955" y="599894"/>
                </a:lnTo>
                <a:lnTo>
                  <a:pt x="1011112" y="601005"/>
                </a:lnTo>
                <a:lnTo>
                  <a:pt x="1012270" y="602121"/>
                </a:lnTo>
                <a:lnTo>
                  <a:pt x="1013421" y="603231"/>
                </a:lnTo>
                <a:lnTo>
                  <a:pt x="1014579" y="604341"/>
                </a:lnTo>
                <a:lnTo>
                  <a:pt x="1015736" y="605457"/>
                </a:lnTo>
                <a:lnTo>
                  <a:pt x="1016888" y="606568"/>
                </a:lnTo>
                <a:lnTo>
                  <a:pt x="1018045" y="607684"/>
                </a:lnTo>
                <a:lnTo>
                  <a:pt x="1019203" y="608794"/>
                </a:lnTo>
                <a:lnTo>
                  <a:pt x="1020354" y="609910"/>
                </a:lnTo>
                <a:lnTo>
                  <a:pt x="1021512" y="611026"/>
                </a:lnTo>
                <a:lnTo>
                  <a:pt x="1022669" y="612137"/>
                </a:lnTo>
                <a:lnTo>
                  <a:pt x="1023821" y="613253"/>
                </a:lnTo>
                <a:lnTo>
                  <a:pt x="1024978" y="614369"/>
                </a:lnTo>
                <a:lnTo>
                  <a:pt x="1026136" y="615479"/>
                </a:lnTo>
                <a:lnTo>
                  <a:pt x="1027288" y="616595"/>
                </a:lnTo>
                <a:lnTo>
                  <a:pt x="1028445" y="617712"/>
                </a:lnTo>
                <a:lnTo>
                  <a:pt x="1029602" y="618828"/>
                </a:lnTo>
                <a:lnTo>
                  <a:pt x="1030754" y="619944"/>
                </a:lnTo>
                <a:lnTo>
                  <a:pt x="1031912" y="621054"/>
                </a:lnTo>
                <a:lnTo>
                  <a:pt x="1033069" y="622170"/>
                </a:lnTo>
                <a:lnTo>
                  <a:pt x="1034221" y="623286"/>
                </a:lnTo>
                <a:lnTo>
                  <a:pt x="1035378" y="624403"/>
                </a:lnTo>
                <a:lnTo>
                  <a:pt x="1036536" y="625519"/>
                </a:lnTo>
                <a:lnTo>
                  <a:pt x="1037687" y="626635"/>
                </a:lnTo>
                <a:lnTo>
                  <a:pt x="1038845" y="627751"/>
                </a:lnTo>
                <a:lnTo>
                  <a:pt x="1040002" y="628867"/>
                </a:lnTo>
                <a:lnTo>
                  <a:pt x="1041154" y="629989"/>
                </a:lnTo>
                <a:lnTo>
                  <a:pt x="1042311" y="631105"/>
                </a:lnTo>
                <a:lnTo>
                  <a:pt x="1043469" y="632222"/>
                </a:lnTo>
                <a:lnTo>
                  <a:pt x="1044620" y="633338"/>
                </a:lnTo>
                <a:lnTo>
                  <a:pt x="1045778" y="634454"/>
                </a:lnTo>
                <a:lnTo>
                  <a:pt x="1046935" y="635576"/>
                </a:lnTo>
                <a:lnTo>
                  <a:pt x="1048087" y="636692"/>
                </a:lnTo>
                <a:lnTo>
                  <a:pt x="1049244" y="637808"/>
                </a:lnTo>
                <a:lnTo>
                  <a:pt x="1050402" y="638924"/>
                </a:lnTo>
                <a:lnTo>
                  <a:pt x="1051559" y="640046"/>
                </a:lnTo>
                <a:lnTo>
                  <a:pt x="1052711" y="641163"/>
                </a:lnTo>
                <a:lnTo>
                  <a:pt x="1053868" y="642285"/>
                </a:lnTo>
                <a:lnTo>
                  <a:pt x="1055026" y="643401"/>
                </a:lnTo>
                <a:lnTo>
                  <a:pt x="1056178" y="644517"/>
                </a:lnTo>
                <a:lnTo>
                  <a:pt x="1057335" y="645639"/>
                </a:lnTo>
                <a:lnTo>
                  <a:pt x="1058493" y="646755"/>
                </a:lnTo>
                <a:lnTo>
                  <a:pt x="1059644" y="647877"/>
                </a:lnTo>
                <a:lnTo>
                  <a:pt x="1060802" y="648999"/>
                </a:lnTo>
                <a:lnTo>
                  <a:pt x="1061959" y="650115"/>
                </a:lnTo>
                <a:lnTo>
                  <a:pt x="1063111" y="651238"/>
                </a:lnTo>
                <a:lnTo>
                  <a:pt x="1064268" y="652354"/>
                </a:lnTo>
                <a:lnTo>
                  <a:pt x="1065426" y="653476"/>
                </a:lnTo>
                <a:lnTo>
                  <a:pt x="1066577" y="654598"/>
                </a:lnTo>
                <a:lnTo>
                  <a:pt x="1067735" y="655714"/>
                </a:lnTo>
                <a:lnTo>
                  <a:pt x="1068892" y="656836"/>
                </a:lnTo>
                <a:lnTo>
                  <a:pt x="1070044" y="657958"/>
                </a:lnTo>
                <a:lnTo>
                  <a:pt x="1071201" y="659080"/>
                </a:lnTo>
                <a:lnTo>
                  <a:pt x="1072359" y="660196"/>
                </a:lnTo>
                <a:lnTo>
                  <a:pt x="1073510" y="661318"/>
                </a:lnTo>
                <a:lnTo>
                  <a:pt x="1074668" y="662440"/>
                </a:lnTo>
                <a:lnTo>
                  <a:pt x="1075826" y="663562"/>
                </a:lnTo>
                <a:lnTo>
                  <a:pt x="1076977" y="664685"/>
                </a:lnTo>
                <a:lnTo>
                  <a:pt x="1078135" y="665807"/>
                </a:lnTo>
                <a:lnTo>
                  <a:pt x="1079292" y="666929"/>
                </a:lnTo>
                <a:lnTo>
                  <a:pt x="1080444" y="668051"/>
                </a:lnTo>
                <a:lnTo>
                  <a:pt x="1081601" y="669173"/>
                </a:lnTo>
                <a:lnTo>
                  <a:pt x="1082759" y="670295"/>
                </a:lnTo>
                <a:lnTo>
                  <a:pt x="1083910" y="671417"/>
                </a:lnTo>
                <a:lnTo>
                  <a:pt x="1085068" y="672539"/>
                </a:lnTo>
                <a:lnTo>
                  <a:pt x="1086225" y="673661"/>
                </a:lnTo>
                <a:lnTo>
                  <a:pt x="1087377" y="674783"/>
                </a:lnTo>
                <a:lnTo>
                  <a:pt x="1088534" y="675905"/>
                </a:lnTo>
                <a:lnTo>
                  <a:pt x="1089692" y="677027"/>
                </a:lnTo>
                <a:lnTo>
                  <a:pt x="1090843" y="678149"/>
                </a:lnTo>
                <a:lnTo>
                  <a:pt x="1092001" y="679277"/>
                </a:lnTo>
                <a:lnTo>
                  <a:pt x="1093158" y="680399"/>
                </a:lnTo>
                <a:lnTo>
                  <a:pt x="1094310" y="681521"/>
                </a:lnTo>
                <a:lnTo>
                  <a:pt x="1095467" y="682643"/>
                </a:lnTo>
                <a:lnTo>
                  <a:pt x="1096625" y="683771"/>
                </a:lnTo>
                <a:lnTo>
                  <a:pt x="1097777" y="684893"/>
                </a:lnTo>
                <a:lnTo>
                  <a:pt x="1098934" y="686015"/>
                </a:lnTo>
                <a:lnTo>
                  <a:pt x="1100091" y="687143"/>
                </a:lnTo>
                <a:lnTo>
                  <a:pt x="1101243" y="688266"/>
                </a:lnTo>
                <a:lnTo>
                  <a:pt x="1102401" y="689388"/>
                </a:lnTo>
                <a:lnTo>
                  <a:pt x="1103558" y="690516"/>
                </a:lnTo>
                <a:lnTo>
                  <a:pt x="1104710" y="691638"/>
                </a:lnTo>
                <a:lnTo>
                  <a:pt x="1105867" y="692766"/>
                </a:lnTo>
                <a:lnTo>
                  <a:pt x="1107025" y="693888"/>
                </a:lnTo>
                <a:lnTo>
                  <a:pt x="1108176" y="695016"/>
                </a:lnTo>
                <a:lnTo>
                  <a:pt x="1109334" y="696138"/>
                </a:lnTo>
                <a:lnTo>
                  <a:pt x="1110491" y="697266"/>
                </a:lnTo>
                <a:lnTo>
                  <a:pt x="1111643" y="698388"/>
                </a:lnTo>
                <a:lnTo>
                  <a:pt x="1112800" y="699516"/>
                </a:lnTo>
                <a:lnTo>
                  <a:pt x="1113958" y="700638"/>
                </a:lnTo>
                <a:lnTo>
                  <a:pt x="1115109" y="701766"/>
                </a:lnTo>
                <a:lnTo>
                  <a:pt x="1116267" y="702888"/>
                </a:lnTo>
                <a:lnTo>
                  <a:pt x="1117424" y="704016"/>
                </a:lnTo>
                <a:lnTo>
                  <a:pt x="1118576" y="705144"/>
                </a:lnTo>
                <a:lnTo>
                  <a:pt x="1119733" y="706266"/>
                </a:lnTo>
                <a:lnTo>
                  <a:pt x="1120891" y="707394"/>
                </a:lnTo>
                <a:lnTo>
                  <a:pt x="1122043" y="708522"/>
                </a:lnTo>
                <a:lnTo>
                  <a:pt x="1123200" y="709650"/>
                </a:lnTo>
                <a:lnTo>
                  <a:pt x="1124358" y="710772"/>
                </a:lnTo>
                <a:lnTo>
                  <a:pt x="1125515" y="711900"/>
                </a:lnTo>
                <a:lnTo>
                  <a:pt x="1126667" y="713028"/>
                </a:lnTo>
                <a:lnTo>
                  <a:pt x="1127824" y="714156"/>
                </a:lnTo>
                <a:lnTo>
                  <a:pt x="1128982" y="715284"/>
                </a:lnTo>
                <a:lnTo>
                  <a:pt x="1130133" y="716406"/>
                </a:lnTo>
                <a:lnTo>
                  <a:pt x="1131291" y="717534"/>
                </a:lnTo>
                <a:lnTo>
                  <a:pt x="1132448" y="718662"/>
                </a:lnTo>
                <a:lnTo>
                  <a:pt x="1133600" y="719790"/>
                </a:lnTo>
                <a:lnTo>
                  <a:pt x="1134757" y="720917"/>
                </a:lnTo>
                <a:lnTo>
                  <a:pt x="1135915" y="722045"/>
                </a:lnTo>
                <a:lnTo>
                  <a:pt x="1137066" y="723173"/>
                </a:lnTo>
                <a:lnTo>
                  <a:pt x="1138224" y="724301"/>
                </a:lnTo>
                <a:lnTo>
                  <a:pt x="1139381" y="725429"/>
                </a:lnTo>
                <a:lnTo>
                  <a:pt x="1140533" y="726557"/>
                </a:lnTo>
                <a:lnTo>
                  <a:pt x="1141691" y="727685"/>
                </a:lnTo>
                <a:lnTo>
                  <a:pt x="1142848" y="728813"/>
                </a:lnTo>
                <a:lnTo>
                  <a:pt x="1144000" y="729941"/>
                </a:lnTo>
                <a:lnTo>
                  <a:pt x="1145157" y="731069"/>
                </a:lnTo>
                <a:lnTo>
                  <a:pt x="1146314" y="732197"/>
                </a:lnTo>
                <a:lnTo>
                  <a:pt x="1147466" y="733325"/>
                </a:lnTo>
                <a:lnTo>
                  <a:pt x="1148624" y="734453"/>
                </a:lnTo>
                <a:lnTo>
                  <a:pt x="1149781" y="735587"/>
                </a:lnTo>
                <a:lnTo>
                  <a:pt x="1150933" y="736715"/>
                </a:lnTo>
                <a:lnTo>
                  <a:pt x="1152090" y="737843"/>
                </a:lnTo>
                <a:lnTo>
                  <a:pt x="1153248" y="738971"/>
                </a:lnTo>
                <a:lnTo>
                  <a:pt x="1154399" y="740099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9FBE7D7-4768-1C25-B03F-B6EE1A6FC6F8}"/>
              </a:ext>
            </a:extLst>
          </p:cNvPr>
          <p:cNvGrpSpPr/>
          <p:nvPr/>
        </p:nvGrpSpPr>
        <p:grpSpPr>
          <a:xfrm>
            <a:off x="512318" y="2901589"/>
            <a:ext cx="1417339" cy="944893"/>
            <a:chOff x="512318" y="2901589"/>
            <a:chExt cx="1417339" cy="944893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004300D-437B-E965-B645-2EC063875A58}"/>
                </a:ext>
              </a:extLst>
            </p:cNvPr>
            <p:cNvSpPr/>
            <p:nvPr/>
          </p:nvSpPr>
          <p:spPr>
            <a:xfrm>
              <a:off x="512318" y="2901589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D26C6D0-9E78-0C8C-C9D9-04C309E9CE4F}"/>
                </a:ext>
              </a:extLst>
            </p:cNvPr>
            <p:cNvSpPr/>
            <p:nvPr/>
          </p:nvSpPr>
          <p:spPr>
            <a:xfrm>
              <a:off x="678092" y="2929489"/>
              <a:ext cx="1223667" cy="784506"/>
            </a:xfrm>
            <a:custGeom>
              <a:avLst/>
              <a:gdLst>
                <a:gd name="connsiteX0" fmla="*/ 0 w 1223667"/>
                <a:gd name="connsiteY0" fmla="*/ 784507 h 784506"/>
                <a:gd name="connsiteX1" fmla="*/ 1223668 w 1223667"/>
                <a:gd name="connsiteY1" fmla="*/ 784507 h 784506"/>
                <a:gd name="connsiteX2" fmla="*/ 1223668 w 1223667"/>
                <a:gd name="connsiteY2" fmla="*/ 0 h 784506"/>
                <a:gd name="connsiteX3" fmla="*/ 0 w 1223667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3667" h="784506">
                  <a:moveTo>
                    <a:pt x="0" y="784507"/>
                  </a:moveTo>
                  <a:lnTo>
                    <a:pt x="1223668" y="784507"/>
                  </a:lnTo>
                  <a:lnTo>
                    <a:pt x="12236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93FCE76-E1D0-04E2-D525-69A78CA8FFF0}"/>
                </a:ext>
              </a:extLst>
            </p:cNvPr>
            <p:cNvSpPr/>
            <p:nvPr/>
          </p:nvSpPr>
          <p:spPr>
            <a:xfrm>
              <a:off x="808924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80D875B-505C-AAED-E12E-D300975DDAD9}"/>
                </a:ext>
              </a:extLst>
            </p:cNvPr>
            <p:cNvSpPr/>
            <p:nvPr/>
          </p:nvSpPr>
          <p:spPr>
            <a:xfrm>
              <a:off x="1049424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B28D8CB-9003-D0EC-91ED-6E41EB75B034}"/>
                </a:ext>
              </a:extLst>
            </p:cNvPr>
            <p:cNvSpPr/>
            <p:nvPr/>
          </p:nvSpPr>
          <p:spPr>
            <a:xfrm>
              <a:off x="1289923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158BE52-103C-B664-3D64-5DF4AF62BC6D}"/>
                </a:ext>
              </a:extLst>
            </p:cNvPr>
            <p:cNvSpPr/>
            <p:nvPr/>
          </p:nvSpPr>
          <p:spPr>
            <a:xfrm>
              <a:off x="1530422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151F39E-A598-B6A5-82C1-DD2B21FDFC68}"/>
                </a:ext>
              </a:extLst>
            </p:cNvPr>
            <p:cNvSpPr/>
            <p:nvPr/>
          </p:nvSpPr>
          <p:spPr>
            <a:xfrm>
              <a:off x="1770927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4AD74E-CB91-7F5C-B87F-8FCD5E3CDEFC}"/>
                </a:ext>
              </a:extLst>
            </p:cNvPr>
            <p:cNvSpPr/>
            <p:nvPr/>
          </p:nvSpPr>
          <p:spPr>
            <a:xfrm>
              <a:off x="678092" y="3672745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A3CA45A-95C2-F061-D0EC-81F4EF4B2E41}"/>
                </a:ext>
              </a:extLst>
            </p:cNvPr>
            <p:cNvSpPr/>
            <p:nvPr/>
          </p:nvSpPr>
          <p:spPr>
            <a:xfrm>
              <a:off x="678092" y="3552573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4CD4E7D-9E81-C58A-EA0E-05F28089A674}"/>
                </a:ext>
              </a:extLst>
            </p:cNvPr>
            <p:cNvSpPr/>
            <p:nvPr/>
          </p:nvSpPr>
          <p:spPr>
            <a:xfrm>
              <a:off x="678092" y="3432395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96635A-1129-FFC5-D6DE-8007067B0568}"/>
                </a:ext>
              </a:extLst>
            </p:cNvPr>
            <p:cNvSpPr/>
            <p:nvPr/>
          </p:nvSpPr>
          <p:spPr>
            <a:xfrm>
              <a:off x="678092" y="3312220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02621B4-E5D3-E50B-5437-2E5793CCE246}"/>
                </a:ext>
              </a:extLst>
            </p:cNvPr>
            <p:cNvSpPr/>
            <p:nvPr/>
          </p:nvSpPr>
          <p:spPr>
            <a:xfrm>
              <a:off x="678092" y="3192043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5ADE7370-C4F3-E06C-22B0-43683AF8B25C}"/>
                </a:ext>
              </a:extLst>
            </p:cNvPr>
            <p:cNvSpPr/>
            <p:nvPr/>
          </p:nvSpPr>
          <p:spPr>
            <a:xfrm>
              <a:off x="678092" y="3071868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0E6A6AE-135A-621F-4E3E-3DCB93856F2E}"/>
                </a:ext>
              </a:extLst>
            </p:cNvPr>
            <p:cNvSpPr/>
            <p:nvPr/>
          </p:nvSpPr>
          <p:spPr>
            <a:xfrm>
              <a:off x="678092" y="2951692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BE4886F-8DFD-065E-81F6-77FCAA167A74}"/>
                </a:ext>
              </a:extLst>
            </p:cNvPr>
            <p:cNvSpPr/>
            <p:nvPr/>
          </p:nvSpPr>
          <p:spPr>
            <a:xfrm>
              <a:off x="678092" y="3713996"/>
              <a:ext cx="1223667" cy="590"/>
            </a:xfrm>
            <a:custGeom>
              <a:avLst/>
              <a:gdLst>
                <a:gd name="connsiteX0" fmla="*/ 0 w 1223667"/>
                <a:gd name="connsiteY0" fmla="*/ 0 h 590"/>
                <a:gd name="connsiteX1" fmla="*/ 1223668 w 1223667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667" h="590">
                  <a:moveTo>
                    <a:pt x="0" y="0"/>
                  </a:moveTo>
                  <a:lnTo>
                    <a:pt x="1223668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6738E4B-D91B-42C7-E7B2-778D785619B4}"/>
                </a:ext>
              </a:extLst>
            </p:cNvPr>
            <p:cNvSpPr/>
            <p:nvPr/>
          </p:nvSpPr>
          <p:spPr>
            <a:xfrm>
              <a:off x="808924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6DB78C4-3AB8-C55A-266E-E3A4DF1AF7A5}"/>
                </a:ext>
              </a:extLst>
            </p:cNvPr>
            <p:cNvSpPr/>
            <p:nvPr/>
          </p:nvSpPr>
          <p:spPr>
            <a:xfrm>
              <a:off x="1049424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6D2F456-C47A-4BD7-E845-1E07700CD6C5}"/>
                </a:ext>
              </a:extLst>
            </p:cNvPr>
            <p:cNvSpPr/>
            <p:nvPr/>
          </p:nvSpPr>
          <p:spPr>
            <a:xfrm>
              <a:off x="1289923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F5711C4-CB21-4DB4-0247-044ACBFE5FC6}"/>
                </a:ext>
              </a:extLst>
            </p:cNvPr>
            <p:cNvSpPr/>
            <p:nvPr/>
          </p:nvSpPr>
          <p:spPr>
            <a:xfrm>
              <a:off x="1530422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6C6999F-3804-5201-D4BE-98258386D6BE}"/>
                </a:ext>
              </a:extLst>
            </p:cNvPr>
            <p:cNvSpPr/>
            <p:nvPr/>
          </p:nvSpPr>
          <p:spPr>
            <a:xfrm>
              <a:off x="1770927" y="3702834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3A36E3A-71D6-82A4-10CD-DE52F5B51074}"/>
                </a:ext>
              </a:extLst>
            </p:cNvPr>
            <p:cNvSpPr/>
            <p:nvPr/>
          </p:nvSpPr>
          <p:spPr>
            <a:xfrm>
              <a:off x="753662" y="3752589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138B73F-6111-9D68-94C5-15E41943482C}"/>
                </a:ext>
              </a:extLst>
            </p:cNvPr>
            <p:cNvSpPr/>
            <p:nvPr/>
          </p:nvSpPr>
          <p:spPr>
            <a:xfrm>
              <a:off x="793302" y="373426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6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64782C7-D023-BEC6-6500-84843156E7D5}"/>
                </a:ext>
              </a:extLst>
            </p:cNvPr>
            <p:cNvSpPr/>
            <p:nvPr/>
          </p:nvSpPr>
          <p:spPr>
            <a:xfrm>
              <a:off x="825933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7F1ABFD-82CC-21C9-851D-74A444A017AC}"/>
                </a:ext>
              </a:extLst>
            </p:cNvPr>
            <p:cNvSpPr/>
            <p:nvPr/>
          </p:nvSpPr>
          <p:spPr>
            <a:xfrm>
              <a:off x="839497" y="3733620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7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7 w 24688"/>
                <a:gd name="connsiteY5" fmla="*/ 29569 h 37051"/>
                <a:gd name="connsiteX6" fmla="*/ 19856 w 24688"/>
                <a:gd name="connsiteY6" fmla="*/ 18538 h 37051"/>
                <a:gd name="connsiteX7" fmla="*/ 17967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9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9" y="9951"/>
                    <a:pt x="4857" y="13624"/>
                    <a:pt x="4857" y="18538"/>
                  </a:cubicBezTo>
                  <a:cubicBezTo>
                    <a:pt x="4857" y="23433"/>
                    <a:pt x="5479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7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7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9" y="12508"/>
                    <a:pt x="24689" y="18538"/>
                  </a:cubicBezTo>
                  <a:cubicBezTo>
                    <a:pt x="24689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2B8A490-BDDA-E918-F62A-261820A81495}"/>
                </a:ext>
              </a:extLst>
            </p:cNvPr>
            <p:cNvSpPr/>
            <p:nvPr/>
          </p:nvSpPr>
          <p:spPr>
            <a:xfrm>
              <a:off x="994677" y="3752589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259197E-6A08-9A45-571E-9635377E83FC}"/>
                </a:ext>
              </a:extLst>
            </p:cNvPr>
            <p:cNvSpPr/>
            <p:nvPr/>
          </p:nvSpPr>
          <p:spPr>
            <a:xfrm>
              <a:off x="1034125" y="3733620"/>
              <a:ext cx="22679" cy="36360"/>
            </a:xfrm>
            <a:custGeom>
              <a:avLst/>
              <a:gdLst>
                <a:gd name="connsiteX0" fmla="*/ 5813 w 22679"/>
                <a:gd name="connsiteY0" fmla="*/ 32292 h 36360"/>
                <a:gd name="connsiteX1" fmla="*/ 22679 w 22679"/>
                <a:gd name="connsiteY1" fmla="*/ 32292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2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1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3 h 36360"/>
                <a:gd name="connsiteX11" fmla="*/ 5622 w 22679"/>
                <a:gd name="connsiteY11" fmla="*/ 4854 h 36360"/>
                <a:gd name="connsiteX12" fmla="*/ 239 w 22679"/>
                <a:gd name="connsiteY12" fmla="*/ 7246 h 36360"/>
                <a:gd name="connsiteX13" fmla="*/ 239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87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6 w 22679"/>
                <a:gd name="connsiteY20" fmla="*/ 23038 h 36360"/>
                <a:gd name="connsiteX21" fmla="*/ 5813 w 22679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1" y="27851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25"/>
                    <a:pt x="16092" y="15260"/>
                    <a:pt x="16699" y="14067"/>
                  </a:cubicBezTo>
                  <a:cubicBezTo>
                    <a:pt x="17321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2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6" y="4063"/>
                    <a:pt x="7313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3"/>
                    <a:pt x="22488" y="10187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363A400-C012-7331-1D94-146620057E88}"/>
                </a:ext>
              </a:extLst>
            </p:cNvPr>
            <p:cNvSpPr/>
            <p:nvPr/>
          </p:nvSpPr>
          <p:spPr>
            <a:xfrm>
              <a:off x="1066948" y="376390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C1437A5-DDCA-B36F-4EF0-7DE33046BE5E}"/>
                </a:ext>
              </a:extLst>
            </p:cNvPr>
            <p:cNvSpPr/>
            <p:nvPr/>
          </p:nvSpPr>
          <p:spPr>
            <a:xfrm>
              <a:off x="1081062" y="3734264"/>
              <a:ext cx="23106" cy="36407"/>
            </a:xfrm>
            <a:custGeom>
              <a:avLst/>
              <a:gdLst>
                <a:gd name="connsiteX0" fmla="*/ 1507 w 23106"/>
                <a:gd name="connsiteY0" fmla="*/ 0 h 36407"/>
                <a:gd name="connsiteX1" fmla="*/ 20478 w 23106"/>
                <a:gd name="connsiteY1" fmla="*/ 0 h 36407"/>
                <a:gd name="connsiteX2" fmla="*/ 20478 w 23106"/>
                <a:gd name="connsiteY2" fmla="*/ 4069 h 36407"/>
                <a:gd name="connsiteX3" fmla="*/ 5933 w 23106"/>
                <a:gd name="connsiteY3" fmla="*/ 4069 h 36407"/>
                <a:gd name="connsiteX4" fmla="*/ 5933 w 23106"/>
                <a:gd name="connsiteY4" fmla="*/ 12821 h 36407"/>
                <a:gd name="connsiteX5" fmla="*/ 8038 w 23106"/>
                <a:gd name="connsiteY5" fmla="*/ 12295 h 36407"/>
                <a:gd name="connsiteX6" fmla="*/ 10143 w 23106"/>
                <a:gd name="connsiteY6" fmla="*/ 12106 h 36407"/>
                <a:gd name="connsiteX7" fmla="*/ 19617 w 23106"/>
                <a:gd name="connsiteY7" fmla="*/ 15384 h 36407"/>
                <a:gd name="connsiteX8" fmla="*/ 23107 w 23106"/>
                <a:gd name="connsiteY8" fmla="*/ 24260 h 36407"/>
                <a:gd name="connsiteX9" fmla="*/ 19521 w 23106"/>
                <a:gd name="connsiteY9" fmla="*/ 33231 h 36407"/>
                <a:gd name="connsiteX10" fmla="*/ 9402 w 23106"/>
                <a:gd name="connsiteY10" fmla="*/ 36408 h 36407"/>
                <a:gd name="connsiteX11" fmla="*/ 4808 w 23106"/>
                <a:gd name="connsiteY11" fmla="*/ 36030 h 36407"/>
                <a:gd name="connsiteX12" fmla="*/ 0 w 23106"/>
                <a:gd name="connsiteY12" fmla="*/ 34878 h 36407"/>
                <a:gd name="connsiteX13" fmla="*/ 0 w 23106"/>
                <a:gd name="connsiteY13" fmla="*/ 30024 h 36407"/>
                <a:gd name="connsiteX14" fmla="*/ 4450 w 23106"/>
                <a:gd name="connsiteY14" fmla="*/ 31772 h 36407"/>
                <a:gd name="connsiteX15" fmla="*/ 9306 w 23106"/>
                <a:gd name="connsiteY15" fmla="*/ 32345 h 36407"/>
                <a:gd name="connsiteX16" fmla="*/ 15861 w 23106"/>
                <a:gd name="connsiteY16" fmla="*/ 30166 h 36407"/>
                <a:gd name="connsiteX17" fmla="*/ 18277 w 23106"/>
                <a:gd name="connsiteY17" fmla="*/ 24260 h 36407"/>
                <a:gd name="connsiteX18" fmla="*/ 15861 w 23106"/>
                <a:gd name="connsiteY18" fmla="*/ 18349 h 36407"/>
                <a:gd name="connsiteX19" fmla="*/ 9306 w 23106"/>
                <a:gd name="connsiteY19" fmla="*/ 16169 h 36407"/>
                <a:gd name="connsiteX20" fmla="*/ 5431 w 23106"/>
                <a:gd name="connsiteY20" fmla="*/ 16601 h 36407"/>
                <a:gd name="connsiteX21" fmla="*/ 1507 w 23106"/>
                <a:gd name="connsiteY21" fmla="*/ 17941 h 36407"/>
                <a:gd name="connsiteX22" fmla="*/ 1507 w 23106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6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1" y="12106"/>
                    <a:pt x="10143" y="12106"/>
                  </a:cubicBezTo>
                  <a:cubicBezTo>
                    <a:pt x="14130" y="12106"/>
                    <a:pt x="17288" y="13199"/>
                    <a:pt x="19617" y="15384"/>
                  </a:cubicBezTo>
                  <a:cubicBezTo>
                    <a:pt x="21943" y="17569"/>
                    <a:pt x="23107" y="20528"/>
                    <a:pt x="23107" y="24260"/>
                  </a:cubicBezTo>
                  <a:cubicBezTo>
                    <a:pt x="23107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8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9B4DF7F-4D55-1E5B-204D-8683ED1C48DD}"/>
                </a:ext>
              </a:extLst>
            </p:cNvPr>
            <p:cNvSpPr/>
            <p:nvPr/>
          </p:nvSpPr>
          <p:spPr>
            <a:xfrm>
              <a:off x="1254206" y="3733620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1 w 24691"/>
                <a:gd name="connsiteY1" fmla="*/ 7512 h 37051"/>
                <a:gd name="connsiteX2" fmla="*/ 4860 w 24691"/>
                <a:gd name="connsiteY2" fmla="*/ 18538 h 37051"/>
                <a:gd name="connsiteX3" fmla="*/ 6721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84" y="5055"/>
                    <a:pt x="6721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1" y="29569"/>
                  </a:cubicBezTo>
                  <a:cubicBezTo>
                    <a:pt x="7984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57F4118-974B-D4A0-965F-BD9CB8395101}"/>
                </a:ext>
              </a:extLst>
            </p:cNvPr>
            <p:cNvSpPr/>
            <p:nvPr/>
          </p:nvSpPr>
          <p:spPr>
            <a:xfrm>
              <a:off x="1287390" y="3763904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9C02CB6-9022-C651-C26A-F9D8B0F34239}"/>
                </a:ext>
              </a:extLst>
            </p:cNvPr>
            <p:cNvSpPr/>
            <p:nvPr/>
          </p:nvSpPr>
          <p:spPr>
            <a:xfrm>
              <a:off x="1300955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2 w 24685"/>
                <a:gd name="connsiteY10" fmla="*/ 4760 h 37051"/>
                <a:gd name="connsiteX11" fmla="*/ 24685 w 24685"/>
                <a:gd name="connsiteY11" fmla="*/ 18538 h 37051"/>
                <a:gd name="connsiteX12" fmla="*/ 21502 w 24685"/>
                <a:gd name="connsiteY12" fmla="*/ 32315 h 37051"/>
                <a:gd name="connsiteX13" fmla="*/ 12343 w 24685"/>
                <a:gd name="connsiteY13" fmla="*/ 37052 h 37051"/>
                <a:gd name="connsiteX14" fmla="*/ 3154 w 24685"/>
                <a:gd name="connsiteY14" fmla="*/ 32315 h 37051"/>
                <a:gd name="connsiteX15" fmla="*/ 0 w 24685"/>
                <a:gd name="connsiteY15" fmla="*/ 18538 h 37051"/>
                <a:gd name="connsiteX16" fmla="*/ 3154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2" y="4760"/>
                  </a:cubicBezTo>
                  <a:cubicBezTo>
                    <a:pt x="23622" y="7919"/>
                    <a:pt x="24685" y="12508"/>
                    <a:pt x="24685" y="18538"/>
                  </a:cubicBezTo>
                  <a:cubicBezTo>
                    <a:pt x="24685" y="24549"/>
                    <a:pt x="23622" y="29144"/>
                    <a:pt x="21502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74" y="35475"/>
                    <a:pt x="3154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4" y="4760"/>
                  </a:cubicBezTo>
                  <a:cubicBezTo>
                    <a:pt x="5274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DF3D46B-12BC-965B-D906-25E23EBBA452}"/>
                </a:ext>
              </a:extLst>
            </p:cNvPr>
            <p:cNvSpPr/>
            <p:nvPr/>
          </p:nvSpPr>
          <p:spPr>
            <a:xfrm>
              <a:off x="1495402" y="3733620"/>
              <a:ext cx="22677" cy="36360"/>
            </a:xfrm>
            <a:custGeom>
              <a:avLst/>
              <a:gdLst>
                <a:gd name="connsiteX0" fmla="*/ 5811 w 22677"/>
                <a:gd name="connsiteY0" fmla="*/ 32292 h 36360"/>
                <a:gd name="connsiteX1" fmla="*/ 22677 w 22677"/>
                <a:gd name="connsiteY1" fmla="*/ 32292 h 36360"/>
                <a:gd name="connsiteX2" fmla="*/ 22677 w 22677"/>
                <a:gd name="connsiteY2" fmla="*/ 36361 h 36360"/>
                <a:gd name="connsiteX3" fmla="*/ 0 w 22677"/>
                <a:gd name="connsiteY3" fmla="*/ 36361 h 36360"/>
                <a:gd name="connsiteX4" fmla="*/ 0 w 22677"/>
                <a:gd name="connsiteY4" fmla="*/ 32292 h 36360"/>
                <a:gd name="connsiteX5" fmla="*/ 7488 w 22677"/>
                <a:gd name="connsiteY5" fmla="*/ 24662 h 36360"/>
                <a:gd name="connsiteX6" fmla="*/ 13471 w 22677"/>
                <a:gd name="connsiteY6" fmla="*/ 18467 h 36360"/>
                <a:gd name="connsiteX7" fmla="*/ 16695 w 22677"/>
                <a:gd name="connsiteY7" fmla="*/ 14067 h 36360"/>
                <a:gd name="connsiteX8" fmla="*/ 17628 w 22677"/>
                <a:gd name="connsiteY8" fmla="*/ 10500 h 36360"/>
                <a:gd name="connsiteX9" fmla="*/ 15620 w 22677"/>
                <a:gd name="connsiteY9" fmla="*/ 5858 h 36360"/>
                <a:gd name="connsiteX10" fmla="*/ 10429 w 22677"/>
                <a:gd name="connsiteY10" fmla="*/ 4063 h 36360"/>
                <a:gd name="connsiteX11" fmla="*/ 5622 w 22677"/>
                <a:gd name="connsiteY11" fmla="*/ 4854 h 36360"/>
                <a:gd name="connsiteX12" fmla="*/ 236 w 22677"/>
                <a:gd name="connsiteY12" fmla="*/ 7246 h 36360"/>
                <a:gd name="connsiteX13" fmla="*/ 236 w 22677"/>
                <a:gd name="connsiteY13" fmla="*/ 2368 h 36360"/>
                <a:gd name="connsiteX14" fmla="*/ 5693 w 22677"/>
                <a:gd name="connsiteY14" fmla="*/ 596 h 36360"/>
                <a:gd name="connsiteX15" fmla="*/ 10335 w 22677"/>
                <a:gd name="connsiteY15" fmla="*/ 0 h 36360"/>
                <a:gd name="connsiteX16" fmla="*/ 19187 w 22677"/>
                <a:gd name="connsiteY16" fmla="*/ 2776 h 36360"/>
                <a:gd name="connsiteX17" fmla="*/ 22488 w 22677"/>
                <a:gd name="connsiteY17" fmla="*/ 10187 h 36360"/>
                <a:gd name="connsiteX18" fmla="*/ 21650 w 22677"/>
                <a:gd name="connsiteY18" fmla="*/ 14374 h 36360"/>
                <a:gd name="connsiteX19" fmla="*/ 18662 w 22677"/>
                <a:gd name="connsiteY19" fmla="*/ 19016 h 36360"/>
                <a:gd name="connsiteX20" fmla="*/ 14852 w 22677"/>
                <a:gd name="connsiteY20" fmla="*/ 23038 h 36360"/>
                <a:gd name="connsiteX21" fmla="*/ 5811 w 22677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7" h="36360">
                  <a:moveTo>
                    <a:pt x="5811" y="32292"/>
                  </a:moveTo>
                  <a:lnTo>
                    <a:pt x="22677" y="32292"/>
                  </a:lnTo>
                  <a:lnTo>
                    <a:pt x="22677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2" y="16725"/>
                    <a:pt x="16087" y="15260"/>
                    <a:pt x="16695" y="14067"/>
                  </a:cubicBezTo>
                  <a:cubicBezTo>
                    <a:pt x="17315" y="12856"/>
                    <a:pt x="17628" y="11664"/>
                    <a:pt x="17628" y="10500"/>
                  </a:cubicBezTo>
                  <a:cubicBezTo>
                    <a:pt x="17628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2" y="4063"/>
                    <a:pt x="7311" y="4329"/>
                    <a:pt x="5622" y="4854"/>
                  </a:cubicBezTo>
                  <a:cubicBezTo>
                    <a:pt x="3945" y="5380"/>
                    <a:pt x="2150" y="6177"/>
                    <a:pt x="236" y="7246"/>
                  </a:cubicBezTo>
                  <a:lnTo>
                    <a:pt x="236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2" y="201"/>
                    <a:pt x="8929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07" y="15679"/>
                    <a:pt x="20108" y="17227"/>
                    <a:pt x="18662" y="19016"/>
                  </a:cubicBezTo>
                  <a:cubicBezTo>
                    <a:pt x="18260" y="19483"/>
                    <a:pt x="16990" y="20823"/>
                    <a:pt x="14852" y="23038"/>
                  </a:cubicBezTo>
                  <a:cubicBezTo>
                    <a:pt x="12721" y="25240"/>
                    <a:pt x="9703" y="28323"/>
                    <a:pt x="5811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AC98130-7264-F85B-DEF6-363506EC2478}"/>
                </a:ext>
              </a:extLst>
            </p:cNvPr>
            <p:cNvSpPr/>
            <p:nvPr/>
          </p:nvSpPr>
          <p:spPr>
            <a:xfrm>
              <a:off x="1528225" y="3763904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095E6BC4-48BD-AE23-F548-D46733819C19}"/>
                </a:ext>
              </a:extLst>
            </p:cNvPr>
            <p:cNvSpPr/>
            <p:nvPr/>
          </p:nvSpPr>
          <p:spPr>
            <a:xfrm>
              <a:off x="1542340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9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1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9C59160-7CB8-EF2C-1F1B-4491DEB4AD68}"/>
                </a:ext>
              </a:extLst>
            </p:cNvPr>
            <p:cNvSpPr/>
            <p:nvPr/>
          </p:nvSpPr>
          <p:spPr>
            <a:xfrm>
              <a:off x="1735482" y="3734264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8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8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92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1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7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76BB2A-F73F-3E7B-50FF-A809A0EA8400}"/>
                </a:ext>
              </a:extLst>
            </p:cNvPr>
            <p:cNvSpPr/>
            <p:nvPr/>
          </p:nvSpPr>
          <p:spPr>
            <a:xfrm>
              <a:off x="1768116" y="3763904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0C6E27D-462F-2CB3-7108-6E0E8E7F2FF4}"/>
                </a:ext>
              </a:extLst>
            </p:cNvPr>
            <p:cNvSpPr/>
            <p:nvPr/>
          </p:nvSpPr>
          <p:spPr>
            <a:xfrm>
              <a:off x="1781681" y="3733620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2 w 24685"/>
                <a:gd name="connsiteY10" fmla="*/ 4760 h 37051"/>
                <a:gd name="connsiteX11" fmla="*/ 24685 w 24685"/>
                <a:gd name="connsiteY11" fmla="*/ 18538 h 37051"/>
                <a:gd name="connsiteX12" fmla="*/ 21502 w 24685"/>
                <a:gd name="connsiteY12" fmla="*/ 32315 h 37051"/>
                <a:gd name="connsiteX13" fmla="*/ 12343 w 24685"/>
                <a:gd name="connsiteY13" fmla="*/ 37052 h 37051"/>
                <a:gd name="connsiteX14" fmla="*/ 3154 w 24685"/>
                <a:gd name="connsiteY14" fmla="*/ 32315 h 37051"/>
                <a:gd name="connsiteX15" fmla="*/ 0 w 24685"/>
                <a:gd name="connsiteY15" fmla="*/ 18538 h 37051"/>
                <a:gd name="connsiteX16" fmla="*/ 3154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7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7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2" y="4760"/>
                  </a:cubicBezTo>
                  <a:cubicBezTo>
                    <a:pt x="23622" y="7919"/>
                    <a:pt x="24685" y="12508"/>
                    <a:pt x="24685" y="18538"/>
                  </a:cubicBezTo>
                  <a:cubicBezTo>
                    <a:pt x="24685" y="24549"/>
                    <a:pt x="23622" y="29144"/>
                    <a:pt x="21502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74" y="35475"/>
                    <a:pt x="3154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4" y="4760"/>
                  </a:cubicBezTo>
                  <a:cubicBezTo>
                    <a:pt x="5274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26B9817-5A34-AD98-E70B-C9B517DB7A91}"/>
                </a:ext>
              </a:extLst>
            </p:cNvPr>
            <p:cNvSpPr/>
            <p:nvPr/>
          </p:nvSpPr>
          <p:spPr>
            <a:xfrm>
              <a:off x="1276884" y="3800371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398 w 24012"/>
                <a:gd name="connsiteY3" fmla="*/ 8770 h 25671"/>
                <a:gd name="connsiteX4" fmla="*/ 15106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22 w 24012"/>
                <a:gd name="connsiteY19" fmla="*/ 16542 h 25671"/>
                <a:gd name="connsiteX20" fmla="*/ 22211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8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39 w 24012"/>
                <a:gd name="connsiteY26" fmla="*/ 25116 h 25671"/>
                <a:gd name="connsiteX27" fmla="*/ 9679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63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8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87 w 24012"/>
                <a:gd name="connsiteY43" fmla="*/ 3815 h 25671"/>
                <a:gd name="connsiteX44" fmla="*/ 9295 w 24012"/>
                <a:gd name="connsiteY44" fmla="*/ 3980 h 25671"/>
                <a:gd name="connsiteX45" fmla="*/ 8079 w 24012"/>
                <a:gd name="connsiteY45" fmla="*/ 4400 h 25671"/>
                <a:gd name="connsiteX46" fmla="*/ 6945 w 24012"/>
                <a:gd name="connsiteY46" fmla="*/ 5197 h 25671"/>
                <a:gd name="connsiteX47" fmla="*/ 6059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10 w 24012"/>
                <a:gd name="connsiteY56" fmla="*/ 0 h 25671"/>
                <a:gd name="connsiteX57" fmla="*/ 13140 w 24012"/>
                <a:gd name="connsiteY57" fmla="*/ 384 h 25671"/>
                <a:gd name="connsiteX58" fmla="*/ 14303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7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44" y="2114"/>
                    <a:pt x="22553" y="3053"/>
                    <a:pt x="21467" y="4400"/>
                  </a:cubicBezTo>
                  <a:cubicBezTo>
                    <a:pt x="20380" y="5746"/>
                    <a:pt x="19022" y="7205"/>
                    <a:pt x="17398" y="8770"/>
                  </a:cubicBezTo>
                  <a:cubicBezTo>
                    <a:pt x="16790" y="9378"/>
                    <a:pt x="16028" y="10104"/>
                    <a:pt x="15106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3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600" y="20168"/>
                    <a:pt x="8917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3" y="21207"/>
                    <a:pt x="17923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53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22" y="16542"/>
                  </a:cubicBezTo>
                  <a:cubicBezTo>
                    <a:pt x="22146" y="16654"/>
                    <a:pt x="22211" y="16784"/>
                    <a:pt x="22211" y="16931"/>
                  </a:cubicBezTo>
                  <a:cubicBezTo>
                    <a:pt x="22211" y="17262"/>
                    <a:pt x="22081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8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39" y="25116"/>
                  </a:cubicBezTo>
                  <a:cubicBezTo>
                    <a:pt x="10790" y="24768"/>
                    <a:pt x="10234" y="24248"/>
                    <a:pt x="9679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13" y="21414"/>
                    <a:pt x="3106" y="22583"/>
                    <a:pt x="1577" y="24927"/>
                  </a:cubicBezTo>
                  <a:cubicBezTo>
                    <a:pt x="1411" y="25258"/>
                    <a:pt x="1276" y="25459"/>
                    <a:pt x="1163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33" y="23238"/>
                    <a:pt x="1719" y="22323"/>
                    <a:pt x="2658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87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45" y="4217"/>
                    <a:pt x="8079" y="4400"/>
                  </a:cubicBezTo>
                  <a:cubicBezTo>
                    <a:pt x="7707" y="4565"/>
                    <a:pt x="7329" y="4831"/>
                    <a:pt x="6945" y="5197"/>
                  </a:cubicBezTo>
                  <a:cubicBezTo>
                    <a:pt x="6555" y="5551"/>
                    <a:pt x="6260" y="5965"/>
                    <a:pt x="6059" y="6443"/>
                  </a:cubicBezTo>
                  <a:cubicBezTo>
                    <a:pt x="6006" y="6591"/>
                    <a:pt x="5959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04" y="7051"/>
                    <a:pt x="5486" y="7081"/>
                    <a:pt x="5339" y="7081"/>
                  </a:cubicBezTo>
                  <a:cubicBezTo>
                    <a:pt x="5120" y="7081"/>
                    <a:pt x="4943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74" y="4240"/>
                    <a:pt x="5917" y="3532"/>
                    <a:pt x="6472" y="2793"/>
                  </a:cubicBezTo>
                  <a:cubicBezTo>
                    <a:pt x="7028" y="2037"/>
                    <a:pt x="7754" y="1382"/>
                    <a:pt x="8658" y="827"/>
                  </a:cubicBezTo>
                  <a:cubicBezTo>
                    <a:pt x="9561" y="278"/>
                    <a:pt x="10512" y="0"/>
                    <a:pt x="11510" y="0"/>
                  </a:cubicBezTo>
                  <a:cubicBezTo>
                    <a:pt x="12095" y="0"/>
                    <a:pt x="12638" y="130"/>
                    <a:pt x="13140" y="384"/>
                  </a:cubicBezTo>
                  <a:cubicBezTo>
                    <a:pt x="13654" y="644"/>
                    <a:pt x="14043" y="909"/>
                    <a:pt x="14303" y="1187"/>
                  </a:cubicBezTo>
                  <a:cubicBezTo>
                    <a:pt x="14581" y="1447"/>
                    <a:pt x="14947" y="1860"/>
                    <a:pt x="15408" y="2433"/>
                  </a:cubicBezTo>
                  <a:cubicBezTo>
                    <a:pt x="15792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7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CA809B5-E742-7834-4900-348C09204836}"/>
                </a:ext>
              </a:extLst>
            </p:cNvPr>
            <p:cNvSpPr/>
            <p:nvPr/>
          </p:nvSpPr>
          <p:spPr>
            <a:xfrm>
              <a:off x="678092" y="2929489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C57DD30-7D29-9D1D-9DA1-D3EA5E1FD5A4}"/>
                </a:ext>
              </a:extLst>
            </p:cNvPr>
            <p:cNvSpPr/>
            <p:nvPr/>
          </p:nvSpPr>
          <p:spPr>
            <a:xfrm>
              <a:off x="678092" y="367274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DE7E3383-AE5D-559D-449F-F8F5A98DC2B2}"/>
                </a:ext>
              </a:extLst>
            </p:cNvPr>
            <p:cNvSpPr/>
            <p:nvPr/>
          </p:nvSpPr>
          <p:spPr>
            <a:xfrm>
              <a:off x="678092" y="3552573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884F905-2E1F-4E42-787E-CD0FA33721CD}"/>
                </a:ext>
              </a:extLst>
            </p:cNvPr>
            <p:cNvSpPr/>
            <p:nvPr/>
          </p:nvSpPr>
          <p:spPr>
            <a:xfrm>
              <a:off x="678092" y="343239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B79D07A-6F8C-F3E9-6920-77C65D305989}"/>
                </a:ext>
              </a:extLst>
            </p:cNvPr>
            <p:cNvSpPr/>
            <p:nvPr/>
          </p:nvSpPr>
          <p:spPr>
            <a:xfrm>
              <a:off x="678092" y="3312220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D13CE0C-9F3C-1572-308E-273125DEC466}"/>
                </a:ext>
              </a:extLst>
            </p:cNvPr>
            <p:cNvSpPr/>
            <p:nvPr/>
          </p:nvSpPr>
          <p:spPr>
            <a:xfrm>
              <a:off x="678092" y="3192043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27DA4B9-E85C-6F1E-458B-8327E41B0224}"/>
                </a:ext>
              </a:extLst>
            </p:cNvPr>
            <p:cNvSpPr/>
            <p:nvPr/>
          </p:nvSpPr>
          <p:spPr>
            <a:xfrm>
              <a:off x="678092" y="3071868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B7D2817-EB59-F90B-149D-DF9F73BB4CE0}"/>
                </a:ext>
              </a:extLst>
            </p:cNvPr>
            <p:cNvSpPr/>
            <p:nvPr/>
          </p:nvSpPr>
          <p:spPr>
            <a:xfrm>
              <a:off x="678092" y="2951692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1191F40-2A39-FBA5-30D5-3594868770A7}"/>
                </a:ext>
              </a:extLst>
            </p:cNvPr>
            <p:cNvSpPr/>
            <p:nvPr/>
          </p:nvSpPr>
          <p:spPr>
            <a:xfrm>
              <a:off x="592886" y="3673212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D6EED45-7F5A-66E8-7D44-19F1D6873892}"/>
                </a:ext>
              </a:extLst>
            </p:cNvPr>
            <p:cNvSpPr/>
            <p:nvPr/>
          </p:nvSpPr>
          <p:spPr>
            <a:xfrm>
              <a:off x="632167" y="3654243"/>
              <a:ext cx="24664" cy="37057"/>
            </a:xfrm>
            <a:custGeom>
              <a:avLst/>
              <a:gdLst>
                <a:gd name="connsiteX0" fmla="*/ 12751 w 24664"/>
                <a:gd name="connsiteY0" fmla="*/ 16577 h 37057"/>
                <a:gd name="connsiteX1" fmla="*/ 7583 w 24664"/>
                <a:gd name="connsiteY1" fmla="*/ 18803 h 37057"/>
                <a:gd name="connsiteX2" fmla="*/ 5694 w 24664"/>
                <a:gd name="connsiteY2" fmla="*/ 24904 h 37057"/>
                <a:gd name="connsiteX3" fmla="*/ 7583 w 24664"/>
                <a:gd name="connsiteY3" fmla="*/ 31004 h 37057"/>
                <a:gd name="connsiteX4" fmla="*/ 12751 w 24664"/>
                <a:gd name="connsiteY4" fmla="*/ 33231 h 37057"/>
                <a:gd name="connsiteX5" fmla="*/ 17895 w 24664"/>
                <a:gd name="connsiteY5" fmla="*/ 31004 h 37057"/>
                <a:gd name="connsiteX6" fmla="*/ 19809 w 24664"/>
                <a:gd name="connsiteY6" fmla="*/ 24904 h 37057"/>
                <a:gd name="connsiteX7" fmla="*/ 17895 w 24664"/>
                <a:gd name="connsiteY7" fmla="*/ 18803 h 37057"/>
                <a:gd name="connsiteX8" fmla="*/ 12751 w 24664"/>
                <a:gd name="connsiteY8" fmla="*/ 16577 h 37057"/>
                <a:gd name="connsiteX9" fmla="*/ 22344 w 24664"/>
                <a:gd name="connsiteY9" fmla="*/ 1435 h 37057"/>
                <a:gd name="connsiteX10" fmla="*/ 22344 w 24664"/>
                <a:gd name="connsiteY10" fmla="*/ 5835 h 37057"/>
                <a:gd name="connsiteX11" fmla="*/ 18660 w 24664"/>
                <a:gd name="connsiteY11" fmla="*/ 4524 h 37057"/>
                <a:gd name="connsiteX12" fmla="*/ 15000 w 24664"/>
                <a:gd name="connsiteY12" fmla="*/ 4069 h 37057"/>
                <a:gd name="connsiteX13" fmla="*/ 7680 w 24664"/>
                <a:gd name="connsiteY13" fmla="*/ 7293 h 37057"/>
                <a:gd name="connsiteX14" fmla="*/ 4808 w 24664"/>
                <a:gd name="connsiteY14" fmla="*/ 17055 h 37057"/>
                <a:gd name="connsiteX15" fmla="*/ 8349 w 24664"/>
                <a:gd name="connsiteY15" fmla="*/ 13872 h 37057"/>
                <a:gd name="connsiteX16" fmla="*/ 13038 w 24664"/>
                <a:gd name="connsiteY16" fmla="*/ 12750 h 37057"/>
                <a:gd name="connsiteX17" fmla="*/ 21531 w 24664"/>
                <a:gd name="connsiteY17" fmla="*/ 16028 h 37057"/>
                <a:gd name="connsiteX18" fmla="*/ 24665 w 24664"/>
                <a:gd name="connsiteY18" fmla="*/ 24904 h 37057"/>
                <a:gd name="connsiteX19" fmla="*/ 21411 w 24664"/>
                <a:gd name="connsiteY19" fmla="*/ 33733 h 37057"/>
                <a:gd name="connsiteX20" fmla="*/ 12751 w 24664"/>
                <a:gd name="connsiteY20" fmla="*/ 37058 h 37057"/>
                <a:gd name="connsiteX21" fmla="*/ 3278 w 24664"/>
                <a:gd name="connsiteY21" fmla="*/ 32321 h 37057"/>
                <a:gd name="connsiteX22" fmla="*/ 0 w 24664"/>
                <a:gd name="connsiteY22" fmla="*/ 18538 h 37057"/>
                <a:gd name="connsiteX23" fmla="*/ 4019 w 24664"/>
                <a:gd name="connsiteY23" fmla="*/ 5049 h 37057"/>
                <a:gd name="connsiteX24" fmla="*/ 14808 w 24664"/>
                <a:gd name="connsiteY24" fmla="*/ 0 h 37057"/>
                <a:gd name="connsiteX25" fmla="*/ 18469 w 24664"/>
                <a:gd name="connsiteY25" fmla="*/ 360 h 37057"/>
                <a:gd name="connsiteX26" fmla="*/ 22344 w 24664"/>
                <a:gd name="connsiteY26" fmla="*/ 1435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64" h="37057">
                  <a:moveTo>
                    <a:pt x="12751" y="16577"/>
                  </a:moveTo>
                  <a:cubicBezTo>
                    <a:pt x="10582" y="16577"/>
                    <a:pt x="8860" y="17321"/>
                    <a:pt x="7583" y="18803"/>
                  </a:cubicBezTo>
                  <a:cubicBezTo>
                    <a:pt x="6324" y="20286"/>
                    <a:pt x="5694" y="22323"/>
                    <a:pt x="5694" y="24904"/>
                  </a:cubicBezTo>
                  <a:cubicBezTo>
                    <a:pt x="5694" y="27473"/>
                    <a:pt x="6324" y="29504"/>
                    <a:pt x="7583" y="31004"/>
                  </a:cubicBezTo>
                  <a:cubicBezTo>
                    <a:pt x="8860" y="32487"/>
                    <a:pt x="10582" y="33231"/>
                    <a:pt x="12751" y="33231"/>
                  </a:cubicBezTo>
                  <a:cubicBezTo>
                    <a:pt x="14920" y="33231"/>
                    <a:pt x="16635" y="32487"/>
                    <a:pt x="17895" y="31004"/>
                  </a:cubicBezTo>
                  <a:cubicBezTo>
                    <a:pt x="19171" y="29504"/>
                    <a:pt x="19809" y="27473"/>
                    <a:pt x="19809" y="24904"/>
                  </a:cubicBezTo>
                  <a:cubicBezTo>
                    <a:pt x="19809" y="22323"/>
                    <a:pt x="19171" y="20286"/>
                    <a:pt x="17895" y="18803"/>
                  </a:cubicBezTo>
                  <a:cubicBezTo>
                    <a:pt x="16635" y="17321"/>
                    <a:pt x="14920" y="16577"/>
                    <a:pt x="12751" y="16577"/>
                  </a:cubicBezTo>
                  <a:moveTo>
                    <a:pt x="22344" y="1435"/>
                  </a:moveTo>
                  <a:lnTo>
                    <a:pt x="22344" y="5835"/>
                  </a:lnTo>
                  <a:cubicBezTo>
                    <a:pt x="21132" y="5262"/>
                    <a:pt x="19904" y="4825"/>
                    <a:pt x="18660" y="4524"/>
                  </a:cubicBezTo>
                  <a:cubicBezTo>
                    <a:pt x="17432" y="4223"/>
                    <a:pt x="16212" y="4069"/>
                    <a:pt x="15000" y="4069"/>
                  </a:cubicBezTo>
                  <a:cubicBezTo>
                    <a:pt x="11810" y="4069"/>
                    <a:pt x="9370" y="5144"/>
                    <a:pt x="7680" y="7293"/>
                  </a:cubicBezTo>
                  <a:cubicBezTo>
                    <a:pt x="6005" y="9449"/>
                    <a:pt x="5048" y="12703"/>
                    <a:pt x="4808" y="17055"/>
                  </a:cubicBezTo>
                  <a:cubicBezTo>
                    <a:pt x="5749" y="15668"/>
                    <a:pt x="6930" y="14610"/>
                    <a:pt x="8349" y="13872"/>
                  </a:cubicBezTo>
                  <a:cubicBezTo>
                    <a:pt x="9768" y="13122"/>
                    <a:pt x="11332" y="12750"/>
                    <a:pt x="13038" y="12750"/>
                  </a:cubicBezTo>
                  <a:cubicBezTo>
                    <a:pt x="16627" y="12750"/>
                    <a:pt x="19457" y="13843"/>
                    <a:pt x="21531" y="16028"/>
                  </a:cubicBezTo>
                  <a:cubicBezTo>
                    <a:pt x="23620" y="18195"/>
                    <a:pt x="24665" y="21154"/>
                    <a:pt x="24665" y="24904"/>
                  </a:cubicBezTo>
                  <a:cubicBezTo>
                    <a:pt x="24665" y="28571"/>
                    <a:pt x="23580" y="31518"/>
                    <a:pt x="21411" y="33733"/>
                  </a:cubicBezTo>
                  <a:cubicBezTo>
                    <a:pt x="19242" y="35947"/>
                    <a:pt x="16355" y="37058"/>
                    <a:pt x="12751" y="37058"/>
                  </a:cubicBezTo>
                  <a:cubicBezTo>
                    <a:pt x="8620" y="37058"/>
                    <a:pt x="5463" y="35481"/>
                    <a:pt x="3278" y="32321"/>
                  </a:cubicBezTo>
                  <a:cubicBezTo>
                    <a:pt x="1093" y="29150"/>
                    <a:pt x="0" y="24555"/>
                    <a:pt x="0" y="18538"/>
                  </a:cubicBezTo>
                  <a:cubicBezTo>
                    <a:pt x="0" y="12892"/>
                    <a:pt x="1340" y="8398"/>
                    <a:pt x="4019" y="5049"/>
                  </a:cubicBezTo>
                  <a:cubicBezTo>
                    <a:pt x="6699" y="1683"/>
                    <a:pt x="10295" y="0"/>
                    <a:pt x="14808" y="0"/>
                  </a:cubicBezTo>
                  <a:cubicBezTo>
                    <a:pt x="16021" y="0"/>
                    <a:pt x="17241" y="118"/>
                    <a:pt x="18469" y="360"/>
                  </a:cubicBezTo>
                  <a:cubicBezTo>
                    <a:pt x="19713" y="596"/>
                    <a:pt x="21004" y="957"/>
                    <a:pt x="22344" y="143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AECCD55-A348-47D8-D026-D11195D73454}"/>
                </a:ext>
              </a:extLst>
            </p:cNvPr>
            <p:cNvSpPr/>
            <p:nvPr/>
          </p:nvSpPr>
          <p:spPr>
            <a:xfrm>
              <a:off x="594082" y="3553039"/>
              <a:ext cx="30668" cy="4063"/>
            </a:xfrm>
            <a:custGeom>
              <a:avLst/>
              <a:gdLst>
                <a:gd name="connsiteX0" fmla="*/ 0 w 30668"/>
                <a:gd name="connsiteY0" fmla="*/ 0 h 4063"/>
                <a:gd name="connsiteX1" fmla="*/ 30669 w 30668"/>
                <a:gd name="connsiteY1" fmla="*/ 0 h 4063"/>
                <a:gd name="connsiteX2" fmla="*/ 30669 w 30668"/>
                <a:gd name="connsiteY2" fmla="*/ 4063 h 4063"/>
                <a:gd name="connsiteX3" fmla="*/ 0 w 30668"/>
                <a:gd name="connsiteY3" fmla="*/ 4063 h 4063"/>
                <a:gd name="connsiteX4" fmla="*/ 0 w 30668"/>
                <a:gd name="connsiteY4" fmla="*/ 0 h 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3">
                  <a:moveTo>
                    <a:pt x="0" y="0"/>
                  </a:moveTo>
                  <a:lnTo>
                    <a:pt x="30669" y="0"/>
                  </a:lnTo>
                  <a:lnTo>
                    <a:pt x="30669" y="4063"/>
                  </a:lnTo>
                  <a:lnTo>
                    <a:pt x="0" y="4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EB04920-D408-BADA-E577-8542C15F7044}"/>
                </a:ext>
              </a:extLst>
            </p:cNvPr>
            <p:cNvSpPr/>
            <p:nvPr/>
          </p:nvSpPr>
          <p:spPr>
            <a:xfrm>
              <a:off x="633722" y="3534714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3 h 36407"/>
                <a:gd name="connsiteX3" fmla="*/ 5933 w 23109"/>
                <a:gd name="connsiteY3" fmla="*/ 4063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1 h 36407"/>
                <a:gd name="connsiteX7" fmla="*/ 19617 w 23109"/>
                <a:gd name="connsiteY7" fmla="*/ 15378 h 36407"/>
                <a:gd name="connsiteX8" fmla="*/ 23110 w 23109"/>
                <a:gd name="connsiteY8" fmla="*/ 24254 h 36407"/>
                <a:gd name="connsiteX9" fmla="*/ 19521 w 23109"/>
                <a:gd name="connsiteY9" fmla="*/ 33225 h 36407"/>
                <a:gd name="connsiteX10" fmla="*/ 9402 w 23109"/>
                <a:gd name="connsiteY10" fmla="*/ 36408 h 36407"/>
                <a:gd name="connsiteX11" fmla="*/ 4809 w 23109"/>
                <a:gd name="connsiteY11" fmla="*/ 36024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66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54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3"/>
                  </a:lnTo>
                  <a:lnTo>
                    <a:pt x="5933" y="4063"/>
                  </a:lnTo>
                  <a:lnTo>
                    <a:pt x="5933" y="12821"/>
                  </a:lnTo>
                  <a:cubicBezTo>
                    <a:pt x="6635" y="12579"/>
                    <a:pt x="7336" y="12408"/>
                    <a:pt x="8038" y="12295"/>
                  </a:cubicBezTo>
                  <a:cubicBezTo>
                    <a:pt x="8740" y="12166"/>
                    <a:pt x="9442" y="12101"/>
                    <a:pt x="10143" y="12101"/>
                  </a:cubicBezTo>
                  <a:cubicBezTo>
                    <a:pt x="14130" y="12101"/>
                    <a:pt x="17289" y="13193"/>
                    <a:pt x="19617" y="15378"/>
                  </a:cubicBezTo>
                  <a:cubicBezTo>
                    <a:pt x="21946" y="17563"/>
                    <a:pt x="23110" y="20522"/>
                    <a:pt x="23110" y="24254"/>
                  </a:cubicBezTo>
                  <a:cubicBezTo>
                    <a:pt x="23110" y="28099"/>
                    <a:pt x="21914" y="31093"/>
                    <a:pt x="19521" y="33225"/>
                  </a:cubicBezTo>
                  <a:cubicBezTo>
                    <a:pt x="17129" y="35345"/>
                    <a:pt x="13756" y="36408"/>
                    <a:pt x="9402" y="36408"/>
                  </a:cubicBezTo>
                  <a:cubicBezTo>
                    <a:pt x="7902" y="36408"/>
                    <a:pt x="6372" y="36278"/>
                    <a:pt x="4809" y="36024"/>
                  </a:cubicBezTo>
                  <a:cubicBezTo>
                    <a:pt x="3262" y="35770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2"/>
                    <a:pt x="4450" y="31766"/>
                  </a:cubicBezTo>
                  <a:cubicBezTo>
                    <a:pt x="5981" y="32150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3"/>
                    <a:pt x="18277" y="26740"/>
                    <a:pt x="18277" y="24254"/>
                  </a:cubicBezTo>
                  <a:cubicBezTo>
                    <a:pt x="18277" y="21768"/>
                    <a:pt x="17472" y="19796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62CBCD4-998F-BDF3-A65D-DD7C35FC22F2}"/>
                </a:ext>
              </a:extLst>
            </p:cNvPr>
            <p:cNvSpPr/>
            <p:nvPr/>
          </p:nvSpPr>
          <p:spPr>
            <a:xfrm>
              <a:off x="592551" y="3432862"/>
              <a:ext cx="30669" cy="4067"/>
            </a:xfrm>
            <a:custGeom>
              <a:avLst/>
              <a:gdLst>
                <a:gd name="connsiteX0" fmla="*/ 0 w 30669"/>
                <a:gd name="connsiteY0" fmla="*/ 0 h 4067"/>
                <a:gd name="connsiteX1" fmla="*/ 30669 w 30669"/>
                <a:gd name="connsiteY1" fmla="*/ 0 h 4067"/>
                <a:gd name="connsiteX2" fmla="*/ 30669 w 30669"/>
                <a:gd name="connsiteY2" fmla="*/ 4067 h 4067"/>
                <a:gd name="connsiteX3" fmla="*/ 0 w 30669"/>
                <a:gd name="connsiteY3" fmla="*/ 4067 h 4067"/>
                <a:gd name="connsiteX4" fmla="*/ 0 w 30669"/>
                <a:gd name="connsiteY4" fmla="*/ 0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7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4CE3143-A46B-A4A5-F2B1-0F58B616D18D}"/>
                </a:ext>
              </a:extLst>
            </p:cNvPr>
            <p:cNvSpPr/>
            <p:nvPr/>
          </p:nvSpPr>
          <p:spPr>
            <a:xfrm>
              <a:off x="630804" y="3414537"/>
              <a:ext cx="26028" cy="35716"/>
            </a:xfrm>
            <a:custGeom>
              <a:avLst/>
              <a:gdLst>
                <a:gd name="connsiteX0" fmla="*/ 16124 w 26028"/>
                <a:gd name="connsiteY0" fmla="*/ 4211 h 35716"/>
                <a:gd name="connsiteX1" fmla="*/ 3924 w 26028"/>
                <a:gd name="connsiteY1" fmla="*/ 23277 h 35716"/>
                <a:gd name="connsiteX2" fmla="*/ 16124 w 26028"/>
                <a:gd name="connsiteY2" fmla="*/ 23277 h 35716"/>
                <a:gd name="connsiteX3" fmla="*/ 16124 w 26028"/>
                <a:gd name="connsiteY3" fmla="*/ 4211 h 35716"/>
                <a:gd name="connsiteX4" fmla="*/ 14856 w 26028"/>
                <a:gd name="connsiteY4" fmla="*/ 0 h 35716"/>
                <a:gd name="connsiteX5" fmla="*/ 20933 w 26028"/>
                <a:gd name="connsiteY5" fmla="*/ 0 h 35716"/>
                <a:gd name="connsiteX6" fmla="*/ 20933 w 26028"/>
                <a:gd name="connsiteY6" fmla="*/ 23277 h 35716"/>
                <a:gd name="connsiteX7" fmla="*/ 26028 w 26028"/>
                <a:gd name="connsiteY7" fmla="*/ 23277 h 35716"/>
                <a:gd name="connsiteX8" fmla="*/ 26028 w 26028"/>
                <a:gd name="connsiteY8" fmla="*/ 27296 h 35716"/>
                <a:gd name="connsiteX9" fmla="*/ 20933 w 26028"/>
                <a:gd name="connsiteY9" fmla="*/ 27296 h 35716"/>
                <a:gd name="connsiteX10" fmla="*/ 20933 w 26028"/>
                <a:gd name="connsiteY10" fmla="*/ 35717 h 35716"/>
                <a:gd name="connsiteX11" fmla="*/ 16124 w 26028"/>
                <a:gd name="connsiteY11" fmla="*/ 35717 h 35716"/>
                <a:gd name="connsiteX12" fmla="*/ 16124 w 26028"/>
                <a:gd name="connsiteY12" fmla="*/ 27296 h 35716"/>
                <a:gd name="connsiteX13" fmla="*/ 0 w 26028"/>
                <a:gd name="connsiteY13" fmla="*/ 27296 h 35716"/>
                <a:gd name="connsiteX14" fmla="*/ 0 w 26028"/>
                <a:gd name="connsiteY14" fmla="*/ 22631 h 35716"/>
                <a:gd name="connsiteX15" fmla="*/ 14856 w 26028"/>
                <a:gd name="connsiteY15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6">
                  <a:moveTo>
                    <a:pt x="16124" y="4211"/>
                  </a:moveTo>
                  <a:lnTo>
                    <a:pt x="3924" y="23277"/>
                  </a:lnTo>
                  <a:lnTo>
                    <a:pt x="16124" y="23277"/>
                  </a:lnTo>
                  <a:lnTo>
                    <a:pt x="16124" y="4211"/>
                  </a:lnTo>
                  <a:moveTo>
                    <a:pt x="14856" y="0"/>
                  </a:moveTo>
                  <a:lnTo>
                    <a:pt x="20933" y="0"/>
                  </a:lnTo>
                  <a:lnTo>
                    <a:pt x="20933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3" y="27296"/>
                  </a:lnTo>
                  <a:lnTo>
                    <a:pt x="20933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BE6D9FBB-D9AE-BD88-D5DE-AF7D27584A42}"/>
                </a:ext>
              </a:extLst>
            </p:cNvPr>
            <p:cNvSpPr/>
            <p:nvPr/>
          </p:nvSpPr>
          <p:spPr>
            <a:xfrm>
              <a:off x="593723" y="3312686"/>
              <a:ext cx="30669" cy="4066"/>
            </a:xfrm>
            <a:custGeom>
              <a:avLst/>
              <a:gdLst>
                <a:gd name="connsiteX0" fmla="*/ 0 w 30669"/>
                <a:gd name="connsiteY0" fmla="*/ 0 h 4066"/>
                <a:gd name="connsiteX1" fmla="*/ 30669 w 30669"/>
                <a:gd name="connsiteY1" fmla="*/ 0 h 4066"/>
                <a:gd name="connsiteX2" fmla="*/ 30669 w 30669"/>
                <a:gd name="connsiteY2" fmla="*/ 4067 h 4066"/>
                <a:gd name="connsiteX3" fmla="*/ 0 w 30669"/>
                <a:gd name="connsiteY3" fmla="*/ 4067 h 4066"/>
                <a:gd name="connsiteX4" fmla="*/ 0 w 30669"/>
                <a:gd name="connsiteY4" fmla="*/ 0 h 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6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E9F364A7-B793-1FF8-18EE-A2F2FE4F9221}"/>
                </a:ext>
              </a:extLst>
            </p:cNvPr>
            <p:cNvSpPr/>
            <p:nvPr/>
          </p:nvSpPr>
          <p:spPr>
            <a:xfrm>
              <a:off x="633316" y="329371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4 w 23516"/>
                <a:gd name="connsiteY1" fmla="*/ 20191 h 37056"/>
                <a:gd name="connsiteX2" fmla="*/ 23516 w 23516"/>
                <a:gd name="connsiteY2" fmla="*/ 25980 h 37056"/>
                <a:gd name="connsiteX3" fmla="*/ 19880 w 23516"/>
                <a:gd name="connsiteY3" fmla="*/ 34162 h 37056"/>
                <a:gd name="connsiteX4" fmla="*/ 9545 w 23516"/>
                <a:gd name="connsiteY4" fmla="*/ 37056 h 37056"/>
                <a:gd name="connsiteX5" fmla="*/ 4904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1 w 23516"/>
                <a:gd name="connsiteY8" fmla="*/ 32392 h 37056"/>
                <a:gd name="connsiteX9" fmla="*/ 9402 w 23516"/>
                <a:gd name="connsiteY9" fmla="*/ 32990 h 37056"/>
                <a:gd name="connsiteX10" fmla="*/ 16315 w 23516"/>
                <a:gd name="connsiteY10" fmla="*/ 31196 h 37056"/>
                <a:gd name="connsiteX11" fmla="*/ 18708 w 23516"/>
                <a:gd name="connsiteY11" fmla="*/ 25980 h 37056"/>
                <a:gd name="connsiteX12" fmla="*/ 16482 w 23516"/>
                <a:gd name="connsiteY12" fmla="*/ 21052 h 37056"/>
                <a:gd name="connsiteX13" fmla="*/ 10334 w 23516"/>
                <a:gd name="connsiteY13" fmla="*/ 19258 h 37056"/>
                <a:gd name="connsiteX14" fmla="*/ 6172 w 23516"/>
                <a:gd name="connsiteY14" fmla="*/ 19258 h 37056"/>
                <a:gd name="connsiteX15" fmla="*/ 6172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0 w 23516"/>
                <a:gd name="connsiteY18" fmla="*/ 9761 h 37056"/>
                <a:gd name="connsiteX19" fmla="*/ 15908 w 23516"/>
                <a:gd name="connsiteY19" fmla="*/ 5550 h 37056"/>
                <a:gd name="connsiteX20" fmla="*/ 10334 w 23516"/>
                <a:gd name="connsiteY20" fmla="*/ 4067 h 37056"/>
                <a:gd name="connsiteX21" fmla="*/ 6076 w 23516"/>
                <a:gd name="connsiteY21" fmla="*/ 4498 h 37056"/>
                <a:gd name="connsiteX22" fmla="*/ 1076 w 23516"/>
                <a:gd name="connsiteY22" fmla="*/ 5837 h 37056"/>
                <a:gd name="connsiteX23" fmla="*/ 1076 w 23516"/>
                <a:gd name="connsiteY23" fmla="*/ 1531 h 37056"/>
                <a:gd name="connsiteX24" fmla="*/ 6220 w 23516"/>
                <a:gd name="connsiteY24" fmla="*/ 383 h 37056"/>
                <a:gd name="connsiteX25" fmla="*/ 10765 w 23516"/>
                <a:gd name="connsiteY25" fmla="*/ 0 h 37056"/>
                <a:gd name="connsiteX26" fmla="*/ 19473 w 23516"/>
                <a:gd name="connsiteY26" fmla="*/ 2512 h 37056"/>
                <a:gd name="connsiteX27" fmla="*/ 22679 w 23516"/>
                <a:gd name="connsiteY27" fmla="*/ 9258 h 37056"/>
                <a:gd name="connsiteX28" fmla="*/ 20980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0" y="17599"/>
                    <a:pt x="20263" y="18628"/>
                    <a:pt x="21554" y="20191"/>
                  </a:cubicBezTo>
                  <a:cubicBezTo>
                    <a:pt x="22862" y="21754"/>
                    <a:pt x="23516" y="23684"/>
                    <a:pt x="23516" y="25980"/>
                  </a:cubicBezTo>
                  <a:cubicBezTo>
                    <a:pt x="23516" y="29505"/>
                    <a:pt x="22304" y="32232"/>
                    <a:pt x="19880" y="34162"/>
                  </a:cubicBezTo>
                  <a:cubicBezTo>
                    <a:pt x="17456" y="36091"/>
                    <a:pt x="14010" y="37056"/>
                    <a:pt x="9545" y="37056"/>
                  </a:cubicBezTo>
                  <a:cubicBezTo>
                    <a:pt x="8046" y="37056"/>
                    <a:pt x="6499" y="36905"/>
                    <a:pt x="4904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39" y="31403"/>
                    <a:pt x="2806" y="31993"/>
                    <a:pt x="4401" y="32392"/>
                  </a:cubicBezTo>
                  <a:cubicBezTo>
                    <a:pt x="5997" y="32790"/>
                    <a:pt x="7663" y="32990"/>
                    <a:pt x="9402" y="32990"/>
                  </a:cubicBezTo>
                  <a:cubicBezTo>
                    <a:pt x="12432" y="32990"/>
                    <a:pt x="14736" y="32392"/>
                    <a:pt x="16315" y="31196"/>
                  </a:cubicBezTo>
                  <a:cubicBezTo>
                    <a:pt x="17910" y="30000"/>
                    <a:pt x="18708" y="28261"/>
                    <a:pt x="18708" y="25980"/>
                  </a:cubicBezTo>
                  <a:cubicBezTo>
                    <a:pt x="18708" y="23875"/>
                    <a:pt x="17966" y="22233"/>
                    <a:pt x="16482" y="21052"/>
                  </a:cubicBezTo>
                  <a:cubicBezTo>
                    <a:pt x="15015" y="19856"/>
                    <a:pt x="12966" y="19258"/>
                    <a:pt x="10334" y="19258"/>
                  </a:cubicBezTo>
                  <a:lnTo>
                    <a:pt x="6172" y="19258"/>
                  </a:lnTo>
                  <a:lnTo>
                    <a:pt x="6172" y="15287"/>
                  </a:lnTo>
                  <a:lnTo>
                    <a:pt x="10526" y="15287"/>
                  </a:lnTo>
                  <a:cubicBezTo>
                    <a:pt x="12902" y="15287"/>
                    <a:pt x="14720" y="14816"/>
                    <a:pt x="15981" y="13875"/>
                  </a:cubicBezTo>
                  <a:cubicBezTo>
                    <a:pt x="17240" y="12918"/>
                    <a:pt x="17870" y="11547"/>
                    <a:pt x="17870" y="9761"/>
                  </a:cubicBezTo>
                  <a:cubicBezTo>
                    <a:pt x="17870" y="7926"/>
                    <a:pt x="17217" y="6523"/>
                    <a:pt x="15908" y="5550"/>
                  </a:cubicBezTo>
                  <a:cubicBezTo>
                    <a:pt x="14617" y="4561"/>
                    <a:pt x="12758" y="4067"/>
                    <a:pt x="10334" y="4067"/>
                  </a:cubicBezTo>
                  <a:cubicBezTo>
                    <a:pt x="9011" y="4067"/>
                    <a:pt x="7591" y="4211"/>
                    <a:pt x="6076" y="4498"/>
                  </a:cubicBezTo>
                  <a:cubicBezTo>
                    <a:pt x="4561" y="4785"/>
                    <a:pt x="2894" y="5231"/>
                    <a:pt x="1076" y="5837"/>
                  </a:cubicBezTo>
                  <a:lnTo>
                    <a:pt x="1076" y="1531"/>
                  </a:lnTo>
                  <a:cubicBezTo>
                    <a:pt x="2910" y="1021"/>
                    <a:pt x="4625" y="638"/>
                    <a:pt x="6220" y="383"/>
                  </a:cubicBezTo>
                  <a:cubicBezTo>
                    <a:pt x="7830" y="128"/>
                    <a:pt x="9346" y="0"/>
                    <a:pt x="10765" y="0"/>
                  </a:cubicBezTo>
                  <a:cubicBezTo>
                    <a:pt x="14433" y="0"/>
                    <a:pt x="17336" y="837"/>
                    <a:pt x="19473" y="2512"/>
                  </a:cubicBezTo>
                  <a:cubicBezTo>
                    <a:pt x="21610" y="4171"/>
                    <a:pt x="22679" y="6419"/>
                    <a:pt x="22679" y="9258"/>
                  </a:cubicBezTo>
                  <a:cubicBezTo>
                    <a:pt x="22679" y="11236"/>
                    <a:pt x="22112" y="12910"/>
                    <a:pt x="20980" y="14282"/>
                  </a:cubicBezTo>
                  <a:cubicBezTo>
                    <a:pt x="19848" y="15637"/>
                    <a:pt x="18237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4D8DDD53-1819-8834-7FC1-EA99C032184D}"/>
                </a:ext>
              </a:extLst>
            </p:cNvPr>
            <p:cNvSpPr/>
            <p:nvPr/>
          </p:nvSpPr>
          <p:spPr>
            <a:xfrm>
              <a:off x="594704" y="3192510"/>
              <a:ext cx="30669" cy="4067"/>
            </a:xfrm>
            <a:custGeom>
              <a:avLst/>
              <a:gdLst>
                <a:gd name="connsiteX0" fmla="*/ 0 w 30669"/>
                <a:gd name="connsiteY0" fmla="*/ 0 h 4067"/>
                <a:gd name="connsiteX1" fmla="*/ 30669 w 30669"/>
                <a:gd name="connsiteY1" fmla="*/ 0 h 4067"/>
                <a:gd name="connsiteX2" fmla="*/ 30669 w 30669"/>
                <a:gd name="connsiteY2" fmla="*/ 4067 h 4067"/>
                <a:gd name="connsiteX3" fmla="*/ 0 w 30669"/>
                <a:gd name="connsiteY3" fmla="*/ 4067 h 4067"/>
                <a:gd name="connsiteX4" fmla="*/ 0 w 30669"/>
                <a:gd name="connsiteY4" fmla="*/ 0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7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6616AC31-6421-725C-DC86-374402693586}"/>
                </a:ext>
              </a:extLst>
            </p:cNvPr>
            <p:cNvSpPr/>
            <p:nvPr/>
          </p:nvSpPr>
          <p:spPr>
            <a:xfrm>
              <a:off x="634153" y="3173539"/>
              <a:ext cx="22679" cy="36362"/>
            </a:xfrm>
            <a:custGeom>
              <a:avLst/>
              <a:gdLst>
                <a:gd name="connsiteX0" fmla="*/ 5813 w 22679"/>
                <a:gd name="connsiteY0" fmla="*/ 32296 h 36362"/>
                <a:gd name="connsiteX1" fmla="*/ 22679 w 22679"/>
                <a:gd name="connsiteY1" fmla="*/ 32296 h 36362"/>
                <a:gd name="connsiteX2" fmla="*/ 22679 w 22679"/>
                <a:gd name="connsiteY2" fmla="*/ 36362 h 36362"/>
                <a:gd name="connsiteX3" fmla="*/ 0 w 22679"/>
                <a:gd name="connsiteY3" fmla="*/ 36362 h 36362"/>
                <a:gd name="connsiteX4" fmla="*/ 0 w 22679"/>
                <a:gd name="connsiteY4" fmla="*/ 32296 h 36362"/>
                <a:gd name="connsiteX5" fmla="*/ 7488 w 22679"/>
                <a:gd name="connsiteY5" fmla="*/ 24664 h 36362"/>
                <a:gd name="connsiteX6" fmla="*/ 13469 w 22679"/>
                <a:gd name="connsiteY6" fmla="*/ 18469 h 36362"/>
                <a:gd name="connsiteX7" fmla="*/ 16699 w 22679"/>
                <a:gd name="connsiteY7" fmla="*/ 14067 h 36362"/>
                <a:gd name="connsiteX8" fmla="*/ 17632 w 22679"/>
                <a:gd name="connsiteY8" fmla="*/ 10502 h 36362"/>
                <a:gd name="connsiteX9" fmla="*/ 15622 w 22679"/>
                <a:gd name="connsiteY9" fmla="*/ 5861 h 36362"/>
                <a:gd name="connsiteX10" fmla="*/ 10430 w 22679"/>
                <a:gd name="connsiteY10" fmla="*/ 4067 h 36362"/>
                <a:gd name="connsiteX11" fmla="*/ 5622 w 22679"/>
                <a:gd name="connsiteY11" fmla="*/ 4856 h 36362"/>
                <a:gd name="connsiteX12" fmla="*/ 239 w 22679"/>
                <a:gd name="connsiteY12" fmla="*/ 7249 h 36362"/>
                <a:gd name="connsiteX13" fmla="*/ 239 w 22679"/>
                <a:gd name="connsiteY13" fmla="*/ 2368 h 36362"/>
                <a:gd name="connsiteX14" fmla="*/ 5694 w 22679"/>
                <a:gd name="connsiteY14" fmla="*/ 598 h 36362"/>
                <a:gd name="connsiteX15" fmla="*/ 10335 w 22679"/>
                <a:gd name="connsiteY15" fmla="*/ 0 h 36362"/>
                <a:gd name="connsiteX16" fmla="*/ 19187 w 22679"/>
                <a:gd name="connsiteY16" fmla="*/ 2775 h 36362"/>
                <a:gd name="connsiteX17" fmla="*/ 22488 w 22679"/>
                <a:gd name="connsiteY17" fmla="*/ 10191 h 36362"/>
                <a:gd name="connsiteX18" fmla="*/ 21650 w 22679"/>
                <a:gd name="connsiteY18" fmla="*/ 14378 h 36362"/>
                <a:gd name="connsiteX19" fmla="*/ 18660 w 22679"/>
                <a:gd name="connsiteY19" fmla="*/ 19018 h 36362"/>
                <a:gd name="connsiteX20" fmla="*/ 14856 w 22679"/>
                <a:gd name="connsiteY20" fmla="*/ 23038 h 36362"/>
                <a:gd name="connsiteX21" fmla="*/ 5813 w 22679"/>
                <a:gd name="connsiteY21" fmla="*/ 32296 h 36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2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2"/>
                  </a:lnTo>
                  <a:lnTo>
                    <a:pt x="0" y="36362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4"/>
                  </a:cubicBezTo>
                  <a:cubicBezTo>
                    <a:pt x="10662" y="21459"/>
                    <a:pt x="12656" y="19393"/>
                    <a:pt x="13469" y="18469"/>
                  </a:cubicBezTo>
                  <a:cubicBezTo>
                    <a:pt x="15016" y="16730"/>
                    <a:pt x="16092" y="15262"/>
                    <a:pt x="16699" y="14067"/>
                  </a:cubicBezTo>
                  <a:cubicBezTo>
                    <a:pt x="17320" y="12854"/>
                    <a:pt x="17632" y="11666"/>
                    <a:pt x="17632" y="10502"/>
                  </a:cubicBezTo>
                  <a:cubicBezTo>
                    <a:pt x="17632" y="8604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3" y="6180"/>
                    <a:pt x="239" y="7249"/>
                  </a:cubicBezTo>
                  <a:lnTo>
                    <a:pt x="239" y="2368"/>
                  </a:lnTo>
                  <a:cubicBezTo>
                    <a:pt x="2185" y="1587"/>
                    <a:pt x="4003" y="996"/>
                    <a:pt x="5694" y="598"/>
                  </a:cubicBezTo>
                  <a:cubicBezTo>
                    <a:pt x="7384" y="199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8"/>
                    <a:pt x="22209" y="13054"/>
                    <a:pt x="21650" y="14378"/>
                  </a:cubicBezTo>
                  <a:cubicBezTo>
                    <a:pt x="21108" y="15685"/>
                    <a:pt x="20111" y="17232"/>
                    <a:pt x="18660" y="19018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4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FA49E25-51E3-7DD2-7AC7-EA467DD72304}"/>
                </a:ext>
              </a:extLst>
            </p:cNvPr>
            <p:cNvSpPr/>
            <p:nvPr/>
          </p:nvSpPr>
          <p:spPr>
            <a:xfrm>
              <a:off x="594321" y="3072334"/>
              <a:ext cx="30668" cy="4067"/>
            </a:xfrm>
            <a:custGeom>
              <a:avLst/>
              <a:gdLst>
                <a:gd name="connsiteX0" fmla="*/ 0 w 30668"/>
                <a:gd name="connsiteY0" fmla="*/ 0 h 4067"/>
                <a:gd name="connsiteX1" fmla="*/ 30669 w 30668"/>
                <a:gd name="connsiteY1" fmla="*/ 0 h 4067"/>
                <a:gd name="connsiteX2" fmla="*/ 30669 w 30668"/>
                <a:gd name="connsiteY2" fmla="*/ 4067 h 4067"/>
                <a:gd name="connsiteX3" fmla="*/ 0 w 30668"/>
                <a:gd name="connsiteY3" fmla="*/ 4067 h 4067"/>
                <a:gd name="connsiteX4" fmla="*/ 0 w 30668"/>
                <a:gd name="connsiteY4" fmla="*/ 0 h 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7">
                  <a:moveTo>
                    <a:pt x="0" y="0"/>
                  </a:moveTo>
                  <a:lnTo>
                    <a:pt x="30669" y="0"/>
                  </a:lnTo>
                  <a:lnTo>
                    <a:pt x="30669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CABDA33-66A4-07EC-26D3-2EAE7D070706}"/>
                </a:ext>
              </a:extLst>
            </p:cNvPr>
            <p:cNvSpPr/>
            <p:nvPr/>
          </p:nvSpPr>
          <p:spPr>
            <a:xfrm>
              <a:off x="635564" y="3054009"/>
              <a:ext cx="21267" cy="35716"/>
            </a:xfrm>
            <a:custGeom>
              <a:avLst/>
              <a:gdLst>
                <a:gd name="connsiteX0" fmla="*/ 694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2 h 35716"/>
                <a:gd name="connsiteX3" fmla="*/ 0 w 21267"/>
                <a:gd name="connsiteY3" fmla="*/ 6124 h 35716"/>
                <a:gd name="connsiteX4" fmla="*/ 0 w 21267"/>
                <a:gd name="connsiteY4" fmla="*/ 1723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8 w 21267"/>
                <a:gd name="connsiteY8" fmla="*/ 31650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50"/>
                  </a:moveTo>
                  <a:lnTo>
                    <a:pt x="8588" y="31650"/>
                  </a:lnTo>
                  <a:lnTo>
                    <a:pt x="8588" y="4402"/>
                  </a:lnTo>
                  <a:lnTo>
                    <a:pt x="0" y="6124"/>
                  </a:lnTo>
                  <a:lnTo>
                    <a:pt x="0" y="1723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8" y="31650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930D477-CC6C-440B-C443-AADA9E8DBE0F}"/>
                </a:ext>
              </a:extLst>
            </p:cNvPr>
            <p:cNvSpPr/>
            <p:nvPr/>
          </p:nvSpPr>
          <p:spPr>
            <a:xfrm>
              <a:off x="632144" y="2933187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0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A20FC77-DA87-0834-5D3E-B80A50F0D1E9}"/>
                </a:ext>
              </a:extLst>
            </p:cNvPr>
            <p:cNvSpPr/>
            <p:nvPr/>
          </p:nvSpPr>
          <p:spPr>
            <a:xfrm>
              <a:off x="535793" y="3348106"/>
              <a:ext cx="25672" cy="24870"/>
            </a:xfrm>
            <a:custGeom>
              <a:avLst/>
              <a:gdLst>
                <a:gd name="connsiteX0" fmla="*/ 3956 w 25672"/>
                <a:gd name="connsiteY0" fmla="*/ 0 h 24870"/>
                <a:gd name="connsiteX1" fmla="*/ 6086 w 25672"/>
                <a:gd name="connsiteY1" fmla="*/ 194 h 24870"/>
                <a:gd name="connsiteX2" fmla="*/ 9544 w 25672"/>
                <a:gd name="connsiteY2" fmla="*/ 858 h 24870"/>
                <a:gd name="connsiteX3" fmla="*/ 13749 w 25672"/>
                <a:gd name="connsiteY3" fmla="*/ 2020 h 24870"/>
                <a:gd name="connsiteX4" fmla="*/ 18065 w 25672"/>
                <a:gd name="connsiteY4" fmla="*/ 3735 h 24870"/>
                <a:gd name="connsiteX5" fmla="*/ 21883 w 25672"/>
                <a:gd name="connsiteY5" fmla="*/ 6031 h 24870"/>
                <a:gd name="connsiteX6" fmla="*/ 24622 w 25672"/>
                <a:gd name="connsiteY6" fmla="*/ 9018 h 24870"/>
                <a:gd name="connsiteX7" fmla="*/ 25673 w 25672"/>
                <a:gd name="connsiteY7" fmla="*/ 12726 h 24870"/>
                <a:gd name="connsiteX8" fmla="*/ 25535 w 25672"/>
                <a:gd name="connsiteY8" fmla="*/ 14524 h 24870"/>
                <a:gd name="connsiteX9" fmla="*/ 24954 w 25672"/>
                <a:gd name="connsiteY9" fmla="*/ 16516 h 24870"/>
                <a:gd name="connsiteX10" fmla="*/ 23792 w 25672"/>
                <a:gd name="connsiteY10" fmla="*/ 18425 h 24870"/>
                <a:gd name="connsiteX11" fmla="*/ 21717 w 25672"/>
                <a:gd name="connsiteY11" fmla="*/ 19780 h 24870"/>
                <a:gd name="connsiteX12" fmla="*/ 18646 w 25672"/>
                <a:gd name="connsiteY12" fmla="*/ 20334 h 24870"/>
                <a:gd name="connsiteX13" fmla="*/ 14441 w 25672"/>
                <a:gd name="connsiteY13" fmla="*/ 19670 h 24870"/>
                <a:gd name="connsiteX14" fmla="*/ 7027 w 25672"/>
                <a:gd name="connsiteY14" fmla="*/ 17097 h 24870"/>
                <a:gd name="connsiteX15" fmla="*/ 3043 w 25672"/>
                <a:gd name="connsiteY15" fmla="*/ 16129 h 24870"/>
                <a:gd name="connsiteX16" fmla="*/ 2020 w 25672"/>
                <a:gd name="connsiteY16" fmla="*/ 16267 h 24870"/>
                <a:gd name="connsiteX17" fmla="*/ 1466 w 25672"/>
                <a:gd name="connsiteY17" fmla="*/ 16682 h 24870"/>
                <a:gd name="connsiteX18" fmla="*/ 1273 w 25672"/>
                <a:gd name="connsiteY18" fmla="*/ 17124 h 24870"/>
                <a:gd name="connsiteX19" fmla="*/ 1245 w 25672"/>
                <a:gd name="connsiteY19" fmla="*/ 17540 h 24870"/>
                <a:gd name="connsiteX20" fmla="*/ 2822 w 25672"/>
                <a:gd name="connsiteY20" fmla="*/ 20610 h 24870"/>
                <a:gd name="connsiteX21" fmla="*/ 8272 w 25672"/>
                <a:gd name="connsiteY21" fmla="*/ 23266 h 24870"/>
                <a:gd name="connsiteX22" fmla="*/ 9129 w 25672"/>
                <a:gd name="connsiteY22" fmla="*/ 23626 h 24870"/>
                <a:gd name="connsiteX23" fmla="*/ 9295 w 25672"/>
                <a:gd name="connsiteY23" fmla="*/ 24179 h 24870"/>
                <a:gd name="connsiteX24" fmla="*/ 8714 w 25672"/>
                <a:gd name="connsiteY24" fmla="*/ 24871 h 24870"/>
                <a:gd name="connsiteX25" fmla="*/ 7912 w 25672"/>
                <a:gd name="connsiteY25" fmla="*/ 24677 h 24870"/>
                <a:gd name="connsiteX26" fmla="*/ 6252 w 25672"/>
                <a:gd name="connsiteY26" fmla="*/ 24124 h 24870"/>
                <a:gd name="connsiteX27" fmla="*/ 4177 w 25672"/>
                <a:gd name="connsiteY27" fmla="*/ 23127 h 24870"/>
                <a:gd name="connsiteX28" fmla="*/ 2158 w 25672"/>
                <a:gd name="connsiteY28" fmla="*/ 21717 h 24870"/>
                <a:gd name="connsiteX29" fmla="*/ 609 w 25672"/>
                <a:gd name="connsiteY29" fmla="*/ 19780 h 24870"/>
                <a:gd name="connsiteX30" fmla="*/ 0 w 25672"/>
                <a:gd name="connsiteY30" fmla="*/ 17374 h 24870"/>
                <a:gd name="connsiteX31" fmla="*/ 1356 w 25672"/>
                <a:gd name="connsiteY31" fmla="*/ 14026 h 24870"/>
                <a:gd name="connsiteX32" fmla="*/ 4648 w 25672"/>
                <a:gd name="connsiteY32" fmla="*/ 12726 h 24870"/>
                <a:gd name="connsiteX33" fmla="*/ 7470 w 25672"/>
                <a:gd name="connsiteY33" fmla="*/ 13417 h 24870"/>
                <a:gd name="connsiteX34" fmla="*/ 12145 w 25672"/>
                <a:gd name="connsiteY34" fmla="*/ 15105 h 24870"/>
                <a:gd name="connsiteX35" fmla="*/ 15824 w 25672"/>
                <a:gd name="connsiteY35" fmla="*/ 16184 h 24870"/>
                <a:gd name="connsiteX36" fmla="*/ 19476 w 25672"/>
                <a:gd name="connsiteY36" fmla="*/ 16709 h 24870"/>
                <a:gd name="connsiteX37" fmla="*/ 23072 w 25672"/>
                <a:gd name="connsiteY37" fmla="*/ 15658 h 24870"/>
                <a:gd name="connsiteX38" fmla="*/ 24400 w 25672"/>
                <a:gd name="connsiteY38" fmla="*/ 12504 h 24870"/>
                <a:gd name="connsiteX39" fmla="*/ 23045 w 25672"/>
                <a:gd name="connsiteY39" fmla="*/ 8936 h 24870"/>
                <a:gd name="connsiteX40" fmla="*/ 19697 w 25672"/>
                <a:gd name="connsiteY40" fmla="*/ 6086 h 24870"/>
                <a:gd name="connsiteX41" fmla="*/ 15492 w 25672"/>
                <a:gd name="connsiteY41" fmla="*/ 4094 h 24870"/>
                <a:gd name="connsiteX42" fmla="*/ 11564 w 25672"/>
                <a:gd name="connsiteY42" fmla="*/ 2849 h 24870"/>
                <a:gd name="connsiteX43" fmla="*/ 9046 w 25672"/>
                <a:gd name="connsiteY43" fmla="*/ 2434 h 24870"/>
                <a:gd name="connsiteX44" fmla="*/ 4426 w 25672"/>
                <a:gd name="connsiteY44" fmla="*/ 4344 h 24870"/>
                <a:gd name="connsiteX45" fmla="*/ 3569 w 25672"/>
                <a:gd name="connsiteY45" fmla="*/ 5063 h 24870"/>
                <a:gd name="connsiteX46" fmla="*/ 2711 w 25672"/>
                <a:gd name="connsiteY46" fmla="*/ 5257 h 24870"/>
                <a:gd name="connsiteX47" fmla="*/ 885 w 25672"/>
                <a:gd name="connsiteY47" fmla="*/ 4398 h 24870"/>
                <a:gd name="connsiteX48" fmla="*/ 0 w 25672"/>
                <a:gd name="connsiteY48" fmla="*/ 2490 h 24870"/>
                <a:gd name="connsiteX49" fmla="*/ 941 w 25672"/>
                <a:gd name="connsiteY49" fmla="*/ 775 h 24870"/>
                <a:gd name="connsiteX50" fmla="*/ 3956 w 25672"/>
                <a:gd name="connsiteY50" fmla="*/ 0 h 2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672" h="24870">
                  <a:moveTo>
                    <a:pt x="3956" y="0"/>
                  </a:moveTo>
                  <a:cubicBezTo>
                    <a:pt x="4436" y="0"/>
                    <a:pt x="5146" y="64"/>
                    <a:pt x="6086" y="194"/>
                  </a:cubicBezTo>
                  <a:cubicBezTo>
                    <a:pt x="7027" y="323"/>
                    <a:pt x="8180" y="544"/>
                    <a:pt x="9544" y="858"/>
                  </a:cubicBezTo>
                  <a:cubicBezTo>
                    <a:pt x="10909" y="1171"/>
                    <a:pt x="12311" y="1558"/>
                    <a:pt x="13749" y="2020"/>
                  </a:cubicBezTo>
                  <a:cubicBezTo>
                    <a:pt x="15188" y="2462"/>
                    <a:pt x="16627" y="3034"/>
                    <a:pt x="18065" y="3735"/>
                  </a:cubicBezTo>
                  <a:cubicBezTo>
                    <a:pt x="19485" y="4436"/>
                    <a:pt x="20758" y="5201"/>
                    <a:pt x="21883" y="6031"/>
                  </a:cubicBezTo>
                  <a:cubicBezTo>
                    <a:pt x="23008" y="6861"/>
                    <a:pt x="23921" y="7857"/>
                    <a:pt x="24622" y="9018"/>
                  </a:cubicBezTo>
                  <a:cubicBezTo>
                    <a:pt x="25322" y="10181"/>
                    <a:pt x="25673" y="11417"/>
                    <a:pt x="25673" y="12726"/>
                  </a:cubicBezTo>
                  <a:cubicBezTo>
                    <a:pt x="25673" y="13335"/>
                    <a:pt x="25627" y="13934"/>
                    <a:pt x="25535" y="14524"/>
                  </a:cubicBezTo>
                  <a:cubicBezTo>
                    <a:pt x="25442" y="15114"/>
                    <a:pt x="25249" y="15778"/>
                    <a:pt x="24954" y="16516"/>
                  </a:cubicBezTo>
                  <a:cubicBezTo>
                    <a:pt x="24658" y="17253"/>
                    <a:pt x="24271" y="17890"/>
                    <a:pt x="23792" y="18425"/>
                  </a:cubicBezTo>
                  <a:cubicBezTo>
                    <a:pt x="23294" y="18959"/>
                    <a:pt x="22602" y="19411"/>
                    <a:pt x="21717" y="19780"/>
                  </a:cubicBezTo>
                  <a:cubicBezTo>
                    <a:pt x="20831" y="20149"/>
                    <a:pt x="19808" y="20334"/>
                    <a:pt x="18646" y="20334"/>
                  </a:cubicBezTo>
                  <a:cubicBezTo>
                    <a:pt x="17447" y="20334"/>
                    <a:pt x="16046" y="20112"/>
                    <a:pt x="14441" y="19670"/>
                  </a:cubicBezTo>
                  <a:cubicBezTo>
                    <a:pt x="12818" y="19208"/>
                    <a:pt x="10347" y="18351"/>
                    <a:pt x="7027" y="17097"/>
                  </a:cubicBezTo>
                  <a:cubicBezTo>
                    <a:pt x="5312" y="16451"/>
                    <a:pt x="3984" y="16129"/>
                    <a:pt x="3043" y="16129"/>
                  </a:cubicBezTo>
                  <a:cubicBezTo>
                    <a:pt x="2619" y="16129"/>
                    <a:pt x="2278" y="16175"/>
                    <a:pt x="2020" y="16267"/>
                  </a:cubicBezTo>
                  <a:cubicBezTo>
                    <a:pt x="1743" y="16359"/>
                    <a:pt x="1558" y="16497"/>
                    <a:pt x="1466" y="16682"/>
                  </a:cubicBezTo>
                  <a:cubicBezTo>
                    <a:pt x="1356" y="16866"/>
                    <a:pt x="1291" y="17014"/>
                    <a:pt x="1273" y="17124"/>
                  </a:cubicBezTo>
                  <a:cubicBezTo>
                    <a:pt x="1254" y="17217"/>
                    <a:pt x="1245" y="17355"/>
                    <a:pt x="1245" y="17540"/>
                  </a:cubicBezTo>
                  <a:cubicBezTo>
                    <a:pt x="1245" y="18554"/>
                    <a:pt x="1771" y="19577"/>
                    <a:pt x="2822" y="20610"/>
                  </a:cubicBezTo>
                  <a:cubicBezTo>
                    <a:pt x="3873" y="21643"/>
                    <a:pt x="5690" y="22529"/>
                    <a:pt x="8272" y="23266"/>
                  </a:cubicBezTo>
                  <a:cubicBezTo>
                    <a:pt x="8733" y="23413"/>
                    <a:pt x="9019" y="23533"/>
                    <a:pt x="9129" y="23626"/>
                  </a:cubicBezTo>
                  <a:cubicBezTo>
                    <a:pt x="9240" y="23718"/>
                    <a:pt x="9295" y="23902"/>
                    <a:pt x="9295" y="24179"/>
                  </a:cubicBezTo>
                  <a:cubicBezTo>
                    <a:pt x="9277" y="24640"/>
                    <a:pt x="9083" y="24871"/>
                    <a:pt x="8714" y="24871"/>
                  </a:cubicBezTo>
                  <a:cubicBezTo>
                    <a:pt x="8604" y="24871"/>
                    <a:pt x="8336" y="24806"/>
                    <a:pt x="7912" y="24677"/>
                  </a:cubicBezTo>
                  <a:cubicBezTo>
                    <a:pt x="7470" y="24548"/>
                    <a:pt x="6916" y="24363"/>
                    <a:pt x="6252" y="24124"/>
                  </a:cubicBezTo>
                  <a:cubicBezTo>
                    <a:pt x="5570" y="23884"/>
                    <a:pt x="4878" y="23552"/>
                    <a:pt x="4177" y="23127"/>
                  </a:cubicBezTo>
                  <a:cubicBezTo>
                    <a:pt x="3458" y="22703"/>
                    <a:pt x="2785" y="22233"/>
                    <a:pt x="2158" y="21717"/>
                  </a:cubicBezTo>
                  <a:cubicBezTo>
                    <a:pt x="1531" y="21182"/>
                    <a:pt x="1014" y="20537"/>
                    <a:pt x="609" y="19780"/>
                  </a:cubicBezTo>
                  <a:cubicBezTo>
                    <a:pt x="203" y="19024"/>
                    <a:pt x="0" y="18222"/>
                    <a:pt x="0" y="17374"/>
                  </a:cubicBezTo>
                  <a:cubicBezTo>
                    <a:pt x="0" y="15990"/>
                    <a:pt x="452" y="14874"/>
                    <a:pt x="1356" y="14026"/>
                  </a:cubicBezTo>
                  <a:cubicBezTo>
                    <a:pt x="2241" y="13159"/>
                    <a:pt x="3338" y="12726"/>
                    <a:pt x="4648" y="12726"/>
                  </a:cubicBezTo>
                  <a:cubicBezTo>
                    <a:pt x="5367" y="12726"/>
                    <a:pt x="6308" y="12956"/>
                    <a:pt x="7470" y="13417"/>
                  </a:cubicBezTo>
                  <a:cubicBezTo>
                    <a:pt x="9572" y="14192"/>
                    <a:pt x="11130" y="14755"/>
                    <a:pt x="12145" y="15105"/>
                  </a:cubicBezTo>
                  <a:cubicBezTo>
                    <a:pt x="13159" y="15455"/>
                    <a:pt x="14386" y="15815"/>
                    <a:pt x="15824" y="16184"/>
                  </a:cubicBezTo>
                  <a:cubicBezTo>
                    <a:pt x="17263" y="16534"/>
                    <a:pt x="18480" y="16709"/>
                    <a:pt x="19476" y="16709"/>
                  </a:cubicBezTo>
                  <a:cubicBezTo>
                    <a:pt x="20988" y="16709"/>
                    <a:pt x="22187" y="16359"/>
                    <a:pt x="23072" y="15658"/>
                  </a:cubicBezTo>
                  <a:cubicBezTo>
                    <a:pt x="23958" y="14957"/>
                    <a:pt x="24400" y="13906"/>
                    <a:pt x="24400" y="12504"/>
                  </a:cubicBezTo>
                  <a:cubicBezTo>
                    <a:pt x="24400" y="11250"/>
                    <a:pt x="23948" y="10061"/>
                    <a:pt x="23045" y="8936"/>
                  </a:cubicBezTo>
                  <a:cubicBezTo>
                    <a:pt x="22122" y="7792"/>
                    <a:pt x="21007" y="6843"/>
                    <a:pt x="19697" y="6086"/>
                  </a:cubicBezTo>
                  <a:cubicBezTo>
                    <a:pt x="18369" y="5330"/>
                    <a:pt x="16968" y="4666"/>
                    <a:pt x="15492" y="4094"/>
                  </a:cubicBezTo>
                  <a:cubicBezTo>
                    <a:pt x="13998" y="3523"/>
                    <a:pt x="12689" y="3108"/>
                    <a:pt x="11564" y="2849"/>
                  </a:cubicBezTo>
                  <a:cubicBezTo>
                    <a:pt x="10420" y="2572"/>
                    <a:pt x="9581" y="2434"/>
                    <a:pt x="9046" y="2434"/>
                  </a:cubicBezTo>
                  <a:cubicBezTo>
                    <a:pt x="7184" y="2434"/>
                    <a:pt x="5644" y="3071"/>
                    <a:pt x="4426" y="4344"/>
                  </a:cubicBezTo>
                  <a:cubicBezTo>
                    <a:pt x="4076" y="4694"/>
                    <a:pt x="3790" y="4934"/>
                    <a:pt x="3569" y="5063"/>
                  </a:cubicBezTo>
                  <a:cubicBezTo>
                    <a:pt x="3347" y="5192"/>
                    <a:pt x="3062" y="5257"/>
                    <a:pt x="2711" y="5257"/>
                  </a:cubicBezTo>
                  <a:cubicBezTo>
                    <a:pt x="2066" y="5257"/>
                    <a:pt x="1457" y="4971"/>
                    <a:pt x="885" y="4398"/>
                  </a:cubicBezTo>
                  <a:cubicBezTo>
                    <a:pt x="295" y="3809"/>
                    <a:pt x="0" y="3172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68" y="258"/>
                    <a:pt x="2573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5004A61-EBA9-984E-5571-84EDB5596AD1}"/>
                </a:ext>
              </a:extLst>
            </p:cNvPr>
            <p:cNvSpPr/>
            <p:nvPr/>
          </p:nvSpPr>
          <p:spPr>
            <a:xfrm>
              <a:off x="518337" y="3327187"/>
              <a:ext cx="56657" cy="13140"/>
            </a:xfrm>
            <a:custGeom>
              <a:avLst/>
              <a:gdLst>
                <a:gd name="connsiteX0" fmla="*/ 28329 w 56657"/>
                <a:gd name="connsiteY0" fmla="*/ 13140 h 13140"/>
                <a:gd name="connsiteX1" fmla="*/ 11038 w 56657"/>
                <a:gd name="connsiteY1" fmla="*/ 9572 h 13140"/>
                <a:gd name="connsiteX2" fmla="*/ 5090 w 56657"/>
                <a:gd name="connsiteY2" fmla="*/ 5920 h 13140"/>
                <a:gd name="connsiteX3" fmla="*/ 1190 w 56657"/>
                <a:gd name="connsiteY3" fmla="*/ 2379 h 13140"/>
                <a:gd name="connsiteX4" fmla="*/ 0 w 56657"/>
                <a:gd name="connsiteY4" fmla="*/ 581 h 13140"/>
                <a:gd name="connsiteX5" fmla="*/ 553 w 56657"/>
                <a:gd name="connsiteY5" fmla="*/ 0 h 13140"/>
                <a:gd name="connsiteX6" fmla="*/ 1522 w 56657"/>
                <a:gd name="connsiteY6" fmla="*/ 746 h 13140"/>
                <a:gd name="connsiteX7" fmla="*/ 28329 w 56657"/>
                <a:gd name="connsiteY7" fmla="*/ 9848 h 13140"/>
                <a:gd name="connsiteX8" fmla="*/ 54831 w 56657"/>
                <a:gd name="connsiteY8" fmla="*/ 968 h 13140"/>
                <a:gd name="connsiteX9" fmla="*/ 56104 w 56657"/>
                <a:gd name="connsiteY9" fmla="*/ 0 h 13140"/>
                <a:gd name="connsiteX10" fmla="*/ 56657 w 56657"/>
                <a:gd name="connsiteY10" fmla="*/ 581 h 13140"/>
                <a:gd name="connsiteX11" fmla="*/ 55523 w 56657"/>
                <a:gd name="connsiteY11" fmla="*/ 2324 h 13140"/>
                <a:gd name="connsiteX12" fmla="*/ 51788 w 56657"/>
                <a:gd name="connsiteY12" fmla="*/ 5782 h 13140"/>
                <a:gd name="connsiteX13" fmla="*/ 46006 w 56657"/>
                <a:gd name="connsiteY13" fmla="*/ 9406 h 13140"/>
                <a:gd name="connsiteX14" fmla="*/ 28329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28329" y="13140"/>
                  </a:moveTo>
                  <a:cubicBezTo>
                    <a:pt x="21947" y="13140"/>
                    <a:pt x="16184" y="11951"/>
                    <a:pt x="11038" y="9572"/>
                  </a:cubicBezTo>
                  <a:cubicBezTo>
                    <a:pt x="8880" y="8558"/>
                    <a:pt x="6898" y="7340"/>
                    <a:pt x="5090" y="5920"/>
                  </a:cubicBezTo>
                  <a:cubicBezTo>
                    <a:pt x="3283" y="4499"/>
                    <a:pt x="1983" y="3320"/>
                    <a:pt x="1190" y="2379"/>
                  </a:cubicBezTo>
                  <a:cubicBezTo>
                    <a:pt x="397" y="1438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6"/>
                  </a:cubicBezTo>
                  <a:cubicBezTo>
                    <a:pt x="7718" y="6833"/>
                    <a:pt x="16654" y="9866"/>
                    <a:pt x="28329" y="9848"/>
                  </a:cubicBezTo>
                  <a:cubicBezTo>
                    <a:pt x="40040" y="9848"/>
                    <a:pt x="48874" y="6888"/>
                    <a:pt x="54831" y="968"/>
                  </a:cubicBezTo>
                  <a:cubicBezTo>
                    <a:pt x="55477" y="322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7"/>
                    <a:pt x="53522" y="4380"/>
                    <a:pt x="51788" y="5782"/>
                  </a:cubicBezTo>
                  <a:cubicBezTo>
                    <a:pt x="50055" y="7183"/>
                    <a:pt x="48127" y="8391"/>
                    <a:pt x="46006" y="9406"/>
                  </a:cubicBezTo>
                  <a:cubicBezTo>
                    <a:pt x="40861" y="11896"/>
                    <a:pt x="34968" y="13140"/>
                    <a:pt x="28329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1207603-4DF1-D3A6-5F5D-8A9BDC899642}"/>
                </a:ext>
              </a:extLst>
            </p:cNvPr>
            <p:cNvSpPr/>
            <p:nvPr/>
          </p:nvSpPr>
          <p:spPr>
            <a:xfrm>
              <a:off x="535793" y="3297735"/>
              <a:ext cx="25672" cy="24012"/>
            </a:xfrm>
            <a:custGeom>
              <a:avLst/>
              <a:gdLst>
                <a:gd name="connsiteX0" fmla="*/ 553 w 25672"/>
                <a:gd name="connsiteY0" fmla="*/ 0 h 24012"/>
                <a:gd name="connsiteX1" fmla="*/ 1577 w 25672"/>
                <a:gd name="connsiteY1" fmla="*/ 470 h 24012"/>
                <a:gd name="connsiteX2" fmla="*/ 4399 w 25672"/>
                <a:gd name="connsiteY2" fmla="*/ 2545 h 24012"/>
                <a:gd name="connsiteX3" fmla="*/ 8770 w 25672"/>
                <a:gd name="connsiteY3" fmla="*/ 6611 h 24012"/>
                <a:gd name="connsiteX4" fmla="*/ 10955 w 25672"/>
                <a:gd name="connsiteY4" fmla="*/ 8908 h 24012"/>
                <a:gd name="connsiteX5" fmla="*/ 13058 w 25672"/>
                <a:gd name="connsiteY5" fmla="*/ 11232 h 24012"/>
                <a:gd name="connsiteX6" fmla="*/ 13888 w 25672"/>
                <a:gd name="connsiteY6" fmla="*/ 12172 h 24012"/>
                <a:gd name="connsiteX7" fmla="*/ 20334 w 25672"/>
                <a:gd name="connsiteY7" fmla="*/ 18922 h 24012"/>
                <a:gd name="connsiteX8" fmla="*/ 20223 w 25672"/>
                <a:gd name="connsiteY8" fmla="*/ 18314 h 24012"/>
                <a:gd name="connsiteX9" fmla="*/ 20168 w 25672"/>
                <a:gd name="connsiteY9" fmla="*/ 17650 h 24012"/>
                <a:gd name="connsiteX10" fmla="*/ 20168 w 25672"/>
                <a:gd name="connsiteY10" fmla="*/ 17373 h 24012"/>
                <a:gd name="connsiteX11" fmla="*/ 21136 w 25672"/>
                <a:gd name="connsiteY11" fmla="*/ 13417 h 24012"/>
                <a:gd name="connsiteX12" fmla="*/ 21855 w 25672"/>
                <a:gd name="connsiteY12" fmla="*/ 10070 h 24012"/>
                <a:gd name="connsiteX13" fmla="*/ 21468 w 25672"/>
                <a:gd name="connsiteY13" fmla="*/ 7746 h 24012"/>
                <a:gd name="connsiteX14" fmla="*/ 19946 w 25672"/>
                <a:gd name="connsiteY14" fmla="*/ 5200 h 24012"/>
                <a:gd name="connsiteX15" fmla="*/ 17097 w 25672"/>
                <a:gd name="connsiteY15" fmla="*/ 3264 h 24012"/>
                <a:gd name="connsiteX16" fmla="*/ 16737 w 25672"/>
                <a:gd name="connsiteY16" fmla="*/ 3098 h 24012"/>
                <a:gd name="connsiteX17" fmla="*/ 16516 w 25672"/>
                <a:gd name="connsiteY17" fmla="*/ 2877 h 24012"/>
                <a:gd name="connsiteX18" fmla="*/ 16377 w 25672"/>
                <a:gd name="connsiteY18" fmla="*/ 2490 h 24012"/>
                <a:gd name="connsiteX19" fmla="*/ 16543 w 25672"/>
                <a:gd name="connsiteY19" fmla="*/ 1991 h 24012"/>
                <a:gd name="connsiteX20" fmla="*/ 16931 w 25672"/>
                <a:gd name="connsiteY20" fmla="*/ 1798 h 24012"/>
                <a:gd name="connsiteX21" fmla="*/ 18425 w 25672"/>
                <a:gd name="connsiteY21" fmla="*/ 2185 h 24012"/>
                <a:gd name="connsiteX22" fmla="*/ 20666 w 25672"/>
                <a:gd name="connsiteY22" fmla="*/ 3347 h 24012"/>
                <a:gd name="connsiteX23" fmla="*/ 23045 w 25672"/>
                <a:gd name="connsiteY23" fmla="*/ 5146 h 24012"/>
                <a:gd name="connsiteX24" fmla="*/ 24926 w 25672"/>
                <a:gd name="connsiteY24" fmla="*/ 7635 h 24012"/>
                <a:gd name="connsiteX25" fmla="*/ 25673 w 25672"/>
                <a:gd name="connsiteY25" fmla="*/ 10706 h 24012"/>
                <a:gd name="connsiteX26" fmla="*/ 25120 w 25672"/>
                <a:gd name="connsiteY26" fmla="*/ 12670 h 24012"/>
                <a:gd name="connsiteX27" fmla="*/ 23570 w 25672"/>
                <a:gd name="connsiteY27" fmla="*/ 14330 h 24012"/>
                <a:gd name="connsiteX28" fmla="*/ 21855 w 25672"/>
                <a:gd name="connsiteY28" fmla="*/ 16073 h 24012"/>
                <a:gd name="connsiteX29" fmla="*/ 21412 w 25672"/>
                <a:gd name="connsiteY29" fmla="*/ 17622 h 24012"/>
                <a:gd name="connsiteX30" fmla="*/ 24926 w 25672"/>
                <a:gd name="connsiteY30" fmla="*/ 22436 h 24012"/>
                <a:gd name="connsiteX31" fmla="*/ 25535 w 25672"/>
                <a:gd name="connsiteY31" fmla="*/ 22850 h 24012"/>
                <a:gd name="connsiteX32" fmla="*/ 25673 w 25672"/>
                <a:gd name="connsiteY32" fmla="*/ 23321 h 24012"/>
                <a:gd name="connsiteX33" fmla="*/ 25092 w 25672"/>
                <a:gd name="connsiteY33" fmla="*/ 24013 h 24012"/>
                <a:gd name="connsiteX34" fmla="*/ 23902 w 25672"/>
                <a:gd name="connsiteY34" fmla="*/ 23404 h 24012"/>
                <a:gd name="connsiteX35" fmla="*/ 21163 w 25672"/>
                <a:gd name="connsiteY35" fmla="*/ 21357 h 24012"/>
                <a:gd name="connsiteX36" fmla="*/ 17678 w 25672"/>
                <a:gd name="connsiteY36" fmla="*/ 18176 h 24012"/>
                <a:gd name="connsiteX37" fmla="*/ 12919 w 25672"/>
                <a:gd name="connsiteY37" fmla="*/ 13085 h 24012"/>
                <a:gd name="connsiteX38" fmla="*/ 5478 w 25672"/>
                <a:gd name="connsiteY38" fmla="*/ 5200 h 24012"/>
                <a:gd name="connsiteX39" fmla="*/ 5450 w 25672"/>
                <a:gd name="connsiteY39" fmla="*/ 6556 h 24012"/>
                <a:gd name="connsiteX40" fmla="*/ 5256 w 25672"/>
                <a:gd name="connsiteY40" fmla="*/ 7718 h 24012"/>
                <a:gd name="connsiteX41" fmla="*/ 4648 w 25672"/>
                <a:gd name="connsiteY41" fmla="*/ 9572 h 24012"/>
                <a:gd name="connsiteX42" fmla="*/ 3790 w 25672"/>
                <a:gd name="connsiteY42" fmla="*/ 13141 h 24012"/>
                <a:gd name="connsiteX43" fmla="*/ 3818 w 25672"/>
                <a:gd name="connsiteY43" fmla="*/ 13722 h 24012"/>
                <a:gd name="connsiteX44" fmla="*/ 3984 w 25672"/>
                <a:gd name="connsiteY44" fmla="*/ 14717 h 24012"/>
                <a:gd name="connsiteX45" fmla="*/ 4399 w 25672"/>
                <a:gd name="connsiteY45" fmla="*/ 15934 h 24012"/>
                <a:gd name="connsiteX46" fmla="*/ 5201 w 25672"/>
                <a:gd name="connsiteY46" fmla="*/ 17069 h 24012"/>
                <a:gd name="connsiteX47" fmla="*/ 6446 w 25672"/>
                <a:gd name="connsiteY47" fmla="*/ 17954 h 24012"/>
                <a:gd name="connsiteX48" fmla="*/ 6778 w 25672"/>
                <a:gd name="connsiteY48" fmla="*/ 18092 h 24012"/>
                <a:gd name="connsiteX49" fmla="*/ 6999 w 25672"/>
                <a:gd name="connsiteY49" fmla="*/ 18314 h 24012"/>
                <a:gd name="connsiteX50" fmla="*/ 7082 w 25672"/>
                <a:gd name="connsiteY50" fmla="*/ 18673 h 24012"/>
                <a:gd name="connsiteX51" fmla="*/ 6889 w 25672"/>
                <a:gd name="connsiteY51" fmla="*/ 19199 h 24012"/>
                <a:gd name="connsiteX52" fmla="*/ 6446 w 25672"/>
                <a:gd name="connsiteY52" fmla="*/ 19365 h 24012"/>
                <a:gd name="connsiteX53" fmla="*/ 4924 w 25672"/>
                <a:gd name="connsiteY53" fmla="*/ 18867 h 24012"/>
                <a:gd name="connsiteX54" fmla="*/ 2794 w 25672"/>
                <a:gd name="connsiteY54" fmla="*/ 17539 h 24012"/>
                <a:gd name="connsiteX55" fmla="*/ 830 w 25672"/>
                <a:gd name="connsiteY55" fmla="*/ 15353 h 24012"/>
                <a:gd name="connsiteX56" fmla="*/ 0 w 25672"/>
                <a:gd name="connsiteY56" fmla="*/ 12504 h 24012"/>
                <a:gd name="connsiteX57" fmla="*/ 387 w 25672"/>
                <a:gd name="connsiteY57" fmla="*/ 10872 h 24012"/>
                <a:gd name="connsiteX58" fmla="*/ 1190 w 25672"/>
                <a:gd name="connsiteY58" fmla="*/ 9710 h 24012"/>
                <a:gd name="connsiteX59" fmla="*/ 2435 w 25672"/>
                <a:gd name="connsiteY59" fmla="*/ 8603 h 24012"/>
                <a:gd name="connsiteX60" fmla="*/ 3375 w 25672"/>
                <a:gd name="connsiteY60" fmla="*/ 7746 h 24012"/>
                <a:gd name="connsiteX61" fmla="*/ 3956 w 25672"/>
                <a:gd name="connsiteY61" fmla="*/ 6916 h 24012"/>
                <a:gd name="connsiteX62" fmla="*/ 4233 w 25672"/>
                <a:gd name="connsiteY62" fmla="*/ 5699 h 24012"/>
                <a:gd name="connsiteX63" fmla="*/ 3430 w 25672"/>
                <a:gd name="connsiteY63" fmla="*/ 3679 h 24012"/>
                <a:gd name="connsiteX64" fmla="*/ 609 w 25672"/>
                <a:gd name="connsiteY64" fmla="*/ 1466 h 24012"/>
                <a:gd name="connsiteX65" fmla="*/ 0 w 25672"/>
                <a:gd name="connsiteY65" fmla="*/ 608 h 24012"/>
                <a:gd name="connsiteX66" fmla="*/ 553 w 25672"/>
                <a:gd name="connsiteY66" fmla="*/ 0 h 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2">
                  <a:moveTo>
                    <a:pt x="553" y="0"/>
                  </a:moveTo>
                  <a:cubicBezTo>
                    <a:pt x="682" y="0"/>
                    <a:pt x="1024" y="157"/>
                    <a:pt x="1577" y="470"/>
                  </a:cubicBezTo>
                  <a:cubicBezTo>
                    <a:pt x="2112" y="765"/>
                    <a:pt x="3052" y="1456"/>
                    <a:pt x="4399" y="2545"/>
                  </a:cubicBezTo>
                  <a:cubicBezTo>
                    <a:pt x="5745" y="3633"/>
                    <a:pt x="7202" y="4988"/>
                    <a:pt x="8770" y="6611"/>
                  </a:cubicBezTo>
                  <a:cubicBezTo>
                    <a:pt x="9378" y="7220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2"/>
                  </a:lnTo>
                  <a:cubicBezTo>
                    <a:pt x="15916" y="14570"/>
                    <a:pt x="18065" y="16820"/>
                    <a:pt x="20334" y="18922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4"/>
                    <a:pt x="20168" y="17650"/>
                  </a:cubicBezTo>
                  <a:lnTo>
                    <a:pt x="20168" y="17373"/>
                  </a:lnTo>
                  <a:cubicBezTo>
                    <a:pt x="20168" y="16414"/>
                    <a:pt x="20490" y="15095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2"/>
                    <a:pt x="21726" y="8557"/>
                    <a:pt x="21468" y="7746"/>
                  </a:cubicBezTo>
                  <a:cubicBezTo>
                    <a:pt x="21210" y="6934"/>
                    <a:pt x="20702" y="6086"/>
                    <a:pt x="19946" y="5200"/>
                  </a:cubicBezTo>
                  <a:cubicBezTo>
                    <a:pt x="19190" y="4315"/>
                    <a:pt x="18240" y="3670"/>
                    <a:pt x="17097" y="3264"/>
                  </a:cubicBezTo>
                  <a:cubicBezTo>
                    <a:pt x="16912" y="3190"/>
                    <a:pt x="16792" y="3135"/>
                    <a:pt x="16737" y="3098"/>
                  </a:cubicBezTo>
                  <a:cubicBezTo>
                    <a:pt x="16663" y="3061"/>
                    <a:pt x="16590" y="2987"/>
                    <a:pt x="16516" y="2877"/>
                  </a:cubicBezTo>
                  <a:cubicBezTo>
                    <a:pt x="16424" y="2766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1"/>
                  </a:cubicBezTo>
                  <a:cubicBezTo>
                    <a:pt x="16654" y="1862"/>
                    <a:pt x="16783" y="1798"/>
                    <a:pt x="16931" y="1798"/>
                  </a:cubicBezTo>
                  <a:cubicBezTo>
                    <a:pt x="17263" y="1798"/>
                    <a:pt x="17761" y="1927"/>
                    <a:pt x="18425" y="2185"/>
                  </a:cubicBezTo>
                  <a:cubicBezTo>
                    <a:pt x="19089" y="2425"/>
                    <a:pt x="19836" y="2812"/>
                    <a:pt x="20666" y="3347"/>
                  </a:cubicBezTo>
                  <a:cubicBezTo>
                    <a:pt x="21495" y="3863"/>
                    <a:pt x="22288" y="4463"/>
                    <a:pt x="23045" y="5146"/>
                  </a:cubicBezTo>
                  <a:cubicBezTo>
                    <a:pt x="23782" y="5809"/>
                    <a:pt x="24409" y="6639"/>
                    <a:pt x="24926" y="7635"/>
                  </a:cubicBezTo>
                  <a:cubicBezTo>
                    <a:pt x="25424" y="8631"/>
                    <a:pt x="25673" y="9654"/>
                    <a:pt x="25673" y="10706"/>
                  </a:cubicBezTo>
                  <a:cubicBezTo>
                    <a:pt x="25673" y="11462"/>
                    <a:pt x="25488" y="12116"/>
                    <a:pt x="25120" y="12670"/>
                  </a:cubicBezTo>
                  <a:cubicBezTo>
                    <a:pt x="24769" y="13223"/>
                    <a:pt x="24253" y="13777"/>
                    <a:pt x="23570" y="14330"/>
                  </a:cubicBezTo>
                  <a:cubicBezTo>
                    <a:pt x="22703" y="15086"/>
                    <a:pt x="22132" y="15667"/>
                    <a:pt x="21855" y="16073"/>
                  </a:cubicBezTo>
                  <a:cubicBezTo>
                    <a:pt x="21560" y="16478"/>
                    <a:pt x="21412" y="16995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0"/>
                    <a:pt x="25535" y="22850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7"/>
                  </a:cubicBezTo>
                  <a:cubicBezTo>
                    <a:pt x="20002" y="20398"/>
                    <a:pt x="18840" y="19337"/>
                    <a:pt x="17678" y="18176"/>
                  </a:cubicBezTo>
                  <a:lnTo>
                    <a:pt x="12919" y="13085"/>
                  </a:lnTo>
                  <a:cubicBezTo>
                    <a:pt x="9747" y="9323"/>
                    <a:pt x="7267" y="6695"/>
                    <a:pt x="5478" y="5200"/>
                  </a:cubicBezTo>
                  <a:cubicBezTo>
                    <a:pt x="5478" y="5828"/>
                    <a:pt x="5468" y="6279"/>
                    <a:pt x="5450" y="6556"/>
                  </a:cubicBezTo>
                  <a:cubicBezTo>
                    <a:pt x="5431" y="6814"/>
                    <a:pt x="5367" y="7202"/>
                    <a:pt x="5256" y="7718"/>
                  </a:cubicBezTo>
                  <a:cubicBezTo>
                    <a:pt x="5127" y="8235"/>
                    <a:pt x="4924" y="8852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8"/>
                    <a:pt x="3818" y="13722"/>
                  </a:cubicBezTo>
                  <a:cubicBezTo>
                    <a:pt x="3836" y="13924"/>
                    <a:pt x="3892" y="14256"/>
                    <a:pt x="3984" y="14717"/>
                  </a:cubicBezTo>
                  <a:cubicBezTo>
                    <a:pt x="4076" y="15160"/>
                    <a:pt x="4214" y="15565"/>
                    <a:pt x="4399" y="15934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4"/>
                  </a:cubicBezTo>
                  <a:cubicBezTo>
                    <a:pt x="6593" y="18009"/>
                    <a:pt x="6704" y="18055"/>
                    <a:pt x="6778" y="18092"/>
                  </a:cubicBezTo>
                  <a:cubicBezTo>
                    <a:pt x="6852" y="18130"/>
                    <a:pt x="6925" y="18203"/>
                    <a:pt x="6999" y="18314"/>
                  </a:cubicBezTo>
                  <a:cubicBezTo>
                    <a:pt x="7055" y="18406"/>
                    <a:pt x="7082" y="18526"/>
                    <a:pt x="7082" y="18673"/>
                  </a:cubicBezTo>
                  <a:cubicBezTo>
                    <a:pt x="7082" y="18895"/>
                    <a:pt x="7018" y="19070"/>
                    <a:pt x="6889" y="19199"/>
                  </a:cubicBezTo>
                  <a:cubicBezTo>
                    <a:pt x="6759" y="19309"/>
                    <a:pt x="6612" y="19365"/>
                    <a:pt x="6446" y="19365"/>
                  </a:cubicBezTo>
                  <a:cubicBezTo>
                    <a:pt x="6114" y="19365"/>
                    <a:pt x="5607" y="19199"/>
                    <a:pt x="4924" y="18867"/>
                  </a:cubicBezTo>
                  <a:cubicBezTo>
                    <a:pt x="4242" y="18535"/>
                    <a:pt x="3532" y="18092"/>
                    <a:pt x="2794" y="17539"/>
                  </a:cubicBezTo>
                  <a:cubicBezTo>
                    <a:pt x="2038" y="16986"/>
                    <a:pt x="1383" y="16257"/>
                    <a:pt x="830" y="15353"/>
                  </a:cubicBezTo>
                  <a:cubicBezTo>
                    <a:pt x="277" y="14450"/>
                    <a:pt x="0" y="13500"/>
                    <a:pt x="0" y="12504"/>
                  </a:cubicBezTo>
                  <a:cubicBezTo>
                    <a:pt x="0" y="11914"/>
                    <a:pt x="129" y="11370"/>
                    <a:pt x="387" y="10872"/>
                  </a:cubicBezTo>
                  <a:cubicBezTo>
                    <a:pt x="646" y="10355"/>
                    <a:pt x="913" y="9968"/>
                    <a:pt x="1190" y="9710"/>
                  </a:cubicBezTo>
                  <a:cubicBezTo>
                    <a:pt x="1448" y="9433"/>
                    <a:pt x="1863" y="9064"/>
                    <a:pt x="2435" y="8603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2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79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4"/>
                    <a:pt x="0" y="958"/>
                    <a:pt x="0" y="608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9B744F-5EE2-A514-33E7-A68591C9B1F2}"/>
                </a:ext>
              </a:extLst>
            </p:cNvPr>
            <p:cNvSpPr/>
            <p:nvPr/>
          </p:nvSpPr>
          <p:spPr>
            <a:xfrm>
              <a:off x="518337" y="3279122"/>
              <a:ext cx="56657" cy="13140"/>
            </a:xfrm>
            <a:custGeom>
              <a:avLst/>
              <a:gdLst>
                <a:gd name="connsiteX0" fmla="*/ 56104 w 56657"/>
                <a:gd name="connsiteY0" fmla="*/ 13141 h 13140"/>
                <a:gd name="connsiteX1" fmla="*/ 55136 w 56657"/>
                <a:gd name="connsiteY1" fmla="*/ 12422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1 h 13140"/>
                <a:gd name="connsiteX5" fmla="*/ 0 w 56657"/>
                <a:gd name="connsiteY5" fmla="*/ 12588 h 13140"/>
                <a:gd name="connsiteX6" fmla="*/ 1134 w 56657"/>
                <a:gd name="connsiteY6" fmla="*/ 10844 h 13140"/>
                <a:gd name="connsiteX7" fmla="*/ 4869 w 56657"/>
                <a:gd name="connsiteY7" fmla="*/ 7387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1 h 13140"/>
                <a:gd name="connsiteX12" fmla="*/ 55467 w 56657"/>
                <a:gd name="connsiteY12" fmla="*/ 10762 h 13140"/>
                <a:gd name="connsiteX13" fmla="*/ 56657 w 56657"/>
                <a:gd name="connsiteY13" fmla="*/ 12588 h 13140"/>
                <a:gd name="connsiteX14" fmla="*/ 56104 w 56657"/>
                <a:gd name="connsiteY14" fmla="*/ 13141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1"/>
                  </a:moveTo>
                  <a:cubicBezTo>
                    <a:pt x="55919" y="13141"/>
                    <a:pt x="55597" y="12901"/>
                    <a:pt x="55136" y="12422"/>
                  </a:cubicBezTo>
                  <a:cubicBezTo>
                    <a:pt x="48939" y="6336"/>
                    <a:pt x="40003" y="3292"/>
                    <a:pt x="28329" y="3292"/>
                  </a:cubicBezTo>
                  <a:cubicBezTo>
                    <a:pt x="16617" y="3292"/>
                    <a:pt x="7801" y="6216"/>
                    <a:pt x="1881" y="12062"/>
                  </a:cubicBezTo>
                  <a:cubicBezTo>
                    <a:pt x="1199" y="12781"/>
                    <a:pt x="756" y="13141"/>
                    <a:pt x="553" y="13141"/>
                  </a:cubicBezTo>
                  <a:cubicBezTo>
                    <a:pt x="184" y="13141"/>
                    <a:pt x="0" y="12956"/>
                    <a:pt x="0" y="12588"/>
                  </a:cubicBezTo>
                  <a:cubicBezTo>
                    <a:pt x="0" y="12330"/>
                    <a:pt x="378" y="11749"/>
                    <a:pt x="1134" y="10844"/>
                  </a:cubicBezTo>
                  <a:cubicBezTo>
                    <a:pt x="1890" y="9923"/>
                    <a:pt x="3135" y="8770"/>
                    <a:pt x="4869" y="7387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1"/>
                  </a:cubicBezTo>
                  <a:cubicBezTo>
                    <a:pt x="53375" y="8641"/>
                    <a:pt x="54674" y="9821"/>
                    <a:pt x="55467" y="10762"/>
                  </a:cubicBezTo>
                  <a:cubicBezTo>
                    <a:pt x="56261" y="11703"/>
                    <a:pt x="56657" y="12311"/>
                    <a:pt x="56657" y="12588"/>
                  </a:cubicBezTo>
                  <a:cubicBezTo>
                    <a:pt x="56657" y="12956"/>
                    <a:pt x="56473" y="13141"/>
                    <a:pt x="56104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B6BD955-B44A-18BE-40F0-1F7A5286A150}"/>
              </a:ext>
            </a:extLst>
          </p:cNvPr>
          <p:cNvGrpSpPr/>
          <p:nvPr/>
        </p:nvGrpSpPr>
        <p:grpSpPr>
          <a:xfrm>
            <a:off x="712724" y="2951692"/>
            <a:ext cx="577789" cy="740098"/>
            <a:chOff x="712724" y="2951692"/>
            <a:chExt cx="577789" cy="740098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7B57C7B-FAC1-DEF6-6D8F-DA71957C90D3}"/>
                </a:ext>
              </a:extLst>
            </p:cNvPr>
            <p:cNvSpPr/>
            <p:nvPr/>
          </p:nvSpPr>
          <p:spPr>
            <a:xfrm>
              <a:off x="712724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7E1208B-3839-D9DA-6ADD-2BA8D9721687}"/>
                </a:ext>
              </a:extLst>
            </p:cNvPr>
            <p:cNvSpPr/>
            <p:nvPr/>
          </p:nvSpPr>
          <p:spPr>
            <a:xfrm>
              <a:off x="1289923" y="2951692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9AF4503-9E11-65D9-9ACB-52746154015B}"/>
                </a:ext>
              </a:extLst>
            </p:cNvPr>
            <p:cNvSpPr/>
            <p:nvPr/>
          </p:nvSpPr>
          <p:spPr>
            <a:xfrm>
              <a:off x="712724" y="2951692"/>
              <a:ext cx="577199" cy="740098"/>
            </a:xfrm>
            <a:custGeom>
              <a:avLst/>
              <a:gdLst>
                <a:gd name="connsiteX0" fmla="*/ 0 w 577199"/>
                <a:gd name="connsiteY0" fmla="*/ 740099 h 740098"/>
                <a:gd name="connsiteX1" fmla="*/ 0 w 577199"/>
                <a:gd name="connsiteY1" fmla="*/ 0 h 740098"/>
                <a:gd name="connsiteX2" fmla="*/ 577199 w 577199"/>
                <a:gd name="connsiteY2" fmla="*/ 0 h 740098"/>
                <a:gd name="connsiteX3" fmla="*/ 577199 w 577199"/>
                <a:gd name="connsiteY3" fmla="*/ 740099 h 740098"/>
                <a:gd name="connsiteX4" fmla="*/ 0 w 577199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199" h="740098">
                  <a:moveTo>
                    <a:pt x="0" y="740099"/>
                  </a:moveTo>
                  <a:lnTo>
                    <a:pt x="0" y="0"/>
                  </a:lnTo>
                  <a:lnTo>
                    <a:pt x="577199" y="0"/>
                  </a:lnTo>
                  <a:lnTo>
                    <a:pt x="577199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7" name="Freeform 116">
            <a:extLst>
              <a:ext uri="{FF2B5EF4-FFF2-40B4-BE49-F238E27FC236}">
                <a16:creationId xmlns:a16="http://schemas.microsoft.com/office/drawing/2014/main" id="{92CC02B2-B178-E302-E002-7D5891C349CE}"/>
              </a:ext>
            </a:extLst>
          </p:cNvPr>
          <p:cNvSpPr/>
          <p:nvPr/>
        </p:nvSpPr>
        <p:spPr>
          <a:xfrm>
            <a:off x="712724" y="2951692"/>
            <a:ext cx="1154399" cy="740098"/>
          </a:xfrm>
          <a:custGeom>
            <a:avLst/>
            <a:gdLst>
              <a:gd name="connsiteX0" fmla="*/ 0 w 1154399"/>
              <a:gd name="connsiteY0" fmla="*/ 0 h 740098"/>
              <a:gd name="connsiteX1" fmla="*/ 1156 w 1154399"/>
              <a:gd name="connsiteY1" fmla="*/ 0 h 740098"/>
              <a:gd name="connsiteX2" fmla="*/ 2311 w 1154399"/>
              <a:gd name="connsiteY2" fmla="*/ 0 h 740098"/>
              <a:gd name="connsiteX3" fmla="*/ 3467 w 1154399"/>
              <a:gd name="connsiteY3" fmla="*/ 0 h 740098"/>
              <a:gd name="connsiteX4" fmla="*/ 4622 w 1154399"/>
              <a:gd name="connsiteY4" fmla="*/ 0 h 740098"/>
              <a:gd name="connsiteX5" fmla="*/ 5777 w 1154399"/>
              <a:gd name="connsiteY5" fmla="*/ 0 h 740098"/>
              <a:gd name="connsiteX6" fmla="*/ 6933 w 1154399"/>
              <a:gd name="connsiteY6" fmla="*/ 0 h 740098"/>
              <a:gd name="connsiteX7" fmla="*/ 8089 w 1154399"/>
              <a:gd name="connsiteY7" fmla="*/ 0 h 740098"/>
              <a:gd name="connsiteX8" fmla="*/ 9245 w 1154399"/>
              <a:gd name="connsiteY8" fmla="*/ 0 h 740098"/>
              <a:gd name="connsiteX9" fmla="*/ 10400 w 1154399"/>
              <a:gd name="connsiteY9" fmla="*/ 0 h 740098"/>
              <a:gd name="connsiteX10" fmla="*/ 11555 w 1154399"/>
              <a:gd name="connsiteY10" fmla="*/ 0 h 740098"/>
              <a:gd name="connsiteX11" fmla="*/ 12711 w 1154399"/>
              <a:gd name="connsiteY11" fmla="*/ 0 h 740098"/>
              <a:gd name="connsiteX12" fmla="*/ 13866 w 1154399"/>
              <a:gd name="connsiteY12" fmla="*/ 0 h 740098"/>
              <a:gd name="connsiteX13" fmla="*/ 15022 w 1154399"/>
              <a:gd name="connsiteY13" fmla="*/ 0 h 740098"/>
              <a:gd name="connsiteX14" fmla="*/ 16178 w 1154399"/>
              <a:gd name="connsiteY14" fmla="*/ 0 h 740098"/>
              <a:gd name="connsiteX15" fmla="*/ 17333 w 1154399"/>
              <a:gd name="connsiteY15" fmla="*/ 0 h 740098"/>
              <a:gd name="connsiteX16" fmla="*/ 18489 w 1154399"/>
              <a:gd name="connsiteY16" fmla="*/ 0 h 740098"/>
              <a:gd name="connsiteX17" fmla="*/ 19644 w 1154399"/>
              <a:gd name="connsiteY17" fmla="*/ 0 h 740098"/>
              <a:gd name="connsiteX18" fmla="*/ 20800 w 1154399"/>
              <a:gd name="connsiteY18" fmla="*/ 0 h 740098"/>
              <a:gd name="connsiteX19" fmla="*/ 21955 w 1154399"/>
              <a:gd name="connsiteY19" fmla="*/ 0 h 740098"/>
              <a:gd name="connsiteX20" fmla="*/ 23111 w 1154399"/>
              <a:gd name="connsiteY20" fmla="*/ 0 h 740098"/>
              <a:gd name="connsiteX21" fmla="*/ 24267 w 1154399"/>
              <a:gd name="connsiteY21" fmla="*/ 0 h 740098"/>
              <a:gd name="connsiteX22" fmla="*/ 25422 w 1154399"/>
              <a:gd name="connsiteY22" fmla="*/ 0 h 740098"/>
              <a:gd name="connsiteX23" fmla="*/ 26577 w 1154399"/>
              <a:gd name="connsiteY23" fmla="*/ 0 h 740098"/>
              <a:gd name="connsiteX24" fmla="*/ 27733 w 1154399"/>
              <a:gd name="connsiteY24" fmla="*/ 0 h 740098"/>
              <a:gd name="connsiteX25" fmla="*/ 28889 w 1154399"/>
              <a:gd name="connsiteY25" fmla="*/ 0 h 740098"/>
              <a:gd name="connsiteX26" fmla="*/ 30045 w 1154399"/>
              <a:gd name="connsiteY26" fmla="*/ 0 h 740098"/>
              <a:gd name="connsiteX27" fmla="*/ 31200 w 1154399"/>
              <a:gd name="connsiteY27" fmla="*/ 0 h 740098"/>
              <a:gd name="connsiteX28" fmla="*/ 32356 w 1154399"/>
              <a:gd name="connsiteY28" fmla="*/ 0 h 740098"/>
              <a:gd name="connsiteX29" fmla="*/ 33511 w 1154399"/>
              <a:gd name="connsiteY29" fmla="*/ 0 h 740098"/>
              <a:gd name="connsiteX30" fmla="*/ 34666 w 1154399"/>
              <a:gd name="connsiteY30" fmla="*/ 0 h 740098"/>
              <a:gd name="connsiteX31" fmla="*/ 35822 w 1154399"/>
              <a:gd name="connsiteY31" fmla="*/ 0 h 740098"/>
              <a:gd name="connsiteX32" fmla="*/ 36978 w 1154399"/>
              <a:gd name="connsiteY32" fmla="*/ 0 h 740098"/>
              <a:gd name="connsiteX33" fmla="*/ 38134 w 1154399"/>
              <a:gd name="connsiteY33" fmla="*/ 0 h 740098"/>
              <a:gd name="connsiteX34" fmla="*/ 39289 w 1154399"/>
              <a:gd name="connsiteY34" fmla="*/ 0 h 740098"/>
              <a:gd name="connsiteX35" fmla="*/ 40444 w 1154399"/>
              <a:gd name="connsiteY35" fmla="*/ 0 h 740098"/>
              <a:gd name="connsiteX36" fmla="*/ 41600 w 1154399"/>
              <a:gd name="connsiteY36" fmla="*/ 0 h 740098"/>
              <a:gd name="connsiteX37" fmla="*/ 42755 w 1154399"/>
              <a:gd name="connsiteY37" fmla="*/ 0 h 740098"/>
              <a:gd name="connsiteX38" fmla="*/ 43911 w 1154399"/>
              <a:gd name="connsiteY38" fmla="*/ 0 h 740098"/>
              <a:gd name="connsiteX39" fmla="*/ 45067 w 1154399"/>
              <a:gd name="connsiteY39" fmla="*/ 0 h 740098"/>
              <a:gd name="connsiteX40" fmla="*/ 46222 w 1154399"/>
              <a:gd name="connsiteY40" fmla="*/ 0 h 740098"/>
              <a:gd name="connsiteX41" fmla="*/ 47378 w 1154399"/>
              <a:gd name="connsiteY41" fmla="*/ 0 h 740098"/>
              <a:gd name="connsiteX42" fmla="*/ 48533 w 1154399"/>
              <a:gd name="connsiteY42" fmla="*/ 0 h 740098"/>
              <a:gd name="connsiteX43" fmla="*/ 49689 w 1154399"/>
              <a:gd name="connsiteY43" fmla="*/ 0 h 740098"/>
              <a:gd name="connsiteX44" fmla="*/ 50844 w 1154399"/>
              <a:gd name="connsiteY44" fmla="*/ 0 h 740098"/>
              <a:gd name="connsiteX45" fmla="*/ 52000 w 1154399"/>
              <a:gd name="connsiteY45" fmla="*/ 0 h 740098"/>
              <a:gd name="connsiteX46" fmla="*/ 53156 w 1154399"/>
              <a:gd name="connsiteY46" fmla="*/ 0 h 740098"/>
              <a:gd name="connsiteX47" fmla="*/ 54311 w 1154399"/>
              <a:gd name="connsiteY47" fmla="*/ 0 h 740098"/>
              <a:gd name="connsiteX48" fmla="*/ 55466 w 1154399"/>
              <a:gd name="connsiteY48" fmla="*/ 0 h 740098"/>
              <a:gd name="connsiteX49" fmla="*/ 56622 w 1154399"/>
              <a:gd name="connsiteY49" fmla="*/ 0 h 740098"/>
              <a:gd name="connsiteX50" fmla="*/ 57778 w 1154399"/>
              <a:gd name="connsiteY50" fmla="*/ 0 h 740098"/>
              <a:gd name="connsiteX51" fmla="*/ 58933 w 1154399"/>
              <a:gd name="connsiteY51" fmla="*/ 0 h 740098"/>
              <a:gd name="connsiteX52" fmla="*/ 60089 w 1154399"/>
              <a:gd name="connsiteY52" fmla="*/ 0 h 740098"/>
              <a:gd name="connsiteX53" fmla="*/ 61244 w 1154399"/>
              <a:gd name="connsiteY53" fmla="*/ 0 h 740098"/>
              <a:gd name="connsiteX54" fmla="*/ 62400 w 1154399"/>
              <a:gd name="connsiteY54" fmla="*/ 0 h 740098"/>
              <a:gd name="connsiteX55" fmla="*/ 63555 w 1154399"/>
              <a:gd name="connsiteY55" fmla="*/ 0 h 740098"/>
              <a:gd name="connsiteX56" fmla="*/ 64711 w 1154399"/>
              <a:gd name="connsiteY56" fmla="*/ 0 h 740098"/>
              <a:gd name="connsiteX57" fmla="*/ 65867 w 1154399"/>
              <a:gd name="connsiteY57" fmla="*/ 0 h 740098"/>
              <a:gd name="connsiteX58" fmla="*/ 67022 w 1154399"/>
              <a:gd name="connsiteY58" fmla="*/ 0 h 740098"/>
              <a:gd name="connsiteX59" fmla="*/ 68178 w 1154399"/>
              <a:gd name="connsiteY59" fmla="*/ 0 h 740098"/>
              <a:gd name="connsiteX60" fmla="*/ 69333 w 1154399"/>
              <a:gd name="connsiteY60" fmla="*/ 0 h 740098"/>
              <a:gd name="connsiteX61" fmla="*/ 70489 w 1154399"/>
              <a:gd name="connsiteY61" fmla="*/ 0 h 740098"/>
              <a:gd name="connsiteX62" fmla="*/ 71644 w 1154399"/>
              <a:gd name="connsiteY62" fmla="*/ 0 h 740098"/>
              <a:gd name="connsiteX63" fmla="*/ 72800 w 1154399"/>
              <a:gd name="connsiteY63" fmla="*/ 0 h 740098"/>
              <a:gd name="connsiteX64" fmla="*/ 73956 w 1154399"/>
              <a:gd name="connsiteY64" fmla="*/ 0 h 740098"/>
              <a:gd name="connsiteX65" fmla="*/ 75111 w 1154399"/>
              <a:gd name="connsiteY65" fmla="*/ 0 h 740098"/>
              <a:gd name="connsiteX66" fmla="*/ 76266 w 1154399"/>
              <a:gd name="connsiteY66" fmla="*/ 0 h 740098"/>
              <a:gd name="connsiteX67" fmla="*/ 77422 w 1154399"/>
              <a:gd name="connsiteY67" fmla="*/ 0 h 740098"/>
              <a:gd name="connsiteX68" fmla="*/ 78578 w 1154399"/>
              <a:gd name="connsiteY68" fmla="*/ 0 h 740098"/>
              <a:gd name="connsiteX69" fmla="*/ 79733 w 1154399"/>
              <a:gd name="connsiteY69" fmla="*/ 0 h 740098"/>
              <a:gd name="connsiteX70" fmla="*/ 80889 w 1154399"/>
              <a:gd name="connsiteY70" fmla="*/ 0 h 740098"/>
              <a:gd name="connsiteX71" fmla="*/ 82045 w 1154399"/>
              <a:gd name="connsiteY71" fmla="*/ 0 h 740098"/>
              <a:gd name="connsiteX72" fmla="*/ 83200 w 1154399"/>
              <a:gd name="connsiteY72" fmla="*/ 0 h 740098"/>
              <a:gd name="connsiteX73" fmla="*/ 84355 w 1154399"/>
              <a:gd name="connsiteY73" fmla="*/ 0 h 740098"/>
              <a:gd name="connsiteX74" fmla="*/ 85511 w 1154399"/>
              <a:gd name="connsiteY74" fmla="*/ 0 h 740098"/>
              <a:gd name="connsiteX75" fmla="*/ 86667 w 1154399"/>
              <a:gd name="connsiteY75" fmla="*/ 0 h 740098"/>
              <a:gd name="connsiteX76" fmla="*/ 87822 w 1154399"/>
              <a:gd name="connsiteY76" fmla="*/ 0 h 740098"/>
              <a:gd name="connsiteX77" fmla="*/ 88978 w 1154399"/>
              <a:gd name="connsiteY77" fmla="*/ 0 h 740098"/>
              <a:gd name="connsiteX78" fmla="*/ 90133 w 1154399"/>
              <a:gd name="connsiteY78" fmla="*/ 0 h 740098"/>
              <a:gd name="connsiteX79" fmla="*/ 91289 w 1154399"/>
              <a:gd name="connsiteY79" fmla="*/ 0 h 740098"/>
              <a:gd name="connsiteX80" fmla="*/ 92444 w 1154399"/>
              <a:gd name="connsiteY80" fmla="*/ 0 h 740098"/>
              <a:gd name="connsiteX81" fmla="*/ 93600 w 1154399"/>
              <a:gd name="connsiteY81" fmla="*/ 0 h 740098"/>
              <a:gd name="connsiteX82" fmla="*/ 94756 w 1154399"/>
              <a:gd name="connsiteY82" fmla="*/ 0 h 740098"/>
              <a:gd name="connsiteX83" fmla="*/ 95911 w 1154399"/>
              <a:gd name="connsiteY83" fmla="*/ 0 h 740098"/>
              <a:gd name="connsiteX84" fmla="*/ 97067 w 1154399"/>
              <a:gd name="connsiteY84" fmla="*/ 0 h 740098"/>
              <a:gd name="connsiteX85" fmla="*/ 98222 w 1154399"/>
              <a:gd name="connsiteY85" fmla="*/ 0 h 740098"/>
              <a:gd name="connsiteX86" fmla="*/ 99378 w 1154399"/>
              <a:gd name="connsiteY86" fmla="*/ 0 h 740098"/>
              <a:gd name="connsiteX87" fmla="*/ 100533 w 1154399"/>
              <a:gd name="connsiteY87" fmla="*/ 0 h 740098"/>
              <a:gd name="connsiteX88" fmla="*/ 101689 w 1154399"/>
              <a:gd name="connsiteY88" fmla="*/ 0 h 740098"/>
              <a:gd name="connsiteX89" fmla="*/ 102845 w 1154399"/>
              <a:gd name="connsiteY89" fmla="*/ 0 h 740098"/>
              <a:gd name="connsiteX90" fmla="*/ 104000 w 1154399"/>
              <a:gd name="connsiteY90" fmla="*/ 0 h 740098"/>
              <a:gd name="connsiteX91" fmla="*/ 105155 w 1154399"/>
              <a:gd name="connsiteY91" fmla="*/ 0 h 740098"/>
              <a:gd name="connsiteX92" fmla="*/ 106311 w 1154399"/>
              <a:gd name="connsiteY92" fmla="*/ 0 h 740098"/>
              <a:gd name="connsiteX93" fmla="*/ 107467 w 1154399"/>
              <a:gd name="connsiteY93" fmla="*/ 0 h 740098"/>
              <a:gd name="connsiteX94" fmla="*/ 108622 w 1154399"/>
              <a:gd name="connsiteY94" fmla="*/ 0 h 740098"/>
              <a:gd name="connsiteX95" fmla="*/ 109778 w 1154399"/>
              <a:gd name="connsiteY95" fmla="*/ 0 h 740098"/>
              <a:gd name="connsiteX96" fmla="*/ 110933 w 1154399"/>
              <a:gd name="connsiteY96" fmla="*/ 0 h 740098"/>
              <a:gd name="connsiteX97" fmla="*/ 112089 w 1154399"/>
              <a:gd name="connsiteY97" fmla="*/ 0 h 740098"/>
              <a:gd name="connsiteX98" fmla="*/ 113244 w 1154399"/>
              <a:gd name="connsiteY98" fmla="*/ 0 h 740098"/>
              <a:gd name="connsiteX99" fmla="*/ 114400 w 1154399"/>
              <a:gd name="connsiteY99" fmla="*/ 0 h 740098"/>
              <a:gd name="connsiteX100" fmla="*/ 115556 w 1154399"/>
              <a:gd name="connsiteY100" fmla="*/ 0 h 740098"/>
              <a:gd name="connsiteX101" fmla="*/ 116711 w 1154399"/>
              <a:gd name="connsiteY101" fmla="*/ 0 h 740098"/>
              <a:gd name="connsiteX102" fmla="*/ 117867 w 1154399"/>
              <a:gd name="connsiteY102" fmla="*/ 1 h 740098"/>
              <a:gd name="connsiteX103" fmla="*/ 119022 w 1154399"/>
              <a:gd name="connsiteY103" fmla="*/ 1 h 740098"/>
              <a:gd name="connsiteX104" fmla="*/ 120178 w 1154399"/>
              <a:gd name="connsiteY104" fmla="*/ 1 h 740098"/>
              <a:gd name="connsiteX105" fmla="*/ 121333 w 1154399"/>
              <a:gd name="connsiteY105" fmla="*/ 1 h 740098"/>
              <a:gd name="connsiteX106" fmla="*/ 122489 w 1154399"/>
              <a:gd name="connsiteY106" fmla="*/ 1 h 740098"/>
              <a:gd name="connsiteX107" fmla="*/ 123645 w 1154399"/>
              <a:gd name="connsiteY107" fmla="*/ 1 h 740098"/>
              <a:gd name="connsiteX108" fmla="*/ 124800 w 1154399"/>
              <a:gd name="connsiteY108" fmla="*/ 1 h 740098"/>
              <a:gd name="connsiteX109" fmla="*/ 125955 w 1154399"/>
              <a:gd name="connsiteY109" fmla="*/ 1 h 740098"/>
              <a:gd name="connsiteX110" fmla="*/ 127111 w 1154399"/>
              <a:gd name="connsiteY110" fmla="*/ 1 h 740098"/>
              <a:gd name="connsiteX111" fmla="*/ 128267 w 1154399"/>
              <a:gd name="connsiteY111" fmla="*/ 1 h 740098"/>
              <a:gd name="connsiteX112" fmla="*/ 129422 w 1154399"/>
              <a:gd name="connsiteY112" fmla="*/ 1 h 740098"/>
              <a:gd name="connsiteX113" fmla="*/ 130578 w 1154399"/>
              <a:gd name="connsiteY113" fmla="*/ 1 h 740098"/>
              <a:gd name="connsiteX114" fmla="*/ 131733 w 1154399"/>
              <a:gd name="connsiteY114" fmla="*/ 1 h 740098"/>
              <a:gd name="connsiteX115" fmla="*/ 132889 w 1154399"/>
              <a:gd name="connsiteY115" fmla="*/ 1 h 740098"/>
              <a:gd name="connsiteX116" fmla="*/ 134044 w 1154399"/>
              <a:gd name="connsiteY116" fmla="*/ 1 h 740098"/>
              <a:gd name="connsiteX117" fmla="*/ 135200 w 1154399"/>
              <a:gd name="connsiteY117" fmla="*/ 1 h 740098"/>
              <a:gd name="connsiteX118" fmla="*/ 136356 w 1154399"/>
              <a:gd name="connsiteY118" fmla="*/ 1 h 740098"/>
              <a:gd name="connsiteX119" fmla="*/ 137511 w 1154399"/>
              <a:gd name="connsiteY119" fmla="*/ 1 h 740098"/>
              <a:gd name="connsiteX120" fmla="*/ 138667 w 1154399"/>
              <a:gd name="connsiteY120" fmla="*/ 1 h 740098"/>
              <a:gd name="connsiteX121" fmla="*/ 139822 w 1154399"/>
              <a:gd name="connsiteY121" fmla="*/ 2 h 740098"/>
              <a:gd name="connsiteX122" fmla="*/ 140978 w 1154399"/>
              <a:gd name="connsiteY122" fmla="*/ 2 h 740098"/>
              <a:gd name="connsiteX123" fmla="*/ 142133 w 1154399"/>
              <a:gd name="connsiteY123" fmla="*/ 2 h 740098"/>
              <a:gd name="connsiteX124" fmla="*/ 143289 w 1154399"/>
              <a:gd name="connsiteY124" fmla="*/ 2 h 740098"/>
              <a:gd name="connsiteX125" fmla="*/ 144445 w 1154399"/>
              <a:gd name="connsiteY125" fmla="*/ 2 h 740098"/>
              <a:gd name="connsiteX126" fmla="*/ 145600 w 1154399"/>
              <a:gd name="connsiteY126" fmla="*/ 2 h 740098"/>
              <a:gd name="connsiteX127" fmla="*/ 146756 w 1154399"/>
              <a:gd name="connsiteY127" fmla="*/ 2 h 740098"/>
              <a:gd name="connsiteX128" fmla="*/ 147911 w 1154399"/>
              <a:gd name="connsiteY128" fmla="*/ 2 h 740098"/>
              <a:gd name="connsiteX129" fmla="*/ 149067 w 1154399"/>
              <a:gd name="connsiteY129" fmla="*/ 2 h 740098"/>
              <a:gd name="connsiteX130" fmla="*/ 150222 w 1154399"/>
              <a:gd name="connsiteY130" fmla="*/ 2 h 740098"/>
              <a:gd name="connsiteX131" fmla="*/ 151378 w 1154399"/>
              <a:gd name="connsiteY131" fmla="*/ 3 h 740098"/>
              <a:gd name="connsiteX132" fmla="*/ 152534 w 1154399"/>
              <a:gd name="connsiteY132" fmla="*/ 3 h 740098"/>
              <a:gd name="connsiteX133" fmla="*/ 153689 w 1154399"/>
              <a:gd name="connsiteY133" fmla="*/ 3 h 740098"/>
              <a:gd name="connsiteX134" fmla="*/ 154844 w 1154399"/>
              <a:gd name="connsiteY134" fmla="*/ 3 h 740098"/>
              <a:gd name="connsiteX135" fmla="*/ 156000 w 1154399"/>
              <a:gd name="connsiteY135" fmla="*/ 3 h 740098"/>
              <a:gd name="connsiteX136" fmla="*/ 157156 w 1154399"/>
              <a:gd name="connsiteY136" fmla="*/ 3 h 740098"/>
              <a:gd name="connsiteX137" fmla="*/ 158311 w 1154399"/>
              <a:gd name="connsiteY137" fmla="*/ 4 h 740098"/>
              <a:gd name="connsiteX138" fmla="*/ 159467 w 1154399"/>
              <a:gd name="connsiteY138" fmla="*/ 4 h 740098"/>
              <a:gd name="connsiteX139" fmla="*/ 160622 w 1154399"/>
              <a:gd name="connsiteY139" fmla="*/ 4 h 740098"/>
              <a:gd name="connsiteX140" fmla="*/ 161778 w 1154399"/>
              <a:gd name="connsiteY140" fmla="*/ 4 h 740098"/>
              <a:gd name="connsiteX141" fmla="*/ 162933 w 1154399"/>
              <a:gd name="connsiteY141" fmla="*/ 4 h 740098"/>
              <a:gd name="connsiteX142" fmla="*/ 164089 w 1154399"/>
              <a:gd name="connsiteY142" fmla="*/ 5 h 740098"/>
              <a:gd name="connsiteX143" fmla="*/ 165245 w 1154399"/>
              <a:gd name="connsiteY143" fmla="*/ 5 h 740098"/>
              <a:gd name="connsiteX144" fmla="*/ 166400 w 1154399"/>
              <a:gd name="connsiteY144" fmla="*/ 5 h 740098"/>
              <a:gd name="connsiteX145" fmla="*/ 167556 w 1154399"/>
              <a:gd name="connsiteY145" fmla="*/ 5 h 740098"/>
              <a:gd name="connsiteX146" fmla="*/ 168711 w 1154399"/>
              <a:gd name="connsiteY146" fmla="*/ 6 h 740098"/>
              <a:gd name="connsiteX147" fmla="*/ 169867 w 1154399"/>
              <a:gd name="connsiteY147" fmla="*/ 6 h 740098"/>
              <a:gd name="connsiteX148" fmla="*/ 171022 w 1154399"/>
              <a:gd name="connsiteY148" fmla="*/ 6 h 740098"/>
              <a:gd name="connsiteX149" fmla="*/ 172178 w 1154399"/>
              <a:gd name="connsiteY149" fmla="*/ 7 h 740098"/>
              <a:gd name="connsiteX150" fmla="*/ 173334 w 1154399"/>
              <a:gd name="connsiteY150" fmla="*/ 7 h 740098"/>
              <a:gd name="connsiteX151" fmla="*/ 174489 w 1154399"/>
              <a:gd name="connsiteY151" fmla="*/ 8 h 740098"/>
              <a:gd name="connsiteX152" fmla="*/ 175644 w 1154399"/>
              <a:gd name="connsiteY152" fmla="*/ 8 h 740098"/>
              <a:gd name="connsiteX153" fmla="*/ 176800 w 1154399"/>
              <a:gd name="connsiteY153" fmla="*/ 8 h 740098"/>
              <a:gd name="connsiteX154" fmla="*/ 177956 w 1154399"/>
              <a:gd name="connsiteY154" fmla="*/ 9 h 740098"/>
              <a:gd name="connsiteX155" fmla="*/ 179111 w 1154399"/>
              <a:gd name="connsiteY155" fmla="*/ 9 h 740098"/>
              <a:gd name="connsiteX156" fmla="*/ 180267 w 1154399"/>
              <a:gd name="connsiteY156" fmla="*/ 10 h 740098"/>
              <a:gd name="connsiteX157" fmla="*/ 181422 w 1154399"/>
              <a:gd name="connsiteY157" fmla="*/ 10 h 740098"/>
              <a:gd name="connsiteX158" fmla="*/ 182578 w 1154399"/>
              <a:gd name="connsiteY158" fmla="*/ 11 h 740098"/>
              <a:gd name="connsiteX159" fmla="*/ 183733 w 1154399"/>
              <a:gd name="connsiteY159" fmla="*/ 11 h 740098"/>
              <a:gd name="connsiteX160" fmla="*/ 184889 w 1154399"/>
              <a:gd name="connsiteY160" fmla="*/ 12 h 740098"/>
              <a:gd name="connsiteX161" fmla="*/ 186045 w 1154399"/>
              <a:gd name="connsiteY161" fmla="*/ 12 h 740098"/>
              <a:gd name="connsiteX162" fmla="*/ 187200 w 1154399"/>
              <a:gd name="connsiteY162" fmla="*/ 13 h 740098"/>
              <a:gd name="connsiteX163" fmla="*/ 188356 w 1154399"/>
              <a:gd name="connsiteY163" fmla="*/ 14 h 740098"/>
              <a:gd name="connsiteX164" fmla="*/ 189511 w 1154399"/>
              <a:gd name="connsiteY164" fmla="*/ 14 h 740098"/>
              <a:gd name="connsiteX165" fmla="*/ 190666 w 1154399"/>
              <a:gd name="connsiteY165" fmla="*/ 15 h 740098"/>
              <a:gd name="connsiteX166" fmla="*/ 191822 w 1154399"/>
              <a:gd name="connsiteY166" fmla="*/ 16 h 740098"/>
              <a:gd name="connsiteX167" fmla="*/ 192978 w 1154399"/>
              <a:gd name="connsiteY167" fmla="*/ 16 h 740098"/>
              <a:gd name="connsiteX168" fmla="*/ 194134 w 1154399"/>
              <a:gd name="connsiteY168" fmla="*/ 17 h 740098"/>
              <a:gd name="connsiteX169" fmla="*/ 195289 w 1154399"/>
              <a:gd name="connsiteY169" fmla="*/ 18 h 740098"/>
              <a:gd name="connsiteX170" fmla="*/ 196444 w 1154399"/>
              <a:gd name="connsiteY170" fmla="*/ 19 h 740098"/>
              <a:gd name="connsiteX171" fmla="*/ 197600 w 1154399"/>
              <a:gd name="connsiteY171" fmla="*/ 20 h 740098"/>
              <a:gd name="connsiteX172" fmla="*/ 198755 w 1154399"/>
              <a:gd name="connsiteY172" fmla="*/ 21 h 740098"/>
              <a:gd name="connsiteX173" fmla="*/ 199911 w 1154399"/>
              <a:gd name="connsiteY173" fmla="*/ 22 h 740098"/>
              <a:gd name="connsiteX174" fmla="*/ 201067 w 1154399"/>
              <a:gd name="connsiteY174" fmla="*/ 23 h 740098"/>
              <a:gd name="connsiteX175" fmla="*/ 202223 w 1154399"/>
              <a:gd name="connsiteY175" fmla="*/ 24 h 740098"/>
              <a:gd name="connsiteX176" fmla="*/ 203378 w 1154399"/>
              <a:gd name="connsiteY176" fmla="*/ 25 h 740098"/>
              <a:gd name="connsiteX177" fmla="*/ 204533 w 1154399"/>
              <a:gd name="connsiteY177" fmla="*/ 26 h 740098"/>
              <a:gd name="connsiteX178" fmla="*/ 205689 w 1154399"/>
              <a:gd name="connsiteY178" fmla="*/ 28 h 740098"/>
              <a:gd name="connsiteX179" fmla="*/ 206845 w 1154399"/>
              <a:gd name="connsiteY179" fmla="*/ 29 h 740098"/>
              <a:gd name="connsiteX180" fmla="*/ 208000 w 1154399"/>
              <a:gd name="connsiteY180" fmla="*/ 30 h 740098"/>
              <a:gd name="connsiteX181" fmla="*/ 209156 w 1154399"/>
              <a:gd name="connsiteY181" fmla="*/ 32 h 740098"/>
              <a:gd name="connsiteX182" fmla="*/ 210311 w 1154399"/>
              <a:gd name="connsiteY182" fmla="*/ 33 h 740098"/>
              <a:gd name="connsiteX183" fmla="*/ 211467 w 1154399"/>
              <a:gd name="connsiteY183" fmla="*/ 35 h 740098"/>
              <a:gd name="connsiteX184" fmla="*/ 212622 w 1154399"/>
              <a:gd name="connsiteY184" fmla="*/ 36 h 740098"/>
              <a:gd name="connsiteX185" fmla="*/ 213778 w 1154399"/>
              <a:gd name="connsiteY185" fmla="*/ 38 h 740098"/>
              <a:gd name="connsiteX186" fmla="*/ 214934 w 1154399"/>
              <a:gd name="connsiteY186" fmla="*/ 40 h 740098"/>
              <a:gd name="connsiteX187" fmla="*/ 216089 w 1154399"/>
              <a:gd name="connsiteY187" fmla="*/ 42 h 740098"/>
              <a:gd name="connsiteX188" fmla="*/ 217245 w 1154399"/>
              <a:gd name="connsiteY188" fmla="*/ 44 h 740098"/>
              <a:gd name="connsiteX189" fmla="*/ 218400 w 1154399"/>
              <a:gd name="connsiteY189" fmla="*/ 46 h 740098"/>
              <a:gd name="connsiteX190" fmla="*/ 219555 w 1154399"/>
              <a:gd name="connsiteY190" fmla="*/ 48 h 740098"/>
              <a:gd name="connsiteX191" fmla="*/ 220711 w 1154399"/>
              <a:gd name="connsiteY191" fmla="*/ 50 h 740098"/>
              <a:gd name="connsiteX192" fmla="*/ 221867 w 1154399"/>
              <a:gd name="connsiteY192" fmla="*/ 52 h 740098"/>
              <a:gd name="connsiteX193" fmla="*/ 223023 w 1154399"/>
              <a:gd name="connsiteY193" fmla="*/ 55 h 740098"/>
              <a:gd name="connsiteX194" fmla="*/ 224178 w 1154399"/>
              <a:gd name="connsiteY194" fmla="*/ 57 h 740098"/>
              <a:gd name="connsiteX195" fmla="*/ 225333 w 1154399"/>
              <a:gd name="connsiteY195" fmla="*/ 60 h 740098"/>
              <a:gd name="connsiteX196" fmla="*/ 226489 w 1154399"/>
              <a:gd name="connsiteY196" fmla="*/ 62 h 740098"/>
              <a:gd name="connsiteX197" fmla="*/ 227644 w 1154399"/>
              <a:gd name="connsiteY197" fmla="*/ 65 h 740098"/>
              <a:gd name="connsiteX198" fmla="*/ 228800 w 1154399"/>
              <a:gd name="connsiteY198" fmla="*/ 68 h 740098"/>
              <a:gd name="connsiteX199" fmla="*/ 229956 w 1154399"/>
              <a:gd name="connsiteY199" fmla="*/ 71 h 740098"/>
              <a:gd name="connsiteX200" fmla="*/ 231111 w 1154399"/>
              <a:gd name="connsiteY200" fmla="*/ 74 h 740098"/>
              <a:gd name="connsiteX201" fmla="*/ 232267 w 1154399"/>
              <a:gd name="connsiteY201" fmla="*/ 77 h 740098"/>
              <a:gd name="connsiteX202" fmla="*/ 233422 w 1154399"/>
              <a:gd name="connsiteY202" fmla="*/ 81 h 740098"/>
              <a:gd name="connsiteX203" fmla="*/ 234578 w 1154399"/>
              <a:gd name="connsiteY203" fmla="*/ 84 h 740098"/>
              <a:gd name="connsiteX204" fmla="*/ 235733 w 1154399"/>
              <a:gd name="connsiteY204" fmla="*/ 88 h 740098"/>
              <a:gd name="connsiteX205" fmla="*/ 236889 w 1154399"/>
              <a:gd name="connsiteY205" fmla="*/ 92 h 740098"/>
              <a:gd name="connsiteX206" fmla="*/ 238045 w 1154399"/>
              <a:gd name="connsiteY206" fmla="*/ 96 h 740098"/>
              <a:gd name="connsiteX207" fmla="*/ 239200 w 1154399"/>
              <a:gd name="connsiteY207" fmla="*/ 100 h 740098"/>
              <a:gd name="connsiteX208" fmla="*/ 240355 w 1154399"/>
              <a:gd name="connsiteY208" fmla="*/ 104 h 740098"/>
              <a:gd name="connsiteX209" fmla="*/ 241511 w 1154399"/>
              <a:gd name="connsiteY209" fmla="*/ 109 h 740098"/>
              <a:gd name="connsiteX210" fmla="*/ 242667 w 1154399"/>
              <a:gd name="connsiteY210" fmla="*/ 113 h 740098"/>
              <a:gd name="connsiteX211" fmla="*/ 243823 w 1154399"/>
              <a:gd name="connsiteY211" fmla="*/ 118 h 740098"/>
              <a:gd name="connsiteX212" fmla="*/ 244978 w 1154399"/>
              <a:gd name="connsiteY212" fmla="*/ 123 h 740098"/>
              <a:gd name="connsiteX213" fmla="*/ 246134 w 1154399"/>
              <a:gd name="connsiteY213" fmla="*/ 129 h 740098"/>
              <a:gd name="connsiteX214" fmla="*/ 247289 w 1154399"/>
              <a:gd name="connsiteY214" fmla="*/ 134 h 740098"/>
              <a:gd name="connsiteX215" fmla="*/ 248444 w 1154399"/>
              <a:gd name="connsiteY215" fmla="*/ 140 h 740098"/>
              <a:gd name="connsiteX216" fmla="*/ 249600 w 1154399"/>
              <a:gd name="connsiteY216" fmla="*/ 145 h 740098"/>
              <a:gd name="connsiteX217" fmla="*/ 250756 w 1154399"/>
              <a:gd name="connsiteY217" fmla="*/ 151 h 740098"/>
              <a:gd name="connsiteX218" fmla="*/ 251912 w 1154399"/>
              <a:gd name="connsiteY218" fmla="*/ 158 h 740098"/>
              <a:gd name="connsiteX219" fmla="*/ 253067 w 1154399"/>
              <a:gd name="connsiteY219" fmla="*/ 164 h 740098"/>
              <a:gd name="connsiteX220" fmla="*/ 254222 w 1154399"/>
              <a:gd name="connsiteY220" fmla="*/ 171 h 740098"/>
              <a:gd name="connsiteX221" fmla="*/ 255378 w 1154399"/>
              <a:gd name="connsiteY221" fmla="*/ 178 h 740098"/>
              <a:gd name="connsiteX222" fmla="*/ 256533 w 1154399"/>
              <a:gd name="connsiteY222" fmla="*/ 185 h 740098"/>
              <a:gd name="connsiteX223" fmla="*/ 257689 w 1154399"/>
              <a:gd name="connsiteY223" fmla="*/ 193 h 740098"/>
              <a:gd name="connsiteX224" fmla="*/ 258845 w 1154399"/>
              <a:gd name="connsiteY224" fmla="*/ 201 h 740098"/>
              <a:gd name="connsiteX225" fmla="*/ 260000 w 1154399"/>
              <a:gd name="connsiteY225" fmla="*/ 209 h 740098"/>
              <a:gd name="connsiteX226" fmla="*/ 261156 w 1154399"/>
              <a:gd name="connsiteY226" fmla="*/ 217 h 740098"/>
              <a:gd name="connsiteX227" fmla="*/ 262311 w 1154399"/>
              <a:gd name="connsiteY227" fmla="*/ 226 h 740098"/>
              <a:gd name="connsiteX228" fmla="*/ 263467 w 1154399"/>
              <a:gd name="connsiteY228" fmla="*/ 235 h 740098"/>
              <a:gd name="connsiteX229" fmla="*/ 264622 w 1154399"/>
              <a:gd name="connsiteY229" fmla="*/ 245 h 740098"/>
              <a:gd name="connsiteX230" fmla="*/ 265778 w 1154399"/>
              <a:gd name="connsiteY230" fmla="*/ 254 h 740098"/>
              <a:gd name="connsiteX231" fmla="*/ 266934 w 1154399"/>
              <a:gd name="connsiteY231" fmla="*/ 264 h 740098"/>
              <a:gd name="connsiteX232" fmla="*/ 268089 w 1154399"/>
              <a:gd name="connsiteY232" fmla="*/ 275 h 740098"/>
              <a:gd name="connsiteX233" fmla="*/ 269244 w 1154399"/>
              <a:gd name="connsiteY233" fmla="*/ 286 h 740098"/>
              <a:gd name="connsiteX234" fmla="*/ 270400 w 1154399"/>
              <a:gd name="connsiteY234" fmla="*/ 297 h 740098"/>
              <a:gd name="connsiteX235" fmla="*/ 271556 w 1154399"/>
              <a:gd name="connsiteY235" fmla="*/ 308 h 740098"/>
              <a:gd name="connsiteX236" fmla="*/ 272711 w 1154399"/>
              <a:gd name="connsiteY236" fmla="*/ 320 h 740098"/>
              <a:gd name="connsiteX237" fmla="*/ 273867 w 1154399"/>
              <a:gd name="connsiteY237" fmla="*/ 333 h 740098"/>
              <a:gd name="connsiteX238" fmla="*/ 275022 w 1154399"/>
              <a:gd name="connsiteY238" fmla="*/ 346 h 740098"/>
              <a:gd name="connsiteX239" fmla="*/ 276178 w 1154399"/>
              <a:gd name="connsiteY239" fmla="*/ 359 h 740098"/>
              <a:gd name="connsiteX240" fmla="*/ 277333 w 1154399"/>
              <a:gd name="connsiteY240" fmla="*/ 373 h 740098"/>
              <a:gd name="connsiteX241" fmla="*/ 278489 w 1154399"/>
              <a:gd name="connsiteY241" fmla="*/ 387 h 740098"/>
              <a:gd name="connsiteX242" fmla="*/ 279645 w 1154399"/>
              <a:gd name="connsiteY242" fmla="*/ 401 h 740098"/>
              <a:gd name="connsiteX243" fmla="*/ 280800 w 1154399"/>
              <a:gd name="connsiteY243" fmla="*/ 417 h 740098"/>
              <a:gd name="connsiteX244" fmla="*/ 281956 w 1154399"/>
              <a:gd name="connsiteY244" fmla="*/ 432 h 740098"/>
              <a:gd name="connsiteX245" fmla="*/ 283111 w 1154399"/>
              <a:gd name="connsiteY245" fmla="*/ 449 h 740098"/>
              <a:gd name="connsiteX246" fmla="*/ 284267 w 1154399"/>
              <a:gd name="connsiteY246" fmla="*/ 465 h 740098"/>
              <a:gd name="connsiteX247" fmla="*/ 285422 w 1154399"/>
              <a:gd name="connsiteY247" fmla="*/ 483 h 740098"/>
              <a:gd name="connsiteX248" fmla="*/ 286578 w 1154399"/>
              <a:gd name="connsiteY248" fmla="*/ 501 h 740098"/>
              <a:gd name="connsiteX249" fmla="*/ 287734 w 1154399"/>
              <a:gd name="connsiteY249" fmla="*/ 519 h 740098"/>
              <a:gd name="connsiteX250" fmla="*/ 288889 w 1154399"/>
              <a:gd name="connsiteY250" fmla="*/ 538 h 740098"/>
              <a:gd name="connsiteX251" fmla="*/ 290044 w 1154399"/>
              <a:gd name="connsiteY251" fmla="*/ 558 h 740098"/>
              <a:gd name="connsiteX252" fmla="*/ 291200 w 1154399"/>
              <a:gd name="connsiteY252" fmla="*/ 578 h 740098"/>
              <a:gd name="connsiteX253" fmla="*/ 292356 w 1154399"/>
              <a:gd name="connsiteY253" fmla="*/ 599 h 740098"/>
              <a:gd name="connsiteX254" fmla="*/ 293511 w 1154399"/>
              <a:gd name="connsiteY254" fmla="*/ 621 h 740098"/>
              <a:gd name="connsiteX255" fmla="*/ 294667 w 1154399"/>
              <a:gd name="connsiteY255" fmla="*/ 643 h 740098"/>
              <a:gd name="connsiteX256" fmla="*/ 295822 w 1154399"/>
              <a:gd name="connsiteY256" fmla="*/ 666 h 740098"/>
              <a:gd name="connsiteX257" fmla="*/ 296978 w 1154399"/>
              <a:gd name="connsiteY257" fmla="*/ 690 h 740098"/>
              <a:gd name="connsiteX258" fmla="*/ 298133 w 1154399"/>
              <a:gd name="connsiteY258" fmla="*/ 715 h 740098"/>
              <a:gd name="connsiteX259" fmla="*/ 299289 w 1154399"/>
              <a:gd name="connsiteY259" fmla="*/ 740 h 740098"/>
              <a:gd name="connsiteX260" fmla="*/ 300445 w 1154399"/>
              <a:gd name="connsiteY260" fmla="*/ 766 h 740098"/>
              <a:gd name="connsiteX261" fmla="*/ 301600 w 1154399"/>
              <a:gd name="connsiteY261" fmla="*/ 793 h 740098"/>
              <a:gd name="connsiteX262" fmla="*/ 302756 w 1154399"/>
              <a:gd name="connsiteY262" fmla="*/ 821 h 740098"/>
              <a:gd name="connsiteX263" fmla="*/ 303911 w 1154399"/>
              <a:gd name="connsiteY263" fmla="*/ 850 h 740098"/>
              <a:gd name="connsiteX264" fmla="*/ 305067 w 1154399"/>
              <a:gd name="connsiteY264" fmla="*/ 879 h 740098"/>
              <a:gd name="connsiteX265" fmla="*/ 306222 w 1154399"/>
              <a:gd name="connsiteY265" fmla="*/ 910 h 740098"/>
              <a:gd name="connsiteX266" fmla="*/ 307378 w 1154399"/>
              <a:gd name="connsiteY266" fmla="*/ 941 h 740098"/>
              <a:gd name="connsiteX267" fmla="*/ 308534 w 1154399"/>
              <a:gd name="connsiteY267" fmla="*/ 973 h 740098"/>
              <a:gd name="connsiteX268" fmla="*/ 309689 w 1154399"/>
              <a:gd name="connsiteY268" fmla="*/ 1006 h 740098"/>
              <a:gd name="connsiteX269" fmla="*/ 310845 w 1154399"/>
              <a:gd name="connsiteY269" fmla="*/ 1041 h 740098"/>
              <a:gd name="connsiteX270" fmla="*/ 312000 w 1154399"/>
              <a:gd name="connsiteY270" fmla="*/ 1076 h 740098"/>
              <a:gd name="connsiteX271" fmla="*/ 313156 w 1154399"/>
              <a:gd name="connsiteY271" fmla="*/ 1112 h 740098"/>
              <a:gd name="connsiteX272" fmla="*/ 314311 w 1154399"/>
              <a:gd name="connsiteY272" fmla="*/ 1149 h 740098"/>
              <a:gd name="connsiteX273" fmla="*/ 315467 w 1154399"/>
              <a:gd name="connsiteY273" fmla="*/ 1188 h 740098"/>
              <a:gd name="connsiteX274" fmla="*/ 316623 w 1154399"/>
              <a:gd name="connsiteY274" fmla="*/ 1227 h 740098"/>
              <a:gd name="connsiteX275" fmla="*/ 317778 w 1154399"/>
              <a:gd name="connsiteY275" fmla="*/ 1268 h 740098"/>
              <a:gd name="connsiteX276" fmla="*/ 318933 w 1154399"/>
              <a:gd name="connsiteY276" fmla="*/ 1310 h 740098"/>
              <a:gd name="connsiteX277" fmla="*/ 320089 w 1154399"/>
              <a:gd name="connsiteY277" fmla="*/ 1353 h 740098"/>
              <a:gd name="connsiteX278" fmla="*/ 321245 w 1154399"/>
              <a:gd name="connsiteY278" fmla="*/ 1397 h 740098"/>
              <a:gd name="connsiteX279" fmla="*/ 322400 w 1154399"/>
              <a:gd name="connsiteY279" fmla="*/ 1442 h 740098"/>
              <a:gd name="connsiteX280" fmla="*/ 323556 w 1154399"/>
              <a:gd name="connsiteY280" fmla="*/ 1489 h 740098"/>
              <a:gd name="connsiteX281" fmla="*/ 324711 w 1154399"/>
              <a:gd name="connsiteY281" fmla="*/ 1537 h 740098"/>
              <a:gd name="connsiteX282" fmla="*/ 325867 w 1154399"/>
              <a:gd name="connsiteY282" fmla="*/ 1587 h 740098"/>
              <a:gd name="connsiteX283" fmla="*/ 327022 w 1154399"/>
              <a:gd name="connsiteY283" fmla="*/ 1637 h 740098"/>
              <a:gd name="connsiteX284" fmla="*/ 328178 w 1154399"/>
              <a:gd name="connsiteY284" fmla="*/ 1690 h 740098"/>
              <a:gd name="connsiteX285" fmla="*/ 329334 w 1154399"/>
              <a:gd name="connsiteY285" fmla="*/ 1743 h 740098"/>
              <a:gd name="connsiteX286" fmla="*/ 330489 w 1154399"/>
              <a:gd name="connsiteY286" fmla="*/ 1798 h 740098"/>
              <a:gd name="connsiteX287" fmla="*/ 331645 w 1154399"/>
              <a:gd name="connsiteY287" fmla="*/ 1854 h 740098"/>
              <a:gd name="connsiteX288" fmla="*/ 332800 w 1154399"/>
              <a:gd name="connsiteY288" fmla="*/ 1912 h 740098"/>
              <a:gd name="connsiteX289" fmla="*/ 333956 w 1154399"/>
              <a:gd name="connsiteY289" fmla="*/ 1972 h 740098"/>
              <a:gd name="connsiteX290" fmla="*/ 335111 w 1154399"/>
              <a:gd name="connsiteY290" fmla="*/ 2033 h 740098"/>
              <a:gd name="connsiteX291" fmla="*/ 336267 w 1154399"/>
              <a:gd name="connsiteY291" fmla="*/ 2096 h 740098"/>
              <a:gd name="connsiteX292" fmla="*/ 337423 w 1154399"/>
              <a:gd name="connsiteY292" fmla="*/ 2160 h 740098"/>
              <a:gd name="connsiteX293" fmla="*/ 338578 w 1154399"/>
              <a:gd name="connsiteY293" fmla="*/ 2226 h 740098"/>
              <a:gd name="connsiteX294" fmla="*/ 339733 w 1154399"/>
              <a:gd name="connsiteY294" fmla="*/ 2294 h 740098"/>
              <a:gd name="connsiteX295" fmla="*/ 340889 w 1154399"/>
              <a:gd name="connsiteY295" fmla="*/ 2363 h 740098"/>
              <a:gd name="connsiteX296" fmla="*/ 342045 w 1154399"/>
              <a:gd name="connsiteY296" fmla="*/ 2434 h 740098"/>
              <a:gd name="connsiteX297" fmla="*/ 343200 w 1154399"/>
              <a:gd name="connsiteY297" fmla="*/ 2507 h 740098"/>
              <a:gd name="connsiteX298" fmla="*/ 344356 w 1154399"/>
              <a:gd name="connsiteY298" fmla="*/ 2582 h 740098"/>
              <a:gd name="connsiteX299" fmla="*/ 345511 w 1154399"/>
              <a:gd name="connsiteY299" fmla="*/ 2659 h 740098"/>
              <a:gd name="connsiteX300" fmla="*/ 346667 w 1154399"/>
              <a:gd name="connsiteY300" fmla="*/ 2737 h 740098"/>
              <a:gd name="connsiteX301" fmla="*/ 347822 w 1154399"/>
              <a:gd name="connsiteY301" fmla="*/ 2818 h 740098"/>
              <a:gd name="connsiteX302" fmla="*/ 348978 w 1154399"/>
              <a:gd name="connsiteY302" fmla="*/ 2900 h 740098"/>
              <a:gd name="connsiteX303" fmla="*/ 350134 w 1154399"/>
              <a:gd name="connsiteY303" fmla="*/ 2985 h 740098"/>
              <a:gd name="connsiteX304" fmla="*/ 351289 w 1154399"/>
              <a:gd name="connsiteY304" fmla="*/ 3071 h 740098"/>
              <a:gd name="connsiteX305" fmla="*/ 352445 w 1154399"/>
              <a:gd name="connsiteY305" fmla="*/ 3160 h 740098"/>
              <a:gd name="connsiteX306" fmla="*/ 353600 w 1154399"/>
              <a:gd name="connsiteY306" fmla="*/ 3251 h 740098"/>
              <a:gd name="connsiteX307" fmla="*/ 354756 w 1154399"/>
              <a:gd name="connsiteY307" fmla="*/ 3344 h 740098"/>
              <a:gd name="connsiteX308" fmla="*/ 355911 w 1154399"/>
              <a:gd name="connsiteY308" fmla="*/ 3439 h 740098"/>
              <a:gd name="connsiteX309" fmla="*/ 357067 w 1154399"/>
              <a:gd name="connsiteY309" fmla="*/ 3536 h 740098"/>
              <a:gd name="connsiteX310" fmla="*/ 358223 w 1154399"/>
              <a:gd name="connsiteY310" fmla="*/ 3636 h 740098"/>
              <a:gd name="connsiteX311" fmla="*/ 359378 w 1154399"/>
              <a:gd name="connsiteY311" fmla="*/ 3737 h 740098"/>
              <a:gd name="connsiteX312" fmla="*/ 360533 w 1154399"/>
              <a:gd name="connsiteY312" fmla="*/ 3842 h 740098"/>
              <a:gd name="connsiteX313" fmla="*/ 361689 w 1154399"/>
              <a:gd name="connsiteY313" fmla="*/ 3948 h 740098"/>
              <a:gd name="connsiteX314" fmla="*/ 362845 w 1154399"/>
              <a:gd name="connsiteY314" fmla="*/ 4057 h 740098"/>
              <a:gd name="connsiteX315" fmla="*/ 364000 w 1154399"/>
              <a:gd name="connsiteY315" fmla="*/ 4169 h 740098"/>
              <a:gd name="connsiteX316" fmla="*/ 365156 w 1154399"/>
              <a:gd name="connsiteY316" fmla="*/ 4283 h 740098"/>
              <a:gd name="connsiteX317" fmla="*/ 366312 w 1154399"/>
              <a:gd name="connsiteY317" fmla="*/ 4399 h 740098"/>
              <a:gd name="connsiteX318" fmla="*/ 367467 w 1154399"/>
              <a:gd name="connsiteY318" fmla="*/ 4518 h 740098"/>
              <a:gd name="connsiteX319" fmla="*/ 368622 w 1154399"/>
              <a:gd name="connsiteY319" fmla="*/ 4640 h 740098"/>
              <a:gd name="connsiteX320" fmla="*/ 369778 w 1154399"/>
              <a:gd name="connsiteY320" fmla="*/ 4764 h 740098"/>
              <a:gd name="connsiteX321" fmla="*/ 370934 w 1154399"/>
              <a:gd name="connsiteY321" fmla="*/ 4891 h 740098"/>
              <a:gd name="connsiteX322" fmla="*/ 372089 w 1154399"/>
              <a:gd name="connsiteY322" fmla="*/ 5021 h 740098"/>
              <a:gd name="connsiteX323" fmla="*/ 373245 w 1154399"/>
              <a:gd name="connsiteY323" fmla="*/ 5154 h 740098"/>
              <a:gd name="connsiteX324" fmla="*/ 374400 w 1154399"/>
              <a:gd name="connsiteY324" fmla="*/ 5289 h 740098"/>
              <a:gd name="connsiteX325" fmla="*/ 375556 w 1154399"/>
              <a:gd name="connsiteY325" fmla="*/ 5427 h 740098"/>
              <a:gd name="connsiteX326" fmla="*/ 376711 w 1154399"/>
              <a:gd name="connsiteY326" fmla="*/ 5568 h 740098"/>
              <a:gd name="connsiteX327" fmla="*/ 377867 w 1154399"/>
              <a:gd name="connsiteY327" fmla="*/ 5712 h 740098"/>
              <a:gd name="connsiteX328" fmla="*/ 379023 w 1154399"/>
              <a:gd name="connsiteY328" fmla="*/ 5859 h 740098"/>
              <a:gd name="connsiteX329" fmla="*/ 380178 w 1154399"/>
              <a:gd name="connsiteY329" fmla="*/ 6009 h 740098"/>
              <a:gd name="connsiteX330" fmla="*/ 381334 w 1154399"/>
              <a:gd name="connsiteY330" fmla="*/ 6162 h 740098"/>
              <a:gd name="connsiteX331" fmla="*/ 382489 w 1154399"/>
              <a:gd name="connsiteY331" fmla="*/ 6318 h 740098"/>
              <a:gd name="connsiteX332" fmla="*/ 383645 w 1154399"/>
              <a:gd name="connsiteY332" fmla="*/ 6477 h 740098"/>
              <a:gd name="connsiteX333" fmla="*/ 384800 w 1154399"/>
              <a:gd name="connsiteY333" fmla="*/ 6639 h 740098"/>
              <a:gd name="connsiteX334" fmla="*/ 385956 w 1154399"/>
              <a:gd name="connsiteY334" fmla="*/ 6805 h 740098"/>
              <a:gd name="connsiteX335" fmla="*/ 387112 w 1154399"/>
              <a:gd name="connsiteY335" fmla="*/ 6974 h 740098"/>
              <a:gd name="connsiteX336" fmla="*/ 388267 w 1154399"/>
              <a:gd name="connsiteY336" fmla="*/ 7146 h 740098"/>
              <a:gd name="connsiteX337" fmla="*/ 389422 w 1154399"/>
              <a:gd name="connsiteY337" fmla="*/ 7321 h 740098"/>
              <a:gd name="connsiteX338" fmla="*/ 390577 w 1154399"/>
              <a:gd name="connsiteY338" fmla="*/ 7500 h 740098"/>
              <a:gd name="connsiteX339" fmla="*/ 391734 w 1154399"/>
              <a:gd name="connsiteY339" fmla="*/ 7682 h 740098"/>
              <a:gd name="connsiteX340" fmla="*/ 392892 w 1154399"/>
              <a:gd name="connsiteY340" fmla="*/ 7867 h 740098"/>
              <a:gd name="connsiteX341" fmla="*/ 394044 w 1154399"/>
              <a:gd name="connsiteY341" fmla="*/ 8056 h 740098"/>
              <a:gd name="connsiteX342" fmla="*/ 395201 w 1154399"/>
              <a:gd name="connsiteY342" fmla="*/ 8249 h 740098"/>
              <a:gd name="connsiteX343" fmla="*/ 396359 w 1154399"/>
              <a:gd name="connsiteY343" fmla="*/ 8445 h 740098"/>
              <a:gd name="connsiteX344" fmla="*/ 397510 w 1154399"/>
              <a:gd name="connsiteY344" fmla="*/ 8645 h 740098"/>
              <a:gd name="connsiteX345" fmla="*/ 398668 w 1154399"/>
              <a:gd name="connsiteY345" fmla="*/ 8848 h 740098"/>
              <a:gd name="connsiteX346" fmla="*/ 399825 w 1154399"/>
              <a:gd name="connsiteY346" fmla="*/ 9055 h 740098"/>
              <a:gd name="connsiteX347" fmla="*/ 400977 w 1154399"/>
              <a:gd name="connsiteY347" fmla="*/ 9265 h 740098"/>
              <a:gd name="connsiteX348" fmla="*/ 402134 w 1154399"/>
              <a:gd name="connsiteY348" fmla="*/ 9480 h 740098"/>
              <a:gd name="connsiteX349" fmla="*/ 403292 w 1154399"/>
              <a:gd name="connsiteY349" fmla="*/ 9698 h 740098"/>
              <a:gd name="connsiteX350" fmla="*/ 404443 w 1154399"/>
              <a:gd name="connsiteY350" fmla="*/ 9920 h 740098"/>
              <a:gd name="connsiteX351" fmla="*/ 405601 w 1154399"/>
              <a:gd name="connsiteY351" fmla="*/ 10145 h 740098"/>
              <a:gd name="connsiteX352" fmla="*/ 406758 w 1154399"/>
              <a:gd name="connsiteY352" fmla="*/ 10375 h 740098"/>
              <a:gd name="connsiteX353" fmla="*/ 407910 w 1154399"/>
              <a:gd name="connsiteY353" fmla="*/ 10608 h 740098"/>
              <a:gd name="connsiteX354" fmla="*/ 409067 w 1154399"/>
              <a:gd name="connsiteY354" fmla="*/ 10846 h 740098"/>
              <a:gd name="connsiteX355" fmla="*/ 410225 w 1154399"/>
              <a:gd name="connsiteY355" fmla="*/ 11087 h 740098"/>
              <a:gd name="connsiteX356" fmla="*/ 411376 w 1154399"/>
              <a:gd name="connsiteY356" fmla="*/ 11333 h 740098"/>
              <a:gd name="connsiteX357" fmla="*/ 412534 w 1154399"/>
              <a:gd name="connsiteY357" fmla="*/ 11582 h 740098"/>
              <a:gd name="connsiteX358" fmla="*/ 413691 w 1154399"/>
              <a:gd name="connsiteY358" fmla="*/ 11836 h 740098"/>
              <a:gd name="connsiteX359" fmla="*/ 414843 w 1154399"/>
              <a:gd name="connsiteY359" fmla="*/ 12094 h 740098"/>
              <a:gd name="connsiteX360" fmla="*/ 416001 w 1154399"/>
              <a:gd name="connsiteY360" fmla="*/ 12356 h 740098"/>
              <a:gd name="connsiteX361" fmla="*/ 417158 w 1154399"/>
              <a:gd name="connsiteY361" fmla="*/ 12622 h 740098"/>
              <a:gd name="connsiteX362" fmla="*/ 418310 w 1154399"/>
              <a:gd name="connsiteY362" fmla="*/ 12892 h 740098"/>
              <a:gd name="connsiteX363" fmla="*/ 419467 w 1154399"/>
              <a:gd name="connsiteY363" fmla="*/ 13167 h 740098"/>
              <a:gd name="connsiteX364" fmla="*/ 420625 w 1154399"/>
              <a:gd name="connsiteY364" fmla="*/ 13445 h 740098"/>
              <a:gd name="connsiteX365" fmla="*/ 421776 w 1154399"/>
              <a:gd name="connsiteY365" fmla="*/ 13728 h 740098"/>
              <a:gd name="connsiteX366" fmla="*/ 422934 w 1154399"/>
              <a:gd name="connsiteY366" fmla="*/ 14016 h 740098"/>
              <a:gd name="connsiteX367" fmla="*/ 424091 w 1154399"/>
              <a:gd name="connsiteY367" fmla="*/ 14308 h 740098"/>
              <a:gd name="connsiteX368" fmla="*/ 425243 w 1154399"/>
              <a:gd name="connsiteY368" fmla="*/ 14603 h 740098"/>
              <a:gd name="connsiteX369" fmla="*/ 426400 w 1154399"/>
              <a:gd name="connsiteY369" fmla="*/ 14905 h 740098"/>
              <a:gd name="connsiteX370" fmla="*/ 427558 w 1154399"/>
              <a:gd name="connsiteY370" fmla="*/ 15209 h 740098"/>
              <a:gd name="connsiteX371" fmla="*/ 428709 w 1154399"/>
              <a:gd name="connsiteY371" fmla="*/ 15519 h 740098"/>
              <a:gd name="connsiteX372" fmla="*/ 429867 w 1154399"/>
              <a:gd name="connsiteY372" fmla="*/ 15833 h 740098"/>
              <a:gd name="connsiteX373" fmla="*/ 431024 w 1154399"/>
              <a:gd name="connsiteY373" fmla="*/ 16152 h 740098"/>
              <a:gd name="connsiteX374" fmla="*/ 432176 w 1154399"/>
              <a:gd name="connsiteY374" fmla="*/ 16475 h 740098"/>
              <a:gd name="connsiteX375" fmla="*/ 433333 w 1154399"/>
              <a:gd name="connsiteY375" fmla="*/ 16803 h 740098"/>
              <a:gd name="connsiteX376" fmla="*/ 434491 w 1154399"/>
              <a:gd name="connsiteY376" fmla="*/ 17135 h 740098"/>
              <a:gd name="connsiteX377" fmla="*/ 435643 w 1154399"/>
              <a:gd name="connsiteY377" fmla="*/ 17472 h 740098"/>
              <a:gd name="connsiteX378" fmla="*/ 436800 w 1154399"/>
              <a:gd name="connsiteY378" fmla="*/ 17814 h 740098"/>
              <a:gd name="connsiteX379" fmla="*/ 437957 w 1154399"/>
              <a:gd name="connsiteY379" fmla="*/ 18160 h 740098"/>
              <a:gd name="connsiteX380" fmla="*/ 439109 w 1154399"/>
              <a:gd name="connsiteY380" fmla="*/ 18511 h 740098"/>
              <a:gd name="connsiteX381" fmla="*/ 440267 w 1154399"/>
              <a:gd name="connsiteY381" fmla="*/ 18867 h 740098"/>
              <a:gd name="connsiteX382" fmla="*/ 441424 w 1154399"/>
              <a:gd name="connsiteY382" fmla="*/ 19228 h 740098"/>
              <a:gd name="connsiteX383" fmla="*/ 442576 w 1154399"/>
              <a:gd name="connsiteY383" fmla="*/ 19592 h 740098"/>
              <a:gd name="connsiteX384" fmla="*/ 443733 w 1154399"/>
              <a:gd name="connsiteY384" fmla="*/ 19963 h 740098"/>
              <a:gd name="connsiteX385" fmla="*/ 444891 w 1154399"/>
              <a:gd name="connsiteY385" fmla="*/ 20338 h 740098"/>
              <a:gd name="connsiteX386" fmla="*/ 446042 w 1154399"/>
              <a:gd name="connsiteY386" fmla="*/ 20717 h 740098"/>
              <a:gd name="connsiteX387" fmla="*/ 447200 w 1154399"/>
              <a:gd name="connsiteY387" fmla="*/ 21102 h 740098"/>
              <a:gd name="connsiteX388" fmla="*/ 448357 w 1154399"/>
              <a:gd name="connsiteY388" fmla="*/ 21492 h 740098"/>
              <a:gd name="connsiteX389" fmla="*/ 449509 w 1154399"/>
              <a:gd name="connsiteY389" fmla="*/ 21886 h 740098"/>
              <a:gd name="connsiteX390" fmla="*/ 450666 w 1154399"/>
              <a:gd name="connsiteY390" fmla="*/ 22285 h 740098"/>
              <a:gd name="connsiteX391" fmla="*/ 451824 w 1154399"/>
              <a:gd name="connsiteY391" fmla="*/ 22689 h 740098"/>
              <a:gd name="connsiteX392" fmla="*/ 452975 w 1154399"/>
              <a:gd name="connsiteY392" fmla="*/ 23099 h 740098"/>
              <a:gd name="connsiteX393" fmla="*/ 454133 w 1154399"/>
              <a:gd name="connsiteY393" fmla="*/ 23513 h 740098"/>
              <a:gd name="connsiteX394" fmla="*/ 455290 w 1154399"/>
              <a:gd name="connsiteY394" fmla="*/ 23932 h 740098"/>
              <a:gd name="connsiteX395" fmla="*/ 456442 w 1154399"/>
              <a:gd name="connsiteY395" fmla="*/ 24356 h 740098"/>
              <a:gd name="connsiteX396" fmla="*/ 457599 w 1154399"/>
              <a:gd name="connsiteY396" fmla="*/ 24785 h 740098"/>
              <a:gd name="connsiteX397" fmla="*/ 458757 w 1154399"/>
              <a:gd name="connsiteY397" fmla="*/ 25219 h 740098"/>
              <a:gd name="connsiteX398" fmla="*/ 459909 w 1154399"/>
              <a:gd name="connsiteY398" fmla="*/ 25658 h 740098"/>
              <a:gd name="connsiteX399" fmla="*/ 461066 w 1154399"/>
              <a:gd name="connsiteY399" fmla="*/ 26102 h 740098"/>
              <a:gd name="connsiteX400" fmla="*/ 462224 w 1154399"/>
              <a:gd name="connsiteY400" fmla="*/ 26551 h 740098"/>
              <a:gd name="connsiteX401" fmla="*/ 463381 w 1154399"/>
              <a:gd name="connsiteY401" fmla="*/ 27005 h 740098"/>
              <a:gd name="connsiteX402" fmla="*/ 464533 w 1154399"/>
              <a:gd name="connsiteY402" fmla="*/ 27465 h 740098"/>
              <a:gd name="connsiteX403" fmla="*/ 465690 w 1154399"/>
              <a:gd name="connsiteY403" fmla="*/ 27929 h 740098"/>
              <a:gd name="connsiteX404" fmla="*/ 466848 w 1154399"/>
              <a:gd name="connsiteY404" fmla="*/ 28398 h 740098"/>
              <a:gd name="connsiteX405" fmla="*/ 467999 w 1154399"/>
              <a:gd name="connsiteY405" fmla="*/ 28873 h 740098"/>
              <a:gd name="connsiteX406" fmla="*/ 469157 w 1154399"/>
              <a:gd name="connsiteY406" fmla="*/ 29353 h 740098"/>
              <a:gd name="connsiteX407" fmla="*/ 470314 w 1154399"/>
              <a:gd name="connsiteY407" fmla="*/ 29837 h 740098"/>
              <a:gd name="connsiteX408" fmla="*/ 471466 w 1154399"/>
              <a:gd name="connsiteY408" fmla="*/ 30327 h 740098"/>
              <a:gd name="connsiteX409" fmla="*/ 472623 w 1154399"/>
              <a:gd name="connsiteY409" fmla="*/ 30821 h 740098"/>
              <a:gd name="connsiteX410" fmla="*/ 473781 w 1154399"/>
              <a:gd name="connsiteY410" fmla="*/ 31322 h 740098"/>
              <a:gd name="connsiteX411" fmla="*/ 474932 w 1154399"/>
              <a:gd name="connsiteY411" fmla="*/ 31826 h 740098"/>
              <a:gd name="connsiteX412" fmla="*/ 476090 w 1154399"/>
              <a:gd name="connsiteY412" fmla="*/ 32337 h 740098"/>
              <a:gd name="connsiteX413" fmla="*/ 477247 w 1154399"/>
              <a:gd name="connsiteY413" fmla="*/ 32852 h 740098"/>
              <a:gd name="connsiteX414" fmla="*/ 478399 w 1154399"/>
              <a:gd name="connsiteY414" fmla="*/ 33373 h 740098"/>
              <a:gd name="connsiteX415" fmla="*/ 479556 w 1154399"/>
              <a:gd name="connsiteY415" fmla="*/ 33898 h 740098"/>
              <a:gd name="connsiteX416" fmla="*/ 480714 w 1154399"/>
              <a:gd name="connsiteY416" fmla="*/ 34429 h 740098"/>
              <a:gd name="connsiteX417" fmla="*/ 481866 w 1154399"/>
              <a:gd name="connsiteY417" fmla="*/ 34965 h 740098"/>
              <a:gd name="connsiteX418" fmla="*/ 483023 w 1154399"/>
              <a:gd name="connsiteY418" fmla="*/ 35506 h 740098"/>
              <a:gd name="connsiteX419" fmla="*/ 484180 w 1154399"/>
              <a:gd name="connsiteY419" fmla="*/ 36052 h 740098"/>
              <a:gd name="connsiteX420" fmla="*/ 485332 w 1154399"/>
              <a:gd name="connsiteY420" fmla="*/ 36604 h 740098"/>
              <a:gd name="connsiteX421" fmla="*/ 486490 w 1154399"/>
              <a:gd name="connsiteY421" fmla="*/ 37160 h 740098"/>
              <a:gd name="connsiteX422" fmla="*/ 487647 w 1154399"/>
              <a:gd name="connsiteY422" fmla="*/ 37721 h 740098"/>
              <a:gd name="connsiteX423" fmla="*/ 488799 w 1154399"/>
              <a:gd name="connsiteY423" fmla="*/ 38288 h 740098"/>
              <a:gd name="connsiteX424" fmla="*/ 489956 w 1154399"/>
              <a:gd name="connsiteY424" fmla="*/ 38859 h 740098"/>
              <a:gd name="connsiteX425" fmla="*/ 491114 w 1154399"/>
              <a:gd name="connsiteY425" fmla="*/ 39436 h 740098"/>
              <a:gd name="connsiteX426" fmla="*/ 492265 w 1154399"/>
              <a:gd name="connsiteY426" fmla="*/ 40018 h 740098"/>
              <a:gd name="connsiteX427" fmla="*/ 493423 w 1154399"/>
              <a:gd name="connsiteY427" fmla="*/ 40605 h 740098"/>
              <a:gd name="connsiteX428" fmla="*/ 494580 w 1154399"/>
              <a:gd name="connsiteY428" fmla="*/ 41197 h 740098"/>
              <a:gd name="connsiteX429" fmla="*/ 495732 w 1154399"/>
              <a:gd name="connsiteY429" fmla="*/ 41795 h 740098"/>
              <a:gd name="connsiteX430" fmla="*/ 496889 w 1154399"/>
              <a:gd name="connsiteY430" fmla="*/ 42397 h 740098"/>
              <a:gd name="connsiteX431" fmla="*/ 498047 w 1154399"/>
              <a:gd name="connsiteY431" fmla="*/ 43004 h 740098"/>
              <a:gd name="connsiteX432" fmla="*/ 499198 w 1154399"/>
              <a:gd name="connsiteY432" fmla="*/ 43616 h 740098"/>
              <a:gd name="connsiteX433" fmla="*/ 500356 w 1154399"/>
              <a:gd name="connsiteY433" fmla="*/ 44234 h 740098"/>
              <a:gd name="connsiteX434" fmla="*/ 501513 w 1154399"/>
              <a:gd name="connsiteY434" fmla="*/ 44857 h 740098"/>
              <a:gd name="connsiteX435" fmla="*/ 502665 w 1154399"/>
              <a:gd name="connsiteY435" fmla="*/ 45484 h 740098"/>
              <a:gd name="connsiteX436" fmla="*/ 503822 w 1154399"/>
              <a:gd name="connsiteY436" fmla="*/ 46117 h 740098"/>
              <a:gd name="connsiteX437" fmla="*/ 504980 w 1154399"/>
              <a:gd name="connsiteY437" fmla="*/ 46754 h 740098"/>
              <a:gd name="connsiteX438" fmla="*/ 506132 w 1154399"/>
              <a:gd name="connsiteY438" fmla="*/ 47397 h 740098"/>
              <a:gd name="connsiteX439" fmla="*/ 507289 w 1154399"/>
              <a:gd name="connsiteY439" fmla="*/ 48044 h 740098"/>
              <a:gd name="connsiteX440" fmla="*/ 508447 w 1154399"/>
              <a:gd name="connsiteY440" fmla="*/ 48697 h 740098"/>
              <a:gd name="connsiteX441" fmla="*/ 509598 w 1154399"/>
              <a:gd name="connsiteY441" fmla="*/ 49355 h 740098"/>
              <a:gd name="connsiteX442" fmla="*/ 510756 w 1154399"/>
              <a:gd name="connsiteY442" fmla="*/ 50017 h 740098"/>
              <a:gd name="connsiteX443" fmla="*/ 511913 w 1154399"/>
              <a:gd name="connsiteY443" fmla="*/ 50685 h 740098"/>
              <a:gd name="connsiteX444" fmla="*/ 513065 w 1154399"/>
              <a:gd name="connsiteY444" fmla="*/ 51357 h 740098"/>
              <a:gd name="connsiteX445" fmla="*/ 514222 w 1154399"/>
              <a:gd name="connsiteY445" fmla="*/ 52035 h 740098"/>
              <a:gd name="connsiteX446" fmla="*/ 515380 w 1154399"/>
              <a:gd name="connsiteY446" fmla="*/ 52717 h 740098"/>
              <a:gd name="connsiteX447" fmla="*/ 516531 w 1154399"/>
              <a:gd name="connsiteY447" fmla="*/ 53404 h 740098"/>
              <a:gd name="connsiteX448" fmla="*/ 517689 w 1154399"/>
              <a:gd name="connsiteY448" fmla="*/ 54096 h 740098"/>
              <a:gd name="connsiteX449" fmla="*/ 518846 w 1154399"/>
              <a:gd name="connsiteY449" fmla="*/ 54793 h 740098"/>
              <a:gd name="connsiteX450" fmla="*/ 519998 w 1154399"/>
              <a:gd name="connsiteY450" fmla="*/ 55495 h 740098"/>
              <a:gd name="connsiteX451" fmla="*/ 521155 w 1154399"/>
              <a:gd name="connsiteY451" fmla="*/ 56201 h 740098"/>
              <a:gd name="connsiteX452" fmla="*/ 522313 w 1154399"/>
              <a:gd name="connsiteY452" fmla="*/ 56913 h 740098"/>
              <a:gd name="connsiteX453" fmla="*/ 523464 w 1154399"/>
              <a:gd name="connsiteY453" fmla="*/ 57629 h 740098"/>
              <a:gd name="connsiteX454" fmla="*/ 524622 w 1154399"/>
              <a:gd name="connsiteY454" fmla="*/ 58350 h 740098"/>
              <a:gd name="connsiteX455" fmla="*/ 525779 w 1154399"/>
              <a:gd name="connsiteY455" fmla="*/ 59076 h 740098"/>
              <a:gd name="connsiteX456" fmla="*/ 526931 w 1154399"/>
              <a:gd name="connsiteY456" fmla="*/ 59807 h 740098"/>
              <a:gd name="connsiteX457" fmla="*/ 528088 w 1154399"/>
              <a:gd name="connsiteY457" fmla="*/ 60542 h 740098"/>
              <a:gd name="connsiteX458" fmla="*/ 529246 w 1154399"/>
              <a:gd name="connsiteY458" fmla="*/ 61282 h 740098"/>
              <a:gd name="connsiteX459" fmla="*/ 530398 w 1154399"/>
              <a:gd name="connsiteY459" fmla="*/ 62026 h 740098"/>
              <a:gd name="connsiteX460" fmla="*/ 531555 w 1154399"/>
              <a:gd name="connsiteY460" fmla="*/ 62775 h 740098"/>
              <a:gd name="connsiteX461" fmla="*/ 532713 w 1154399"/>
              <a:gd name="connsiteY461" fmla="*/ 63529 h 740098"/>
              <a:gd name="connsiteX462" fmla="*/ 533864 w 1154399"/>
              <a:gd name="connsiteY462" fmla="*/ 64288 h 740098"/>
              <a:gd name="connsiteX463" fmla="*/ 535022 w 1154399"/>
              <a:gd name="connsiteY463" fmla="*/ 65051 h 740098"/>
              <a:gd name="connsiteX464" fmla="*/ 536179 w 1154399"/>
              <a:gd name="connsiteY464" fmla="*/ 65819 h 740098"/>
              <a:gd name="connsiteX465" fmla="*/ 537337 w 1154399"/>
              <a:gd name="connsiteY465" fmla="*/ 66591 h 740098"/>
              <a:gd name="connsiteX466" fmla="*/ 538488 w 1154399"/>
              <a:gd name="connsiteY466" fmla="*/ 67369 h 740098"/>
              <a:gd name="connsiteX467" fmla="*/ 539646 w 1154399"/>
              <a:gd name="connsiteY467" fmla="*/ 68151 h 740098"/>
              <a:gd name="connsiteX468" fmla="*/ 540803 w 1154399"/>
              <a:gd name="connsiteY468" fmla="*/ 68937 h 740098"/>
              <a:gd name="connsiteX469" fmla="*/ 541955 w 1154399"/>
              <a:gd name="connsiteY469" fmla="*/ 69727 h 740098"/>
              <a:gd name="connsiteX470" fmla="*/ 543112 w 1154399"/>
              <a:gd name="connsiteY470" fmla="*/ 70522 h 740098"/>
              <a:gd name="connsiteX471" fmla="*/ 544270 w 1154399"/>
              <a:gd name="connsiteY471" fmla="*/ 71321 h 740098"/>
              <a:gd name="connsiteX472" fmla="*/ 545421 w 1154399"/>
              <a:gd name="connsiteY472" fmla="*/ 72126 h 740098"/>
              <a:gd name="connsiteX473" fmla="*/ 546579 w 1154399"/>
              <a:gd name="connsiteY473" fmla="*/ 72934 h 740098"/>
              <a:gd name="connsiteX474" fmla="*/ 547736 w 1154399"/>
              <a:gd name="connsiteY474" fmla="*/ 73747 h 740098"/>
              <a:gd name="connsiteX475" fmla="*/ 548888 w 1154399"/>
              <a:gd name="connsiteY475" fmla="*/ 74563 h 740098"/>
              <a:gd name="connsiteX476" fmla="*/ 550045 w 1154399"/>
              <a:gd name="connsiteY476" fmla="*/ 75385 h 740098"/>
              <a:gd name="connsiteX477" fmla="*/ 551203 w 1154399"/>
              <a:gd name="connsiteY477" fmla="*/ 76211 h 740098"/>
              <a:gd name="connsiteX478" fmla="*/ 552355 w 1154399"/>
              <a:gd name="connsiteY478" fmla="*/ 77041 h 740098"/>
              <a:gd name="connsiteX479" fmla="*/ 553512 w 1154399"/>
              <a:gd name="connsiteY479" fmla="*/ 77875 h 740098"/>
              <a:gd name="connsiteX480" fmla="*/ 554670 w 1154399"/>
              <a:gd name="connsiteY480" fmla="*/ 78714 h 740098"/>
              <a:gd name="connsiteX481" fmla="*/ 555821 w 1154399"/>
              <a:gd name="connsiteY481" fmla="*/ 79557 h 740098"/>
              <a:gd name="connsiteX482" fmla="*/ 556979 w 1154399"/>
              <a:gd name="connsiteY482" fmla="*/ 80404 h 740098"/>
              <a:gd name="connsiteX483" fmla="*/ 558136 w 1154399"/>
              <a:gd name="connsiteY483" fmla="*/ 81256 h 740098"/>
              <a:gd name="connsiteX484" fmla="*/ 559288 w 1154399"/>
              <a:gd name="connsiteY484" fmla="*/ 82111 h 740098"/>
              <a:gd name="connsiteX485" fmla="*/ 560445 w 1154399"/>
              <a:gd name="connsiteY485" fmla="*/ 82971 h 740098"/>
              <a:gd name="connsiteX486" fmla="*/ 561603 w 1154399"/>
              <a:gd name="connsiteY486" fmla="*/ 83834 h 740098"/>
              <a:gd name="connsiteX487" fmla="*/ 562754 w 1154399"/>
              <a:gd name="connsiteY487" fmla="*/ 84702 h 740098"/>
              <a:gd name="connsiteX488" fmla="*/ 563912 w 1154399"/>
              <a:gd name="connsiteY488" fmla="*/ 85574 h 740098"/>
              <a:gd name="connsiteX489" fmla="*/ 565069 w 1154399"/>
              <a:gd name="connsiteY489" fmla="*/ 86450 h 740098"/>
              <a:gd name="connsiteX490" fmla="*/ 566221 w 1154399"/>
              <a:gd name="connsiteY490" fmla="*/ 87330 h 740098"/>
              <a:gd name="connsiteX491" fmla="*/ 567378 w 1154399"/>
              <a:gd name="connsiteY491" fmla="*/ 88214 h 740098"/>
              <a:gd name="connsiteX492" fmla="*/ 568536 w 1154399"/>
              <a:gd name="connsiteY492" fmla="*/ 89102 h 740098"/>
              <a:gd name="connsiteX493" fmla="*/ 569687 w 1154399"/>
              <a:gd name="connsiteY493" fmla="*/ 89994 h 740098"/>
              <a:gd name="connsiteX494" fmla="*/ 570845 w 1154399"/>
              <a:gd name="connsiteY494" fmla="*/ 90890 h 740098"/>
              <a:gd name="connsiteX495" fmla="*/ 572002 w 1154399"/>
              <a:gd name="connsiteY495" fmla="*/ 91789 h 740098"/>
              <a:gd name="connsiteX496" fmla="*/ 573154 w 1154399"/>
              <a:gd name="connsiteY496" fmla="*/ 92694 h 740098"/>
              <a:gd name="connsiteX497" fmla="*/ 574311 w 1154399"/>
              <a:gd name="connsiteY497" fmla="*/ 93601 h 740098"/>
              <a:gd name="connsiteX498" fmla="*/ 575469 w 1154399"/>
              <a:gd name="connsiteY498" fmla="*/ 94512 h 740098"/>
              <a:gd name="connsiteX499" fmla="*/ 576621 w 1154399"/>
              <a:gd name="connsiteY499" fmla="*/ 95427 h 740098"/>
              <a:gd name="connsiteX500" fmla="*/ 577778 w 1154399"/>
              <a:gd name="connsiteY500" fmla="*/ 96346 h 740098"/>
              <a:gd name="connsiteX501" fmla="*/ 578936 w 1154399"/>
              <a:gd name="connsiteY501" fmla="*/ 97269 h 740098"/>
              <a:gd name="connsiteX502" fmla="*/ 580087 w 1154399"/>
              <a:gd name="connsiteY502" fmla="*/ 98196 h 740098"/>
              <a:gd name="connsiteX503" fmla="*/ 581245 w 1154399"/>
              <a:gd name="connsiteY503" fmla="*/ 99126 h 740098"/>
              <a:gd name="connsiteX504" fmla="*/ 582402 w 1154399"/>
              <a:gd name="connsiteY504" fmla="*/ 100060 h 740098"/>
              <a:gd name="connsiteX505" fmla="*/ 583554 w 1154399"/>
              <a:gd name="connsiteY505" fmla="*/ 100997 h 740098"/>
              <a:gd name="connsiteX506" fmla="*/ 584711 w 1154399"/>
              <a:gd name="connsiteY506" fmla="*/ 101939 h 740098"/>
              <a:gd name="connsiteX507" fmla="*/ 585869 w 1154399"/>
              <a:gd name="connsiteY507" fmla="*/ 102884 h 740098"/>
              <a:gd name="connsiteX508" fmla="*/ 587020 w 1154399"/>
              <a:gd name="connsiteY508" fmla="*/ 103832 h 740098"/>
              <a:gd name="connsiteX509" fmla="*/ 588178 w 1154399"/>
              <a:gd name="connsiteY509" fmla="*/ 104784 h 740098"/>
              <a:gd name="connsiteX510" fmla="*/ 589335 w 1154399"/>
              <a:gd name="connsiteY510" fmla="*/ 105740 h 740098"/>
              <a:gd name="connsiteX511" fmla="*/ 590487 w 1154399"/>
              <a:gd name="connsiteY511" fmla="*/ 106699 h 740098"/>
              <a:gd name="connsiteX512" fmla="*/ 591644 w 1154399"/>
              <a:gd name="connsiteY512" fmla="*/ 107661 h 740098"/>
              <a:gd name="connsiteX513" fmla="*/ 592802 w 1154399"/>
              <a:gd name="connsiteY513" fmla="*/ 108627 h 740098"/>
              <a:gd name="connsiteX514" fmla="*/ 593953 w 1154399"/>
              <a:gd name="connsiteY514" fmla="*/ 109597 h 740098"/>
              <a:gd name="connsiteX515" fmla="*/ 595111 w 1154399"/>
              <a:gd name="connsiteY515" fmla="*/ 110570 h 740098"/>
              <a:gd name="connsiteX516" fmla="*/ 596268 w 1154399"/>
              <a:gd name="connsiteY516" fmla="*/ 111547 h 740098"/>
              <a:gd name="connsiteX517" fmla="*/ 597420 w 1154399"/>
              <a:gd name="connsiteY517" fmla="*/ 112526 h 740098"/>
              <a:gd name="connsiteX518" fmla="*/ 598578 w 1154399"/>
              <a:gd name="connsiteY518" fmla="*/ 113510 h 740098"/>
              <a:gd name="connsiteX519" fmla="*/ 599735 w 1154399"/>
              <a:gd name="connsiteY519" fmla="*/ 114496 h 740098"/>
              <a:gd name="connsiteX520" fmla="*/ 600887 w 1154399"/>
              <a:gd name="connsiteY520" fmla="*/ 115486 h 740098"/>
              <a:gd name="connsiteX521" fmla="*/ 602044 w 1154399"/>
              <a:gd name="connsiteY521" fmla="*/ 116479 h 740098"/>
              <a:gd name="connsiteX522" fmla="*/ 603202 w 1154399"/>
              <a:gd name="connsiteY522" fmla="*/ 117475 h 740098"/>
              <a:gd name="connsiteX523" fmla="*/ 604353 w 1154399"/>
              <a:gd name="connsiteY523" fmla="*/ 118475 h 740098"/>
              <a:gd name="connsiteX524" fmla="*/ 605511 w 1154399"/>
              <a:gd name="connsiteY524" fmla="*/ 119478 h 740098"/>
              <a:gd name="connsiteX525" fmla="*/ 606668 w 1154399"/>
              <a:gd name="connsiteY525" fmla="*/ 120484 h 740098"/>
              <a:gd name="connsiteX526" fmla="*/ 607820 w 1154399"/>
              <a:gd name="connsiteY526" fmla="*/ 121493 h 740098"/>
              <a:gd name="connsiteX527" fmla="*/ 608977 w 1154399"/>
              <a:gd name="connsiteY527" fmla="*/ 122506 h 740098"/>
              <a:gd name="connsiteX528" fmla="*/ 610135 w 1154399"/>
              <a:gd name="connsiteY528" fmla="*/ 123521 h 740098"/>
              <a:gd name="connsiteX529" fmla="*/ 611292 w 1154399"/>
              <a:gd name="connsiteY529" fmla="*/ 124540 h 740098"/>
              <a:gd name="connsiteX530" fmla="*/ 612444 w 1154399"/>
              <a:gd name="connsiteY530" fmla="*/ 125562 h 740098"/>
              <a:gd name="connsiteX531" fmla="*/ 613601 w 1154399"/>
              <a:gd name="connsiteY531" fmla="*/ 126586 h 740098"/>
              <a:gd name="connsiteX532" fmla="*/ 614759 w 1154399"/>
              <a:gd name="connsiteY532" fmla="*/ 127614 h 740098"/>
              <a:gd name="connsiteX533" fmla="*/ 615910 w 1154399"/>
              <a:gd name="connsiteY533" fmla="*/ 128645 h 740098"/>
              <a:gd name="connsiteX534" fmla="*/ 617068 w 1154399"/>
              <a:gd name="connsiteY534" fmla="*/ 129679 h 740098"/>
              <a:gd name="connsiteX535" fmla="*/ 618225 w 1154399"/>
              <a:gd name="connsiteY535" fmla="*/ 130715 h 740098"/>
              <a:gd name="connsiteX536" fmla="*/ 619377 w 1154399"/>
              <a:gd name="connsiteY536" fmla="*/ 131755 h 740098"/>
              <a:gd name="connsiteX537" fmla="*/ 620534 w 1154399"/>
              <a:gd name="connsiteY537" fmla="*/ 132798 h 740098"/>
              <a:gd name="connsiteX538" fmla="*/ 621692 w 1154399"/>
              <a:gd name="connsiteY538" fmla="*/ 133844 h 740098"/>
              <a:gd name="connsiteX539" fmla="*/ 622844 w 1154399"/>
              <a:gd name="connsiteY539" fmla="*/ 134892 h 740098"/>
              <a:gd name="connsiteX540" fmla="*/ 624001 w 1154399"/>
              <a:gd name="connsiteY540" fmla="*/ 135944 h 740098"/>
              <a:gd name="connsiteX541" fmla="*/ 625159 w 1154399"/>
              <a:gd name="connsiteY541" fmla="*/ 136998 h 740098"/>
              <a:gd name="connsiteX542" fmla="*/ 626310 w 1154399"/>
              <a:gd name="connsiteY542" fmla="*/ 138055 h 740098"/>
              <a:gd name="connsiteX543" fmla="*/ 627468 w 1154399"/>
              <a:gd name="connsiteY543" fmla="*/ 139115 h 740098"/>
              <a:gd name="connsiteX544" fmla="*/ 628625 w 1154399"/>
              <a:gd name="connsiteY544" fmla="*/ 140177 h 740098"/>
              <a:gd name="connsiteX545" fmla="*/ 629777 w 1154399"/>
              <a:gd name="connsiteY545" fmla="*/ 141243 h 740098"/>
              <a:gd name="connsiteX546" fmla="*/ 630934 w 1154399"/>
              <a:gd name="connsiteY546" fmla="*/ 142311 h 740098"/>
              <a:gd name="connsiteX547" fmla="*/ 632092 w 1154399"/>
              <a:gd name="connsiteY547" fmla="*/ 143382 h 740098"/>
              <a:gd name="connsiteX548" fmla="*/ 633243 w 1154399"/>
              <a:gd name="connsiteY548" fmla="*/ 144455 h 740098"/>
              <a:gd name="connsiteX549" fmla="*/ 634401 w 1154399"/>
              <a:gd name="connsiteY549" fmla="*/ 145531 h 740098"/>
              <a:gd name="connsiteX550" fmla="*/ 635558 w 1154399"/>
              <a:gd name="connsiteY550" fmla="*/ 146610 h 740098"/>
              <a:gd name="connsiteX551" fmla="*/ 636710 w 1154399"/>
              <a:gd name="connsiteY551" fmla="*/ 147692 h 740098"/>
              <a:gd name="connsiteX552" fmla="*/ 637867 w 1154399"/>
              <a:gd name="connsiteY552" fmla="*/ 148776 h 740098"/>
              <a:gd name="connsiteX553" fmla="*/ 639025 w 1154399"/>
              <a:gd name="connsiteY553" fmla="*/ 149863 h 740098"/>
              <a:gd name="connsiteX554" fmla="*/ 640176 w 1154399"/>
              <a:gd name="connsiteY554" fmla="*/ 150952 h 740098"/>
              <a:gd name="connsiteX555" fmla="*/ 641334 w 1154399"/>
              <a:gd name="connsiteY555" fmla="*/ 152044 h 740098"/>
              <a:gd name="connsiteX556" fmla="*/ 642491 w 1154399"/>
              <a:gd name="connsiteY556" fmla="*/ 153138 h 740098"/>
              <a:gd name="connsiteX557" fmla="*/ 643643 w 1154399"/>
              <a:gd name="connsiteY557" fmla="*/ 154235 h 740098"/>
              <a:gd name="connsiteX558" fmla="*/ 644801 w 1154399"/>
              <a:gd name="connsiteY558" fmla="*/ 155335 h 740098"/>
              <a:gd name="connsiteX559" fmla="*/ 645958 w 1154399"/>
              <a:gd name="connsiteY559" fmla="*/ 156436 h 740098"/>
              <a:gd name="connsiteX560" fmla="*/ 647110 w 1154399"/>
              <a:gd name="connsiteY560" fmla="*/ 157540 h 740098"/>
              <a:gd name="connsiteX561" fmla="*/ 648267 w 1154399"/>
              <a:gd name="connsiteY561" fmla="*/ 158647 h 740098"/>
              <a:gd name="connsiteX562" fmla="*/ 649425 w 1154399"/>
              <a:gd name="connsiteY562" fmla="*/ 159756 h 740098"/>
              <a:gd name="connsiteX563" fmla="*/ 650576 w 1154399"/>
              <a:gd name="connsiteY563" fmla="*/ 160868 h 740098"/>
              <a:gd name="connsiteX564" fmla="*/ 651734 w 1154399"/>
              <a:gd name="connsiteY564" fmla="*/ 161982 h 740098"/>
              <a:gd name="connsiteX565" fmla="*/ 652891 w 1154399"/>
              <a:gd name="connsiteY565" fmla="*/ 163098 h 740098"/>
              <a:gd name="connsiteX566" fmla="*/ 654043 w 1154399"/>
              <a:gd name="connsiteY566" fmla="*/ 164217 h 740098"/>
              <a:gd name="connsiteX567" fmla="*/ 655200 w 1154399"/>
              <a:gd name="connsiteY567" fmla="*/ 165337 h 740098"/>
              <a:gd name="connsiteX568" fmla="*/ 656358 w 1154399"/>
              <a:gd name="connsiteY568" fmla="*/ 166461 h 740098"/>
              <a:gd name="connsiteX569" fmla="*/ 657509 w 1154399"/>
              <a:gd name="connsiteY569" fmla="*/ 167586 h 740098"/>
              <a:gd name="connsiteX570" fmla="*/ 658667 w 1154399"/>
              <a:gd name="connsiteY570" fmla="*/ 168714 h 740098"/>
              <a:gd name="connsiteX571" fmla="*/ 659824 w 1154399"/>
              <a:gd name="connsiteY571" fmla="*/ 169844 h 740098"/>
              <a:gd name="connsiteX572" fmla="*/ 660976 w 1154399"/>
              <a:gd name="connsiteY572" fmla="*/ 170976 h 740098"/>
              <a:gd name="connsiteX573" fmla="*/ 662133 w 1154399"/>
              <a:gd name="connsiteY573" fmla="*/ 172111 h 740098"/>
              <a:gd name="connsiteX574" fmla="*/ 663291 w 1154399"/>
              <a:gd name="connsiteY574" fmla="*/ 173247 h 740098"/>
              <a:gd name="connsiteX575" fmla="*/ 664442 w 1154399"/>
              <a:gd name="connsiteY575" fmla="*/ 174387 h 740098"/>
              <a:gd name="connsiteX576" fmla="*/ 665600 w 1154399"/>
              <a:gd name="connsiteY576" fmla="*/ 175528 h 740098"/>
              <a:gd name="connsiteX577" fmla="*/ 666758 w 1154399"/>
              <a:gd name="connsiteY577" fmla="*/ 176670 h 740098"/>
              <a:gd name="connsiteX578" fmla="*/ 667909 w 1154399"/>
              <a:gd name="connsiteY578" fmla="*/ 177816 h 740098"/>
              <a:gd name="connsiteX579" fmla="*/ 669067 w 1154399"/>
              <a:gd name="connsiteY579" fmla="*/ 178963 h 740098"/>
              <a:gd name="connsiteX580" fmla="*/ 670224 w 1154399"/>
              <a:gd name="connsiteY580" fmla="*/ 180113 h 740098"/>
              <a:gd name="connsiteX581" fmla="*/ 671376 w 1154399"/>
              <a:gd name="connsiteY581" fmla="*/ 181264 h 740098"/>
              <a:gd name="connsiteX582" fmla="*/ 672533 w 1154399"/>
              <a:gd name="connsiteY582" fmla="*/ 182418 h 740098"/>
              <a:gd name="connsiteX583" fmla="*/ 673691 w 1154399"/>
              <a:gd name="connsiteY583" fmla="*/ 183573 h 740098"/>
              <a:gd name="connsiteX584" fmla="*/ 674842 w 1154399"/>
              <a:gd name="connsiteY584" fmla="*/ 184731 h 740098"/>
              <a:gd name="connsiteX585" fmla="*/ 676000 w 1154399"/>
              <a:gd name="connsiteY585" fmla="*/ 185891 h 740098"/>
              <a:gd name="connsiteX586" fmla="*/ 677157 w 1154399"/>
              <a:gd name="connsiteY586" fmla="*/ 187052 h 740098"/>
              <a:gd name="connsiteX587" fmla="*/ 678309 w 1154399"/>
              <a:gd name="connsiteY587" fmla="*/ 188216 h 740098"/>
              <a:gd name="connsiteX588" fmla="*/ 679466 w 1154399"/>
              <a:gd name="connsiteY588" fmla="*/ 189381 h 740098"/>
              <a:gd name="connsiteX589" fmla="*/ 680624 w 1154399"/>
              <a:gd name="connsiteY589" fmla="*/ 190549 h 740098"/>
              <a:gd name="connsiteX590" fmla="*/ 681775 w 1154399"/>
              <a:gd name="connsiteY590" fmla="*/ 191719 h 740098"/>
              <a:gd name="connsiteX591" fmla="*/ 682933 w 1154399"/>
              <a:gd name="connsiteY591" fmla="*/ 192890 h 740098"/>
              <a:gd name="connsiteX592" fmla="*/ 684090 w 1154399"/>
              <a:gd name="connsiteY592" fmla="*/ 194063 h 740098"/>
              <a:gd name="connsiteX593" fmla="*/ 685248 w 1154399"/>
              <a:gd name="connsiteY593" fmla="*/ 195239 h 740098"/>
              <a:gd name="connsiteX594" fmla="*/ 686399 w 1154399"/>
              <a:gd name="connsiteY594" fmla="*/ 196416 h 740098"/>
              <a:gd name="connsiteX595" fmla="*/ 687557 w 1154399"/>
              <a:gd name="connsiteY595" fmla="*/ 197594 h 740098"/>
              <a:gd name="connsiteX596" fmla="*/ 688715 w 1154399"/>
              <a:gd name="connsiteY596" fmla="*/ 198775 h 740098"/>
              <a:gd name="connsiteX597" fmla="*/ 689866 w 1154399"/>
              <a:gd name="connsiteY597" fmla="*/ 199958 h 740098"/>
              <a:gd name="connsiteX598" fmla="*/ 691024 w 1154399"/>
              <a:gd name="connsiteY598" fmla="*/ 201142 h 740098"/>
              <a:gd name="connsiteX599" fmla="*/ 692181 w 1154399"/>
              <a:gd name="connsiteY599" fmla="*/ 202328 h 740098"/>
              <a:gd name="connsiteX600" fmla="*/ 693333 w 1154399"/>
              <a:gd name="connsiteY600" fmla="*/ 203516 h 740098"/>
              <a:gd name="connsiteX601" fmla="*/ 694490 w 1154399"/>
              <a:gd name="connsiteY601" fmla="*/ 204705 h 740098"/>
              <a:gd name="connsiteX602" fmla="*/ 695648 w 1154399"/>
              <a:gd name="connsiteY602" fmla="*/ 205897 h 740098"/>
              <a:gd name="connsiteX603" fmla="*/ 696799 w 1154399"/>
              <a:gd name="connsiteY603" fmla="*/ 207090 h 740098"/>
              <a:gd name="connsiteX604" fmla="*/ 697957 w 1154399"/>
              <a:gd name="connsiteY604" fmla="*/ 208285 h 740098"/>
              <a:gd name="connsiteX605" fmla="*/ 699114 w 1154399"/>
              <a:gd name="connsiteY605" fmla="*/ 209482 h 740098"/>
              <a:gd name="connsiteX606" fmla="*/ 700266 w 1154399"/>
              <a:gd name="connsiteY606" fmla="*/ 210680 h 740098"/>
              <a:gd name="connsiteX607" fmla="*/ 701423 w 1154399"/>
              <a:gd name="connsiteY607" fmla="*/ 211879 h 740098"/>
              <a:gd name="connsiteX608" fmla="*/ 702581 w 1154399"/>
              <a:gd name="connsiteY608" fmla="*/ 213081 h 740098"/>
              <a:gd name="connsiteX609" fmla="*/ 703732 w 1154399"/>
              <a:gd name="connsiteY609" fmla="*/ 214284 h 740098"/>
              <a:gd name="connsiteX610" fmla="*/ 704890 w 1154399"/>
              <a:gd name="connsiteY610" fmla="*/ 215489 h 740098"/>
              <a:gd name="connsiteX611" fmla="*/ 706047 w 1154399"/>
              <a:gd name="connsiteY611" fmla="*/ 216696 h 740098"/>
              <a:gd name="connsiteX612" fmla="*/ 707199 w 1154399"/>
              <a:gd name="connsiteY612" fmla="*/ 217904 h 740098"/>
              <a:gd name="connsiteX613" fmla="*/ 708356 w 1154399"/>
              <a:gd name="connsiteY613" fmla="*/ 219114 h 740098"/>
              <a:gd name="connsiteX614" fmla="*/ 709514 w 1154399"/>
              <a:gd name="connsiteY614" fmla="*/ 220325 h 740098"/>
              <a:gd name="connsiteX615" fmla="*/ 710666 w 1154399"/>
              <a:gd name="connsiteY615" fmla="*/ 221537 h 740098"/>
              <a:gd name="connsiteX616" fmla="*/ 711823 w 1154399"/>
              <a:gd name="connsiteY616" fmla="*/ 222752 h 740098"/>
              <a:gd name="connsiteX617" fmla="*/ 712981 w 1154399"/>
              <a:gd name="connsiteY617" fmla="*/ 223968 h 740098"/>
              <a:gd name="connsiteX618" fmla="*/ 714132 w 1154399"/>
              <a:gd name="connsiteY618" fmla="*/ 225185 h 740098"/>
              <a:gd name="connsiteX619" fmla="*/ 715290 w 1154399"/>
              <a:gd name="connsiteY619" fmla="*/ 226405 h 740098"/>
              <a:gd name="connsiteX620" fmla="*/ 716447 w 1154399"/>
              <a:gd name="connsiteY620" fmla="*/ 227625 h 740098"/>
              <a:gd name="connsiteX621" fmla="*/ 717599 w 1154399"/>
              <a:gd name="connsiteY621" fmla="*/ 228847 h 740098"/>
              <a:gd name="connsiteX622" fmla="*/ 718756 w 1154399"/>
              <a:gd name="connsiteY622" fmla="*/ 230070 h 740098"/>
              <a:gd name="connsiteX623" fmla="*/ 719914 w 1154399"/>
              <a:gd name="connsiteY623" fmla="*/ 231295 h 740098"/>
              <a:gd name="connsiteX624" fmla="*/ 721065 w 1154399"/>
              <a:gd name="connsiteY624" fmla="*/ 232522 h 740098"/>
              <a:gd name="connsiteX625" fmla="*/ 722223 w 1154399"/>
              <a:gd name="connsiteY625" fmla="*/ 233750 h 740098"/>
              <a:gd name="connsiteX626" fmla="*/ 723380 w 1154399"/>
              <a:gd name="connsiteY626" fmla="*/ 234979 h 740098"/>
              <a:gd name="connsiteX627" fmla="*/ 724532 w 1154399"/>
              <a:gd name="connsiteY627" fmla="*/ 236210 h 740098"/>
              <a:gd name="connsiteX628" fmla="*/ 725689 w 1154399"/>
              <a:gd name="connsiteY628" fmla="*/ 237442 h 740098"/>
              <a:gd name="connsiteX629" fmla="*/ 726847 w 1154399"/>
              <a:gd name="connsiteY629" fmla="*/ 238675 h 740098"/>
              <a:gd name="connsiteX630" fmla="*/ 727998 w 1154399"/>
              <a:gd name="connsiteY630" fmla="*/ 239910 h 740098"/>
              <a:gd name="connsiteX631" fmla="*/ 729156 w 1154399"/>
              <a:gd name="connsiteY631" fmla="*/ 241146 h 740098"/>
              <a:gd name="connsiteX632" fmla="*/ 730313 w 1154399"/>
              <a:gd name="connsiteY632" fmla="*/ 242384 h 740098"/>
              <a:gd name="connsiteX633" fmla="*/ 731465 w 1154399"/>
              <a:gd name="connsiteY633" fmla="*/ 243623 h 740098"/>
              <a:gd name="connsiteX634" fmla="*/ 732622 w 1154399"/>
              <a:gd name="connsiteY634" fmla="*/ 244864 h 740098"/>
              <a:gd name="connsiteX635" fmla="*/ 733780 w 1154399"/>
              <a:gd name="connsiteY635" fmla="*/ 246105 h 740098"/>
              <a:gd name="connsiteX636" fmla="*/ 734932 w 1154399"/>
              <a:gd name="connsiteY636" fmla="*/ 247348 h 740098"/>
              <a:gd name="connsiteX637" fmla="*/ 736089 w 1154399"/>
              <a:gd name="connsiteY637" fmla="*/ 248593 h 740098"/>
              <a:gd name="connsiteX638" fmla="*/ 737247 w 1154399"/>
              <a:gd name="connsiteY638" fmla="*/ 249838 h 740098"/>
              <a:gd name="connsiteX639" fmla="*/ 738398 w 1154399"/>
              <a:gd name="connsiteY639" fmla="*/ 251085 h 740098"/>
              <a:gd name="connsiteX640" fmla="*/ 739556 w 1154399"/>
              <a:gd name="connsiteY640" fmla="*/ 252333 h 740098"/>
              <a:gd name="connsiteX641" fmla="*/ 740713 w 1154399"/>
              <a:gd name="connsiteY641" fmla="*/ 253583 h 740098"/>
              <a:gd name="connsiteX642" fmla="*/ 741865 w 1154399"/>
              <a:gd name="connsiteY642" fmla="*/ 254834 h 740098"/>
              <a:gd name="connsiteX643" fmla="*/ 743022 w 1154399"/>
              <a:gd name="connsiteY643" fmla="*/ 256086 h 740098"/>
              <a:gd name="connsiteX644" fmla="*/ 744180 w 1154399"/>
              <a:gd name="connsiteY644" fmla="*/ 257339 h 740098"/>
              <a:gd name="connsiteX645" fmla="*/ 745331 w 1154399"/>
              <a:gd name="connsiteY645" fmla="*/ 258593 h 740098"/>
              <a:gd name="connsiteX646" fmla="*/ 746489 w 1154399"/>
              <a:gd name="connsiteY646" fmla="*/ 259849 h 740098"/>
              <a:gd name="connsiteX647" fmla="*/ 747646 w 1154399"/>
              <a:gd name="connsiteY647" fmla="*/ 261105 h 740098"/>
              <a:gd name="connsiteX648" fmla="*/ 748798 w 1154399"/>
              <a:gd name="connsiteY648" fmla="*/ 262364 h 740098"/>
              <a:gd name="connsiteX649" fmla="*/ 749955 w 1154399"/>
              <a:gd name="connsiteY649" fmla="*/ 263623 h 740098"/>
              <a:gd name="connsiteX650" fmla="*/ 751113 w 1154399"/>
              <a:gd name="connsiteY650" fmla="*/ 264883 h 740098"/>
              <a:gd name="connsiteX651" fmla="*/ 752264 w 1154399"/>
              <a:gd name="connsiteY651" fmla="*/ 266145 h 740098"/>
              <a:gd name="connsiteX652" fmla="*/ 753422 w 1154399"/>
              <a:gd name="connsiteY652" fmla="*/ 267408 h 740098"/>
              <a:gd name="connsiteX653" fmla="*/ 754579 w 1154399"/>
              <a:gd name="connsiteY653" fmla="*/ 268672 h 740098"/>
              <a:gd name="connsiteX654" fmla="*/ 755737 w 1154399"/>
              <a:gd name="connsiteY654" fmla="*/ 269937 h 740098"/>
              <a:gd name="connsiteX655" fmla="*/ 756889 w 1154399"/>
              <a:gd name="connsiteY655" fmla="*/ 271203 h 740098"/>
              <a:gd name="connsiteX656" fmla="*/ 758046 w 1154399"/>
              <a:gd name="connsiteY656" fmla="*/ 272470 h 740098"/>
              <a:gd name="connsiteX657" fmla="*/ 759204 w 1154399"/>
              <a:gd name="connsiteY657" fmla="*/ 273739 h 740098"/>
              <a:gd name="connsiteX658" fmla="*/ 760355 w 1154399"/>
              <a:gd name="connsiteY658" fmla="*/ 275008 h 740098"/>
              <a:gd name="connsiteX659" fmla="*/ 761513 w 1154399"/>
              <a:gd name="connsiteY659" fmla="*/ 276279 h 740098"/>
              <a:gd name="connsiteX660" fmla="*/ 762670 w 1154399"/>
              <a:gd name="connsiteY660" fmla="*/ 277551 h 740098"/>
              <a:gd name="connsiteX661" fmla="*/ 763822 w 1154399"/>
              <a:gd name="connsiteY661" fmla="*/ 278823 h 740098"/>
              <a:gd name="connsiteX662" fmla="*/ 764979 w 1154399"/>
              <a:gd name="connsiteY662" fmla="*/ 280097 h 740098"/>
              <a:gd name="connsiteX663" fmla="*/ 766137 w 1154399"/>
              <a:gd name="connsiteY663" fmla="*/ 281372 h 740098"/>
              <a:gd name="connsiteX664" fmla="*/ 767288 w 1154399"/>
              <a:gd name="connsiteY664" fmla="*/ 282648 h 740098"/>
              <a:gd name="connsiteX665" fmla="*/ 768446 w 1154399"/>
              <a:gd name="connsiteY665" fmla="*/ 283925 h 740098"/>
              <a:gd name="connsiteX666" fmla="*/ 769603 w 1154399"/>
              <a:gd name="connsiteY666" fmla="*/ 285203 h 740098"/>
              <a:gd name="connsiteX667" fmla="*/ 770755 w 1154399"/>
              <a:gd name="connsiteY667" fmla="*/ 286482 h 740098"/>
              <a:gd name="connsiteX668" fmla="*/ 771912 w 1154399"/>
              <a:gd name="connsiteY668" fmla="*/ 287763 h 740098"/>
              <a:gd name="connsiteX669" fmla="*/ 773070 w 1154399"/>
              <a:gd name="connsiteY669" fmla="*/ 289043 h 740098"/>
              <a:gd name="connsiteX670" fmla="*/ 774221 w 1154399"/>
              <a:gd name="connsiteY670" fmla="*/ 290326 h 740098"/>
              <a:gd name="connsiteX671" fmla="*/ 775379 w 1154399"/>
              <a:gd name="connsiteY671" fmla="*/ 291609 h 740098"/>
              <a:gd name="connsiteX672" fmla="*/ 776536 w 1154399"/>
              <a:gd name="connsiteY672" fmla="*/ 292893 h 740098"/>
              <a:gd name="connsiteX673" fmla="*/ 777688 w 1154399"/>
              <a:gd name="connsiteY673" fmla="*/ 294178 h 740098"/>
              <a:gd name="connsiteX674" fmla="*/ 778846 w 1154399"/>
              <a:gd name="connsiteY674" fmla="*/ 295464 h 740098"/>
              <a:gd name="connsiteX675" fmla="*/ 780003 w 1154399"/>
              <a:gd name="connsiteY675" fmla="*/ 296751 h 740098"/>
              <a:gd name="connsiteX676" fmla="*/ 781155 w 1154399"/>
              <a:gd name="connsiteY676" fmla="*/ 298039 h 740098"/>
              <a:gd name="connsiteX677" fmla="*/ 782312 w 1154399"/>
              <a:gd name="connsiteY677" fmla="*/ 299328 h 740098"/>
              <a:gd name="connsiteX678" fmla="*/ 783470 w 1154399"/>
              <a:gd name="connsiteY678" fmla="*/ 300618 h 740098"/>
              <a:gd name="connsiteX679" fmla="*/ 784621 w 1154399"/>
              <a:gd name="connsiteY679" fmla="*/ 301909 h 740098"/>
              <a:gd name="connsiteX680" fmla="*/ 785779 w 1154399"/>
              <a:gd name="connsiteY680" fmla="*/ 303200 h 740098"/>
              <a:gd name="connsiteX681" fmla="*/ 786936 w 1154399"/>
              <a:gd name="connsiteY681" fmla="*/ 304493 h 740098"/>
              <a:gd name="connsiteX682" fmla="*/ 788088 w 1154399"/>
              <a:gd name="connsiteY682" fmla="*/ 305787 h 740098"/>
              <a:gd name="connsiteX683" fmla="*/ 789245 w 1154399"/>
              <a:gd name="connsiteY683" fmla="*/ 307081 h 740098"/>
              <a:gd name="connsiteX684" fmla="*/ 790403 w 1154399"/>
              <a:gd name="connsiteY684" fmla="*/ 308377 h 740098"/>
              <a:gd name="connsiteX685" fmla="*/ 791554 w 1154399"/>
              <a:gd name="connsiteY685" fmla="*/ 309673 h 740098"/>
              <a:gd name="connsiteX686" fmla="*/ 792712 w 1154399"/>
              <a:gd name="connsiteY686" fmla="*/ 310970 h 740098"/>
              <a:gd name="connsiteX687" fmla="*/ 793869 w 1154399"/>
              <a:gd name="connsiteY687" fmla="*/ 312268 h 740098"/>
              <a:gd name="connsiteX688" fmla="*/ 795021 w 1154399"/>
              <a:gd name="connsiteY688" fmla="*/ 313567 h 740098"/>
              <a:gd name="connsiteX689" fmla="*/ 796178 w 1154399"/>
              <a:gd name="connsiteY689" fmla="*/ 314867 h 740098"/>
              <a:gd name="connsiteX690" fmla="*/ 797336 w 1154399"/>
              <a:gd name="connsiteY690" fmla="*/ 316168 h 740098"/>
              <a:gd name="connsiteX691" fmla="*/ 798487 w 1154399"/>
              <a:gd name="connsiteY691" fmla="*/ 317469 h 740098"/>
              <a:gd name="connsiteX692" fmla="*/ 799645 w 1154399"/>
              <a:gd name="connsiteY692" fmla="*/ 318772 h 740098"/>
              <a:gd name="connsiteX693" fmla="*/ 800802 w 1154399"/>
              <a:gd name="connsiteY693" fmla="*/ 320075 h 740098"/>
              <a:gd name="connsiteX694" fmla="*/ 801954 w 1154399"/>
              <a:gd name="connsiteY694" fmla="*/ 321379 h 740098"/>
              <a:gd name="connsiteX695" fmla="*/ 803112 w 1154399"/>
              <a:gd name="connsiteY695" fmla="*/ 322683 h 740098"/>
              <a:gd name="connsiteX696" fmla="*/ 804269 w 1154399"/>
              <a:gd name="connsiteY696" fmla="*/ 323989 h 740098"/>
              <a:gd name="connsiteX697" fmla="*/ 805421 w 1154399"/>
              <a:gd name="connsiteY697" fmla="*/ 325296 h 740098"/>
              <a:gd name="connsiteX698" fmla="*/ 806578 w 1154399"/>
              <a:gd name="connsiteY698" fmla="*/ 326603 h 740098"/>
              <a:gd name="connsiteX699" fmla="*/ 807736 w 1154399"/>
              <a:gd name="connsiteY699" fmla="*/ 327911 h 740098"/>
              <a:gd name="connsiteX700" fmla="*/ 808887 w 1154399"/>
              <a:gd name="connsiteY700" fmla="*/ 329220 h 740098"/>
              <a:gd name="connsiteX701" fmla="*/ 810045 w 1154399"/>
              <a:gd name="connsiteY701" fmla="*/ 330530 h 740098"/>
              <a:gd name="connsiteX702" fmla="*/ 811202 w 1154399"/>
              <a:gd name="connsiteY702" fmla="*/ 331840 h 740098"/>
              <a:gd name="connsiteX703" fmla="*/ 812354 w 1154399"/>
              <a:gd name="connsiteY703" fmla="*/ 333151 h 740098"/>
              <a:gd name="connsiteX704" fmla="*/ 813511 w 1154399"/>
              <a:gd name="connsiteY704" fmla="*/ 334463 h 740098"/>
              <a:gd name="connsiteX705" fmla="*/ 814669 w 1154399"/>
              <a:gd name="connsiteY705" fmla="*/ 335776 h 740098"/>
              <a:gd name="connsiteX706" fmla="*/ 815820 w 1154399"/>
              <a:gd name="connsiteY706" fmla="*/ 337090 h 740098"/>
              <a:gd name="connsiteX707" fmla="*/ 816978 w 1154399"/>
              <a:gd name="connsiteY707" fmla="*/ 338404 h 740098"/>
              <a:gd name="connsiteX708" fmla="*/ 818135 w 1154399"/>
              <a:gd name="connsiteY708" fmla="*/ 339719 h 740098"/>
              <a:gd name="connsiteX709" fmla="*/ 819287 w 1154399"/>
              <a:gd name="connsiteY709" fmla="*/ 341034 h 740098"/>
              <a:gd name="connsiteX710" fmla="*/ 820444 w 1154399"/>
              <a:gd name="connsiteY710" fmla="*/ 342351 h 740098"/>
              <a:gd name="connsiteX711" fmla="*/ 821602 w 1154399"/>
              <a:gd name="connsiteY711" fmla="*/ 343668 h 740098"/>
              <a:gd name="connsiteX712" fmla="*/ 822754 w 1154399"/>
              <a:gd name="connsiteY712" fmla="*/ 344986 h 740098"/>
              <a:gd name="connsiteX713" fmla="*/ 823911 w 1154399"/>
              <a:gd name="connsiteY713" fmla="*/ 346305 h 740098"/>
              <a:gd name="connsiteX714" fmla="*/ 825068 w 1154399"/>
              <a:gd name="connsiteY714" fmla="*/ 347625 h 740098"/>
              <a:gd name="connsiteX715" fmla="*/ 826220 w 1154399"/>
              <a:gd name="connsiteY715" fmla="*/ 348944 h 740098"/>
              <a:gd name="connsiteX716" fmla="*/ 827378 w 1154399"/>
              <a:gd name="connsiteY716" fmla="*/ 350265 h 740098"/>
              <a:gd name="connsiteX717" fmla="*/ 828535 w 1154399"/>
              <a:gd name="connsiteY717" fmla="*/ 351587 h 740098"/>
              <a:gd name="connsiteX718" fmla="*/ 829693 w 1154399"/>
              <a:gd name="connsiteY718" fmla="*/ 352909 h 740098"/>
              <a:gd name="connsiteX719" fmla="*/ 830844 w 1154399"/>
              <a:gd name="connsiteY719" fmla="*/ 354232 h 740098"/>
              <a:gd name="connsiteX720" fmla="*/ 832002 w 1154399"/>
              <a:gd name="connsiteY720" fmla="*/ 355555 h 740098"/>
              <a:gd name="connsiteX721" fmla="*/ 833159 w 1154399"/>
              <a:gd name="connsiteY721" fmla="*/ 356880 h 740098"/>
              <a:gd name="connsiteX722" fmla="*/ 834311 w 1154399"/>
              <a:gd name="connsiteY722" fmla="*/ 358204 h 740098"/>
              <a:gd name="connsiteX723" fmla="*/ 835468 w 1154399"/>
              <a:gd name="connsiteY723" fmla="*/ 359530 h 740098"/>
              <a:gd name="connsiteX724" fmla="*/ 836626 w 1154399"/>
              <a:gd name="connsiteY724" fmla="*/ 360857 h 740098"/>
              <a:gd name="connsiteX725" fmla="*/ 837777 w 1154399"/>
              <a:gd name="connsiteY725" fmla="*/ 362184 h 740098"/>
              <a:gd name="connsiteX726" fmla="*/ 838935 w 1154399"/>
              <a:gd name="connsiteY726" fmla="*/ 363511 h 740098"/>
              <a:gd name="connsiteX727" fmla="*/ 840092 w 1154399"/>
              <a:gd name="connsiteY727" fmla="*/ 364839 h 740098"/>
              <a:gd name="connsiteX728" fmla="*/ 841244 w 1154399"/>
              <a:gd name="connsiteY728" fmla="*/ 366168 h 740098"/>
              <a:gd name="connsiteX729" fmla="*/ 842401 w 1154399"/>
              <a:gd name="connsiteY729" fmla="*/ 367497 h 740098"/>
              <a:gd name="connsiteX730" fmla="*/ 843559 w 1154399"/>
              <a:gd name="connsiteY730" fmla="*/ 368827 h 740098"/>
              <a:gd name="connsiteX731" fmla="*/ 844710 w 1154399"/>
              <a:gd name="connsiteY731" fmla="*/ 370158 h 740098"/>
              <a:gd name="connsiteX732" fmla="*/ 845868 w 1154399"/>
              <a:gd name="connsiteY732" fmla="*/ 371490 h 740098"/>
              <a:gd name="connsiteX733" fmla="*/ 847025 w 1154399"/>
              <a:gd name="connsiteY733" fmla="*/ 372821 h 740098"/>
              <a:gd name="connsiteX734" fmla="*/ 848177 w 1154399"/>
              <a:gd name="connsiteY734" fmla="*/ 374154 h 740098"/>
              <a:gd name="connsiteX735" fmla="*/ 849335 w 1154399"/>
              <a:gd name="connsiteY735" fmla="*/ 375487 h 740098"/>
              <a:gd name="connsiteX736" fmla="*/ 850492 w 1154399"/>
              <a:gd name="connsiteY736" fmla="*/ 376821 h 740098"/>
              <a:gd name="connsiteX737" fmla="*/ 851644 w 1154399"/>
              <a:gd name="connsiteY737" fmla="*/ 378155 h 740098"/>
              <a:gd name="connsiteX738" fmla="*/ 852801 w 1154399"/>
              <a:gd name="connsiteY738" fmla="*/ 379490 h 740098"/>
              <a:gd name="connsiteX739" fmla="*/ 853959 w 1154399"/>
              <a:gd name="connsiteY739" fmla="*/ 380826 h 740098"/>
              <a:gd name="connsiteX740" fmla="*/ 855110 w 1154399"/>
              <a:gd name="connsiteY740" fmla="*/ 382162 h 740098"/>
              <a:gd name="connsiteX741" fmla="*/ 856268 w 1154399"/>
              <a:gd name="connsiteY741" fmla="*/ 383499 h 740098"/>
              <a:gd name="connsiteX742" fmla="*/ 857425 w 1154399"/>
              <a:gd name="connsiteY742" fmla="*/ 384836 h 740098"/>
              <a:gd name="connsiteX743" fmla="*/ 858577 w 1154399"/>
              <a:gd name="connsiteY743" fmla="*/ 386174 h 740098"/>
              <a:gd name="connsiteX744" fmla="*/ 859734 w 1154399"/>
              <a:gd name="connsiteY744" fmla="*/ 387513 h 740098"/>
              <a:gd name="connsiteX745" fmla="*/ 860892 w 1154399"/>
              <a:gd name="connsiteY745" fmla="*/ 388852 h 740098"/>
              <a:gd name="connsiteX746" fmla="*/ 862043 w 1154399"/>
              <a:gd name="connsiteY746" fmla="*/ 390191 h 740098"/>
              <a:gd name="connsiteX747" fmla="*/ 863201 w 1154399"/>
              <a:gd name="connsiteY747" fmla="*/ 391532 h 740098"/>
              <a:gd name="connsiteX748" fmla="*/ 864358 w 1154399"/>
              <a:gd name="connsiteY748" fmla="*/ 392872 h 740098"/>
              <a:gd name="connsiteX749" fmla="*/ 865510 w 1154399"/>
              <a:gd name="connsiteY749" fmla="*/ 394214 h 740098"/>
              <a:gd name="connsiteX750" fmla="*/ 866667 w 1154399"/>
              <a:gd name="connsiteY750" fmla="*/ 395555 h 740098"/>
              <a:gd name="connsiteX751" fmla="*/ 867825 w 1154399"/>
              <a:gd name="connsiteY751" fmla="*/ 396898 h 740098"/>
              <a:gd name="connsiteX752" fmla="*/ 868977 w 1154399"/>
              <a:gd name="connsiteY752" fmla="*/ 398241 h 740098"/>
              <a:gd name="connsiteX753" fmla="*/ 870134 w 1154399"/>
              <a:gd name="connsiteY753" fmla="*/ 399584 h 740098"/>
              <a:gd name="connsiteX754" fmla="*/ 871291 w 1154399"/>
              <a:gd name="connsiteY754" fmla="*/ 400928 h 740098"/>
              <a:gd name="connsiteX755" fmla="*/ 872443 w 1154399"/>
              <a:gd name="connsiteY755" fmla="*/ 402273 h 740098"/>
              <a:gd name="connsiteX756" fmla="*/ 873601 w 1154399"/>
              <a:gd name="connsiteY756" fmla="*/ 403618 h 740098"/>
              <a:gd name="connsiteX757" fmla="*/ 874758 w 1154399"/>
              <a:gd name="connsiteY757" fmla="*/ 404964 h 740098"/>
              <a:gd name="connsiteX758" fmla="*/ 875910 w 1154399"/>
              <a:gd name="connsiteY758" fmla="*/ 406309 h 740098"/>
              <a:gd name="connsiteX759" fmla="*/ 877067 w 1154399"/>
              <a:gd name="connsiteY759" fmla="*/ 407656 h 740098"/>
              <a:gd name="connsiteX760" fmla="*/ 878225 w 1154399"/>
              <a:gd name="connsiteY760" fmla="*/ 409003 h 740098"/>
              <a:gd name="connsiteX761" fmla="*/ 879376 w 1154399"/>
              <a:gd name="connsiteY761" fmla="*/ 410351 h 740098"/>
              <a:gd name="connsiteX762" fmla="*/ 880534 w 1154399"/>
              <a:gd name="connsiteY762" fmla="*/ 411699 h 740098"/>
              <a:gd name="connsiteX763" fmla="*/ 881691 w 1154399"/>
              <a:gd name="connsiteY763" fmla="*/ 413047 h 740098"/>
              <a:gd name="connsiteX764" fmla="*/ 882843 w 1154399"/>
              <a:gd name="connsiteY764" fmla="*/ 414397 h 740098"/>
              <a:gd name="connsiteX765" fmla="*/ 884000 w 1154399"/>
              <a:gd name="connsiteY765" fmla="*/ 415746 h 740098"/>
              <a:gd name="connsiteX766" fmla="*/ 885158 w 1154399"/>
              <a:gd name="connsiteY766" fmla="*/ 417096 h 740098"/>
              <a:gd name="connsiteX767" fmla="*/ 886309 w 1154399"/>
              <a:gd name="connsiteY767" fmla="*/ 418447 h 740098"/>
              <a:gd name="connsiteX768" fmla="*/ 887467 w 1154399"/>
              <a:gd name="connsiteY768" fmla="*/ 419798 h 740098"/>
              <a:gd name="connsiteX769" fmla="*/ 888624 w 1154399"/>
              <a:gd name="connsiteY769" fmla="*/ 421149 h 740098"/>
              <a:gd name="connsiteX770" fmla="*/ 889776 w 1154399"/>
              <a:gd name="connsiteY770" fmla="*/ 422501 h 740098"/>
              <a:gd name="connsiteX771" fmla="*/ 890933 w 1154399"/>
              <a:gd name="connsiteY771" fmla="*/ 423854 h 740098"/>
              <a:gd name="connsiteX772" fmla="*/ 892091 w 1154399"/>
              <a:gd name="connsiteY772" fmla="*/ 425207 h 740098"/>
              <a:gd name="connsiteX773" fmla="*/ 893243 w 1154399"/>
              <a:gd name="connsiteY773" fmla="*/ 426560 h 740098"/>
              <a:gd name="connsiteX774" fmla="*/ 894400 w 1154399"/>
              <a:gd name="connsiteY774" fmla="*/ 427914 h 740098"/>
              <a:gd name="connsiteX775" fmla="*/ 895558 w 1154399"/>
              <a:gd name="connsiteY775" fmla="*/ 429268 h 740098"/>
              <a:gd name="connsiteX776" fmla="*/ 896709 w 1154399"/>
              <a:gd name="connsiteY776" fmla="*/ 430623 h 740098"/>
              <a:gd name="connsiteX777" fmla="*/ 897867 w 1154399"/>
              <a:gd name="connsiteY777" fmla="*/ 431978 h 740098"/>
              <a:gd name="connsiteX778" fmla="*/ 899024 w 1154399"/>
              <a:gd name="connsiteY778" fmla="*/ 433334 h 740098"/>
              <a:gd name="connsiteX779" fmla="*/ 900176 w 1154399"/>
              <a:gd name="connsiteY779" fmla="*/ 434690 h 740098"/>
              <a:gd name="connsiteX780" fmla="*/ 901333 w 1154399"/>
              <a:gd name="connsiteY780" fmla="*/ 436046 h 740098"/>
              <a:gd name="connsiteX781" fmla="*/ 902491 w 1154399"/>
              <a:gd name="connsiteY781" fmla="*/ 437404 h 740098"/>
              <a:gd name="connsiteX782" fmla="*/ 903648 w 1154399"/>
              <a:gd name="connsiteY782" fmla="*/ 438761 h 740098"/>
              <a:gd name="connsiteX783" fmla="*/ 904800 w 1154399"/>
              <a:gd name="connsiteY783" fmla="*/ 440119 h 740098"/>
              <a:gd name="connsiteX784" fmla="*/ 905957 w 1154399"/>
              <a:gd name="connsiteY784" fmla="*/ 441477 h 740098"/>
              <a:gd name="connsiteX785" fmla="*/ 907115 w 1154399"/>
              <a:gd name="connsiteY785" fmla="*/ 442835 h 740098"/>
              <a:gd name="connsiteX786" fmla="*/ 908266 w 1154399"/>
              <a:gd name="connsiteY786" fmla="*/ 444195 h 740098"/>
              <a:gd name="connsiteX787" fmla="*/ 909424 w 1154399"/>
              <a:gd name="connsiteY787" fmla="*/ 445554 h 740098"/>
              <a:gd name="connsiteX788" fmla="*/ 910581 w 1154399"/>
              <a:gd name="connsiteY788" fmla="*/ 446914 h 740098"/>
              <a:gd name="connsiteX789" fmla="*/ 911733 w 1154399"/>
              <a:gd name="connsiteY789" fmla="*/ 448274 h 740098"/>
              <a:gd name="connsiteX790" fmla="*/ 912890 w 1154399"/>
              <a:gd name="connsiteY790" fmla="*/ 449636 h 740098"/>
              <a:gd name="connsiteX791" fmla="*/ 914048 w 1154399"/>
              <a:gd name="connsiteY791" fmla="*/ 450996 h 740098"/>
              <a:gd name="connsiteX792" fmla="*/ 915199 w 1154399"/>
              <a:gd name="connsiteY792" fmla="*/ 452358 h 740098"/>
              <a:gd name="connsiteX793" fmla="*/ 916357 w 1154399"/>
              <a:gd name="connsiteY793" fmla="*/ 453720 h 740098"/>
              <a:gd name="connsiteX794" fmla="*/ 917514 w 1154399"/>
              <a:gd name="connsiteY794" fmla="*/ 455083 h 740098"/>
              <a:gd name="connsiteX795" fmla="*/ 918666 w 1154399"/>
              <a:gd name="connsiteY795" fmla="*/ 456445 h 740098"/>
              <a:gd name="connsiteX796" fmla="*/ 919824 w 1154399"/>
              <a:gd name="connsiteY796" fmla="*/ 457809 h 740098"/>
              <a:gd name="connsiteX797" fmla="*/ 920981 w 1154399"/>
              <a:gd name="connsiteY797" fmla="*/ 459173 h 740098"/>
              <a:gd name="connsiteX798" fmla="*/ 922133 w 1154399"/>
              <a:gd name="connsiteY798" fmla="*/ 460536 h 740098"/>
              <a:gd name="connsiteX799" fmla="*/ 923290 w 1154399"/>
              <a:gd name="connsiteY799" fmla="*/ 461901 h 740098"/>
              <a:gd name="connsiteX800" fmla="*/ 924448 w 1154399"/>
              <a:gd name="connsiteY800" fmla="*/ 463266 h 740098"/>
              <a:gd name="connsiteX801" fmla="*/ 925599 w 1154399"/>
              <a:gd name="connsiteY801" fmla="*/ 464631 h 740098"/>
              <a:gd name="connsiteX802" fmla="*/ 926757 w 1154399"/>
              <a:gd name="connsiteY802" fmla="*/ 465997 h 740098"/>
              <a:gd name="connsiteX803" fmla="*/ 927914 w 1154399"/>
              <a:gd name="connsiteY803" fmla="*/ 467363 h 740098"/>
              <a:gd name="connsiteX804" fmla="*/ 929066 w 1154399"/>
              <a:gd name="connsiteY804" fmla="*/ 468728 h 740098"/>
              <a:gd name="connsiteX805" fmla="*/ 930223 w 1154399"/>
              <a:gd name="connsiteY805" fmla="*/ 470095 h 740098"/>
              <a:gd name="connsiteX806" fmla="*/ 931381 w 1154399"/>
              <a:gd name="connsiteY806" fmla="*/ 471462 h 740098"/>
              <a:gd name="connsiteX807" fmla="*/ 932532 w 1154399"/>
              <a:gd name="connsiteY807" fmla="*/ 472830 h 740098"/>
              <a:gd name="connsiteX808" fmla="*/ 933690 w 1154399"/>
              <a:gd name="connsiteY808" fmla="*/ 474198 h 740098"/>
              <a:gd name="connsiteX809" fmla="*/ 934847 w 1154399"/>
              <a:gd name="connsiteY809" fmla="*/ 475565 h 740098"/>
              <a:gd name="connsiteX810" fmla="*/ 935999 w 1154399"/>
              <a:gd name="connsiteY810" fmla="*/ 476934 h 740098"/>
              <a:gd name="connsiteX811" fmla="*/ 937156 w 1154399"/>
              <a:gd name="connsiteY811" fmla="*/ 478303 h 740098"/>
              <a:gd name="connsiteX812" fmla="*/ 938314 w 1154399"/>
              <a:gd name="connsiteY812" fmla="*/ 479672 h 740098"/>
              <a:gd name="connsiteX813" fmla="*/ 939466 w 1154399"/>
              <a:gd name="connsiteY813" fmla="*/ 481042 h 740098"/>
              <a:gd name="connsiteX814" fmla="*/ 940623 w 1154399"/>
              <a:gd name="connsiteY814" fmla="*/ 482412 h 740098"/>
              <a:gd name="connsiteX815" fmla="*/ 941780 w 1154399"/>
              <a:gd name="connsiteY815" fmla="*/ 483782 h 740098"/>
              <a:gd name="connsiteX816" fmla="*/ 942932 w 1154399"/>
              <a:gd name="connsiteY816" fmla="*/ 485153 h 740098"/>
              <a:gd name="connsiteX817" fmla="*/ 944090 w 1154399"/>
              <a:gd name="connsiteY817" fmla="*/ 486524 h 740098"/>
              <a:gd name="connsiteX818" fmla="*/ 945247 w 1154399"/>
              <a:gd name="connsiteY818" fmla="*/ 487895 h 740098"/>
              <a:gd name="connsiteX819" fmla="*/ 946399 w 1154399"/>
              <a:gd name="connsiteY819" fmla="*/ 489266 h 740098"/>
              <a:gd name="connsiteX820" fmla="*/ 947556 w 1154399"/>
              <a:gd name="connsiteY820" fmla="*/ 490638 h 740098"/>
              <a:gd name="connsiteX821" fmla="*/ 948714 w 1154399"/>
              <a:gd name="connsiteY821" fmla="*/ 492011 h 740098"/>
              <a:gd name="connsiteX822" fmla="*/ 949865 w 1154399"/>
              <a:gd name="connsiteY822" fmla="*/ 493383 h 740098"/>
              <a:gd name="connsiteX823" fmla="*/ 951023 w 1154399"/>
              <a:gd name="connsiteY823" fmla="*/ 494756 h 740098"/>
              <a:gd name="connsiteX824" fmla="*/ 952180 w 1154399"/>
              <a:gd name="connsiteY824" fmla="*/ 496130 h 740098"/>
              <a:gd name="connsiteX825" fmla="*/ 953332 w 1154399"/>
              <a:gd name="connsiteY825" fmla="*/ 497503 h 740098"/>
              <a:gd name="connsiteX826" fmla="*/ 954489 w 1154399"/>
              <a:gd name="connsiteY826" fmla="*/ 498877 h 740098"/>
              <a:gd name="connsiteX827" fmla="*/ 955647 w 1154399"/>
              <a:gd name="connsiteY827" fmla="*/ 500251 h 740098"/>
              <a:gd name="connsiteX828" fmla="*/ 956798 w 1154399"/>
              <a:gd name="connsiteY828" fmla="*/ 501626 h 740098"/>
              <a:gd name="connsiteX829" fmla="*/ 957956 w 1154399"/>
              <a:gd name="connsiteY829" fmla="*/ 503001 h 740098"/>
              <a:gd name="connsiteX830" fmla="*/ 959113 w 1154399"/>
              <a:gd name="connsiteY830" fmla="*/ 504376 h 740098"/>
              <a:gd name="connsiteX831" fmla="*/ 960265 w 1154399"/>
              <a:gd name="connsiteY831" fmla="*/ 505752 h 740098"/>
              <a:gd name="connsiteX832" fmla="*/ 961422 w 1154399"/>
              <a:gd name="connsiteY832" fmla="*/ 507128 h 740098"/>
              <a:gd name="connsiteX833" fmla="*/ 962580 w 1154399"/>
              <a:gd name="connsiteY833" fmla="*/ 508504 h 740098"/>
              <a:gd name="connsiteX834" fmla="*/ 963732 w 1154399"/>
              <a:gd name="connsiteY834" fmla="*/ 509880 h 740098"/>
              <a:gd name="connsiteX835" fmla="*/ 964889 w 1154399"/>
              <a:gd name="connsiteY835" fmla="*/ 511257 h 740098"/>
              <a:gd name="connsiteX836" fmla="*/ 966047 w 1154399"/>
              <a:gd name="connsiteY836" fmla="*/ 512634 h 740098"/>
              <a:gd name="connsiteX837" fmla="*/ 967198 w 1154399"/>
              <a:gd name="connsiteY837" fmla="*/ 514012 h 740098"/>
              <a:gd name="connsiteX838" fmla="*/ 968356 w 1154399"/>
              <a:gd name="connsiteY838" fmla="*/ 515390 h 740098"/>
              <a:gd name="connsiteX839" fmla="*/ 969513 w 1154399"/>
              <a:gd name="connsiteY839" fmla="*/ 516767 h 740098"/>
              <a:gd name="connsiteX840" fmla="*/ 970665 w 1154399"/>
              <a:gd name="connsiteY840" fmla="*/ 518146 h 740098"/>
              <a:gd name="connsiteX841" fmla="*/ 971822 w 1154399"/>
              <a:gd name="connsiteY841" fmla="*/ 519524 h 740098"/>
              <a:gd name="connsiteX842" fmla="*/ 972980 w 1154399"/>
              <a:gd name="connsiteY842" fmla="*/ 520903 h 740098"/>
              <a:gd name="connsiteX843" fmla="*/ 974131 w 1154399"/>
              <a:gd name="connsiteY843" fmla="*/ 522282 h 740098"/>
              <a:gd name="connsiteX844" fmla="*/ 975289 w 1154399"/>
              <a:gd name="connsiteY844" fmla="*/ 523662 h 740098"/>
              <a:gd name="connsiteX845" fmla="*/ 976446 w 1154399"/>
              <a:gd name="connsiteY845" fmla="*/ 525042 h 740098"/>
              <a:gd name="connsiteX846" fmla="*/ 977604 w 1154399"/>
              <a:gd name="connsiteY846" fmla="*/ 526422 h 740098"/>
              <a:gd name="connsiteX847" fmla="*/ 978755 w 1154399"/>
              <a:gd name="connsiteY847" fmla="*/ 527802 h 740098"/>
              <a:gd name="connsiteX848" fmla="*/ 979913 w 1154399"/>
              <a:gd name="connsiteY848" fmla="*/ 529183 h 740098"/>
              <a:gd name="connsiteX849" fmla="*/ 981070 w 1154399"/>
              <a:gd name="connsiteY849" fmla="*/ 530563 h 740098"/>
              <a:gd name="connsiteX850" fmla="*/ 982222 w 1154399"/>
              <a:gd name="connsiteY850" fmla="*/ 531945 h 740098"/>
              <a:gd name="connsiteX851" fmla="*/ 983379 w 1154399"/>
              <a:gd name="connsiteY851" fmla="*/ 533326 h 740098"/>
              <a:gd name="connsiteX852" fmla="*/ 984537 w 1154399"/>
              <a:gd name="connsiteY852" fmla="*/ 534708 h 740098"/>
              <a:gd name="connsiteX853" fmla="*/ 985689 w 1154399"/>
              <a:gd name="connsiteY853" fmla="*/ 536090 h 740098"/>
              <a:gd name="connsiteX854" fmla="*/ 986846 w 1154399"/>
              <a:gd name="connsiteY854" fmla="*/ 537472 h 740098"/>
              <a:gd name="connsiteX855" fmla="*/ 988004 w 1154399"/>
              <a:gd name="connsiteY855" fmla="*/ 538854 h 740098"/>
              <a:gd name="connsiteX856" fmla="*/ 989155 w 1154399"/>
              <a:gd name="connsiteY856" fmla="*/ 540237 h 740098"/>
              <a:gd name="connsiteX857" fmla="*/ 990313 w 1154399"/>
              <a:gd name="connsiteY857" fmla="*/ 541618 h 740098"/>
              <a:gd name="connsiteX858" fmla="*/ 991470 w 1154399"/>
              <a:gd name="connsiteY858" fmla="*/ 543006 h 740098"/>
              <a:gd name="connsiteX859" fmla="*/ 992622 w 1154399"/>
              <a:gd name="connsiteY859" fmla="*/ 544388 h 740098"/>
              <a:gd name="connsiteX860" fmla="*/ 993779 w 1154399"/>
              <a:gd name="connsiteY860" fmla="*/ 545770 h 740098"/>
              <a:gd name="connsiteX861" fmla="*/ 994937 w 1154399"/>
              <a:gd name="connsiteY861" fmla="*/ 547158 h 740098"/>
              <a:gd name="connsiteX862" fmla="*/ 996088 w 1154399"/>
              <a:gd name="connsiteY862" fmla="*/ 548539 h 740098"/>
              <a:gd name="connsiteX863" fmla="*/ 997246 w 1154399"/>
              <a:gd name="connsiteY863" fmla="*/ 549927 h 740098"/>
              <a:gd name="connsiteX864" fmla="*/ 998403 w 1154399"/>
              <a:gd name="connsiteY864" fmla="*/ 551309 h 740098"/>
              <a:gd name="connsiteX865" fmla="*/ 999555 w 1154399"/>
              <a:gd name="connsiteY865" fmla="*/ 552697 h 740098"/>
              <a:gd name="connsiteX866" fmla="*/ 1000712 w 1154399"/>
              <a:gd name="connsiteY866" fmla="*/ 554079 h 740098"/>
              <a:gd name="connsiteX867" fmla="*/ 1001870 w 1154399"/>
              <a:gd name="connsiteY867" fmla="*/ 555467 h 740098"/>
              <a:gd name="connsiteX868" fmla="*/ 1003021 w 1154399"/>
              <a:gd name="connsiteY868" fmla="*/ 556849 h 740098"/>
              <a:gd name="connsiteX869" fmla="*/ 1004179 w 1154399"/>
              <a:gd name="connsiteY869" fmla="*/ 558236 h 740098"/>
              <a:gd name="connsiteX870" fmla="*/ 1005336 w 1154399"/>
              <a:gd name="connsiteY870" fmla="*/ 559624 h 740098"/>
              <a:gd name="connsiteX871" fmla="*/ 1006488 w 1154399"/>
              <a:gd name="connsiteY871" fmla="*/ 561012 h 740098"/>
              <a:gd name="connsiteX872" fmla="*/ 1007645 w 1154399"/>
              <a:gd name="connsiteY872" fmla="*/ 562400 h 740098"/>
              <a:gd name="connsiteX873" fmla="*/ 1008803 w 1154399"/>
              <a:gd name="connsiteY873" fmla="*/ 563782 h 740098"/>
              <a:gd name="connsiteX874" fmla="*/ 1009955 w 1154399"/>
              <a:gd name="connsiteY874" fmla="*/ 565170 h 740098"/>
              <a:gd name="connsiteX875" fmla="*/ 1011112 w 1154399"/>
              <a:gd name="connsiteY875" fmla="*/ 566557 h 740098"/>
              <a:gd name="connsiteX876" fmla="*/ 1012270 w 1154399"/>
              <a:gd name="connsiteY876" fmla="*/ 567945 h 740098"/>
              <a:gd name="connsiteX877" fmla="*/ 1013421 w 1154399"/>
              <a:gd name="connsiteY877" fmla="*/ 569333 h 740098"/>
              <a:gd name="connsiteX878" fmla="*/ 1014579 w 1154399"/>
              <a:gd name="connsiteY878" fmla="*/ 570727 h 740098"/>
              <a:gd name="connsiteX879" fmla="*/ 1015736 w 1154399"/>
              <a:gd name="connsiteY879" fmla="*/ 572115 h 740098"/>
              <a:gd name="connsiteX880" fmla="*/ 1016888 w 1154399"/>
              <a:gd name="connsiteY880" fmla="*/ 573502 h 740098"/>
              <a:gd name="connsiteX881" fmla="*/ 1018045 w 1154399"/>
              <a:gd name="connsiteY881" fmla="*/ 574890 h 740098"/>
              <a:gd name="connsiteX882" fmla="*/ 1019203 w 1154399"/>
              <a:gd name="connsiteY882" fmla="*/ 576278 h 740098"/>
              <a:gd name="connsiteX883" fmla="*/ 1020354 w 1154399"/>
              <a:gd name="connsiteY883" fmla="*/ 577672 h 740098"/>
              <a:gd name="connsiteX884" fmla="*/ 1021512 w 1154399"/>
              <a:gd name="connsiteY884" fmla="*/ 579060 h 740098"/>
              <a:gd name="connsiteX885" fmla="*/ 1022669 w 1154399"/>
              <a:gd name="connsiteY885" fmla="*/ 580447 h 740098"/>
              <a:gd name="connsiteX886" fmla="*/ 1023821 w 1154399"/>
              <a:gd name="connsiteY886" fmla="*/ 581841 h 740098"/>
              <a:gd name="connsiteX887" fmla="*/ 1024978 w 1154399"/>
              <a:gd name="connsiteY887" fmla="*/ 583229 h 740098"/>
              <a:gd name="connsiteX888" fmla="*/ 1026136 w 1154399"/>
              <a:gd name="connsiteY888" fmla="*/ 584623 h 740098"/>
              <a:gd name="connsiteX889" fmla="*/ 1027288 w 1154399"/>
              <a:gd name="connsiteY889" fmla="*/ 586010 h 740098"/>
              <a:gd name="connsiteX890" fmla="*/ 1028445 w 1154399"/>
              <a:gd name="connsiteY890" fmla="*/ 587404 h 740098"/>
              <a:gd name="connsiteX891" fmla="*/ 1029602 w 1154399"/>
              <a:gd name="connsiteY891" fmla="*/ 588792 h 740098"/>
              <a:gd name="connsiteX892" fmla="*/ 1030754 w 1154399"/>
              <a:gd name="connsiteY892" fmla="*/ 590186 h 740098"/>
              <a:gd name="connsiteX893" fmla="*/ 1031912 w 1154399"/>
              <a:gd name="connsiteY893" fmla="*/ 591573 h 740098"/>
              <a:gd name="connsiteX894" fmla="*/ 1033069 w 1154399"/>
              <a:gd name="connsiteY894" fmla="*/ 592967 h 740098"/>
              <a:gd name="connsiteX895" fmla="*/ 1034221 w 1154399"/>
              <a:gd name="connsiteY895" fmla="*/ 594361 h 740098"/>
              <a:gd name="connsiteX896" fmla="*/ 1035378 w 1154399"/>
              <a:gd name="connsiteY896" fmla="*/ 595755 h 740098"/>
              <a:gd name="connsiteX897" fmla="*/ 1036536 w 1154399"/>
              <a:gd name="connsiteY897" fmla="*/ 597142 h 740098"/>
              <a:gd name="connsiteX898" fmla="*/ 1037687 w 1154399"/>
              <a:gd name="connsiteY898" fmla="*/ 598536 h 740098"/>
              <a:gd name="connsiteX899" fmla="*/ 1038845 w 1154399"/>
              <a:gd name="connsiteY899" fmla="*/ 599930 h 740098"/>
              <a:gd name="connsiteX900" fmla="*/ 1040002 w 1154399"/>
              <a:gd name="connsiteY900" fmla="*/ 601324 h 740098"/>
              <a:gd name="connsiteX901" fmla="*/ 1041154 w 1154399"/>
              <a:gd name="connsiteY901" fmla="*/ 602717 h 740098"/>
              <a:gd name="connsiteX902" fmla="*/ 1042311 w 1154399"/>
              <a:gd name="connsiteY902" fmla="*/ 604111 h 740098"/>
              <a:gd name="connsiteX903" fmla="*/ 1043469 w 1154399"/>
              <a:gd name="connsiteY903" fmla="*/ 605505 h 740098"/>
              <a:gd name="connsiteX904" fmla="*/ 1044620 w 1154399"/>
              <a:gd name="connsiteY904" fmla="*/ 606898 h 740098"/>
              <a:gd name="connsiteX905" fmla="*/ 1045778 w 1154399"/>
              <a:gd name="connsiteY905" fmla="*/ 608292 h 740098"/>
              <a:gd name="connsiteX906" fmla="*/ 1046935 w 1154399"/>
              <a:gd name="connsiteY906" fmla="*/ 609686 h 740098"/>
              <a:gd name="connsiteX907" fmla="*/ 1048087 w 1154399"/>
              <a:gd name="connsiteY907" fmla="*/ 611080 h 740098"/>
              <a:gd name="connsiteX908" fmla="*/ 1049244 w 1154399"/>
              <a:gd name="connsiteY908" fmla="*/ 612479 h 740098"/>
              <a:gd name="connsiteX909" fmla="*/ 1050402 w 1154399"/>
              <a:gd name="connsiteY909" fmla="*/ 613873 h 740098"/>
              <a:gd name="connsiteX910" fmla="*/ 1051559 w 1154399"/>
              <a:gd name="connsiteY910" fmla="*/ 615267 h 740098"/>
              <a:gd name="connsiteX911" fmla="*/ 1052711 w 1154399"/>
              <a:gd name="connsiteY911" fmla="*/ 616660 h 740098"/>
              <a:gd name="connsiteX912" fmla="*/ 1053868 w 1154399"/>
              <a:gd name="connsiteY912" fmla="*/ 618060 h 740098"/>
              <a:gd name="connsiteX913" fmla="*/ 1055026 w 1154399"/>
              <a:gd name="connsiteY913" fmla="*/ 619454 h 740098"/>
              <a:gd name="connsiteX914" fmla="*/ 1056178 w 1154399"/>
              <a:gd name="connsiteY914" fmla="*/ 620847 h 740098"/>
              <a:gd name="connsiteX915" fmla="*/ 1057335 w 1154399"/>
              <a:gd name="connsiteY915" fmla="*/ 622247 h 740098"/>
              <a:gd name="connsiteX916" fmla="*/ 1058493 w 1154399"/>
              <a:gd name="connsiteY916" fmla="*/ 623641 h 740098"/>
              <a:gd name="connsiteX917" fmla="*/ 1059644 w 1154399"/>
              <a:gd name="connsiteY917" fmla="*/ 625040 h 740098"/>
              <a:gd name="connsiteX918" fmla="*/ 1060802 w 1154399"/>
              <a:gd name="connsiteY918" fmla="*/ 626434 h 740098"/>
              <a:gd name="connsiteX919" fmla="*/ 1061959 w 1154399"/>
              <a:gd name="connsiteY919" fmla="*/ 627834 h 740098"/>
              <a:gd name="connsiteX920" fmla="*/ 1063111 w 1154399"/>
              <a:gd name="connsiteY920" fmla="*/ 629227 h 740098"/>
              <a:gd name="connsiteX921" fmla="*/ 1064268 w 1154399"/>
              <a:gd name="connsiteY921" fmla="*/ 630627 h 740098"/>
              <a:gd name="connsiteX922" fmla="*/ 1065426 w 1154399"/>
              <a:gd name="connsiteY922" fmla="*/ 632021 h 740098"/>
              <a:gd name="connsiteX923" fmla="*/ 1066577 w 1154399"/>
              <a:gd name="connsiteY923" fmla="*/ 633420 h 740098"/>
              <a:gd name="connsiteX924" fmla="*/ 1067735 w 1154399"/>
              <a:gd name="connsiteY924" fmla="*/ 634820 h 740098"/>
              <a:gd name="connsiteX925" fmla="*/ 1068892 w 1154399"/>
              <a:gd name="connsiteY925" fmla="*/ 636214 h 740098"/>
              <a:gd name="connsiteX926" fmla="*/ 1070044 w 1154399"/>
              <a:gd name="connsiteY926" fmla="*/ 637613 h 740098"/>
              <a:gd name="connsiteX927" fmla="*/ 1071201 w 1154399"/>
              <a:gd name="connsiteY927" fmla="*/ 639013 h 740098"/>
              <a:gd name="connsiteX928" fmla="*/ 1072359 w 1154399"/>
              <a:gd name="connsiteY928" fmla="*/ 640413 h 740098"/>
              <a:gd name="connsiteX929" fmla="*/ 1073510 w 1154399"/>
              <a:gd name="connsiteY929" fmla="*/ 641812 h 740098"/>
              <a:gd name="connsiteX930" fmla="*/ 1074668 w 1154399"/>
              <a:gd name="connsiteY930" fmla="*/ 643212 h 740098"/>
              <a:gd name="connsiteX931" fmla="*/ 1075826 w 1154399"/>
              <a:gd name="connsiteY931" fmla="*/ 644606 h 740098"/>
              <a:gd name="connsiteX932" fmla="*/ 1076977 w 1154399"/>
              <a:gd name="connsiteY932" fmla="*/ 646005 h 740098"/>
              <a:gd name="connsiteX933" fmla="*/ 1078135 w 1154399"/>
              <a:gd name="connsiteY933" fmla="*/ 647405 h 740098"/>
              <a:gd name="connsiteX934" fmla="*/ 1079292 w 1154399"/>
              <a:gd name="connsiteY934" fmla="*/ 648804 h 740098"/>
              <a:gd name="connsiteX935" fmla="*/ 1080444 w 1154399"/>
              <a:gd name="connsiteY935" fmla="*/ 650204 h 740098"/>
              <a:gd name="connsiteX936" fmla="*/ 1081601 w 1154399"/>
              <a:gd name="connsiteY936" fmla="*/ 651604 h 740098"/>
              <a:gd name="connsiteX937" fmla="*/ 1082759 w 1154399"/>
              <a:gd name="connsiteY937" fmla="*/ 653003 h 740098"/>
              <a:gd name="connsiteX938" fmla="*/ 1083910 w 1154399"/>
              <a:gd name="connsiteY938" fmla="*/ 654403 h 740098"/>
              <a:gd name="connsiteX939" fmla="*/ 1085068 w 1154399"/>
              <a:gd name="connsiteY939" fmla="*/ 655808 h 740098"/>
              <a:gd name="connsiteX940" fmla="*/ 1086225 w 1154399"/>
              <a:gd name="connsiteY940" fmla="*/ 657208 h 740098"/>
              <a:gd name="connsiteX941" fmla="*/ 1087377 w 1154399"/>
              <a:gd name="connsiteY941" fmla="*/ 658608 h 740098"/>
              <a:gd name="connsiteX942" fmla="*/ 1088534 w 1154399"/>
              <a:gd name="connsiteY942" fmla="*/ 660007 h 740098"/>
              <a:gd name="connsiteX943" fmla="*/ 1089692 w 1154399"/>
              <a:gd name="connsiteY943" fmla="*/ 661407 h 740098"/>
              <a:gd name="connsiteX944" fmla="*/ 1090843 w 1154399"/>
              <a:gd name="connsiteY944" fmla="*/ 662812 h 740098"/>
              <a:gd name="connsiteX945" fmla="*/ 1092001 w 1154399"/>
              <a:gd name="connsiteY945" fmla="*/ 664212 h 740098"/>
              <a:gd name="connsiteX946" fmla="*/ 1093158 w 1154399"/>
              <a:gd name="connsiteY946" fmla="*/ 665612 h 740098"/>
              <a:gd name="connsiteX947" fmla="*/ 1094310 w 1154399"/>
              <a:gd name="connsiteY947" fmla="*/ 667017 h 740098"/>
              <a:gd name="connsiteX948" fmla="*/ 1095467 w 1154399"/>
              <a:gd name="connsiteY948" fmla="*/ 668417 h 740098"/>
              <a:gd name="connsiteX949" fmla="*/ 1096625 w 1154399"/>
              <a:gd name="connsiteY949" fmla="*/ 669817 h 740098"/>
              <a:gd name="connsiteX950" fmla="*/ 1097777 w 1154399"/>
              <a:gd name="connsiteY950" fmla="*/ 671222 h 740098"/>
              <a:gd name="connsiteX951" fmla="*/ 1098934 w 1154399"/>
              <a:gd name="connsiteY951" fmla="*/ 672622 h 740098"/>
              <a:gd name="connsiteX952" fmla="*/ 1100091 w 1154399"/>
              <a:gd name="connsiteY952" fmla="*/ 674027 h 740098"/>
              <a:gd name="connsiteX953" fmla="*/ 1101243 w 1154399"/>
              <a:gd name="connsiteY953" fmla="*/ 675427 h 740098"/>
              <a:gd name="connsiteX954" fmla="*/ 1102401 w 1154399"/>
              <a:gd name="connsiteY954" fmla="*/ 676832 h 740098"/>
              <a:gd name="connsiteX955" fmla="*/ 1103558 w 1154399"/>
              <a:gd name="connsiteY955" fmla="*/ 678232 h 740098"/>
              <a:gd name="connsiteX956" fmla="*/ 1104710 w 1154399"/>
              <a:gd name="connsiteY956" fmla="*/ 679638 h 740098"/>
              <a:gd name="connsiteX957" fmla="*/ 1105867 w 1154399"/>
              <a:gd name="connsiteY957" fmla="*/ 681043 h 740098"/>
              <a:gd name="connsiteX958" fmla="*/ 1107025 w 1154399"/>
              <a:gd name="connsiteY958" fmla="*/ 682443 h 740098"/>
              <a:gd name="connsiteX959" fmla="*/ 1108176 w 1154399"/>
              <a:gd name="connsiteY959" fmla="*/ 683848 h 740098"/>
              <a:gd name="connsiteX960" fmla="*/ 1109334 w 1154399"/>
              <a:gd name="connsiteY960" fmla="*/ 685248 h 740098"/>
              <a:gd name="connsiteX961" fmla="*/ 1110491 w 1154399"/>
              <a:gd name="connsiteY961" fmla="*/ 686653 h 740098"/>
              <a:gd name="connsiteX962" fmla="*/ 1111643 w 1154399"/>
              <a:gd name="connsiteY962" fmla="*/ 688059 h 740098"/>
              <a:gd name="connsiteX963" fmla="*/ 1112800 w 1154399"/>
              <a:gd name="connsiteY963" fmla="*/ 689464 h 740098"/>
              <a:gd name="connsiteX964" fmla="*/ 1113958 w 1154399"/>
              <a:gd name="connsiteY964" fmla="*/ 690864 h 740098"/>
              <a:gd name="connsiteX965" fmla="*/ 1115109 w 1154399"/>
              <a:gd name="connsiteY965" fmla="*/ 692269 h 740098"/>
              <a:gd name="connsiteX966" fmla="*/ 1116267 w 1154399"/>
              <a:gd name="connsiteY966" fmla="*/ 693675 h 740098"/>
              <a:gd name="connsiteX967" fmla="*/ 1117424 w 1154399"/>
              <a:gd name="connsiteY967" fmla="*/ 695081 h 740098"/>
              <a:gd name="connsiteX968" fmla="*/ 1118576 w 1154399"/>
              <a:gd name="connsiteY968" fmla="*/ 696486 h 740098"/>
              <a:gd name="connsiteX969" fmla="*/ 1119733 w 1154399"/>
              <a:gd name="connsiteY969" fmla="*/ 697892 h 740098"/>
              <a:gd name="connsiteX970" fmla="*/ 1120891 w 1154399"/>
              <a:gd name="connsiteY970" fmla="*/ 699297 h 740098"/>
              <a:gd name="connsiteX971" fmla="*/ 1122043 w 1154399"/>
              <a:gd name="connsiteY971" fmla="*/ 700703 h 740098"/>
              <a:gd name="connsiteX972" fmla="*/ 1123200 w 1154399"/>
              <a:gd name="connsiteY972" fmla="*/ 702108 h 740098"/>
              <a:gd name="connsiteX973" fmla="*/ 1124358 w 1154399"/>
              <a:gd name="connsiteY973" fmla="*/ 703514 h 740098"/>
              <a:gd name="connsiteX974" fmla="*/ 1125515 w 1154399"/>
              <a:gd name="connsiteY974" fmla="*/ 704919 h 740098"/>
              <a:gd name="connsiteX975" fmla="*/ 1126667 w 1154399"/>
              <a:gd name="connsiteY975" fmla="*/ 706325 h 740098"/>
              <a:gd name="connsiteX976" fmla="*/ 1127824 w 1154399"/>
              <a:gd name="connsiteY976" fmla="*/ 707730 h 740098"/>
              <a:gd name="connsiteX977" fmla="*/ 1128982 w 1154399"/>
              <a:gd name="connsiteY977" fmla="*/ 709136 h 740098"/>
              <a:gd name="connsiteX978" fmla="*/ 1130133 w 1154399"/>
              <a:gd name="connsiteY978" fmla="*/ 710541 h 740098"/>
              <a:gd name="connsiteX979" fmla="*/ 1131291 w 1154399"/>
              <a:gd name="connsiteY979" fmla="*/ 711947 h 740098"/>
              <a:gd name="connsiteX980" fmla="*/ 1132448 w 1154399"/>
              <a:gd name="connsiteY980" fmla="*/ 713352 h 740098"/>
              <a:gd name="connsiteX981" fmla="*/ 1133600 w 1154399"/>
              <a:gd name="connsiteY981" fmla="*/ 714758 h 740098"/>
              <a:gd name="connsiteX982" fmla="*/ 1134757 w 1154399"/>
              <a:gd name="connsiteY982" fmla="*/ 716169 h 740098"/>
              <a:gd name="connsiteX983" fmla="*/ 1135915 w 1154399"/>
              <a:gd name="connsiteY983" fmla="*/ 717575 h 740098"/>
              <a:gd name="connsiteX984" fmla="*/ 1137066 w 1154399"/>
              <a:gd name="connsiteY984" fmla="*/ 718980 h 740098"/>
              <a:gd name="connsiteX985" fmla="*/ 1138224 w 1154399"/>
              <a:gd name="connsiteY985" fmla="*/ 720386 h 740098"/>
              <a:gd name="connsiteX986" fmla="*/ 1139381 w 1154399"/>
              <a:gd name="connsiteY986" fmla="*/ 721797 h 740098"/>
              <a:gd name="connsiteX987" fmla="*/ 1140533 w 1154399"/>
              <a:gd name="connsiteY987" fmla="*/ 723203 h 740098"/>
              <a:gd name="connsiteX988" fmla="*/ 1141691 w 1154399"/>
              <a:gd name="connsiteY988" fmla="*/ 724608 h 740098"/>
              <a:gd name="connsiteX989" fmla="*/ 1142848 w 1154399"/>
              <a:gd name="connsiteY989" fmla="*/ 726020 h 740098"/>
              <a:gd name="connsiteX990" fmla="*/ 1144000 w 1154399"/>
              <a:gd name="connsiteY990" fmla="*/ 727425 h 740098"/>
              <a:gd name="connsiteX991" fmla="*/ 1145157 w 1154399"/>
              <a:gd name="connsiteY991" fmla="*/ 728831 h 740098"/>
              <a:gd name="connsiteX992" fmla="*/ 1146314 w 1154399"/>
              <a:gd name="connsiteY992" fmla="*/ 730242 h 740098"/>
              <a:gd name="connsiteX993" fmla="*/ 1147466 w 1154399"/>
              <a:gd name="connsiteY993" fmla="*/ 731648 h 740098"/>
              <a:gd name="connsiteX994" fmla="*/ 1148624 w 1154399"/>
              <a:gd name="connsiteY994" fmla="*/ 733059 h 740098"/>
              <a:gd name="connsiteX995" fmla="*/ 1149781 w 1154399"/>
              <a:gd name="connsiteY995" fmla="*/ 734465 h 740098"/>
              <a:gd name="connsiteX996" fmla="*/ 1150933 w 1154399"/>
              <a:gd name="connsiteY996" fmla="*/ 735876 h 740098"/>
              <a:gd name="connsiteX997" fmla="*/ 1152090 w 1154399"/>
              <a:gd name="connsiteY997" fmla="*/ 737282 h 740098"/>
              <a:gd name="connsiteX998" fmla="*/ 1153248 w 1154399"/>
              <a:gd name="connsiteY998" fmla="*/ 738693 h 740098"/>
              <a:gd name="connsiteX999" fmla="*/ 1154399 w 1154399"/>
              <a:gd name="connsiteY999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54399" h="740098">
                <a:moveTo>
                  <a:pt x="0" y="0"/>
                </a:moveTo>
                <a:lnTo>
                  <a:pt x="1156" y="0"/>
                </a:lnTo>
                <a:lnTo>
                  <a:pt x="2311" y="0"/>
                </a:lnTo>
                <a:lnTo>
                  <a:pt x="3467" y="0"/>
                </a:lnTo>
                <a:lnTo>
                  <a:pt x="4622" y="0"/>
                </a:lnTo>
                <a:lnTo>
                  <a:pt x="5777" y="0"/>
                </a:lnTo>
                <a:lnTo>
                  <a:pt x="6933" y="0"/>
                </a:lnTo>
                <a:lnTo>
                  <a:pt x="8089" y="0"/>
                </a:lnTo>
                <a:lnTo>
                  <a:pt x="9245" y="0"/>
                </a:lnTo>
                <a:lnTo>
                  <a:pt x="10400" y="0"/>
                </a:lnTo>
                <a:lnTo>
                  <a:pt x="11555" y="0"/>
                </a:lnTo>
                <a:lnTo>
                  <a:pt x="12711" y="0"/>
                </a:lnTo>
                <a:lnTo>
                  <a:pt x="13866" y="0"/>
                </a:lnTo>
                <a:lnTo>
                  <a:pt x="15022" y="0"/>
                </a:lnTo>
                <a:lnTo>
                  <a:pt x="16178" y="0"/>
                </a:lnTo>
                <a:lnTo>
                  <a:pt x="17333" y="0"/>
                </a:lnTo>
                <a:lnTo>
                  <a:pt x="18489" y="0"/>
                </a:lnTo>
                <a:lnTo>
                  <a:pt x="19644" y="0"/>
                </a:lnTo>
                <a:lnTo>
                  <a:pt x="20800" y="0"/>
                </a:lnTo>
                <a:lnTo>
                  <a:pt x="21955" y="0"/>
                </a:lnTo>
                <a:lnTo>
                  <a:pt x="23111" y="0"/>
                </a:lnTo>
                <a:lnTo>
                  <a:pt x="24267" y="0"/>
                </a:lnTo>
                <a:lnTo>
                  <a:pt x="25422" y="0"/>
                </a:lnTo>
                <a:lnTo>
                  <a:pt x="26577" y="0"/>
                </a:lnTo>
                <a:lnTo>
                  <a:pt x="27733" y="0"/>
                </a:lnTo>
                <a:lnTo>
                  <a:pt x="28889" y="0"/>
                </a:lnTo>
                <a:lnTo>
                  <a:pt x="30045" y="0"/>
                </a:lnTo>
                <a:lnTo>
                  <a:pt x="31200" y="0"/>
                </a:lnTo>
                <a:lnTo>
                  <a:pt x="32356" y="0"/>
                </a:lnTo>
                <a:lnTo>
                  <a:pt x="33511" y="0"/>
                </a:lnTo>
                <a:lnTo>
                  <a:pt x="34666" y="0"/>
                </a:lnTo>
                <a:lnTo>
                  <a:pt x="35822" y="0"/>
                </a:lnTo>
                <a:lnTo>
                  <a:pt x="36978" y="0"/>
                </a:lnTo>
                <a:lnTo>
                  <a:pt x="38134" y="0"/>
                </a:lnTo>
                <a:lnTo>
                  <a:pt x="39289" y="0"/>
                </a:lnTo>
                <a:lnTo>
                  <a:pt x="40444" y="0"/>
                </a:lnTo>
                <a:lnTo>
                  <a:pt x="41600" y="0"/>
                </a:lnTo>
                <a:lnTo>
                  <a:pt x="42755" y="0"/>
                </a:lnTo>
                <a:lnTo>
                  <a:pt x="43911" y="0"/>
                </a:lnTo>
                <a:lnTo>
                  <a:pt x="45067" y="0"/>
                </a:lnTo>
                <a:lnTo>
                  <a:pt x="46222" y="0"/>
                </a:lnTo>
                <a:lnTo>
                  <a:pt x="47378" y="0"/>
                </a:lnTo>
                <a:lnTo>
                  <a:pt x="48533" y="0"/>
                </a:lnTo>
                <a:lnTo>
                  <a:pt x="49689" y="0"/>
                </a:lnTo>
                <a:lnTo>
                  <a:pt x="50844" y="0"/>
                </a:lnTo>
                <a:lnTo>
                  <a:pt x="52000" y="0"/>
                </a:lnTo>
                <a:lnTo>
                  <a:pt x="53156" y="0"/>
                </a:lnTo>
                <a:lnTo>
                  <a:pt x="54311" y="0"/>
                </a:lnTo>
                <a:lnTo>
                  <a:pt x="55466" y="0"/>
                </a:lnTo>
                <a:lnTo>
                  <a:pt x="56622" y="0"/>
                </a:lnTo>
                <a:lnTo>
                  <a:pt x="57778" y="0"/>
                </a:lnTo>
                <a:lnTo>
                  <a:pt x="58933" y="0"/>
                </a:lnTo>
                <a:lnTo>
                  <a:pt x="60089" y="0"/>
                </a:lnTo>
                <a:lnTo>
                  <a:pt x="61244" y="0"/>
                </a:lnTo>
                <a:lnTo>
                  <a:pt x="62400" y="0"/>
                </a:lnTo>
                <a:lnTo>
                  <a:pt x="63555" y="0"/>
                </a:lnTo>
                <a:lnTo>
                  <a:pt x="64711" y="0"/>
                </a:lnTo>
                <a:lnTo>
                  <a:pt x="65867" y="0"/>
                </a:lnTo>
                <a:lnTo>
                  <a:pt x="67022" y="0"/>
                </a:lnTo>
                <a:lnTo>
                  <a:pt x="68178" y="0"/>
                </a:lnTo>
                <a:lnTo>
                  <a:pt x="69333" y="0"/>
                </a:lnTo>
                <a:lnTo>
                  <a:pt x="70489" y="0"/>
                </a:lnTo>
                <a:lnTo>
                  <a:pt x="71644" y="0"/>
                </a:lnTo>
                <a:lnTo>
                  <a:pt x="72800" y="0"/>
                </a:lnTo>
                <a:lnTo>
                  <a:pt x="73956" y="0"/>
                </a:lnTo>
                <a:lnTo>
                  <a:pt x="75111" y="0"/>
                </a:lnTo>
                <a:lnTo>
                  <a:pt x="76266" y="0"/>
                </a:lnTo>
                <a:lnTo>
                  <a:pt x="77422" y="0"/>
                </a:lnTo>
                <a:lnTo>
                  <a:pt x="78578" y="0"/>
                </a:lnTo>
                <a:lnTo>
                  <a:pt x="79733" y="0"/>
                </a:lnTo>
                <a:lnTo>
                  <a:pt x="80889" y="0"/>
                </a:lnTo>
                <a:lnTo>
                  <a:pt x="82045" y="0"/>
                </a:lnTo>
                <a:lnTo>
                  <a:pt x="83200" y="0"/>
                </a:lnTo>
                <a:lnTo>
                  <a:pt x="84355" y="0"/>
                </a:lnTo>
                <a:lnTo>
                  <a:pt x="85511" y="0"/>
                </a:lnTo>
                <a:lnTo>
                  <a:pt x="86667" y="0"/>
                </a:lnTo>
                <a:lnTo>
                  <a:pt x="87822" y="0"/>
                </a:lnTo>
                <a:lnTo>
                  <a:pt x="88978" y="0"/>
                </a:lnTo>
                <a:lnTo>
                  <a:pt x="90133" y="0"/>
                </a:lnTo>
                <a:lnTo>
                  <a:pt x="91289" y="0"/>
                </a:lnTo>
                <a:lnTo>
                  <a:pt x="92444" y="0"/>
                </a:lnTo>
                <a:lnTo>
                  <a:pt x="93600" y="0"/>
                </a:lnTo>
                <a:lnTo>
                  <a:pt x="94756" y="0"/>
                </a:lnTo>
                <a:lnTo>
                  <a:pt x="95911" y="0"/>
                </a:lnTo>
                <a:lnTo>
                  <a:pt x="97067" y="0"/>
                </a:lnTo>
                <a:lnTo>
                  <a:pt x="98222" y="0"/>
                </a:lnTo>
                <a:lnTo>
                  <a:pt x="99378" y="0"/>
                </a:lnTo>
                <a:lnTo>
                  <a:pt x="100533" y="0"/>
                </a:lnTo>
                <a:lnTo>
                  <a:pt x="101689" y="0"/>
                </a:lnTo>
                <a:lnTo>
                  <a:pt x="102845" y="0"/>
                </a:lnTo>
                <a:lnTo>
                  <a:pt x="104000" y="0"/>
                </a:lnTo>
                <a:lnTo>
                  <a:pt x="105155" y="0"/>
                </a:lnTo>
                <a:lnTo>
                  <a:pt x="106311" y="0"/>
                </a:lnTo>
                <a:lnTo>
                  <a:pt x="107467" y="0"/>
                </a:lnTo>
                <a:lnTo>
                  <a:pt x="108622" y="0"/>
                </a:lnTo>
                <a:lnTo>
                  <a:pt x="109778" y="0"/>
                </a:lnTo>
                <a:lnTo>
                  <a:pt x="110933" y="0"/>
                </a:lnTo>
                <a:lnTo>
                  <a:pt x="112089" y="0"/>
                </a:lnTo>
                <a:lnTo>
                  <a:pt x="113244" y="0"/>
                </a:lnTo>
                <a:lnTo>
                  <a:pt x="114400" y="0"/>
                </a:lnTo>
                <a:lnTo>
                  <a:pt x="115556" y="0"/>
                </a:lnTo>
                <a:lnTo>
                  <a:pt x="116711" y="0"/>
                </a:lnTo>
                <a:lnTo>
                  <a:pt x="117867" y="1"/>
                </a:lnTo>
                <a:lnTo>
                  <a:pt x="119022" y="1"/>
                </a:lnTo>
                <a:lnTo>
                  <a:pt x="120178" y="1"/>
                </a:lnTo>
                <a:lnTo>
                  <a:pt x="121333" y="1"/>
                </a:lnTo>
                <a:lnTo>
                  <a:pt x="122489" y="1"/>
                </a:lnTo>
                <a:lnTo>
                  <a:pt x="123645" y="1"/>
                </a:lnTo>
                <a:lnTo>
                  <a:pt x="124800" y="1"/>
                </a:lnTo>
                <a:lnTo>
                  <a:pt x="125955" y="1"/>
                </a:lnTo>
                <a:lnTo>
                  <a:pt x="127111" y="1"/>
                </a:lnTo>
                <a:lnTo>
                  <a:pt x="128267" y="1"/>
                </a:lnTo>
                <a:lnTo>
                  <a:pt x="129422" y="1"/>
                </a:lnTo>
                <a:lnTo>
                  <a:pt x="130578" y="1"/>
                </a:lnTo>
                <a:lnTo>
                  <a:pt x="131733" y="1"/>
                </a:lnTo>
                <a:lnTo>
                  <a:pt x="132889" y="1"/>
                </a:lnTo>
                <a:lnTo>
                  <a:pt x="134044" y="1"/>
                </a:lnTo>
                <a:lnTo>
                  <a:pt x="135200" y="1"/>
                </a:lnTo>
                <a:lnTo>
                  <a:pt x="136356" y="1"/>
                </a:lnTo>
                <a:lnTo>
                  <a:pt x="137511" y="1"/>
                </a:lnTo>
                <a:lnTo>
                  <a:pt x="138667" y="1"/>
                </a:lnTo>
                <a:lnTo>
                  <a:pt x="139822" y="2"/>
                </a:lnTo>
                <a:lnTo>
                  <a:pt x="140978" y="2"/>
                </a:lnTo>
                <a:lnTo>
                  <a:pt x="142133" y="2"/>
                </a:lnTo>
                <a:lnTo>
                  <a:pt x="143289" y="2"/>
                </a:lnTo>
                <a:lnTo>
                  <a:pt x="144445" y="2"/>
                </a:lnTo>
                <a:lnTo>
                  <a:pt x="145600" y="2"/>
                </a:lnTo>
                <a:lnTo>
                  <a:pt x="146756" y="2"/>
                </a:lnTo>
                <a:lnTo>
                  <a:pt x="147911" y="2"/>
                </a:lnTo>
                <a:lnTo>
                  <a:pt x="149067" y="2"/>
                </a:lnTo>
                <a:lnTo>
                  <a:pt x="150222" y="2"/>
                </a:lnTo>
                <a:lnTo>
                  <a:pt x="151378" y="3"/>
                </a:lnTo>
                <a:lnTo>
                  <a:pt x="152534" y="3"/>
                </a:lnTo>
                <a:lnTo>
                  <a:pt x="153689" y="3"/>
                </a:lnTo>
                <a:lnTo>
                  <a:pt x="154844" y="3"/>
                </a:lnTo>
                <a:lnTo>
                  <a:pt x="156000" y="3"/>
                </a:lnTo>
                <a:lnTo>
                  <a:pt x="157156" y="3"/>
                </a:lnTo>
                <a:lnTo>
                  <a:pt x="158311" y="4"/>
                </a:lnTo>
                <a:lnTo>
                  <a:pt x="159467" y="4"/>
                </a:lnTo>
                <a:lnTo>
                  <a:pt x="160622" y="4"/>
                </a:lnTo>
                <a:lnTo>
                  <a:pt x="161778" y="4"/>
                </a:lnTo>
                <a:lnTo>
                  <a:pt x="162933" y="4"/>
                </a:lnTo>
                <a:lnTo>
                  <a:pt x="164089" y="5"/>
                </a:lnTo>
                <a:lnTo>
                  <a:pt x="165245" y="5"/>
                </a:lnTo>
                <a:lnTo>
                  <a:pt x="166400" y="5"/>
                </a:lnTo>
                <a:lnTo>
                  <a:pt x="167556" y="5"/>
                </a:lnTo>
                <a:lnTo>
                  <a:pt x="168711" y="6"/>
                </a:lnTo>
                <a:lnTo>
                  <a:pt x="169867" y="6"/>
                </a:lnTo>
                <a:lnTo>
                  <a:pt x="171022" y="6"/>
                </a:lnTo>
                <a:lnTo>
                  <a:pt x="172178" y="7"/>
                </a:lnTo>
                <a:lnTo>
                  <a:pt x="173334" y="7"/>
                </a:lnTo>
                <a:lnTo>
                  <a:pt x="174489" y="8"/>
                </a:lnTo>
                <a:lnTo>
                  <a:pt x="175644" y="8"/>
                </a:lnTo>
                <a:lnTo>
                  <a:pt x="176800" y="8"/>
                </a:lnTo>
                <a:lnTo>
                  <a:pt x="177956" y="9"/>
                </a:lnTo>
                <a:lnTo>
                  <a:pt x="179111" y="9"/>
                </a:lnTo>
                <a:lnTo>
                  <a:pt x="180267" y="10"/>
                </a:lnTo>
                <a:lnTo>
                  <a:pt x="181422" y="10"/>
                </a:lnTo>
                <a:lnTo>
                  <a:pt x="182578" y="11"/>
                </a:lnTo>
                <a:lnTo>
                  <a:pt x="183733" y="11"/>
                </a:lnTo>
                <a:lnTo>
                  <a:pt x="184889" y="12"/>
                </a:lnTo>
                <a:lnTo>
                  <a:pt x="186045" y="12"/>
                </a:lnTo>
                <a:lnTo>
                  <a:pt x="187200" y="13"/>
                </a:lnTo>
                <a:lnTo>
                  <a:pt x="188356" y="14"/>
                </a:lnTo>
                <a:lnTo>
                  <a:pt x="189511" y="14"/>
                </a:lnTo>
                <a:lnTo>
                  <a:pt x="190666" y="15"/>
                </a:lnTo>
                <a:lnTo>
                  <a:pt x="191822" y="16"/>
                </a:lnTo>
                <a:lnTo>
                  <a:pt x="192978" y="16"/>
                </a:lnTo>
                <a:lnTo>
                  <a:pt x="194134" y="17"/>
                </a:lnTo>
                <a:lnTo>
                  <a:pt x="195289" y="18"/>
                </a:lnTo>
                <a:lnTo>
                  <a:pt x="196444" y="19"/>
                </a:lnTo>
                <a:lnTo>
                  <a:pt x="197600" y="20"/>
                </a:lnTo>
                <a:lnTo>
                  <a:pt x="198755" y="21"/>
                </a:lnTo>
                <a:lnTo>
                  <a:pt x="199911" y="22"/>
                </a:lnTo>
                <a:lnTo>
                  <a:pt x="201067" y="23"/>
                </a:lnTo>
                <a:lnTo>
                  <a:pt x="202223" y="24"/>
                </a:lnTo>
                <a:lnTo>
                  <a:pt x="203378" y="25"/>
                </a:lnTo>
                <a:lnTo>
                  <a:pt x="204533" y="26"/>
                </a:lnTo>
                <a:lnTo>
                  <a:pt x="205689" y="28"/>
                </a:lnTo>
                <a:lnTo>
                  <a:pt x="206845" y="29"/>
                </a:lnTo>
                <a:lnTo>
                  <a:pt x="208000" y="30"/>
                </a:lnTo>
                <a:lnTo>
                  <a:pt x="209156" y="32"/>
                </a:lnTo>
                <a:lnTo>
                  <a:pt x="210311" y="33"/>
                </a:lnTo>
                <a:lnTo>
                  <a:pt x="211467" y="35"/>
                </a:lnTo>
                <a:lnTo>
                  <a:pt x="212622" y="36"/>
                </a:lnTo>
                <a:lnTo>
                  <a:pt x="213778" y="38"/>
                </a:lnTo>
                <a:lnTo>
                  <a:pt x="214934" y="40"/>
                </a:lnTo>
                <a:lnTo>
                  <a:pt x="216089" y="42"/>
                </a:lnTo>
                <a:lnTo>
                  <a:pt x="217245" y="44"/>
                </a:lnTo>
                <a:lnTo>
                  <a:pt x="218400" y="46"/>
                </a:lnTo>
                <a:lnTo>
                  <a:pt x="219555" y="48"/>
                </a:lnTo>
                <a:lnTo>
                  <a:pt x="220711" y="50"/>
                </a:lnTo>
                <a:lnTo>
                  <a:pt x="221867" y="52"/>
                </a:lnTo>
                <a:lnTo>
                  <a:pt x="223023" y="55"/>
                </a:lnTo>
                <a:lnTo>
                  <a:pt x="224178" y="57"/>
                </a:lnTo>
                <a:lnTo>
                  <a:pt x="225333" y="60"/>
                </a:lnTo>
                <a:lnTo>
                  <a:pt x="226489" y="62"/>
                </a:lnTo>
                <a:lnTo>
                  <a:pt x="227644" y="65"/>
                </a:lnTo>
                <a:lnTo>
                  <a:pt x="228800" y="68"/>
                </a:lnTo>
                <a:lnTo>
                  <a:pt x="229956" y="71"/>
                </a:lnTo>
                <a:lnTo>
                  <a:pt x="231111" y="74"/>
                </a:lnTo>
                <a:lnTo>
                  <a:pt x="232267" y="77"/>
                </a:lnTo>
                <a:lnTo>
                  <a:pt x="233422" y="81"/>
                </a:lnTo>
                <a:lnTo>
                  <a:pt x="234578" y="84"/>
                </a:lnTo>
                <a:lnTo>
                  <a:pt x="235733" y="88"/>
                </a:lnTo>
                <a:lnTo>
                  <a:pt x="236889" y="92"/>
                </a:lnTo>
                <a:lnTo>
                  <a:pt x="238045" y="96"/>
                </a:lnTo>
                <a:lnTo>
                  <a:pt x="239200" y="100"/>
                </a:lnTo>
                <a:lnTo>
                  <a:pt x="240355" y="104"/>
                </a:lnTo>
                <a:lnTo>
                  <a:pt x="241511" y="109"/>
                </a:lnTo>
                <a:lnTo>
                  <a:pt x="242667" y="113"/>
                </a:lnTo>
                <a:lnTo>
                  <a:pt x="243823" y="118"/>
                </a:lnTo>
                <a:lnTo>
                  <a:pt x="244978" y="123"/>
                </a:lnTo>
                <a:lnTo>
                  <a:pt x="246134" y="129"/>
                </a:lnTo>
                <a:lnTo>
                  <a:pt x="247289" y="134"/>
                </a:lnTo>
                <a:lnTo>
                  <a:pt x="248444" y="140"/>
                </a:lnTo>
                <a:lnTo>
                  <a:pt x="249600" y="145"/>
                </a:lnTo>
                <a:lnTo>
                  <a:pt x="250756" y="151"/>
                </a:lnTo>
                <a:lnTo>
                  <a:pt x="251912" y="158"/>
                </a:lnTo>
                <a:lnTo>
                  <a:pt x="253067" y="164"/>
                </a:lnTo>
                <a:lnTo>
                  <a:pt x="254222" y="171"/>
                </a:lnTo>
                <a:lnTo>
                  <a:pt x="255378" y="178"/>
                </a:lnTo>
                <a:lnTo>
                  <a:pt x="256533" y="185"/>
                </a:lnTo>
                <a:lnTo>
                  <a:pt x="257689" y="193"/>
                </a:lnTo>
                <a:lnTo>
                  <a:pt x="258845" y="201"/>
                </a:lnTo>
                <a:lnTo>
                  <a:pt x="260000" y="209"/>
                </a:lnTo>
                <a:lnTo>
                  <a:pt x="261156" y="217"/>
                </a:lnTo>
                <a:lnTo>
                  <a:pt x="262311" y="226"/>
                </a:lnTo>
                <a:lnTo>
                  <a:pt x="263467" y="235"/>
                </a:lnTo>
                <a:lnTo>
                  <a:pt x="264622" y="245"/>
                </a:lnTo>
                <a:lnTo>
                  <a:pt x="265778" y="254"/>
                </a:lnTo>
                <a:lnTo>
                  <a:pt x="266934" y="264"/>
                </a:lnTo>
                <a:lnTo>
                  <a:pt x="268089" y="275"/>
                </a:lnTo>
                <a:lnTo>
                  <a:pt x="269244" y="286"/>
                </a:lnTo>
                <a:lnTo>
                  <a:pt x="270400" y="297"/>
                </a:lnTo>
                <a:lnTo>
                  <a:pt x="271556" y="308"/>
                </a:lnTo>
                <a:lnTo>
                  <a:pt x="272711" y="320"/>
                </a:lnTo>
                <a:lnTo>
                  <a:pt x="273867" y="333"/>
                </a:lnTo>
                <a:lnTo>
                  <a:pt x="275022" y="346"/>
                </a:lnTo>
                <a:lnTo>
                  <a:pt x="276178" y="359"/>
                </a:lnTo>
                <a:lnTo>
                  <a:pt x="277333" y="373"/>
                </a:lnTo>
                <a:lnTo>
                  <a:pt x="278489" y="387"/>
                </a:lnTo>
                <a:lnTo>
                  <a:pt x="279645" y="401"/>
                </a:lnTo>
                <a:lnTo>
                  <a:pt x="280800" y="417"/>
                </a:lnTo>
                <a:lnTo>
                  <a:pt x="281956" y="432"/>
                </a:lnTo>
                <a:lnTo>
                  <a:pt x="283111" y="449"/>
                </a:lnTo>
                <a:lnTo>
                  <a:pt x="284267" y="465"/>
                </a:lnTo>
                <a:lnTo>
                  <a:pt x="285422" y="483"/>
                </a:lnTo>
                <a:lnTo>
                  <a:pt x="286578" y="501"/>
                </a:lnTo>
                <a:lnTo>
                  <a:pt x="287734" y="519"/>
                </a:lnTo>
                <a:lnTo>
                  <a:pt x="288889" y="538"/>
                </a:lnTo>
                <a:lnTo>
                  <a:pt x="290044" y="558"/>
                </a:lnTo>
                <a:lnTo>
                  <a:pt x="291200" y="578"/>
                </a:lnTo>
                <a:lnTo>
                  <a:pt x="292356" y="599"/>
                </a:lnTo>
                <a:lnTo>
                  <a:pt x="293511" y="621"/>
                </a:lnTo>
                <a:lnTo>
                  <a:pt x="294667" y="643"/>
                </a:lnTo>
                <a:lnTo>
                  <a:pt x="295822" y="666"/>
                </a:lnTo>
                <a:lnTo>
                  <a:pt x="296978" y="690"/>
                </a:lnTo>
                <a:lnTo>
                  <a:pt x="298133" y="715"/>
                </a:lnTo>
                <a:lnTo>
                  <a:pt x="299289" y="740"/>
                </a:lnTo>
                <a:lnTo>
                  <a:pt x="300445" y="766"/>
                </a:lnTo>
                <a:lnTo>
                  <a:pt x="301600" y="793"/>
                </a:lnTo>
                <a:lnTo>
                  <a:pt x="302756" y="821"/>
                </a:lnTo>
                <a:lnTo>
                  <a:pt x="303911" y="850"/>
                </a:lnTo>
                <a:lnTo>
                  <a:pt x="305067" y="879"/>
                </a:lnTo>
                <a:lnTo>
                  <a:pt x="306222" y="910"/>
                </a:lnTo>
                <a:lnTo>
                  <a:pt x="307378" y="941"/>
                </a:lnTo>
                <a:lnTo>
                  <a:pt x="308534" y="973"/>
                </a:lnTo>
                <a:lnTo>
                  <a:pt x="309689" y="1006"/>
                </a:lnTo>
                <a:lnTo>
                  <a:pt x="310845" y="1041"/>
                </a:lnTo>
                <a:lnTo>
                  <a:pt x="312000" y="1076"/>
                </a:lnTo>
                <a:lnTo>
                  <a:pt x="313156" y="1112"/>
                </a:lnTo>
                <a:lnTo>
                  <a:pt x="314311" y="1149"/>
                </a:lnTo>
                <a:lnTo>
                  <a:pt x="315467" y="1188"/>
                </a:lnTo>
                <a:lnTo>
                  <a:pt x="316623" y="1227"/>
                </a:lnTo>
                <a:lnTo>
                  <a:pt x="317778" y="1268"/>
                </a:lnTo>
                <a:lnTo>
                  <a:pt x="318933" y="1310"/>
                </a:lnTo>
                <a:lnTo>
                  <a:pt x="320089" y="1353"/>
                </a:lnTo>
                <a:lnTo>
                  <a:pt x="321245" y="1397"/>
                </a:lnTo>
                <a:lnTo>
                  <a:pt x="322400" y="1442"/>
                </a:lnTo>
                <a:lnTo>
                  <a:pt x="323556" y="1489"/>
                </a:lnTo>
                <a:lnTo>
                  <a:pt x="324711" y="1537"/>
                </a:lnTo>
                <a:lnTo>
                  <a:pt x="325867" y="1587"/>
                </a:lnTo>
                <a:lnTo>
                  <a:pt x="327022" y="1637"/>
                </a:lnTo>
                <a:lnTo>
                  <a:pt x="328178" y="1690"/>
                </a:lnTo>
                <a:lnTo>
                  <a:pt x="329334" y="1743"/>
                </a:lnTo>
                <a:lnTo>
                  <a:pt x="330489" y="1798"/>
                </a:lnTo>
                <a:lnTo>
                  <a:pt x="331645" y="1854"/>
                </a:lnTo>
                <a:lnTo>
                  <a:pt x="332800" y="1912"/>
                </a:lnTo>
                <a:lnTo>
                  <a:pt x="333956" y="1972"/>
                </a:lnTo>
                <a:lnTo>
                  <a:pt x="335111" y="2033"/>
                </a:lnTo>
                <a:lnTo>
                  <a:pt x="336267" y="2096"/>
                </a:lnTo>
                <a:lnTo>
                  <a:pt x="337423" y="2160"/>
                </a:lnTo>
                <a:lnTo>
                  <a:pt x="338578" y="2226"/>
                </a:lnTo>
                <a:lnTo>
                  <a:pt x="339733" y="2294"/>
                </a:lnTo>
                <a:lnTo>
                  <a:pt x="340889" y="2363"/>
                </a:lnTo>
                <a:lnTo>
                  <a:pt x="342045" y="2434"/>
                </a:lnTo>
                <a:lnTo>
                  <a:pt x="343200" y="2507"/>
                </a:lnTo>
                <a:lnTo>
                  <a:pt x="344356" y="2582"/>
                </a:lnTo>
                <a:lnTo>
                  <a:pt x="345511" y="2659"/>
                </a:lnTo>
                <a:lnTo>
                  <a:pt x="346667" y="2737"/>
                </a:lnTo>
                <a:lnTo>
                  <a:pt x="347822" y="2818"/>
                </a:lnTo>
                <a:lnTo>
                  <a:pt x="348978" y="2900"/>
                </a:lnTo>
                <a:lnTo>
                  <a:pt x="350134" y="2985"/>
                </a:lnTo>
                <a:lnTo>
                  <a:pt x="351289" y="3071"/>
                </a:lnTo>
                <a:lnTo>
                  <a:pt x="352445" y="3160"/>
                </a:lnTo>
                <a:lnTo>
                  <a:pt x="353600" y="3251"/>
                </a:lnTo>
                <a:lnTo>
                  <a:pt x="354756" y="3344"/>
                </a:lnTo>
                <a:lnTo>
                  <a:pt x="355911" y="3439"/>
                </a:lnTo>
                <a:lnTo>
                  <a:pt x="357067" y="3536"/>
                </a:lnTo>
                <a:lnTo>
                  <a:pt x="358223" y="3636"/>
                </a:lnTo>
                <a:lnTo>
                  <a:pt x="359378" y="3737"/>
                </a:lnTo>
                <a:lnTo>
                  <a:pt x="360533" y="3842"/>
                </a:lnTo>
                <a:lnTo>
                  <a:pt x="361689" y="3948"/>
                </a:lnTo>
                <a:lnTo>
                  <a:pt x="362845" y="4057"/>
                </a:lnTo>
                <a:lnTo>
                  <a:pt x="364000" y="4169"/>
                </a:lnTo>
                <a:lnTo>
                  <a:pt x="365156" y="4283"/>
                </a:lnTo>
                <a:lnTo>
                  <a:pt x="366312" y="4399"/>
                </a:lnTo>
                <a:lnTo>
                  <a:pt x="367467" y="4518"/>
                </a:lnTo>
                <a:lnTo>
                  <a:pt x="368622" y="4640"/>
                </a:lnTo>
                <a:lnTo>
                  <a:pt x="369778" y="4764"/>
                </a:lnTo>
                <a:lnTo>
                  <a:pt x="370934" y="4891"/>
                </a:lnTo>
                <a:lnTo>
                  <a:pt x="372089" y="5021"/>
                </a:lnTo>
                <a:lnTo>
                  <a:pt x="373245" y="5154"/>
                </a:lnTo>
                <a:lnTo>
                  <a:pt x="374400" y="5289"/>
                </a:lnTo>
                <a:lnTo>
                  <a:pt x="375556" y="5427"/>
                </a:lnTo>
                <a:lnTo>
                  <a:pt x="376711" y="5568"/>
                </a:lnTo>
                <a:lnTo>
                  <a:pt x="377867" y="5712"/>
                </a:lnTo>
                <a:lnTo>
                  <a:pt x="379023" y="5859"/>
                </a:lnTo>
                <a:lnTo>
                  <a:pt x="380178" y="6009"/>
                </a:lnTo>
                <a:lnTo>
                  <a:pt x="381334" y="6162"/>
                </a:lnTo>
                <a:lnTo>
                  <a:pt x="382489" y="6318"/>
                </a:lnTo>
                <a:lnTo>
                  <a:pt x="383645" y="6477"/>
                </a:lnTo>
                <a:lnTo>
                  <a:pt x="384800" y="6639"/>
                </a:lnTo>
                <a:lnTo>
                  <a:pt x="385956" y="6805"/>
                </a:lnTo>
                <a:lnTo>
                  <a:pt x="387112" y="6974"/>
                </a:lnTo>
                <a:lnTo>
                  <a:pt x="388267" y="7146"/>
                </a:lnTo>
                <a:lnTo>
                  <a:pt x="389422" y="7321"/>
                </a:lnTo>
                <a:lnTo>
                  <a:pt x="390577" y="7500"/>
                </a:lnTo>
                <a:lnTo>
                  <a:pt x="391734" y="7682"/>
                </a:lnTo>
                <a:lnTo>
                  <a:pt x="392892" y="7867"/>
                </a:lnTo>
                <a:lnTo>
                  <a:pt x="394044" y="8056"/>
                </a:lnTo>
                <a:lnTo>
                  <a:pt x="395201" y="8249"/>
                </a:lnTo>
                <a:lnTo>
                  <a:pt x="396359" y="8445"/>
                </a:lnTo>
                <a:lnTo>
                  <a:pt x="397510" y="8645"/>
                </a:lnTo>
                <a:lnTo>
                  <a:pt x="398668" y="8848"/>
                </a:lnTo>
                <a:lnTo>
                  <a:pt x="399825" y="9055"/>
                </a:lnTo>
                <a:lnTo>
                  <a:pt x="400977" y="9265"/>
                </a:lnTo>
                <a:lnTo>
                  <a:pt x="402134" y="9480"/>
                </a:lnTo>
                <a:lnTo>
                  <a:pt x="403292" y="9698"/>
                </a:lnTo>
                <a:lnTo>
                  <a:pt x="404443" y="9920"/>
                </a:lnTo>
                <a:lnTo>
                  <a:pt x="405601" y="10145"/>
                </a:lnTo>
                <a:lnTo>
                  <a:pt x="406758" y="10375"/>
                </a:lnTo>
                <a:lnTo>
                  <a:pt x="407910" y="10608"/>
                </a:lnTo>
                <a:lnTo>
                  <a:pt x="409067" y="10846"/>
                </a:lnTo>
                <a:lnTo>
                  <a:pt x="410225" y="11087"/>
                </a:lnTo>
                <a:lnTo>
                  <a:pt x="411376" y="11333"/>
                </a:lnTo>
                <a:lnTo>
                  <a:pt x="412534" y="11582"/>
                </a:lnTo>
                <a:lnTo>
                  <a:pt x="413691" y="11836"/>
                </a:lnTo>
                <a:lnTo>
                  <a:pt x="414843" y="12094"/>
                </a:lnTo>
                <a:lnTo>
                  <a:pt x="416001" y="12356"/>
                </a:lnTo>
                <a:lnTo>
                  <a:pt x="417158" y="12622"/>
                </a:lnTo>
                <a:lnTo>
                  <a:pt x="418310" y="12892"/>
                </a:lnTo>
                <a:lnTo>
                  <a:pt x="419467" y="13167"/>
                </a:lnTo>
                <a:lnTo>
                  <a:pt x="420625" y="13445"/>
                </a:lnTo>
                <a:lnTo>
                  <a:pt x="421776" y="13728"/>
                </a:lnTo>
                <a:lnTo>
                  <a:pt x="422934" y="14016"/>
                </a:lnTo>
                <a:lnTo>
                  <a:pt x="424091" y="14308"/>
                </a:lnTo>
                <a:lnTo>
                  <a:pt x="425243" y="14603"/>
                </a:lnTo>
                <a:lnTo>
                  <a:pt x="426400" y="14905"/>
                </a:lnTo>
                <a:lnTo>
                  <a:pt x="427558" y="15209"/>
                </a:lnTo>
                <a:lnTo>
                  <a:pt x="428709" y="15519"/>
                </a:lnTo>
                <a:lnTo>
                  <a:pt x="429867" y="15833"/>
                </a:lnTo>
                <a:lnTo>
                  <a:pt x="431024" y="16152"/>
                </a:lnTo>
                <a:lnTo>
                  <a:pt x="432176" y="16475"/>
                </a:lnTo>
                <a:lnTo>
                  <a:pt x="433333" y="16803"/>
                </a:lnTo>
                <a:lnTo>
                  <a:pt x="434491" y="17135"/>
                </a:lnTo>
                <a:lnTo>
                  <a:pt x="435643" y="17472"/>
                </a:lnTo>
                <a:lnTo>
                  <a:pt x="436800" y="17814"/>
                </a:lnTo>
                <a:lnTo>
                  <a:pt x="437957" y="18160"/>
                </a:lnTo>
                <a:lnTo>
                  <a:pt x="439109" y="18511"/>
                </a:lnTo>
                <a:lnTo>
                  <a:pt x="440267" y="18867"/>
                </a:lnTo>
                <a:lnTo>
                  <a:pt x="441424" y="19228"/>
                </a:lnTo>
                <a:lnTo>
                  <a:pt x="442576" y="19592"/>
                </a:lnTo>
                <a:lnTo>
                  <a:pt x="443733" y="19963"/>
                </a:lnTo>
                <a:lnTo>
                  <a:pt x="444891" y="20338"/>
                </a:lnTo>
                <a:lnTo>
                  <a:pt x="446042" y="20717"/>
                </a:lnTo>
                <a:lnTo>
                  <a:pt x="447200" y="21102"/>
                </a:lnTo>
                <a:lnTo>
                  <a:pt x="448357" y="21492"/>
                </a:lnTo>
                <a:lnTo>
                  <a:pt x="449509" y="21886"/>
                </a:lnTo>
                <a:lnTo>
                  <a:pt x="450666" y="22285"/>
                </a:lnTo>
                <a:lnTo>
                  <a:pt x="451824" y="22689"/>
                </a:lnTo>
                <a:lnTo>
                  <a:pt x="452975" y="23099"/>
                </a:lnTo>
                <a:lnTo>
                  <a:pt x="454133" y="23513"/>
                </a:lnTo>
                <a:lnTo>
                  <a:pt x="455290" y="23932"/>
                </a:lnTo>
                <a:lnTo>
                  <a:pt x="456442" y="24356"/>
                </a:lnTo>
                <a:lnTo>
                  <a:pt x="457599" y="24785"/>
                </a:lnTo>
                <a:lnTo>
                  <a:pt x="458757" y="25219"/>
                </a:lnTo>
                <a:lnTo>
                  <a:pt x="459909" y="25658"/>
                </a:lnTo>
                <a:lnTo>
                  <a:pt x="461066" y="26102"/>
                </a:lnTo>
                <a:lnTo>
                  <a:pt x="462224" y="26551"/>
                </a:lnTo>
                <a:lnTo>
                  <a:pt x="463381" y="27005"/>
                </a:lnTo>
                <a:lnTo>
                  <a:pt x="464533" y="27465"/>
                </a:lnTo>
                <a:lnTo>
                  <a:pt x="465690" y="27929"/>
                </a:lnTo>
                <a:lnTo>
                  <a:pt x="466848" y="28398"/>
                </a:lnTo>
                <a:lnTo>
                  <a:pt x="467999" y="28873"/>
                </a:lnTo>
                <a:lnTo>
                  <a:pt x="469157" y="29353"/>
                </a:lnTo>
                <a:lnTo>
                  <a:pt x="470314" y="29837"/>
                </a:lnTo>
                <a:lnTo>
                  <a:pt x="471466" y="30327"/>
                </a:lnTo>
                <a:lnTo>
                  <a:pt x="472623" y="30821"/>
                </a:lnTo>
                <a:lnTo>
                  <a:pt x="473781" y="31322"/>
                </a:lnTo>
                <a:lnTo>
                  <a:pt x="474932" y="31826"/>
                </a:lnTo>
                <a:lnTo>
                  <a:pt x="476090" y="32337"/>
                </a:lnTo>
                <a:lnTo>
                  <a:pt x="477247" y="32852"/>
                </a:lnTo>
                <a:lnTo>
                  <a:pt x="478399" y="33373"/>
                </a:lnTo>
                <a:lnTo>
                  <a:pt x="479556" y="33898"/>
                </a:lnTo>
                <a:lnTo>
                  <a:pt x="480714" y="34429"/>
                </a:lnTo>
                <a:lnTo>
                  <a:pt x="481866" y="34965"/>
                </a:lnTo>
                <a:lnTo>
                  <a:pt x="483023" y="35506"/>
                </a:lnTo>
                <a:lnTo>
                  <a:pt x="484180" y="36052"/>
                </a:lnTo>
                <a:lnTo>
                  <a:pt x="485332" y="36604"/>
                </a:lnTo>
                <a:lnTo>
                  <a:pt x="486490" y="37160"/>
                </a:lnTo>
                <a:lnTo>
                  <a:pt x="487647" y="37721"/>
                </a:lnTo>
                <a:lnTo>
                  <a:pt x="488799" y="38288"/>
                </a:lnTo>
                <a:lnTo>
                  <a:pt x="489956" y="38859"/>
                </a:lnTo>
                <a:lnTo>
                  <a:pt x="491114" y="39436"/>
                </a:lnTo>
                <a:lnTo>
                  <a:pt x="492265" y="40018"/>
                </a:lnTo>
                <a:lnTo>
                  <a:pt x="493423" y="40605"/>
                </a:lnTo>
                <a:lnTo>
                  <a:pt x="494580" y="41197"/>
                </a:lnTo>
                <a:lnTo>
                  <a:pt x="495732" y="41795"/>
                </a:lnTo>
                <a:lnTo>
                  <a:pt x="496889" y="42397"/>
                </a:lnTo>
                <a:lnTo>
                  <a:pt x="498047" y="43004"/>
                </a:lnTo>
                <a:lnTo>
                  <a:pt x="499198" y="43616"/>
                </a:lnTo>
                <a:lnTo>
                  <a:pt x="500356" y="44234"/>
                </a:lnTo>
                <a:lnTo>
                  <a:pt x="501513" y="44857"/>
                </a:lnTo>
                <a:lnTo>
                  <a:pt x="502665" y="45484"/>
                </a:lnTo>
                <a:lnTo>
                  <a:pt x="503822" y="46117"/>
                </a:lnTo>
                <a:lnTo>
                  <a:pt x="504980" y="46754"/>
                </a:lnTo>
                <a:lnTo>
                  <a:pt x="506132" y="47397"/>
                </a:lnTo>
                <a:lnTo>
                  <a:pt x="507289" y="48044"/>
                </a:lnTo>
                <a:lnTo>
                  <a:pt x="508447" y="48697"/>
                </a:lnTo>
                <a:lnTo>
                  <a:pt x="509598" y="49355"/>
                </a:lnTo>
                <a:lnTo>
                  <a:pt x="510756" y="50017"/>
                </a:lnTo>
                <a:lnTo>
                  <a:pt x="511913" y="50685"/>
                </a:lnTo>
                <a:lnTo>
                  <a:pt x="513065" y="51357"/>
                </a:lnTo>
                <a:lnTo>
                  <a:pt x="514222" y="52035"/>
                </a:lnTo>
                <a:lnTo>
                  <a:pt x="515380" y="52717"/>
                </a:lnTo>
                <a:lnTo>
                  <a:pt x="516531" y="53404"/>
                </a:lnTo>
                <a:lnTo>
                  <a:pt x="517689" y="54096"/>
                </a:lnTo>
                <a:lnTo>
                  <a:pt x="518846" y="54793"/>
                </a:lnTo>
                <a:lnTo>
                  <a:pt x="519998" y="55495"/>
                </a:lnTo>
                <a:lnTo>
                  <a:pt x="521155" y="56201"/>
                </a:lnTo>
                <a:lnTo>
                  <a:pt x="522313" y="56913"/>
                </a:lnTo>
                <a:lnTo>
                  <a:pt x="523464" y="57629"/>
                </a:lnTo>
                <a:lnTo>
                  <a:pt x="524622" y="58350"/>
                </a:lnTo>
                <a:lnTo>
                  <a:pt x="525779" y="59076"/>
                </a:lnTo>
                <a:lnTo>
                  <a:pt x="526931" y="59807"/>
                </a:lnTo>
                <a:lnTo>
                  <a:pt x="528088" y="60542"/>
                </a:lnTo>
                <a:lnTo>
                  <a:pt x="529246" y="61282"/>
                </a:lnTo>
                <a:lnTo>
                  <a:pt x="530398" y="62026"/>
                </a:lnTo>
                <a:lnTo>
                  <a:pt x="531555" y="62775"/>
                </a:lnTo>
                <a:lnTo>
                  <a:pt x="532713" y="63529"/>
                </a:lnTo>
                <a:lnTo>
                  <a:pt x="533864" y="64288"/>
                </a:lnTo>
                <a:lnTo>
                  <a:pt x="535022" y="65051"/>
                </a:lnTo>
                <a:lnTo>
                  <a:pt x="536179" y="65819"/>
                </a:lnTo>
                <a:lnTo>
                  <a:pt x="537337" y="66591"/>
                </a:lnTo>
                <a:lnTo>
                  <a:pt x="538488" y="67369"/>
                </a:lnTo>
                <a:lnTo>
                  <a:pt x="539646" y="68151"/>
                </a:lnTo>
                <a:lnTo>
                  <a:pt x="540803" y="68937"/>
                </a:lnTo>
                <a:lnTo>
                  <a:pt x="541955" y="69727"/>
                </a:lnTo>
                <a:lnTo>
                  <a:pt x="543112" y="70522"/>
                </a:lnTo>
                <a:lnTo>
                  <a:pt x="544270" y="71321"/>
                </a:lnTo>
                <a:lnTo>
                  <a:pt x="545421" y="72126"/>
                </a:lnTo>
                <a:lnTo>
                  <a:pt x="546579" y="72934"/>
                </a:lnTo>
                <a:lnTo>
                  <a:pt x="547736" y="73747"/>
                </a:lnTo>
                <a:lnTo>
                  <a:pt x="548888" y="74563"/>
                </a:lnTo>
                <a:lnTo>
                  <a:pt x="550045" y="75385"/>
                </a:lnTo>
                <a:lnTo>
                  <a:pt x="551203" y="76211"/>
                </a:lnTo>
                <a:lnTo>
                  <a:pt x="552355" y="77041"/>
                </a:lnTo>
                <a:lnTo>
                  <a:pt x="553512" y="77875"/>
                </a:lnTo>
                <a:lnTo>
                  <a:pt x="554670" y="78714"/>
                </a:lnTo>
                <a:lnTo>
                  <a:pt x="555821" y="79557"/>
                </a:lnTo>
                <a:lnTo>
                  <a:pt x="556979" y="80404"/>
                </a:lnTo>
                <a:lnTo>
                  <a:pt x="558136" y="81256"/>
                </a:lnTo>
                <a:lnTo>
                  <a:pt x="559288" y="82111"/>
                </a:lnTo>
                <a:lnTo>
                  <a:pt x="560445" y="82971"/>
                </a:lnTo>
                <a:lnTo>
                  <a:pt x="561603" y="83834"/>
                </a:lnTo>
                <a:lnTo>
                  <a:pt x="562754" y="84702"/>
                </a:lnTo>
                <a:lnTo>
                  <a:pt x="563912" y="85574"/>
                </a:lnTo>
                <a:lnTo>
                  <a:pt x="565069" y="86450"/>
                </a:lnTo>
                <a:lnTo>
                  <a:pt x="566221" y="87330"/>
                </a:lnTo>
                <a:lnTo>
                  <a:pt x="567378" y="88214"/>
                </a:lnTo>
                <a:lnTo>
                  <a:pt x="568536" y="89102"/>
                </a:lnTo>
                <a:lnTo>
                  <a:pt x="569687" y="89994"/>
                </a:lnTo>
                <a:lnTo>
                  <a:pt x="570845" y="90890"/>
                </a:lnTo>
                <a:lnTo>
                  <a:pt x="572002" y="91789"/>
                </a:lnTo>
                <a:lnTo>
                  <a:pt x="573154" y="92694"/>
                </a:lnTo>
                <a:lnTo>
                  <a:pt x="574311" y="93601"/>
                </a:lnTo>
                <a:lnTo>
                  <a:pt x="575469" y="94512"/>
                </a:lnTo>
                <a:lnTo>
                  <a:pt x="576621" y="95427"/>
                </a:lnTo>
                <a:lnTo>
                  <a:pt x="577778" y="96346"/>
                </a:lnTo>
                <a:lnTo>
                  <a:pt x="578936" y="97269"/>
                </a:lnTo>
                <a:lnTo>
                  <a:pt x="580087" y="98196"/>
                </a:lnTo>
                <a:lnTo>
                  <a:pt x="581245" y="99126"/>
                </a:lnTo>
                <a:lnTo>
                  <a:pt x="582402" y="100060"/>
                </a:lnTo>
                <a:lnTo>
                  <a:pt x="583554" y="100997"/>
                </a:lnTo>
                <a:lnTo>
                  <a:pt x="584711" y="101939"/>
                </a:lnTo>
                <a:lnTo>
                  <a:pt x="585869" y="102884"/>
                </a:lnTo>
                <a:lnTo>
                  <a:pt x="587020" y="103832"/>
                </a:lnTo>
                <a:lnTo>
                  <a:pt x="588178" y="104784"/>
                </a:lnTo>
                <a:lnTo>
                  <a:pt x="589335" y="105740"/>
                </a:lnTo>
                <a:lnTo>
                  <a:pt x="590487" y="106699"/>
                </a:lnTo>
                <a:lnTo>
                  <a:pt x="591644" y="107661"/>
                </a:lnTo>
                <a:lnTo>
                  <a:pt x="592802" y="108627"/>
                </a:lnTo>
                <a:lnTo>
                  <a:pt x="593953" y="109597"/>
                </a:lnTo>
                <a:lnTo>
                  <a:pt x="595111" y="110570"/>
                </a:lnTo>
                <a:lnTo>
                  <a:pt x="596268" y="111547"/>
                </a:lnTo>
                <a:lnTo>
                  <a:pt x="597420" y="112526"/>
                </a:lnTo>
                <a:lnTo>
                  <a:pt x="598578" y="113510"/>
                </a:lnTo>
                <a:lnTo>
                  <a:pt x="599735" y="114496"/>
                </a:lnTo>
                <a:lnTo>
                  <a:pt x="600887" y="115486"/>
                </a:lnTo>
                <a:lnTo>
                  <a:pt x="602044" y="116479"/>
                </a:lnTo>
                <a:lnTo>
                  <a:pt x="603202" y="117475"/>
                </a:lnTo>
                <a:lnTo>
                  <a:pt x="604353" y="118475"/>
                </a:lnTo>
                <a:lnTo>
                  <a:pt x="605511" y="119478"/>
                </a:lnTo>
                <a:lnTo>
                  <a:pt x="606668" y="120484"/>
                </a:lnTo>
                <a:lnTo>
                  <a:pt x="607820" y="121493"/>
                </a:lnTo>
                <a:lnTo>
                  <a:pt x="608977" y="122506"/>
                </a:lnTo>
                <a:lnTo>
                  <a:pt x="610135" y="123521"/>
                </a:lnTo>
                <a:lnTo>
                  <a:pt x="611292" y="124540"/>
                </a:lnTo>
                <a:lnTo>
                  <a:pt x="612444" y="125562"/>
                </a:lnTo>
                <a:lnTo>
                  <a:pt x="613601" y="126586"/>
                </a:lnTo>
                <a:lnTo>
                  <a:pt x="614759" y="127614"/>
                </a:lnTo>
                <a:lnTo>
                  <a:pt x="615910" y="128645"/>
                </a:lnTo>
                <a:lnTo>
                  <a:pt x="617068" y="129679"/>
                </a:lnTo>
                <a:lnTo>
                  <a:pt x="618225" y="130715"/>
                </a:lnTo>
                <a:lnTo>
                  <a:pt x="619377" y="131755"/>
                </a:lnTo>
                <a:lnTo>
                  <a:pt x="620534" y="132798"/>
                </a:lnTo>
                <a:lnTo>
                  <a:pt x="621692" y="133844"/>
                </a:lnTo>
                <a:lnTo>
                  <a:pt x="622844" y="134892"/>
                </a:lnTo>
                <a:lnTo>
                  <a:pt x="624001" y="135944"/>
                </a:lnTo>
                <a:lnTo>
                  <a:pt x="625159" y="136998"/>
                </a:lnTo>
                <a:lnTo>
                  <a:pt x="626310" y="138055"/>
                </a:lnTo>
                <a:lnTo>
                  <a:pt x="627468" y="139115"/>
                </a:lnTo>
                <a:lnTo>
                  <a:pt x="628625" y="140177"/>
                </a:lnTo>
                <a:lnTo>
                  <a:pt x="629777" y="141243"/>
                </a:lnTo>
                <a:lnTo>
                  <a:pt x="630934" y="142311"/>
                </a:lnTo>
                <a:lnTo>
                  <a:pt x="632092" y="143382"/>
                </a:lnTo>
                <a:lnTo>
                  <a:pt x="633243" y="144455"/>
                </a:lnTo>
                <a:lnTo>
                  <a:pt x="634401" y="145531"/>
                </a:lnTo>
                <a:lnTo>
                  <a:pt x="635558" y="146610"/>
                </a:lnTo>
                <a:lnTo>
                  <a:pt x="636710" y="147692"/>
                </a:lnTo>
                <a:lnTo>
                  <a:pt x="637867" y="148776"/>
                </a:lnTo>
                <a:lnTo>
                  <a:pt x="639025" y="149863"/>
                </a:lnTo>
                <a:lnTo>
                  <a:pt x="640176" y="150952"/>
                </a:lnTo>
                <a:lnTo>
                  <a:pt x="641334" y="152044"/>
                </a:lnTo>
                <a:lnTo>
                  <a:pt x="642491" y="153138"/>
                </a:lnTo>
                <a:lnTo>
                  <a:pt x="643643" y="154235"/>
                </a:lnTo>
                <a:lnTo>
                  <a:pt x="644801" y="155335"/>
                </a:lnTo>
                <a:lnTo>
                  <a:pt x="645958" y="156436"/>
                </a:lnTo>
                <a:lnTo>
                  <a:pt x="647110" y="157540"/>
                </a:lnTo>
                <a:lnTo>
                  <a:pt x="648267" y="158647"/>
                </a:lnTo>
                <a:lnTo>
                  <a:pt x="649425" y="159756"/>
                </a:lnTo>
                <a:lnTo>
                  <a:pt x="650576" y="160868"/>
                </a:lnTo>
                <a:lnTo>
                  <a:pt x="651734" y="161982"/>
                </a:lnTo>
                <a:lnTo>
                  <a:pt x="652891" y="163098"/>
                </a:lnTo>
                <a:lnTo>
                  <a:pt x="654043" y="164217"/>
                </a:lnTo>
                <a:lnTo>
                  <a:pt x="655200" y="165337"/>
                </a:lnTo>
                <a:lnTo>
                  <a:pt x="656358" y="166461"/>
                </a:lnTo>
                <a:lnTo>
                  <a:pt x="657509" y="167586"/>
                </a:lnTo>
                <a:lnTo>
                  <a:pt x="658667" y="168714"/>
                </a:lnTo>
                <a:lnTo>
                  <a:pt x="659824" y="169844"/>
                </a:lnTo>
                <a:lnTo>
                  <a:pt x="660976" y="170976"/>
                </a:lnTo>
                <a:lnTo>
                  <a:pt x="662133" y="172111"/>
                </a:lnTo>
                <a:lnTo>
                  <a:pt x="663291" y="173247"/>
                </a:lnTo>
                <a:lnTo>
                  <a:pt x="664442" y="174387"/>
                </a:lnTo>
                <a:lnTo>
                  <a:pt x="665600" y="175528"/>
                </a:lnTo>
                <a:lnTo>
                  <a:pt x="666758" y="176670"/>
                </a:lnTo>
                <a:lnTo>
                  <a:pt x="667909" y="177816"/>
                </a:lnTo>
                <a:lnTo>
                  <a:pt x="669067" y="178963"/>
                </a:lnTo>
                <a:lnTo>
                  <a:pt x="670224" y="180113"/>
                </a:lnTo>
                <a:lnTo>
                  <a:pt x="671376" y="181264"/>
                </a:lnTo>
                <a:lnTo>
                  <a:pt x="672533" y="182418"/>
                </a:lnTo>
                <a:lnTo>
                  <a:pt x="673691" y="183573"/>
                </a:lnTo>
                <a:lnTo>
                  <a:pt x="674842" y="184731"/>
                </a:lnTo>
                <a:lnTo>
                  <a:pt x="676000" y="185891"/>
                </a:lnTo>
                <a:lnTo>
                  <a:pt x="677157" y="187052"/>
                </a:lnTo>
                <a:lnTo>
                  <a:pt x="678309" y="188216"/>
                </a:lnTo>
                <a:lnTo>
                  <a:pt x="679466" y="189381"/>
                </a:lnTo>
                <a:lnTo>
                  <a:pt x="680624" y="190549"/>
                </a:lnTo>
                <a:lnTo>
                  <a:pt x="681775" y="191719"/>
                </a:lnTo>
                <a:lnTo>
                  <a:pt x="682933" y="192890"/>
                </a:lnTo>
                <a:lnTo>
                  <a:pt x="684090" y="194063"/>
                </a:lnTo>
                <a:lnTo>
                  <a:pt x="685248" y="195239"/>
                </a:lnTo>
                <a:lnTo>
                  <a:pt x="686399" y="196416"/>
                </a:lnTo>
                <a:lnTo>
                  <a:pt x="687557" y="197594"/>
                </a:lnTo>
                <a:lnTo>
                  <a:pt x="688715" y="198775"/>
                </a:lnTo>
                <a:lnTo>
                  <a:pt x="689866" y="199958"/>
                </a:lnTo>
                <a:lnTo>
                  <a:pt x="691024" y="201142"/>
                </a:lnTo>
                <a:lnTo>
                  <a:pt x="692181" y="202328"/>
                </a:lnTo>
                <a:lnTo>
                  <a:pt x="693333" y="203516"/>
                </a:lnTo>
                <a:lnTo>
                  <a:pt x="694490" y="204705"/>
                </a:lnTo>
                <a:lnTo>
                  <a:pt x="695648" y="205897"/>
                </a:lnTo>
                <a:lnTo>
                  <a:pt x="696799" y="207090"/>
                </a:lnTo>
                <a:lnTo>
                  <a:pt x="697957" y="208285"/>
                </a:lnTo>
                <a:lnTo>
                  <a:pt x="699114" y="209482"/>
                </a:lnTo>
                <a:lnTo>
                  <a:pt x="700266" y="210680"/>
                </a:lnTo>
                <a:lnTo>
                  <a:pt x="701423" y="211879"/>
                </a:lnTo>
                <a:lnTo>
                  <a:pt x="702581" y="213081"/>
                </a:lnTo>
                <a:lnTo>
                  <a:pt x="703732" y="214284"/>
                </a:lnTo>
                <a:lnTo>
                  <a:pt x="704890" y="215489"/>
                </a:lnTo>
                <a:lnTo>
                  <a:pt x="706047" y="216696"/>
                </a:lnTo>
                <a:lnTo>
                  <a:pt x="707199" y="217904"/>
                </a:lnTo>
                <a:lnTo>
                  <a:pt x="708356" y="219114"/>
                </a:lnTo>
                <a:lnTo>
                  <a:pt x="709514" y="220325"/>
                </a:lnTo>
                <a:lnTo>
                  <a:pt x="710666" y="221537"/>
                </a:lnTo>
                <a:lnTo>
                  <a:pt x="711823" y="222752"/>
                </a:lnTo>
                <a:lnTo>
                  <a:pt x="712981" y="223968"/>
                </a:lnTo>
                <a:lnTo>
                  <a:pt x="714132" y="225185"/>
                </a:lnTo>
                <a:lnTo>
                  <a:pt x="715290" y="226405"/>
                </a:lnTo>
                <a:lnTo>
                  <a:pt x="716447" y="227625"/>
                </a:lnTo>
                <a:lnTo>
                  <a:pt x="717599" y="228847"/>
                </a:lnTo>
                <a:lnTo>
                  <a:pt x="718756" y="230070"/>
                </a:lnTo>
                <a:lnTo>
                  <a:pt x="719914" y="231295"/>
                </a:lnTo>
                <a:lnTo>
                  <a:pt x="721065" y="232522"/>
                </a:lnTo>
                <a:lnTo>
                  <a:pt x="722223" y="233750"/>
                </a:lnTo>
                <a:lnTo>
                  <a:pt x="723380" y="234979"/>
                </a:lnTo>
                <a:lnTo>
                  <a:pt x="724532" y="236210"/>
                </a:lnTo>
                <a:lnTo>
                  <a:pt x="725689" y="237442"/>
                </a:lnTo>
                <a:lnTo>
                  <a:pt x="726847" y="238675"/>
                </a:lnTo>
                <a:lnTo>
                  <a:pt x="727998" y="239910"/>
                </a:lnTo>
                <a:lnTo>
                  <a:pt x="729156" y="241146"/>
                </a:lnTo>
                <a:lnTo>
                  <a:pt x="730313" y="242384"/>
                </a:lnTo>
                <a:lnTo>
                  <a:pt x="731465" y="243623"/>
                </a:lnTo>
                <a:lnTo>
                  <a:pt x="732622" y="244864"/>
                </a:lnTo>
                <a:lnTo>
                  <a:pt x="733780" y="246105"/>
                </a:lnTo>
                <a:lnTo>
                  <a:pt x="734932" y="247348"/>
                </a:lnTo>
                <a:lnTo>
                  <a:pt x="736089" y="248593"/>
                </a:lnTo>
                <a:lnTo>
                  <a:pt x="737247" y="249838"/>
                </a:lnTo>
                <a:lnTo>
                  <a:pt x="738398" y="251085"/>
                </a:lnTo>
                <a:lnTo>
                  <a:pt x="739556" y="252333"/>
                </a:lnTo>
                <a:lnTo>
                  <a:pt x="740713" y="253583"/>
                </a:lnTo>
                <a:lnTo>
                  <a:pt x="741865" y="254834"/>
                </a:lnTo>
                <a:lnTo>
                  <a:pt x="743022" y="256086"/>
                </a:lnTo>
                <a:lnTo>
                  <a:pt x="744180" y="257339"/>
                </a:lnTo>
                <a:lnTo>
                  <a:pt x="745331" y="258593"/>
                </a:lnTo>
                <a:lnTo>
                  <a:pt x="746489" y="259849"/>
                </a:lnTo>
                <a:lnTo>
                  <a:pt x="747646" y="261105"/>
                </a:lnTo>
                <a:lnTo>
                  <a:pt x="748798" y="262364"/>
                </a:lnTo>
                <a:lnTo>
                  <a:pt x="749955" y="263623"/>
                </a:lnTo>
                <a:lnTo>
                  <a:pt x="751113" y="264883"/>
                </a:lnTo>
                <a:lnTo>
                  <a:pt x="752264" y="266145"/>
                </a:lnTo>
                <a:lnTo>
                  <a:pt x="753422" y="267408"/>
                </a:lnTo>
                <a:lnTo>
                  <a:pt x="754579" y="268672"/>
                </a:lnTo>
                <a:lnTo>
                  <a:pt x="755737" y="269937"/>
                </a:lnTo>
                <a:lnTo>
                  <a:pt x="756889" y="271203"/>
                </a:lnTo>
                <a:lnTo>
                  <a:pt x="758046" y="272470"/>
                </a:lnTo>
                <a:lnTo>
                  <a:pt x="759204" y="273739"/>
                </a:lnTo>
                <a:lnTo>
                  <a:pt x="760355" y="275008"/>
                </a:lnTo>
                <a:lnTo>
                  <a:pt x="761513" y="276279"/>
                </a:lnTo>
                <a:lnTo>
                  <a:pt x="762670" y="277551"/>
                </a:lnTo>
                <a:lnTo>
                  <a:pt x="763822" y="278823"/>
                </a:lnTo>
                <a:lnTo>
                  <a:pt x="764979" y="280097"/>
                </a:lnTo>
                <a:lnTo>
                  <a:pt x="766137" y="281372"/>
                </a:lnTo>
                <a:lnTo>
                  <a:pt x="767288" y="282648"/>
                </a:lnTo>
                <a:lnTo>
                  <a:pt x="768446" y="283925"/>
                </a:lnTo>
                <a:lnTo>
                  <a:pt x="769603" y="285203"/>
                </a:lnTo>
                <a:lnTo>
                  <a:pt x="770755" y="286482"/>
                </a:lnTo>
                <a:lnTo>
                  <a:pt x="771912" y="287763"/>
                </a:lnTo>
                <a:lnTo>
                  <a:pt x="773070" y="289043"/>
                </a:lnTo>
                <a:lnTo>
                  <a:pt x="774221" y="290326"/>
                </a:lnTo>
                <a:lnTo>
                  <a:pt x="775379" y="291609"/>
                </a:lnTo>
                <a:lnTo>
                  <a:pt x="776536" y="292893"/>
                </a:lnTo>
                <a:lnTo>
                  <a:pt x="777688" y="294178"/>
                </a:lnTo>
                <a:lnTo>
                  <a:pt x="778846" y="295464"/>
                </a:lnTo>
                <a:lnTo>
                  <a:pt x="780003" y="296751"/>
                </a:lnTo>
                <a:lnTo>
                  <a:pt x="781155" y="298039"/>
                </a:lnTo>
                <a:lnTo>
                  <a:pt x="782312" y="299328"/>
                </a:lnTo>
                <a:lnTo>
                  <a:pt x="783470" y="300618"/>
                </a:lnTo>
                <a:lnTo>
                  <a:pt x="784621" y="301909"/>
                </a:lnTo>
                <a:lnTo>
                  <a:pt x="785779" y="303200"/>
                </a:lnTo>
                <a:lnTo>
                  <a:pt x="786936" y="304493"/>
                </a:lnTo>
                <a:lnTo>
                  <a:pt x="788088" y="305787"/>
                </a:lnTo>
                <a:lnTo>
                  <a:pt x="789245" y="307081"/>
                </a:lnTo>
                <a:lnTo>
                  <a:pt x="790403" y="308377"/>
                </a:lnTo>
                <a:lnTo>
                  <a:pt x="791554" y="309673"/>
                </a:lnTo>
                <a:lnTo>
                  <a:pt x="792712" y="310970"/>
                </a:lnTo>
                <a:lnTo>
                  <a:pt x="793869" y="312268"/>
                </a:lnTo>
                <a:lnTo>
                  <a:pt x="795021" y="313567"/>
                </a:lnTo>
                <a:lnTo>
                  <a:pt x="796178" y="314867"/>
                </a:lnTo>
                <a:lnTo>
                  <a:pt x="797336" y="316168"/>
                </a:lnTo>
                <a:lnTo>
                  <a:pt x="798487" y="317469"/>
                </a:lnTo>
                <a:lnTo>
                  <a:pt x="799645" y="318772"/>
                </a:lnTo>
                <a:lnTo>
                  <a:pt x="800802" y="320075"/>
                </a:lnTo>
                <a:lnTo>
                  <a:pt x="801954" y="321379"/>
                </a:lnTo>
                <a:lnTo>
                  <a:pt x="803112" y="322683"/>
                </a:lnTo>
                <a:lnTo>
                  <a:pt x="804269" y="323989"/>
                </a:lnTo>
                <a:lnTo>
                  <a:pt x="805421" y="325296"/>
                </a:lnTo>
                <a:lnTo>
                  <a:pt x="806578" y="326603"/>
                </a:lnTo>
                <a:lnTo>
                  <a:pt x="807736" y="327911"/>
                </a:lnTo>
                <a:lnTo>
                  <a:pt x="808887" y="329220"/>
                </a:lnTo>
                <a:lnTo>
                  <a:pt x="810045" y="330530"/>
                </a:lnTo>
                <a:lnTo>
                  <a:pt x="811202" y="331840"/>
                </a:lnTo>
                <a:lnTo>
                  <a:pt x="812354" y="333151"/>
                </a:lnTo>
                <a:lnTo>
                  <a:pt x="813511" y="334463"/>
                </a:lnTo>
                <a:lnTo>
                  <a:pt x="814669" y="335776"/>
                </a:lnTo>
                <a:lnTo>
                  <a:pt x="815820" y="337090"/>
                </a:lnTo>
                <a:lnTo>
                  <a:pt x="816978" y="338404"/>
                </a:lnTo>
                <a:lnTo>
                  <a:pt x="818135" y="339719"/>
                </a:lnTo>
                <a:lnTo>
                  <a:pt x="819287" y="341034"/>
                </a:lnTo>
                <a:lnTo>
                  <a:pt x="820444" y="342351"/>
                </a:lnTo>
                <a:lnTo>
                  <a:pt x="821602" y="343668"/>
                </a:lnTo>
                <a:lnTo>
                  <a:pt x="822754" y="344986"/>
                </a:lnTo>
                <a:lnTo>
                  <a:pt x="823911" y="346305"/>
                </a:lnTo>
                <a:lnTo>
                  <a:pt x="825068" y="347625"/>
                </a:lnTo>
                <a:lnTo>
                  <a:pt x="826220" y="348944"/>
                </a:lnTo>
                <a:lnTo>
                  <a:pt x="827378" y="350265"/>
                </a:lnTo>
                <a:lnTo>
                  <a:pt x="828535" y="351587"/>
                </a:lnTo>
                <a:lnTo>
                  <a:pt x="829693" y="352909"/>
                </a:lnTo>
                <a:lnTo>
                  <a:pt x="830844" y="354232"/>
                </a:lnTo>
                <a:lnTo>
                  <a:pt x="832002" y="355555"/>
                </a:lnTo>
                <a:lnTo>
                  <a:pt x="833159" y="356880"/>
                </a:lnTo>
                <a:lnTo>
                  <a:pt x="834311" y="358204"/>
                </a:lnTo>
                <a:lnTo>
                  <a:pt x="835468" y="359530"/>
                </a:lnTo>
                <a:lnTo>
                  <a:pt x="836626" y="360857"/>
                </a:lnTo>
                <a:lnTo>
                  <a:pt x="837777" y="362184"/>
                </a:lnTo>
                <a:lnTo>
                  <a:pt x="838935" y="363511"/>
                </a:lnTo>
                <a:lnTo>
                  <a:pt x="840092" y="364839"/>
                </a:lnTo>
                <a:lnTo>
                  <a:pt x="841244" y="366168"/>
                </a:lnTo>
                <a:lnTo>
                  <a:pt x="842401" y="367497"/>
                </a:lnTo>
                <a:lnTo>
                  <a:pt x="843559" y="368827"/>
                </a:lnTo>
                <a:lnTo>
                  <a:pt x="844710" y="370158"/>
                </a:lnTo>
                <a:lnTo>
                  <a:pt x="845868" y="371490"/>
                </a:lnTo>
                <a:lnTo>
                  <a:pt x="847025" y="372821"/>
                </a:lnTo>
                <a:lnTo>
                  <a:pt x="848177" y="374154"/>
                </a:lnTo>
                <a:lnTo>
                  <a:pt x="849335" y="375487"/>
                </a:lnTo>
                <a:lnTo>
                  <a:pt x="850492" y="376821"/>
                </a:lnTo>
                <a:lnTo>
                  <a:pt x="851644" y="378155"/>
                </a:lnTo>
                <a:lnTo>
                  <a:pt x="852801" y="379490"/>
                </a:lnTo>
                <a:lnTo>
                  <a:pt x="853959" y="380826"/>
                </a:lnTo>
                <a:lnTo>
                  <a:pt x="855110" y="382162"/>
                </a:lnTo>
                <a:lnTo>
                  <a:pt x="856268" y="383499"/>
                </a:lnTo>
                <a:lnTo>
                  <a:pt x="857425" y="384836"/>
                </a:lnTo>
                <a:lnTo>
                  <a:pt x="858577" y="386174"/>
                </a:lnTo>
                <a:lnTo>
                  <a:pt x="859734" y="387513"/>
                </a:lnTo>
                <a:lnTo>
                  <a:pt x="860892" y="388852"/>
                </a:lnTo>
                <a:lnTo>
                  <a:pt x="862043" y="390191"/>
                </a:lnTo>
                <a:lnTo>
                  <a:pt x="863201" y="391532"/>
                </a:lnTo>
                <a:lnTo>
                  <a:pt x="864358" y="392872"/>
                </a:lnTo>
                <a:lnTo>
                  <a:pt x="865510" y="394214"/>
                </a:lnTo>
                <a:lnTo>
                  <a:pt x="866667" y="395555"/>
                </a:lnTo>
                <a:lnTo>
                  <a:pt x="867825" y="396898"/>
                </a:lnTo>
                <a:lnTo>
                  <a:pt x="868977" y="398241"/>
                </a:lnTo>
                <a:lnTo>
                  <a:pt x="870134" y="399584"/>
                </a:lnTo>
                <a:lnTo>
                  <a:pt x="871291" y="400928"/>
                </a:lnTo>
                <a:lnTo>
                  <a:pt x="872443" y="402273"/>
                </a:lnTo>
                <a:lnTo>
                  <a:pt x="873601" y="403618"/>
                </a:lnTo>
                <a:lnTo>
                  <a:pt x="874758" y="404964"/>
                </a:lnTo>
                <a:lnTo>
                  <a:pt x="875910" y="406309"/>
                </a:lnTo>
                <a:lnTo>
                  <a:pt x="877067" y="407656"/>
                </a:lnTo>
                <a:lnTo>
                  <a:pt x="878225" y="409003"/>
                </a:lnTo>
                <a:lnTo>
                  <a:pt x="879376" y="410351"/>
                </a:lnTo>
                <a:lnTo>
                  <a:pt x="880534" y="411699"/>
                </a:lnTo>
                <a:lnTo>
                  <a:pt x="881691" y="413047"/>
                </a:lnTo>
                <a:lnTo>
                  <a:pt x="882843" y="414397"/>
                </a:lnTo>
                <a:lnTo>
                  <a:pt x="884000" y="415746"/>
                </a:lnTo>
                <a:lnTo>
                  <a:pt x="885158" y="417096"/>
                </a:lnTo>
                <a:lnTo>
                  <a:pt x="886309" y="418447"/>
                </a:lnTo>
                <a:lnTo>
                  <a:pt x="887467" y="419798"/>
                </a:lnTo>
                <a:lnTo>
                  <a:pt x="888624" y="421149"/>
                </a:lnTo>
                <a:lnTo>
                  <a:pt x="889776" y="422501"/>
                </a:lnTo>
                <a:lnTo>
                  <a:pt x="890933" y="423854"/>
                </a:lnTo>
                <a:lnTo>
                  <a:pt x="892091" y="425207"/>
                </a:lnTo>
                <a:lnTo>
                  <a:pt x="893243" y="426560"/>
                </a:lnTo>
                <a:lnTo>
                  <a:pt x="894400" y="427914"/>
                </a:lnTo>
                <a:lnTo>
                  <a:pt x="895558" y="429268"/>
                </a:lnTo>
                <a:lnTo>
                  <a:pt x="896709" y="430623"/>
                </a:lnTo>
                <a:lnTo>
                  <a:pt x="897867" y="431978"/>
                </a:lnTo>
                <a:lnTo>
                  <a:pt x="899024" y="433334"/>
                </a:lnTo>
                <a:lnTo>
                  <a:pt x="900176" y="434690"/>
                </a:lnTo>
                <a:lnTo>
                  <a:pt x="901333" y="436046"/>
                </a:lnTo>
                <a:lnTo>
                  <a:pt x="902491" y="437404"/>
                </a:lnTo>
                <a:lnTo>
                  <a:pt x="903648" y="438761"/>
                </a:lnTo>
                <a:lnTo>
                  <a:pt x="904800" y="440119"/>
                </a:lnTo>
                <a:lnTo>
                  <a:pt x="905957" y="441477"/>
                </a:lnTo>
                <a:lnTo>
                  <a:pt x="907115" y="442835"/>
                </a:lnTo>
                <a:lnTo>
                  <a:pt x="908266" y="444195"/>
                </a:lnTo>
                <a:lnTo>
                  <a:pt x="909424" y="445554"/>
                </a:lnTo>
                <a:lnTo>
                  <a:pt x="910581" y="446914"/>
                </a:lnTo>
                <a:lnTo>
                  <a:pt x="911733" y="448274"/>
                </a:lnTo>
                <a:lnTo>
                  <a:pt x="912890" y="449636"/>
                </a:lnTo>
                <a:lnTo>
                  <a:pt x="914048" y="450996"/>
                </a:lnTo>
                <a:lnTo>
                  <a:pt x="915199" y="452358"/>
                </a:lnTo>
                <a:lnTo>
                  <a:pt x="916357" y="453720"/>
                </a:lnTo>
                <a:lnTo>
                  <a:pt x="917514" y="455083"/>
                </a:lnTo>
                <a:lnTo>
                  <a:pt x="918666" y="456445"/>
                </a:lnTo>
                <a:lnTo>
                  <a:pt x="919824" y="457809"/>
                </a:lnTo>
                <a:lnTo>
                  <a:pt x="920981" y="459173"/>
                </a:lnTo>
                <a:lnTo>
                  <a:pt x="922133" y="460536"/>
                </a:lnTo>
                <a:lnTo>
                  <a:pt x="923290" y="461901"/>
                </a:lnTo>
                <a:lnTo>
                  <a:pt x="924448" y="463266"/>
                </a:lnTo>
                <a:lnTo>
                  <a:pt x="925599" y="464631"/>
                </a:lnTo>
                <a:lnTo>
                  <a:pt x="926757" y="465997"/>
                </a:lnTo>
                <a:lnTo>
                  <a:pt x="927914" y="467363"/>
                </a:lnTo>
                <a:lnTo>
                  <a:pt x="929066" y="468728"/>
                </a:lnTo>
                <a:lnTo>
                  <a:pt x="930223" y="470095"/>
                </a:lnTo>
                <a:lnTo>
                  <a:pt x="931381" y="471462"/>
                </a:lnTo>
                <a:lnTo>
                  <a:pt x="932532" y="472830"/>
                </a:lnTo>
                <a:lnTo>
                  <a:pt x="933690" y="474198"/>
                </a:lnTo>
                <a:lnTo>
                  <a:pt x="934847" y="475565"/>
                </a:lnTo>
                <a:lnTo>
                  <a:pt x="935999" y="476934"/>
                </a:lnTo>
                <a:lnTo>
                  <a:pt x="937156" y="478303"/>
                </a:lnTo>
                <a:lnTo>
                  <a:pt x="938314" y="479672"/>
                </a:lnTo>
                <a:lnTo>
                  <a:pt x="939466" y="481042"/>
                </a:lnTo>
                <a:lnTo>
                  <a:pt x="940623" y="482412"/>
                </a:lnTo>
                <a:lnTo>
                  <a:pt x="941780" y="483782"/>
                </a:lnTo>
                <a:lnTo>
                  <a:pt x="942932" y="485153"/>
                </a:lnTo>
                <a:lnTo>
                  <a:pt x="944090" y="486524"/>
                </a:lnTo>
                <a:lnTo>
                  <a:pt x="945247" y="487895"/>
                </a:lnTo>
                <a:lnTo>
                  <a:pt x="946399" y="489266"/>
                </a:lnTo>
                <a:lnTo>
                  <a:pt x="947556" y="490638"/>
                </a:lnTo>
                <a:lnTo>
                  <a:pt x="948714" y="492011"/>
                </a:lnTo>
                <a:lnTo>
                  <a:pt x="949865" y="493383"/>
                </a:lnTo>
                <a:lnTo>
                  <a:pt x="951023" y="494756"/>
                </a:lnTo>
                <a:lnTo>
                  <a:pt x="952180" y="496130"/>
                </a:lnTo>
                <a:lnTo>
                  <a:pt x="953332" y="497503"/>
                </a:lnTo>
                <a:lnTo>
                  <a:pt x="954489" y="498877"/>
                </a:lnTo>
                <a:lnTo>
                  <a:pt x="955647" y="500251"/>
                </a:lnTo>
                <a:lnTo>
                  <a:pt x="956798" y="501626"/>
                </a:lnTo>
                <a:lnTo>
                  <a:pt x="957956" y="503001"/>
                </a:lnTo>
                <a:lnTo>
                  <a:pt x="959113" y="504376"/>
                </a:lnTo>
                <a:lnTo>
                  <a:pt x="960265" y="505752"/>
                </a:lnTo>
                <a:lnTo>
                  <a:pt x="961422" y="507128"/>
                </a:lnTo>
                <a:lnTo>
                  <a:pt x="962580" y="508504"/>
                </a:lnTo>
                <a:lnTo>
                  <a:pt x="963732" y="509880"/>
                </a:lnTo>
                <a:lnTo>
                  <a:pt x="964889" y="511257"/>
                </a:lnTo>
                <a:lnTo>
                  <a:pt x="966047" y="512634"/>
                </a:lnTo>
                <a:lnTo>
                  <a:pt x="967198" y="514012"/>
                </a:lnTo>
                <a:lnTo>
                  <a:pt x="968356" y="515390"/>
                </a:lnTo>
                <a:lnTo>
                  <a:pt x="969513" y="516767"/>
                </a:lnTo>
                <a:lnTo>
                  <a:pt x="970665" y="518146"/>
                </a:lnTo>
                <a:lnTo>
                  <a:pt x="971822" y="519524"/>
                </a:lnTo>
                <a:lnTo>
                  <a:pt x="972980" y="520903"/>
                </a:lnTo>
                <a:lnTo>
                  <a:pt x="974131" y="522282"/>
                </a:lnTo>
                <a:lnTo>
                  <a:pt x="975289" y="523662"/>
                </a:lnTo>
                <a:lnTo>
                  <a:pt x="976446" y="525042"/>
                </a:lnTo>
                <a:lnTo>
                  <a:pt x="977604" y="526422"/>
                </a:lnTo>
                <a:lnTo>
                  <a:pt x="978755" y="527802"/>
                </a:lnTo>
                <a:lnTo>
                  <a:pt x="979913" y="529183"/>
                </a:lnTo>
                <a:lnTo>
                  <a:pt x="981070" y="530563"/>
                </a:lnTo>
                <a:lnTo>
                  <a:pt x="982222" y="531945"/>
                </a:lnTo>
                <a:lnTo>
                  <a:pt x="983379" y="533326"/>
                </a:lnTo>
                <a:lnTo>
                  <a:pt x="984537" y="534708"/>
                </a:lnTo>
                <a:lnTo>
                  <a:pt x="985689" y="536090"/>
                </a:lnTo>
                <a:lnTo>
                  <a:pt x="986846" y="537472"/>
                </a:lnTo>
                <a:lnTo>
                  <a:pt x="988004" y="538854"/>
                </a:lnTo>
                <a:lnTo>
                  <a:pt x="989155" y="540237"/>
                </a:lnTo>
                <a:lnTo>
                  <a:pt x="990313" y="541618"/>
                </a:lnTo>
                <a:lnTo>
                  <a:pt x="991470" y="543006"/>
                </a:lnTo>
                <a:lnTo>
                  <a:pt x="992622" y="544388"/>
                </a:lnTo>
                <a:lnTo>
                  <a:pt x="993779" y="545770"/>
                </a:lnTo>
                <a:lnTo>
                  <a:pt x="994937" y="547158"/>
                </a:lnTo>
                <a:lnTo>
                  <a:pt x="996088" y="548539"/>
                </a:lnTo>
                <a:lnTo>
                  <a:pt x="997246" y="549927"/>
                </a:lnTo>
                <a:lnTo>
                  <a:pt x="998403" y="551309"/>
                </a:lnTo>
                <a:lnTo>
                  <a:pt x="999555" y="552697"/>
                </a:lnTo>
                <a:lnTo>
                  <a:pt x="1000712" y="554079"/>
                </a:lnTo>
                <a:lnTo>
                  <a:pt x="1001870" y="555467"/>
                </a:lnTo>
                <a:lnTo>
                  <a:pt x="1003021" y="556849"/>
                </a:lnTo>
                <a:lnTo>
                  <a:pt x="1004179" y="558236"/>
                </a:lnTo>
                <a:lnTo>
                  <a:pt x="1005336" y="559624"/>
                </a:lnTo>
                <a:lnTo>
                  <a:pt x="1006488" y="561012"/>
                </a:lnTo>
                <a:lnTo>
                  <a:pt x="1007645" y="562400"/>
                </a:lnTo>
                <a:lnTo>
                  <a:pt x="1008803" y="563782"/>
                </a:lnTo>
                <a:lnTo>
                  <a:pt x="1009955" y="565170"/>
                </a:lnTo>
                <a:lnTo>
                  <a:pt x="1011112" y="566557"/>
                </a:lnTo>
                <a:lnTo>
                  <a:pt x="1012270" y="567945"/>
                </a:lnTo>
                <a:lnTo>
                  <a:pt x="1013421" y="569333"/>
                </a:lnTo>
                <a:lnTo>
                  <a:pt x="1014579" y="570727"/>
                </a:lnTo>
                <a:lnTo>
                  <a:pt x="1015736" y="572115"/>
                </a:lnTo>
                <a:lnTo>
                  <a:pt x="1016888" y="573502"/>
                </a:lnTo>
                <a:lnTo>
                  <a:pt x="1018045" y="574890"/>
                </a:lnTo>
                <a:lnTo>
                  <a:pt x="1019203" y="576278"/>
                </a:lnTo>
                <a:lnTo>
                  <a:pt x="1020354" y="577672"/>
                </a:lnTo>
                <a:lnTo>
                  <a:pt x="1021512" y="579060"/>
                </a:lnTo>
                <a:lnTo>
                  <a:pt x="1022669" y="580447"/>
                </a:lnTo>
                <a:lnTo>
                  <a:pt x="1023821" y="581841"/>
                </a:lnTo>
                <a:lnTo>
                  <a:pt x="1024978" y="583229"/>
                </a:lnTo>
                <a:lnTo>
                  <a:pt x="1026136" y="584623"/>
                </a:lnTo>
                <a:lnTo>
                  <a:pt x="1027288" y="586010"/>
                </a:lnTo>
                <a:lnTo>
                  <a:pt x="1028445" y="587404"/>
                </a:lnTo>
                <a:lnTo>
                  <a:pt x="1029602" y="588792"/>
                </a:lnTo>
                <a:lnTo>
                  <a:pt x="1030754" y="590186"/>
                </a:lnTo>
                <a:lnTo>
                  <a:pt x="1031912" y="591573"/>
                </a:lnTo>
                <a:lnTo>
                  <a:pt x="1033069" y="592967"/>
                </a:lnTo>
                <a:lnTo>
                  <a:pt x="1034221" y="594361"/>
                </a:lnTo>
                <a:lnTo>
                  <a:pt x="1035378" y="595755"/>
                </a:lnTo>
                <a:lnTo>
                  <a:pt x="1036536" y="597142"/>
                </a:lnTo>
                <a:lnTo>
                  <a:pt x="1037687" y="598536"/>
                </a:lnTo>
                <a:lnTo>
                  <a:pt x="1038845" y="599930"/>
                </a:lnTo>
                <a:lnTo>
                  <a:pt x="1040002" y="601324"/>
                </a:lnTo>
                <a:lnTo>
                  <a:pt x="1041154" y="602717"/>
                </a:lnTo>
                <a:lnTo>
                  <a:pt x="1042311" y="604111"/>
                </a:lnTo>
                <a:lnTo>
                  <a:pt x="1043469" y="605505"/>
                </a:lnTo>
                <a:lnTo>
                  <a:pt x="1044620" y="606898"/>
                </a:lnTo>
                <a:lnTo>
                  <a:pt x="1045778" y="608292"/>
                </a:lnTo>
                <a:lnTo>
                  <a:pt x="1046935" y="609686"/>
                </a:lnTo>
                <a:lnTo>
                  <a:pt x="1048087" y="611080"/>
                </a:lnTo>
                <a:lnTo>
                  <a:pt x="1049244" y="612479"/>
                </a:lnTo>
                <a:lnTo>
                  <a:pt x="1050402" y="613873"/>
                </a:lnTo>
                <a:lnTo>
                  <a:pt x="1051559" y="615267"/>
                </a:lnTo>
                <a:lnTo>
                  <a:pt x="1052711" y="616660"/>
                </a:lnTo>
                <a:lnTo>
                  <a:pt x="1053868" y="618060"/>
                </a:lnTo>
                <a:lnTo>
                  <a:pt x="1055026" y="619454"/>
                </a:lnTo>
                <a:lnTo>
                  <a:pt x="1056178" y="620847"/>
                </a:lnTo>
                <a:lnTo>
                  <a:pt x="1057335" y="622247"/>
                </a:lnTo>
                <a:lnTo>
                  <a:pt x="1058493" y="623641"/>
                </a:lnTo>
                <a:lnTo>
                  <a:pt x="1059644" y="625040"/>
                </a:lnTo>
                <a:lnTo>
                  <a:pt x="1060802" y="626434"/>
                </a:lnTo>
                <a:lnTo>
                  <a:pt x="1061959" y="627834"/>
                </a:lnTo>
                <a:lnTo>
                  <a:pt x="1063111" y="629227"/>
                </a:lnTo>
                <a:lnTo>
                  <a:pt x="1064268" y="630627"/>
                </a:lnTo>
                <a:lnTo>
                  <a:pt x="1065426" y="632021"/>
                </a:lnTo>
                <a:lnTo>
                  <a:pt x="1066577" y="633420"/>
                </a:lnTo>
                <a:lnTo>
                  <a:pt x="1067735" y="634820"/>
                </a:lnTo>
                <a:lnTo>
                  <a:pt x="1068892" y="636214"/>
                </a:lnTo>
                <a:lnTo>
                  <a:pt x="1070044" y="637613"/>
                </a:lnTo>
                <a:lnTo>
                  <a:pt x="1071201" y="639013"/>
                </a:lnTo>
                <a:lnTo>
                  <a:pt x="1072359" y="640413"/>
                </a:lnTo>
                <a:lnTo>
                  <a:pt x="1073510" y="641812"/>
                </a:lnTo>
                <a:lnTo>
                  <a:pt x="1074668" y="643212"/>
                </a:lnTo>
                <a:lnTo>
                  <a:pt x="1075826" y="644606"/>
                </a:lnTo>
                <a:lnTo>
                  <a:pt x="1076977" y="646005"/>
                </a:lnTo>
                <a:lnTo>
                  <a:pt x="1078135" y="647405"/>
                </a:lnTo>
                <a:lnTo>
                  <a:pt x="1079292" y="648804"/>
                </a:lnTo>
                <a:lnTo>
                  <a:pt x="1080444" y="650204"/>
                </a:lnTo>
                <a:lnTo>
                  <a:pt x="1081601" y="651604"/>
                </a:lnTo>
                <a:lnTo>
                  <a:pt x="1082759" y="653003"/>
                </a:lnTo>
                <a:lnTo>
                  <a:pt x="1083910" y="654403"/>
                </a:lnTo>
                <a:lnTo>
                  <a:pt x="1085068" y="655808"/>
                </a:lnTo>
                <a:lnTo>
                  <a:pt x="1086225" y="657208"/>
                </a:lnTo>
                <a:lnTo>
                  <a:pt x="1087377" y="658608"/>
                </a:lnTo>
                <a:lnTo>
                  <a:pt x="1088534" y="660007"/>
                </a:lnTo>
                <a:lnTo>
                  <a:pt x="1089692" y="661407"/>
                </a:lnTo>
                <a:lnTo>
                  <a:pt x="1090843" y="662812"/>
                </a:lnTo>
                <a:lnTo>
                  <a:pt x="1092001" y="664212"/>
                </a:lnTo>
                <a:lnTo>
                  <a:pt x="1093158" y="665612"/>
                </a:lnTo>
                <a:lnTo>
                  <a:pt x="1094310" y="667017"/>
                </a:lnTo>
                <a:lnTo>
                  <a:pt x="1095467" y="668417"/>
                </a:lnTo>
                <a:lnTo>
                  <a:pt x="1096625" y="669817"/>
                </a:lnTo>
                <a:lnTo>
                  <a:pt x="1097777" y="671222"/>
                </a:lnTo>
                <a:lnTo>
                  <a:pt x="1098934" y="672622"/>
                </a:lnTo>
                <a:lnTo>
                  <a:pt x="1100091" y="674027"/>
                </a:lnTo>
                <a:lnTo>
                  <a:pt x="1101243" y="675427"/>
                </a:lnTo>
                <a:lnTo>
                  <a:pt x="1102401" y="676832"/>
                </a:lnTo>
                <a:lnTo>
                  <a:pt x="1103558" y="678232"/>
                </a:lnTo>
                <a:lnTo>
                  <a:pt x="1104710" y="679638"/>
                </a:lnTo>
                <a:lnTo>
                  <a:pt x="1105867" y="681043"/>
                </a:lnTo>
                <a:lnTo>
                  <a:pt x="1107025" y="682443"/>
                </a:lnTo>
                <a:lnTo>
                  <a:pt x="1108176" y="683848"/>
                </a:lnTo>
                <a:lnTo>
                  <a:pt x="1109334" y="685248"/>
                </a:lnTo>
                <a:lnTo>
                  <a:pt x="1110491" y="686653"/>
                </a:lnTo>
                <a:lnTo>
                  <a:pt x="1111643" y="688059"/>
                </a:lnTo>
                <a:lnTo>
                  <a:pt x="1112800" y="689464"/>
                </a:lnTo>
                <a:lnTo>
                  <a:pt x="1113958" y="690864"/>
                </a:lnTo>
                <a:lnTo>
                  <a:pt x="1115109" y="692269"/>
                </a:lnTo>
                <a:lnTo>
                  <a:pt x="1116267" y="693675"/>
                </a:lnTo>
                <a:lnTo>
                  <a:pt x="1117424" y="695081"/>
                </a:lnTo>
                <a:lnTo>
                  <a:pt x="1118576" y="696486"/>
                </a:lnTo>
                <a:lnTo>
                  <a:pt x="1119733" y="697892"/>
                </a:lnTo>
                <a:lnTo>
                  <a:pt x="1120891" y="699297"/>
                </a:lnTo>
                <a:lnTo>
                  <a:pt x="1122043" y="700703"/>
                </a:lnTo>
                <a:lnTo>
                  <a:pt x="1123200" y="702108"/>
                </a:lnTo>
                <a:lnTo>
                  <a:pt x="1124358" y="703514"/>
                </a:lnTo>
                <a:lnTo>
                  <a:pt x="1125515" y="704919"/>
                </a:lnTo>
                <a:lnTo>
                  <a:pt x="1126667" y="706325"/>
                </a:lnTo>
                <a:lnTo>
                  <a:pt x="1127824" y="707730"/>
                </a:lnTo>
                <a:lnTo>
                  <a:pt x="1128982" y="709136"/>
                </a:lnTo>
                <a:lnTo>
                  <a:pt x="1130133" y="710541"/>
                </a:lnTo>
                <a:lnTo>
                  <a:pt x="1131291" y="711947"/>
                </a:lnTo>
                <a:lnTo>
                  <a:pt x="1132448" y="713352"/>
                </a:lnTo>
                <a:lnTo>
                  <a:pt x="1133600" y="714758"/>
                </a:lnTo>
                <a:lnTo>
                  <a:pt x="1134757" y="716169"/>
                </a:lnTo>
                <a:lnTo>
                  <a:pt x="1135915" y="717575"/>
                </a:lnTo>
                <a:lnTo>
                  <a:pt x="1137066" y="718980"/>
                </a:lnTo>
                <a:lnTo>
                  <a:pt x="1138224" y="720386"/>
                </a:lnTo>
                <a:lnTo>
                  <a:pt x="1139381" y="721797"/>
                </a:lnTo>
                <a:lnTo>
                  <a:pt x="1140533" y="723203"/>
                </a:lnTo>
                <a:lnTo>
                  <a:pt x="1141691" y="724608"/>
                </a:lnTo>
                <a:lnTo>
                  <a:pt x="1142848" y="726020"/>
                </a:lnTo>
                <a:lnTo>
                  <a:pt x="1144000" y="727425"/>
                </a:lnTo>
                <a:lnTo>
                  <a:pt x="1145157" y="728831"/>
                </a:lnTo>
                <a:lnTo>
                  <a:pt x="1146314" y="730242"/>
                </a:lnTo>
                <a:lnTo>
                  <a:pt x="1147466" y="731648"/>
                </a:lnTo>
                <a:lnTo>
                  <a:pt x="1148624" y="733059"/>
                </a:lnTo>
                <a:lnTo>
                  <a:pt x="1149781" y="734465"/>
                </a:lnTo>
                <a:lnTo>
                  <a:pt x="1150933" y="735876"/>
                </a:lnTo>
                <a:lnTo>
                  <a:pt x="1152090" y="737282"/>
                </a:lnTo>
                <a:lnTo>
                  <a:pt x="1153248" y="738693"/>
                </a:lnTo>
                <a:lnTo>
                  <a:pt x="1154399" y="740099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19668845-B411-D83A-B864-184E9372D5D9}"/>
              </a:ext>
            </a:extLst>
          </p:cNvPr>
          <p:cNvGrpSpPr/>
          <p:nvPr/>
        </p:nvGrpSpPr>
        <p:grpSpPr>
          <a:xfrm>
            <a:off x="5940652" y="4078118"/>
            <a:ext cx="1417339" cy="944893"/>
            <a:chOff x="5940652" y="4078118"/>
            <a:chExt cx="1417339" cy="944893"/>
          </a:xfrm>
        </p:grpSpPr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2BDDD36E-89C7-F38D-E262-06AD79A06DB5}"/>
                </a:ext>
              </a:extLst>
            </p:cNvPr>
            <p:cNvSpPr/>
            <p:nvPr/>
          </p:nvSpPr>
          <p:spPr>
            <a:xfrm>
              <a:off x="5940652" y="4078118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7339FB50-B4FE-8461-97A5-1A342ACCABDC}"/>
                </a:ext>
              </a:extLst>
            </p:cNvPr>
            <p:cNvSpPr/>
            <p:nvPr/>
          </p:nvSpPr>
          <p:spPr>
            <a:xfrm>
              <a:off x="6144750" y="4106018"/>
              <a:ext cx="1185343" cy="784506"/>
            </a:xfrm>
            <a:custGeom>
              <a:avLst/>
              <a:gdLst>
                <a:gd name="connsiteX0" fmla="*/ 0 w 1185343"/>
                <a:gd name="connsiteY0" fmla="*/ 784507 h 784506"/>
                <a:gd name="connsiteX1" fmla="*/ 1185343 w 1185343"/>
                <a:gd name="connsiteY1" fmla="*/ 784507 h 784506"/>
                <a:gd name="connsiteX2" fmla="*/ 1185343 w 1185343"/>
                <a:gd name="connsiteY2" fmla="*/ 0 h 784506"/>
                <a:gd name="connsiteX3" fmla="*/ 0 w 1185343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343" h="784506">
                  <a:moveTo>
                    <a:pt x="0" y="784507"/>
                  </a:moveTo>
                  <a:lnTo>
                    <a:pt x="1185343" y="784507"/>
                  </a:lnTo>
                  <a:lnTo>
                    <a:pt x="11853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939B15B4-984F-1BD0-3CE5-28464179618D}"/>
                </a:ext>
              </a:extLst>
            </p:cNvPr>
            <p:cNvSpPr/>
            <p:nvPr/>
          </p:nvSpPr>
          <p:spPr>
            <a:xfrm>
              <a:off x="6271485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9C705C54-CE91-7A6F-BA10-7CC5D177F20D}"/>
                </a:ext>
              </a:extLst>
            </p:cNvPr>
            <p:cNvSpPr/>
            <p:nvPr/>
          </p:nvSpPr>
          <p:spPr>
            <a:xfrm>
              <a:off x="6504453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1C71D793-3BC3-BA07-F7DE-DBDCB3F2B8B6}"/>
                </a:ext>
              </a:extLst>
            </p:cNvPr>
            <p:cNvSpPr/>
            <p:nvPr/>
          </p:nvSpPr>
          <p:spPr>
            <a:xfrm>
              <a:off x="6737421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CA5B0B5-8D65-57AF-49C4-31D230CBE926}"/>
                </a:ext>
              </a:extLst>
            </p:cNvPr>
            <p:cNvSpPr/>
            <p:nvPr/>
          </p:nvSpPr>
          <p:spPr>
            <a:xfrm>
              <a:off x="6970390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27DD3051-3CC5-9DAF-67BA-B625BAED5DF9}"/>
                </a:ext>
              </a:extLst>
            </p:cNvPr>
            <p:cNvSpPr/>
            <p:nvPr/>
          </p:nvSpPr>
          <p:spPr>
            <a:xfrm>
              <a:off x="7203354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C3EED644-BA6C-D9D4-D954-CE391F5300D5}"/>
                </a:ext>
              </a:extLst>
            </p:cNvPr>
            <p:cNvSpPr/>
            <p:nvPr/>
          </p:nvSpPr>
          <p:spPr>
            <a:xfrm>
              <a:off x="6144750" y="4868320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DBB2B4CD-A9F8-E184-66A8-F65B054DF04D}"/>
                </a:ext>
              </a:extLst>
            </p:cNvPr>
            <p:cNvSpPr/>
            <p:nvPr/>
          </p:nvSpPr>
          <p:spPr>
            <a:xfrm>
              <a:off x="6144750" y="4678751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18A3F6B-671B-9237-590B-52E59AB95F2A}"/>
                </a:ext>
              </a:extLst>
            </p:cNvPr>
            <p:cNvSpPr/>
            <p:nvPr/>
          </p:nvSpPr>
          <p:spPr>
            <a:xfrm>
              <a:off x="6144750" y="4489175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59BF259-2A85-5C21-3773-330F3044F7D1}"/>
                </a:ext>
              </a:extLst>
            </p:cNvPr>
            <p:cNvSpPr/>
            <p:nvPr/>
          </p:nvSpPr>
          <p:spPr>
            <a:xfrm>
              <a:off x="6144750" y="4299603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E0EAEDAB-AAA0-56D6-5FA2-CC0F078483E2}"/>
                </a:ext>
              </a:extLst>
            </p:cNvPr>
            <p:cNvSpPr/>
            <p:nvPr/>
          </p:nvSpPr>
          <p:spPr>
            <a:xfrm>
              <a:off x="6144750" y="4110030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444A2B6D-D6DE-9055-7D04-86DD879788E0}"/>
                </a:ext>
              </a:extLst>
            </p:cNvPr>
            <p:cNvSpPr/>
            <p:nvPr/>
          </p:nvSpPr>
          <p:spPr>
            <a:xfrm>
              <a:off x="6144750" y="4890525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3FA7297E-C764-CA57-7EE0-FAE2C940B817}"/>
                </a:ext>
              </a:extLst>
            </p:cNvPr>
            <p:cNvSpPr/>
            <p:nvPr/>
          </p:nvSpPr>
          <p:spPr>
            <a:xfrm>
              <a:off x="6271485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C5635D3E-FD80-F9F1-3180-2907A822F667}"/>
                </a:ext>
              </a:extLst>
            </p:cNvPr>
            <p:cNvSpPr/>
            <p:nvPr/>
          </p:nvSpPr>
          <p:spPr>
            <a:xfrm>
              <a:off x="6504453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29AE1F29-BCFC-60D4-9C3E-6B7A760EC0BB}"/>
                </a:ext>
              </a:extLst>
            </p:cNvPr>
            <p:cNvSpPr/>
            <p:nvPr/>
          </p:nvSpPr>
          <p:spPr>
            <a:xfrm>
              <a:off x="6737421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BF4C508A-44B1-3FBB-F256-D292E63D39A9}"/>
                </a:ext>
              </a:extLst>
            </p:cNvPr>
            <p:cNvSpPr/>
            <p:nvPr/>
          </p:nvSpPr>
          <p:spPr>
            <a:xfrm>
              <a:off x="6970390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14ADB29F-78FB-E2AC-5606-F7BDFFEA23AD}"/>
                </a:ext>
              </a:extLst>
            </p:cNvPr>
            <p:cNvSpPr/>
            <p:nvPr/>
          </p:nvSpPr>
          <p:spPr>
            <a:xfrm>
              <a:off x="7203354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40160D3E-2867-46EA-B580-BFA89E358601}"/>
                </a:ext>
              </a:extLst>
            </p:cNvPr>
            <p:cNvSpPr/>
            <p:nvPr/>
          </p:nvSpPr>
          <p:spPr>
            <a:xfrm>
              <a:off x="6216223" y="4929118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E08931ED-AB42-6822-B8CF-13E82D8826CE}"/>
                </a:ext>
              </a:extLst>
            </p:cNvPr>
            <p:cNvSpPr/>
            <p:nvPr/>
          </p:nvSpPr>
          <p:spPr>
            <a:xfrm>
              <a:off x="6255863" y="4910793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6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299EFB2-B6AC-DD4C-4D85-188C932776D4}"/>
                </a:ext>
              </a:extLst>
            </p:cNvPr>
            <p:cNvSpPr/>
            <p:nvPr/>
          </p:nvSpPr>
          <p:spPr>
            <a:xfrm>
              <a:off x="6288495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75880FF5-8DCB-CECE-A069-1CC89B936C12}"/>
                </a:ext>
              </a:extLst>
            </p:cNvPr>
            <p:cNvSpPr/>
            <p:nvPr/>
          </p:nvSpPr>
          <p:spPr>
            <a:xfrm>
              <a:off x="6302058" y="4910149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7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9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9" y="9951"/>
                    <a:pt x="4857" y="13624"/>
                    <a:pt x="4857" y="18538"/>
                  </a:cubicBezTo>
                  <a:cubicBezTo>
                    <a:pt x="4857" y="23433"/>
                    <a:pt x="5479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9" y="12508"/>
                    <a:pt x="24689" y="18538"/>
                  </a:cubicBezTo>
                  <a:cubicBezTo>
                    <a:pt x="24689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9BEF3B68-D437-9E72-0620-9FF13415DC51}"/>
                </a:ext>
              </a:extLst>
            </p:cNvPr>
            <p:cNvSpPr/>
            <p:nvPr/>
          </p:nvSpPr>
          <p:spPr>
            <a:xfrm>
              <a:off x="6449705" y="4929118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975426B-C88D-2074-D21A-CE9946B8E385}"/>
                </a:ext>
              </a:extLst>
            </p:cNvPr>
            <p:cNvSpPr/>
            <p:nvPr/>
          </p:nvSpPr>
          <p:spPr>
            <a:xfrm>
              <a:off x="6489154" y="4910149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0C65E1CD-EC8D-3603-6274-A18CC3D6B693}"/>
                </a:ext>
              </a:extLst>
            </p:cNvPr>
            <p:cNvSpPr/>
            <p:nvPr/>
          </p:nvSpPr>
          <p:spPr>
            <a:xfrm>
              <a:off x="6521976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04D9D6C8-02E0-97F3-9645-586FC7FF973F}"/>
                </a:ext>
              </a:extLst>
            </p:cNvPr>
            <p:cNvSpPr/>
            <p:nvPr/>
          </p:nvSpPr>
          <p:spPr>
            <a:xfrm>
              <a:off x="6536094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9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1 w 23108"/>
                <a:gd name="connsiteY15" fmla="*/ 32345 h 36407"/>
                <a:gd name="connsiteX16" fmla="*/ 15856 w 23108"/>
                <a:gd name="connsiteY16" fmla="*/ 30166 h 36407"/>
                <a:gd name="connsiteX17" fmla="*/ 18272 w 23108"/>
                <a:gd name="connsiteY17" fmla="*/ 24260 h 36407"/>
                <a:gd name="connsiteX18" fmla="*/ 15856 w 23108"/>
                <a:gd name="connsiteY18" fmla="*/ 18349 h 36407"/>
                <a:gd name="connsiteX19" fmla="*/ 9301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595" y="32345"/>
                    <a:pt x="9301" y="32345"/>
                  </a:cubicBezTo>
                  <a:cubicBezTo>
                    <a:pt x="12059" y="32345"/>
                    <a:pt x="14244" y="31619"/>
                    <a:pt x="15856" y="30166"/>
                  </a:cubicBezTo>
                  <a:cubicBezTo>
                    <a:pt x="17469" y="28719"/>
                    <a:pt x="18272" y="26746"/>
                    <a:pt x="18272" y="24260"/>
                  </a:cubicBezTo>
                  <a:cubicBezTo>
                    <a:pt x="18272" y="21774"/>
                    <a:pt x="17469" y="19801"/>
                    <a:pt x="15856" y="18349"/>
                  </a:cubicBezTo>
                  <a:cubicBezTo>
                    <a:pt x="14244" y="16896"/>
                    <a:pt x="12059" y="16169"/>
                    <a:pt x="9301" y="16169"/>
                  </a:cubicBezTo>
                  <a:cubicBezTo>
                    <a:pt x="8008" y="16169"/>
                    <a:pt x="6721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4905C7C1-E6D6-B778-41D8-706B1D6BE5E3}"/>
                </a:ext>
              </a:extLst>
            </p:cNvPr>
            <p:cNvSpPr/>
            <p:nvPr/>
          </p:nvSpPr>
          <p:spPr>
            <a:xfrm>
              <a:off x="6701704" y="4910149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1 w 24691"/>
                <a:gd name="connsiteY1" fmla="*/ 7512 h 37051"/>
                <a:gd name="connsiteX2" fmla="*/ 4854 w 24691"/>
                <a:gd name="connsiteY2" fmla="*/ 18538 h 37051"/>
                <a:gd name="connsiteX3" fmla="*/ 6721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60 w 24691"/>
                <a:gd name="connsiteY14" fmla="*/ 32315 h 37051"/>
                <a:gd name="connsiteX15" fmla="*/ 0 w 24691"/>
                <a:gd name="connsiteY15" fmla="*/ 18538 h 37051"/>
                <a:gd name="connsiteX16" fmla="*/ 3160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60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60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3293B1ED-AF4A-AF02-FB4D-954A10DCF45B}"/>
                </a:ext>
              </a:extLst>
            </p:cNvPr>
            <p:cNvSpPr/>
            <p:nvPr/>
          </p:nvSpPr>
          <p:spPr>
            <a:xfrm>
              <a:off x="6734888" y="4940433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F5F3C121-080C-986C-2F1C-0F8FE03C8F9E}"/>
                </a:ext>
              </a:extLst>
            </p:cNvPr>
            <p:cNvSpPr/>
            <p:nvPr/>
          </p:nvSpPr>
          <p:spPr>
            <a:xfrm>
              <a:off x="6748447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349F5211-2BB9-BAFF-E33D-0458B1946040}"/>
                </a:ext>
              </a:extLst>
            </p:cNvPr>
            <p:cNvSpPr/>
            <p:nvPr/>
          </p:nvSpPr>
          <p:spPr>
            <a:xfrm>
              <a:off x="6935364" y="4910149"/>
              <a:ext cx="22677" cy="36360"/>
            </a:xfrm>
            <a:custGeom>
              <a:avLst/>
              <a:gdLst>
                <a:gd name="connsiteX0" fmla="*/ 5817 w 22677"/>
                <a:gd name="connsiteY0" fmla="*/ 32292 h 36360"/>
                <a:gd name="connsiteX1" fmla="*/ 22677 w 22677"/>
                <a:gd name="connsiteY1" fmla="*/ 32292 h 36360"/>
                <a:gd name="connsiteX2" fmla="*/ 22677 w 22677"/>
                <a:gd name="connsiteY2" fmla="*/ 36361 h 36360"/>
                <a:gd name="connsiteX3" fmla="*/ 0 w 22677"/>
                <a:gd name="connsiteY3" fmla="*/ 36361 h 36360"/>
                <a:gd name="connsiteX4" fmla="*/ 0 w 22677"/>
                <a:gd name="connsiteY4" fmla="*/ 32292 h 36360"/>
                <a:gd name="connsiteX5" fmla="*/ 7488 w 22677"/>
                <a:gd name="connsiteY5" fmla="*/ 24662 h 36360"/>
                <a:gd name="connsiteX6" fmla="*/ 13471 w 22677"/>
                <a:gd name="connsiteY6" fmla="*/ 18467 h 36360"/>
                <a:gd name="connsiteX7" fmla="*/ 16701 w 22677"/>
                <a:gd name="connsiteY7" fmla="*/ 14067 h 36360"/>
                <a:gd name="connsiteX8" fmla="*/ 17634 w 22677"/>
                <a:gd name="connsiteY8" fmla="*/ 10500 h 36360"/>
                <a:gd name="connsiteX9" fmla="*/ 15620 w 22677"/>
                <a:gd name="connsiteY9" fmla="*/ 5858 h 36360"/>
                <a:gd name="connsiteX10" fmla="*/ 10429 w 22677"/>
                <a:gd name="connsiteY10" fmla="*/ 4063 h 36360"/>
                <a:gd name="connsiteX11" fmla="*/ 5622 w 22677"/>
                <a:gd name="connsiteY11" fmla="*/ 4854 h 36360"/>
                <a:gd name="connsiteX12" fmla="*/ 242 w 22677"/>
                <a:gd name="connsiteY12" fmla="*/ 7246 h 36360"/>
                <a:gd name="connsiteX13" fmla="*/ 242 w 22677"/>
                <a:gd name="connsiteY13" fmla="*/ 2368 h 36360"/>
                <a:gd name="connsiteX14" fmla="*/ 5693 w 22677"/>
                <a:gd name="connsiteY14" fmla="*/ 596 h 36360"/>
                <a:gd name="connsiteX15" fmla="*/ 10335 w 22677"/>
                <a:gd name="connsiteY15" fmla="*/ 0 h 36360"/>
                <a:gd name="connsiteX16" fmla="*/ 19187 w 22677"/>
                <a:gd name="connsiteY16" fmla="*/ 2776 h 36360"/>
                <a:gd name="connsiteX17" fmla="*/ 22488 w 22677"/>
                <a:gd name="connsiteY17" fmla="*/ 10187 h 36360"/>
                <a:gd name="connsiteX18" fmla="*/ 21650 w 22677"/>
                <a:gd name="connsiteY18" fmla="*/ 14374 h 36360"/>
                <a:gd name="connsiteX19" fmla="*/ 18662 w 22677"/>
                <a:gd name="connsiteY19" fmla="*/ 19016 h 36360"/>
                <a:gd name="connsiteX20" fmla="*/ 14858 w 22677"/>
                <a:gd name="connsiteY20" fmla="*/ 23038 h 36360"/>
                <a:gd name="connsiteX21" fmla="*/ 5817 w 22677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7" h="36360">
                  <a:moveTo>
                    <a:pt x="5817" y="32292"/>
                  </a:moveTo>
                  <a:lnTo>
                    <a:pt x="22677" y="32292"/>
                  </a:lnTo>
                  <a:lnTo>
                    <a:pt x="22677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C51A9F68-4F54-8A75-B366-E34F435D78A4}"/>
                </a:ext>
              </a:extLst>
            </p:cNvPr>
            <p:cNvSpPr/>
            <p:nvPr/>
          </p:nvSpPr>
          <p:spPr>
            <a:xfrm>
              <a:off x="6968188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D5FE4D52-CAB3-70F9-39F0-74CAEFD22174}"/>
                </a:ext>
              </a:extLst>
            </p:cNvPr>
            <p:cNvSpPr/>
            <p:nvPr/>
          </p:nvSpPr>
          <p:spPr>
            <a:xfrm>
              <a:off x="6982302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7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7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51407818-2763-7640-991E-669A767FE0E5}"/>
                </a:ext>
              </a:extLst>
            </p:cNvPr>
            <p:cNvSpPr/>
            <p:nvPr/>
          </p:nvSpPr>
          <p:spPr>
            <a:xfrm>
              <a:off x="7167914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8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8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1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7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7A4D0B5B-A482-BF2C-1B1A-1FA3DFA4544C}"/>
                </a:ext>
              </a:extLst>
            </p:cNvPr>
            <p:cNvSpPr/>
            <p:nvPr/>
          </p:nvSpPr>
          <p:spPr>
            <a:xfrm>
              <a:off x="7200543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AA16FAA-2463-E9B3-6755-64B47F2EC274}"/>
                </a:ext>
              </a:extLst>
            </p:cNvPr>
            <p:cNvSpPr/>
            <p:nvPr/>
          </p:nvSpPr>
          <p:spPr>
            <a:xfrm>
              <a:off x="7214108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2" y="33225"/>
                    <a:pt x="16725" y="32008"/>
                    <a:pt x="17971" y="29569"/>
                  </a:cubicBezTo>
                  <a:cubicBezTo>
                    <a:pt x="19228" y="27113"/>
                    <a:pt x="19860" y="23433"/>
                    <a:pt x="19860" y="18538"/>
                  </a:cubicBezTo>
                  <a:cubicBezTo>
                    <a:pt x="19860" y="13624"/>
                    <a:pt x="19228" y="9951"/>
                    <a:pt x="17971" y="7512"/>
                  </a:cubicBezTo>
                  <a:cubicBezTo>
                    <a:pt x="16725" y="5055"/>
                    <a:pt x="14852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E986A5C4-6BE1-F95F-07F8-BB69E88ED79D}"/>
                </a:ext>
              </a:extLst>
            </p:cNvPr>
            <p:cNvSpPr/>
            <p:nvPr/>
          </p:nvSpPr>
          <p:spPr>
            <a:xfrm>
              <a:off x="6724381" y="4976900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398 w 24012"/>
                <a:gd name="connsiteY3" fmla="*/ 8770 h 25671"/>
                <a:gd name="connsiteX4" fmla="*/ 15101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16 w 24012"/>
                <a:gd name="connsiteY19" fmla="*/ 16542 h 25671"/>
                <a:gd name="connsiteX20" fmla="*/ 22211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2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39 w 24012"/>
                <a:gd name="connsiteY26" fmla="*/ 25116 h 25671"/>
                <a:gd name="connsiteX27" fmla="*/ 9679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58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2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88 w 24012"/>
                <a:gd name="connsiteY43" fmla="*/ 3815 h 25671"/>
                <a:gd name="connsiteX44" fmla="*/ 9295 w 24012"/>
                <a:gd name="connsiteY44" fmla="*/ 3980 h 25671"/>
                <a:gd name="connsiteX45" fmla="*/ 8073 w 24012"/>
                <a:gd name="connsiteY45" fmla="*/ 4400 h 25671"/>
                <a:gd name="connsiteX46" fmla="*/ 6939 w 24012"/>
                <a:gd name="connsiteY46" fmla="*/ 5197 h 25671"/>
                <a:gd name="connsiteX47" fmla="*/ 6053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3 w 24012"/>
                <a:gd name="connsiteY54" fmla="*/ 2793 h 25671"/>
                <a:gd name="connsiteX55" fmla="*/ 8658 w 24012"/>
                <a:gd name="connsiteY55" fmla="*/ 827 h 25671"/>
                <a:gd name="connsiteX56" fmla="*/ 11504 w 24012"/>
                <a:gd name="connsiteY56" fmla="*/ 0 h 25671"/>
                <a:gd name="connsiteX57" fmla="*/ 13140 w 24012"/>
                <a:gd name="connsiteY57" fmla="*/ 384 h 25671"/>
                <a:gd name="connsiteX58" fmla="*/ 14297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2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44" y="2114"/>
                    <a:pt x="22553" y="3053"/>
                    <a:pt x="21467" y="4400"/>
                  </a:cubicBezTo>
                  <a:cubicBezTo>
                    <a:pt x="20374" y="5746"/>
                    <a:pt x="19022" y="7205"/>
                    <a:pt x="17398" y="8770"/>
                  </a:cubicBezTo>
                  <a:cubicBezTo>
                    <a:pt x="16790" y="9378"/>
                    <a:pt x="16028" y="10104"/>
                    <a:pt x="15101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3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595" y="20168"/>
                    <a:pt x="8912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3" y="21207"/>
                    <a:pt x="17923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47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16" y="16542"/>
                  </a:cubicBezTo>
                  <a:cubicBezTo>
                    <a:pt x="22146" y="16654"/>
                    <a:pt x="22211" y="16784"/>
                    <a:pt x="22211" y="16931"/>
                  </a:cubicBezTo>
                  <a:cubicBezTo>
                    <a:pt x="22211" y="17262"/>
                    <a:pt x="22081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2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7" y="25672"/>
                    <a:pt x="13305" y="25672"/>
                  </a:cubicBezTo>
                  <a:cubicBezTo>
                    <a:pt x="12549" y="25672"/>
                    <a:pt x="11894" y="25488"/>
                    <a:pt x="11339" y="25116"/>
                  </a:cubicBezTo>
                  <a:cubicBezTo>
                    <a:pt x="10790" y="24768"/>
                    <a:pt x="10234" y="24248"/>
                    <a:pt x="9679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07" y="21414"/>
                    <a:pt x="3106" y="22583"/>
                    <a:pt x="1577" y="24927"/>
                  </a:cubicBezTo>
                  <a:cubicBezTo>
                    <a:pt x="1406" y="25258"/>
                    <a:pt x="1270" y="25459"/>
                    <a:pt x="1158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28" y="23238"/>
                    <a:pt x="1713" y="22323"/>
                    <a:pt x="2652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88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45" y="4217"/>
                    <a:pt x="8073" y="4400"/>
                  </a:cubicBezTo>
                  <a:cubicBezTo>
                    <a:pt x="7707" y="4565"/>
                    <a:pt x="7329" y="4831"/>
                    <a:pt x="6939" y="5197"/>
                  </a:cubicBezTo>
                  <a:cubicBezTo>
                    <a:pt x="6555" y="5551"/>
                    <a:pt x="6260" y="5965"/>
                    <a:pt x="6053" y="6443"/>
                  </a:cubicBezTo>
                  <a:cubicBezTo>
                    <a:pt x="6000" y="6591"/>
                    <a:pt x="5953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04" y="7051"/>
                    <a:pt x="5486" y="7081"/>
                    <a:pt x="5339" y="7081"/>
                  </a:cubicBezTo>
                  <a:cubicBezTo>
                    <a:pt x="5114" y="7081"/>
                    <a:pt x="4937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74" y="4240"/>
                    <a:pt x="5917" y="3532"/>
                    <a:pt x="6473" y="2793"/>
                  </a:cubicBezTo>
                  <a:cubicBezTo>
                    <a:pt x="7022" y="2037"/>
                    <a:pt x="7754" y="1382"/>
                    <a:pt x="8658" y="827"/>
                  </a:cubicBezTo>
                  <a:cubicBezTo>
                    <a:pt x="9561" y="278"/>
                    <a:pt x="10506" y="0"/>
                    <a:pt x="11504" y="0"/>
                  </a:cubicBezTo>
                  <a:cubicBezTo>
                    <a:pt x="12095" y="0"/>
                    <a:pt x="12638" y="130"/>
                    <a:pt x="13140" y="384"/>
                  </a:cubicBezTo>
                  <a:cubicBezTo>
                    <a:pt x="13654" y="644"/>
                    <a:pt x="14043" y="909"/>
                    <a:pt x="14297" y="1187"/>
                  </a:cubicBezTo>
                  <a:cubicBezTo>
                    <a:pt x="14575" y="1447"/>
                    <a:pt x="14947" y="1860"/>
                    <a:pt x="15408" y="2433"/>
                  </a:cubicBezTo>
                  <a:cubicBezTo>
                    <a:pt x="15792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2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89BD7A80-231E-FB27-7299-9582E4503809}"/>
                </a:ext>
              </a:extLst>
            </p:cNvPr>
            <p:cNvSpPr/>
            <p:nvPr/>
          </p:nvSpPr>
          <p:spPr>
            <a:xfrm>
              <a:off x="6144750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95F4CF88-8404-91AC-F8CF-2BBEB1DFED08}"/>
                </a:ext>
              </a:extLst>
            </p:cNvPr>
            <p:cNvSpPr/>
            <p:nvPr/>
          </p:nvSpPr>
          <p:spPr>
            <a:xfrm>
              <a:off x="6144750" y="4868320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89AB6810-ADA0-CE87-818F-7A9585A15019}"/>
                </a:ext>
              </a:extLst>
            </p:cNvPr>
            <p:cNvSpPr/>
            <p:nvPr/>
          </p:nvSpPr>
          <p:spPr>
            <a:xfrm>
              <a:off x="6144750" y="467875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A122D640-707E-AA4E-BA62-6AC515B7BBD8}"/>
                </a:ext>
              </a:extLst>
            </p:cNvPr>
            <p:cNvSpPr/>
            <p:nvPr/>
          </p:nvSpPr>
          <p:spPr>
            <a:xfrm>
              <a:off x="6144750" y="4489175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5554B0ED-3C23-83E8-B83E-F23EE1409513}"/>
                </a:ext>
              </a:extLst>
            </p:cNvPr>
            <p:cNvSpPr/>
            <p:nvPr/>
          </p:nvSpPr>
          <p:spPr>
            <a:xfrm>
              <a:off x="6144750" y="4299603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F091627A-3EC8-4C7E-2C22-0338A18EE62D}"/>
                </a:ext>
              </a:extLst>
            </p:cNvPr>
            <p:cNvSpPr/>
            <p:nvPr/>
          </p:nvSpPr>
          <p:spPr>
            <a:xfrm>
              <a:off x="6144750" y="4110030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3EF853E4-B47E-4CD6-470C-B13432E16F69}"/>
                </a:ext>
              </a:extLst>
            </p:cNvPr>
            <p:cNvSpPr/>
            <p:nvPr/>
          </p:nvSpPr>
          <p:spPr>
            <a:xfrm>
              <a:off x="6020885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8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AD472E69-C4AE-F835-4553-E4CF746C4703}"/>
                </a:ext>
              </a:extLst>
            </p:cNvPr>
            <p:cNvSpPr/>
            <p:nvPr/>
          </p:nvSpPr>
          <p:spPr>
            <a:xfrm>
              <a:off x="6054066" y="488010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50A7663A-67C3-9DDC-DBD1-482E37C83EEE}"/>
                </a:ext>
              </a:extLst>
            </p:cNvPr>
            <p:cNvSpPr/>
            <p:nvPr/>
          </p:nvSpPr>
          <p:spPr>
            <a:xfrm>
              <a:off x="6067630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C2D248E5-BE59-DB79-F419-68491954D77D}"/>
                </a:ext>
              </a:extLst>
            </p:cNvPr>
            <p:cNvSpPr/>
            <p:nvPr/>
          </p:nvSpPr>
          <p:spPr>
            <a:xfrm>
              <a:off x="6098802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8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4D9E1CD9-3B30-AEFF-7B9E-AB555A077B75}"/>
                </a:ext>
              </a:extLst>
            </p:cNvPr>
            <p:cNvSpPr/>
            <p:nvPr/>
          </p:nvSpPr>
          <p:spPr>
            <a:xfrm>
              <a:off x="6021914" y="4660244"/>
              <a:ext cx="24688" cy="37055"/>
            </a:xfrm>
            <a:custGeom>
              <a:avLst/>
              <a:gdLst>
                <a:gd name="connsiteX0" fmla="*/ 12344 w 24688"/>
                <a:gd name="connsiteY0" fmla="*/ 3827 h 37055"/>
                <a:gd name="connsiteX1" fmla="*/ 6722 w 24688"/>
                <a:gd name="connsiteY1" fmla="*/ 7512 h 37055"/>
                <a:gd name="connsiteX2" fmla="*/ 4856 w 24688"/>
                <a:gd name="connsiteY2" fmla="*/ 18542 h 37055"/>
                <a:gd name="connsiteX3" fmla="*/ 6722 w 24688"/>
                <a:gd name="connsiteY3" fmla="*/ 29567 h 37055"/>
                <a:gd name="connsiteX4" fmla="*/ 12344 w 24688"/>
                <a:gd name="connsiteY4" fmla="*/ 33229 h 37055"/>
                <a:gd name="connsiteX5" fmla="*/ 17966 w 24688"/>
                <a:gd name="connsiteY5" fmla="*/ 29567 h 37055"/>
                <a:gd name="connsiteX6" fmla="*/ 19856 w 24688"/>
                <a:gd name="connsiteY6" fmla="*/ 18542 h 37055"/>
                <a:gd name="connsiteX7" fmla="*/ 17966 w 24688"/>
                <a:gd name="connsiteY7" fmla="*/ 7512 h 37055"/>
                <a:gd name="connsiteX8" fmla="*/ 12344 w 24688"/>
                <a:gd name="connsiteY8" fmla="*/ 3827 h 37055"/>
                <a:gd name="connsiteX9" fmla="*/ 12344 w 24688"/>
                <a:gd name="connsiteY9" fmla="*/ 0 h 37055"/>
                <a:gd name="connsiteX10" fmla="*/ 21507 w 24688"/>
                <a:gd name="connsiteY10" fmla="*/ 4760 h 37055"/>
                <a:gd name="connsiteX11" fmla="*/ 24688 w 24688"/>
                <a:gd name="connsiteY11" fmla="*/ 18542 h 37055"/>
                <a:gd name="connsiteX12" fmla="*/ 21507 w 24688"/>
                <a:gd name="connsiteY12" fmla="*/ 32319 h 37055"/>
                <a:gd name="connsiteX13" fmla="*/ 12344 w 24688"/>
                <a:gd name="connsiteY13" fmla="*/ 37056 h 37055"/>
                <a:gd name="connsiteX14" fmla="*/ 3158 w 24688"/>
                <a:gd name="connsiteY14" fmla="*/ 32319 h 37055"/>
                <a:gd name="connsiteX15" fmla="*/ 0 w 24688"/>
                <a:gd name="connsiteY15" fmla="*/ 18542 h 37055"/>
                <a:gd name="connsiteX16" fmla="*/ 3158 w 24688"/>
                <a:gd name="connsiteY16" fmla="*/ 4760 h 37055"/>
                <a:gd name="connsiteX17" fmla="*/ 12344 w 24688"/>
                <a:gd name="connsiteY17" fmla="*/ 0 h 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5">
                  <a:moveTo>
                    <a:pt x="12344" y="3827"/>
                  </a:moveTo>
                  <a:cubicBezTo>
                    <a:pt x="9856" y="3827"/>
                    <a:pt x="7982" y="5056"/>
                    <a:pt x="6722" y="7512"/>
                  </a:cubicBezTo>
                  <a:cubicBezTo>
                    <a:pt x="5478" y="9949"/>
                    <a:pt x="4856" y="13628"/>
                    <a:pt x="4856" y="18542"/>
                  </a:cubicBezTo>
                  <a:cubicBezTo>
                    <a:pt x="4856" y="23437"/>
                    <a:pt x="5478" y="27111"/>
                    <a:pt x="6722" y="29567"/>
                  </a:cubicBezTo>
                  <a:cubicBezTo>
                    <a:pt x="7982" y="32006"/>
                    <a:pt x="9856" y="33229"/>
                    <a:pt x="12344" y="33229"/>
                  </a:cubicBezTo>
                  <a:cubicBezTo>
                    <a:pt x="14848" y="33229"/>
                    <a:pt x="16722" y="32006"/>
                    <a:pt x="17966" y="29567"/>
                  </a:cubicBezTo>
                  <a:cubicBezTo>
                    <a:pt x="19226" y="27111"/>
                    <a:pt x="19856" y="23437"/>
                    <a:pt x="19856" y="18542"/>
                  </a:cubicBezTo>
                  <a:cubicBezTo>
                    <a:pt x="19856" y="13628"/>
                    <a:pt x="19226" y="9949"/>
                    <a:pt x="17966" y="7512"/>
                  </a:cubicBezTo>
                  <a:cubicBezTo>
                    <a:pt x="16722" y="5056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0"/>
                  </a:cubicBezTo>
                  <a:cubicBezTo>
                    <a:pt x="23628" y="7921"/>
                    <a:pt x="24688" y="12512"/>
                    <a:pt x="24688" y="18542"/>
                  </a:cubicBezTo>
                  <a:cubicBezTo>
                    <a:pt x="24688" y="24554"/>
                    <a:pt x="23628" y="29148"/>
                    <a:pt x="21507" y="32319"/>
                  </a:cubicBezTo>
                  <a:cubicBezTo>
                    <a:pt x="19402" y="35479"/>
                    <a:pt x="16347" y="37056"/>
                    <a:pt x="12344" y="37056"/>
                  </a:cubicBezTo>
                  <a:cubicBezTo>
                    <a:pt x="8341" y="37056"/>
                    <a:pt x="5279" y="35479"/>
                    <a:pt x="3158" y="32319"/>
                  </a:cubicBezTo>
                  <a:cubicBezTo>
                    <a:pt x="1052" y="29148"/>
                    <a:pt x="0" y="24554"/>
                    <a:pt x="0" y="18542"/>
                  </a:cubicBezTo>
                  <a:cubicBezTo>
                    <a:pt x="0" y="12512"/>
                    <a:pt x="1052" y="7921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6751429A-2E7D-C7A8-9CD9-B1FB54EB3DDA}"/>
                </a:ext>
              </a:extLst>
            </p:cNvPr>
            <p:cNvSpPr/>
            <p:nvPr/>
          </p:nvSpPr>
          <p:spPr>
            <a:xfrm>
              <a:off x="6055095" y="4690532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884B8CFE-2D9A-4CE0-8A04-074B9E1C0E89}"/>
                </a:ext>
              </a:extLst>
            </p:cNvPr>
            <p:cNvSpPr/>
            <p:nvPr/>
          </p:nvSpPr>
          <p:spPr>
            <a:xfrm>
              <a:off x="6069018" y="4660244"/>
              <a:ext cx="22679" cy="36364"/>
            </a:xfrm>
            <a:custGeom>
              <a:avLst/>
              <a:gdLst>
                <a:gd name="connsiteX0" fmla="*/ 5813 w 22679"/>
                <a:gd name="connsiteY0" fmla="*/ 32296 h 36364"/>
                <a:gd name="connsiteX1" fmla="*/ 22679 w 22679"/>
                <a:gd name="connsiteY1" fmla="*/ 32296 h 36364"/>
                <a:gd name="connsiteX2" fmla="*/ 22679 w 22679"/>
                <a:gd name="connsiteY2" fmla="*/ 36365 h 36364"/>
                <a:gd name="connsiteX3" fmla="*/ 0 w 22679"/>
                <a:gd name="connsiteY3" fmla="*/ 36365 h 36364"/>
                <a:gd name="connsiteX4" fmla="*/ 0 w 22679"/>
                <a:gd name="connsiteY4" fmla="*/ 32296 h 36364"/>
                <a:gd name="connsiteX5" fmla="*/ 7488 w 22679"/>
                <a:gd name="connsiteY5" fmla="*/ 24666 h 36364"/>
                <a:gd name="connsiteX6" fmla="*/ 13469 w 22679"/>
                <a:gd name="connsiteY6" fmla="*/ 18471 h 36364"/>
                <a:gd name="connsiteX7" fmla="*/ 16699 w 22679"/>
                <a:gd name="connsiteY7" fmla="*/ 14065 h 36364"/>
                <a:gd name="connsiteX8" fmla="*/ 17632 w 22679"/>
                <a:gd name="connsiteY8" fmla="*/ 10504 h 36364"/>
                <a:gd name="connsiteX9" fmla="*/ 15622 w 22679"/>
                <a:gd name="connsiteY9" fmla="*/ 5861 h 36364"/>
                <a:gd name="connsiteX10" fmla="*/ 10430 w 22679"/>
                <a:gd name="connsiteY10" fmla="*/ 4067 h 36364"/>
                <a:gd name="connsiteX11" fmla="*/ 5622 w 22679"/>
                <a:gd name="connsiteY11" fmla="*/ 4856 h 36364"/>
                <a:gd name="connsiteX12" fmla="*/ 239 w 22679"/>
                <a:gd name="connsiteY12" fmla="*/ 7249 h 36364"/>
                <a:gd name="connsiteX13" fmla="*/ 239 w 22679"/>
                <a:gd name="connsiteY13" fmla="*/ 2368 h 36364"/>
                <a:gd name="connsiteX14" fmla="*/ 5694 w 22679"/>
                <a:gd name="connsiteY14" fmla="*/ 598 h 36364"/>
                <a:gd name="connsiteX15" fmla="*/ 10335 w 22679"/>
                <a:gd name="connsiteY15" fmla="*/ 0 h 36364"/>
                <a:gd name="connsiteX16" fmla="*/ 19187 w 22679"/>
                <a:gd name="connsiteY16" fmla="*/ 2775 h 36364"/>
                <a:gd name="connsiteX17" fmla="*/ 22488 w 22679"/>
                <a:gd name="connsiteY17" fmla="*/ 10191 h 36364"/>
                <a:gd name="connsiteX18" fmla="*/ 21650 w 22679"/>
                <a:gd name="connsiteY18" fmla="*/ 14378 h 36364"/>
                <a:gd name="connsiteX19" fmla="*/ 18660 w 22679"/>
                <a:gd name="connsiteY19" fmla="*/ 19020 h 36364"/>
                <a:gd name="connsiteX20" fmla="*/ 14856 w 22679"/>
                <a:gd name="connsiteY20" fmla="*/ 23036 h 36364"/>
                <a:gd name="connsiteX21" fmla="*/ 5813 w 22679"/>
                <a:gd name="connsiteY21" fmla="*/ 32296 h 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4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5"/>
                  </a:lnTo>
                  <a:lnTo>
                    <a:pt x="0" y="36365"/>
                  </a:lnTo>
                  <a:lnTo>
                    <a:pt x="0" y="32296"/>
                  </a:lnTo>
                  <a:cubicBezTo>
                    <a:pt x="1834" y="30400"/>
                    <a:pt x="4331" y="27855"/>
                    <a:pt x="7488" y="24666"/>
                  </a:cubicBezTo>
                  <a:cubicBezTo>
                    <a:pt x="10662" y="21459"/>
                    <a:pt x="12656" y="19398"/>
                    <a:pt x="13469" y="18471"/>
                  </a:cubicBezTo>
                  <a:cubicBezTo>
                    <a:pt x="15016" y="16729"/>
                    <a:pt x="16092" y="15264"/>
                    <a:pt x="16699" y="14065"/>
                  </a:cubicBezTo>
                  <a:cubicBezTo>
                    <a:pt x="17320" y="12855"/>
                    <a:pt x="17632" y="11668"/>
                    <a:pt x="17632" y="10504"/>
                  </a:cubicBezTo>
                  <a:cubicBezTo>
                    <a:pt x="17632" y="8603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3" y="6180"/>
                    <a:pt x="239" y="7249"/>
                  </a:cubicBezTo>
                  <a:lnTo>
                    <a:pt x="239" y="2368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62"/>
                    <a:pt x="22209" y="13055"/>
                    <a:pt x="21650" y="14378"/>
                  </a:cubicBezTo>
                  <a:cubicBezTo>
                    <a:pt x="21108" y="15683"/>
                    <a:pt x="20111" y="17231"/>
                    <a:pt x="18660" y="19020"/>
                  </a:cubicBezTo>
                  <a:cubicBezTo>
                    <a:pt x="18261" y="19481"/>
                    <a:pt x="16993" y="20821"/>
                    <a:pt x="14856" y="23036"/>
                  </a:cubicBezTo>
                  <a:cubicBezTo>
                    <a:pt x="12719" y="25239"/>
                    <a:pt x="9705" y="28321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B69A5BB1-6005-B1BB-B387-509C8CB1D7B7}"/>
                </a:ext>
              </a:extLst>
            </p:cNvPr>
            <p:cNvSpPr/>
            <p:nvPr/>
          </p:nvSpPr>
          <p:spPr>
            <a:xfrm>
              <a:off x="6100381" y="4660890"/>
              <a:ext cx="23109" cy="36409"/>
            </a:xfrm>
            <a:custGeom>
              <a:avLst/>
              <a:gdLst>
                <a:gd name="connsiteX0" fmla="*/ 1507 w 23109"/>
                <a:gd name="connsiteY0" fmla="*/ 0 h 36409"/>
                <a:gd name="connsiteX1" fmla="*/ 20478 w 23109"/>
                <a:gd name="connsiteY1" fmla="*/ 0 h 36409"/>
                <a:gd name="connsiteX2" fmla="*/ 20478 w 23109"/>
                <a:gd name="connsiteY2" fmla="*/ 4067 h 36409"/>
                <a:gd name="connsiteX3" fmla="*/ 5933 w 23109"/>
                <a:gd name="connsiteY3" fmla="*/ 4067 h 36409"/>
                <a:gd name="connsiteX4" fmla="*/ 5933 w 23109"/>
                <a:gd name="connsiteY4" fmla="*/ 12823 h 36409"/>
                <a:gd name="connsiteX5" fmla="*/ 8038 w 23109"/>
                <a:gd name="connsiteY5" fmla="*/ 12297 h 36409"/>
                <a:gd name="connsiteX6" fmla="*/ 10143 w 23109"/>
                <a:gd name="connsiteY6" fmla="*/ 12102 h 36409"/>
                <a:gd name="connsiteX7" fmla="*/ 19617 w 23109"/>
                <a:gd name="connsiteY7" fmla="*/ 15380 h 36409"/>
                <a:gd name="connsiteX8" fmla="*/ 23109 w 23109"/>
                <a:gd name="connsiteY8" fmla="*/ 24256 h 36409"/>
                <a:gd name="connsiteX9" fmla="*/ 19521 w 23109"/>
                <a:gd name="connsiteY9" fmla="*/ 33227 h 36409"/>
                <a:gd name="connsiteX10" fmla="*/ 9402 w 23109"/>
                <a:gd name="connsiteY10" fmla="*/ 36410 h 36409"/>
                <a:gd name="connsiteX11" fmla="*/ 4808 w 23109"/>
                <a:gd name="connsiteY11" fmla="*/ 36026 h 36409"/>
                <a:gd name="connsiteX12" fmla="*/ 0 w 23109"/>
                <a:gd name="connsiteY12" fmla="*/ 34880 h 36409"/>
                <a:gd name="connsiteX13" fmla="*/ 0 w 23109"/>
                <a:gd name="connsiteY13" fmla="*/ 30026 h 36409"/>
                <a:gd name="connsiteX14" fmla="*/ 4449 w 23109"/>
                <a:gd name="connsiteY14" fmla="*/ 31768 h 36409"/>
                <a:gd name="connsiteX15" fmla="*/ 9306 w 23109"/>
                <a:gd name="connsiteY15" fmla="*/ 32341 h 36409"/>
                <a:gd name="connsiteX16" fmla="*/ 15861 w 23109"/>
                <a:gd name="connsiteY16" fmla="*/ 30167 h 36409"/>
                <a:gd name="connsiteX17" fmla="*/ 18277 w 23109"/>
                <a:gd name="connsiteY17" fmla="*/ 24256 h 36409"/>
                <a:gd name="connsiteX18" fmla="*/ 15861 w 23109"/>
                <a:gd name="connsiteY18" fmla="*/ 18350 h 36409"/>
                <a:gd name="connsiteX19" fmla="*/ 9306 w 23109"/>
                <a:gd name="connsiteY19" fmla="*/ 16171 h 36409"/>
                <a:gd name="connsiteX20" fmla="*/ 5430 w 23109"/>
                <a:gd name="connsiteY20" fmla="*/ 16602 h 36409"/>
                <a:gd name="connsiteX21" fmla="*/ 1507 w 23109"/>
                <a:gd name="connsiteY21" fmla="*/ 17943 h 36409"/>
                <a:gd name="connsiteX22" fmla="*/ 1507 w 23109"/>
                <a:gd name="connsiteY22" fmla="*/ 0 h 3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9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3"/>
                  </a:lnTo>
                  <a:cubicBezTo>
                    <a:pt x="6634" y="12581"/>
                    <a:pt x="7336" y="12409"/>
                    <a:pt x="8038" y="12297"/>
                  </a:cubicBezTo>
                  <a:cubicBezTo>
                    <a:pt x="8740" y="12167"/>
                    <a:pt x="9441" y="12102"/>
                    <a:pt x="10143" y="12102"/>
                  </a:cubicBezTo>
                  <a:cubicBezTo>
                    <a:pt x="14130" y="12102"/>
                    <a:pt x="17288" y="13195"/>
                    <a:pt x="19617" y="15380"/>
                  </a:cubicBezTo>
                  <a:cubicBezTo>
                    <a:pt x="21945" y="17565"/>
                    <a:pt x="23109" y="20524"/>
                    <a:pt x="23109" y="24256"/>
                  </a:cubicBezTo>
                  <a:cubicBezTo>
                    <a:pt x="23109" y="28101"/>
                    <a:pt x="21913" y="31095"/>
                    <a:pt x="19521" y="33227"/>
                  </a:cubicBezTo>
                  <a:cubicBezTo>
                    <a:pt x="17129" y="35347"/>
                    <a:pt x="13756" y="36410"/>
                    <a:pt x="9402" y="36410"/>
                  </a:cubicBezTo>
                  <a:cubicBezTo>
                    <a:pt x="7902" y="36410"/>
                    <a:pt x="6372" y="36280"/>
                    <a:pt x="4808" y="36026"/>
                  </a:cubicBezTo>
                  <a:cubicBezTo>
                    <a:pt x="3262" y="35772"/>
                    <a:pt x="1659" y="35394"/>
                    <a:pt x="0" y="34880"/>
                  </a:cubicBezTo>
                  <a:lnTo>
                    <a:pt x="0" y="30026"/>
                  </a:lnTo>
                  <a:cubicBezTo>
                    <a:pt x="1436" y="30805"/>
                    <a:pt x="2919" y="31384"/>
                    <a:pt x="4449" y="31768"/>
                  </a:cubicBezTo>
                  <a:cubicBezTo>
                    <a:pt x="5981" y="32152"/>
                    <a:pt x="7599" y="32341"/>
                    <a:pt x="9306" y="32341"/>
                  </a:cubicBezTo>
                  <a:cubicBezTo>
                    <a:pt x="12065" y="32341"/>
                    <a:pt x="14250" y="31614"/>
                    <a:pt x="15861" y="30167"/>
                  </a:cubicBezTo>
                  <a:cubicBezTo>
                    <a:pt x="17472" y="28715"/>
                    <a:pt x="18277" y="26742"/>
                    <a:pt x="18277" y="24256"/>
                  </a:cubicBezTo>
                  <a:cubicBezTo>
                    <a:pt x="18277" y="21770"/>
                    <a:pt x="17472" y="19797"/>
                    <a:pt x="15861" y="18350"/>
                  </a:cubicBezTo>
                  <a:cubicBezTo>
                    <a:pt x="14250" y="16898"/>
                    <a:pt x="12065" y="16171"/>
                    <a:pt x="9306" y="16171"/>
                  </a:cubicBezTo>
                  <a:cubicBezTo>
                    <a:pt x="8014" y="16171"/>
                    <a:pt x="6722" y="16313"/>
                    <a:pt x="5430" y="16602"/>
                  </a:cubicBezTo>
                  <a:cubicBezTo>
                    <a:pt x="4155" y="16892"/>
                    <a:pt x="2847" y="17335"/>
                    <a:pt x="1507" y="17943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D8B5DEDC-020B-303F-3B1E-0C7D199A767F}"/>
                </a:ext>
              </a:extLst>
            </p:cNvPr>
            <p:cNvSpPr/>
            <p:nvPr/>
          </p:nvSpPr>
          <p:spPr>
            <a:xfrm>
              <a:off x="6020885" y="4470671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5E4CBE46-C1E9-3A19-83F0-4C82A9EF7078}"/>
                </a:ext>
              </a:extLst>
            </p:cNvPr>
            <p:cNvSpPr/>
            <p:nvPr/>
          </p:nvSpPr>
          <p:spPr>
            <a:xfrm>
              <a:off x="6054066" y="4500958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8DEC837A-7FE6-0D35-87D6-38361DAFE17C}"/>
                </a:ext>
              </a:extLst>
            </p:cNvPr>
            <p:cNvSpPr/>
            <p:nvPr/>
          </p:nvSpPr>
          <p:spPr>
            <a:xfrm>
              <a:off x="6068181" y="4471317"/>
              <a:ext cx="23109" cy="36410"/>
            </a:xfrm>
            <a:custGeom>
              <a:avLst/>
              <a:gdLst>
                <a:gd name="connsiteX0" fmla="*/ 1507 w 23109"/>
                <a:gd name="connsiteY0" fmla="*/ 0 h 36410"/>
                <a:gd name="connsiteX1" fmla="*/ 20478 w 23109"/>
                <a:gd name="connsiteY1" fmla="*/ 0 h 36410"/>
                <a:gd name="connsiteX2" fmla="*/ 20478 w 23109"/>
                <a:gd name="connsiteY2" fmla="*/ 4067 h 36410"/>
                <a:gd name="connsiteX3" fmla="*/ 5933 w 23109"/>
                <a:gd name="connsiteY3" fmla="*/ 4067 h 36410"/>
                <a:gd name="connsiteX4" fmla="*/ 5933 w 23109"/>
                <a:gd name="connsiteY4" fmla="*/ 12823 h 36410"/>
                <a:gd name="connsiteX5" fmla="*/ 8038 w 23109"/>
                <a:gd name="connsiteY5" fmla="*/ 12297 h 36410"/>
                <a:gd name="connsiteX6" fmla="*/ 10143 w 23109"/>
                <a:gd name="connsiteY6" fmla="*/ 12105 h 36410"/>
                <a:gd name="connsiteX7" fmla="*/ 19617 w 23109"/>
                <a:gd name="connsiteY7" fmla="*/ 15383 h 36410"/>
                <a:gd name="connsiteX8" fmla="*/ 23109 w 23109"/>
                <a:gd name="connsiteY8" fmla="*/ 24258 h 36410"/>
                <a:gd name="connsiteX9" fmla="*/ 19521 w 23109"/>
                <a:gd name="connsiteY9" fmla="*/ 33229 h 36410"/>
                <a:gd name="connsiteX10" fmla="*/ 9402 w 23109"/>
                <a:gd name="connsiteY10" fmla="*/ 36411 h 36410"/>
                <a:gd name="connsiteX11" fmla="*/ 4808 w 23109"/>
                <a:gd name="connsiteY11" fmla="*/ 36028 h 36410"/>
                <a:gd name="connsiteX12" fmla="*/ 0 w 23109"/>
                <a:gd name="connsiteY12" fmla="*/ 34880 h 36410"/>
                <a:gd name="connsiteX13" fmla="*/ 0 w 23109"/>
                <a:gd name="connsiteY13" fmla="*/ 30023 h 36410"/>
                <a:gd name="connsiteX14" fmla="*/ 4449 w 23109"/>
                <a:gd name="connsiteY14" fmla="*/ 31770 h 36410"/>
                <a:gd name="connsiteX15" fmla="*/ 9306 w 23109"/>
                <a:gd name="connsiteY15" fmla="*/ 32344 h 36410"/>
                <a:gd name="connsiteX16" fmla="*/ 15861 w 23109"/>
                <a:gd name="connsiteY16" fmla="*/ 30167 h 36410"/>
                <a:gd name="connsiteX17" fmla="*/ 18277 w 23109"/>
                <a:gd name="connsiteY17" fmla="*/ 24258 h 36410"/>
                <a:gd name="connsiteX18" fmla="*/ 15861 w 23109"/>
                <a:gd name="connsiteY18" fmla="*/ 18349 h 36410"/>
                <a:gd name="connsiteX19" fmla="*/ 9306 w 23109"/>
                <a:gd name="connsiteY19" fmla="*/ 16172 h 36410"/>
                <a:gd name="connsiteX20" fmla="*/ 5430 w 23109"/>
                <a:gd name="connsiteY20" fmla="*/ 16602 h 36410"/>
                <a:gd name="connsiteX21" fmla="*/ 1507 w 23109"/>
                <a:gd name="connsiteY21" fmla="*/ 17942 h 36410"/>
                <a:gd name="connsiteX22" fmla="*/ 1507 w 23109"/>
                <a:gd name="connsiteY22" fmla="*/ 0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10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3"/>
                  </a:lnTo>
                  <a:cubicBezTo>
                    <a:pt x="6634" y="12584"/>
                    <a:pt x="7336" y="12408"/>
                    <a:pt x="8038" y="12297"/>
                  </a:cubicBezTo>
                  <a:cubicBezTo>
                    <a:pt x="8740" y="12169"/>
                    <a:pt x="9441" y="12105"/>
                    <a:pt x="10143" y="12105"/>
                  </a:cubicBezTo>
                  <a:cubicBezTo>
                    <a:pt x="14130" y="12105"/>
                    <a:pt x="17288" y="13198"/>
                    <a:pt x="19617" y="15383"/>
                  </a:cubicBezTo>
                  <a:cubicBezTo>
                    <a:pt x="21945" y="17567"/>
                    <a:pt x="23109" y="20526"/>
                    <a:pt x="23109" y="24258"/>
                  </a:cubicBezTo>
                  <a:cubicBezTo>
                    <a:pt x="23109" y="28102"/>
                    <a:pt x="21913" y="31092"/>
                    <a:pt x="19521" y="33229"/>
                  </a:cubicBezTo>
                  <a:cubicBezTo>
                    <a:pt x="17129" y="35350"/>
                    <a:pt x="13756" y="36411"/>
                    <a:pt x="9402" y="36411"/>
                  </a:cubicBezTo>
                  <a:cubicBezTo>
                    <a:pt x="7902" y="36411"/>
                    <a:pt x="6372" y="36283"/>
                    <a:pt x="4808" y="36028"/>
                  </a:cubicBezTo>
                  <a:cubicBezTo>
                    <a:pt x="3261" y="35773"/>
                    <a:pt x="1658" y="35390"/>
                    <a:pt x="0" y="34880"/>
                  </a:cubicBezTo>
                  <a:lnTo>
                    <a:pt x="0" y="30023"/>
                  </a:lnTo>
                  <a:cubicBezTo>
                    <a:pt x="1435" y="30805"/>
                    <a:pt x="2918" y="31387"/>
                    <a:pt x="4449" y="31770"/>
                  </a:cubicBezTo>
                  <a:cubicBezTo>
                    <a:pt x="5981" y="32152"/>
                    <a:pt x="7599" y="32344"/>
                    <a:pt x="9306" y="32344"/>
                  </a:cubicBezTo>
                  <a:cubicBezTo>
                    <a:pt x="12065" y="32344"/>
                    <a:pt x="14250" y="31618"/>
                    <a:pt x="15861" y="30167"/>
                  </a:cubicBezTo>
                  <a:cubicBezTo>
                    <a:pt x="17471" y="28716"/>
                    <a:pt x="18277" y="26746"/>
                    <a:pt x="18277" y="24258"/>
                  </a:cubicBezTo>
                  <a:cubicBezTo>
                    <a:pt x="18277" y="21770"/>
                    <a:pt x="17471" y="19800"/>
                    <a:pt x="15861" y="18349"/>
                  </a:cubicBezTo>
                  <a:cubicBezTo>
                    <a:pt x="14250" y="16898"/>
                    <a:pt x="12065" y="16172"/>
                    <a:pt x="9306" y="16172"/>
                  </a:cubicBezTo>
                  <a:cubicBezTo>
                    <a:pt x="8014" y="16172"/>
                    <a:pt x="6722" y="16315"/>
                    <a:pt x="5430" y="16602"/>
                  </a:cubicBezTo>
                  <a:cubicBezTo>
                    <a:pt x="4154" y="16890"/>
                    <a:pt x="2846" y="17336"/>
                    <a:pt x="1507" y="17942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5750E035-686D-92D1-0B12-BAAF23339ED2}"/>
                </a:ext>
              </a:extLst>
            </p:cNvPr>
            <p:cNvSpPr/>
            <p:nvPr/>
          </p:nvSpPr>
          <p:spPr>
            <a:xfrm>
              <a:off x="6098802" y="4470671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8172A240-5D98-3623-491F-098E3697725F}"/>
                </a:ext>
              </a:extLst>
            </p:cNvPr>
            <p:cNvSpPr/>
            <p:nvPr/>
          </p:nvSpPr>
          <p:spPr>
            <a:xfrm>
              <a:off x="6021914" y="4281098"/>
              <a:ext cx="24688" cy="37056"/>
            </a:xfrm>
            <a:custGeom>
              <a:avLst/>
              <a:gdLst>
                <a:gd name="connsiteX0" fmla="*/ 12344 w 24688"/>
                <a:gd name="connsiteY0" fmla="*/ 3827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7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6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7"/>
                  </a:moveTo>
                  <a:cubicBezTo>
                    <a:pt x="9856" y="3827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6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6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2"/>
                    <a:pt x="23628" y="29146"/>
                    <a:pt x="21507" y="32320"/>
                  </a:cubicBezTo>
                  <a:cubicBezTo>
                    <a:pt x="19402" y="35478"/>
                    <a:pt x="16347" y="37056"/>
                    <a:pt x="12344" y="37056"/>
                  </a:cubicBezTo>
                  <a:cubicBezTo>
                    <a:pt x="8341" y="37056"/>
                    <a:pt x="5279" y="35478"/>
                    <a:pt x="3158" y="32320"/>
                  </a:cubicBezTo>
                  <a:cubicBezTo>
                    <a:pt x="1052" y="29146"/>
                    <a:pt x="0" y="24552"/>
                    <a:pt x="0" y="18540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518360AD-A0B6-A4EA-E892-55D4B0FD9C30}"/>
                </a:ext>
              </a:extLst>
            </p:cNvPr>
            <p:cNvSpPr/>
            <p:nvPr/>
          </p:nvSpPr>
          <p:spPr>
            <a:xfrm>
              <a:off x="6055095" y="431138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154ABF04-199A-01D3-A68C-A1C19AA2DA0B}"/>
                </a:ext>
              </a:extLst>
            </p:cNvPr>
            <p:cNvSpPr/>
            <p:nvPr/>
          </p:nvSpPr>
          <p:spPr>
            <a:xfrm>
              <a:off x="6069449" y="4281744"/>
              <a:ext cx="22965" cy="35716"/>
            </a:xfrm>
            <a:custGeom>
              <a:avLst/>
              <a:gdLst>
                <a:gd name="connsiteX0" fmla="*/ 0 w 22965"/>
                <a:gd name="connsiteY0" fmla="*/ 0 h 35716"/>
                <a:gd name="connsiteX1" fmla="*/ 22966 w 22965"/>
                <a:gd name="connsiteY1" fmla="*/ 0 h 35716"/>
                <a:gd name="connsiteX2" fmla="*/ 22966 w 22965"/>
                <a:gd name="connsiteY2" fmla="*/ 2057 h 35716"/>
                <a:gd name="connsiteX3" fmla="*/ 9999 w 22965"/>
                <a:gd name="connsiteY3" fmla="*/ 35717 h 35716"/>
                <a:gd name="connsiteX4" fmla="*/ 4952 w 22965"/>
                <a:gd name="connsiteY4" fmla="*/ 35717 h 35716"/>
                <a:gd name="connsiteX5" fmla="*/ 17152 w 22965"/>
                <a:gd name="connsiteY5" fmla="*/ 4067 h 35716"/>
                <a:gd name="connsiteX6" fmla="*/ 0 w 22965"/>
                <a:gd name="connsiteY6" fmla="*/ 4067 h 35716"/>
                <a:gd name="connsiteX7" fmla="*/ 0 w 22965"/>
                <a:gd name="connsiteY7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5" h="35716">
                  <a:moveTo>
                    <a:pt x="0" y="0"/>
                  </a:moveTo>
                  <a:lnTo>
                    <a:pt x="22966" y="0"/>
                  </a:lnTo>
                  <a:lnTo>
                    <a:pt x="22966" y="2057"/>
                  </a:lnTo>
                  <a:lnTo>
                    <a:pt x="9999" y="35717"/>
                  </a:lnTo>
                  <a:lnTo>
                    <a:pt x="4952" y="35717"/>
                  </a:lnTo>
                  <a:lnTo>
                    <a:pt x="17152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EA00C76C-01D1-DF66-B552-D020834D7DE0}"/>
                </a:ext>
              </a:extLst>
            </p:cNvPr>
            <p:cNvSpPr/>
            <p:nvPr/>
          </p:nvSpPr>
          <p:spPr>
            <a:xfrm>
              <a:off x="6100381" y="4281744"/>
              <a:ext cx="23109" cy="36410"/>
            </a:xfrm>
            <a:custGeom>
              <a:avLst/>
              <a:gdLst>
                <a:gd name="connsiteX0" fmla="*/ 1507 w 23109"/>
                <a:gd name="connsiteY0" fmla="*/ 0 h 36410"/>
                <a:gd name="connsiteX1" fmla="*/ 20478 w 23109"/>
                <a:gd name="connsiteY1" fmla="*/ 0 h 36410"/>
                <a:gd name="connsiteX2" fmla="*/ 20478 w 23109"/>
                <a:gd name="connsiteY2" fmla="*/ 4067 h 36410"/>
                <a:gd name="connsiteX3" fmla="*/ 5933 w 23109"/>
                <a:gd name="connsiteY3" fmla="*/ 4067 h 36410"/>
                <a:gd name="connsiteX4" fmla="*/ 5933 w 23109"/>
                <a:gd name="connsiteY4" fmla="*/ 12823 h 36410"/>
                <a:gd name="connsiteX5" fmla="*/ 8038 w 23109"/>
                <a:gd name="connsiteY5" fmla="*/ 12296 h 36410"/>
                <a:gd name="connsiteX6" fmla="*/ 10143 w 23109"/>
                <a:gd name="connsiteY6" fmla="*/ 12105 h 36410"/>
                <a:gd name="connsiteX7" fmla="*/ 19617 w 23109"/>
                <a:gd name="connsiteY7" fmla="*/ 15382 h 36410"/>
                <a:gd name="connsiteX8" fmla="*/ 23109 w 23109"/>
                <a:gd name="connsiteY8" fmla="*/ 24258 h 36410"/>
                <a:gd name="connsiteX9" fmla="*/ 19521 w 23109"/>
                <a:gd name="connsiteY9" fmla="*/ 33229 h 36410"/>
                <a:gd name="connsiteX10" fmla="*/ 9402 w 23109"/>
                <a:gd name="connsiteY10" fmla="*/ 36410 h 36410"/>
                <a:gd name="connsiteX11" fmla="*/ 4808 w 23109"/>
                <a:gd name="connsiteY11" fmla="*/ 36028 h 36410"/>
                <a:gd name="connsiteX12" fmla="*/ 0 w 23109"/>
                <a:gd name="connsiteY12" fmla="*/ 34880 h 36410"/>
                <a:gd name="connsiteX13" fmla="*/ 0 w 23109"/>
                <a:gd name="connsiteY13" fmla="*/ 30023 h 36410"/>
                <a:gd name="connsiteX14" fmla="*/ 4449 w 23109"/>
                <a:gd name="connsiteY14" fmla="*/ 31770 h 36410"/>
                <a:gd name="connsiteX15" fmla="*/ 9306 w 23109"/>
                <a:gd name="connsiteY15" fmla="*/ 32344 h 36410"/>
                <a:gd name="connsiteX16" fmla="*/ 15861 w 23109"/>
                <a:gd name="connsiteY16" fmla="*/ 30167 h 36410"/>
                <a:gd name="connsiteX17" fmla="*/ 18277 w 23109"/>
                <a:gd name="connsiteY17" fmla="*/ 24258 h 36410"/>
                <a:gd name="connsiteX18" fmla="*/ 15861 w 23109"/>
                <a:gd name="connsiteY18" fmla="*/ 18349 h 36410"/>
                <a:gd name="connsiteX19" fmla="*/ 9306 w 23109"/>
                <a:gd name="connsiteY19" fmla="*/ 16172 h 36410"/>
                <a:gd name="connsiteX20" fmla="*/ 5430 w 23109"/>
                <a:gd name="connsiteY20" fmla="*/ 16602 h 36410"/>
                <a:gd name="connsiteX21" fmla="*/ 1507 w 23109"/>
                <a:gd name="connsiteY21" fmla="*/ 17942 h 36410"/>
                <a:gd name="connsiteX22" fmla="*/ 1507 w 23109"/>
                <a:gd name="connsiteY22" fmla="*/ 0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10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3"/>
                  </a:lnTo>
                  <a:cubicBezTo>
                    <a:pt x="6634" y="12584"/>
                    <a:pt x="7336" y="12408"/>
                    <a:pt x="8038" y="12296"/>
                  </a:cubicBezTo>
                  <a:cubicBezTo>
                    <a:pt x="8740" y="12168"/>
                    <a:pt x="9441" y="12105"/>
                    <a:pt x="10143" y="12105"/>
                  </a:cubicBezTo>
                  <a:cubicBezTo>
                    <a:pt x="14130" y="12105"/>
                    <a:pt x="17288" y="13197"/>
                    <a:pt x="19617" y="15382"/>
                  </a:cubicBezTo>
                  <a:cubicBezTo>
                    <a:pt x="21945" y="17567"/>
                    <a:pt x="23109" y="20526"/>
                    <a:pt x="23109" y="24258"/>
                  </a:cubicBezTo>
                  <a:cubicBezTo>
                    <a:pt x="23109" y="28102"/>
                    <a:pt x="21913" y="31092"/>
                    <a:pt x="19521" y="33229"/>
                  </a:cubicBezTo>
                  <a:cubicBezTo>
                    <a:pt x="17129" y="35350"/>
                    <a:pt x="13756" y="36410"/>
                    <a:pt x="9402" y="36410"/>
                  </a:cubicBezTo>
                  <a:cubicBezTo>
                    <a:pt x="7902" y="36410"/>
                    <a:pt x="6372" y="36283"/>
                    <a:pt x="4808" y="36028"/>
                  </a:cubicBezTo>
                  <a:cubicBezTo>
                    <a:pt x="3262" y="35772"/>
                    <a:pt x="1659" y="35390"/>
                    <a:pt x="0" y="34880"/>
                  </a:cubicBezTo>
                  <a:lnTo>
                    <a:pt x="0" y="30023"/>
                  </a:lnTo>
                  <a:cubicBezTo>
                    <a:pt x="1436" y="30805"/>
                    <a:pt x="2919" y="31387"/>
                    <a:pt x="4449" y="31770"/>
                  </a:cubicBezTo>
                  <a:cubicBezTo>
                    <a:pt x="5981" y="32152"/>
                    <a:pt x="7599" y="32344"/>
                    <a:pt x="9306" y="32344"/>
                  </a:cubicBezTo>
                  <a:cubicBezTo>
                    <a:pt x="12065" y="32344"/>
                    <a:pt x="14250" y="31618"/>
                    <a:pt x="15861" y="30167"/>
                  </a:cubicBezTo>
                  <a:cubicBezTo>
                    <a:pt x="17472" y="28715"/>
                    <a:pt x="18277" y="26746"/>
                    <a:pt x="18277" y="24258"/>
                  </a:cubicBezTo>
                  <a:cubicBezTo>
                    <a:pt x="18277" y="21770"/>
                    <a:pt x="17472" y="19800"/>
                    <a:pt x="15861" y="18349"/>
                  </a:cubicBezTo>
                  <a:cubicBezTo>
                    <a:pt x="14250" y="16898"/>
                    <a:pt x="12065" y="16172"/>
                    <a:pt x="9306" y="16172"/>
                  </a:cubicBezTo>
                  <a:cubicBezTo>
                    <a:pt x="8014" y="16172"/>
                    <a:pt x="6722" y="16315"/>
                    <a:pt x="5430" y="16602"/>
                  </a:cubicBezTo>
                  <a:cubicBezTo>
                    <a:pt x="4155" y="16889"/>
                    <a:pt x="2847" y="17336"/>
                    <a:pt x="1507" y="17942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BEE9BAB3-2F06-26DF-C941-DF11F3286E00}"/>
                </a:ext>
              </a:extLst>
            </p:cNvPr>
            <p:cNvSpPr/>
            <p:nvPr/>
          </p:nvSpPr>
          <p:spPr>
            <a:xfrm>
              <a:off x="6023038" y="4092171"/>
              <a:ext cx="21267" cy="35716"/>
            </a:xfrm>
            <a:custGeom>
              <a:avLst/>
              <a:gdLst>
                <a:gd name="connsiteX0" fmla="*/ 694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2 h 35716"/>
                <a:gd name="connsiteX3" fmla="*/ 0 w 21267"/>
                <a:gd name="connsiteY3" fmla="*/ 6124 h 35716"/>
                <a:gd name="connsiteX4" fmla="*/ 0 w 21267"/>
                <a:gd name="connsiteY4" fmla="*/ 1722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8 w 21267"/>
                <a:gd name="connsiteY8" fmla="*/ 31650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50"/>
                  </a:moveTo>
                  <a:lnTo>
                    <a:pt x="8588" y="31650"/>
                  </a:lnTo>
                  <a:lnTo>
                    <a:pt x="8588" y="4402"/>
                  </a:lnTo>
                  <a:lnTo>
                    <a:pt x="0" y="6124"/>
                  </a:lnTo>
                  <a:lnTo>
                    <a:pt x="0" y="1722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8" y="31650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65C724D-5258-B2A9-E8C4-B75B7D4B36AA}"/>
                </a:ext>
              </a:extLst>
            </p:cNvPr>
            <p:cNvSpPr/>
            <p:nvPr/>
          </p:nvSpPr>
          <p:spPr>
            <a:xfrm>
              <a:off x="6054066" y="41218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8CC424BE-12A3-C45C-C6F6-C2DEC6E20A7C}"/>
                </a:ext>
              </a:extLst>
            </p:cNvPr>
            <p:cNvSpPr/>
            <p:nvPr/>
          </p:nvSpPr>
          <p:spPr>
            <a:xfrm>
              <a:off x="6067630" y="40915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0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752F3E7A-052A-A1FC-CA78-890D32429E39}"/>
                </a:ext>
              </a:extLst>
            </p:cNvPr>
            <p:cNvSpPr/>
            <p:nvPr/>
          </p:nvSpPr>
          <p:spPr>
            <a:xfrm>
              <a:off x="6098802" y="40915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CE0ECAE6-B7D5-BC2A-3BC5-627FE7709B45}"/>
                </a:ext>
              </a:extLst>
            </p:cNvPr>
            <p:cNvSpPr/>
            <p:nvPr/>
          </p:nvSpPr>
          <p:spPr>
            <a:xfrm>
              <a:off x="5964127" y="4518472"/>
              <a:ext cx="25672" cy="37513"/>
            </a:xfrm>
            <a:custGeom>
              <a:avLst/>
              <a:gdLst>
                <a:gd name="connsiteX0" fmla="*/ 3956 w 25672"/>
                <a:gd name="connsiteY0" fmla="*/ 0 h 37513"/>
                <a:gd name="connsiteX1" fmla="*/ 10789 w 25672"/>
                <a:gd name="connsiteY1" fmla="*/ 1162 h 37513"/>
                <a:gd name="connsiteX2" fmla="*/ 18701 w 25672"/>
                <a:gd name="connsiteY2" fmla="*/ 3735 h 37513"/>
                <a:gd name="connsiteX3" fmla="*/ 25673 w 25672"/>
                <a:gd name="connsiteY3" fmla="*/ 11951 h 37513"/>
                <a:gd name="connsiteX4" fmla="*/ 25617 w 25672"/>
                <a:gd name="connsiteY4" fmla="*/ 13224 h 37513"/>
                <a:gd name="connsiteX5" fmla="*/ 25313 w 25672"/>
                <a:gd name="connsiteY5" fmla="*/ 14746 h 37513"/>
                <a:gd name="connsiteX6" fmla="*/ 24677 w 25672"/>
                <a:gd name="connsiteY6" fmla="*/ 16405 h 37513"/>
                <a:gd name="connsiteX7" fmla="*/ 23487 w 25672"/>
                <a:gd name="connsiteY7" fmla="*/ 17899 h 37513"/>
                <a:gd name="connsiteX8" fmla="*/ 21689 w 25672"/>
                <a:gd name="connsiteY8" fmla="*/ 19033 h 37513"/>
                <a:gd name="connsiteX9" fmla="*/ 25673 w 25672"/>
                <a:gd name="connsiteY9" fmla="*/ 24926 h 37513"/>
                <a:gd name="connsiteX10" fmla="*/ 23902 w 25672"/>
                <a:gd name="connsiteY10" fmla="*/ 30708 h 37513"/>
                <a:gd name="connsiteX11" fmla="*/ 18508 w 25672"/>
                <a:gd name="connsiteY11" fmla="*/ 32976 h 37513"/>
                <a:gd name="connsiteX12" fmla="*/ 14469 w 25672"/>
                <a:gd name="connsiteY12" fmla="*/ 32312 h 37513"/>
                <a:gd name="connsiteX13" fmla="*/ 7082 w 25672"/>
                <a:gd name="connsiteY13" fmla="*/ 29795 h 37513"/>
                <a:gd name="connsiteX14" fmla="*/ 3098 w 25672"/>
                <a:gd name="connsiteY14" fmla="*/ 28771 h 37513"/>
                <a:gd name="connsiteX15" fmla="*/ 2047 w 25672"/>
                <a:gd name="connsiteY15" fmla="*/ 28910 h 37513"/>
                <a:gd name="connsiteX16" fmla="*/ 1494 w 25672"/>
                <a:gd name="connsiteY16" fmla="*/ 29325 h 37513"/>
                <a:gd name="connsiteX17" fmla="*/ 1300 w 25672"/>
                <a:gd name="connsiteY17" fmla="*/ 29739 h 37513"/>
                <a:gd name="connsiteX18" fmla="*/ 1245 w 25672"/>
                <a:gd name="connsiteY18" fmla="*/ 30182 h 37513"/>
                <a:gd name="connsiteX19" fmla="*/ 2932 w 25672"/>
                <a:gd name="connsiteY19" fmla="*/ 33336 h 37513"/>
                <a:gd name="connsiteX20" fmla="*/ 8272 w 25672"/>
                <a:gd name="connsiteY20" fmla="*/ 35909 h 37513"/>
                <a:gd name="connsiteX21" fmla="*/ 9129 w 25672"/>
                <a:gd name="connsiteY21" fmla="*/ 36269 h 37513"/>
                <a:gd name="connsiteX22" fmla="*/ 9295 w 25672"/>
                <a:gd name="connsiteY22" fmla="*/ 36822 h 37513"/>
                <a:gd name="connsiteX23" fmla="*/ 8714 w 25672"/>
                <a:gd name="connsiteY23" fmla="*/ 37513 h 37513"/>
                <a:gd name="connsiteX24" fmla="*/ 7635 w 25672"/>
                <a:gd name="connsiteY24" fmla="*/ 37264 h 37513"/>
                <a:gd name="connsiteX25" fmla="*/ 5450 w 25672"/>
                <a:gd name="connsiteY25" fmla="*/ 36434 h 37513"/>
                <a:gd name="connsiteX26" fmla="*/ 2932 w 25672"/>
                <a:gd name="connsiteY26" fmla="*/ 34996 h 37513"/>
                <a:gd name="connsiteX27" fmla="*/ 858 w 25672"/>
                <a:gd name="connsiteY27" fmla="*/ 32866 h 37513"/>
                <a:gd name="connsiteX28" fmla="*/ 0 w 25672"/>
                <a:gd name="connsiteY28" fmla="*/ 30016 h 37513"/>
                <a:gd name="connsiteX29" fmla="*/ 1356 w 25672"/>
                <a:gd name="connsiteY29" fmla="*/ 26669 h 37513"/>
                <a:gd name="connsiteX30" fmla="*/ 4648 w 25672"/>
                <a:gd name="connsiteY30" fmla="*/ 25369 h 37513"/>
                <a:gd name="connsiteX31" fmla="*/ 5810 w 25672"/>
                <a:gd name="connsiteY31" fmla="*/ 25507 h 37513"/>
                <a:gd name="connsiteX32" fmla="*/ 6778 w 25672"/>
                <a:gd name="connsiteY32" fmla="*/ 25784 h 37513"/>
                <a:gd name="connsiteX33" fmla="*/ 8272 w 25672"/>
                <a:gd name="connsiteY33" fmla="*/ 26337 h 37513"/>
                <a:gd name="connsiteX34" fmla="*/ 15354 w 25672"/>
                <a:gd name="connsiteY34" fmla="*/ 28744 h 37513"/>
                <a:gd name="connsiteX35" fmla="*/ 19255 w 25672"/>
                <a:gd name="connsiteY35" fmla="*/ 29297 h 37513"/>
                <a:gd name="connsiteX36" fmla="*/ 20195 w 25672"/>
                <a:gd name="connsiteY36" fmla="*/ 29269 h 37513"/>
                <a:gd name="connsiteX37" fmla="*/ 21468 w 25672"/>
                <a:gd name="connsiteY37" fmla="*/ 29020 h 37513"/>
                <a:gd name="connsiteX38" fmla="*/ 22906 w 25672"/>
                <a:gd name="connsiteY38" fmla="*/ 28328 h 37513"/>
                <a:gd name="connsiteX39" fmla="*/ 23930 w 25672"/>
                <a:gd name="connsiteY39" fmla="*/ 26973 h 37513"/>
                <a:gd name="connsiteX40" fmla="*/ 24400 w 25672"/>
                <a:gd name="connsiteY40" fmla="*/ 24760 h 37513"/>
                <a:gd name="connsiteX41" fmla="*/ 19642 w 25672"/>
                <a:gd name="connsiteY41" fmla="*/ 19532 h 37513"/>
                <a:gd name="connsiteX42" fmla="*/ 18646 w 25672"/>
                <a:gd name="connsiteY42" fmla="*/ 19586 h 37513"/>
                <a:gd name="connsiteX43" fmla="*/ 14884 w 25672"/>
                <a:gd name="connsiteY43" fmla="*/ 19089 h 37513"/>
                <a:gd name="connsiteX44" fmla="*/ 11204 w 25672"/>
                <a:gd name="connsiteY44" fmla="*/ 18148 h 37513"/>
                <a:gd name="connsiteX45" fmla="*/ 5201 w 25672"/>
                <a:gd name="connsiteY45" fmla="*/ 16654 h 37513"/>
                <a:gd name="connsiteX46" fmla="*/ 2213 w 25672"/>
                <a:gd name="connsiteY46" fmla="*/ 15852 h 37513"/>
                <a:gd name="connsiteX47" fmla="*/ 1024 w 25672"/>
                <a:gd name="connsiteY47" fmla="*/ 14966 h 37513"/>
                <a:gd name="connsiteX48" fmla="*/ 609 w 25672"/>
                <a:gd name="connsiteY48" fmla="*/ 13749 h 37513"/>
                <a:gd name="connsiteX49" fmla="*/ 1024 w 25672"/>
                <a:gd name="connsiteY49" fmla="*/ 12588 h 37513"/>
                <a:gd name="connsiteX50" fmla="*/ 2158 w 25672"/>
                <a:gd name="connsiteY50" fmla="*/ 12117 h 37513"/>
                <a:gd name="connsiteX51" fmla="*/ 2932 w 25672"/>
                <a:gd name="connsiteY51" fmla="*/ 12283 h 37513"/>
                <a:gd name="connsiteX52" fmla="*/ 4454 w 25672"/>
                <a:gd name="connsiteY52" fmla="*/ 12643 h 37513"/>
                <a:gd name="connsiteX53" fmla="*/ 5837 w 25672"/>
                <a:gd name="connsiteY53" fmla="*/ 12975 h 37513"/>
                <a:gd name="connsiteX54" fmla="*/ 15354 w 25672"/>
                <a:gd name="connsiteY54" fmla="*/ 15354 h 37513"/>
                <a:gd name="connsiteX55" fmla="*/ 19476 w 25672"/>
                <a:gd name="connsiteY55" fmla="*/ 15963 h 37513"/>
                <a:gd name="connsiteX56" fmla="*/ 23155 w 25672"/>
                <a:gd name="connsiteY56" fmla="*/ 14884 h 37513"/>
                <a:gd name="connsiteX57" fmla="*/ 24400 w 25672"/>
                <a:gd name="connsiteY57" fmla="*/ 11785 h 37513"/>
                <a:gd name="connsiteX58" fmla="*/ 19421 w 25672"/>
                <a:gd name="connsiteY58" fmla="*/ 5561 h 37513"/>
                <a:gd name="connsiteX59" fmla="*/ 13888 w 25672"/>
                <a:gd name="connsiteY59" fmla="*/ 3458 h 37513"/>
                <a:gd name="connsiteX60" fmla="*/ 9046 w 25672"/>
                <a:gd name="connsiteY60" fmla="*/ 2435 h 37513"/>
                <a:gd name="connsiteX61" fmla="*/ 4233 w 25672"/>
                <a:gd name="connsiteY61" fmla="*/ 4482 h 37513"/>
                <a:gd name="connsiteX62" fmla="*/ 3541 w 25672"/>
                <a:gd name="connsiteY62" fmla="*/ 5118 h 37513"/>
                <a:gd name="connsiteX63" fmla="*/ 2711 w 25672"/>
                <a:gd name="connsiteY63" fmla="*/ 5311 h 37513"/>
                <a:gd name="connsiteX64" fmla="*/ 885 w 25672"/>
                <a:gd name="connsiteY64" fmla="*/ 4426 h 37513"/>
                <a:gd name="connsiteX65" fmla="*/ 0 w 25672"/>
                <a:gd name="connsiteY65" fmla="*/ 2490 h 37513"/>
                <a:gd name="connsiteX66" fmla="*/ 941 w 25672"/>
                <a:gd name="connsiteY66" fmla="*/ 775 h 37513"/>
                <a:gd name="connsiteX67" fmla="*/ 3956 w 25672"/>
                <a:gd name="connsiteY67" fmla="*/ 0 h 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5672" h="37513">
                  <a:moveTo>
                    <a:pt x="3956" y="0"/>
                  </a:moveTo>
                  <a:cubicBezTo>
                    <a:pt x="5376" y="0"/>
                    <a:pt x="7654" y="387"/>
                    <a:pt x="10789" y="1162"/>
                  </a:cubicBezTo>
                  <a:cubicBezTo>
                    <a:pt x="13925" y="1936"/>
                    <a:pt x="16562" y="2794"/>
                    <a:pt x="18701" y="3735"/>
                  </a:cubicBezTo>
                  <a:cubicBezTo>
                    <a:pt x="23349" y="5745"/>
                    <a:pt x="25673" y="8484"/>
                    <a:pt x="25673" y="11951"/>
                  </a:cubicBezTo>
                  <a:cubicBezTo>
                    <a:pt x="25673" y="12376"/>
                    <a:pt x="25654" y="12800"/>
                    <a:pt x="25617" y="13224"/>
                  </a:cubicBezTo>
                  <a:cubicBezTo>
                    <a:pt x="25581" y="13629"/>
                    <a:pt x="25479" y="14137"/>
                    <a:pt x="25313" y="14746"/>
                  </a:cubicBezTo>
                  <a:cubicBezTo>
                    <a:pt x="25147" y="15354"/>
                    <a:pt x="24935" y="15907"/>
                    <a:pt x="24677" y="16405"/>
                  </a:cubicBezTo>
                  <a:cubicBezTo>
                    <a:pt x="24400" y="16903"/>
                    <a:pt x="24004" y="17401"/>
                    <a:pt x="23487" y="17899"/>
                  </a:cubicBezTo>
                  <a:cubicBezTo>
                    <a:pt x="22971" y="18379"/>
                    <a:pt x="22371" y="18757"/>
                    <a:pt x="21689" y="19033"/>
                  </a:cubicBezTo>
                  <a:cubicBezTo>
                    <a:pt x="24345" y="20564"/>
                    <a:pt x="25673" y="22529"/>
                    <a:pt x="25673" y="24926"/>
                  </a:cubicBezTo>
                  <a:cubicBezTo>
                    <a:pt x="25673" y="27250"/>
                    <a:pt x="25083" y="29177"/>
                    <a:pt x="23902" y="30708"/>
                  </a:cubicBezTo>
                  <a:cubicBezTo>
                    <a:pt x="22722" y="32220"/>
                    <a:pt x="20924" y="32976"/>
                    <a:pt x="18508" y="32976"/>
                  </a:cubicBezTo>
                  <a:cubicBezTo>
                    <a:pt x="17420" y="32976"/>
                    <a:pt x="16073" y="32755"/>
                    <a:pt x="14469" y="32312"/>
                  </a:cubicBezTo>
                  <a:cubicBezTo>
                    <a:pt x="12864" y="31870"/>
                    <a:pt x="10402" y="31031"/>
                    <a:pt x="7082" y="29795"/>
                  </a:cubicBezTo>
                  <a:cubicBezTo>
                    <a:pt x="5367" y="29113"/>
                    <a:pt x="4039" y="28771"/>
                    <a:pt x="3098" y="28771"/>
                  </a:cubicBezTo>
                  <a:cubicBezTo>
                    <a:pt x="2674" y="28771"/>
                    <a:pt x="2324" y="28817"/>
                    <a:pt x="2047" y="28910"/>
                  </a:cubicBezTo>
                  <a:cubicBezTo>
                    <a:pt x="1771" y="29002"/>
                    <a:pt x="1586" y="29140"/>
                    <a:pt x="1494" y="29325"/>
                  </a:cubicBezTo>
                  <a:cubicBezTo>
                    <a:pt x="1383" y="29491"/>
                    <a:pt x="1319" y="29629"/>
                    <a:pt x="1300" y="29739"/>
                  </a:cubicBezTo>
                  <a:cubicBezTo>
                    <a:pt x="1263" y="29850"/>
                    <a:pt x="1245" y="29998"/>
                    <a:pt x="1245" y="30182"/>
                  </a:cubicBezTo>
                  <a:cubicBezTo>
                    <a:pt x="1245" y="31289"/>
                    <a:pt x="1807" y="32340"/>
                    <a:pt x="2932" y="33336"/>
                  </a:cubicBezTo>
                  <a:cubicBezTo>
                    <a:pt x="4039" y="34332"/>
                    <a:pt x="5819" y="35190"/>
                    <a:pt x="8272" y="35909"/>
                  </a:cubicBezTo>
                  <a:cubicBezTo>
                    <a:pt x="8733" y="36057"/>
                    <a:pt x="9019" y="36176"/>
                    <a:pt x="9129" y="36269"/>
                  </a:cubicBezTo>
                  <a:cubicBezTo>
                    <a:pt x="9240" y="36361"/>
                    <a:pt x="9295" y="36545"/>
                    <a:pt x="9295" y="36822"/>
                  </a:cubicBezTo>
                  <a:cubicBezTo>
                    <a:pt x="9277" y="37283"/>
                    <a:pt x="9083" y="37513"/>
                    <a:pt x="8714" y="37513"/>
                  </a:cubicBezTo>
                  <a:cubicBezTo>
                    <a:pt x="8567" y="37513"/>
                    <a:pt x="8207" y="37430"/>
                    <a:pt x="7635" y="37264"/>
                  </a:cubicBezTo>
                  <a:cubicBezTo>
                    <a:pt x="7045" y="37098"/>
                    <a:pt x="6317" y="36822"/>
                    <a:pt x="5450" y="36434"/>
                  </a:cubicBezTo>
                  <a:cubicBezTo>
                    <a:pt x="4565" y="36029"/>
                    <a:pt x="3726" y="35549"/>
                    <a:pt x="2932" y="34996"/>
                  </a:cubicBezTo>
                  <a:cubicBezTo>
                    <a:pt x="2121" y="34443"/>
                    <a:pt x="1429" y="33733"/>
                    <a:pt x="858" y="32866"/>
                  </a:cubicBezTo>
                  <a:cubicBezTo>
                    <a:pt x="286" y="31980"/>
                    <a:pt x="0" y="31030"/>
                    <a:pt x="0" y="30016"/>
                  </a:cubicBezTo>
                  <a:cubicBezTo>
                    <a:pt x="0" y="28652"/>
                    <a:pt x="452" y="27535"/>
                    <a:pt x="1356" y="26669"/>
                  </a:cubicBezTo>
                  <a:cubicBezTo>
                    <a:pt x="2259" y="25802"/>
                    <a:pt x="3357" y="25369"/>
                    <a:pt x="4648" y="25369"/>
                  </a:cubicBezTo>
                  <a:cubicBezTo>
                    <a:pt x="5017" y="25369"/>
                    <a:pt x="5404" y="25415"/>
                    <a:pt x="5810" y="25507"/>
                  </a:cubicBezTo>
                  <a:cubicBezTo>
                    <a:pt x="6197" y="25599"/>
                    <a:pt x="6520" y="25691"/>
                    <a:pt x="6778" y="25784"/>
                  </a:cubicBezTo>
                  <a:cubicBezTo>
                    <a:pt x="7018" y="25858"/>
                    <a:pt x="7516" y="26042"/>
                    <a:pt x="8272" y="26337"/>
                  </a:cubicBezTo>
                  <a:cubicBezTo>
                    <a:pt x="11462" y="27554"/>
                    <a:pt x="13823" y="28356"/>
                    <a:pt x="15354" y="28744"/>
                  </a:cubicBezTo>
                  <a:cubicBezTo>
                    <a:pt x="16885" y="29113"/>
                    <a:pt x="18185" y="29297"/>
                    <a:pt x="19255" y="29297"/>
                  </a:cubicBezTo>
                  <a:cubicBezTo>
                    <a:pt x="19605" y="29297"/>
                    <a:pt x="19919" y="29288"/>
                    <a:pt x="20195" y="29269"/>
                  </a:cubicBezTo>
                  <a:cubicBezTo>
                    <a:pt x="20472" y="29251"/>
                    <a:pt x="20896" y="29168"/>
                    <a:pt x="21468" y="29020"/>
                  </a:cubicBezTo>
                  <a:cubicBezTo>
                    <a:pt x="22040" y="28854"/>
                    <a:pt x="22519" y="28624"/>
                    <a:pt x="22906" y="28328"/>
                  </a:cubicBezTo>
                  <a:cubicBezTo>
                    <a:pt x="23275" y="28034"/>
                    <a:pt x="23616" y="27582"/>
                    <a:pt x="23930" y="26973"/>
                  </a:cubicBezTo>
                  <a:cubicBezTo>
                    <a:pt x="24243" y="26346"/>
                    <a:pt x="24400" y="25608"/>
                    <a:pt x="24400" y="24760"/>
                  </a:cubicBezTo>
                  <a:cubicBezTo>
                    <a:pt x="24400" y="22639"/>
                    <a:pt x="22814" y="20896"/>
                    <a:pt x="19642" y="19532"/>
                  </a:cubicBezTo>
                  <a:cubicBezTo>
                    <a:pt x="19457" y="19568"/>
                    <a:pt x="19126" y="19586"/>
                    <a:pt x="18646" y="19586"/>
                  </a:cubicBezTo>
                  <a:cubicBezTo>
                    <a:pt x="17576" y="19586"/>
                    <a:pt x="16322" y="19421"/>
                    <a:pt x="14884" y="19089"/>
                  </a:cubicBezTo>
                  <a:cubicBezTo>
                    <a:pt x="14552" y="18996"/>
                    <a:pt x="13325" y="18683"/>
                    <a:pt x="11204" y="18148"/>
                  </a:cubicBezTo>
                  <a:cubicBezTo>
                    <a:pt x="9065" y="17613"/>
                    <a:pt x="7064" y="17116"/>
                    <a:pt x="5201" y="16654"/>
                  </a:cubicBezTo>
                  <a:cubicBezTo>
                    <a:pt x="3320" y="16175"/>
                    <a:pt x="2324" y="15907"/>
                    <a:pt x="2213" y="15852"/>
                  </a:cubicBezTo>
                  <a:cubicBezTo>
                    <a:pt x="1697" y="15667"/>
                    <a:pt x="1300" y="15372"/>
                    <a:pt x="1024" y="14966"/>
                  </a:cubicBezTo>
                  <a:cubicBezTo>
                    <a:pt x="747" y="14561"/>
                    <a:pt x="609" y="14155"/>
                    <a:pt x="609" y="13749"/>
                  </a:cubicBezTo>
                  <a:cubicBezTo>
                    <a:pt x="609" y="13288"/>
                    <a:pt x="747" y="12901"/>
                    <a:pt x="1024" y="12588"/>
                  </a:cubicBezTo>
                  <a:cubicBezTo>
                    <a:pt x="1300" y="12274"/>
                    <a:pt x="1678" y="12117"/>
                    <a:pt x="2158" y="12117"/>
                  </a:cubicBezTo>
                  <a:cubicBezTo>
                    <a:pt x="2250" y="12117"/>
                    <a:pt x="2508" y="12173"/>
                    <a:pt x="2932" y="12283"/>
                  </a:cubicBezTo>
                  <a:cubicBezTo>
                    <a:pt x="3338" y="12376"/>
                    <a:pt x="3845" y="12496"/>
                    <a:pt x="4454" y="12643"/>
                  </a:cubicBezTo>
                  <a:cubicBezTo>
                    <a:pt x="5063" y="12790"/>
                    <a:pt x="5524" y="12901"/>
                    <a:pt x="5837" y="12975"/>
                  </a:cubicBezTo>
                  <a:lnTo>
                    <a:pt x="15354" y="15354"/>
                  </a:lnTo>
                  <a:cubicBezTo>
                    <a:pt x="16829" y="15760"/>
                    <a:pt x="18203" y="15963"/>
                    <a:pt x="19476" y="15963"/>
                  </a:cubicBezTo>
                  <a:cubicBezTo>
                    <a:pt x="21081" y="15963"/>
                    <a:pt x="22307" y="15603"/>
                    <a:pt x="23155" y="14884"/>
                  </a:cubicBezTo>
                  <a:cubicBezTo>
                    <a:pt x="23985" y="14165"/>
                    <a:pt x="24400" y="13132"/>
                    <a:pt x="24400" y="11785"/>
                  </a:cubicBezTo>
                  <a:cubicBezTo>
                    <a:pt x="24400" y="9258"/>
                    <a:pt x="22740" y="7184"/>
                    <a:pt x="19421" y="5561"/>
                  </a:cubicBezTo>
                  <a:cubicBezTo>
                    <a:pt x="17982" y="4823"/>
                    <a:pt x="16138" y="4122"/>
                    <a:pt x="13888" y="3458"/>
                  </a:cubicBezTo>
                  <a:cubicBezTo>
                    <a:pt x="11638" y="2776"/>
                    <a:pt x="10024" y="2435"/>
                    <a:pt x="9046" y="2435"/>
                  </a:cubicBezTo>
                  <a:cubicBezTo>
                    <a:pt x="7202" y="2435"/>
                    <a:pt x="5597" y="3117"/>
                    <a:pt x="4233" y="4482"/>
                  </a:cubicBezTo>
                  <a:cubicBezTo>
                    <a:pt x="3975" y="4777"/>
                    <a:pt x="3744" y="4989"/>
                    <a:pt x="3541" y="5118"/>
                  </a:cubicBezTo>
                  <a:cubicBezTo>
                    <a:pt x="3320" y="5247"/>
                    <a:pt x="3043" y="5311"/>
                    <a:pt x="2711" y="5311"/>
                  </a:cubicBezTo>
                  <a:cubicBezTo>
                    <a:pt x="2084" y="5311"/>
                    <a:pt x="1475" y="5016"/>
                    <a:pt x="885" y="4426"/>
                  </a:cubicBezTo>
                  <a:cubicBezTo>
                    <a:pt x="295" y="3836"/>
                    <a:pt x="0" y="3191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49" y="258"/>
                    <a:pt x="2554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7604977A-2D88-EB0C-13A9-D942E9F1B2AE}"/>
                </a:ext>
              </a:extLst>
            </p:cNvPr>
            <p:cNvSpPr/>
            <p:nvPr/>
          </p:nvSpPr>
          <p:spPr>
            <a:xfrm>
              <a:off x="5946671" y="4497235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BD27AB82-C495-88E0-374A-7EA54670B8A7}"/>
                </a:ext>
              </a:extLst>
            </p:cNvPr>
            <p:cNvSpPr/>
            <p:nvPr/>
          </p:nvSpPr>
          <p:spPr>
            <a:xfrm>
              <a:off x="5964127" y="4467784"/>
              <a:ext cx="25672" cy="24013"/>
            </a:xfrm>
            <a:custGeom>
              <a:avLst/>
              <a:gdLst>
                <a:gd name="connsiteX0" fmla="*/ 553 w 25672"/>
                <a:gd name="connsiteY0" fmla="*/ 0 h 24013"/>
                <a:gd name="connsiteX1" fmla="*/ 1577 w 25672"/>
                <a:gd name="connsiteY1" fmla="*/ 471 h 24013"/>
                <a:gd name="connsiteX2" fmla="*/ 4399 w 25672"/>
                <a:gd name="connsiteY2" fmla="*/ 2545 h 24013"/>
                <a:gd name="connsiteX3" fmla="*/ 8770 w 25672"/>
                <a:gd name="connsiteY3" fmla="*/ 6612 h 24013"/>
                <a:gd name="connsiteX4" fmla="*/ 10955 w 25672"/>
                <a:gd name="connsiteY4" fmla="*/ 8908 h 24013"/>
                <a:gd name="connsiteX5" fmla="*/ 13058 w 25672"/>
                <a:gd name="connsiteY5" fmla="*/ 11232 h 24013"/>
                <a:gd name="connsiteX6" fmla="*/ 13888 w 25672"/>
                <a:gd name="connsiteY6" fmla="*/ 12173 h 24013"/>
                <a:gd name="connsiteX7" fmla="*/ 20334 w 25672"/>
                <a:gd name="connsiteY7" fmla="*/ 18923 h 24013"/>
                <a:gd name="connsiteX8" fmla="*/ 20223 w 25672"/>
                <a:gd name="connsiteY8" fmla="*/ 18314 h 24013"/>
                <a:gd name="connsiteX9" fmla="*/ 20168 w 25672"/>
                <a:gd name="connsiteY9" fmla="*/ 17650 h 24013"/>
                <a:gd name="connsiteX10" fmla="*/ 20168 w 25672"/>
                <a:gd name="connsiteY10" fmla="*/ 17374 h 24013"/>
                <a:gd name="connsiteX11" fmla="*/ 21136 w 25672"/>
                <a:gd name="connsiteY11" fmla="*/ 13417 h 24013"/>
                <a:gd name="connsiteX12" fmla="*/ 21855 w 25672"/>
                <a:gd name="connsiteY12" fmla="*/ 10070 h 24013"/>
                <a:gd name="connsiteX13" fmla="*/ 21468 w 25672"/>
                <a:gd name="connsiteY13" fmla="*/ 7746 h 24013"/>
                <a:gd name="connsiteX14" fmla="*/ 19946 w 25672"/>
                <a:gd name="connsiteY14" fmla="*/ 5201 h 24013"/>
                <a:gd name="connsiteX15" fmla="*/ 17097 w 25672"/>
                <a:gd name="connsiteY15" fmla="*/ 3265 h 24013"/>
                <a:gd name="connsiteX16" fmla="*/ 16737 w 25672"/>
                <a:gd name="connsiteY16" fmla="*/ 3099 h 24013"/>
                <a:gd name="connsiteX17" fmla="*/ 16516 w 25672"/>
                <a:gd name="connsiteY17" fmla="*/ 2877 h 24013"/>
                <a:gd name="connsiteX18" fmla="*/ 16377 w 25672"/>
                <a:gd name="connsiteY18" fmla="*/ 2490 h 24013"/>
                <a:gd name="connsiteX19" fmla="*/ 16543 w 25672"/>
                <a:gd name="connsiteY19" fmla="*/ 1992 h 24013"/>
                <a:gd name="connsiteX20" fmla="*/ 16931 w 25672"/>
                <a:gd name="connsiteY20" fmla="*/ 1798 h 24013"/>
                <a:gd name="connsiteX21" fmla="*/ 18425 w 25672"/>
                <a:gd name="connsiteY21" fmla="*/ 2186 h 24013"/>
                <a:gd name="connsiteX22" fmla="*/ 20666 w 25672"/>
                <a:gd name="connsiteY22" fmla="*/ 3347 h 24013"/>
                <a:gd name="connsiteX23" fmla="*/ 23045 w 25672"/>
                <a:gd name="connsiteY23" fmla="*/ 5146 h 24013"/>
                <a:gd name="connsiteX24" fmla="*/ 24926 w 25672"/>
                <a:gd name="connsiteY24" fmla="*/ 7635 h 24013"/>
                <a:gd name="connsiteX25" fmla="*/ 25673 w 25672"/>
                <a:gd name="connsiteY25" fmla="*/ 10706 h 24013"/>
                <a:gd name="connsiteX26" fmla="*/ 25120 w 25672"/>
                <a:gd name="connsiteY26" fmla="*/ 12670 h 24013"/>
                <a:gd name="connsiteX27" fmla="*/ 23570 w 25672"/>
                <a:gd name="connsiteY27" fmla="*/ 14330 h 24013"/>
                <a:gd name="connsiteX28" fmla="*/ 21855 w 25672"/>
                <a:gd name="connsiteY28" fmla="*/ 16073 h 24013"/>
                <a:gd name="connsiteX29" fmla="*/ 21412 w 25672"/>
                <a:gd name="connsiteY29" fmla="*/ 17622 h 24013"/>
                <a:gd name="connsiteX30" fmla="*/ 24926 w 25672"/>
                <a:gd name="connsiteY30" fmla="*/ 22436 h 24013"/>
                <a:gd name="connsiteX31" fmla="*/ 25535 w 25672"/>
                <a:gd name="connsiteY31" fmla="*/ 22851 h 24013"/>
                <a:gd name="connsiteX32" fmla="*/ 25673 w 25672"/>
                <a:gd name="connsiteY32" fmla="*/ 23321 h 24013"/>
                <a:gd name="connsiteX33" fmla="*/ 25092 w 25672"/>
                <a:gd name="connsiteY33" fmla="*/ 24013 h 24013"/>
                <a:gd name="connsiteX34" fmla="*/ 23902 w 25672"/>
                <a:gd name="connsiteY34" fmla="*/ 23404 h 24013"/>
                <a:gd name="connsiteX35" fmla="*/ 21163 w 25672"/>
                <a:gd name="connsiteY35" fmla="*/ 21358 h 24013"/>
                <a:gd name="connsiteX36" fmla="*/ 17678 w 25672"/>
                <a:gd name="connsiteY36" fmla="*/ 18176 h 24013"/>
                <a:gd name="connsiteX37" fmla="*/ 12919 w 25672"/>
                <a:gd name="connsiteY37" fmla="*/ 13086 h 24013"/>
                <a:gd name="connsiteX38" fmla="*/ 5478 w 25672"/>
                <a:gd name="connsiteY38" fmla="*/ 5201 h 24013"/>
                <a:gd name="connsiteX39" fmla="*/ 5450 w 25672"/>
                <a:gd name="connsiteY39" fmla="*/ 6556 h 24013"/>
                <a:gd name="connsiteX40" fmla="*/ 5256 w 25672"/>
                <a:gd name="connsiteY40" fmla="*/ 7719 h 24013"/>
                <a:gd name="connsiteX41" fmla="*/ 4648 w 25672"/>
                <a:gd name="connsiteY41" fmla="*/ 9572 h 24013"/>
                <a:gd name="connsiteX42" fmla="*/ 3790 w 25672"/>
                <a:gd name="connsiteY42" fmla="*/ 13141 h 24013"/>
                <a:gd name="connsiteX43" fmla="*/ 3818 w 25672"/>
                <a:gd name="connsiteY43" fmla="*/ 13722 h 24013"/>
                <a:gd name="connsiteX44" fmla="*/ 3984 w 25672"/>
                <a:gd name="connsiteY44" fmla="*/ 14718 h 24013"/>
                <a:gd name="connsiteX45" fmla="*/ 4399 w 25672"/>
                <a:gd name="connsiteY45" fmla="*/ 15935 h 24013"/>
                <a:gd name="connsiteX46" fmla="*/ 5201 w 25672"/>
                <a:gd name="connsiteY46" fmla="*/ 17069 h 24013"/>
                <a:gd name="connsiteX47" fmla="*/ 6446 w 25672"/>
                <a:gd name="connsiteY47" fmla="*/ 17955 h 24013"/>
                <a:gd name="connsiteX48" fmla="*/ 6778 w 25672"/>
                <a:gd name="connsiteY48" fmla="*/ 18093 h 24013"/>
                <a:gd name="connsiteX49" fmla="*/ 6999 w 25672"/>
                <a:gd name="connsiteY49" fmla="*/ 18314 h 24013"/>
                <a:gd name="connsiteX50" fmla="*/ 7082 w 25672"/>
                <a:gd name="connsiteY50" fmla="*/ 18674 h 24013"/>
                <a:gd name="connsiteX51" fmla="*/ 6889 w 25672"/>
                <a:gd name="connsiteY51" fmla="*/ 19200 h 24013"/>
                <a:gd name="connsiteX52" fmla="*/ 6446 w 25672"/>
                <a:gd name="connsiteY52" fmla="*/ 19366 h 24013"/>
                <a:gd name="connsiteX53" fmla="*/ 4924 w 25672"/>
                <a:gd name="connsiteY53" fmla="*/ 18867 h 24013"/>
                <a:gd name="connsiteX54" fmla="*/ 2794 w 25672"/>
                <a:gd name="connsiteY54" fmla="*/ 17540 h 24013"/>
                <a:gd name="connsiteX55" fmla="*/ 830 w 25672"/>
                <a:gd name="connsiteY55" fmla="*/ 15354 h 24013"/>
                <a:gd name="connsiteX56" fmla="*/ 0 w 25672"/>
                <a:gd name="connsiteY56" fmla="*/ 12504 h 24013"/>
                <a:gd name="connsiteX57" fmla="*/ 387 w 25672"/>
                <a:gd name="connsiteY57" fmla="*/ 10872 h 24013"/>
                <a:gd name="connsiteX58" fmla="*/ 1190 w 25672"/>
                <a:gd name="connsiteY58" fmla="*/ 9711 h 24013"/>
                <a:gd name="connsiteX59" fmla="*/ 2435 w 25672"/>
                <a:gd name="connsiteY59" fmla="*/ 8604 h 24013"/>
                <a:gd name="connsiteX60" fmla="*/ 3375 w 25672"/>
                <a:gd name="connsiteY60" fmla="*/ 7746 h 24013"/>
                <a:gd name="connsiteX61" fmla="*/ 3956 w 25672"/>
                <a:gd name="connsiteY61" fmla="*/ 6916 h 24013"/>
                <a:gd name="connsiteX62" fmla="*/ 4233 w 25672"/>
                <a:gd name="connsiteY62" fmla="*/ 5699 h 24013"/>
                <a:gd name="connsiteX63" fmla="*/ 3430 w 25672"/>
                <a:gd name="connsiteY63" fmla="*/ 3680 h 24013"/>
                <a:gd name="connsiteX64" fmla="*/ 609 w 25672"/>
                <a:gd name="connsiteY64" fmla="*/ 1466 h 24013"/>
                <a:gd name="connsiteX65" fmla="*/ 0 w 25672"/>
                <a:gd name="connsiteY65" fmla="*/ 609 h 24013"/>
                <a:gd name="connsiteX66" fmla="*/ 553 w 25672"/>
                <a:gd name="connsiteY6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3">
                  <a:moveTo>
                    <a:pt x="553" y="0"/>
                  </a:moveTo>
                  <a:cubicBezTo>
                    <a:pt x="682" y="0"/>
                    <a:pt x="1024" y="157"/>
                    <a:pt x="1577" y="471"/>
                  </a:cubicBezTo>
                  <a:cubicBezTo>
                    <a:pt x="2112" y="765"/>
                    <a:pt x="3052" y="1457"/>
                    <a:pt x="4399" y="2545"/>
                  </a:cubicBezTo>
                  <a:cubicBezTo>
                    <a:pt x="5745" y="3634"/>
                    <a:pt x="7202" y="4989"/>
                    <a:pt x="8770" y="6612"/>
                  </a:cubicBezTo>
                  <a:cubicBezTo>
                    <a:pt x="9378" y="7221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3"/>
                  </a:lnTo>
                  <a:cubicBezTo>
                    <a:pt x="15916" y="14570"/>
                    <a:pt x="18065" y="16820"/>
                    <a:pt x="20334" y="18923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5"/>
                    <a:pt x="20168" y="17650"/>
                  </a:cubicBezTo>
                  <a:lnTo>
                    <a:pt x="20168" y="17374"/>
                  </a:lnTo>
                  <a:cubicBezTo>
                    <a:pt x="20168" y="16415"/>
                    <a:pt x="20490" y="15096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3"/>
                    <a:pt x="21726" y="8558"/>
                    <a:pt x="21468" y="7746"/>
                  </a:cubicBezTo>
                  <a:cubicBezTo>
                    <a:pt x="21210" y="6935"/>
                    <a:pt x="20702" y="6086"/>
                    <a:pt x="19946" y="5201"/>
                  </a:cubicBezTo>
                  <a:cubicBezTo>
                    <a:pt x="19190" y="4316"/>
                    <a:pt x="18240" y="3670"/>
                    <a:pt x="17097" y="3265"/>
                  </a:cubicBezTo>
                  <a:cubicBezTo>
                    <a:pt x="16912" y="3191"/>
                    <a:pt x="16792" y="3136"/>
                    <a:pt x="16737" y="3099"/>
                  </a:cubicBezTo>
                  <a:cubicBezTo>
                    <a:pt x="16663" y="3061"/>
                    <a:pt x="16590" y="2988"/>
                    <a:pt x="16516" y="2877"/>
                  </a:cubicBezTo>
                  <a:cubicBezTo>
                    <a:pt x="16424" y="2767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2"/>
                  </a:cubicBezTo>
                  <a:cubicBezTo>
                    <a:pt x="16654" y="1863"/>
                    <a:pt x="16783" y="1798"/>
                    <a:pt x="16931" y="1798"/>
                  </a:cubicBezTo>
                  <a:cubicBezTo>
                    <a:pt x="17263" y="1798"/>
                    <a:pt x="17761" y="1928"/>
                    <a:pt x="18425" y="2186"/>
                  </a:cubicBezTo>
                  <a:cubicBezTo>
                    <a:pt x="19089" y="2425"/>
                    <a:pt x="19836" y="2813"/>
                    <a:pt x="20666" y="3347"/>
                  </a:cubicBezTo>
                  <a:cubicBezTo>
                    <a:pt x="21495" y="3864"/>
                    <a:pt x="22288" y="4463"/>
                    <a:pt x="23045" y="5146"/>
                  </a:cubicBezTo>
                  <a:cubicBezTo>
                    <a:pt x="23782" y="5810"/>
                    <a:pt x="24409" y="6640"/>
                    <a:pt x="24926" y="7635"/>
                  </a:cubicBezTo>
                  <a:cubicBezTo>
                    <a:pt x="25424" y="8632"/>
                    <a:pt x="25673" y="9655"/>
                    <a:pt x="25673" y="10706"/>
                  </a:cubicBezTo>
                  <a:cubicBezTo>
                    <a:pt x="25673" y="11463"/>
                    <a:pt x="25488" y="12117"/>
                    <a:pt x="25120" y="12670"/>
                  </a:cubicBezTo>
                  <a:cubicBezTo>
                    <a:pt x="24769" y="13224"/>
                    <a:pt x="24253" y="13777"/>
                    <a:pt x="23570" y="14330"/>
                  </a:cubicBezTo>
                  <a:cubicBezTo>
                    <a:pt x="22703" y="15087"/>
                    <a:pt x="22132" y="15667"/>
                    <a:pt x="21855" y="16073"/>
                  </a:cubicBezTo>
                  <a:cubicBezTo>
                    <a:pt x="21560" y="16479"/>
                    <a:pt x="21412" y="16996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1"/>
                    <a:pt x="25535" y="22851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8"/>
                  </a:cubicBezTo>
                  <a:cubicBezTo>
                    <a:pt x="20002" y="20398"/>
                    <a:pt x="18840" y="19338"/>
                    <a:pt x="17678" y="18176"/>
                  </a:cubicBezTo>
                  <a:lnTo>
                    <a:pt x="12919" y="13086"/>
                  </a:lnTo>
                  <a:cubicBezTo>
                    <a:pt x="9747" y="9323"/>
                    <a:pt x="7267" y="6695"/>
                    <a:pt x="5478" y="5201"/>
                  </a:cubicBezTo>
                  <a:cubicBezTo>
                    <a:pt x="5478" y="5828"/>
                    <a:pt x="5468" y="6280"/>
                    <a:pt x="5450" y="6556"/>
                  </a:cubicBezTo>
                  <a:cubicBezTo>
                    <a:pt x="5431" y="6814"/>
                    <a:pt x="5367" y="7202"/>
                    <a:pt x="5256" y="7719"/>
                  </a:cubicBezTo>
                  <a:cubicBezTo>
                    <a:pt x="5127" y="8235"/>
                    <a:pt x="4924" y="8853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9"/>
                    <a:pt x="3818" y="13722"/>
                  </a:cubicBezTo>
                  <a:cubicBezTo>
                    <a:pt x="3836" y="13925"/>
                    <a:pt x="3892" y="14257"/>
                    <a:pt x="3984" y="14718"/>
                  </a:cubicBezTo>
                  <a:cubicBezTo>
                    <a:pt x="4076" y="15160"/>
                    <a:pt x="4214" y="15566"/>
                    <a:pt x="4399" y="15935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5"/>
                  </a:cubicBezTo>
                  <a:cubicBezTo>
                    <a:pt x="6593" y="18010"/>
                    <a:pt x="6704" y="18056"/>
                    <a:pt x="6778" y="18093"/>
                  </a:cubicBezTo>
                  <a:cubicBezTo>
                    <a:pt x="6852" y="18130"/>
                    <a:pt x="6925" y="18204"/>
                    <a:pt x="6999" y="18314"/>
                  </a:cubicBezTo>
                  <a:cubicBezTo>
                    <a:pt x="7055" y="18406"/>
                    <a:pt x="7082" y="18526"/>
                    <a:pt x="7082" y="18674"/>
                  </a:cubicBezTo>
                  <a:cubicBezTo>
                    <a:pt x="7082" y="18895"/>
                    <a:pt x="7018" y="19070"/>
                    <a:pt x="6889" y="19200"/>
                  </a:cubicBezTo>
                  <a:cubicBezTo>
                    <a:pt x="6759" y="19310"/>
                    <a:pt x="6612" y="19366"/>
                    <a:pt x="6446" y="19366"/>
                  </a:cubicBezTo>
                  <a:cubicBezTo>
                    <a:pt x="6114" y="19366"/>
                    <a:pt x="5607" y="19200"/>
                    <a:pt x="4924" y="18867"/>
                  </a:cubicBezTo>
                  <a:cubicBezTo>
                    <a:pt x="4242" y="18535"/>
                    <a:pt x="3532" y="18093"/>
                    <a:pt x="2794" y="17540"/>
                  </a:cubicBezTo>
                  <a:cubicBezTo>
                    <a:pt x="2038" y="16986"/>
                    <a:pt x="1383" y="16258"/>
                    <a:pt x="830" y="15354"/>
                  </a:cubicBezTo>
                  <a:cubicBezTo>
                    <a:pt x="277" y="14450"/>
                    <a:pt x="0" y="13501"/>
                    <a:pt x="0" y="12504"/>
                  </a:cubicBezTo>
                  <a:cubicBezTo>
                    <a:pt x="0" y="11915"/>
                    <a:pt x="129" y="11370"/>
                    <a:pt x="387" y="10872"/>
                  </a:cubicBezTo>
                  <a:cubicBezTo>
                    <a:pt x="646" y="10356"/>
                    <a:pt x="913" y="9969"/>
                    <a:pt x="1190" y="9711"/>
                  </a:cubicBezTo>
                  <a:cubicBezTo>
                    <a:pt x="1448" y="9434"/>
                    <a:pt x="1863" y="9065"/>
                    <a:pt x="2435" y="8604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1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80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5"/>
                    <a:pt x="0" y="959"/>
                    <a:pt x="0" y="609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6CE179EA-0943-102A-2AEB-60A70B75CAE2}"/>
                </a:ext>
              </a:extLst>
            </p:cNvPr>
            <p:cNvSpPr/>
            <p:nvPr/>
          </p:nvSpPr>
          <p:spPr>
            <a:xfrm>
              <a:off x="5946671" y="4449171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2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1"/>
                    <a:pt x="55467" y="10762"/>
                  </a:cubicBezTo>
                  <a:cubicBezTo>
                    <a:pt x="56261" y="11702"/>
                    <a:pt x="56657" y="12311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E90DC882-A82F-EC43-6CCB-769561018156}"/>
              </a:ext>
            </a:extLst>
          </p:cNvPr>
          <p:cNvGrpSpPr/>
          <p:nvPr/>
        </p:nvGrpSpPr>
        <p:grpSpPr>
          <a:xfrm>
            <a:off x="6737421" y="4128221"/>
            <a:ext cx="559713" cy="740098"/>
            <a:chOff x="6737421" y="4128221"/>
            <a:chExt cx="559713" cy="740098"/>
          </a:xfrm>
        </p:grpSpPr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7B60FCF9-4C49-254B-B7FD-40C586F9294D}"/>
                </a:ext>
              </a:extLst>
            </p:cNvPr>
            <p:cNvSpPr/>
            <p:nvPr/>
          </p:nvSpPr>
          <p:spPr>
            <a:xfrm>
              <a:off x="6737421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E4EA8778-7301-C5CB-D114-CAE17FE49586}"/>
                </a:ext>
              </a:extLst>
            </p:cNvPr>
            <p:cNvSpPr/>
            <p:nvPr/>
          </p:nvSpPr>
          <p:spPr>
            <a:xfrm>
              <a:off x="7296544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B1D1BF25-9035-53A0-CBB7-5AADB8D341A3}"/>
                </a:ext>
              </a:extLst>
            </p:cNvPr>
            <p:cNvSpPr/>
            <p:nvPr/>
          </p:nvSpPr>
          <p:spPr>
            <a:xfrm>
              <a:off x="6737421" y="4128221"/>
              <a:ext cx="559122" cy="740098"/>
            </a:xfrm>
            <a:custGeom>
              <a:avLst/>
              <a:gdLst>
                <a:gd name="connsiteX0" fmla="*/ 0 w 559122"/>
                <a:gd name="connsiteY0" fmla="*/ 740099 h 740098"/>
                <a:gd name="connsiteX1" fmla="*/ 0 w 559122"/>
                <a:gd name="connsiteY1" fmla="*/ 0 h 740098"/>
                <a:gd name="connsiteX2" fmla="*/ 559123 w 559122"/>
                <a:gd name="connsiteY2" fmla="*/ 0 h 740098"/>
                <a:gd name="connsiteX3" fmla="*/ 559123 w 559122"/>
                <a:gd name="connsiteY3" fmla="*/ 740099 h 740098"/>
                <a:gd name="connsiteX4" fmla="*/ 0 w 559122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122" h="740098">
                  <a:moveTo>
                    <a:pt x="0" y="740099"/>
                  </a:moveTo>
                  <a:lnTo>
                    <a:pt x="0" y="0"/>
                  </a:lnTo>
                  <a:lnTo>
                    <a:pt x="559123" y="0"/>
                  </a:lnTo>
                  <a:lnTo>
                    <a:pt x="559123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383" name="Freeform 382">
            <a:extLst>
              <a:ext uri="{FF2B5EF4-FFF2-40B4-BE49-F238E27FC236}">
                <a16:creationId xmlns:a16="http://schemas.microsoft.com/office/drawing/2014/main" id="{0C248C8A-7401-B124-1286-6FE78BBD8E19}"/>
              </a:ext>
            </a:extLst>
          </p:cNvPr>
          <p:cNvSpPr/>
          <p:nvPr/>
        </p:nvSpPr>
        <p:spPr>
          <a:xfrm>
            <a:off x="6178298" y="4128221"/>
            <a:ext cx="1118245" cy="740098"/>
          </a:xfrm>
          <a:custGeom>
            <a:avLst/>
            <a:gdLst>
              <a:gd name="connsiteX0" fmla="*/ 0 w 1118245"/>
              <a:gd name="connsiteY0" fmla="*/ 0 h 740098"/>
              <a:gd name="connsiteX1" fmla="*/ 1119 w 1118245"/>
              <a:gd name="connsiteY1" fmla="*/ 61 h 740098"/>
              <a:gd name="connsiteX2" fmla="*/ 2239 w 1118245"/>
              <a:gd name="connsiteY2" fmla="*/ 126 h 740098"/>
              <a:gd name="connsiteX3" fmla="*/ 3358 w 1118245"/>
              <a:gd name="connsiteY3" fmla="*/ 188 h 740098"/>
              <a:gd name="connsiteX4" fmla="*/ 4477 w 1118245"/>
              <a:gd name="connsiteY4" fmla="*/ 253 h 740098"/>
              <a:gd name="connsiteX5" fmla="*/ 5597 w 1118245"/>
              <a:gd name="connsiteY5" fmla="*/ 320 h 740098"/>
              <a:gd name="connsiteX6" fmla="*/ 6716 w 1118245"/>
              <a:gd name="connsiteY6" fmla="*/ 385 h 740098"/>
              <a:gd name="connsiteX7" fmla="*/ 7836 w 1118245"/>
              <a:gd name="connsiteY7" fmla="*/ 450 h 740098"/>
              <a:gd name="connsiteX8" fmla="*/ 8955 w 1118245"/>
              <a:gd name="connsiteY8" fmla="*/ 515 h 740098"/>
              <a:gd name="connsiteX9" fmla="*/ 10074 w 1118245"/>
              <a:gd name="connsiteY9" fmla="*/ 582 h 740098"/>
              <a:gd name="connsiteX10" fmla="*/ 11193 w 1118245"/>
              <a:gd name="connsiteY10" fmla="*/ 648 h 740098"/>
              <a:gd name="connsiteX11" fmla="*/ 12313 w 1118245"/>
              <a:gd name="connsiteY11" fmla="*/ 714 h 740098"/>
              <a:gd name="connsiteX12" fmla="*/ 13432 w 1118245"/>
              <a:gd name="connsiteY12" fmla="*/ 782 h 740098"/>
              <a:gd name="connsiteX13" fmla="*/ 14551 w 1118245"/>
              <a:gd name="connsiteY13" fmla="*/ 849 h 740098"/>
              <a:gd name="connsiteX14" fmla="*/ 15671 w 1118245"/>
              <a:gd name="connsiteY14" fmla="*/ 918 h 740098"/>
              <a:gd name="connsiteX15" fmla="*/ 16790 w 1118245"/>
              <a:gd name="connsiteY15" fmla="*/ 985 h 740098"/>
              <a:gd name="connsiteX16" fmla="*/ 17910 w 1118245"/>
              <a:gd name="connsiteY16" fmla="*/ 1053 h 740098"/>
              <a:gd name="connsiteX17" fmla="*/ 19029 w 1118245"/>
              <a:gd name="connsiteY17" fmla="*/ 1123 h 740098"/>
              <a:gd name="connsiteX18" fmla="*/ 20148 w 1118245"/>
              <a:gd name="connsiteY18" fmla="*/ 1192 h 740098"/>
              <a:gd name="connsiteX19" fmla="*/ 21268 w 1118245"/>
              <a:gd name="connsiteY19" fmla="*/ 1261 h 740098"/>
              <a:gd name="connsiteX20" fmla="*/ 22387 w 1118245"/>
              <a:gd name="connsiteY20" fmla="*/ 1331 h 740098"/>
              <a:gd name="connsiteX21" fmla="*/ 23507 w 1118245"/>
              <a:gd name="connsiteY21" fmla="*/ 1402 h 740098"/>
              <a:gd name="connsiteX22" fmla="*/ 24626 w 1118245"/>
              <a:gd name="connsiteY22" fmla="*/ 1472 h 740098"/>
              <a:gd name="connsiteX23" fmla="*/ 25745 w 1118245"/>
              <a:gd name="connsiteY23" fmla="*/ 1544 h 740098"/>
              <a:gd name="connsiteX24" fmla="*/ 26864 w 1118245"/>
              <a:gd name="connsiteY24" fmla="*/ 1615 h 740098"/>
              <a:gd name="connsiteX25" fmla="*/ 27984 w 1118245"/>
              <a:gd name="connsiteY25" fmla="*/ 1686 h 740098"/>
              <a:gd name="connsiteX26" fmla="*/ 29103 w 1118245"/>
              <a:gd name="connsiteY26" fmla="*/ 1758 h 740098"/>
              <a:gd name="connsiteX27" fmla="*/ 30222 w 1118245"/>
              <a:gd name="connsiteY27" fmla="*/ 1831 h 740098"/>
              <a:gd name="connsiteX28" fmla="*/ 31342 w 1118245"/>
              <a:gd name="connsiteY28" fmla="*/ 1904 h 740098"/>
              <a:gd name="connsiteX29" fmla="*/ 32461 w 1118245"/>
              <a:gd name="connsiteY29" fmla="*/ 1977 h 740098"/>
              <a:gd name="connsiteX30" fmla="*/ 33581 w 1118245"/>
              <a:gd name="connsiteY30" fmla="*/ 2051 h 740098"/>
              <a:gd name="connsiteX31" fmla="*/ 34700 w 1118245"/>
              <a:gd name="connsiteY31" fmla="*/ 2125 h 740098"/>
              <a:gd name="connsiteX32" fmla="*/ 35820 w 1118245"/>
              <a:gd name="connsiteY32" fmla="*/ 2199 h 740098"/>
              <a:gd name="connsiteX33" fmla="*/ 36939 w 1118245"/>
              <a:gd name="connsiteY33" fmla="*/ 2274 h 740098"/>
              <a:gd name="connsiteX34" fmla="*/ 38058 w 1118245"/>
              <a:gd name="connsiteY34" fmla="*/ 2349 h 740098"/>
              <a:gd name="connsiteX35" fmla="*/ 39178 w 1118245"/>
              <a:gd name="connsiteY35" fmla="*/ 2425 h 740098"/>
              <a:gd name="connsiteX36" fmla="*/ 40297 w 1118245"/>
              <a:gd name="connsiteY36" fmla="*/ 2501 h 740098"/>
              <a:gd name="connsiteX37" fmla="*/ 41416 w 1118245"/>
              <a:gd name="connsiteY37" fmla="*/ 2577 h 740098"/>
              <a:gd name="connsiteX38" fmla="*/ 42536 w 1118245"/>
              <a:gd name="connsiteY38" fmla="*/ 2654 h 740098"/>
              <a:gd name="connsiteX39" fmla="*/ 43655 w 1118245"/>
              <a:gd name="connsiteY39" fmla="*/ 2731 h 740098"/>
              <a:gd name="connsiteX40" fmla="*/ 44774 w 1118245"/>
              <a:gd name="connsiteY40" fmla="*/ 2809 h 740098"/>
              <a:gd name="connsiteX41" fmla="*/ 45893 w 1118245"/>
              <a:gd name="connsiteY41" fmla="*/ 2887 h 740098"/>
              <a:gd name="connsiteX42" fmla="*/ 47013 w 1118245"/>
              <a:gd name="connsiteY42" fmla="*/ 2965 h 740098"/>
              <a:gd name="connsiteX43" fmla="*/ 48132 w 1118245"/>
              <a:gd name="connsiteY43" fmla="*/ 3044 h 740098"/>
              <a:gd name="connsiteX44" fmla="*/ 49252 w 1118245"/>
              <a:gd name="connsiteY44" fmla="*/ 3124 h 740098"/>
              <a:gd name="connsiteX45" fmla="*/ 50371 w 1118245"/>
              <a:gd name="connsiteY45" fmla="*/ 3203 h 740098"/>
              <a:gd name="connsiteX46" fmla="*/ 51491 w 1118245"/>
              <a:gd name="connsiteY46" fmla="*/ 3284 h 740098"/>
              <a:gd name="connsiteX47" fmla="*/ 52610 w 1118245"/>
              <a:gd name="connsiteY47" fmla="*/ 3364 h 740098"/>
              <a:gd name="connsiteX48" fmla="*/ 53730 w 1118245"/>
              <a:gd name="connsiteY48" fmla="*/ 3445 h 740098"/>
              <a:gd name="connsiteX49" fmla="*/ 54849 w 1118245"/>
              <a:gd name="connsiteY49" fmla="*/ 3527 h 740098"/>
              <a:gd name="connsiteX50" fmla="*/ 55968 w 1118245"/>
              <a:gd name="connsiteY50" fmla="*/ 3608 h 740098"/>
              <a:gd name="connsiteX51" fmla="*/ 57087 w 1118245"/>
              <a:gd name="connsiteY51" fmla="*/ 3691 h 740098"/>
              <a:gd name="connsiteX52" fmla="*/ 58207 w 1118245"/>
              <a:gd name="connsiteY52" fmla="*/ 3774 h 740098"/>
              <a:gd name="connsiteX53" fmla="*/ 59326 w 1118245"/>
              <a:gd name="connsiteY53" fmla="*/ 3857 h 740098"/>
              <a:gd name="connsiteX54" fmla="*/ 60445 w 1118245"/>
              <a:gd name="connsiteY54" fmla="*/ 3940 h 740098"/>
              <a:gd name="connsiteX55" fmla="*/ 61565 w 1118245"/>
              <a:gd name="connsiteY55" fmla="*/ 4025 h 740098"/>
              <a:gd name="connsiteX56" fmla="*/ 62684 w 1118245"/>
              <a:gd name="connsiteY56" fmla="*/ 4109 h 740098"/>
              <a:gd name="connsiteX57" fmla="*/ 63803 w 1118245"/>
              <a:gd name="connsiteY57" fmla="*/ 4194 h 740098"/>
              <a:gd name="connsiteX58" fmla="*/ 64923 w 1118245"/>
              <a:gd name="connsiteY58" fmla="*/ 4280 h 740098"/>
              <a:gd name="connsiteX59" fmla="*/ 66042 w 1118245"/>
              <a:gd name="connsiteY59" fmla="*/ 4366 h 740098"/>
              <a:gd name="connsiteX60" fmla="*/ 67162 w 1118245"/>
              <a:gd name="connsiteY60" fmla="*/ 4452 h 740098"/>
              <a:gd name="connsiteX61" fmla="*/ 68281 w 1118245"/>
              <a:gd name="connsiteY61" fmla="*/ 4539 h 740098"/>
              <a:gd name="connsiteX62" fmla="*/ 69401 w 1118245"/>
              <a:gd name="connsiteY62" fmla="*/ 4626 h 740098"/>
              <a:gd name="connsiteX63" fmla="*/ 70520 w 1118245"/>
              <a:gd name="connsiteY63" fmla="*/ 4714 h 740098"/>
              <a:gd name="connsiteX64" fmla="*/ 71639 w 1118245"/>
              <a:gd name="connsiteY64" fmla="*/ 4803 h 740098"/>
              <a:gd name="connsiteX65" fmla="*/ 72759 w 1118245"/>
              <a:gd name="connsiteY65" fmla="*/ 4891 h 740098"/>
              <a:gd name="connsiteX66" fmla="*/ 73878 w 1118245"/>
              <a:gd name="connsiteY66" fmla="*/ 4981 h 740098"/>
              <a:gd name="connsiteX67" fmla="*/ 74997 w 1118245"/>
              <a:gd name="connsiteY67" fmla="*/ 5071 h 740098"/>
              <a:gd name="connsiteX68" fmla="*/ 76116 w 1118245"/>
              <a:gd name="connsiteY68" fmla="*/ 5161 h 740098"/>
              <a:gd name="connsiteX69" fmla="*/ 77236 w 1118245"/>
              <a:gd name="connsiteY69" fmla="*/ 5252 h 740098"/>
              <a:gd name="connsiteX70" fmla="*/ 78355 w 1118245"/>
              <a:gd name="connsiteY70" fmla="*/ 5343 h 740098"/>
              <a:gd name="connsiteX71" fmla="*/ 79475 w 1118245"/>
              <a:gd name="connsiteY71" fmla="*/ 5435 h 740098"/>
              <a:gd name="connsiteX72" fmla="*/ 80594 w 1118245"/>
              <a:gd name="connsiteY72" fmla="*/ 5527 h 740098"/>
              <a:gd name="connsiteX73" fmla="*/ 81713 w 1118245"/>
              <a:gd name="connsiteY73" fmla="*/ 5620 h 740098"/>
              <a:gd name="connsiteX74" fmla="*/ 82833 w 1118245"/>
              <a:gd name="connsiteY74" fmla="*/ 5713 h 740098"/>
              <a:gd name="connsiteX75" fmla="*/ 83952 w 1118245"/>
              <a:gd name="connsiteY75" fmla="*/ 5807 h 740098"/>
              <a:gd name="connsiteX76" fmla="*/ 85072 w 1118245"/>
              <a:gd name="connsiteY76" fmla="*/ 5902 h 740098"/>
              <a:gd name="connsiteX77" fmla="*/ 86191 w 1118245"/>
              <a:gd name="connsiteY77" fmla="*/ 5997 h 740098"/>
              <a:gd name="connsiteX78" fmla="*/ 87311 w 1118245"/>
              <a:gd name="connsiteY78" fmla="*/ 6092 h 740098"/>
              <a:gd name="connsiteX79" fmla="*/ 88430 w 1118245"/>
              <a:gd name="connsiteY79" fmla="*/ 6188 h 740098"/>
              <a:gd name="connsiteX80" fmla="*/ 89549 w 1118245"/>
              <a:gd name="connsiteY80" fmla="*/ 6285 h 740098"/>
              <a:gd name="connsiteX81" fmla="*/ 90668 w 1118245"/>
              <a:gd name="connsiteY81" fmla="*/ 6382 h 740098"/>
              <a:gd name="connsiteX82" fmla="*/ 91788 w 1118245"/>
              <a:gd name="connsiteY82" fmla="*/ 6479 h 740098"/>
              <a:gd name="connsiteX83" fmla="*/ 92907 w 1118245"/>
              <a:gd name="connsiteY83" fmla="*/ 6578 h 740098"/>
              <a:gd name="connsiteX84" fmla="*/ 94026 w 1118245"/>
              <a:gd name="connsiteY84" fmla="*/ 6676 h 740098"/>
              <a:gd name="connsiteX85" fmla="*/ 95146 w 1118245"/>
              <a:gd name="connsiteY85" fmla="*/ 6776 h 740098"/>
              <a:gd name="connsiteX86" fmla="*/ 96265 w 1118245"/>
              <a:gd name="connsiteY86" fmla="*/ 6875 h 740098"/>
              <a:gd name="connsiteX87" fmla="*/ 97385 w 1118245"/>
              <a:gd name="connsiteY87" fmla="*/ 6976 h 740098"/>
              <a:gd name="connsiteX88" fmla="*/ 98504 w 1118245"/>
              <a:gd name="connsiteY88" fmla="*/ 7077 h 740098"/>
              <a:gd name="connsiteX89" fmla="*/ 99623 w 1118245"/>
              <a:gd name="connsiteY89" fmla="*/ 7178 h 740098"/>
              <a:gd name="connsiteX90" fmla="*/ 100743 w 1118245"/>
              <a:gd name="connsiteY90" fmla="*/ 7281 h 740098"/>
              <a:gd name="connsiteX91" fmla="*/ 101862 w 1118245"/>
              <a:gd name="connsiteY91" fmla="*/ 7383 h 740098"/>
              <a:gd name="connsiteX92" fmla="*/ 102982 w 1118245"/>
              <a:gd name="connsiteY92" fmla="*/ 7487 h 740098"/>
              <a:gd name="connsiteX93" fmla="*/ 104101 w 1118245"/>
              <a:gd name="connsiteY93" fmla="*/ 7591 h 740098"/>
              <a:gd name="connsiteX94" fmla="*/ 105220 w 1118245"/>
              <a:gd name="connsiteY94" fmla="*/ 7695 h 740098"/>
              <a:gd name="connsiteX95" fmla="*/ 106339 w 1118245"/>
              <a:gd name="connsiteY95" fmla="*/ 7800 h 740098"/>
              <a:gd name="connsiteX96" fmla="*/ 107459 w 1118245"/>
              <a:gd name="connsiteY96" fmla="*/ 7906 h 740098"/>
              <a:gd name="connsiteX97" fmla="*/ 108578 w 1118245"/>
              <a:gd name="connsiteY97" fmla="*/ 8012 h 740098"/>
              <a:gd name="connsiteX98" fmla="*/ 109697 w 1118245"/>
              <a:gd name="connsiteY98" fmla="*/ 8119 h 740098"/>
              <a:gd name="connsiteX99" fmla="*/ 110817 w 1118245"/>
              <a:gd name="connsiteY99" fmla="*/ 8227 h 740098"/>
              <a:gd name="connsiteX100" fmla="*/ 111936 w 1118245"/>
              <a:gd name="connsiteY100" fmla="*/ 8335 h 740098"/>
              <a:gd name="connsiteX101" fmla="*/ 113056 w 1118245"/>
              <a:gd name="connsiteY101" fmla="*/ 8444 h 740098"/>
              <a:gd name="connsiteX102" fmla="*/ 114175 w 1118245"/>
              <a:gd name="connsiteY102" fmla="*/ 8553 h 740098"/>
              <a:gd name="connsiteX103" fmla="*/ 115294 w 1118245"/>
              <a:gd name="connsiteY103" fmla="*/ 8664 h 740098"/>
              <a:gd name="connsiteX104" fmla="*/ 116414 w 1118245"/>
              <a:gd name="connsiteY104" fmla="*/ 8774 h 740098"/>
              <a:gd name="connsiteX105" fmla="*/ 117533 w 1118245"/>
              <a:gd name="connsiteY105" fmla="*/ 8886 h 740098"/>
              <a:gd name="connsiteX106" fmla="*/ 118653 w 1118245"/>
              <a:gd name="connsiteY106" fmla="*/ 8998 h 740098"/>
              <a:gd name="connsiteX107" fmla="*/ 119772 w 1118245"/>
              <a:gd name="connsiteY107" fmla="*/ 9111 h 740098"/>
              <a:gd name="connsiteX108" fmla="*/ 120891 w 1118245"/>
              <a:gd name="connsiteY108" fmla="*/ 9223 h 740098"/>
              <a:gd name="connsiteX109" fmla="*/ 122011 w 1118245"/>
              <a:gd name="connsiteY109" fmla="*/ 9338 h 740098"/>
              <a:gd name="connsiteX110" fmla="*/ 123130 w 1118245"/>
              <a:gd name="connsiteY110" fmla="*/ 9453 h 740098"/>
              <a:gd name="connsiteX111" fmla="*/ 124249 w 1118245"/>
              <a:gd name="connsiteY111" fmla="*/ 9568 h 740098"/>
              <a:gd name="connsiteX112" fmla="*/ 125368 w 1118245"/>
              <a:gd name="connsiteY112" fmla="*/ 9684 h 740098"/>
              <a:gd name="connsiteX113" fmla="*/ 126488 w 1118245"/>
              <a:gd name="connsiteY113" fmla="*/ 9800 h 740098"/>
              <a:gd name="connsiteX114" fmla="*/ 127607 w 1118245"/>
              <a:gd name="connsiteY114" fmla="*/ 9918 h 740098"/>
              <a:gd name="connsiteX115" fmla="*/ 128727 w 1118245"/>
              <a:gd name="connsiteY115" fmla="*/ 10036 h 740098"/>
              <a:gd name="connsiteX116" fmla="*/ 129846 w 1118245"/>
              <a:gd name="connsiteY116" fmla="*/ 10155 h 740098"/>
              <a:gd name="connsiteX117" fmla="*/ 130966 w 1118245"/>
              <a:gd name="connsiteY117" fmla="*/ 10275 h 740098"/>
              <a:gd name="connsiteX118" fmla="*/ 132085 w 1118245"/>
              <a:gd name="connsiteY118" fmla="*/ 10395 h 740098"/>
              <a:gd name="connsiteX119" fmla="*/ 133204 w 1118245"/>
              <a:gd name="connsiteY119" fmla="*/ 10516 h 740098"/>
              <a:gd name="connsiteX120" fmla="*/ 134324 w 1118245"/>
              <a:gd name="connsiteY120" fmla="*/ 10637 h 740098"/>
              <a:gd name="connsiteX121" fmla="*/ 135443 w 1118245"/>
              <a:gd name="connsiteY121" fmla="*/ 10760 h 740098"/>
              <a:gd name="connsiteX122" fmla="*/ 136562 w 1118245"/>
              <a:gd name="connsiteY122" fmla="*/ 10883 h 740098"/>
              <a:gd name="connsiteX123" fmla="*/ 137682 w 1118245"/>
              <a:gd name="connsiteY123" fmla="*/ 11007 h 740098"/>
              <a:gd name="connsiteX124" fmla="*/ 138801 w 1118245"/>
              <a:gd name="connsiteY124" fmla="*/ 11132 h 740098"/>
              <a:gd name="connsiteX125" fmla="*/ 139920 w 1118245"/>
              <a:gd name="connsiteY125" fmla="*/ 11257 h 740098"/>
              <a:gd name="connsiteX126" fmla="*/ 141040 w 1118245"/>
              <a:gd name="connsiteY126" fmla="*/ 11383 h 740098"/>
              <a:gd name="connsiteX127" fmla="*/ 142159 w 1118245"/>
              <a:gd name="connsiteY127" fmla="*/ 11510 h 740098"/>
              <a:gd name="connsiteX128" fmla="*/ 143278 w 1118245"/>
              <a:gd name="connsiteY128" fmla="*/ 11638 h 740098"/>
              <a:gd name="connsiteX129" fmla="*/ 144398 w 1118245"/>
              <a:gd name="connsiteY129" fmla="*/ 11766 h 740098"/>
              <a:gd name="connsiteX130" fmla="*/ 145517 w 1118245"/>
              <a:gd name="connsiteY130" fmla="*/ 11895 h 740098"/>
              <a:gd name="connsiteX131" fmla="*/ 146637 w 1118245"/>
              <a:gd name="connsiteY131" fmla="*/ 12025 h 740098"/>
              <a:gd name="connsiteX132" fmla="*/ 147756 w 1118245"/>
              <a:gd name="connsiteY132" fmla="*/ 12156 h 740098"/>
              <a:gd name="connsiteX133" fmla="*/ 148876 w 1118245"/>
              <a:gd name="connsiteY133" fmla="*/ 12287 h 740098"/>
              <a:gd name="connsiteX134" fmla="*/ 149995 w 1118245"/>
              <a:gd name="connsiteY134" fmla="*/ 12420 h 740098"/>
              <a:gd name="connsiteX135" fmla="*/ 151114 w 1118245"/>
              <a:gd name="connsiteY135" fmla="*/ 12553 h 740098"/>
              <a:gd name="connsiteX136" fmla="*/ 152234 w 1118245"/>
              <a:gd name="connsiteY136" fmla="*/ 12687 h 740098"/>
              <a:gd name="connsiteX137" fmla="*/ 153353 w 1118245"/>
              <a:gd name="connsiteY137" fmla="*/ 12822 h 740098"/>
              <a:gd name="connsiteX138" fmla="*/ 154472 w 1118245"/>
              <a:gd name="connsiteY138" fmla="*/ 12958 h 740098"/>
              <a:gd name="connsiteX139" fmla="*/ 155591 w 1118245"/>
              <a:gd name="connsiteY139" fmla="*/ 13094 h 740098"/>
              <a:gd name="connsiteX140" fmla="*/ 156711 w 1118245"/>
              <a:gd name="connsiteY140" fmla="*/ 13232 h 740098"/>
              <a:gd name="connsiteX141" fmla="*/ 157830 w 1118245"/>
              <a:gd name="connsiteY141" fmla="*/ 13370 h 740098"/>
              <a:gd name="connsiteX142" fmla="*/ 158949 w 1118245"/>
              <a:gd name="connsiteY142" fmla="*/ 13509 h 740098"/>
              <a:gd name="connsiteX143" fmla="*/ 160069 w 1118245"/>
              <a:gd name="connsiteY143" fmla="*/ 13649 h 740098"/>
              <a:gd name="connsiteX144" fmla="*/ 161188 w 1118245"/>
              <a:gd name="connsiteY144" fmla="*/ 13789 h 740098"/>
              <a:gd name="connsiteX145" fmla="*/ 162308 w 1118245"/>
              <a:gd name="connsiteY145" fmla="*/ 13931 h 740098"/>
              <a:gd name="connsiteX146" fmla="*/ 163427 w 1118245"/>
              <a:gd name="connsiteY146" fmla="*/ 14073 h 740098"/>
              <a:gd name="connsiteX147" fmla="*/ 164547 w 1118245"/>
              <a:gd name="connsiteY147" fmla="*/ 14217 h 740098"/>
              <a:gd name="connsiteX148" fmla="*/ 165666 w 1118245"/>
              <a:gd name="connsiteY148" fmla="*/ 14361 h 740098"/>
              <a:gd name="connsiteX149" fmla="*/ 166786 w 1118245"/>
              <a:gd name="connsiteY149" fmla="*/ 14506 h 740098"/>
              <a:gd name="connsiteX150" fmla="*/ 167905 w 1118245"/>
              <a:gd name="connsiteY150" fmla="*/ 14652 h 740098"/>
              <a:gd name="connsiteX151" fmla="*/ 169024 w 1118245"/>
              <a:gd name="connsiteY151" fmla="*/ 14800 h 740098"/>
              <a:gd name="connsiteX152" fmla="*/ 170143 w 1118245"/>
              <a:gd name="connsiteY152" fmla="*/ 14947 h 740098"/>
              <a:gd name="connsiteX153" fmla="*/ 171263 w 1118245"/>
              <a:gd name="connsiteY153" fmla="*/ 15096 h 740098"/>
              <a:gd name="connsiteX154" fmla="*/ 172382 w 1118245"/>
              <a:gd name="connsiteY154" fmla="*/ 15246 h 740098"/>
              <a:gd name="connsiteX155" fmla="*/ 173501 w 1118245"/>
              <a:gd name="connsiteY155" fmla="*/ 15397 h 740098"/>
              <a:gd name="connsiteX156" fmla="*/ 174621 w 1118245"/>
              <a:gd name="connsiteY156" fmla="*/ 15548 h 740098"/>
              <a:gd name="connsiteX157" fmla="*/ 175740 w 1118245"/>
              <a:gd name="connsiteY157" fmla="*/ 15701 h 740098"/>
              <a:gd name="connsiteX158" fmla="*/ 176859 w 1118245"/>
              <a:gd name="connsiteY158" fmla="*/ 15855 h 740098"/>
              <a:gd name="connsiteX159" fmla="*/ 177979 w 1118245"/>
              <a:gd name="connsiteY159" fmla="*/ 16009 h 740098"/>
              <a:gd name="connsiteX160" fmla="*/ 179098 w 1118245"/>
              <a:gd name="connsiteY160" fmla="*/ 16165 h 740098"/>
              <a:gd name="connsiteX161" fmla="*/ 180218 w 1118245"/>
              <a:gd name="connsiteY161" fmla="*/ 16321 h 740098"/>
              <a:gd name="connsiteX162" fmla="*/ 181337 w 1118245"/>
              <a:gd name="connsiteY162" fmla="*/ 16479 h 740098"/>
              <a:gd name="connsiteX163" fmla="*/ 182457 w 1118245"/>
              <a:gd name="connsiteY163" fmla="*/ 16637 h 740098"/>
              <a:gd name="connsiteX164" fmla="*/ 183576 w 1118245"/>
              <a:gd name="connsiteY164" fmla="*/ 16797 h 740098"/>
              <a:gd name="connsiteX165" fmla="*/ 184695 w 1118245"/>
              <a:gd name="connsiteY165" fmla="*/ 16957 h 740098"/>
              <a:gd name="connsiteX166" fmla="*/ 185814 w 1118245"/>
              <a:gd name="connsiteY166" fmla="*/ 17119 h 740098"/>
              <a:gd name="connsiteX167" fmla="*/ 186934 w 1118245"/>
              <a:gd name="connsiteY167" fmla="*/ 17282 h 740098"/>
              <a:gd name="connsiteX168" fmla="*/ 188053 w 1118245"/>
              <a:gd name="connsiteY168" fmla="*/ 17445 h 740098"/>
              <a:gd name="connsiteX169" fmla="*/ 189172 w 1118245"/>
              <a:gd name="connsiteY169" fmla="*/ 17610 h 740098"/>
              <a:gd name="connsiteX170" fmla="*/ 190292 w 1118245"/>
              <a:gd name="connsiteY170" fmla="*/ 17776 h 740098"/>
              <a:gd name="connsiteX171" fmla="*/ 191411 w 1118245"/>
              <a:gd name="connsiteY171" fmla="*/ 17943 h 740098"/>
              <a:gd name="connsiteX172" fmla="*/ 192531 w 1118245"/>
              <a:gd name="connsiteY172" fmla="*/ 18111 h 740098"/>
              <a:gd name="connsiteX173" fmla="*/ 193650 w 1118245"/>
              <a:gd name="connsiteY173" fmla="*/ 18280 h 740098"/>
              <a:gd name="connsiteX174" fmla="*/ 194769 w 1118245"/>
              <a:gd name="connsiteY174" fmla="*/ 18450 h 740098"/>
              <a:gd name="connsiteX175" fmla="*/ 195889 w 1118245"/>
              <a:gd name="connsiteY175" fmla="*/ 18621 h 740098"/>
              <a:gd name="connsiteX176" fmla="*/ 197008 w 1118245"/>
              <a:gd name="connsiteY176" fmla="*/ 18793 h 740098"/>
              <a:gd name="connsiteX177" fmla="*/ 198128 w 1118245"/>
              <a:gd name="connsiteY177" fmla="*/ 18967 h 740098"/>
              <a:gd name="connsiteX178" fmla="*/ 199247 w 1118245"/>
              <a:gd name="connsiteY178" fmla="*/ 19142 h 740098"/>
              <a:gd name="connsiteX179" fmla="*/ 200366 w 1118245"/>
              <a:gd name="connsiteY179" fmla="*/ 19317 h 740098"/>
              <a:gd name="connsiteX180" fmla="*/ 201486 w 1118245"/>
              <a:gd name="connsiteY180" fmla="*/ 19494 h 740098"/>
              <a:gd name="connsiteX181" fmla="*/ 202605 w 1118245"/>
              <a:gd name="connsiteY181" fmla="*/ 19672 h 740098"/>
              <a:gd name="connsiteX182" fmla="*/ 203724 w 1118245"/>
              <a:gd name="connsiteY182" fmla="*/ 19852 h 740098"/>
              <a:gd name="connsiteX183" fmla="*/ 204843 w 1118245"/>
              <a:gd name="connsiteY183" fmla="*/ 20032 h 740098"/>
              <a:gd name="connsiteX184" fmla="*/ 205963 w 1118245"/>
              <a:gd name="connsiteY184" fmla="*/ 20214 h 740098"/>
              <a:gd name="connsiteX185" fmla="*/ 207082 w 1118245"/>
              <a:gd name="connsiteY185" fmla="*/ 20396 h 740098"/>
              <a:gd name="connsiteX186" fmla="*/ 208202 w 1118245"/>
              <a:gd name="connsiteY186" fmla="*/ 20580 h 740098"/>
              <a:gd name="connsiteX187" fmla="*/ 209321 w 1118245"/>
              <a:gd name="connsiteY187" fmla="*/ 20765 h 740098"/>
              <a:gd name="connsiteX188" fmla="*/ 210441 w 1118245"/>
              <a:gd name="connsiteY188" fmla="*/ 20952 h 740098"/>
              <a:gd name="connsiteX189" fmla="*/ 211560 w 1118245"/>
              <a:gd name="connsiteY189" fmla="*/ 21140 h 740098"/>
              <a:gd name="connsiteX190" fmla="*/ 212679 w 1118245"/>
              <a:gd name="connsiteY190" fmla="*/ 21329 h 740098"/>
              <a:gd name="connsiteX191" fmla="*/ 213799 w 1118245"/>
              <a:gd name="connsiteY191" fmla="*/ 21519 h 740098"/>
              <a:gd name="connsiteX192" fmla="*/ 214918 w 1118245"/>
              <a:gd name="connsiteY192" fmla="*/ 21710 h 740098"/>
              <a:gd name="connsiteX193" fmla="*/ 216037 w 1118245"/>
              <a:gd name="connsiteY193" fmla="*/ 21903 h 740098"/>
              <a:gd name="connsiteX194" fmla="*/ 217157 w 1118245"/>
              <a:gd name="connsiteY194" fmla="*/ 22097 h 740098"/>
              <a:gd name="connsiteX195" fmla="*/ 218276 w 1118245"/>
              <a:gd name="connsiteY195" fmla="*/ 22292 h 740098"/>
              <a:gd name="connsiteX196" fmla="*/ 219395 w 1118245"/>
              <a:gd name="connsiteY196" fmla="*/ 22489 h 740098"/>
              <a:gd name="connsiteX197" fmla="*/ 220514 w 1118245"/>
              <a:gd name="connsiteY197" fmla="*/ 22686 h 740098"/>
              <a:gd name="connsiteX198" fmla="*/ 221634 w 1118245"/>
              <a:gd name="connsiteY198" fmla="*/ 22886 h 740098"/>
              <a:gd name="connsiteX199" fmla="*/ 222753 w 1118245"/>
              <a:gd name="connsiteY199" fmla="*/ 23086 h 740098"/>
              <a:gd name="connsiteX200" fmla="*/ 223873 w 1118245"/>
              <a:gd name="connsiteY200" fmla="*/ 23288 h 740098"/>
              <a:gd name="connsiteX201" fmla="*/ 224992 w 1118245"/>
              <a:gd name="connsiteY201" fmla="*/ 23491 h 740098"/>
              <a:gd name="connsiteX202" fmla="*/ 226112 w 1118245"/>
              <a:gd name="connsiteY202" fmla="*/ 23696 h 740098"/>
              <a:gd name="connsiteX203" fmla="*/ 227231 w 1118245"/>
              <a:gd name="connsiteY203" fmla="*/ 23902 h 740098"/>
              <a:gd name="connsiteX204" fmla="*/ 228350 w 1118245"/>
              <a:gd name="connsiteY204" fmla="*/ 24110 h 740098"/>
              <a:gd name="connsiteX205" fmla="*/ 229470 w 1118245"/>
              <a:gd name="connsiteY205" fmla="*/ 24319 h 740098"/>
              <a:gd name="connsiteX206" fmla="*/ 230589 w 1118245"/>
              <a:gd name="connsiteY206" fmla="*/ 24529 h 740098"/>
              <a:gd name="connsiteX207" fmla="*/ 231709 w 1118245"/>
              <a:gd name="connsiteY207" fmla="*/ 24740 h 740098"/>
              <a:gd name="connsiteX208" fmla="*/ 232828 w 1118245"/>
              <a:gd name="connsiteY208" fmla="*/ 24954 h 740098"/>
              <a:gd name="connsiteX209" fmla="*/ 233947 w 1118245"/>
              <a:gd name="connsiteY209" fmla="*/ 25169 h 740098"/>
              <a:gd name="connsiteX210" fmla="*/ 235066 w 1118245"/>
              <a:gd name="connsiteY210" fmla="*/ 25385 h 740098"/>
              <a:gd name="connsiteX211" fmla="*/ 236186 w 1118245"/>
              <a:gd name="connsiteY211" fmla="*/ 25602 h 740098"/>
              <a:gd name="connsiteX212" fmla="*/ 237305 w 1118245"/>
              <a:gd name="connsiteY212" fmla="*/ 25821 h 740098"/>
              <a:gd name="connsiteX213" fmla="*/ 238424 w 1118245"/>
              <a:gd name="connsiteY213" fmla="*/ 26041 h 740098"/>
              <a:gd name="connsiteX214" fmla="*/ 239544 w 1118245"/>
              <a:gd name="connsiteY214" fmla="*/ 26263 h 740098"/>
              <a:gd name="connsiteX215" fmla="*/ 240663 w 1118245"/>
              <a:gd name="connsiteY215" fmla="*/ 26487 h 740098"/>
              <a:gd name="connsiteX216" fmla="*/ 241783 w 1118245"/>
              <a:gd name="connsiteY216" fmla="*/ 26712 h 740098"/>
              <a:gd name="connsiteX217" fmla="*/ 242902 w 1118245"/>
              <a:gd name="connsiteY217" fmla="*/ 26939 h 740098"/>
              <a:gd name="connsiteX218" fmla="*/ 244022 w 1118245"/>
              <a:gd name="connsiteY218" fmla="*/ 27168 h 740098"/>
              <a:gd name="connsiteX219" fmla="*/ 245141 w 1118245"/>
              <a:gd name="connsiteY219" fmla="*/ 27397 h 740098"/>
              <a:gd name="connsiteX220" fmla="*/ 246260 w 1118245"/>
              <a:gd name="connsiteY220" fmla="*/ 27629 h 740098"/>
              <a:gd name="connsiteX221" fmla="*/ 247380 w 1118245"/>
              <a:gd name="connsiteY221" fmla="*/ 27861 h 740098"/>
              <a:gd name="connsiteX222" fmla="*/ 248499 w 1118245"/>
              <a:gd name="connsiteY222" fmla="*/ 28097 h 740098"/>
              <a:gd name="connsiteX223" fmla="*/ 249618 w 1118245"/>
              <a:gd name="connsiteY223" fmla="*/ 28333 h 740098"/>
              <a:gd name="connsiteX224" fmla="*/ 250737 w 1118245"/>
              <a:gd name="connsiteY224" fmla="*/ 28571 h 740098"/>
              <a:gd name="connsiteX225" fmla="*/ 251857 w 1118245"/>
              <a:gd name="connsiteY225" fmla="*/ 28811 h 740098"/>
              <a:gd name="connsiteX226" fmla="*/ 252976 w 1118245"/>
              <a:gd name="connsiteY226" fmla="*/ 29051 h 740098"/>
              <a:gd name="connsiteX227" fmla="*/ 254095 w 1118245"/>
              <a:gd name="connsiteY227" fmla="*/ 29295 h 740098"/>
              <a:gd name="connsiteX228" fmla="*/ 255215 w 1118245"/>
              <a:gd name="connsiteY228" fmla="*/ 29539 h 740098"/>
              <a:gd name="connsiteX229" fmla="*/ 256334 w 1118245"/>
              <a:gd name="connsiteY229" fmla="*/ 29786 h 740098"/>
              <a:gd name="connsiteX230" fmla="*/ 257454 w 1118245"/>
              <a:gd name="connsiteY230" fmla="*/ 30034 h 740098"/>
              <a:gd name="connsiteX231" fmla="*/ 258573 w 1118245"/>
              <a:gd name="connsiteY231" fmla="*/ 30284 h 740098"/>
              <a:gd name="connsiteX232" fmla="*/ 259693 w 1118245"/>
              <a:gd name="connsiteY232" fmla="*/ 30536 h 740098"/>
              <a:gd name="connsiteX233" fmla="*/ 260812 w 1118245"/>
              <a:gd name="connsiteY233" fmla="*/ 30789 h 740098"/>
              <a:gd name="connsiteX234" fmla="*/ 261932 w 1118245"/>
              <a:gd name="connsiteY234" fmla="*/ 31044 h 740098"/>
              <a:gd name="connsiteX235" fmla="*/ 263051 w 1118245"/>
              <a:gd name="connsiteY235" fmla="*/ 31301 h 740098"/>
              <a:gd name="connsiteX236" fmla="*/ 264170 w 1118245"/>
              <a:gd name="connsiteY236" fmla="*/ 31560 h 740098"/>
              <a:gd name="connsiteX237" fmla="*/ 265289 w 1118245"/>
              <a:gd name="connsiteY237" fmla="*/ 31821 h 740098"/>
              <a:gd name="connsiteX238" fmla="*/ 266409 w 1118245"/>
              <a:gd name="connsiteY238" fmla="*/ 32083 h 740098"/>
              <a:gd name="connsiteX239" fmla="*/ 267528 w 1118245"/>
              <a:gd name="connsiteY239" fmla="*/ 32348 h 740098"/>
              <a:gd name="connsiteX240" fmla="*/ 268647 w 1118245"/>
              <a:gd name="connsiteY240" fmla="*/ 32614 h 740098"/>
              <a:gd name="connsiteX241" fmla="*/ 269767 w 1118245"/>
              <a:gd name="connsiteY241" fmla="*/ 32882 h 740098"/>
              <a:gd name="connsiteX242" fmla="*/ 270886 w 1118245"/>
              <a:gd name="connsiteY242" fmla="*/ 33152 h 740098"/>
              <a:gd name="connsiteX243" fmla="*/ 272005 w 1118245"/>
              <a:gd name="connsiteY243" fmla="*/ 33425 h 740098"/>
              <a:gd name="connsiteX244" fmla="*/ 273125 w 1118245"/>
              <a:gd name="connsiteY244" fmla="*/ 33699 h 740098"/>
              <a:gd name="connsiteX245" fmla="*/ 274244 w 1118245"/>
              <a:gd name="connsiteY245" fmla="*/ 33974 h 740098"/>
              <a:gd name="connsiteX246" fmla="*/ 275364 w 1118245"/>
              <a:gd name="connsiteY246" fmla="*/ 34252 h 740098"/>
              <a:gd name="connsiteX247" fmla="*/ 276483 w 1118245"/>
              <a:gd name="connsiteY247" fmla="*/ 34532 h 740098"/>
              <a:gd name="connsiteX248" fmla="*/ 277603 w 1118245"/>
              <a:gd name="connsiteY248" fmla="*/ 34815 h 740098"/>
              <a:gd name="connsiteX249" fmla="*/ 278722 w 1118245"/>
              <a:gd name="connsiteY249" fmla="*/ 35099 h 740098"/>
              <a:gd name="connsiteX250" fmla="*/ 279841 w 1118245"/>
              <a:gd name="connsiteY250" fmla="*/ 35385 h 740098"/>
              <a:gd name="connsiteX251" fmla="*/ 280961 w 1118245"/>
              <a:gd name="connsiteY251" fmla="*/ 35673 h 740098"/>
              <a:gd name="connsiteX252" fmla="*/ 282080 w 1118245"/>
              <a:gd name="connsiteY252" fmla="*/ 35963 h 740098"/>
              <a:gd name="connsiteX253" fmla="*/ 283199 w 1118245"/>
              <a:gd name="connsiteY253" fmla="*/ 36256 h 740098"/>
              <a:gd name="connsiteX254" fmla="*/ 284318 w 1118245"/>
              <a:gd name="connsiteY254" fmla="*/ 36550 h 740098"/>
              <a:gd name="connsiteX255" fmla="*/ 285438 w 1118245"/>
              <a:gd name="connsiteY255" fmla="*/ 36847 h 740098"/>
              <a:gd name="connsiteX256" fmla="*/ 286557 w 1118245"/>
              <a:gd name="connsiteY256" fmla="*/ 37146 h 740098"/>
              <a:gd name="connsiteX257" fmla="*/ 287677 w 1118245"/>
              <a:gd name="connsiteY257" fmla="*/ 37447 h 740098"/>
              <a:gd name="connsiteX258" fmla="*/ 288796 w 1118245"/>
              <a:gd name="connsiteY258" fmla="*/ 37750 h 740098"/>
              <a:gd name="connsiteX259" fmla="*/ 289915 w 1118245"/>
              <a:gd name="connsiteY259" fmla="*/ 38056 h 740098"/>
              <a:gd name="connsiteX260" fmla="*/ 291035 w 1118245"/>
              <a:gd name="connsiteY260" fmla="*/ 38363 h 740098"/>
              <a:gd name="connsiteX261" fmla="*/ 292154 w 1118245"/>
              <a:gd name="connsiteY261" fmla="*/ 38673 h 740098"/>
              <a:gd name="connsiteX262" fmla="*/ 293274 w 1118245"/>
              <a:gd name="connsiteY262" fmla="*/ 38986 h 740098"/>
              <a:gd name="connsiteX263" fmla="*/ 294393 w 1118245"/>
              <a:gd name="connsiteY263" fmla="*/ 39300 h 740098"/>
              <a:gd name="connsiteX264" fmla="*/ 295512 w 1118245"/>
              <a:gd name="connsiteY264" fmla="*/ 39617 h 740098"/>
              <a:gd name="connsiteX265" fmla="*/ 296632 w 1118245"/>
              <a:gd name="connsiteY265" fmla="*/ 39937 h 740098"/>
              <a:gd name="connsiteX266" fmla="*/ 297751 w 1118245"/>
              <a:gd name="connsiteY266" fmla="*/ 40258 h 740098"/>
              <a:gd name="connsiteX267" fmla="*/ 298870 w 1118245"/>
              <a:gd name="connsiteY267" fmla="*/ 40582 h 740098"/>
              <a:gd name="connsiteX268" fmla="*/ 299989 w 1118245"/>
              <a:gd name="connsiteY268" fmla="*/ 40909 h 740098"/>
              <a:gd name="connsiteX269" fmla="*/ 301109 w 1118245"/>
              <a:gd name="connsiteY269" fmla="*/ 41237 h 740098"/>
              <a:gd name="connsiteX270" fmla="*/ 302228 w 1118245"/>
              <a:gd name="connsiteY270" fmla="*/ 41568 h 740098"/>
              <a:gd name="connsiteX271" fmla="*/ 303348 w 1118245"/>
              <a:gd name="connsiteY271" fmla="*/ 41902 h 740098"/>
              <a:gd name="connsiteX272" fmla="*/ 304467 w 1118245"/>
              <a:gd name="connsiteY272" fmla="*/ 42239 h 740098"/>
              <a:gd name="connsiteX273" fmla="*/ 305587 w 1118245"/>
              <a:gd name="connsiteY273" fmla="*/ 42577 h 740098"/>
              <a:gd name="connsiteX274" fmla="*/ 306706 w 1118245"/>
              <a:gd name="connsiteY274" fmla="*/ 42918 h 740098"/>
              <a:gd name="connsiteX275" fmla="*/ 307825 w 1118245"/>
              <a:gd name="connsiteY275" fmla="*/ 43262 h 740098"/>
              <a:gd name="connsiteX276" fmla="*/ 308945 w 1118245"/>
              <a:gd name="connsiteY276" fmla="*/ 43609 h 740098"/>
              <a:gd name="connsiteX277" fmla="*/ 310064 w 1118245"/>
              <a:gd name="connsiteY277" fmla="*/ 43958 h 740098"/>
              <a:gd name="connsiteX278" fmla="*/ 311184 w 1118245"/>
              <a:gd name="connsiteY278" fmla="*/ 44310 h 740098"/>
              <a:gd name="connsiteX279" fmla="*/ 312303 w 1118245"/>
              <a:gd name="connsiteY279" fmla="*/ 44663 h 740098"/>
              <a:gd name="connsiteX280" fmla="*/ 313422 w 1118245"/>
              <a:gd name="connsiteY280" fmla="*/ 45021 h 740098"/>
              <a:gd name="connsiteX281" fmla="*/ 314541 w 1118245"/>
              <a:gd name="connsiteY281" fmla="*/ 45380 h 740098"/>
              <a:gd name="connsiteX282" fmla="*/ 315661 w 1118245"/>
              <a:gd name="connsiteY282" fmla="*/ 45743 h 740098"/>
              <a:gd name="connsiteX283" fmla="*/ 316780 w 1118245"/>
              <a:gd name="connsiteY283" fmla="*/ 46108 h 740098"/>
              <a:gd name="connsiteX284" fmla="*/ 317899 w 1118245"/>
              <a:gd name="connsiteY284" fmla="*/ 46476 h 740098"/>
              <a:gd name="connsiteX285" fmla="*/ 319019 w 1118245"/>
              <a:gd name="connsiteY285" fmla="*/ 46846 h 740098"/>
              <a:gd name="connsiteX286" fmla="*/ 320138 w 1118245"/>
              <a:gd name="connsiteY286" fmla="*/ 47220 h 740098"/>
              <a:gd name="connsiteX287" fmla="*/ 321258 w 1118245"/>
              <a:gd name="connsiteY287" fmla="*/ 47596 h 740098"/>
              <a:gd name="connsiteX288" fmla="*/ 322377 w 1118245"/>
              <a:gd name="connsiteY288" fmla="*/ 47975 h 740098"/>
              <a:gd name="connsiteX289" fmla="*/ 323497 w 1118245"/>
              <a:gd name="connsiteY289" fmla="*/ 48357 h 740098"/>
              <a:gd name="connsiteX290" fmla="*/ 324616 w 1118245"/>
              <a:gd name="connsiteY290" fmla="*/ 48742 h 740098"/>
              <a:gd name="connsiteX291" fmla="*/ 325735 w 1118245"/>
              <a:gd name="connsiteY291" fmla="*/ 49130 h 740098"/>
              <a:gd name="connsiteX292" fmla="*/ 326855 w 1118245"/>
              <a:gd name="connsiteY292" fmla="*/ 49521 h 740098"/>
              <a:gd name="connsiteX293" fmla="*/ 327974 w 1118245"/>
              <a:gd name="connsiteY293" fmla="*/ 49915 h 740098"/>
              <a:gd name="connsiteX294" fmla="*/ 329093 w 1118245"/>
              <a:gd name="connsiteY294" fmla="*/ 50312 h 740098"/>
              <a:gd name="connsiteX295" fmla="*/ 330212 w 1118245"/>
              <a:gd name="connsiteY295" fmla="*/ 50713 h 740098"/>
              <a:gd name="connsiteX296" fmla="*/ 331332 w 1118245"/>
              <a:gd name="connsiteY296" fmla="*/ 51115 h 740098"/>
              <a:gd name="connsiteX297" fmla="*/ 332451 w 1118245"/>
              <a:gd name="connsiteY297" fmla="*/ 51522 h 740098"/>
              <a:gd name="connsiteX298" fmla="*/ 333570 w 1118245"/>
              <a:gd name="connsiteY298" fmla="*/ 51931 h 740098"/>
              <a:gd name="connsiteX299" fmla="*/ 334690 w 1118245"/>
              <a:gd name="connsiteY299" fmla="*/ 52344 h 740098"/>
              <a:gd name="connsiteX300" fmla="*/ 335809 w 1118245"/>
              <a:gd name="connsiteY300" fmla="*/ 52759 h 740098"/>
              <a:gd name="connsiteX301" fmla="*/ 336929 w 1118245"/>
              <a:gd name="connsiteY301" fmla="*/ 53178 h 740098"/>
              <a:gd name="connsiteX302" fmla="*/ 338048 w 1118245"/>
              <a:gd name="connsiteY302" fmla="*/ 53600 h 740098"/>
              <a:gd name="connsiteX303" fmla="*/ 339168 w 1118245"/>
              <a:gd name="connsiteY303" fmla="*/ 54026 h 740098"/>
              <a:gd name="connsiteX304" fmla="*/ 340287 w 1118245"/>
              <a:gd name="connsiteY304" fmla="*/ 54454 h 740098"/>
              <a:gd name="connsiteX305" fmla="*/ 341406 w 1118245"/>
              <a:gd name="connsiteY305" fmla="*/ 54887 h 740098"/>
              <a:gd name="connsiteX306" fmla="*/ 342526 w 1118245"/>
              <a:gd name="connsiteY306" fmla="*/ 55322 h 740098"/>
              <a:gd name="connsiteX307" fmla="*/ 343645 w 1118245"/>
              <a:gd name="connsiteY307" fmla="*/ 55761 h 740098"/>
              <a:gd name="connsiteX308" fmla="*/ 344764 w 1118245"/>
              <a:gd name="connsiteY308" fmla="*/ 56203 h 740098"/>
              <a:gd name="connsiteX309" fmla="*/ 345884 w 1118245"/>
              <a:gd name="connsiteY309" fmla="*/ 56648 h 740098"/>
              <a:gd name="connsiteX310" fmla="*/ 347003 w 1118245"/>
              <a:gd name="connsiteY310" fmla="*/ 57098 h 740098"/>
              <a:gd name="connsiteX311" fmla="*/ 348122 w 1118245"/>
              <a:gd name="connsiteY311" fmla="*/ 57551 h 740098"/>
              <a:gd name="connsiteX312" fmla="*/ 349242 w 1118245"/>
              <a:gd name="connsiteY312" fmla="*/ 58007 h 740098"/>
              <a:gd name="connsiteX313" fmla="*/ 350361 w 1118245"/>
              <a:gd name="connsiteY313" fmla="*/ 58467 h 740098"/>
              <a:gd name="connsiteX314" fmla="*/ 351480 w 1118245"/>
              <a:gd name="connsiteY314" fmla="*/ 58930 h 740098"/>
              <a:gd name="connsiteX315" fmla="*/ 352600 w 1118245"/>
              <a:gd name="connsiteY315" fmla="*/ 59397 h 740098"/>
              <a:gd name="connsiteX316" fmla="*/ 353721 w 1118245"/>
              <a:gd name="connsiteY316" fmla="*/ 59867 h 740098"/>
              <a:gd name="connsiteX317" fmla="*/ 354837 w 1118245"/>
              <a:gd name="connsiteY317" fmla="*/ 60342 h 740098"/>
              <a:gd name="connsiteX318" fmla="*/ 355959 w 1118245"/>
              <a:gd name="connsiteY318" fmla="*/ 60821 h 740098"/>
              <a:gd name="connsiteX319" fmla="*/ 357075 w 1118245"/>
              <a:gd name="connsiteY319" fmla="*/ 61302 h 740098"/>
              <a:gd name="connsiteX320" fmla="*/ 358197 w 1118245"/>
              <a:gd name="connsiteY320" fmla="*/ 61788 h 740098"/>
              <a:gd name="connsiteX321" fmla="*/ 359313 w 1118245"/>
              <a:gd name="connsiteY321" fmla="*/ 62277 h 740098"/>
              <a:gd name="connsiteX322" fmla="*/ 360435 w 1118245"/>
              <a:gd name="connsiteY322" fmla="*/ 62771 h 740098"/>
              <a:gd name="connsiteX323" fmla="*/ 361558 w 1118245"/>
              <a:gd name="connsiteY323" fmla="*/ 63268 h 740098"/>
              <a:gd name="connsiteX324" fmla="*/ 362674 w 1118245"/>
              <a:gd name="connsiteY324" fmla="*/ 63770 h 740098"/>
              <a:gd name="connsiteX325" fmla="*/ 363796 w 1118245"/>
              <a:gd name="connsiteY325" fmla="*/ 64275 h 740098"/>
              <a:gd name="connsiteX326" fmla="*/ 364912 w 1118245"/>
              <a:gd name="connsiteY326" fmla="*/ 64784 h 740098"/>
              <a:gd name="connsiteX327" fmla="*/ 366034 w 1118245"/>
              <a:gd name="connsiteY327" fmla="*/ 65298 h 740098"/>
              <a:gd name="connsiteX328" fmla="*/ 367150 w 1118245"/>
              <a:gd name="connsiteY328" fmla="*/ 65815 h 740098"/>
              <a:gd name="connsiteX329" fmla="*/ 368272 w 1118245"/>
              <a:gd name="connsiteY329" fmla="*/ 66337 h 740098"/>
              <a:gd name="connsiteX330" fmla="*/ 369388 w 1118245"/>
              <a:gd name="connsiteY330" fmla="*/ 66863 h 740098"/>
              <a:gd name="connsiteX331" fmla="*/ 370510 w 1118245"/>
              <a:gd name="connsiteY331" fmla="*/ 67393 h 740098"/>
              <a:gd name="connsiteX332" fmla="*/ 371627 w 1118245"/>
              <a:gd name="connsiteY332" fmla="*/ 67927 h 740098"/>
              <a:gd name="connsiteX333" fmla="*/ 372749 w 1118245"/>
              <a:gd name="connsiteY333" fmla="*/ 68466 h 740098"/>
              <a:gd name="connsiteX334" fmla="*/ 373871 w 1118245"/>
              <a:gd name="connsiteY334" fmla="*/ 69009 h 740098"/>
              <a:gd name="connsiteX335" fmla="*/ 374987 w 1118245"/>
              <a:gd name="connsiteY335" fmla="*/ 69555 h 740098"/>
              <a:gd name="connsiteX336" fmla="*/ 376109 w 1118245"/>
              <a:gd name="connsiteY336" fmla="*/ 70107 h 740098"/>
              <a:gd name="connsiteX337" fmla="*/ 377225 w 1118245"/>
              <a:gd name="connsiteY337" fmla="*/ 70663 h 740098"/>
              <a:gd name="connsiteX338" fmla="*/ 378347 w 1118245"/>
              <a:gd name="connsiteY338" fmla="*/ 71224 h 740098"/>
              <a:gd name="connsiteX339" fmla="*/ 379463 w 1118245"/>
              <a:gd name="connsiteY339" fmla="*/ 71788 h 740098"/>
              <a:gd name="connsiteX340" fmla="*/ 380585 w 1118245"/>
              <a:gd name="connsiteY340" fmla="*/ 72358 h 740098"/>
              <a:gd name="connsiteX341" fmla="*/ 381701 w 1118245"/>
              <a:gd name="connsiteY341" fmla="*/ 72932 h 740098"/>
              <a:gd name="connsiteX342" fmla="*/ 382824 w 1118245"/>
              <a:gd name="connsiteY342" fmla="*/ 73511 h 740098"/>
              <a:gd name="connsiteX343" fmla="*/ 383940 w 1118245"/>
              <a:gd name="connsiteY343" fmla="*/ 74094 h 740098"/>
              <a:gd name="connsiteX344" fmla="*/ 385062 w 1118245"/>
              <a:gd name="connsiteY344" fmla="*/ 74683 h 740098"/>
              <a:gd name="connsiteX345" fmla="*/ 386178 w 1118245"/>
              <a:gd name="connsiteY345" fmla="*/ 75275 h 740098"/>
              <a:gd name="connsiteX346" fmla="*/ 387300 w 1118245"/>
              <a:gd name="connsiteY346" fmla="*/ 75873 h 740098"/>
              <a:gd name="connsiteX347" fmla="*/ 388422 w 1118245"/>
              <a:gd name="connsiteY347" fmla="*/ 76476 h 740098"/>
              <a:gd name="connsiteX348" fmla="*/ 389538 w 1118245"/>
              <a:gd name="connsiteY348" fmla="*/ 77083 h 740098"/>
              <a:gd name="connsiteX349" fmla="*/ 390660 w 1118245"/>
              <a:gd name="connsiteY349" fmla="*/ 77695 h 740098"/>
              <a:gd name="connsiteX350" fmla="*/ 391776 w 1118245"/>
              <a:gd name="connsiteY350" fmla="*/ 78312 h 740098"/>
              <a:gd name="connsiteX351" fmla="*/ 392898 w 1118245"/>
              <a:gd name="connsiteY351" fmla="*/ 78935 h 740098"/>
              <a:gd name="connsiteX352" fmla="*/ 394015 w 1118245"/>
              <a:gd name="connsiteY352" fmla="*/ 79562 h 740098"/>
              <a:gd name="connsiteX353" fmla="*/ 395137 w 1118245"/>
              <a:gd name="connsiteY353" fmla="*/ 80194 h 740098"/>
              <a:gd name="connsiteX354" fmla="*/ 396253 w 1118245"/>
              <a:gd name="connsiteY354" fmla="*/ 80832 h 740098"/>
              <a:gd name="connsiteX355" fmla="*/ 397375 w 1118245"/>
              <a:gd name="connsiteY355" fmla="*/ 81475 h 740098"/>
              <a:gd name="connsiteX356" fmla="*/ 398491 w 1118245"/>
              <a:gd name="connsiteY356" fmla="*/ 82123 h 740098"/>
              <a:gd name="connsiteX357" fmla="*/ 399613 w 1118245"/>
              <a:gd name="connsiteY357" fmla="*/ 82776 h 740098"/>
              <a:gd name="connsiteX358" fmla="*/ 400735 w 1118245"/>
              <a:gd name="connsiteY358" fmla="*/ 83435 h 740098"/>
              <a:gd name="connsiteX359" fmla="*/ 401851 w 1118245"/>
              <a:gd name="connsiteY359" fmla="*/ 84099 h 740098"/>
              <a:gd name="connsiteX360" fmla="*/ 402973 w 1118245"/>
              <a:gd name="connsiteY360" fmla="*/ 84768 h 740098"/>
              <a:gd name="connsiteX361" fmla="*/ 404090 w 1118245"/>
              <a:gd name="connsiteY361" fmla="*/ 85443 h 740098"/>
              <a:gd name="connsiteX362" fmla="*/ 405212 w 1118245"/>
              <a:gd name="connsiteY362" fmla="*/ 86124 h 740098"/>
              <a:gd name="connsiteX363" fmla="*/ 406328 w 1118245"/>
              <a:gd name="connsiteY363" fmla="*/ 86809 h 740098"/>
              <a:gd name="connsiteX364" fmla="*/ 407450 w 1118245"/>
              <a:gd name="connsiteY364" fmla="*/ 87501 h 740098"/>
              <a:gd name="connsiteX365" fmla="*/ 408566 w 1118245"/>
              <a:gd name="connsiteY365" fmla="*/ 88198 h 740098"/>
              <a:gd name="connsiteX366" fmla="*/ 409688 w 1118245"/>
              <a:gd name="connsiteY366" fmla="*/ 88901 h 740098"/>
              <a:gd name="connsiteX367" fmla="*/ 410804 w 1118245"/>
              <a:gd name="connsiteY367" fmla="*/ 89610 h 740098"/>
              <a:gd name="connsiteX368" fmla="*/ 411926 w 1118245"/>
              <a:gd name="connsiteY368" fmla="*/ 90324 h 740098"/>
              <a:gd name="connsiteX369" fmla="*/ 413048 w 1118245"/>
              <a:gd name="connsiteY369" fmla="*/ 91045 h 740098"/>
              <a:gd name="connsiteX370" fmla="*/ 414164 w 1118245"/>
              <a:gd name="connsiteY370" fmla="*/ 91771 h 740098"/>
              <a:gd name="connsiteX371" fmla="*/ 415287 w 1118245"/>
              <a:gd name="connsiteY371" fmla="*/ 92503 h 740098"/>
              <a:gd name="connsiteX372" fmla="*/ 416403 w 1118245"/>
              <a:gd name="connsiteY372" fmla="*/ 93242 h 740098"/>
              <a:gd name="connsiteX373" fmla="*/ 417525 w 1118245"/>
              <a:gd name="connsiteY373" fmla="*/ 93986 h 740098"/>
              <a:gd name="connsiteX374" fmla="*/ 418641 w 1118245"/>
              <a:gd name="connsiteY374" fmla="*/ 94736 h 740098"/>
              <a:gd name="connsiteX375" fmla="*/ 419763 w 1118245"/>
              <a:gd name="connsiteY375" fmla="*/ 95493 h 740098"/>
              <a:gd name="connsiteX376" fmla="*/ 420879 w 1118245"/>
              <a:gd name="connsiteY376" fmla="*/ 96256 h 740098"/>
              <a:gd name="connsiteX377" fmla="*/ 422001 w 1118245"/>
              <a:gd name="connsiteY377" fmla="*/ 97025 h 740098"/>
              <a:gd name="connsiteX378" fmla="*/ 423117 w 1118245"/>
              <a:gd name="connsiteY378" fmla="*/ 97801 h 740098"/>
              <a:gd name="connsiteX379" fmla="*/ 424239 w 1118245"/>
              <a:gd name="connsiteY379" fmla="*/ 98583 h 740098"/>
              <a:gd name="connsiteX380" fmla="*/ 425361 w 1118245"/>
              <a:gd name="connsiteY380" fmla="*/ 99370 h 740098"/>
              <a:gd name="connsiteX381" fmla="*/ 426478 w 1118245"/>
              <a:gd name="connsiteY381" fmla="*/ 100165 h 740098"/>
              <a:gd name="connsiteX382" fmla="*/ 427600 w 1118245"/>
              <a:gd name="connsiteY382" fmla="*/ 100967 h 740098"/>
              <a:gd name="connsiteX383" fmla="*/ 428716 w 1118245"/>
              <a:gd name="connsiteY383" fmla="*/ 101775 h 740098"/>
              <a:gd name="connsiteX384" fmla="*/ 429838 w 1118245"/>
              <a:gd name="connsiteY384" fmla="*/ 102589 h 740098"/>
              <a:gd name="connsiteX385" fmla="*/ 430954 w 1118245"/>
              <a:gd name="connsiteY385" fmla="*/ 103410 h 740098"/>
              <a:gd name="connsiteX386" fmla="*/ 432076 w 1118245"/>
              <a:gd name="connsiteY386" fmla="*/ 104238 h 740098"/>
              <a:gd name="connsiteX387" fmla="*/ 433192 w 1118245"/>
              <a:gd name="connsiteY387" fmla="*/ 105073 h 740098"/>
              <a:gd name="connsiteX388" fmla="*/ 434314 w 1118245"/>
              <a:gd name="connsiteY388" fmla="*/ 105915 h 740098"/>
              <a:gd name="connsiteX389" fmla="*/ 435430 w 1118245"/>
              <a:gd name="connsiteY389" fmla="*/ 106764 h 740098"/>
              <a:gd name="connsiteX390" fmla="*/ 436553 w 1118245"/>
              <a:gd name="connsiteY390" fmla="*/ 107619 h 740098"/>
              <a:gd name="connsiteX391" fmla="*/ 437669 w 1118245"/>
              <a:gd name="connsiteY391" fmla="*/ 108482 h 740098"/>
              <a:gd name="connsiteX392" fmla="*/ 438791 w 1118245"/>
              <a:gd name="connsiteY392" fmla="*/ 109352 h 740098"/>
              <a:gd name="connsiteX393" fmla="*/ 439913 w 1118245"/>
              <a:gd name="connsiteY393" fmla="*/ 110229 h 740098"/>
              <a:gd name="connsiteX394" fmla="*/ 441029 w 1118245"/>
              <a:gd name="connsiteY394" fmla="*/ 111113 h 740098"/>
              <a:gd name="connsiteX395" fmla="*/ 442151 w 1118245"/>
              <a:gd name="connsiteY395" fmla="*/ 112005 h 740098"/>
              <a:gd name="connsiteX396" fmla="*/ 443267 w 1118245"/>
              <a:gd name="connsiteY396" fmla="*/ 112904 h 740098"/>
              <a:gd name="connsiteX397" fmla="*/ 444389 w 1118245"/>
              <a:gd name="connsiteY397" fmla="*/ 113810 h 740098"/>
              <a:gd name="connsiteX398" fmla="*/ 445505 w 1118245"/>
              <a:gd name="connsiteY398" fmla="*/ 114724 h 740098"/>
              <a:gd name="connsiteX399" fmla="*/ 446627 w 1118245"/>
              <a:gd name="connsiteY399" fmla="*/ 115645 h 740098"/>
              <a:gd name="connsiteX400" fmla="*/ 447744 w 1118245"/>
              <a:gd name="connsiteY400" fmla="*/ 116574 h 740098"/>
              <a:gd name="connsiteX401" fmla="*/ 448866 w 1118245"/>
              <a:gd name="connsiteY401" fmla="*/ 117510 h 740098"/>
              <a:gd name="connsiteX402" fmla="*/ 449982 w 1118245"/>
              <a:gd name="connsiteY402" fmla="*/ 118454 h 740098"/>
              <a:gd name="connsiteX403" fmla="*/ 451104 w 1118245"/>
              <a:gd name="connsiteY403" fmla="*/ 119406 h 740098"/>
              <a:gd name="connsiteX404" fmla="*/ 452226 w 1118245"/>
              <a:gd name="connsiteY404" fmla="*/ 120366 h 740098"/>
              <a:gd name="connsiteX405" fmla="*/ 453342 w 1118245"/>
              <a:gd name="connsiteY405" fmla="*/ 121334 h 740098"/>
              <a:gd name="connsiteX406" fmla="*/ 454464 w 1118245"/>
              <a:gd name="connsiteY406" fmla="*/ 122309 h 740098"/>
              <a:gd name="connsiteX407" fmla="*/ 455580 w 1118245"/>
              <a:gd name="connsiteY407" fmla="*/ 123293 h 740098"/>
              <a:gd name="connsiteX408" fmla="*/ 456702 w 1118245"/>
              <a:gd name="connsiteY408" fmla="*/ 124285 h 740098"/>
              <a:gd name="connsiteX409" fmla="*/ 457819 w 1118245"/>
              <a:gd name="connsiteY409" fmla="*/ 125285 h 740098"/>
              <a:gd name="connsiteX410" fmla="*/ 458941 w 1118245"/>
              <a:gd name="connsiteY410" fmla="*/ 126293 h 740098"/>
              <a:gd name="connsiteX411" fmla="*/ 460057 w 1118245"/>
              <a:gd name="connsiteY411" fmla="*/ 127309 h 740098"/>
              <a:gd name="connsiteX412" fmla="*/ 461179 w 1118245"/>
              <a:gd name="connsiteY412" fmla="*/ 128334 h 740098"/>
              <a:gd name="connsiteX413" fmla="*/ 462295 w 1118245"/>
              <a:gd name="connsiteY413" fmla="*/ 129367 h 740098"/>
              <a:gd name="connsiteX414" fmla="*/ 463417 w 1118245"/>
              <a:gd name="connsiteY414" fmla="*/ 130408 h 740098"/>
              <a:gd name="connsiteX415" fmla="*/ 464539 w 1118245"/>
              <a:gd name="connsiteY415" fmla="*/ 131458 h 740098"/>
              <a:gd name="connsiteX416" fmla="*/ 465655 w 1118245"/>
              <a:gd name="connsiteY416" fmla="*/ 132517 h 740098"/>
              <a:gd name="connsiteX417" fmla="*/ 466777 w 1118245"/>
              <a:gd name="connsiteY417" fmla="*/ 133584 h 740098"/>
              <a:gd name="connsiteX418" fmla="*/ 467893 w 1118245"/>
              <a:gd name="connsiteY418" fmla="*/ 134660 h 740098"/>
              <a:gd name="connsiteX419" fmla="*/ 469016 w 1118245"/>
              <a:gd name="connsiteY419" fmla="*/ 135745 h 740098"/>
              <a:gd name="connsiteX420" fmla="*/ 470132 w 1118245"/>
              <a:gd name="connsiteY420" fmla="*/ 136838 h 740098"/>
              <a:gd name="connsiteX421" fmla="*/ 471254 w 1118245"/>
              <a:gd name="connsiteY421" fmla="*/ 137941 h 740098"/>
              <a:gd name="connsiteX422" fmla="*/ 472370 w 1118245"/>
              <a:gd name="connsiteY422" fmla="*/ 139052 h 740098"/>
              <a:gd name="connsiteX423" fmla="*/ 473492 w 1118245"/>
              <a:gd name="connsiteY423" fmla="*/ 140173 h 740098"/>
              <a:gd name="connsiteX424" fmla="*/ 474608 w 1118245"/>
              <a:gd name="connsiteY424" fmla="*/ 141302 h 740098"/>
              <a:gd name="connsiteX425" fmla="*/ 475730 w 1118245"/>
              <a:gd name="connsiteY425" fmla="*/ 142441 h 740098"/>
              <a:gd name="connsiteX426" fmla="*/ 476852 w 1118245"/>
              <a:gd name="connsiteY426" fmla="*/ 143589 h 740098"/>
              <a:gd name="connsiteX427" fmla="*/ 477968 w 1118245"/>
              <a:gd name="connsiteY427" fmla="*/ 144747 h 740098"/>
              <a:gd name="connsiteX428" fmla="*/ 479090 w 1118245"/>
              <a:gd name="connsiteY428" fmla="*/ 145913 h 740098"/>
              <a:gd name="connsiteX429" fmla="*/ 480207 w 1118245"/>
              <a:gd name="connsiteY429" fmla="*/ 147089 h 740098"/>
              <a:gd name="connsiteX430" fmla="*/ 481329 w 1118245"/>
              <a:gd name="connsiteY430" fmla="*/ 148274 h 740098"/>
              <a:gd name="connsiteX431" fmla="*/ 482445 w 1118245"/>
              <a:gd name="connsiteY431" fmla="*/ 149470 h 740098"/>
              <a:gd name="connsiteX432" fmla="*/ 483567 w 1118245"/>
              <a:gd name="connsiteY432" fmla="*/ 150675 h 740098"/>
              <a:gd name="connsiteX433" fmla="*/ 484683 w 1118245"/>
              <a:gd name="connsiteY433" fmla="*/ 151889 h 740098"/>
              <a:gd name="connsiteX434" fmla="*/ 485805 w 1118245"/>
              <a:gd name="connsiteY434" fmla="*/ 153113 h 740098"/>
              <a:gd name="connsiteX435" fmla="*/ 486921 w 1118245"/>
              <a:gd name="connsiteY435" fmla="*/ 154347 h 740098"/>
              <a:gd name="connsiteX436" fmla="*/ 488043 w 1118245"/>
              <a:gd name="connsiteY436" fmla="*/ 155590 h 740098"/>
              <a:gd name="connsiteX437" fmla="*/ 489159 w 1118245"/>
              <a:gd name="connsiteY437" fmla="*/ 156844 h 740098"/>
              <a:gd name="connsiteX438" fmla="*/ 490282 w 1118245"/>
              <a:gd name="connsiteY438" fmla="*/ 158108 h 740098"/>
              <a:gd name="connsiteX439" fmla="*/ 491404 w 1118245"/>
              <a:gd name="connsiteY439" fmla="*/ 159382 h 740098"/>
              <a:gd name="connsiteX440" fmla="*/ 492520 w 1118245"/>
              <a:gd name="connsiteY440" fmla="*/ 160666 h 740098"/>
              <a:gd name="connsiteX441" fmla="*/ 493642 w 1118245"/>
              <a:gd name="connsiteY441" fmla="*/ 161960 h 740098"/>
              <a:gd name="connsiteX442" fmla="*/ 494758 w 1118245"/>
              <a:gd name="connsiteY442" fmla="*/ 163265 h 740098"/>
              <a:gd name="connsiteX443" fmla="*/ 495880 w 1118245"/>
              <a:gd name="connsiteY443" fmla="*/ 164579 h 740098"/>
              <a:gd name="connsiteX444" fmla="*/ 496996 w 1118245"/>
              <a:gd name="connsiteY444" fmla="*/ 165904 h 740098"/>
              <a:gd name="connsiteX445" fmla="*/ 498118 w 1118245"/>
              <a:gd name="connsiteY445" fmla="*/ 167240 h 740098"/>
              <a:gd name="connsiteX446" fmla="*/ 499234 w 1118245"/>
              <a:gd name="connsiteY446" fmla="*/ 168586 h 740098"/>
              <a:gd name="connsiteX447" fmla="*/ 500356 w 1118245"/>
              <a:gd name="connsiteY447" fmla="*/ 169943 h 740098"/>
              <a:gd name="connsiteX448" fmla="*/ 501473 w 1118245"/>
              <a:gd name="connsiteY448" fmla="*/ 171310 h 740098"/>
              <a:gd name="connsiteX449" fmla="*/ 502595 w 1118245"/>
              <a:gd name="connsiteY449" fmla="*/ 172688 h 740098"/>
              <a:gd name="connsiteX450" fmla="*/ 503717 w 1118245"/>
              <a:gd name="connsiteY450" fmla="*/ 174077 h 740098"/>
              <a:gd name="connsiteX451" fmla="*/ 504833 w 1118245"/>
              <a:gd name="connsiteY451" fmla="*/ 175476 h 740098"/>
              <a:gd name="connsiteX452" fmla="*/ 505955 w 1118245"/>
              <a:gd name="connsiteY452" fmla="*/ 176886 h 740098"/>
              <a:gd name="connsiteX453" fmla="*/ 507071 w 1118245"/>
              <a:gd name="connsiteY453" fmla="*/ 178308 h 740098"/>
              <a:gd name="connsiteX454" fmla="*/ 508193 w 1118245"/>
              <a:gd name="connsiteY454" fmla="*/ 179740 h 740098"/>
              <a:gd name="connsiteX455" fmla="*/ 509309 w 1118245"/>
              <a:gd name="connsiteY455" fmla="*/ 181183 h 740098"/>
              <a:gd name="connsiteX456" fmla="*/ 510431 w 1118245"/>
              <a:gd name="connsiteY456" fmla="*/ 182638 h 740098"/>
              <a:gd name="connsiteX457" fmla="*/ 511548 w 1118245"/>
              <a:gd name="connsiteY457" fmla="*/ 184104 h 740098"/>
              <a:gd name="connsiteX458" fmla="*/ 512670 w 1118245"/>
              <a:gd name="connsiteY458" fmla="*/ 185581 h 740098"/>
              <a:gd name="connsiteX459" fmla="*/ 513786 w 1118245"/>
              <a:gd name="connsiteY459" fmla="*/ 187069 h 740098"/>
              <a:gd name="connsiteX460" fmla="*/ 514908 w 1118245"/>
              <a:gd name="connsiteY460" fmla="*/ 188568 h 740098"/>
              <a:gd name="connsiteX461" fmla="*/ 516030 w 1118245"/>
              <a:gd name="connsiteY461" fmla="*/ 190079 h 740098"/>
              <a:gd name="connsiteX462" fmla="*/ 517146 w 1118245"/>
              <a:gd name="connsiteY462" fmla="*/ 191601 h 740098"/>
              <a:gd name="connsiteX463" fmla="*/ 518268 w 1118245"/>
              <a:gd name="connsiteY463" fmla="*/ 193135 h 740098"/>
              <a:gd name="connsiteX464" fmla="*/ 519384 w 1118245"/>
              <a:gd name="connsiteY464" fmla="*/ 194681 h 740098"/>
              <a:gd name="connsiteX465" fmla="*/ 520506 w 1118245"/>
              <a:gd name="connsiteY465" fmla="*/ 196237 h 740098"/>
              <a:gd name="connsiteX466" fmla="*/ 521623 w 1118245"/>
              <a:gd name="connsiteY466" fmla="*/ 197806 h 740098"/>
              <a:gd name="connsiteX467" fmla="*/ 522745 w 1118245"/>
              <a:gd name="connsiteY467" fmla="*/ 199386 h 740098"/>
              <a:gd name="connsiteX468" fmla="*/ 523861 w 1118245"/>
              <a:gd name="connsiteY468" fmla="*/ 200978 h 740098"/>
              <a:gd name="connsiteX469" fmla="*/ 524983 w 1118245"/>
              <a:gd name="connsiteY469" fmla="*/ 202582 h 740098"/>
              <a:gd name="connsiteX470" fmla="*/ 526099 w 1118245"/>
              <a:gd name="connsiteY470" fmla="*/ 204198 h 740098"/>
              <a:gd name="connsiteX471" fmla="*/ 527221 w 1118245"/>
              <a:gd name="connsiteY471" fmla="*/ 205826 h 740098"/>
              <a:gd name="connsiteX472" fmla="*/ 528343 w 1118245"/>
              <a:gd name="connsiteY472" fmla="*/ 207465 h 740098"/>
              <a:gd name="connsiteX473" fmla="*/ 529459 w 1118245"/>
              <a:gd name="connsiteY473" fmla="*/ 209116 h 740098"/>
              <a:gd name="connsiteX474" fmla="*/ 530581 w 1118245"/>
              <a:gd name="connsiteY474" fmla="*/ 210780 h 740098"/>
              <a:gd name="connsiteX475" fmla="*/ 531697 w 1118245"/>
              <a:gd name="connsiteY475" fmla="*/ 212455 h 740098"/>
              <a:gd name="connsiteX476" fmla="*/ 532819 w 1118245"/>
              <a:gd name="connsiteY476" fmla="*/ 214143 h 740098"/>
              <a:gd name="connsiteX477" fmla="*/ 533936 w 1118245"/>
              <a:gd name="connsiteY477" fmla="*/ 215843 h 740098"/>
              <a:gd name="connsiteX478" fmla="*/ 535058 w 1118245"/>
              <a:gd name="connsiteY478" fmla="*/ 217555 h 740098"/>
              <a:gd name="connsiteX479" fmla="*/ 536174 w 1118245"/>
              <a:gd name="connsiteY479" fmla="*/ 219279 h 740098"/>
              <a:gd name="connsiteX480" fmla="*/ 537296 w 1118245"/>
              <a:gd name="connsiteY480" fmla="*/ 221015 h 740098"/>
              <a:gd name="connsiteX481" fmla="*/ 538412 w 1118245"/>
              <a:gd name="connsiteY481" fmla="*/ 222764 h 740098"/>
              <a:gd name="connsiteX482" fmla="*/ 539534 w 1118245"/>
              <a:gd name="connsiteY482" fmla="*/ 224525 h 740098"/>
              <a:gd name="connsiteX483" fmla="*/ 540650 w 1118245"/>
              <a:gd name="connsiteY483" fmla="*/ 226298 h 740098"/>
              <a:gd name="connsiteX484" fmla="*/ 541772 w 1118245"/>
              <a:gd name="connsiteY484" fmla="*/ 228084 h 740098"/>
              <a:gd name="connsiteX485" fmla="*/ 542894 w 1118245"/>
              <a:gd name="connsiteY485" fmla="*/ 229882 h 740098"/>
              <a:gd name="connsiteX486" fmla="*/ 544011 w 1118245"/>
              <a:gd name="connsiteY486" fmla="*/ 231692 h 740098"/>
              <a:gd name="connsiteX487" fmla="*/ 545133 w 1118245"/>
              <a:gd name="connsiteY487" fmla="*/ 233515 h 740098"/>
              <a:gd name="connsiteX488" fmla="*/ 546249 w 1118245"/>
              <a:gd name="connsiteY488" fmla="*/ 235351 h 740098"/>
              <a:gd name="connsiteX489" fmla="*/ 547371 w 1118245"/>
              <a:gd name="connsiteY489" fmla="*/ 237198 h 740098"/>
              <a:gd name="connsiteX490" fmla="*/ 548487 w 1118245"/>
              <a:gd name="connsiteY490" fmla="*/ 239059 h 740098"/>
              <a:gd name="connsiteX491" fmla="*/ 549609 w 1118245"/>
              <a:gd name="connsiteY491" fmla="*/ 240931 h 740098"/>
              <a:gd name="connsiteX492" fmla="*/ 550725 w 1118245"/>
              <a:gd name="connsiteY492" fmla="*/ 242817 h 740098"/>
              <a:gd name="connsiteX493" fmla="*/ 551847 w 1118245"/>
              <a:gd name="connsiteY493" fmla="*/ 244714 h 740098"/>
              <a:gd name="connsiteX494" fmla="*/ 552963 w 1118245"/>
              <a:gd name="connsiteY494" fmla="*/ 246625 h 740098"/>
              <a:gd name="connsiteX495" fmla="*/ 554085 w 1118245"/>
              <a:gd name="connsiteY495" fmla="*/ 248548 h 740098"/>
              <a:gd name="connsiteX496" fmla="*/ 555208 w 1118245"/>
              <a:gd name="connsiteY496" fmla="*/ 250484 h 740098"/>
              <a:gd name="connsiteX497" fmla="*/ 556324 w 1118245"/>
              <a:gd name="connsiteY497" fmla="*/ 252432 h 740098"/>
              <a:gd name="connsiteX498" fmla="*/ 557446 w 1118245"/>
              <a:gd name="connsiteY498" fmla="*/ 254392 h 740098"/>
              <a:gd name="connsiteX499" fmla="*/ 558562 w 1118245"/>
              <a:gd name="connsiteY499" fmla="*/ 256366 h 740098"/>
              <a:gd name="connsiteX500" fmla="*/ 559684 w 1118245"/>
              <a:gd name="connsiteY500" fmla="*/ 258352 h 740098"/>
              <a:gd name="connsiteX501" fmla="*/ 560800 w 1118245"/>
              <a:gd name="connsiteY501" fmla="*/ 260350 h 740098"/>
              <a:gd name="connsiteX502" fmla="*/ 561922 w 1118245"/>
              <a:gd name="connsiteY502" fmla="*/ 262361 h 740098"/>
              <a:gd name="connsiteX503" fmla="*/ 563038 w 1118245"/>
              <a:gd name="connsiteY503" fmla="*/ 264384 h 740098"/>
              <a:gd name="connsiteX504" fmla="*/ 564160 w 1118245"/>
              <a:gd name="connsiteY504" fmla="*/ 266420 h 740098"/>
              <a:gd name="connsiteX505" fmla="*/ 565277 w 1118245"/>
              <a:gd name="connsiteY505" fmla="*/ 268468 h 740098"/>
              <a:gd name="connsiteX506" fmla="*/ 566399 w 1118245"/>
              <a:gd name="connsiteY506" fmla="*/ 270530 h 740098"/>
              <a:gd name="connsiteX507" fmla="*/ 567521 w 1118245"/>
              <a:gd name="connsiteY507" fmla="*/ 272603 h 740098"/>
              <a:gd name="connsiteX508" fmla="*/ 568637 w 1118245"/>
              <a:gd name="connsiteY508" fmla="*/ 274689 h 740098"/>
              <a:gd name="connsiteX509" fmla="*/ 569759 w 1118245"/>
              <a:gd name="connsiteY509" fmla="*/ 276787 h 740098"/>
              <a:gd name="connsiteX510" fmla="*/ 570875 w 1118245"/>
              <a:gd name="connsiteY510" fmla="*/ 278898 h 740098"/>
              <a:gd name="connsiteX511" fmla="*/ 571997 w 1118245"/>
              <a:gd name="connsiteY511" fmla="*/ 281021 h 740098"/>
              <a:gd name="connsiteX512" fmla="*/ 573113 w 1118245"/>
              <a:gd name="connsiteY512" fmla="*/ 283156 h 740098"/>
              <a:gd name="connsiteX513" fmla="*/ 574235 w 1118245"/>
              <a:gd name="connsiteY513" fmla="*/ 285303 h 740098"/>
              <a:gd name="connsiteX514" fmla="*/ 575352 w 1118245"/>
              <a:gd name="connsiteY514" fmla="*/ 287464 h 740098"/>
              <a:gd name="connsiteX515" fmla="*/ 576474 w 1118245"/>
              <a:gd name="connsiteY515" fmla="*/ 289636 h 740098"/>
              <a:gd name="connsiteX516" fmla="*/ 577590 w 1118245"/>
              <a:gd name="connsiteY516" fmla="*/ 291820 h 740098"/>
              <a:gd name="connsiteX517" fmla="*/ 578712 w 1118245"/>
              <a:gd name="connsiteY517" fmla="*/ 294016 h 740098"/>
              <a:gd name="connsiteX518" fmla="*/ 579834 w 1118245"/>
              <a:gd name="connsiteY518" fmla="*/ 296225 h 740098"/>
              <a:gd name="connsiteX519" fmla="*/ 580950 w 1118245"/>
              <a:gd name="connsiteY519" fmla="*/ 298445 h 740098"/>
              <a:gd name="connsiteX520" fmla="*/ 582072 w 1118245"/>
              <a:gd name="connsiteY520" fmla="*/ 300677 h 740098"/>
              <a:gd name="connsiteX521" fmla="*/ 583188 w 1118245"/>
              <a:gd name="connsiteY521" fmla="*/ 302921 h 740098"/>
              <a:gd name="connsiteX522" fmla="*/ 584310 w 1118245"/>
              <a:gd name="connsiteY522" fmla="*/ 305177 h 740098"/>
              <a:gd name="connsiteX523" fmla="*/ 585426 w 1118245"/>
              <a:gd name="connsiteY523" fmla="*/ 307445 h 740098"/>
              <a:gd name="connsiteX524" fmla="*/ 586548 w 1118245"/>
              <a:gd name="connsiteY524" fmla="*/ 309724 h 740098"/>
              <a:gd name="connsiteX525" fmla="*/ 587665 w 1118245"/>
              <a:gd name="connsiteY525" fmla="*/ 312014 h 740098"/>
              <a:gd name="connsiteX526" fmla="*/ 588787 w 1118245"/>
              <a:gd name="connsiteY526" fmla="*/ 314317 h 740098"/>
              <a:gd name="connsiteX527" fmla="*/ 589903 w 1118245"/>
              <a:gd name="connsiteY527" fmla="*/ 316631 h 740098"/>
              <a:gd name="connsiteX528" fmla="*/ 591025 w 1118245"/>
              <a:gd name="connsiteY528" fmla="*/ 318956 h 740098"/>
              <a:gd name="connsiteX529" fmla="*/ 592147 w 1118245"/>
              <a:gd name="connsiteY529" fmla="*/ 321292 h 740098"/>
              <a:gd name="connsiteX530" fmla="*/ 593263 w 1118245"/>
              <a:gd name="connsiteY530" fmla="*/ 323639 h 740098"/>
              <a:gd name="connsiteX531" fmla="*/ 594385 w 1118245"/>
              <a:gd name="connsiteY531" fmla="*/ 325998 h 740098"/>
              <a:gd name="connsiteX532" fmla="*/ 595501 w 1118245"/>
              <a:gd name="connsiteY532" fmla="*/ 328367 h 740098"/>
              <a:gd name="connsiteX533" fmla="*/ 596623 w 1118245"/>
              <a:gd name="connsiteY533" fmla="*/ 330747 h 740098"/>
              <a:gd name="connsiteX534" fmla="*/ 597740 w 1118245"/>
              <a:gd name="connsiteY534" fmla="*/ 333138 h 740098"/>
              <a:gd name="connsiteX535" fmla="*/ 598862 w 1118245"/>
              <a:gd name="connsiteY535" fmla="*/ 335539 h 740098"/>
              <a:gd name="connsiteX536" fmla="*/ 599978 w 1118245"/>
              <a:gd name="connsiteY536" fmla="*/ 337951 h 740098"/>
              <a:gd name="connsiteX537" fmla="*/ 601100 w 1118245"/>
              <a:gd name="connsiteY537" fmla="*/ 340374 h 740098"/>
              <a:gd name="connsiteX538" fmla="*/ 602216 w 1118245"/>
              <a:gd name="connsiteY538" fmla="*/ 342806 h 740098"/>
              <a:gd name="connsiteX539" fmla="*/ 603338 w 1118245"/>
              <a:gd name="connsiteY539" fmla="*/ 345249 h 740098"/>
              <a:gd name="connsiteX540" fmla="*/ 604454 w 1118245"/>
              <a:gd name="connsiteY540" fmla="*/ 347701 h 740098"/>
              <a:gd name="connsiteX541" fmla="*/ 605576 w 1118245"/>
              <a:gd name="connsiteY541" fmla="*/ 350163 h 740098"/>
              <a:gd name="connsiteX542" fmla="*/ 606698 w 1118245"/>
              <a:gd name="connsiteY542" fmla="*/ 352635 h 740098"/>
              <a:gd name="connsiteX543" fmla="*/ 607814 w 1118245"/>
              <a:gd name="connsiteY543" fmla="*/ 355116 h 740098"/>
              <a:gd name="connsiteX544" fmla="*/ 608937 w 1118245"/>
              <a:gd name="connsiteY544" fmla="*/ 357607 h 740098"/>
              <a:gd name="connsiteX545" fmla="*/ 610053 w 1118245"/>
              <a:gd name="connsiteY545" fmla="*/ 360108 h 740098"/>
              <a:gd name="connsiteX546" fmla="*/ 611175 w 1118245"/>
              <a:gd name="connsiteY546" fmla="*/ 362616 h 740098"/>
              <a:gd name="connsiteX547" fmla="*/ 612291 w 1118245"/>
              <a:gd name="connsiteY547" fmla="*/ 365135 h 740098"/>
              <a:gd name="connsiteX548" fmla="*/ 613413 w 1118245"/>
              <a:gd name="connsiteY548" fmla="*/ 367661 h 740098"/>
              <a:gd name="connsiteX549" fmla="*/ 614529 w 1118245"/>
              <a:gd name="connsiteY549" fmla="*/ 370196 h 740098"/>
              <a:gd name="connsiteX550" fmla="*/ 615651 w 1118245"/>
              <a:gd name="connsiteY550" fmla="*/ 372740 h 740098"/>
              <a:gd name="connsiteX551" fmla="*/ 616767 w 1118245"/>
              <a:gd name="connsiteY551" fmla="*/ 375292 h 740098"/>
              <a:gd name="connsiteX552" fmla="*/ 617889 w 1118245"/>
              <a:gd name="connsiteY552" fmla="*/ 377852 h 740098"/>
              <a:gd name="connsiteX553" fmla="*/ 619011 w 1118245"/>
              <a:gd name="connsiteY553" fmla="*/ 380419 h 740098"/>
              <a:gd name="connsiteX554" fmla="*/ 620128 w 1118245"/>
              <a:gd name="connsiteY554" fmla="*/ 382994 h 740098"/>
              <a:gd name="connsiteX555" fmla="*/ 621250 w 1118245"/>
              <a:gd name="connsiteY555" fmla="*/ 385577 h 740098"/>
              <a:gd name="connsiteX556" fmla="*/ 622366 w 1118245"/>
              <a:gd name="connsiteY556" fmla="*/ 388167 h 740098"/>
              <a:gd name="connsiteX557" fmla="*/ 623488 w 1118245"/>
              <a:gd name="connsiteY557" fmla="*/ 390764 h 740098"/>
              <a:gd name="connsiteX558" fmla="*/ 624604 w 1118245"/>
              <a:gd name="connsiteY558" fmla="*/ 393367 h 740098"/>
              <a:gd name="connsiteX559" fmla="*/ 625726 w 1118245"/>
              <a:gd name="connsiteY559" fmla="*/ 395977 h 740098"/>
              <a:gd name="connsiteX560" fmla="*/ 626842 w 1118245"/>
              <a:gd name="connsiteY560" fmla="*/ 398594 h 740098"/>
              <a:gd name="connsiteX561" fmla="*/ 627964 w 1118245"/>
              <a:gd name="connsiteY561" fmla="*/ 401216 h 740098"/>
              <a:gd name="connsiteX562" fmla="*/ 629080 w 1118245"/>
              <a:gd name="connsiteY562" fmla="*/ 403845 h 740098"/>
              <a:gd name="connsiteX563" fmla="*/ 630203 w 1118245"/>
              <a:gd name="connsiteY563" fmla="*/ 406480 h 740098"/>
              <a:gd name="connsiteX564" fmla="*/ 631325 w 1118245"/>
              <a:gd name="connsiteY564" fmla="*/ 409119 h 740098"/>
              <a:gd name="connsiteX565" fmla="*/ 632441 w 1118245"/>
              <a:gd name="connsiteY565" fmla="*/ 411764 h 740098"/>
              <a:gd name="connsiteX566" fmla="*/ 633563 w 1118245"/>
              <a:gd name="connsiteY566" fmla="*/ 414414 h 740098"/>
              <a:gd name="connsiteX567" fmla="*/ 634679 w 1118245"/>
              <a:gd name="connsiteY567" fmla="*/ 417069 h 740098"/>
              <a:gd name="connsiteX568" fmla="*/ 635801 w 1118245"/>
              <a:gd name="connsiteY568" fmla="*/ 419728 h 740098"/>
              <a:gd name="connsiteX569" fmla="*/ 636917 w 1118245"/>
              <a:gd name="connsiteY569" fmla="*/ 422391 h 740098"/>
              <a:gd name="connsiteX570" fmla="*/ 638039 w 1118245"/>
              <a:gd name="connsiteY570" fmla="*/ 425058 h 740098"/>
              <a:gd name="connsiteX571" fmla="*/ 639155 w 1118245"/>
              <a:gd name="connsiteY571" fmla="*/ 427729 h 740098"/>
              <a:gd name="connsiteX572" fmla="*/ 640277 w 1118245"/>
              <a:gd name="connsiteY572" fmla="*/ 430404 h 740098"/>
              <a:gd name="connsiteX573" fmla="*/ 641394 w 1118245"/>
              <a:gd name="connsiteY573" fmla="*/ 433081 h 740098"/>
              <a:gd name="connsiteX574" fmla="*/ 642516 w 1118245"/>
              <a:gd name="connsiteY574" fmla="*/ 435761 h 740098"/>
              <a:gd name="connsiteX575" fmla="*/ 643638 w 1118245"/>
              <a:gd name="connsiteY575" fmla="*/ 438445 h 740098"/>
              <a:gd name="connsiteX576" fmla="*/ 644754 w 1118245"/>
              <a:gd name="connsiteY576" fmla="*/ 441130 h 740098"/>
              <a:gd name="connsiteX577" fmla="*/ 645876 w 1118245"/>
              <a:gd name="connsiteY577" fmla="*/ 443817 h 740098"/>
              <a:gd name="connsiteX578" fmla="*/ 646992 w 1118245"/>
              <a:gd name="connsiteY578" fmla="*/ 446506 h 740098"/>
              <a:gd name="connsiteX579" fmla="*/ 648114 w 1118245"/>
              <a:gd name="connsiteY579" fmla="*/ 449197 h 740098"/>
              <a:gd name="connsiteX580" fmla="*/ 649230 w 1118245"/>
              <a:gd name="connsiteY580" fmla="*/ 451889 h 740098"/>
              <a:gd name="connsiteX581" fmla="*/ 650352 w 1118245"/>
              <a:gd name="connsiteY581" fmla="*/ 454582 h 740098"/>
              <a:gd name="connsiteX582" fmla="*/ 651469 w 1118245"/>
              <a:gd name="connsiteY582" fmla="*/ 457275 h 740098"/>
              <a:gd name="connsiteX583" fmla="*/ 652591 w 1118245"/>
              <a:gd name="connsiteY583" fmla="*/ 459968 h 740098"/>
              <a:gd name="connsiteX584" fmla="*/ 653707 w 1118245"/>
              <a:gd name="connsiteY584" fmla="*/ 462662 h 740098"/>
              <a:gd name="connsiteX585" fmla="*/ 654829 w 1118245"/>
              <a:gd name="connsiteY585" fmla="*/ 465355 h 740098"/>
              <a:gd name="connsiteX586" fmla="*/ 655945 w 1118245"/>
              <a:gd name="connsiteY586" fmla="*/ 468048 h 740098"/>
              <a:gd name="connsiteX587" fmla="*/ 657067 w 1118245"/>
              <a:gd name="connsiteY587" fmla="*/ 470739 h 740098"/>
              <a:gd name="connsiteX588" fmla="*/ 658189 w 1118245"/>
              <a:gd name="connsiteY588" fmla="*/ 473429 h 740098"/>
              <a:gd name="connsiteX589" fmla="*/ 659305 w 1118245"/>
              <a:gd name="connsiteY589" fmla="*/ 476118 h 740098"/>
              <a:gd name="connsiteX590" fmla="*/ 660427 w 1118245"/>
              <a:gd name="connsiteY590" fmla="*/ 478805 h 740098"/>
              <a:gd name="connsiteX591" fmla="*/ 661543 w 1118245"/>
              <a:gd name="connsiteY591" fmla="*/ 481490 h 740098"/>
              <a:gd name="connsiteX592" fmla="*/ 662666 w 1118245"/>
              <a:gd name="connsiteY592" fmla="*/ 484172 h 740098"/>
              <a:gd name="connsiteX593" fmla="*/ 663782 w 1118245"/>
              <a:gd name="connsiteY593" fmla="*/ 486852 h 740098"/>
              <a:gd name="connsiteX594" fmla="*/ 664904 w 1118245"/>
              <a:gd name="connsiteY594" fmla="*/ 489528 h 740098"/>
              <a:gd name="connsiteX595" fmla="*/ 666020 w 1118245"/>
              <a:gd name="connsiteY595" fmla="*/ 492201 h 740098"/>
              <a:gd name="connsiteX596" fmla="*/ 667142 w 1118245"/>
              <a:gd name="connsiteY596" fmla="*/ 494870 h 740098"/>
              <a:gd name="connsiteX597" fmla="*/ 668258 w 1118245"/>
              <a:gd name="connsiteY597" fmla="*/ 497534 h 740098"/>
              <a:gd name="connsiteX598" fmla="*/ 669380 w 1118245"/>
              <a:gd name="connsiteY598" fmla="*/ 500195 h 740098"/>
              <a:gd name="connsiteX599" fmla="*/ 670502 w 1118245"/>
              <a:gd name="connsiteY599" fmla="*/ 502850 h 740098"/>
              <a:gd name="connsiteX600" fmla="*/ 671618 w 1118245"/>
              <a:gd name="connsiteY600" fmla="*/ 505500 h 740098"/>
              <a:gd name="connsiteX601" fmla="*/ 672740 w 1118245"/>
              <a:gd name="connsiteY601" fmla="*/ 508145 h 740098"/>
              <a:gd name="connsiteX602" fmla="*/ 673857 w 1118245"/>
              <a:gd name="connsiteY602" fmla="*/ 510784 h 740098"/>
              <a:gd name="connsiteX603" fmla="*/ 674979 w 1118245"/>
              <a:gd name="connsiteY603" fmla="*/ 513417 h 740098"/>
              <a:gd name="connsiteX604" fmla="*/ 676095 w 1118245"/>
              <a:gd name="connsiteY604" fmla="*/ 516044 h 740098"/>
              <a:gd name="connsiteX605" fmla="*/ 677217 w 1118245"/>
              <a:gd name="connsiteY605" fmla="*/ 518664 h 740098"/>
              <a:gd name="connsiteX606" fmla="*/ 678333 w 1118245"/>
              <a:gd name="connsiteY606" fmla="*/ 521276 h 740098"/>
              <a:gd name="connsiteX607" fmla="*/ 679455 w 1118245"/>
              <a:gd name="connsiteY607" fmla="*/ 523882 h 740098"/>
              <a:gd name="connsiteX608" fmla="*/ 680571 w 1118245"/>
              <a:gd name="connsiteY608" fmla="*/ 526479 h 740098"/>
              <a:gd name="connsiteX609" fmla="*/ 681693 w 1118245"/>
              <a:gd name="connsiteY609" fmla="*/ 529069 h 740098"/>
              <a:gd name="connsiteX610" fmla="*/ 682815 w 1118245"/>
              <a:gd name="connsiteY610" fmla="*/ 531650 h 740098"/>
              <a:gd name="connsiteX611" fmla="*/ 683932 w 1118245"/>
              <a:gd name="connsiteY611" fmla="*/ 534222 h 740098"/>
              <a:gd name="connsiteX612" fmla="*/ 685054 w 1118245"/>
              <a:gd name="connsiteY612" fmla="*/ 536785 h 740098"/>
              <a:gd name="connsiteX613" fmla="*/ 686170 w 1118245"/>
              <a:gd name="connsiteY613" fmla="*/ 539339 h 740098"/>
              <a:gd name="connsiteX614" fmla="*/ 687292 w 1118245"/>
              <a:gd name="connsiteY614" fmla="*/ 541884 h 740098"/>
              <a:gd name="connsiteX615" fmla="*/ 688408 w 1118245"/>
              <a:gd name="connsiteY615" fmla="*/ 544417 h 740098"/>
              <a:gd name="connsiteX616" fmla="*/ 689530 w 1118245"/>
              <a:gd name="connsiteY616" fmla="*/ 546939 h 740098"/>
              <a:gd name="connsiteX617" fmla="*/ 690646 w 1118245"/>
              <a:gd name="connsiteY617" fmla="*/ 549455 h 740098"/>
              <a:gd name="connsiteX618" fmla="*/ 691768 w 1118245"/>
              <a:gd name="connsiteY618" fmla="*/ 551959 h 740098"/>
              <a:gd name="connsiteX619" fmla="*/ 692884 w 1118245"/>
              <a:gd name="connsiteY619" fmla="*/ 554445 h 740098"/>
              <a:gd name="connsiteX620" fmla="*/ 694006 w 1118245"/>
              <a:gd name="connsiteY620" fmla="*/ 556925 h 740098"/>
              <a:gd name="connsiteX621" fmla="*/ 695129 w 1118245"/>
              <a:gd name="connsiteY621" fmla="*/ 559394 h 740098"/>
              <a:gd name="connsiteX622" fmla="*/ 696245 w 1118245"/>
              <a:gd name="connsiteY622" fmla="*/ 561851 h 740098"/>
              <a:gd name="connsiteX623" fmla="*/ 697367 w 1118245"/>
              <a:gd name="connsiteY623" fmla="*/ 564290 h 740098"/>
              <a:gd name="connsiteX624" fmla="*/ 698483 w 1118245"/>
              <a:gd name="connsiteY624" fmla="*/ 566723 h 740098"/>
              <a:gd name="connsiteX625" fmla="*/ 699605 w 1118245"/>
              <a:gd name="connsiteY625" fmla="*/ 569138 h 740098"/>
              <a:gd name="connsiteX626" fmla="*/ 700721 w 1118245"/>
              <a:gd name="connsiteY626" fmla="*/ 571542 h 740098"/>
              <a:gd name="connsiteX627" fmla="*/ 701843 w 1118245"/>
              <a:gd name="connsiteY627" fmla="*/ 573933 h 740098"/>
              <a:gd name="connsiteX628" fmla="*/ 702959 w 1118245"/>
              <a:gd name="connsiteY628" fmla="*/ 576307 h 740098"/>
              <a:gd name="connsiteX629" fmla="*/ 704081 w 1118245"/>
              <a:gd name="connsiteY629" fmla="*/ 578670 h 740098"/>
              <a:gd name="connsiteX630" fmla="*/ 705198 w 1118245"/>
              <a:gd name="connsiteY630" fmla="*/ 581014 h 740098"/>
              <a:gd name="connsiteX631" fmla="*/ 706320 w 1118245"/>
              <a:gd name="connsiteY631" fmla="*/ 583347 h 740098"/>
              <a:gd name="connsiteX632" fmla="*/ 707436 w 1118245"/>
              <a:gd name="connsiteY632" fmla="*/ 585668 h 740098"/>
              <a:gd name="connsiteX633" fmla="*/ 708558 w 1118245"/>
              <a:gd name="connsiteY633" fmla="*/ 587971 h 740098"/>
              <a:gd name="connsiteX634" fmla="*/ 709680 w 1118245"/>
              <a:gd name="connsiteY634" fmla="*/ 590256 h 740098"/>
              <a:gd name="connsiteX635" fmla="*/ 710796 w 1118245"/>
              <a:gd name="connsiteY635" fmla="*/ 592524 h 740098"/>
              <a:gd name="connsiteX636" fmla="*/ 711918 w 1118245"/>
              <a:gd name="connsiteY636" fmla="*/ 594780 h 740098"/>
              <a:gd name="connsiteX637" fmla="*/ 713034 w 1118245"/>
              <a:gd name="connsiteY637" fmla="*/ 597018 h 740098"/>
              <a:gd name="connsiteX638" fmla="*/ 714156 w 1118245"/>
              <a:gd name="connsiteY638" fmla="*/ 599239 h 740098"/>
              <a:gd name="connsiteX639" fmla="*/ 715272 w 1118245"/>
              <a:gd name="connsiteY639" fmla="*/ 601448 h 740098"/>
              <a:gd name="connsiteX640" fmla="*/ 716395 w 1118245"/>
              <a:gd name="connsiteY640" fmla="*/ 603633 h 740098"/>
              <a:gd name="connsiteX641" fmla="*/ 717511 w 1118245"/>
              <a:gd name="connsiteY641" fmla="*/ 605806 h 740098"/>
              <a:gd name="connsiteX642" fmla="*/ 718633 w 1118245"/>
              <a:gd name="connsiteY642" fmla="*/ 607961 h 740098"/>
              <a:gd name="connsiteX643" fmla="*/ 719749 w 1118245"/>
              <a:gd name="connsiteY643" fmla="*/ 610093 h 740098"/>
              <a:gd name="connsiteX644" fmla="*/ 720871 w 1118245"/>
              <a:gd name="connsiteY644" fmla="*/ 612213 h 740098"/>
              <a:gd name="connsiteX645" fmla="*/ 721993 w 1118245"/>
              <a:gd name="connsiteY645" fmla="*/ 614316 h 740098"/>
              <a:gd name="connsiteX646" fmla="*/ 723109 w 1118245"/>
              <a:gd name="connsiteY646" fmla="*/ 616395 h 740098"/>
              <a:gd name="connsiteX647" fmla="*/ 724231 w 1118245"/>
              <a:gd name="connsiteY647" fmla="*/ 618462 h 740098"/>
              <a:gd name="connsiteX648" fmla="*/ 725347 w 1118245"/>
              <a:gd name="connsiteY648" fmla="*/ 620505 h 740098"/>
              <a:gd name="connsiteX649" fmla="*/ 726469 w 1118245"/>
              <a:gd name="connsiteY649" fmla="*/ 622530 h 740098"/>
              <a:gd name="connsiteX650" fmla="*/ 727586 w 1118245"/>
              <a:gd name="connsiteY650" fmla="*/ 624538 h 740098"/>
              <a:gd name="connsiteX651" fmla="*/ 728708 w 1118245"/>
              <a:gd name="connsiteY651" fmla="*/ 626529 h 740098"/>
              <a:gd name="connsiteX652" fmla="*/ 729824 w 1118245"/>
              <a:gd name="connsiteY652" fmla="*/ 628501 h 740098"/>
              <a:gd name="connsiteX653" fmla="*/ 730946 w 1118245"/>
              <a:gd name="connsiteY653" fmla="*/ 630450 h 740098"/>
              <a:gd name="connsiteX654" fmla="*/ 732062 w 1118245"/>
              <a:gd name="connsiteY654" fmla="*/ 632381 h 740098"/>
              <a:gd name="connsiteX655" fmla="*/ 733184 w 1118245"/>
              <a:gd name="connsiteY655" fmla="*/ 634294 h 740098"/>
              <a:gd name="connsiteX656" fmla="*/ 734306 w 1118245"/>
              <a:gd name="connsiteY656" fmla="*/ 636184 h 740098"/>
              <a:gd name="connsiteX657" fmla="*/ 735422 w 1118245"/>
              <a:gd name="connsiteY657" fmla="*/ 638056 h 740098"/>
              <a:gd name="connsiteX658" fmla="*/ 736544 w 1118245"/>
              <a:gd name="connsiteY658" fmla="*/ 639911 h 740098"/>
              <a:gd name="connsiteX659" fmla="*/ 737661 w 1118245"/>
              <a:gd name="connsiteY659" fmla="*/ 641741 h 740098"/>
              <a:gd name="connsiteX660" fmla="*/ 738783 w 1118245"/>
              <a:gd name="connsiteY660" fmla="*/ 643554 h 740098"/>
              <a:gd name="connsiteX661" fmla="*/ 739899 w 1118245"/>
              <a:gd name="connsiteY661" fmla="*/ 645344 h 740098"/>
              <a:gd name="connsiteX662" fmla="*/ 741021 w 1118245"/>
              <a:gd name="connsiteY662" fmla="*/ 647115 h 740098"/>
              <a:gd name="connsiteX663" fmla="*/ 742137 w 1118245"/>
              <a:gd name="connsiteY663" fmla="*/ 648869 h 740098"/>
              <a:gd name="connsiteX664" fmla="*/ 743259 w 1118245"/>
              <a:gd name="connsiteY664" fmla="*/ 650600 h 740098"/>
              <a:gd name="connsiteX665" fmla="*/ 744375 w 1118245"/>
              <a:gd name="connsiteY665" fmla="*/ 652306 h 740098"/>
              <a:gd name="connsiteX666" fmla="*/ 745497 w 1118245"/>
              <a:gd name="connsiteY666" fmla="*/ 653995 h 740098"/>
              <a:gd name="connsiteX667" fmla="*/ 746619 w 1118245"/>
              <a:gd name="connsiteY667" fmla="*/ 655667 h 740098"/>
              <a:gd name="connsiteX668" fmla="*/ 747735 w 1118245"/>
              <a:gd name="connsiteY668" fmla="*/ 657314 h 740098"/>
              <a:gd name="connsiteX669" fmla="*/ 748858 w 1118245"/>
              <a:gd name="connsiteY669" fmla="*/ 658944 h 740098"/>
              <a:gd name="connsiteX670" fmla="*/ 749974 w 1118245"/>
              <a:gd name="connsiteY670" fmla="*/ 660551 h 740098"/>
              <a:gd name="connsiteX671" fmla="*/ 751096 w 1118245"/>
              <a:gd name="connsiteY671" fmla="*/ 662139 h 740098"/>
              <a:gd name="connsiteX672" fmla="*/ 752212 w 1118245"/>
              <a:gd name="connsiteY672" fmla="*/ 663704 h 740098"/>
              <a:gd name="connsiteX673" fmla="*/ 753334 w 1118245"/>
              <a:gd name="connsiteY673" fmla="*/ 665251 h 740098"/>
              <a:gd name="connsiteX674" fmla="*/ 754450 w 1118245"/>
              <a:gd name="connsiteY674" fmla="*/ 666775 h 740098"/>
              <a:gd name="connsiteX675" fmla="*/ 755572 w 1118245"/>
              <a:gd name="connsiteY675" fmla="*/ 668281 h 740098"/>
              <a:gd name="connsiteX676" fmla="*/ 756688 w 1118245"/>
              <a:gd name="connsiteY676" fmla="*/ 669763 h 740098"/>
              <a:gd name="connsiteX677" fmla="*/ 757810 w 1118245"/>
              <a:gd name="connsiteY677" fmla="*/ 671228 h 740098"/>
              <a:gd name="connsiteX678" fmla="*/ 758927 w 1118245"/>
              <a:gd name="connsiteY678" fmla="*/ 672669 h 740098"/>
              <a:gd name="connsiteX679" fmla="*/ 760049 w 1118245"/>
              <a:gd name="connsiteY679" fmla="*/ 674086 h 740098"/>
              <a:gd name="connsiteX680" fmla="*/ 761171 w 1118245"/>
              <a:gd name="connsiteY680" fmla="*/ 675492 h 740098"/>
              <a:gd name="connsiteX681" fmla="*/ 762287 w 1118245"/>
              <a:gd name="connsiteY681" fmla="*/ 676874 h 740098"/>
              <a:gd name="connsiteX682" fmla="*/ 763409 w 1118245"/>
              <a:gd name="connsiteY682" fmla="*/ 678232 h 740098"/>
              <a:gd name="connsiteX683" fmla="*/ 764525 w 1118245"/>
              <a:gd name="connsiteY683" fmla="*/ 679572 h 740098"/>
              <a:gd name="connsiteX684" fmla="*/ 765647 w 1118245"/>
              <a:gd name="connsiteY684" fmla="*/ 680889 h 740098"/>
              <a:gd name="connsiteX685" fmla="*/ 766763 w 1118245"/>
              <a:gd name="connsiteY685" fmla="*/ 682189 h 740098"/>
              <a:gd name="connsiteX686" fmla="*/ 767885 w 1118245"/>
              <a:gd name="connsiteY686" fmla="*/ 683470 h 740098"/>
              <a:gd name="connsiteX687" fmla="*/ 769001 w 1118245"/>
              <a:gd name="connsiteY687" fmla="*/ 684728 h 740098"/>
              <a:gd name="connsiteX688" fmla="*/ 770124 w 1118245"/>
              <a:gd name="connsiteY688" fmla="*/ 685968 h 740098"/>
              <a:gd name="connsiteX689" fmla="*/ 771240 w 1118245"/>
              <a:gd name="connsiteY689" fmla="*/ 687191 h 740098"/>
              <a:gd name="connsiteX690" fmla="*/ 772362 w 1118245"/>
              <a:gd name="connsiteY690" fmla="*/ 688390 h 740098"/>
              <a:gd name="connsiteX691" fmla="*/ 773484 w 1118245"/>
              <a:gd name="connsiteY691" fmla="*/ 689571 h 740098"/>
              <a:gd name="connsiteX692" fmla="*/ 774600 w 1118245"/>
              <a:gd name="connsiteY692" fmla="*/ 690728 h 740098"/>
              <a:gd name="connsiteX693" fmla="*/ 775722 w 1118245"/>
              <a:gd name="connsiteY693" fmla="*/ 691868 h 740098"/>
              <a:gd name="connsiteX694" fmla="*/ 776838 w 1118245"/>
              <a:gd name="connsiteY694" fmla="*/ 692990 h 740098"/>
              <a:gd name="connsiteX695" fmla="*/ 777960 w 1118245"/>
              <a:gd name="connsiteY695" fmla="*/ 694094 h 740098"/>
              <a:gd name="connsiteX696" fmla="*/ 779076 w 1118245"/>
              <a:gd name="connsiteY696" fmla="*/ 695181 h 740098"/>
              <a:gd name="connsiteX697" fmla="*/ 780198 w 1118245"/>
              <a:gd name="connsiteY697" fmla="*/ 696244 h 740098"/>
              <a:gd name="connsiteX698" fmla="*/ 781315 w 1118245"/>
              <a:gd name="connsiteY698" fmla="*/ 697289 h 740098"/>
              <a:gd name="connsiteX699" fmla="*/ 782437 w 1118245"/>
              <a:gd name="connsiteY699" fmla="*/ 698317 h 740098"/>
              <a:gd name="connsiteX700" fmla="*/ 783553 w 1118245"/>
              <a:gd name="connsiteY700" fmla="*/ 699327 h 740098"/>
              <a:gd name="connsiteX701" fmla="*/ 784675 w 1118245"/>
              <a:gd name="connsiteY701" fmla="*/ 700319 h 740098"/>
              <a:gd name="connsiteX702" fmla="*/ 785797 w 1118245"/>
              <a:gd name="connsiteY702" fmla="*/ 701287 h 740098"/>
              <a:gd name="connsiteX703" fmla="*/ 786913 w 1118245"/>
              <a:gd name="connsiteY703" fmla="*/ 702244 h 740098"/>
              <a:gd name="connsiteX704" fmla="*/ 788035 w 1118245"/>
              <a:gd name="connsiteY704" fmla="*/ 703177 h 740098"/>
              <a:gd name="connsiteX705" fmla="*/ 789151 w 1118245"/>
              <a:gd name="connsiteY705" fmla="*/ 704098 h 740098"/>
              <a:gd name="connsiteX706" fmla="*/ 790273 w 1118245"/>
              <a:gd name="connsiteY706" fmla="*/ 705002 h 740098"/>
              <a:gd name="connsiteX707" fmla="*/ 791390 w 1118245"/>
              <a:gd name="connsiteY707" fmla="*/ 705882 h 740098"/>
              <a:gd name="connsiteX708" fmla="*/ 792512 w 1118245"/>
              <a:gd name="connsiteY708" fmla="*/ 706750 h 740098"/>
              <a:gd name="connsiteX709" fmla="*/ 793628 w 1118245"/>
              <a:gd name="connsiteY709" fmla="*/ 707600 h 740098"/>
              <a:gd name="connsiteX710" fmla="*/ 794750 w 1118245"/>
              <a:gd name="connsiteY710" fmla="*/ 708433 h 740098"/>
              <a:gd name="connsiteX711" fmla="*/ 795866 w 1118245"/>
              <a:gd name="connsiteY711" fmla="*/ 709248 h 740098"/>
              <a:gd name="connsiteX712" fmla="*/ 796988 w 1118245"/>
              <a:gd name="connsiteY712" fmla="*/ 710051 h 740098"/>
              <a:gd name="connsiteX713" fmla="*/ 798110 w 1118245"/>
              <a:gd name="connsiteY713" fmla="*/ 710837 h 740098"/>
              <a:gd name="connsiteX714" fmla="*/ 799226 w 1118245"/>
              <a:gd name="connsiteY714" fmla="*/ 711604 h 740098"/>
              <a:gd name="connsiteX715" fmla="*/ 800348 w 1118245"/>
              <a:gd name="connsiteY715" fmla="*/ 712354 h 740098"/>
              <a:gd name="connsiteX716" fmla="*/ 801464 w 1118245"/>
              <a:gd name="connsiteY716" fmla="*/ 713093 h 740098"/>
              <a:gd name="connsiteX717" fmla="*/ 802586 w 1118245"/>
              <a:gd name="connsiteY717" fmla="*/ 713813 h 740098"/>
              <a:gd name="connsiteX718" fmla="*/ 803703 w 1118245"/>
              <a:gd name="connsiteY718" fmla="*/ 714516 h 740098"/>
              <a:gd name="connsiteX719" fmla="*/ 804825 w 1118245"/>
              <a:gd name="connsiteY719" fmla="*/ 715207 h 740098"/>
              <a:gd name="connsiteX720" fmla="*/ 805941 w 1118245"/>
              <a:gd name="connsiteY720" fmla="*/ 715886 h 740098"/>
              <a:gd name="connsiteX721" fmla="*/ 807063 w 1118245"/>
              <a:gd name="connsiteY721" fmla="*/ 716541 h 740098"/>
              <a:gd name="connsiteX722" fmla="*/ 808179 w 1118245"/>
              <a:gd name="connsiteY722" fmla="*/ 717191 h 740098"/>
              <a:gd name="connsiteX723" fmla="*/ 809301 w 1118245"/>
              <a:gd name="connsiteY723" fmla="*/ 717823 h 740098"/>
              <a:gd name="connsiteX724" fmla="*/ 810417 w 1118245"/>
              <a:gd name="connsiteY724" fmla="*/ 718443 h 740098"/>
              <a:gd name="connsiteX725" fmla="*/ 811539 w 1118245"/>
              <a:gd name="connsiteY725" fmla="*/ 719045 h 740098"/>
              <a:gd name="connsiteX726" fmla="*/ 812661 w 1118245"/>
              <a:gd name="connsiteY726" fmla="*/ 719636 h 740098"/>
              <a:gd name="connsiteX727" fmla="*/ 813778 w 1118245"/>
              <a:gd name="connsiteY727" fmla="*/ 720215 h 740098"/>
              <a:gd name="connsiteX728" fmla="*/ 814900 w 1118245"/>
              <a:gd name="connsiteY728" fmla="*/ 720776 h 740098"/>
              <a:gd name="connsiteX729" fmla="*/ 816016 w 1118245"/>
              <a:gd name="connsiteY729" fmla="*/ 721325 h 740098"/>
              <a:gd name="connsiteX730" fmla="*/ 817138 w 1118245"/>
              <a:gd name="connsiteY730" fmla="*/ 721862 h 740098"/>
              <a:gd name="connsiteX731" fmla="*/ 818254 w 1118245"/>
              <a:gd name="connsiteY731" fmla="*/ 722388 h 740098"/>
              <a:gd name="connsiteX732" fmla="*/ 819376 w 1118245"/>
              <a:gd name="connsiteY732" fmla="*/ 722902 h 740098"/>
              <a:gd name="connsiteX733" fmla="*/ 820492 w 1118245"/>
              <a:gd name="connsiteY733" fmla="*/ 723404 h 740098"/>
              <a:gd name="connsiteX734" fmla="*/ 821614 w 1118245"/>
              <a:gd name="connsiteY734" fmla="*/ 723888 h 740098"/>
              <a:gd name="connsiteX735" fmla="*/ 822730 w 1118245"/>
              <a:gd name="connsiteY735" fmla="*/ 724366 h 740098"/>
              <a:gd name="connsiteX736" fmla="*/ 823852 w 1118245"/>
              <a:gd name="connsiteY736" fmla="*/ 724833 h 740098"/>
              <a:gd name="connsiteX737" fmla="*/ 824975 w 1118245"/>
              <a:gd name="connsiteY737" fmla="*/ 725288 h 740098"/>
              <a:gd name="connsiteX738" fmla="*/ 826091 w 1118245"/>
              <a:gd name="connsiteY738" fmla="*/ 725731 h 740098"/>
              <a:gd name="connsiteX739" fmla="*/ 827213 w 1118245"/>
              <a:gd name="connsiteY739" fmla="*/ 726162 h 740098"/>
              <a:gd name="connsiteX740" fmla="*/ 828329 w 1118245"/>
              <a:gd name="connsiteY740" fmla="*/ 726581 h 740098"/>
              <a:gd name="connsiteX741" fmla="*/ 829451 w 1118245"/>
              <a:gd name="connsiteY741" fmla="*/ 726988 h 740098"/>
              <a:gd name="connsiteX742" fmla="*/ 830567 w 1118245"/>
              <a:gd name="connsiteY742" fmla="*/ 727390 h 740098"/>
              <a:gd name="connsiteX743" fmla="*/ 831689 w 1118245"/>
              <a:gd name="connsiteY743" fmla="*/ 727780 h 740098"/>
              <a:gd name="connsiteX744" fmla="*/ 832805 w 1118245"/>
              <a:gd name="connsiteY744" fmla="*/ 728158 h 740098"/>
              <a:gd name="connsiteX745" fmla="*/ 833927 w 1118245"/>
              <a:gd name="connsiteY745" fmla="*/ 728524 h 740098"/>
              <a:gd name="connsiteX746" fmla="*/ 835044 w 1118245"/>
              <a:gd name="connsiteY746" fmla="*/ 728884 h 740098"/>
              <a:gd name="connsiteX747" fmla="*/ 836166 w 1118245"/>
              <a:gd name="connsiteY747" fmla="*/ 729238 h 740098"/>
              <a:gd name="connsiteX748" fmla="*/ 837288 w 1118245"/>
              <a:gd name="connsiteY748" fmla="*/ 729575 h 740098"/>
              <a:gd name="connsiteX749" fmla="*/ 838404 w 1118245"/>
              <a:gd name="connsiteY749" fmla="*/ 729906 h 740098"/>
              <a:gd name="connsiteX750" fmla="*/ 839526 w 1118245"/>
              <a:gd name="connsiteY750" fmla="*/ 730231 h 740098"/>
              <a:gd name="connsiteX751" fmla="*/ 840642 w 1118245"/>
              <a:gd name="connsiteY751" fmla="*/ 730544 h 740098"/>
              <a:gd name="connsiteX752" fmla="*/ 841764 w 1118245"/>
              <a:gd name="connsiteY752" fmla="*/ 730851 h 740098"/>
              <a:gd name="connsiteX753" fmla="*/ 842880 w 1118245"/>
              <a:gd name="connsiteY753" fmla="*/ 731146 h 740098"/>
              <a:gd name="connsiteX754" fmla="*/ 844002 w 1118245"/>
              <a:gd name="connsiteY754" fmla="*/ 731435 h 740098"/>
              <a:gd name="connsiteX755" fmla="*/ 845119 w 1118245"/>
              <a:gd name="connsiteY755" fmla="*/ 731719 h 740098"/>
              <a:gd name="connsiteX756" fmla="*/ 846241 w 1118245"/>
              <a:gd name="connsiteY756" fmla="*/ 731990 h 740098"/>
              <a:gd name="connsiteX757" fmla="*/ 847357 w 1118245"/>
              <a:gd name="connsiteY757" fmla="*/ 732256 h 740098"/>
              <a:gd name="connsiteX758" fmla="*/ 848479 w 1118245"/>
              <a:gd name="connsiteY758" fmla="*/ 732516 h 740098"/>
              <a:gd name="connsiteX759" fmla="*/ 849601 w 1118245"/>
              <a:gd name="connsiteY759" fmla="*/ 732764 h 740098"/>
              <a:gd name="connsiteX760" fmla="*/ 850717 w 1118245"/>
              <a:gd name="connsiteY760" fmla="*/ 733006 h 740098"/>
              <a:gd name="connsiteX761" fmla="*/ 851839 w 1118245"/>
              <a:gd name="connsiteY761" fmla="*/ 733242 h 740098"/>
              <a:gd name="connsiteX762" fmla="*/ 852955 w 1118245"/>
              <a:gd name="connsiteY762" fmla="*/ 733473 h 740098"/>
              <a:gd name="connsiteX763" fmla="*/ 854077 w 1118245"/>
              <a:gd name="connsiteY763" fmla="*/ 733697 h 740098"/>
              <a:gd name="connsiteX764" fmla="*/ 855193 w 1118245"/>
              <a:gd name="connsiteY764" fmla="*/ 733916 h 740098"/>
              <a:gd name="connsiteX765" fmla="*/ 856316 w 1118245"/>
              <a:gd name="connsiteY765" fmla="*/ 734122 h 740098"/>
              <a:gd name="connsiteX766" fmla="*/ 857432 w 1118245"/>
              <a:gd name="connsiteY766" fmla="*/ 734329 h 740098"/>
              <a:gd name="connsiteX767" fmla="*/ 858554 w 1118245"/>
              <a:gd name="connsiteY767" fmla="*/ 734524 h 740098"/>
              <a:gd name="connsiteX768" fmla="*/ 859670 w 1118245"/>
              <a:gd name="connsiteY768" fmla="*/ 734719 h 740098"/>
              <a:gd name="connsiteX769" fmla="*/ 860792 w 1118245"/>
              <a:gd name="connsiteY769" fmla="*/ 734902 h 740098"/>
              <a:gd name="connsiteX770" fmla="*/ 861908 w 1118245"/>
              <a:gd name="connsiteY770" fmla="*/ 735085 h 740098"/>
              <a:gd name="connsiteX771" fmla="*/ 863030 w 1118245"/>
              <a:gd name="connsiteY771" fmla="*/ 735256 h 740098"/>
              <a:gd name="connsiteX772" fmla="*/ 864152 w 1118245"/>
              <a:gd name="connsiteY772" fmla="*/ 735428 h 740098"/>
              <a:gd name="connsiteX773" fmla="*/ 865268 w 1118245"/>
              <a:gd name="connsiteY773" fmla="*/ 735593 h 740098"/>
              <a:gd name="connsiteX774" fmla="*/ 866390 w 1118245"/>
              <a:gd name="connsiteY774" fmla="*/ 735752 h 740098"/>
              <a:gd name="connsiteX775" fmla="*/ 867507 w 1118245"/>
              <a:gd name="connsiteY775" fmla="*/ 735906 h 740098"/>
              <a:gd name="connsiteX776" fmla="*/ 868629 w 1118245"/>
              <a:gd name="connsiteY776" fmla="*/ 736053 h 740098"/>
              <a:gd name="connsiteX777" fmla="*/ 869745 w 1118245"/>
              <a:gd name="connsiteY777" fmla="*/ 736201 h 740098"/>
              <a:gd name="connsiteX778" fmla="*/ 870867 w 1118245"/>
              <a:gd name="connsiteY778" fmla="*/ 736337 h 740098"/>
              <a:gd name="connsiteX779" fmla="*/ 871983 w 1118245"/>
              <a:gd name="connsiteY779" fmla="*/ 736473 h 740098"/>
              <a:gd name="connsiteX780" fmla="*/ 873105 w 1118245"/>
              <a:gd name="connsiteY780" fmla="*/ 736609 h 740098"/>
              <a:gd name="connsiteX781" fmla="*/ 874221 w 1118245"/>
              <a:gd name="connsiteY781" fmla="*/ 736733 h 740098"/>
              <a:gd name="connsiteX782" fmla="*/ 875343 w 1118245"/>
              <a:gd name="connsiteY782" fmla="*/ 736857 h 740098"/>
              <a:gd name="connsiteX783" fmla="*/ 876465 w 1118245"/>
              <a:gd name="connsiteY783" fmla="*/ 736975 h 740098"/>
              <a:gd name="connsiteX784" fmla="*/ 877582 w 1118245"/>
              <a:gd name="connsiteY784" fmla="*/ 737087 h 740098"/>
              <a:gd name="connsiteX785" fmla="*/ 878704 w 1118245"/>
              <a:gd name="connsiteY785" fmla="*/ 737199 h 740098"/>
              <a:gd name="connsiteX786" fmla="*/ 879820 w 1118245"/>
              <a:gd name="connsiteY786" fmla="*/ 737311 h 740098"/>
              <a:gd name="connsiteX787" fmla="*/ 880942 w 1118245"/>
              <a:gd name="connsiteY787" fmla="*/ 737412 h 740098"/>
              <a:gd name="connsiteX788" fmla="*/ 882058 w 1118245"/>
              <a:gd name="connsiteY788" fmla="*/ 737512 h 740098"/>
              <a:gd name="connsiteX789" fmla="*/ 883180 w 1118245"/>
              <a:gd name="connsiteY789" fmla="*/ 737613 h 740098"/>
              <a:gd name="connsiteX790" fmla="*/ 884296 w 1118245"/>
              <a:gd name="connsiteY790" fmla="*/ 737701 h 740098"/>
              <a:gd name="connsiteX791" fmla="*/ 885418 w 1118245"/>
              <a:gd name="connsiteY791" fmla="*/ 737796 h 740098"/>
              <a:gd name="connsiteX792" fmla="*/ 886534 w 1118245"/>
              <a:gd name="connsiteY792" fmla="*/ 737884 h 740098"/>
              <a:gd name="connsiteX793" fmla="*/ 887656 w 1118245"/>
              <a:gd name="connsiteY793" fmla="*/ 737967 h 740098"/>
              <a:gd name="connsiteX794" fmla="*/ 888779 w 1118245"/>
              <a:gd name="connsiteY794" fmla="*/ 738050 h 740098"/>
              <a:gd name="connsiteX795" fmla="*/ 889895 w 1118245"/>
              <a:gd name="connsiteY795" fmla="*/ 738126 h 740098"/>
              <a:gd name="connsiteX796" fmla="*/ 891017 w 1118245"/>
              <a:gd name="connsiteY796" fmla="*/ 738203 h 740098"/>
              <a:gd name="connsiteX797" fmla="*/ 892133 w 1118245"/>
              <a:gd name="connsiteY797" fmla="*/ 738280 h 740098"/>
              <a:gd name="connsiteX798" fmla="*/ 893255 w 1118245"/>
              <a:gd name="connsiteY798" fmla="*/ 738351 h 740098"/>
              <a:gd name="connsiteX799" fmla="*/ 894371 w 1118245"/>
              <a:gd name="connsiteY799" fmla="*/ 738416 h 740098"/>
              <a:gd name="connsiteX800" fmla="*/ 895493 w 1118245"/>
              <a:gd name="connsiteY800" fmla="*/ 738481 h 740098"/>
              <a:gd name="connsiteX801" fmla="*/ 896609 w 1118245"/>
              <a:gd name="connsiteY801" fmla="*/ 738546 h 740098"/>
              <a:gd name="connsiteX802" fmla="*/ 897731 w 1118245"/>
              <a:gd name="connsiteY802" fmla="*/ 738605 h 740098"/>
              <a:gd name="connsiteX803" fmla="*/ 898847 w 1118245"/>
              <a:gd name="connsiteY803" fmla="*/ 738664 h 740098"/>
              <a:gd name="connsiteX804" fmla="*/ 899970 w 1118245"/>
              <a:gd name="connsiteY804" fmla="*/ 738723 h 740098"/>
              <a:gd name="connsiteX805" fmla="*/ 901092 w 1118245"/>
              <a:gd name="connsiteY805" fmla="*/ 738776 h 740098"/>
              <a:gd name="connsiteX806" fmla="*/ 902208 w 1118245"/>
              <a:gd name="connsiteY806" fmla="*/ 738829 h 740098"/>
              <a:gd name="connsiteX807" fmla="*/ 903330 w 1118245"/>
              <a:gd name="connsiteY807" fmla="*/ 738882 h 740098"/>
              <a:gd name="connsiteX808" fmla="*/ 904446 w 1118245"/>
              <a:gd name="connsiteY808" fmla="*/ 738929 h 740098"/>
              <a:gd name="connsiteX809" fmla="*/ 905568 w 1118245"/>
              <a:gd name="connsiteY809" fmla="*/ 738977 h 740098"/>
              <a:gd name="connsiteX810" fmla="*/ 906684 w 1118245"/>
              <a:gd name="connsiteY810" fmla="*/ 739024 h 740098"/>
              <a:gd name="connsiteX811" fmla="*/ 907806 w 1118245"/>
              <a:gd name="connsiteY811" fmla="*/ 739071 h 740098"/>
              <a:gd name="connsiteX812" fmla="*/ 908922 w 1118245"/>
              <a:gd name="connsiteY812" fmla="*/ 739113 h 740098"/>
              <a:gd name="connsiteX813" fmla="*/ 910045 w 1118245"/>
              <a:gd name="connsiteY813" fmla="*/ 739154 h 740098"/>
              <a:gd name="connsiteX814" fmla="*/ 911161 w 1118245"/>
              <a:gd name="connsiteY814" fmla="*/ 739189 h 740098"/>
              <a:gd name="connsiteX815" fmla="*/ 912283 w 1118245"/>
              <a:gd name="connsiteY815" fmla="*/ 739231 h 740098"/>
              <a:gd name="connsiteX816" fmla="*/ 913405 w 1118245"/>
              <a:gd name="connsiteY816" fmla="*/ 739266 h 740098"/>
              <a:gd name="connsiteX817" fmla="*/ 914521 w 1118245"/>
              <a:gd name="connsiteY817" fmla="*/ 739302 h 740098"/>
              <a:gd name="connsiteX818" fmla="*/ 915643 w 1118245"/>
              <a:gd name="connsiteY818" fmla="*/ 739331 h 740098"/>
              <a:gd name="connsiteX819" fmla="*/ 916759 w 1118245"/>
              <a:gd name="connsiteY819" fmla="*/ 739366 h 740098"/>
              <a:gd name="connsiteX820" fmla="*/ 917881 w 1118245"/>
              <a:gd name="connsiteY820" fmla="*/ 739396 h 740098"/>
              <a:gd name="connsiteX821" fmla="*/ 918997 w 1118245"/>
              <a:gd name="connsiteY821" fmla="*/ 739426 h 740098"/>
              <a:gd name="connsiteX822" fmla="*/ 920119 w 1118245"/>
              <a:gd name="connsiteY822" fmla="*/ 739455 h 740098"/>
              <a:gd name="connsiteX823" fmla="*/ 921236 w 1118245"/>
              <a:gd name="connsiteY823" fmla="*/ 739485 h 740098"/>
              <a:gd name="connsiteX824" fmla="*/ 922358 w 1118245"/>
              <a:gd name="connsiteY824" fmla="*/ 739508 h 740098"/>
              <a:gd name="connsiteX825" fmla="*/ 923474 w 1118245"/>
              <a:gd name="connsiteY825" fmla="*/ 739532 h 740098"/>
              <a:gd name="connsiteX826" fmla="*/ 924596 w 1118245"/>
              <a:gd name="connsiteY826" fmla="*/ 739556 h 740098"/>
              <a:gd name="connsiteX827" fmla="*/ 925712 w 1118245"/>
              <a:gd name="connsiteY827" fmla="*/ 739579 h 740098"/>
              <a:gd name="connsiteX828" fmla="*/ 926834 w 1118245"/>
              <a:gd name="connsiteY828" fmla="*/ 739603 h 740098"/>
              <a:gd name="connsiteX829" fmla="*/ 927956 w 1118245"/>
              <a:gd name="connsiteY829" fmla="*/ 739626 h 740098"/>
              <a:gd name="connsiteX830" fmla="*/ 929072 w 1118245"/>
              <a:gd name="connsiteY830" fmla="*/ 739644 h 740098"/>
              <a:gd name="connsiteX831" fmla="*/ 930194 w 1118245"/>
              <a:gd name="connsiteY831" fmla="*/ 739668 h 740098"/>
              <a:gd name="connsiteX832" fmla="*/ 931311 w 1118245"/>
              <a:gd name="connsiteY832" fmla="*/ 739685 h 740098"/>
              <a:gd name="connsiteX833" fmla="*/ 932433 w 1118245"/>
              <a:gd name="connsiteY833" fmla="*/ 739703 h 740098"/>
              <a:gd name="connsiteX834" fmla="*/ 933549 w 1118245"/>
              <a:gd name="connsiteY834" fmla="*/ 739721 h 740098"/>
              <a:gd name="connsiteX835" fmla="*/ 934671 w 1118245"/>
              <a:gd name="connsiteY835" fmla="*/ 739739 h 740098"/>
              <a:gd name="connsiteX836" fmla="*/ 935787 w 1118245"/>
              <a:gd name="connsiteY836" fmla="*/ 739756 h 740098"/>
              <a:gd name="connsiteX837" fmla="*/ 936909 w 1118245"/>
              <a:gd name="connsiteY837" fmla="*/ 739768 h 740098"/>
              <a:gd name="connsiteX838" fmla="*/ 938025 w 1118245"/>
              <a:gd name="connsiteY838" fmla="*/ 739786 h 740098"/>
              <a:gd name="connsiteX839" fmla="*/ 939147 w 1118245"/>
              <a:gd name="connsiteY839" fmla="*/ 739798 h 740098"/>
              <a:gd name="connsiteX840" fmla="*/ 940269 w 1118245"/>
              <a:gd name="connsiteY840" fmla="*/ 739809 h 740098"/>
              <a:gd name="connsiteX841" fmla="*/ 941385 w 1118245"/>
              <a:gd name="connsiteY841" fmla="*/ 739827 h 740098"/>
              <a:gd name="connsiteX842" fmla="*/ 942508 w 1118245"/>
              <a:gd name="connsiteY842" fmla="*/ 739839 h 740098"/>
              <a:gd name="connsiteX843" fmla="*/ 943624 w 1118245"/>
              <a:gd name="connsiteY843" fmla="*/ 739851 h 740098"/>
              <a:gd name="connsiteX844" fmla="*/ 944746 w 1118245"/>
              <a:gd name="connsiteY844" fmla="*/ 739863 h 740098"/>
              <a:gd name="connsiteX845" fmla="*/ 945862 w 1118245"/>
              <a:gd name="connsiteY845" fmla="*/ 739874 h 740098"/>
              <a:gd name="connsiteX846" fmla="*/ 946984 w 1118245"/>
              <a:gd name="connsiteY846" fmla="*/ 739880 h 740098"/>
              <a:gd name="connsiteX847" fmla="*/ 948100 w 1118245"/>
              <a:gd name="connsiteY847" fmla="*/ 739892 h 740098"/>
              <a:gd name="connsiteX848" fmla="*/ 949222 w 1118245"/>
              <a:gd name="connsiteY848" fmla="*/ 739904 h 740098"/>
              <a:gd name="connsiteX849" fmla="*/ 950338 w 1118245"/>
              <a:gd name="connsiteY849" fmla="*/ 739910 h 740098"/>
              <a:gd name="connsiteX850" fmla="*/ 951460 w 1118245"/>
              <a:gd name="connsiteY850" fmla="*/ 739922 h 740098"/>
              <a:gd name="connsiteX851" fmla="*/ 952582 w 1118245"/>
              <a:gd name="connsiteY851" fmla="*/ 739928 h 740098"/>
              <a:gd name="connsiteX852" fmla="*/ 953699 w 1118245"/>
              <a:gd name="connsiteY852" fmla="*/ 739939 h 740098"/>
              <a:gd name="connsiteX853" fmla="*/ 954821 w 1118245"/>
              <a:gd name="connsiteY853" fmla="*/ 739945 h 740098"/>
              <a:gd name="connsiteX854" fmla="*/ 955937 w 1118245"/>
              <a:gd name="connsiteY854" fmla="*/ 739951 h 740098"/>
              <a:gd name="connsiteX855" fmla="*/ 957059 w 1118245"/>
              <a:gd name="connsiteY855" fmla="*/ 739957 h 740098"/>
              <a:gd name="connsiteX856" fmla="*/ 958175 w 1118245"/>
              <a:gd name="connsiteY856" fmla="*/ 739963 h 740098"/>
              <a:gd name="connsiteX857" fmla="*/ 959297 w 1118245"/>
              <a:gd name="connsiteY857" fmla="*/ 739975 h 740098"/>
              <a:gd name="connsiteX858" fmla="*/ 960413 w 1118245"/>
              <a:gd name="connsiteY858" fmla="*/ 739981 h 740098"/>
              <a:gd name="connsiteX859" fmla="*/ 961535 w 1118245"/>
              <a:gd name="connsiteY859" fmla="*/ 739987 h 740098"/>
              <a:gd name="connsiteX860" fmla="*/ 962651 w 1118245"/>
              <a:gd name="connsiteY860" fmla="*/ 739993 h 740098"/>
              <a:gd name="connsiteX861" fmla="*/ 963774 w 1118245"/>
              <a:gd name="connsiteY861" fmla="*/ 739993 h 740098"/>
              <a:gd name="connsiteX862" fmla="*/ 964896 w 1118245"/>
              <a:gd name="connsiteY862" fmla="*/ 739998 h 740098"/>
              <a:gd name="connsiteX863" fmla="*/ 966012 w 1118245"/>
              <a:gd name="connsiteY863" fmla="*/ 740004 h 740098"/>
              <a:gd name="connsiteX864" fmla="*/ 967134 w 1118245"/>
              <a:gd name="connsiteY864" fmla="*/ 740010 h 740098"/>
              <a:gd name="connsiteX865" fmla="*/ 968250 w 1118245"/>
              <a:gd name="connsiteY865" fmla="*/ 740016 h 740098"/>
              <a:gd name="connsiteX866" fmla="*/ 969372 w 1118245"/>
              <a:gd name="connsiteY866" fmla="*/ 740016 h 740098"/>
              <a:gd name="connsiteX867" fmla="*/ 970488 w 1118245"/>
              <a:gd name="connsiteY867" fmla="*/ 740022 h 740098"/>
              <a:gd name="connsiteX868" fmla="*/ 971610 w 1118245"/>
              <a:gd name="connsiteY868" fmla="*/ 740028 h 740098"/>
              <a:gd name="connsiteX869" fmla="*/ 972726 w 1118245"/>
              <a:gd name="connsiteY869" fmla="*/ 740028 h 740098"/>
              <a:gd name="connsiteX870" fmla="*/ 973848 w 1118245"/>
              <a:gd name="connsiteY870" fmla="*/ 740034 h 740098"/>
              <a:gd name="connsiteX871" fmla="*/ 974965 w 1118245"/>
              <a:gd name="connsiteY871" fmla="*/ 740034 h 740098"/>
              <a:gd name="connsiteX872" fmla="*/ 976087 w 1118245"/>
              <a:gd name="connsiteY872" fmla="*/ 740040 h 740098"/>
              <a:gd name="connsiteX873" fmla="*/ 977203 w 1118245"/>
              <a:gd name="connsiteY873" fmla="*/ 740046 h 740098"/>
              <a:gd name="connsiteX874" fmla="*/ 978325 w 1118245"/>
              <a:gd name="connsiteY874" fmla="*/ 740046 h 740098"/>
              <a:gd name="connsiteX875" fmla="*/ 979447 w 1118245"/>
              <a:gd name="connsiteY875" fmla="*/ 740046 h 740098"/>
              <a:gd name="connsiteX876" fmla="*/ 980563 w 1118245"/>
              <a:gd name="connsiteY876" fmla="*/ 740052 h 740098"/>
              <a:gd name="connsiteX877" fmla="*/ 981685 w 1118245"/>
              <a:gd name="connsiteY877" fmla="*/ 740052 h 740098"/>
              <a:gd name="connsiteX878" fmla="*/ 982801 w 1118245"/>
              <a:gd name="connsiteY878" fmla="*/ 740057 h 740098"/>
              <a:gd name="connsiteX879" fmla="*/ 983923 w 1118245"/>
              <a:gd name="connsiteY879" fmla="*/ 740057 h 740098"/>
              <a:gd name="connsiteX880" fmla="*/ 985039 w 1118245"/>
              <a:gd name="connsiteY880" fmla="*/ 740063 h 740098"/>
              <a:gd name="connsiteX881" fmla="*/ 986162 w 1118245"/>
              <a:gd name="connsiteY881" fmla="*/ 740063 h 740098"/>
              <a:gd name="connsiteX882" fmla="*/ 987278 w 1118245"/>
              <a:gd name="connsiteY882" fmla="*/ 740063 h 740098"/>
              <a:gd name="connsiteX883" fmla="*/ 988400 w 1118245"/>
              <a:gd name="connsiteY883" fmla="*/ 740069 h 740098"/>
              <a:gd name="connsiteX884" fmla="*/ 989516 w 1118245"/>
              <a:gd name="connsiteY884" fmla="*/ 740069 h 740098"/>
              <a:gd name="connsiteX885" fmla="*/ 990638 w 1118245"/>
              <a:gd name="connsiteY885" fmla="*/ 740069 h 740098"/>
              <a:gd name="connsiteX886" fmla="*/ 991760 w 1118245"/>
              <a:gd name="connsiteY886" fmla="*/ 740069 h 740098"/>
              <a:gd name="connsiteX887" fmla="*/ 992876 w 1118245"/>
              <a:gd name="connsiteY887" fmla="*/ 740075 h 740098"/>
              <a:gd name="connsiteX888" fmla="*/ 993998 w 1118245"/>
              <a:gd name="connsiteY888" fmla="*/ 740075 h 740098"/>
              <a:gd name="connsiteX889" fmla="*/ 995114 w 1118245"/>
              <a:gd name="connsiteY889" fmla="*/ 740075 h 740098"/>
              <a:gd name="connsiteX890" fmla="*/ 996237 w 1118245"/>
              <a:gd name="connsiteY890" fmla="*/ 740075 h 740098"/>
              <a:gd name="connsiteX891" fmla="*/ 997353 w 1118245"/>
              <a:gd name="connsiteY891" fmla="*/ 740081 h 740098"/>
              <a:gd name="connsiteX892" fmla="*/ 998475 w 1118245"/>
              <a:gd name="connsiteY892" fmla="*/ 740081 h 740098"/>
              <a:gd name="connsiteX893" fmla="*/ 999591 w 1118245"/>
              <a:gd name="connsiteY893" fmla="*/ 740081 h 740098"/>
              <a:gd name="connsiteX894" fmla="*/ 1000713 w 1118245"/>
              <a:gd name="connsiteY894" fmla="*/ 740081 h 740098"/>
              <a:gd name="connsiteX895" fmla="*/ 1001829 w 1118245"/>
              <a:gd name="connsiteY895" fmla="*/ 740081 h 740098"/>
              <a:gd name="connsiteX896" fmla="*/ 1002951 w 1118245"/>
              <a:gd name="connsiteY896" fmla="*/ 740081 h 740098"/>
              <a:gd name="connsiteX897" fmla="*/ 1004073 w 1118245"/>
              <a:gd name="connsiteY897" fmla="*/ 740087 h 740098"/>
              <a:gd name="connsiteX898" fmla="*/ 1005189 w 1118245"/>
              <a:gd name="connsiteY898" fmla="*/ 740087 h 740098"/>
              <a:gd name="connsiteX899" fmla="*/ 1006311 w 1118245"/>
              <a:gd name="connsiteY899" fmla="*/ 740087 h 740098"/>
              <a:gd name="connsiteX900" fmla="*/ 1007428 w 1118245"/>
              <a:gd name="connsiteY900" fmla="*/ 740087 h 740098"/>
              <a:gd name="connsiteX901" fmla="*/ 1008550 w 1118245"/>
              <a:gd name="connsiteY901" fmla="*/ 740087 h 740098"/>
              <a:gd name="connsiteX902" fmla="*/ 1009666 w 1118245"/>
              <a:gd name="connsiteY902" fmla="*/ 740087 h 740098"/>
              <a:gd name="connsiteX903" fmla="*/ 1010788 w 1118245"/>
              <a:gd name="connsiteY903" fmla="*/ 740087 h 740098"/>
              <a:gd name="connsiteX904" fmla="*/ 1011904 w 1118245"/>
              <a:gd name="connsiteY904" fmla="*/ 740087 h 740098"/>
              <a:gd name="connsiteX905" fmla="*/ 1013026 w 1118245"/>
              <a:gd name="connsiteY905" fmla="*/ 740093 h 740098"/>
              <a:gd name="connsiteX906" fmla="*/ 1014142 w 1118245"/>
              <a:gd name="connsiteY906" fmla="*/ 740093 h 740098"/>
              <a:gd name="connsiteX907" fmla="*/ 1015264 w 1118245"/>
              <a:gd name="connsiteY907" fmla="*/ 740093 h 740098"/>
              <a:gd name="connsiteX908" fmla="*/ 1016386 w 1118245"/>
              <a:gd name="connsiteY908" fmla="*/ 740093 h 740098"/>
              <a:gd name="connsiteX909" fmla="*/ 1017503 w 1118245"/>
              <a:gd name="connsiteY909" fmla="*/ 740093 h 740098"/>
              <a:gd name="connsiteX910" fmla="*/ 1018625 w 1118245"/>
              <a:gd name="connsiteY910" fmla="*/ 740093 h 740098"/>
              <a:gd name="connsiteX911" fmla="*/ 1019741 w 1118245"/>
              <a:gd name="connsiteY911" fmla="*/ 740093 h 740098"/>
              <a:gd name="connsiteX912" fmla="*/ 1020863 w 1118245"/>
              <a:gd name="connsiteY912" fmla="*/ 740093 h 740098"/>
              <a:gd name="connsiteX913" fmla="*/ 1021979 w 1118245"/>
              <a:gd name="connsiteY913" fmla="*/ 740093 h 740098"/>
              <a:gd name="connsiteX914" fmla="*/ 1023101 w 1118245"/>
              <a:gd name="connsiteY914" fmla="*/ 740093 h 740098"/>
              <a:gd name="connsiteX915" fmla="*/ 1024217 w 1118245"/>
              <a:gd name="connsiteY915" fmla="*/ 740093 h 740098"/>
              <a:gd name="connsiteX916" fmla="*/ 1025339 w 1118245"/>
              <a:gd name="connsiteY916" fmla="*/ 740093 h 740098"/>
              <a:gd name="connsiteX917" fmla="*/ 1026455 w 1118245"/>
              <a:gd name="connsiteY917" fmla="*/ 740093 h 740098"/>
              <a:gd name="connsiteX918" fmla="*/ 1027577 w 1118245"/>
              <a:gd name="connsiteY918" fmla="*/ 740093 h 740098"/>
              <a:gd name="connsiteX919" fmla="*/ 1028694 w 1118245"/>
              <a:gd name="connsiteY919" fmla="*/ 740099 h 740098"/>
              <a:gd name="connsiteX920" fmla="*/ 1029816 w 1118245"/>
              <a:gd name="connsiteY920" fmla="*/ 740099 h 740098"/>
              <a:gd name="connsiteX921" fmla="*/ 1030938 w 1118245"/>
              <a:gd name="connsiteY921" fmla="*/ 740099 h 740098"/>
              <a:gd name="connsiteX922" fmla="*/ 1032054 w 1118245"/>
              <a:gd name="connsiteY922" fmla="*/ 740099 h 740098"/>
              <a:gd name="connsiteX923" fmla="*/ 1033176 w 1118245"/>
              <a:gd name="connsiteY923" fmla="*/ 740099 h 740098"/>
              <a:gd name="connsiteX924" fmla="*/ 1034292 w 1118245"/>
              <a:gd name="connsiteY924" fmla="*/ 740099 h 740098"/>
              <a:gd name="connsiteX925" fmla="*/ 1035414 w 1118245"/>
              <a:gd name="connsiteY925" fmla="*/ 740099 h 740098"/>
              <a:gd name="connsiteX926" fmla="*/ 1036530 w 1118245"/>
              <a:gd name="connsiteY926" fmla="*/ 740099 h 740098"/>
              <a:gd name="connsiteX927" fmla="*/ 1037652 w 1118245"/>
              <a:gd name="connsiteY927" fmla="*/ 740099 h 740098"/>
              <a:gd name="connsiteX928" fmla="*/ 1038769 w 1118245"/>
              <a:gd name="connsiteY928" fmla="*/ 740099 h 740098"/>
              <a:gd name="connsiteX929" fmla="*/ 1039891 w 1118245"/>
              <a:gd name="connsiteY929" fmla="*/ 740099 h 740098"/>
              <a:gd name="connsiteX930" fmla="*/ 1041007 w 1118245"/>
              <a:gd name="connsiteY930" fmla="*/ 740099 h 740098"/>
              <a:gd name="connsiteX931" fmla="*/ 1042129 w 1118245"/>
              <a:gd name="connsiteY931" fmla="*/ 740099 h 740098"/>
              <a:gd name="connsiteX932" fmla="*/ 1043251 w 1118245"/>
              <a:gd name="connsiteY932" fmla="*/ 740099 h 740098"/>
              <a:gd name="connsiteX933" fmla="*/ 1044367 w 1118245"/>
              <a:gd name="connsiteY933" fmla="*/ 740099 h 740098"/>
              <a:gd name="connsiteX934" fmla="*/ 1045489 w 1118245"/>
              <a:gd name="connsiteY934" fmla="*/ 740099 h 740098"/>
              <a:gd name="connsiteX935" fmla="*/ 1046605 w 1118245"/>
              <a:gd name="connsiteY935" fmla="*/ 740099 h 740098"/>
              <a:gd name="connsiteX936" fmla="*/ 1047727 w 1118245"/>
              <a:gd name="connsiteY936" fmla="*/ 740099 h 740098"/>
              <a:gd name="connsiteX937" fmla="*/ 1048843 w 1118245"/>
              <a:gd name="connsiteY937" fmla="*/ 740099 h 740098"/>
              <a:gd name="connsiteX938" fmla="*/ 1049966 w 1118245"/>
              <a:gd name="connsiteY938" fmla="*/ 740099 h 740098"/>
              <a:gd name="connsiteX939" fmla="*/ 1051082 w 1118245"/>
              <a:gd name="connsiteY939" fmla="*/ 740099 h 740098"/>
              <a:gd name="connsiteX940" fmla="*/ 1052204 w 1118245"/>
              <a:gd name="connsiteY940" fmla="*/ 740099 h 740098"/>
              <a:gd name="connsiteX941" fmla="*/ 1053320 w 1118245"/>
              <a:gd name="connsiteY941" fmla="*/ 740099 h 740098"/>
              <a:gd name="connsiteX942" fmla="*/ 1054442 w 1118245"/>
              <a:gd name="connsiteY942" fmla="*/ 740099 h 740098"/>
              <a:gd name="connsiteX943" fmla="*/ 1055564 w 1118245"/>
              <a:gd name="connsiteY943" fmla="*/ 740099 h 740098"/>
              <a:gd name="connsiteX944" fmla="*/ 1056680 w 1118245"/>
              <a:gd name="connsiteY944" fmla="*/ 740099 h 740098"/>
              <a:gd name="connsiteX945" fmla="*/ 1057802 w 1118245"/>
              <a:gd name="connsiteY945" fmla="*/ 740099 h 740098"/>
              <a:gd name="connsiteX946" fmla="*/ 1058918 w 1118245"/>
              <a:gd name="connsiteY946" fmla="*/ 740099 h 740098"/>
              <a:gd name="connsiteX947" fmla="*/ 1060040 w 1118245"/>
              <a:gd name="connsiteY947" fmla="*/ 740099 h 740098"/>
              <a:gd name="connsiteX948" fmla="*/ 1061157 w 1118245"/>
              <a:gd name="connsiteY948" fmla="*/ 740099 h 740098"/>
              <a:gd name="connsiteX949" fmla="*/ 1062279 w 1118245"/>
              <a:gd name="connsiteY949" fmla="*/ 740099 h 740098"/>
              <a:gd name="connsiteX950" fmla="*/ 1063395 w 1118245"/>
              <a:gd name="connsiteY950" fmla="*/ 740099 h 740098"/>
              <a:gd name="connsiteX951" fmla="*/ 1064517 w 1118245"/>
              <a:gd name="connsiteY951" fmla="*/ 740099 h 740098"/>
              <a:gd name="connsiteX952" fmla="*/ 1065633 w 1118245"/>
              <a:gd name="connsiteY952" fmla="*/ 740099 h 740098"/>
              <a:gd name="connsiteX953" fmla="*/ 1066755 w 1118245"/>
              <a:gd name="connsiteY953" fmla="*/ 740099 h 740098"/>
              <a:gd name="connsiteX954" fmla="*/ 1067877 w 1118245"/>
              <a:gd name="connsiteY954" fmla="*/ 740099 h 740098"/>
              <a:gd name="connsiteX955" fmla="*/ 1068993 w 1118245"/>
              <a:gd name="connsiteY955" fmla="*/ 740099 h 740098"/>
              <a:gd name="connsiteX956" fmla="*/ 1070115 w 1118245"/>
              <a:gd name="connsiteY956" fmla="*/ 740099 h 740098"/>
              <a:gd name="connsiteX957" fmla="*/ 1071232 w 1118245"/>
              <a:gd name="connsiteY957" fmla="*/ 740099 h 740098"/>
              <a:gd name="connsiteX958" fmla="*/ 1072354 w 1118245"/>
              <a:gd name="connsiteY958" fmla="*/ 740099 h 740098"/>
              <a:gd name="connsiteX959" fmla="*/ 1073470 w 1118245"/>
              <a:gd name="connsiteY959" fmla="*/ 740099 h 740098"/>
              <a:gd name="connsiteX960" fmla="*/ 1074592 w 1118245"/>
              <a:gd name="connsiteY960" fmla="*/ 740099 h 740098"/>
              <a:gd name="connsiteX961" fmla="*/ 1075708 w 1118245"/>
              <a:gd name="connsiteY961" fmla="*/ 740099 h 740098"/>
              <a:gd name="connsiteX962" fmla="*/ 1076830 w 1118245"/>
              <a:gd name="connsiteY962" fmla="*/ 740099 h 740098"/>
              <a:gd name="connsiteX963" fmla="*/ 1077946 w 1118245"/>
              <a:gd name="connsiteY963" fmla="*/ 740099 h 740098"/>
              <a:gd name="connsiteX964" fmla="*/ 1079068 w 1118245"/>
              <a:gd name="connsiteY964" fmla="*/ 740099 h 740098"/>
              <a:gd name="connsiteX965" fmla="*/ 1080184 w 1118245"/>
              <a:gd name="connsiteY965" fmla="*/ 740099 h 740098"/>
              <a:gd name="connsiteX966" fmla="*/ 1081306 w 1118245"/>
              <a:gd name="connsiteY966" fmla="*/ 740099 h 740098"/>
              <a:gd name="connsiteX967" fmla="*/ 1082429 w 1118245"/>
              <a:gd name="connsiteY967" fmla="*/ 740099 h 740098"/>
              <a:gd name="connsiteX968" fmla="*/ 1083545 w 1118245"/>
              <a:gd name="connsiteY968" fmla="*/ 740099 h 740098"/>
              <a:gd name="connsiteX969" fmla="*/ 1084667 w 1118245"/>
              <a:gd name="connsiteY969" fmla="*/ 740099 h 740098"/>
              <a:gd name="connsiteX970" fmla="*/ 1085783 w 1118245"/>
              <a:gd name="connsiteY970" fmla="*/ 740099 h 740098"/>
              <a:gd name="connsiteX971" fmla="*/ 1086905 w 1118245"/>
              <a:gd name="connsiteY971" fmla="*/ 740099 h 740098"/>
              <a:gd name="connsiteX972" fmla="*/ 1088021 w 1118245"/>
              <a:gd name="connsiteY972" fmla="*/ 740099 h 740098"/>
              <a:gd name="connsiteX973" fmla="*/ 1089143 w 1118245"/>
              <a:gd name="connsiteY973" fmla="*/ 740099 h 740098"/>
              <a:gd name="connsiteX974" fmla="*/ 1090259 w 1118245"/>
              <a:gd name="connsiteY974" fmla="*/ 740099 h 740098"/>
              <a:gd name="connsiteX975" fmla="*/ 1091381 w 1118245"/>
              <a:gd name="connsiteY975" fmla="*/ 740099 h 740098"/>
              <a:gd name="connsiteX976" fmla="*/ 1092498 w 1118245"/>
              <a:gd name="connsiteY976" fmla="*/ 740099 h 740098"/>
              <a:gd name="connsiteX977" fmla="*/ 1093620 w 1118245"/>
              <a:gd name="connsiteY977" fmla="*/ 740099 h 740098"/>
              <a:gd name="connsiteX978" fmla="*/ 1094742 w 1118245"/>
              <a:gd name="connsiteY978" fmla="*/ 740099 h 740098"/>
              <a:gd name="connsiteX979" fmla="*/ 1095858 w 1118245"/>
              <a:gd name="connsiteY979" fmla="*/ 740099 h 740098"/>
              <a:gd name="connsiteX980" fmla="*/ 1096980 w 1118245"/>
              <a:gd name="connsiteY980" fmla="*/ 740099 h 740098"/>
              <a:gd name="connsiteX981" fmla="*/ 1098096 w 1118245"/>
              <a:gd name="connsiteY981" fmla="*/ 740099 h 740098"/>
              <a:gd name="connsiteX982" fmla="*/ 1099218 w 1118245"/>
              <a:gd name="connsiteY982" fmla="*/ 740099 h 740098"/>
              <a:gd name="connsiteX983" fmla="*/ 1100334 w 1118245"/>
              <a:gd name="connsiteY983" fmla="*/ 740099 h 740098"/>
              <a:gd name="connsiteX984" fmla="*/ 1101456 w 1118245"/>
              <a:gd name="connsiteY984" fmla="*/ 740099 h 740098"/>
              <a:gd name="connsiteX985" fmla="*/ 1102572 w 1118245"/>
              <a:gd name="connsiteY985" fmla="*/ 740099 h 740098"/>
              <a:gd name="connsiteX986" fmla="*/ 1103695 w 1118245"/>
              <a:gd name="connsiteY986" fmla="*/ 740099 h 740098"/>
              <a:gd name="connsiteX987" fmla="*/ 1104811 w 1118245"/>
              <a:gd name="connsiteY987" fmla="*/ 740099 h 740098"/>
              <a:gd name="connsiteX988" fmla="*/ 1105933 w 1118245"/>
              <a:gd name="connsiteY988" fmla="*/ 740099 h 740098"/>
              <a:gd name="connsiteX989" fmla="*/ 1107055 w 1118245"/>
              <a:gd name="connsiteY989" fmla="*/ 740099 h 740098"/>
              <a:gd name="connsiteX990" fmla="*/ 1108171 w 1118245"/>
              <a:gd name="connsiteY990" fmla="*/ 740099 h 740098"/>
              <a:gd name="connsiteX991" fmla="*/ 1109293 w 1118245"/>
              <a:gd name="connsiteY991" fmla="*/ 740099 h 740098"/>
              <a:gd name="connsiteX992" fmla="*/ 1110409 w 1118245"/>
              <a:gd name="connsiteY992" fmla="*/ 740099 h 740098"/>
              <a:gd name="connsiteX993" fmla="*/ 1111531 w 1118245"/>
              <a:gd name="connsiteY993" fmla="*/ 740099 h 740098"/>
              <a:gd name="connsiteX994" fmla="*/ 1112647 w 1118245"/>
              <a:gd name="connsiteY994" fmla="*/ 740099 h 740098"/>
              <a:gd name="connsiteX995" fmla="*/ 1113770 w 1118245"/>
              <a:gd name="connsiteY995" fmla="*/ 740099 h 740098"/>
              <a:gd name="connsiteX996" fmla="*/ 1114886 w 1118245"/>
              <a:gd name="connsiteY996" fmla="*/ 740099 h 740098"/>
              <a:gd name="connsiteX997" fmla="*/ 1116008 w 1118245"/>
              <a:gd name="connsiteY997" fmla="*/ 740099 h 740098"/>
              <a:gd name="connsiteX998" fmla="*/ 1117124 w 1118245"/>
              <a:gd name="connsiteY998" fmla="*/ 740099 h 740098"/>
              <a:gd name="connsiteX999" fmla="*/ 1118246 w 1118245"/>
              <a:gd name="connsiteY999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18245" h="740098">
                <a:moveTo>
                  <a:pt x="0" y="0"/>
                </a:moveTo>
                <a:lnTo>
                  <a:pt x="1119" y="61"/>
                </a:lnTo>
                <a:lnTo>
                  <a:pt x="2239" y="126"/>
                </a:lnTo>
                <a:lnTo>
                  <a:pt x="3358" y="188"/>
                </a:lnTo>
                <a:lnTo>
                  <a:pt x="4477" y="253"/>
                </a:lnTo>
                <a:lnTo>
                  <a:pt x="5597" y="320"/>
                </a:lnTo>
                <a:lnTo>
                  <a:pt x="6716" y="385"/>
                </a:lnTo>
                <a:lnTo>
                  <a:pt x="7836" y="450"/>
                </a:lnTo>
                <a:lnTo>
                  <a:pt x="8955" y="515"/>
                </a:lnTo>
                <a:lnTo>
                  <a:pt x="10074" y="582"/>
                </a:lnTo>
                <a:lnTo>
                  <a:pt x="11193" y="648"/>
                </a:lnTo>
                <a:lnTo>
                  <a:pt x="12313" y="714"/>
                </a:lnTo>
                <a:lnTo>
                  <a:pt x="13432" y="782"/>
                </a:lnTo>
                <a:lnTo>
                  <a:pt x="14551" y="849"/>
                </a:lnTo>
                <a:lnTo>
                  <a:pt x="15671" y="918"/>
                </a:lnTo>
                <a:lnTo>
                  <a:pt x="16790" y="985"/>
                </a:lnTo>
                <a:lnTo>
                  <a:pt x="17910" y="1053"/>
                </a:lnTo>
                <a:lnTo>
                  <a:pt x="19029" y="1123"/>
                </a:lnTo>
                <a:lnTo>
                  <a:pt x="20148" y="1192"/>
                </a:lnTo>
                <a:lnTo>
                  <a:pt x="21268" y="1261"/>
                </a:lnTo>
                <a:lnTo>
                  <a:pt x="22387" y="1331"/>
                </a:lnTo>
                <a:lnTo>
                  <a:pt x="23507" y="1402"/>
                </a:lnTo>
                <a:lnTo>
                  <a:pt x="24626" y="1472"/>
                </a:lnTo>
                <a:lnTo>
                  <a:pt x="25745" y="1544"/>
                </a:lnTo>
                <a:lnTo>
                  <a:pt x="26864" y="1615"/>
                </a:lnTo>
                <a:lnTo>
                  <a:pt x="27984" y="1686"/>
                </a:lnTo>
                <a:lnTo>
                  <a:pt x="29103" y="1758"/>
                </a:lnTo>
                <a:lnTo>
                  <a:pt x="30222" y="1831"/>
                </a:lnTo>
                <a:lnTo>
                  <a:pt x="31342" y="1904"/>
                </a:lnTo>
                <a:lnTo>
                  <a:pt x="32461" y="1977"/>
                </a:lnTo>
                <a:lnTo>
                  <a:pt x="33581" y="2051"/>
                </a:lnTo>
                <a:lnTo>
                  <a:pt x="34700" y="2125"/>
                </a:lnTo>
                <a:lnTo>
                  <a:pt x="35820" y="2199"/>
                </a:lnTo>
                <a:lnTo>
                  <a:pt x="36939" y="2274"/>
                </a:lnTo>
                <a:lnTo>
                  <a:pt x="38058" y="2349"/>
                </a:lnTo>
                <a:lnTo>
                  <a:pt x="39178" y="2425"/>
                </a:lnTo>
                <a:lnTo>
                  <a:pt x="40297" y="2501"/>
                </a:lnTo>
                <a:lnTo>
                  <a:pt x="41416" y="2577"/>
                </a:lnTo>
                <a:lnTo>
                  <a:pt x="42536" y="2654"/>
                </a:lnTo>
                <a:lnTo>
                  <a:pt x="43655" y="2731"/>
                </a:lnTo>
                <a:lnTo>
                  <a:pt x="44774" y="2809"/>
                </a:lnTo>
                <a:lnTo>
                  <a:pt x="45893" y="2887"/>
                </a:lnTo>
                <a:lnTo>
                  <a:pt x="47013" y="2965"/>
                </a:lnTo>
                <a:lnTo>
                  <a:pt x="48132" y="3044"/>
                </a:lnTo>
                <a:lnTo>
                  <a:pt x="49252" y="3124"/>
                </a:lnTo>
                <a:lnTo>
                  <a:pt x="50371" y="3203"/>
                </a:lnTo>
                <a:lnTo>
                  <a:pt x="51491" y="3284"/>
                </a:lnTo>
                <a:lnTo>
                  <a:pt x="52610" y="3364"/>
                </a:lnTo>
                <a:lnTo>
                  <a:pt x="53730" y="3445"/>
                </a:lnTo>
                <a:lnTo>
                  <a:pt x="54849" y="3527"/>
                </a:lnTo>
                <a:lnTo>
                  <a:pt x="55968" y="3608"/>
                </a:lnTo>
                <a:lnTo>
                  <a:pt x="57087" y="3691"/>
                </a:lnTo>
                <a:lnTo>
                  <a:pt x="58207" y="3774"/>
                </a:lnTo>
                <a:lnTo>
                  <a:pt x="59326" y="3857"/>
                </a:lnTo>
                <a:lnTo>
                  <a:pt x="60445" y="3940"/>
                </a:lnTo>
                <a:lnTo>
                  <a:pt x="61565" y="4025"/>
                </a:lnTo>
                <a:lnTo>
                  <a:pt x="62684" y="4109"/>
                </a:lnTo>
                <a:lnTo>
                  <a:pt x="63803" y="4194"/>
                </a:lnTo>
                <a:lnTo>
                  <a:pt x="64923" y="4280"/>
                </a:lnTo>
                <a:lnTo>
                  <a:pt x="66042" y="4366"/>
                </a:lnTo>
                <a:lnTo>
                  <a:pt x="67162" y="4452"/>
                </a:lnTo>
                <a:lnTo>
                  <a:pt x="68281" y="4539"/>
                </a:lnTo>
                <a:lnTo>
                  <a:pt x="69401" y="4626"/>
                </a:lnTo>
                <a:lnTo>
                  <a:pt x="70520" y="4714"/>
                </a:lnTo>
                <a:lnTo>
                  <a:pt x="71639" y="4803"/>
                </a:lnTo>
                <a:lnTo>
                  <a:pt x="72759" y="4891"/>
                </a:lnTo>
                <a:lnTo>
                  <a:pt x="73878" y="4981"/>
                </a:lnTo>
                <a:lnTo>
                  <a:pt x="74997" y="5071"/>
                </a:lnTo>
                <a:lnTo>
                  <a:pt x="76116" y="5161"/>
                </a:lnTo>
                <a:lnTo>
                  <a:pt x="77236" y="5252"/>
                </a:lnTo>
                <a:lnTo>
                  <a:pt x="78355" y="5343"/>
                </a:lnTo>
                <a:lnTo>
                  <a:pt x="79475" y="5435"/>
                </a:lnTo>
                <a:lnTo>
                  <a:pt x="80594" y="5527"/>
                </a:lnTo>
                <a:lnTo>
                  <a:pt x="81713" y="5620"/>
                </a:lnTo>
                <a:lnTo>
                  <a:pt x="82833" y="5713"/>
                </a:lnTo>
                <a:lnTo>
                  <a:pt x="83952" y="5807"/>
                </a:lnTo>
                <a:lnTo>
                  <a:pt x="85072" y="5902"/>
                </a:lnTo>
                <a:lnTo>
                  <a:pt x="86191" y="5997"/>
                </a:lnTo>
                <a:lnTo>
                  <a:pt x="87311" y="6092"/>
                </a:lnTo>
                <a:lnTo>
                  <a:pt x="88430" y="6188"/>
                </a:lnTo>
                <a:lnTo>
                  <a:pt x="89549" y="6285"/>
                </a:lnTo>
                <a:lnTo>
                  <a:pt x="90668" y="6382"/>
                </a:lnTo>
                <a:lnTo>
                  <a:pt x="91788" y="6479"/>
                </a:lnTo>
                <a:lnTo>
                  <a:pt x="92907" y="6578"/>
                </a:lnTo>
                <a:lnTo>
                  <a:pt x="94026" y="6676"/>
                </a:lnTo>
                <a:lnTo>
                  <a:pt x="95146" y="6776"/>
                </a:lnTo>
                <a:lnTo>
                  <a:pt x="96265" y="6875"/>
                </a:lnTo>
                <a:lnTo>
                  <a:pt x="97385" y="6976"/>
                </a:lnTo>
                <a:lnTo>
                  <a:pt x="98504" y="7077"/>
                </a:lnTo>
                <a:lnTo>
                  <a:pt x="99623" y="7178"/>
                </a:lnTo>
                <a:lnTo>
                  <a:pt x="100743" y="7281"/>
                </a:lnTo>
                <a:lnTo>
                  <a:pt x="101862" y="7383"/>
                </a:lnTo>
                <a:lnTo>
                  <a:pt x="102982" y="7487"/>
                </a:lnTo>
                <a:lnTo>
                  <a:pt x="104101" y="7591"/>
                </a:lnTo>
                <a:lnTo>
                  <a:pt x="105220" y="7695"/>
                </a:lnTo>
                <a:lnTo>
                  <a:pt x="106339" y="7800"/>
                </a:lnTo>
                <a:lnTo>
                  <a:pt x="107459" y="7906"/>
                </a:lnTo>
                <a:lnTo>
                  <a:pt x="108578" y="8012"/>
                </a:lnTo>
                <a:lnTo>
                  <a:pt x="109697" y="8119"/>
                </a:lnTo>
                <a:lnTo>
                  <a:pt x="110817" y="8227"/>
                </a:lnTo>
                <a:lnTo>
                  <a:pt x="111936" y="8335"/>
                </a:lnTo>
                <a:lnTo>
                  <a:pt x="113056" y="8444"/>
                </a:lnTo>
                <a:lnTo>
                  <a:pt x="114175" y="8553"/>
                </a:lnTo>
                <a:lnTo>
                  <a:pt x="115294" y="8664"/>
                </a:lnTo>
                <a:lnTo>
                  <a:pt x="116414" y="8774"/>
                </a:lnTo>
                <a:lnTo>
                  <a:pt x="117533" y="8886"/>
                </a:lnTo>
                <a:lnTo>
                  <a:pt x="118653" y="8998"/>
                </a:lnTo>
                <a:lnTo>
                  <a:pt x="119772" y="9111"/>
                </a:lnTo>
                <a:lnTo>
                  <a:pt x="120891" y="9223"/>
                </a:lnTo>
                <a:lnTo>
                  <a:pt x="122011" y="9338"/>
                </a:lnTo>
                <a:lnTo>
                  <a:pt x="123130" y="9453"/>
                </a:lnTo>
                <a:lnTo>
                  <a:pt x="124249" y="9568"/>
                </a:lnTo>
                <a:lnTo>
                  <a:pt x="125368" y="9684"/>
                </a:lnTo>
                <a:lnTo>
                  <a:pt x="126488" y="9800"/>
                </a:lnTo>
                <a:lnTo>
                  <a:pt x="127607" y="9918"/>
                </a:lnTo>
                <a:lnTo>
                  <a:pt x="128727" y="10036"/>
                </a:lnTo>
                <a:lnTo>
                  <a:pt x="129846" y="10155"/>
                </a:lnTo>
                <a:lnTo>
                  <a:pt x="130966" y="10275"/>
                </a:lnTo>
                <a:lnTo>
                  <a:pt x="132085" y="10395"/>
                </a:lnTo>
                <a:lnTo>
                  <a:pt x="133204" y="10516"/>
                </a:lnTo>
                <a:lnTo>
                  <a:pt x="134324" y="10637"/>
                </a:lnTo>
                <a:lnTo>
                  <a:pt x="135443" y="10760"/>
                </a:lnTo>
                <a:lnTo>
                  <a:pt x="136562" y="10883"/>
                </a:lnTo>
                <a:lnTo>
                  <a:pt x="137682" y="11007"/>
                </a:lnTo>
                <a:lnTo>
                  <a:pt x="138801" y="11132"/>
                </a:lnTo>
                <a:lnTo>
                  <a:pt x="139920" y="11257"/>
                </a:lnTo>
                <a:lnTo>
                  <a:pt x="141040" y="11383"/>
                </a:lnTo>
                <a:lnTo>
                  <a:pt x="142159" y="11510"/>
                </a:lnTo>
                <a:lnTo>
                  <a:pt x="143278" y="11638"/>
                </a:lnTo>
                <a:lnTo>
                  <a:pt x="144398" y="11766"/>
                </a:lnTo>
                <a:lnTo>
                  <a:pt x="145517" y="11895"/>
                </a:lnTo>
                <a:lnTo>
                  <a:pt x="146637" y="12025"/>
                </a:lnTo>
                <a:lnTo>
                  <a:pt x="147756" y="12156"/>
                </a:lnTo>
                <a:lnTo>
                  <a:pt x="148876" y="12287"/>
                </a:lnTo>
                <a:lnTo>
                  <a:pt x="149995" y="12420"/>
                </a:lnTo>
                <a:lnTo>
                  <a:pt x="151114" y="12553"/>
                </a:lnTo>
                <a:lnTo>
                  <a:pt x="152234" y="12687"/>
                </a:lnTo>
                <a:lnTo>
                  <a:pt x="153353" y="12822"/>
                </a:lnTo>
                <a:lnTo>
                  <a:pt x="154472" y="12958"/>
                </a:lnTo>
                <a:lnTo>
                  <a:pt x="155591" y="13094"/>
                </a:lnTo>
                <a:lnTo>
                  <a:pt x="156711" y="13232"/>
                </a:lnTo>
                <a:lnTo>
                  <a:pt x="157830" y="13370"/>
                </a:lnTo>
                <a:lnTo>
                  <a:pt x="158949" y="13509"/>
                </a:lnTo>
                <a:lnTo>
                  <a:pt x="160069" y="13649"/>
                </a:lnTo>
                <a:lnTo>
                  <a:pt x="161188" y="13789"/>
                </a:lnTo>
                <a:lnTo>
                  <a:pt x="162308" y="13931"/>
                </a:lnTo>
                <a:lnTo>
                  <a:pt x="163427" y="14073"/>
                </a:lnTo>
                <a:lnTo>
                  <a:pt x="164547" y="14217"/>
                </a:lnTo>
                <a:lnTo>
                  <a:pt x="165666" y="14361"/>
                </a:lnTo>
                <a:lnTo>
                  <a:pt x="166786" y="14506"/>
                </a:lnTo>
                <a:lnTo>
                  <a:pt x="167905" y="14652"/>
                </a:lnTo>
                <a:lnTo>
                  <a:pt x="169024" y="14800"/>
                </a:lnTo>
                <a:lnTo>
                  <a:pt x="170143" y="14947"/>
                </a:lnTo>
                <a:lnTo>
                  <a:pt x="171263" y="15096"/>
                </a:lnTo>
                <a:lnTo>
                  <a:pt x="172382" y="15246"/>
                </a:lnTo>
                <a:lnTo>
                  <a:pt x="173501" y="15397"/>
                </a:lnTo>
                <a:lnTo>
                  <a:pt x="174621" y="15548"/>
                </a:lnTo>
                <a:lnTo>
                  <a:pt x="175740" y="15701"/>
                </a:lnTo>
                <a:lnTo>
                  <a:pt x="176859" y="15855"/>
                </a:lnTo>
                <a:lnTo>
                  <a:pt x="177979" y="16009"/>
                </a:lnTo>
                <a:lnTo>
                  <a:pt x="179098" y="16165"/>
                </a:lnTo>
                <a:lnTo>
                  <a:pt x="180218" y="16321"/>
                </a:lnTo>
                <a:lnTo>
                  <a:pt x="181337" y="16479"/>
                </a:lnTo>
                <a:lnTo>
                  <a:pt x="182457" y="16637"/>
                </a:lnTo>
                <a:lnTo>
                  <a:pt x="183576" y="16797"/>
                </a:lnTo>
                <a:lnTo>
                  <a:pt x="184695" y="16957"/>
                </a:lnTo>
                <a:lnTo>
                  <a:pt x="185814" y="17119"/>
                </a:lnTo>
                <a:lnTo>
                  <a:pt x="186934" y="17282"/>
                </a:lnTo>
                <a:lnTo>
                  <a:pt x="188053" y="17445"/>
                </a:lnTo>
                <a:lnTo>
                  <a:pt x="189172" y="17610"/>
                </a:lnTo>
                <a:lnTo>
                  <a:pt x="190292" y="17776"/>
                </a:lnTo>
                <a:lnTo>
                  <a:pt x="191411" y="17943"/>
                </a:lnTo>
                <a:lnTo>
                  <a:pt x="192531" y="18111"/>
                </a:lnTo>
                <a:lnTo>
                  <a:pt x="193650" y="18280"/>
                </a:lnTo>
                <a:lnTo>
                  <a:pt x="194769" y="18450"/>
                </a:lnTo>
                <a:lnTo>
                  <a:pt x="195889" y="18621"/>
                </a:lnTo>
                <a:lnTo>
                  <a:pt x="197008" y="18793"/>
                </a:lnTo>
                <a:lnTo>
                  <a:pt x="198128" y="18967"/>
                </a:lnTo>
                <a:lnTo>
                  <a:pt x="199247" y="19142"/>
                </a:lnTo>
                <a:lnTo>
                  <a:pt x="200366" y="19317"/>
                </a:lnTo>
                <a:lnTo>
                  <a:pt x="201486" y="19494"/>
                </a:lnTo>
                <a:lnTo>
                  <a:pt x="202605" y="19672"/>
                </a:lnTo>
                <a:lnTo>
                  <a:pt x="203724" y="19852"/>
                </a:lnTo>
                <a:lnTo>
                  <a:pt x="204843" y="20032"/>
                </a:lnTo>
                <a:lnTo>
                  <a:pt x="205963" y="20214"/>
                </a:lnTo>
                <a:lnTo>
                  <a:pt x="207082" y="20396"/>
                </a:lnTo>
                <a:lnTo>
                  <a:pt x="208202" y="20580"/>
                </a:lnTo>
                <a:lnTo>
                  <a:pt x="209321" y="20765"/>
                </a:lnTo>
                <a:lnTo>
                  <a:pt x="210441" y="20952"/>
                </a:lnTo>
                <a:lnTo>
                  <a:pt x="211560" y="21140"/>
                </a:lnTo>
                <a:lnTo>
                  <a:pt x="212679" y="21329"/>
                </a:lnTo>
                <a:lnTo>
                  <a:pt x="213799" y="21519"/>
                </a:lnTo>
                <a:lnTo>
                  <a:pt x="214918" y="21710"/>
                </a:lnTo>
                <a:lnTo>
                  <a:pt x="216037" y="21903"/>
                </a:lnTo>
                <a:lnTo>
                  <a:pt x="217157" y="22097"/>
                </a:lnTo>
                <a:lnTo>
                  <a:pt x="218276" y="22292"/>
                </a:lnTo>
                <a:lnTo>
                  <a:pt x="219395" y="22489"/>
                </a:lnTo>
                <a:lnTo>
                  <a:pt x="220514" y="22686"/>
                </a:lnTo>
                <a:lnTo>
                  <a:pt x="221634" y="22886"/>
                </a:lnTo>
                <a:lnTo>
                  <a:pt x="222753" y="23086"/>
                </a:lnTo>
                <a:lnTo>
                  <a:pt x="223873" y="23288"/>
                </a:lnTo>
                <a:lnTo>
                  <a:pt x="224992" y="23491"/>
                </a:lnTo>
                <a:lnTo>
                  <a:pt x="226112" y="23696"/>
                </a:lnTo>
                <a:lnTo>
                  <a:pt x="227231" y="23902"/>
                </a:lnTo>
                <a:lnTo>
                  <a:pt x="228350" y="24110"/>
                </a:lnTo>
                <a:lnTo>
                  <a:pt x="229470" y="24319"/>
                </a:lnTo>
                <a:lnTo>
                  <a:pt x="230589" y="24529"/>
                </a:lnTo>
                <a:lnTo>
                  <a:pt x="231709" y="24740"/>
                </a:lnTo>
                <a:lnTo>
                  <a:pt x="232828" y="24954"/>
                </a:lnTo>
                <a:lnTo>
                  <a:pt x="233947" y="25169"/>
                </a:lnTo>
                <a:lnTo>
                  <a:pt x="235066" y="25385"/>
                </a:lnTo>
                <a:lnTo>
                  <a:pt x="236186" y="25602"/>
                </a:lnTo>
                <a:lnTo>
                  <a:pt x="237305" y="25821"/>
                </a:lnTo>
                <a:lnTo>
                  <a:pt x="238424" y="26041"/>
                </a:lnTo>
                <a:lnTo>
                  <a:pt x="239544" y="26263"/>
                </a:lnTo>
                <a:lnTo>
                  <a:pt x="240663" y="26487"/>
                </a:lnTo>
                <a:lnTo>
                  <a:pt x="241783" y="26712"/>
                </a:lnTo>
                <a:lnTo>
                  <a:pt x="242902" y="26939"/>
                </a:lnTo>
                <a:lnTo>
                  <a:pt x="244022" y="27168"/>
                </a:lnTo>
                <a:lnTo>
                  <a:pt x="245141" y="27397"/>
                </a:lnTo>
                <a:lnTo>
                  <a:pt x="246260" y="27629"/>
                </a:lnTo>
                <a:lnTo>
                  <a:pt x="247380" y="27861"/>
                </a:lnTo>
                <a:lnTo>
                  <a:pt x="248499" y="28097"/>
                </a:lnTo>
                <a:lnTo>
                  <a:pt x="249618" y="28333"/>
                </a:lnTo>
                <a:lnTo>
                  <a:pt x="250737" y="28571"/>
                </a:lnTo>
                <a:lnTo>
                  <a:pt x="251857" y="28811"/>
                </a:lnTo>
                <a:lnTo>
                  <a:pt x="252976" y="29051"/>
                </a:lnTo>
                <a:lnTo>
                  <a:pt x="254095" y="29295"/>
                </a:lnTo>
                <a:lnTo>
                  <a:pt x="255215" y="29539"/>
                </a:lnTo>
                <a:lnTo>
                  <a:pt x="256334" y="29786"/>
                </a:lnTo>
                <a:lnTo>
                  <a:pt x="257454" y="30034"/>
                </a:lnTo>
                <a:lnTo>
                  <a:pt x="258573" y="30284"/>
                </a:lnTo>
                <a:lnTo>
                  <a:pt x="259693" y="30536"/>
                </a:lnTo>
                <a:lnTo>
                  <a:pt x="260812" y="30789"/>
                </a:lnTo>
                <a:lnTo>
                  <a:pt x="261932" y="31044"/>
                </a:lnTo>
                <a:lnTo>
                  <a:pt x="263051" y="31301"/>
                </a:lnTo>
                <a:lnTo>
                  <a:pt x="264170" y="31560"/>
                </a:lnTo>
                <a:lnTo>
                  <a:pt x="265289" y="31821"/>
                </a:lnTo>
                <a:lnTo>
                  <a:pt x="266409" y="32083"/>
                </a:lnTo>
                <a:lnTo>
                  <a:pt x="267528" y="32348"/>
                </a:lnTo>
                <a:lnTo>
                  <a:pt x="268647" y="32614"/>
                </a:lnTo>
                <a:lnTo>
                  <a:pt x="269767" y="32882"/>
                </a:lnTo>
                <a:lnTo>
                  <a:pt x="270886" y="33152"/>
                </a:lnTo>
                <a:lnTo>
                  <a:pt x="272005" y="33425"/>
                </a:lnTo>
                <a:lnTo>
                  <a:pt x="273125" y="33699"/>
                </a:lnTo>
                <a:lnTo>
                  <a:pt x="274244" y="33974"/>
                </a:lnTo>
                <a:lnTo>
                  <a:pt x="275364" y="34252"/>
                </a:lnTo>
                <a:lnTo>
                  <a:pt x="276483" y="34532"/>
                </a:lnTo>
                <a:lnTo>
                  <a:pt x="277603" y="34815"/>
                </a:lnTo>
                <a:lnTo>
                  <a:pt x="278722" y="35099"/>
                </a:lnTo>
                <a:lnTo>
                  <a:pt x="279841" y="35385"/>
                </a:lnTo>
                <a:lnTo>
                  <a:pt x="280961" y="35673"/>
                </a:lnTo>
                <a:lnTo>
                  <a:pt x="282080" y="35963"/>
                </a:lnTo>
                <a:lnTo>
                  <a:pt x="283199" y="36256"/>
                </a:lnTo>
                <a:lnTo>
                  <a:pt x="284318" y="36550"/>
                </a:lnTo>
                <a:lnTo>
                  <a:pt x="285438" y="36847"/>
                </a:lnTo>
                <a:lnTo>
                  <a:pt x="286557" y="37146"/>
                </a:lnTo>
                <a:lnTo>
                  <a:pt x="287677" y="37447"/>
                </a:lnTo>
                <a:lnTo>
                  <a:pt x="288796" y="37750"/>
                </a:lnTo>
                <a:lnTo>
                  <a:pt x="289915" y="38056"/>
                </a:lnTo>
                <a:lnTo>
                  <a:pt x="291035" y="38363"/>
                </a:lnTo>
                <a:lnTo>
                  <a:pt x="292154" y="38673"/>
                </a:lnTo>
                <a:lnTo>
                  <a:pt x="293274" y="38986"/>
                </a:lnTo>
                <a:lnTo>
                  <a:pt x="294393" y="39300"/>
                </a:lnTo>
                <a:lnTo>
                  <a:pt x="295512" y="39617"/>
                </a:lnTo>
                <a:lnTo>
                  <a:pt x="296632" y="39937"/>
                </a:lnTo>
                <a:lnTo>
                  <a:pt x="297751" y="40258"/>
                </a:lnTo>
                <a:lnTo>
                  <a:pt x="298870" y="40582"/>
                </a:lnTo>
                <a:lnTo>
                  <a:pt x="299989" y="40909"/>
                </a:lnTo>
                <a:lnTo>
                  <a:pt x="301109" y="41237"/>
                </a:lnTo>
                <a:lnTo>
                  <a:pt x="302228" y="41568"/>
                </a:lnTo>
                <a:lnTo>
                  <a:pt x="303348" y="41902"/>
                </a:lnTo>
                <a:lnTo>
                  <a:pt x="304467" y="42239"/>
                </a:lnTo>
                <a:lnTo>
                  <a:pt x="305587" y="42577"/>
                </a:lnTo>
                <a:lnTo>
                  <a:pt x="306706" y="42918"/>
                </a:lnTo>
                <a:lnTo>
                  <a:pt x="307825" y="43262"/>
                </a:lnTo>
                <a:lnTo>
                  <a:pt x="308945" y="43609"/>
                </a:lnTo>
                <a:lnTo>
                  <a:pt x="310064" y="43958"/>
                </a:lnTo>
                <a:lnTo>
                  <a:pt x="311184" y="44310"/>
                </a:lnTo>
                <a:lnTo>
                  <a:pt x="312303" y="44663"/>
                </a:lnTo>
                <a:lnTo>
                  <a:pt x="313422" y="45021"/>
                </a:lnTo>
                <a:lnTo>
                  <a:pt x="314541" y="45380"/>
                </a:lnTo>
                <a:lnTo>
                  <a:pt x="315661" y="45743"/>
                </a:lnTo>
                <a:lnTo>
                  <a:pt x="316780" y="46108"/>
                </a:lnTo>
                <a:lnTo>
                  <a:pt x="317899" y="46476"/>
                </a:lnTo>
                <a:lnTo>
                  <a:pt x="319019" y="46846"/>
                </a:lnTo>
                <a:lnTo>
                  <a:pt x="320138" y="47220"/>
                </a:lnTo>
                <a:lnTo>
                  <a:pt x="321258" y="47596"/>
                </a:lnTo>
                <a:lnTo>
                  <a:pt x="322377" y="47975"/>
                </a:lnTo>
                <a:lnTo>
                  <a:pt x="323497" y="48357"/>
                </a:lnTo>
                <a:lnTo>
                  <a:pt x="324616" y="48742"/>
                </a:lnTo>
                <a:lnTo>
                  <a:pt x="325735" y="49130"/>
                </a:lnTo>
                <a:lnTo>
                  <a:pt x="326855" y="49521"/>
                </a:lnTo>
                <a:lnTo>
                  <a:pt x="327974" y="49915"/>
                </a:lnTo>
                <a:lnTo>
                  <a:pt x="329093" y="50312"/>
                </a:lnTo>
                <a:lnTo>
                  <a:pt x="330212" y="50713"/>
                </a:lnTo>
                <a:lnTo>
                  <a:pt x="331332" y="51115"/>
                </a:lnTo>
                <a:lnTo>
                  <a:pt x="332451" y="51522"/>
                </a:lnTo>
                <a:lnTo>
                  <a:pt x="333570" y="51931"/>
                </a:lnTo>
                <a:lnTo>
                  <a:pt x="334690" y="52344"/>
                </a:lnTo>
                <a:lnTo>
                  <a:pt x="335809" y="52759"/>
                </a:lnTo>
                <a:lnTo>
                  <a:pt x="336929" y="53178"/>
                </a:lnTo>
                <a:lnTo>
                  <a:pt x="338048" y="53600"/>
                </a:lnTo>
                <a:lnTo>
                  <a:pt x="339168" y="54026"/>
                </a:lnTo>
                <a:lnTo>
                  <a:pt x="340287" y="54454"/>
                </a:lnTo>
                <a:lnTo>
                  <a:pt x="341406" y="54887"/>
                </a:lnTo>
                <a:lnTo>
                  <a:pt x="342526" y="55322"/>
                </a:lnTo>
                <a:lnTo>
                  <a:pt x="343645" y="55761"/>
                </a:lnTo>
                <a:lnTo>
                  <a:pt x="344764" y="56203"/>
                </a:lnTo>
                <a:lnTo>
                  <a:pt x="345884" y="56648"/>
                </a:lnTo>
                <a:lnTo>
                  <a:pt x="347003" y="57098"/>
                </a:lnTo>
                <a:lnTo>
                  <a:pt x="348122" y="57551"/>
                </a:lnTo>
                <a:lnTo>
                  <a:pt x="349242" y="58007"/>
                </a:lnTo>
                <a:lnTo>
                  <a:pt x="350361" y="58467"/>
                </a:lnTo>
                <a:lnTo>
                  <a:pt x="351480" y="58930"/>
                </a:lnTo>
                <a:lnTo>
                  <a:pt x="352600" y="59397"/>
                </a:lnTo>
                <a:lnTo>
                  <a:pt x="353721" y="59867"/>
                </a:lnTo>
                <a:lnTo>
                  <a:pt x="354837" y="60342"/>
                </a:lnTo>
                <a:lnTo>
                  <a:pt x="355959" y="60821"/>
                </a:lnTo>
                <a:lnTo>
                  <a:pt x="357075" y="61302"/>
                </a:lnTo>
                <a:lnTo>
                  <a:pt x="358197" y="61788"/>
                </a:lnTo>
                <a:lnTo>
                  <a:pt x="359313" y="62277"/>
                </a:lnTo>
                <a:lnTo>
                  <a:pt x="360435" y="62771"/>
                </a:lnTo>
                <a:lnTo>
                  <a:pt x="361558" y="63268"/>
                </a:lnTo>
                <a:lnTo>
                  <a:pt x="362674" y="63770"/>
                </a:lnTo>
                <a:lnTo>
                  <a:pt x="363796" y="64275"/>
                </a:lnTo>
                <a:lnTo>
                  <a:pt x="364912" y="64784"/>
                </a:lnTo>
                <a:lnTo>
                  <a:pt x="366034" y="65298"/>
                </a:lnTo>
                <a:lnTo>
                  <a:pt x="367150" y="65815"/>
                </a:lnTo>
                <a:lnTo>
                  <a:pt x="368272" y="66337"/>
                </a:lnTo>
                <a:lnTo>
                  <a:pt x="369388" y="66863"/>
                </a:lnTo>
                <a:lnTo>
                  <a:pt x="370510" y="67393"/>
                </a:lnTo>
                <a:lnTo>
                  <a:pt x="371627" y="67927"/>
                </a:lnTo>
                <a:lnTo>
                  <a:pt x="372749" y="68466"/>
                </a:lnTo>
                <a:lnTo>
                  <a:pt x="373871" y="69009"/>
                </a:lnTo>
                <a:lnTo>
                  <a:pt x="374987" y="69555"/>
                </a:lnTo>
                <a:lnTo>
                  <a:pt x="376109" y="70107"/>
                </a:lnTo>
                <a:lnTo>
                  <a:pt x="377225" y="70663"/>
                </a:lnTo>
                <a:lnTo>
                  <a:pt x="378347" y="71224"/>
                </a:lnTo>
                <a:lnTo>
                  <a:pt x="379463" y="71788"/>
                </a:lnTo>
                <a:lnTo>
                  <a:pt x="380585" y="72358"/>
                </a:lnTo>
                <a:lnTo>
                  <a:pt x="381701" y="72932"/>
                </a:lnTo>
                <a:lnTo>
                  <a:pt x="382824" y="73511"/>
                </a:lnTo>
                <a:lnTo>
                  <a:pt x="383940" y="74094"/>
                </a:lnTo>
                <a:lnTo>
                  <a:pt x="385062" y="74683"/>
                </a:lnTo>
                <a:lnTo>
                  <a:pt x="386178" y="75275"/>
                </a:lnTo>
                <a:lnTo>
                  <a:pt x="387300" y="75873"/>
                </a:lnTo>
                <a:lnTo>
                  <a:pt x="388422" y="76476"/>
                </a:lnTo>
                <a:lnTo>
                  <a:pt x="389538" y="77083"/>
                </a:lnTo>
                <a:lnTo>
                  <a:pt x="390660" y="77695"/>
                </a:lnTo>
                <a:lnTo>
                  <a:pt x="391776" y="78312"/>
                </a:lnTo>
                <a:lnTo>
                  <a:pt x="392898" y="78935"/>
                </a:lnTo>
                <a:lnTo>
                  <a:pt x="394015" y="79562"/>
                </a:lnTo>
                <a:lnTo>
                  <a:pt x="395137" y="80194"/>
                </a:lnTo>
                <a:lnTo>
                  <a:pt x="396253" y="80832"/>
                </a:lnTo>
                <a:lnTo>
                  <a:pt x="397375" y="81475"/>
                </a:lnTo>
                <a:lnTo>
                  <a:pt x="398491" y="82123"/>
                </a:lnTo>
                <a:lnTo>
                  <a:pt x="399613" y="82776"/>
                </a:lnTo>
                <a:lnTo>
                  <a:pt x="400735" y="83435"/>
                </a:lnTo>
                <a:lnTo>
                  <a:pt x="401851" y="84099"/>
                </a:lnTo>
                <a:lnTo>
                  <a:pt x="402973" y="84768"/>
                </a:lnTo>
                <a:lnTo>
                  <a:pt x="404090" y="85443"/>
                </a:lnTo>
                <a:lnTo>
                  <a:pt x="405212" y="86124"/>
                </a:lnTo>
                <a:lnTo>
                  <a:pt x="406328" y="86809"/>
                </a:lnTo>
                <a:lnTo>
                  <a:pt x="407450" y="87501"/>
                </a:lnTo>
                <a:lnTo>
                  <a:pt x="408566" y="88198"/>
                </a:lnTo>
                <a:lnTo>
                  <a:pt x="409688" y="88901"/>
                </a:lnTo>
                <a:lnTo>
                  <a:pt x="410804" y="89610"/>
                </a:lnTo>
                <a:lnTo>
                  <a:pt x="411926" y="90324"/>
                </a:lnTo>
                <a:lnTo>
                  <a:pt x="413048" y="91045"/>
                </a:lnTo>
                <a:lnTo>
                  <a:pt x="414164" y="91771"/>
                </a:lnTo>
                <a:lnTo>
                  <a:pt x="415287" y="92503"/>
                </a:lnTo>
                <a:lnTo>
                  <a:pt x="416403" y="93242"/>
                </a:lnTo>
                <a:lnTo>
                  <a:pt x="417525" y="93986"/>
                </a:lnTo>
                <a:lnTo>
                  <a:pt x="418641" y="94736"/>
                </a:lnTo>
                <a:lnTo>
                  <a:pt x="419763" y="95493"/>
                </a:lnTo>
                <a:lnTo>
                  <a:pt x="420879" y="96256"/>
                </a:lnTo>
                <a:lnTo>
                  <a:pt x="422001" y="97025"/>
                </a:lnTo>
                <a:lnTo>
                  <a:pt x="423117" y="97801"/>
                </a:lnTo>
                <a:lnTo>
                  <a:pt x="424239" y="98583"/>
                </a:lnTo>
                <a:lnTo>
                  <a:pt x="425361" y="99370"/>
                </a:lnTo>
                <a:lnTo>
                  <a:pt x="426478" y="100165"/>
                </a:lnTo>
                <a:lnTo>
                  <a:pt x="427600" y="100967"/>
                </a:lnTo>
                <a:lnTo>
                  <a:pt x="428716" y="101775"/>
                </a:lnTo>
                <a:lnTo>
                  <a:pt x="429838" y="102589"/>
                </a:lnTo>
                <a:lnTo>
                  <a:pt x="430954" y="103410"/>
                </a:lnTo>
                <a:lnTo>
                  <a:pt x="432076" y="104238"/>
                </a:lnTo>
                <a:lnTo>
                  <a:pt x="433192" y="105073"/>
                </a:lnTo>
                <a:lnTo>
                  <a:pt x="434314" y="105915"/>
                </a:lnTo>
                <a:lnTo>
                  <a:pt x="435430" y="106764"/>
                </a:lnTo>
                <a:lnTo>
                  <a:pt x="436553" y="107619"/>
                </a:lnTo>
                <a:lnTo>
                  <a:pt x="437669" y="108482"/>
                </a:lnTo>
                <a:lnTo>
                  <a:pt x="438791" y="109352"/>
                </a:lnTo>
                <a:lnTo>
                  <a:pt x="439913" y="110229"/>
                </a:lnTo>
                <a:lnTo>
                  <a:pt x="441029" y="111113"/>
                </a:lnTo>
                <a:lnTo>
                  <a:pt x="442151" y="112005"/>
                </a:lnTo>
                <a:lnTo>
                  <a:pt x="443267" y="112904"/>
                </a:lnTo>
                <a:lnTo>
                  <a:pt x="444389" y="113810"/>
                </a:lnTo>
                <a:lnTo>
                  <a:pt x="445505" y="114724"/>
                </a:lnTo>
                <a:lnTo>
                  <a:pt x="446627" y="115645"/>
                </a:lnTo>
                <a:lnTo>
                  <a:pt x="447744" y="116574"/>
                </a:lnTo>
                <a:lnTo>
                  <a:pt x="448866" y="117510"/>
                </a:lnTo>
                <a:lnTo>
                  <a:pt x="449982" y="118454"/>
                </a:lnTo>
                <a:lnTo>
                  <a:pt x="451104" y="119406"/>
                </a:lnTo>
                <a:lnTo>
                  <a:pt x="452226" y="120366"/>
                </a:lnTo>
                <a:lnTo>
                  <a:pt x="453342" y="121334"/>
                </a:lnTo>
                <a:lnTo>
                  <a:pt x="454464" y="122309"/>
                </a:lnTo>
                <a:lnTo>
                  <a:pt x="455580" y="123293"/>
                </a:lnTo>
                <a:lnTo>
                  <a:pt x="456702" y="124285"/>
                </a:lnTo>
                <a:lnTo>
                  <a:pt x="457819" y="125285"/>
                </a:lnTo>
                <a:lnTo>
                  <a:pt x="458941" y="126293"/>
                </a:lnTo>
                <a:lnTo>
                  <a:pt x="460057" y="127309"/>
                </a:lnTo>
                <a:lnTo>
                  <a:pt x="461179" y="128334"/>
                </a:lnTo>
                <a:lnTo>
                  <a:pt x="462295" y="129367"/>
                </a:lnTo>
                <a:lnTo>
                  <a:pt x="463417" y="130408"/>
                </a:lnTo>
                <a:lnTo>
                  <a:pt x="464539" y="131458"/>
                </a:lnTo>
                <a:lnTo>
                  <a:pt x="465655" y="132517"/>
                </a:lnTo>
                <a:lnTo>
                  <a:pt x="466777" y="133584"/>
                </a:lnTo>
                <a:lnTo>
                  <a:pt x="467893" y="134660"/>
                </a:lnTo>
                <a:lnTo>
                  <a:pt x="469016" y="135745"/>
                </a:lnTo>
                <a:lnTo>
                  <a:pt x="470132" y="136838"/>
                </a:lnTo>
                <a:lnTo>
                  <a:pt x="471254" y="137941"/>
                </a:lnTo>
                <a:lnTo>
                  <a:pt x="472370" y="139052"/>
                </a:lnTo>
                <a:lnTo>
                  <a:pt x="473492" y="140173"/>
                </a:lnTo>
                <a:lnTo>
                  <a:pt x="474608" y="141302"/>
                </a:lnTo>
                <a:lnTo>
                  <a:pt x="475730" y="142441"/>
                </a:lnTo>
                <a:lnTo>
                  <a:pt x="476852" y="143589"/>
                </a:lnTo>
                <a:lnTo>
                  <a:pt x="477968" y="144747"/>
                </a:lnTo>
                <a:lnTo>
                  <a:pt x="479090" y="145913"/>
                </a:lnTo>
                <a:lnTo>
                  <a:pt x="480207" y="147089"/>
                </a:lnTo>
                <a:lnTo>
                  <a:pt x="481329" y="148274"/>
                </a:lnTo>
                <a:lnTo>
                  <a:pt x="482445" y="149470"/>
                </a:lnTo>
                <a:lnTo>
                  <a:pt x="483567" y="150675"/>
                </a:lnTo>
                <a:lnTo>
                  <a:pt x="484683" y="151889"/>
                </a:lnTo>
                <a:lnTo>
                  <a:pt x="485805" y="153113"/>
                </a:lnTo>
                <a:lnTo>
                  <a:pt x="486921" y="154347"/>
                </a:lnTo>
                <a:lnTo>
                  <a:pt x="488043" y="155590"/>
                </a:lnTo>
                <a:lnTo>
                  <a:pt x="489159" y="156844"/>
                </a:lnTo>
                <a:lnTo>
                  <a:pt x="490282" y="158108"/>
                </a:lnTo>
                <a:lnTo>
                  <a:pt x="491404" y="159382"/>
                </a:lnTo>
                <a:lnTo>
                  <a:pt x="492520" y="160666"/>
                </a:lnTo>
                <a:lnTo>
                  <a:pt x="493642" y="161960"/>
                </a:lnTo>
                <a:lnTo>
                  <a:pt x="494758" y="163265"/>
                </a:lnTo>
                <a:lnTo>
                  <a:pt x="495880" y="164579"/>
                </a:lnTo>
                <a:lnTo>
                  <a:pt x="496996" y="165904"/>
                </a:lnTo>
                <a:lnTo>
                  <a:pt x="498118" y="167240"/>
                </a:lnTo>
                <a:lnTo>
                  <a:pt x="499234" y="168586"/>
                </a:lnTo>
                <a:lnTo>
                  <a:pt x="500356" y="169943"/>
                </a:lnTo>
                <a:lnTo>
                  <a:pt x="501473" y="171310"/>
                </a:lnTo>
                <a:lnTo>
                  <a:pt x="502595" y="172688"/>
                </a:lnTo>
                <a:lnTo>
                  <a:pt x="503717" y="174077"/>
                </a:lnTo>
                <a:lnTo>
                  <a:pt x="504833" y="175476"/>
                </a:lnTo>
                <a:lnTo>
                  <a:pt x="505955" y="176886"/>
                </a:lnTo>
                <a:lnTo>
                  <a:pt x="507071" y="178308"/>
                </a:lnTo>
                <a:lnTo>
                  <a:pt x="508193" y="179740"/>
                </a:lnTo>
                <a:lnTo>
                  <a:pt x="509309" y="181183"/>
                </a:lnTo>
                <a:lnTo>
                  <a:pt x="510431" y="182638"/>
                </a:lnTo>
                <a:lnTo>
                  <a:pt x="511548" y="184104"/>
                </a:lnTo>
                <a:lnTo>
                  <a:pt x="512670" y="185581"/>
                </a:lnTo>
                <a:lnTo>
                  <a:pt x="513786" y="187069"/>
                </a:lnTo>
                <a:lnTo>
                  <a:pt x="514908" y="188568"/>
                </a:lnTo>
                <a:lnTo>
                  <a:pt x="516030" y="190079"/>
                </a:lnTo>
                <a:lnTo>
                  <a:pt x="517146" y="191601"/>
                </a:lnTo>
                <a:lnTo>
                  <a:pt x="518268" y="193135"/>
                </a:lnTo>
                <a:lnTo>
                  <a:pt x="519384" y="194681"/>
                </a:lnTo>
                <a:lnTo>
                  <a:pt x="520506" y="196237"/>
                </a:lnTo>
                <a:lnTo>
                  <a:pt x="521623" y="197806"/>
                </a:lnTo>
                <a:lnTo>
                  <a:pt x="522745" y="199386"/>
                </a:lnTo>
                <a:lnTo>
                  <a:pt x="523861" y="200978"/>
                </a:lnTo>
                <a:lnTo>
                  <a:pt x="524983" y="202582"/>
                </a:lnTo>
                <a:lnTo>
                  <a:pt x="526099" y="204198"/>
                </a:lnTo>
                <a:lnTo>
                  <a:pt x="527221" y="205826"/>
                </a:lnTo>
                <a:lnTo>
                  <a:pt x="528343" y="207465"/>
                </a:lnTo>
                <a:lnTo>
                  <a:pt x="529459" y="209116"/>
                </a:lnTo>
                <a:lnTo>
                  <a:pt x="530581" y="210780"/>
                </a:lnTo>
                <a:lnTo>
                  <a:pt x="531697" y="212455"/>
                </a:lnTo>
                <a:lnTo>
                  <a:pt x="532819" y="214143"/>
                </a:lnTo>
                <a:lnTo>
                  <a:pt x="533936" y="215843"/>
                </a:lnTo>
                <a:lnTo>
                  <a:pt x="535058" y="217555"/>
                </a:lnTo>
                <a:lnTo>
                  <a:pt x="536174" y="219279"/>
                </a:lnTo>
                <a:lnTo>
                  <a:pt x="537296" y="221015"/>
                </a:lnTo>
                <a:lnTo>
                  <a:pt x="538412" y="222764"/>
                </a:lnTo>
                <a:lnTo>
                  <a:pt x="539534" y="224525"/>
                </a:lnTo>
                <a:lnTo>
                  <a:pt x="540650" y="226298"/>
                </a:lnTo>
                <a:lnTo>
                  <a:pt x="541772" y="228084"/>
                </a:lnTo>
                <a:lnTo>
                  <a:pt x="542894" y="229882"/>
                </a:lnTo>
                <a:lnTo>
                  <a:pt x="544011" y="231692"/>
                </a:lnTo>
                <a:lnTo>
                  <a:pt x="545133" y="233515"/>
                </a:lnTo>
                <a:lnTo>
                  <a:pt x="546249" y="235351"/>
                </a:lnTo>
                <a:lnTo>
                  <a:pt x="547371" y="237198"/>
                </a:lnTo>
                <a:lnTo>
                  <a:pt x="548487" y="239059"/>
                </a:lnTo>
                <a:lnTo>
                  <a:pt x="549609" y="240931"/>
                </a:lnTo>
                <a:lnTo>
                  <a:pt x="550725" y="242817"/>
                </a:lnTo>
                <a:lnTo>
                  <a:pt x="551847" y="244714"/>
                </a:lnTo>
                <a:lnTo>
                  <a:pt x="552963" y="246625"/>
                </a:lnTo>
                <a:lnTo>
                  <a:pt x="554085" y="248548"/>
                </a:lnTo>
                <a:lnTo>
                  <a:pt x="555208" y="250484"/>
                </a:lnTo>
                <a:lnTo>
                  <a:pt x="556324" y="252432"/>
                </a:lnTo>
                <a:lnTo>
                  <a:pt x="557446" y="254392"/>
                </a:lnTo>
                <a:lnTo>
                  <a:pt x="558562" y="256366"/>
                </a:lnTo>
                <a:lnTo>
                  <a:pt x="559684" y="258352"/>
                </a:lnTo>
                <a:lnTo>
                  <a:pt x="560800" y="260350"/>
                </a:lnTo>
                <a:lnTo>
                  <a:pt x="561922" y="262361"/>
                </a:lnTo>
                <a:lnTo>
                  <a:pt x="563038" y="264384"/>
                </a:lnTo>
                <a:lnTo>
                  <a:pt x="564160" y="266420"/>
                </a:lnTo>
                <a:lnTo>
                  <a:pt x="565277" y="268468"/>
                </a:lnTo>
                <a:lnTo>
                  <a:pt x="566399" y="270530"/>
                </a:lnTo>
                <a:lnTo>
                  <a:pt x="567521" y="272603"/>
                </a:lnTo>
                <a:lnTo>
                  <a:pt x="568637" y="274689"/>
                </a:lnTo>
                <a:lnTo>
                  <a:pt x="569759" y="276787"/>
                </a:lnTo>
                <a:lnTo>
                  <a:pt x="570875" y="278898"/>
                </a:lnTo>
                <a:lnTo>
                  <a:pt x="571997" y="281021"/>
                </a:lnTo>
                <a:lnTo>
                  <a:pt x="573113" y="283156"/>
                </a:lnTo>
                <a:lnTo>
                  <a:pt x="574235" y="285303"/>
                </a:lnTo>
                <a:lnTo>
                  <a:pt x="575352" y="287464"/>
                </a:lnTo>
                <a:lnTo>
                  <a:pt x="576474" y="289636"/>
                </a:lnTo>
                <a:lnTo>
                  <a:pt x="577590" y="291820"/>
                </a:lnTo>
                <a:lnTo>
                  <a:pt x="578712" y="294016"/>
                </a:lnTo>
                <a:lnTo>
                  <a:pt x="579834" y="296225"/>
                </a:lnTo>
                <a:lnTo>
                  <a:pt x="580950" y="298445"/>
                </a:lnTo>
                <a:lnTo>
                  <a:pt x="582072" y="300677"/>
                </a:lnTo>
                <a:lnTo>
                  <a:pt x="583188" y="302921"/>
                </a:lnTo>
                <a:lnTo>
                  <a:pt x="584310" y="305177"/>
                </a:lnTo>
                <a:lnTo>
                  <a:pt x="585426" y="307445"/>
                </a:lnTo>
                <a:lnTo>
                  <a:pt x="586548" y="309724"/>
                </a:lnTo>
                <a:lnTo>
                  <a:pt x="587665" y="312014"/>
                </a:lnTo>
                <a:lnTo>
                  <a:pt x="588787" y="314317"/>
                </a:lnTo>
                <a:lnTo>
                  <a:pt x="589903" y="316631"/>
                </a:lnTo>
                <a:lnTo>
                  <a:pt x="591025" y="318956"/>
                </a:lnTo>
                <a:lnTo>
                  <a:pt x="592147" y="321292"/>
                </a:lnTo>
                <a:lnTo>
                  <a:pt x="593263" y="323639"/>
                </a:lnTo>
                <a:lnTo>
                  <a:pt x="594385" y="325998"/>
                </a:lnTo>
                <a:lnTo>
                  <a:pt x="595501" y="328367"/>
                </a:lnTo>
                <a:lnTo>
                  <a:pt x="596623" y="330747"/>
                </a:lnTo>
                <a:lnTo>
                  <a:pt x="597740" y="333138"/>
                </a:lnTo>
                <a:lnTo>
                  <a:pt x="598862" y="335539"/>
                </a:lnTo>
                <a:lnTo>
                  <a:pt x="599978" y="337951"/>
                </a:lnTo>
                <a:lnTo>
                  <a:pt x="601100" y="340374"/>
                </a:lnTo>
                <a:lnTo>
                  <a:pt x="602216" y="342806"/>
                </a:lnTo>
                <a:lnTo>
                  <a:pt x="603338" y="345249"/>
                </a:lnTo>
                <a:lnTo>
                  <a:pt x="604454" y="347701"/>
                </a:lnTo>
                <a:lnTo>
                  <a:pt x="605576" y="350163"/>
                </a:lnTo>
                <a:lnTo>
                  <a:pt x="606698" y="352635"/>
                </a:lnTo>
                <a:lnTo>
                  <a:pt x="607814" y="355116"/>
                </a:lnTo>
                <a:lnTo>
                  <a:pt x="608937" y="357607"/>
                </a:lnTo>
                <a:lnTo>
                  <a:pt x="610053" y="360108"/>
                </a:lnTo>
                <a:lnTo>
                  <a:pt x="611175" y="362616"/>
                </a:lnTo>
                <a:lnTo>
                  <a:pt x="612291" y="365135"/>
                </a:lnTo>
                <a:lnTo>
                  <a:pt x="613413" y="367661"/>
                </a:lnTo>
                <a:lnTo>
                  <a:pt x="614529" y="370196"/>
                </a:lnTo>
                <a:lnTo>
                  <a:pt x="615651" y="372740"/>
                </a:lnTo>
                <a:lnTo>
                  <a:pt x="616767" y="375292"/>
                </a:lnTo>
                <a:lnTo>
                  <a:pt x="617889" y="377852"/>
                </a:lnTo>
                <a:lnTo>
                  <a:pt x="619011" y="380419"/>
                </a:lnTo>
                <a:lnTo>
                  <a:pt x="620128" y="382994"/>
                </a:lnTo>
                <a:lnTo>
                  <a:pt x="621250" y="385577"/>
                </a:lnTo>
                <a:lnTo>
                  <a:pt x="622366" y="388167"/>
                </a:lnTo>
                <a:lnTo>
                  <a:pt x="623488" y="390764"/>
                </a:lnTo>
                <a:lnTo>
                  <a:pt x="624604" y="393367"/>
                </a:lnTo>
                <a:lnTo>
                  <a:pt x="625726" y="395977"/>
                </a:lnTo>
                <a:lnTo>
                  <a:pt x="626842" y="398594"/>
                </a:lnTo>
                <a:lnTo>
                  <a:pt x="627964" y="401216"/>
                </a:lnTo>
                <a:lnTo>
                  <a:pt x="629080" y="403845"/>
                </a:lnTo>
                <a:lnTo>
                  <a:pt x="630203" y="406480"/>
                </a:lnTo>
                <a:lnTo>
                  <a:pt x="631325" y="409119"/>
                </a:lnTo>
                <a:lnTo>
                  <a:pt x="632441" y="411764"/>
                </a:lnTo>
                <a:lnTo>
                  <a:pt x="633563" y="414414"/>
                </a:lnTo>
                <a:lnTo>
                  <a:pt x="634679" y="417069"/>
                </a:lnTo>
                <a:lnTo>
                  <a:pt x="635801" y="419728"/>
                </a:lnTo>
                <a:lnTo>
                  <a:pt x="636917" y="422391"/>
                </a:lnTo>
                <a:lnTo>
                  <a:pt x="638039" y="425058"/>
                </a:lnTo>
                <a:lnTo>
                  <a:pt x="639155" y="427729"/>
                </a:lnTo>
                <a:lnTo>
                  <a:pt x="640277" y="430404"/>
                </a:lnTo>
                <a:lnTo>
                  <a:pt x="641394" y="433081"/>
                </a:lnTo>
                <a:lnTo>
                  <a:pt x="642516" y="435761"/>
                </a:lnTo>
                <a:lnTo>
                  <a:pt x="643638" y="438445"/>
                </a:lnTo>
                <a:lnTo>
                  <a:pt x="644754" y="441130"/>
                </a:lnTo>
                <a:lnTo>
                  <a:pt x="645876" y="443817"/>
                </a:lnTo>
                <a:lnTo>
                  <a:pt x="646992" y="446506"/>
                </a:lnTo>
                <a:lnTo>
                  <a:pt x="648114" y="449197"/>
                </a:lnTo>
                <a:lnTo>
                  <a:pt x="649230" y="451889"/>
                </a:lnTo>
                <a:lnTo>
                  <a:pt x="650352" y="454582"/>
                </a:lnTo>
                <a:lnTo>
                  <a:pt x="651469" y="457275"/>
                </a:lnTo>
                <a:lnTo>
                  <a:pt x="652591" y="459968"/>
                </a:lnTo>
                <a:lnTo>
                  <a:pt x="653707" y="462662"/>
                </a:lnTo>
                <a:lnTo>
                  <a:pt x="654829" y="465355"/>
                </a:lnTo>
                <a:lnTo>
                  <a:pt x="655945" y="468048"/>
                </a:lnTo>
                <a:lnTo>
                  <a:pt x="657067" y="470739"/>
                </a:lnTo>
                <a:lnTo>
                  <a:pt x="658189" y="473429"/>
                </a:lnTo>
                <a:lnTo>
                  <a:pt x="659305" y="476118"/>
                </a:lnTo>
                <a:lnTo>
                  <a:pt x="660427" y="478805"/>
                </a:lnTo>
                <a:lnTo>
                  <a:pt x="661543" y="481490"/>
                </a:lnTo>
                <a:lnTo>
                  <a:pt x="662666" y="484172"/>
                </a:lnTo>
                <a:lnTo>
                  <a:pt x="663782" y="486852"/>
                </a:lnTo>
                <a:lnTo>
                  <a:pt x="664904" y="489528"/>
                </a:lnTo>
                <a:lnTo>
                  <a:pt x="666020" y="492201"/>
                </a:lnTo>
                <a:lnTo>
                  <a:pt x="667142" y="494870"/>
                </a:lnTo>
                <a:lnTo>
                  <a:pt x="668258" y="497534"/>
                </a:lnTo>
                <a:lnTo>
                  <a:pt x="669380" y="500195"/>
                </a:lnTo>
                <a:lnTo>
                  <a:pt x="670502" y="502850"/>
                </a:lnTo>
                <a:lnTo>
                  <a:pt x="671618" y="505500"/>
                </a:lnTo>
                <a:lnTo>
                  <a:pt x="672740" y="508145"/>
                </a:lnTo>
                <a:lnTo>
                  <a:pt x="673857" y="510784"/>
                </a:lnTo>
                <a:lnTo>
                  <a:pt x="674979" y="513417"/>
                </a:lnTo>
                <a:lnTo>
                  <a:pt x="676095" y="516044"/>
                </a:lnTo>
                <a:lnTo>
                  <a:pt x="677217" y="518664"/>
                </a:lnTo>
                <a:lnTo>
                  <a:pt x="678333" y="521276"/>
                </a:lnTo>
                <a:lnTo>
                  <a:pt x="679455" y="523882"/>
                </a:lnTo>
                <a:lnTo>
                  <a:pt x="680571" y="526479"/>
                </a:lnTo>
                <a:lnTo>
                  <a:pt x="681693" y="529069"/>
                </a:lnTo>
                <a:lnTo>
                  <a:pt x="682815" y="531650"/>
                </a:lnTo>
                <a:lnTo>
                  <a:pt x="683932" y="534222"/>
                </a:lnTo>
                <a:lnTo>
                  <a:pt x="685054" y="536785"/>
                </a:lnTo>
                <a:lnTo>
                  <a:pt x="686170" y="539339"/>
                </a:lnTo>
                <a:lnTo>
                  <a:pt x="687292" y="541884"/>
                </a:lnTo>
                <a:lnTo>
                  <a:pt x="688408" y="544417"/>
                </a:lnTo>
                <a:lnTo>
                  <a:pt x="689530" y="546939"/>
                </a:lnTo>
                <a:lnTo>
                  <a:pt x="690646" y="549455"/>
                </a:lnTo>
                <a:lnTo>
                  <a:pt x="691768" y="551959"/>
                </a:lnTo>
                <a:lnTo>
                  <a:pt x="692884" y="554445"/>
                </a:lnTo>
                <a:lnTo>
                  <a:pt x="694006" y="556925"/>
                </a:lnTo>
                <a:lnTo>
                  <a:pt x="695129" y="559394"/>
                </a:lnTo>
                <a:lnTo>
                  <a:pt x="696245" y="561851"/>
                </a:lnTo>
                <a:lnTo>
                  <a:pt x="697367" y="564290"/>
                </a:lnTo>
                <a:lnTo>
                  <a:pt x="698483" y="566723"/>
                </a:lnTo>
                <a:lnTo>
                  <a:pt x="699605" y="569138"/>
                </a:lnTo>
                <a:lnTo>
                  <a:pt x="700721" y="571542"/>
                </a:lnTo>
                <a:lnTo>
                  <a:pt x="701843" y="573933"/>
                </a:lnTo>
                <a:lnTo>
                  <a:pt x="702959" y="576307"/>
                </a:lnTo>
                <a:lnTo>
                  <a:pt x="704081" y="578670"/>
                </a:lnTo>
                <a:lnTo>
                  <a:pt x="705198" y="581014"/>
                </a:lnTo>
                <a:lnTo>
                  <a:pt x="706320" y="583347"/>
                </a:lnTo>
                <a:lnTo>
                  <a:pt x="707436" y="585668"/>
                </a:lnTo>
                <a:lnTo>
                  <a:pt x="708558" y="587971"/>
                </a:lnTo>
                <a:lnTo>
                  <a:pt x="709680" y="590256"/>
                </a:lnTo>
                <a:lnTo>
                  <a:pt x="710796" y="592524"/>
                </a:lnTo>
                <a:lnTo>
                  <a:pt x="711918" y="594780"/>
                </a:lnTo>
                <a:lnTo>
                  <a:pt x="713034" y="597018"/>
                </a:lnTo>
                <a:lnTo>
                  <a:pt x="714156" y="599239"/>
                </a:lnTo>
                <a:lnTo>
                  <a:pt x="715272" y="601448"/>
                </a:lnTo>
                <a:lnTo>
                  <a:pt x="716395" y="603633"/>
                </a:lnTo>
                <a:lnTo>
                  <a:pt x="717511" y="605806"/>
                </a:lnTo>
                <a:lnTo>
                  <a:pt x="718633" y="607961"/>
                </a:lnTo>
                <a:lnTo>
                  <a:pt x="719749" y="610093"/>
                </a:lnTo>
                <a:lnTo>
                  <a:pt x="720871" y="612213"/>
                </a:lnTo>
                <a:lnTo>
                  <a:pt x="721993" y="614316"/>
                </a:lnTo>
                <a:lnTo>
                  <a:pt x="723109" y="616395"/>
                </a:lnTo>
                <a:lnTo>
                  <a:pt x="724231" y="618462"/>
                </a:lnTo>
                <a:lnTo>
                  <a:pt x="725347" y="620505"/>
                </a:lnTo>
                <a:lnTo>
                  <a:pt x="726469" y="622530"/>
                </a:lnTo>
                <a:lnTo>
                  <a:pt x="727586" y="624538"/>
                </a:lnTo>
                <a:lnTo>
                  <a:pt x="728708" y="626529"/>
                </a:lnTo>
                <a:lnTo>
                  <a:pt x="729824" y="628501"/>
                </a:lnTo>
                <a:lnTo>
                  <a:pt x="730946" y="630450"/>
                </a:lnTo>
                <a:lnTo>
                  <a:pt x="732062" y="632381"/>
                </a:lnTo>
                <a:lnTo>
                  <a:pt x="733184" y="634294"/>
                </a:lnTo>
                <a:lnTo>
                  <a:pt x="734306" y="636184"/>
                </a:lnTo>
                <a:lnTo>
                  <a:pt x="735422" y="638056"/>
                </a:lnTo>
                <a:lnTo>
                  <a:pt x="736544" y="639911"/>
                </a:lnTo>
                <a:lnTo>
                  <a:pt x="737661" y="641741"/>
                </a:lnTo>
                <a:lnTo>
                  <a:pt x="738783" y="643554"/>
                </a:lnTo>
                <a:lnTo>
                  <a:pt x="739899" y="645344"/>
                </a:lnTo>
                <a:lnTo>
                  <a:pt x="741021" y="647115"/>
                </a:lnTo>
                <a:lnTo>
                  <a:pt x="742137" y="648869"/>
                </a:lnTo>
                <a:lnTo>
                  <a:pt x="743259" y="650600"/>
                </a:lnTo>
                <a:lnTo>
                  <a:pt x="744375" y="652306"/>
                </a:lnTo>
                <a:lnTo>
                  <a:pt x="745497" y="653995"/>
                </a:lnTo>
                <a:lnTo>
                  <a:pt x="746619" y="655667"/>
                </a:lnTo>
                <a:lnTo>
                  <a:pt x="747735" y="657314"/>
                </a:lnTo>
                <a:lnTo>
                  <a:pt x="748858" y="658944"/>
                </a:lnTo>
                <a:lnTo>
                  <a:pt x="749974" y="660551"/>
                </a:lnTo>
                <a:lnTo>
                  <a:pt x="751096" y="662139"/>
                </a:lnTo>
                <a:lnTo>
                  <a:pt x="752212" y="663704"/>
                </a:lnTo>
                <a:lnTo>
                  <a:pt x="753334" y="665251"/>
                </a:lnTo>
                <a:lnTo>
                  <a:pt x="754450" y="666775"/>
                </a:lnTo>
                <a:lnTo>
                  <a:pt x="755572" y="668281"/>
                </a:lnTo>
                <a:lnTo>
                  <a:pt x="756688" y="669763"/>
                </a:lnTo>
                <a:lnTo>
                  <a:pt x="757810" y="671228"/>
                </a:lnTo>
                <a:lnTo>
                  <a:pt x="758927" y="672669"/>
                </a:lnTo>
                <a:lnTo>
                  <a:pt x="760049" y="674086"/>
                </a:lnTo>
                <a:lnTo>
                  <a:pt x="761171" y="675492"/>
                </a:lnTo>
                <a:lnTo>
                  <a:pt x="762287" y="676874"/>
                </a:lnTo>
                <a:lnTo>
                  <a:pt x="763409" y="678232"/>
                </a:lnTo>
                <a:lnTo>
                  <a:pt x="764525" y="679572"/>
                </a:lnTo>
                <a:lnTo>
                  <a:pt x="765647" y="680889"/>
                </a:lnTo>
                <a:lnTo>
                  <a:pt x="766763" y="682189"/>
                </a:lnTo>
                <a:lnTo>
                  <a:pt x="767885" y="683470"/>
                </a:lnTo>
                <a:lnTo>
                  <a:pt x="769001" y="684728"/>
                </a:lnTo>
                <a:lnTo>
                  <a:pt x="770124" y="685968"/>
                </a:lnTo>
                <a:lnTo>
                  <a:pt x="771240" y="687191"/>
                </a:lnTo>
                <a:lnTo>
                  <a:pt x="772362" y="688390"/>
                </a:lnTo>
                <a:lnTo>
                  <a:pt x="773484" y="689571"/>
                </a:lnTo>
                <a:lnTo>
                  <a:pt x="774600" y="690728"/>
                </a:lnTo>
                <a:lnTo>
                  <a:pt x="775722" y="691868"/>
                </a:lnTo>
                <a:lnTo>
                  <a:pt x="776838" y="692990"/>
                </a:lnTo>
                <a:lnTo>
                  <a:pt x="777960" y="694094"/>
                </a:lnTo>
                <a:lnTo>
                  <a:pt x="779076" y="695181"/>
                </a:lnTo>
                <a:lnTo>
                  <a:pt x="780198" y="696244"/>
                </a:lnTo>
                <a:lnTo>
                  <a:pt x="781315" y="697289"/>
                </a:lnTo>
                <a:lnTo>
                  <a:pt x="782437" y="698317"/>
                </a:lnTo>
                <a:lnTo>
                  <a:pt x="783553" y="699327"/>
                </a:lnTo>
                <a:lnTo>
                  <a:pt x="784675" y="700319"/>
                </a:lnTo>
                <a:lnTo>
                  <a:pt x="785797" y="701287"/>
                </a:lnTo>
                <a:lnTo>
                  <a:pt x="786913" y="702244"/>
                </a:lnTo>
                <a:lnTo>
                  <a:pt x="788035" y="703177"/>
                </a:lnTo>
                <a:lnTo>
                  <a:pt x="789151" y="704098"/>
                </a:lnTo>
                <a:lnTo>
                  <a:pt x="790273" y="705002"/>
                </a:lnTo>
                <a:lnTo>
                  <a:pt x="791390" y="705882"/>
                </a:lnTo>
                <a:lnTo>
                  <a:pt x="792512" y="706750"/>
                </a:lnTo>
                <a:lnTo>
                  <a:pt x="793628" y="707600"/>
                </a:lnTo>
                <a:lnTo>
                  <a:pt x="794750" y="708433"/>
                </a:lnTo>
                <a:lnTo>
                  <a:pt x="795866" y="709248"/>
                </a:lnTo>
                <a:lnTo>
                  <a:pt x="796988" y="710051"/>
                </a:lnTo>
                <a:lnTo>
                  <a:pt x="798110" y="710837"/>
                </a:lnTo>
                <a:lnTo>
                  <a:pt x="799226" y="711604"/>
                </a:lnTo>
                <a:lnTo>
                  <a:pt x="800348" y="712354"/>
                </a:lnTo>
                <a:lnTo>
                  <a:pt x="801464" y="713093"/>
                </a:lnTo>
                <a:lnTo>
                  <a:pt x="802586" y="713813"/>
                </a:lnTo>
                <a:lnTo>
                  <a:pt x="803703" y="714516"/>
                </a:lnTo>
                <a:lnTo>
                  <a:pt x="804825" y="715207"/>
                </a:lnTo>
                <a:lnTo>
                  <a:pt x="805941" y="715886"/>
                </a:lnTo>
                <a:lnTo>
                  <a:pt x="807063" y="716541"/>
                </a:lnTo>
                <a:lnTo>
                  <a:pt x="808179" y="717191"/>
                </a:lnTo>
                <a:lnTo>
                  <a:pt x="809301" y="717823"/>
                </a:lnTo>
                <a:lnTo>
                  <a:pt x="810417" y="718443"/>
                </a:lnTo>
                <a:lnTo>
                  <a:pt x="811539" y="719045"/>
                </a:lnTo>
                <a:lnTo>
                  <a:pt x="812661" y="719636"/>
                </a:lnTo>
                <a:lnTo>
                  <a:pt x="813778" y="720215"/>
                </a:lnTo>
                <a:lnTo>
                  <a:pt x="814900" y="720776"/>
                </a:lnTo>
                <a:lnTo>
                  <a:pt x="816016" y="721325"/>
                </a:lnTo>
                <a:lnTo>
                  <a:pt x="817138" y="721862"/>
                </a:lnTo>
                <a:lnTo>
                  <a:pt x="818254" y="722388"/>
                </a:lnTo>
                <a:lnTo>
                  <a:pt x="819376" y="722902"/>
                </a:lnTo>
                <a:lnTo>
                  <a:pt x="820492" y="723404"/>
                </a:lnTo>
                <a:lnTo>
                  <a:pt x="821614" y="723888"/>
                </a:lnTo>
                <a:lnTo>
                  <a:pt x="822730" y="724366"/>
                </a:lnTo>
                <a:lnTo>
                  <a:pt x="823852" y="724833"/>
                </a:lnTo>
                <a:lnTo>
                  <a:pt x="824975" y="725288"/>
                </a:lnTo>
                <a:lnTo>
                  <a:pt x="826091" y="725731"/>
                </a:lnTo>
                <a:lnTo>
                  <a:pt x="827213" y="726162"/>
                </a:lnTo>
                <a:lnTo>
                  <a:pt x="828329" y="726581"/>
                </a:lnTo>
                <a:lnTo>
                  <a:pt x="829451" y="726988"/>
                </a:lnTo>
                <a:lnTo>
                  <a:pt x="830567" y="727390"/>
                </a:lnTo>
                <a:lnTo>
                  <a:pt x="831689" y="727780"/>
                </a:lnTo>
                <a:lnTo>
                  <a:pt x="832805" y="728158"/>
                </a:lnTo>
                <a:lnTo>
                  <a:pt x="833927" y="728524"/>
                </a:lnTo>
                <a:lnTo>
                  <a:pt x="835044" y="728884"/>
                </a:lnTo>
                <a:lnTo>
                  <a:pt x="836166" y="729238"/>
                </a:lnTo>
                <a:lnTo>
                  <a:pt x="837288" y="729575"/>
                </a:lnTo>
                <a:lnTo>
                  <a:pt x="838404" y="729906"/>
                </a:lnTo>
                <a:lnTo>
                  <a:pt x="839526" y="730231"/>
                </a:lnTo>
                <a:lnTo>
                  <a:pt x="840642" y="730544"/>
                </a:lnTo>
                <a:lnTo>
                  <a:pt x="841764" y="730851"/>
                </a:lnTo>
                <a:lnTo>
                  <a:pt x="842880" y="731146"/>
                </a:lnTo>
                <a:lnTo>
                  <a:pt x="844002" y="731435"/>
                </a:lnTo>
                <a:lnTo>
                  <a:pt x="845119" y="731719"/>
                </a:lnTo>
                <a:lnTo>
                  <a:pt x="846241" y="731990"/>
                </a:lnTo>
                <a:lnTo>
                  <a:pt x="847357" y="732256"/>
                </a:lnTo>
                <a:lnTo>
                  <a:pt x="848479" y="732516"/>
                </a:lnTo>
                <a:lnTo>
                  <a:pt x="849601" y="732764"/>
                </a:lnTo>
                <a:lnTo>
                  <a:pt x="850717" y="733006"/>
                </a:lnTo>
                <a:lnTo>
                  <a:pt x="851839" y="733242"/>
                </a:lnTo>
                <a:lnTo>
                  <a:pt x="852955" y="733473"/>
                </a:lnTo>
                <a:lnTo>
                  <a:pt x="854077" y="733697"/>
                </a:lnTo>
                <a:lnTo>
                  <a:pt x="855193" y="733916"/>
                </a:lnTo>
                <a:lnTo>
                  <a:pt x="856316" y="734122"/>
                </a:lnTo>
                <a:lnTo>
                  <a:pt x="857432" y="734329"/>
                </a:lnTo>
                <a:lnTo>
                  <a:pt x="858554" y="734524"/>
                </a:lnTo>
                <a:lnTo>
                  <a:pt x="859670" y="734719"/>
                </a:lnTo>
                <a:lnTo>
                  <a:pt x="860792" y="734902"/>
                </a:lnTo>
                <a:lnTo>
                  <a:pt x="861908" y="735085"/>
                </a:lnTo>
                <a:lnTo>
                  <a:pt x="863030" y="735256"/>
                </a:lnTo>
                <a:lnTo>
                  <a:pt x="864152" y="735428"/>
                </a:lnTo>
                <a:lnTo>
                  <a:pt x="865268" y="735593"/>
                </a:lnTo>
                <a:lnTo>
                  <a:pt x="866390" y="735752"/>
                </a:lnTo>
                <a:lnTo>
                  <a:pt x="867507" y="735906"/>
                </a:lnTo>
                <a:lnTo>
                  <a:pt x="868629" y="736053"/>
                </a:lnTo>
                <a:lnTo>
                  <a:pt x="869745" y="736201"/>
                </a:lnTo>
                <a:lnTo>
                  <a:pt x="870867" y="736337"/>
                </a:lnTo>
                <a:lnTo>
                  <a:pt x="871983" y="736473"/>
                </a:lnTo>
                <a:lnTo>
                  <a:pt x="873105" y="736609"/>
                </a:lnTo>
                <a:lnTo>
                  <a:pt x="874221" y="736733"/>
                </a:lnTo>
                <a:lnTo>
                  <a:pt x="875343" y="736857"/>
                </a:lnTo>
                <a:lnTo>
                  <a:pt x="876465" y="736975"/>
                </a:lnTo>
                <a:lnTo>
                  <a:pt x="877582" y="737087"/>
                </a:lnTo>
                <a:lnTo>
                  <a:pt x="878704" y="737199"/>
                </a:lnTo>
                <a:lnTo>
                  <a:pt x="879820" y="737311"/>
                </a:lnTo>
                <a:lnTo>
                  <a:pt x="880942" y="737412"/>
                </a:lnTo>
                <a:lnTo>
                  <a:pt x="882058" y="737512"/>
                </a:lnTo>
                <a:lnTo>
                  <a:pt x="883180" y="737613"/>
                </a:lnTo>
                <a:lnTo>
                  <a:pt x="884296" y="737701"/>
                </a:lnTo>
                <a:lnTo>
                  <a:pt x="885418" y="737796"/>
                </a:lnTo>
                <a:lnTo>
                  <a:pt x="886534" y="737884"/>
                </a:lnTo>
                <a:lnTo>
                  <a:pt x="887656" y="737967"/>
                </a:lnTo>
                <a:lnTo>
                  <a:pt x="888779" y="738050"/>
                </a:lnTo>
                <a:lnTo>
                  <a:pt x="889895" y="738126"/>
                </a:lnTo>
                <a:lnTo>
                  <a:pt x="891017" y="738203"/>
                </a:lnTo>
                <a:lnTo>
                  <a:pt x="892133" y="738280"/>
                </a:lnTo>
                <a:lnTo>
                  <a:pt x="893255" y="738351"/>
                </a:lnTo>
                <a:lnTo>
                  <a:pt x="894371" y="738416"/>
                </a:lnTo>
                <a:lnTo>
                  <a:pt x="895493" y="738481"/>
                </a:lnTo>
                <a:lnTo>
                  <a:pt x="896609" y="738546"/>
                </a:lnTo>
                <a:lnTo>
                  <a:pt x="897731" y="738605"/>
                </a:lnTo>
                <a:lnTo>
                  <a:pt x="898847" y="738664"/>
                </a:lnTo>
                <a:lnTo>
                  <a:pt x="899970" y="738723"/>
                </a:lnTo>
                <a:lnTo>
                  <a:pt x="901092" y="738776"/>
                </a:lnTo>
                <a:lnTo>
                  <a:pt x="902208" y="738829"/>
                </a:lnTo>
                <a:lnTo>
                  <a:pt x="903330" y="738882"/>
                </a:lnTo>
                <a:lnTo>
                  <a:pt x="904446" y="738929"/>
                </a:lnTo>
                <a:lnTo>
                  <a:pt x="905568" y="738977"/>
                </a:lnTo>
                <a:lnTo>
                  <a:pt x="906684" y="739024"/>
                </a:lnTo>
                <a:lnTo>
                  <a:pt x="907806" y="739071"/>
                </a:lnTo>
                <a:lnTo>
                  <a:pt x="908922" y="739113"/>
                </a:lnTo>
                <a:lnTo>
                  <a:pt x="910045" y="739154"/>
                </a:lnTo>
                <a:lnTo>
                  <a:pt x="911161" y="739189"/>
                </a:lnTo>
                <a:lnTo>
                  <a:pt x="912283" y="739231"/>
                </a:lnTo>
                <a:lnTo>
                  <a:pt x="913405" y="739266"/>
                </a:lnTo>
                <a:lnTo>
                  <a:pt x="914521" y="739302"/>
                </a:lnTo>
                <a:lnTo>
                  <a:pt x="915643" y="739331"/>
                </a:lnTo>
                <a:lnTo>
                  <a:pt x="916759" y="739366"/>
                </a:lnTo>
                <a:lnTo>
                  <a:pt x="917881" y="739396"/>
                </a:lnTo>
                <a:lnTo>
                  <a:pt x="918997" y="739426"/>
                </a:lnTo>
                <a:lnTo>
                  <a:pt x="920119" y="739455"/>
                </a:lnTo>
                <a:lnTo>
                  <a:pt x="921236" y="739485"/>
                </a:lnTo>
                <a:lnTo>
                  <a:pt x="922358" y="739508"/>
                </a:lnTo>
                <a:lnTo>
                  <a:pt x="923474" y="739532"/>
                </a:lnTo>
                <a:lnTo>
                  <a:pt x="924596" y="739556"/>
                </a:lnTo>
                <a:lnTo>
                  <a:pt x="925712" y="739579"/>
                </a:lnTo>
                <a:lnTo>
                  <a:pt x="926834" y="739603"/>
                </a:lnTo>
                <a:lnTo>
                  <a:pt x="927956" y="739626"/>
                </a:lnTo>
                <a:lnTo>
                  <a:pt x="929072" y="739644"/>
                </a:lnTo>
                <a:lnTo>
                  <a:pt x="930194" y="739668"/>
                </a:lnTo>
                <a:lnTo>
                  <a:pt x="931311" y="739685"/>
                </a:lnTo>
                <a:lnTo>
                  <a:pt x="932433" y="739703"/>
                </a:lnTo>
                <a:lnTo>
                  <a:pt x="933549" y="739721"/>
                </a:lnTo>
                <a:lnTo>
                  <a:pt x="934671" y="739739"/>
                </a:lnTo>
                <a:lnTo>
                  <a:pt x="935787" y="739756"/>
                </a:lnTo>
                <a:lnTo>
                  <a:pt x="936909" y="739768"/>
                </a:lnTo>
                <a:lnTo>
                  <a:pt x="938025" y="739786"/>
                </a:lnTo>
                <a:lnTo>
                  <a:pt x="939147" y="739798"/>
                </a:lnTo>
                <a:lnTo>
                  <a:pt x="940269" y="739809"/>
                </a:lnTo>
                <a:lnTo>
                  <a:pt x="941385" y="739827"/>
                </a:lnTo>
                <a:lnTo>
                  <a:pt x="942508" y="739839"/>
                </a:lnTo>
                <a:lnTo>
                  <a:pt x="943624" y="739851"/>
                </a:lnTo>
                <a:lnTo>
                  <a:pt x="944746" y="739863"/>
                </a:lnTo>
                <a:lnTo>
                  <a:pt x="945862" y="739874"/>
                </a:lnTo>
                <a:lnTo>
                  <a:pt x="946984" y="739880"/>
                </a:lnTo>
                <a:lnTo>
                  <a:pt x="948100" y="739892"/>
                </a:lnTo>
                <a:lnTo>
                  <a:pt x="949222" y="739904"/>
                </a:lnTo>
                <a:lnTo>
                  <a:pt x="950338" y="739910"/>
                </a:lnTo>
                <a:lnTo>
                  <a:pt x="951460" y="739922"/>
                </a:lnTo>
                <a:lnTo>
                  <a:pt x="952582" y="739928"/>
                </a:lnTo>
                <a:lnTo>
                  <a:pt x="953699" y="739939"/>
                </a:lnTo>
                <a:lnTo>
                  <a:pt x="954821" y="739945"/>
                </a:lnTo>
                <a:lnTo>
                  <a:pt x="955937" y="739951"/>
                </a:lnTo>
                <a:lnTo>
                  <a:pt x="957059" y="739957"/>
                </a:lnTo>
                <a:lnTo>
                  <a:pt x="958175" y="739963"/>
                </a:lnTo>
                <a:lnTo>
                  <a:pt x="959297" y="739975"/>
                </a:lnTo>
                <a:lnTo>
                  <a:pt x="960413" y="739981"/>
                </a:lnTo>
                <a:lnTo>
                  <a:pt x="961535" y="739987"/>
                </a:lnTo>
                <a:lnTo>
                  <a:pt x="962651" y="739993"/>
                </a:lnTo>
                <a:lnTo>
                  <a:pt x="963774" y="739993"/>
                </a:lnTo>
                <a:lnTo>
                  <a:pt x="964896" y="739998"/>
                </a:lnTo>
                <a:lnTo>
                  <a:pt x="966012" y="740004"/>
                </a:lnTo>
                <a:lnTo>
                  <a:pt x="967134" y="740010"/>
                </a:lnTo>
                <a:lnTo>
                  <a:pt x="968250" y="740016"/>
                </a:lnTo>
                <a:lnTo>
                  <a:pt x="969372" y="740016"/>
                </a:lnTo>
                <a:lnTo>
                  <a:pt x="970488" y="740022"/>
                </a:lnTo>
                <a:lnTo>
                  <a:pt x="971610" y="740028"/>
                </a:lnTo>
                <a:lnTo>
                  <a:pt x="972726" y="740028"/>
                </a:lnTo>
                <a:lnTo>
                  <a:pt x="973848" y="740034"/>
                </a:lnTo>
                <a:lnTo>
                  <a:pt x="974965" y="740034"/>
                </a:lnTo>
                <a:lnTo>
                  <a:pt x="976087" y="740040"/>
                </a:lnTo>
                <a:lnTo>
                  <a:pt x="977203" y="740046"/>
                </a:lnTo>
                <a:lnTo>
                  <a:pt x="978325" y="740046"/>
                </a:lnTo>
                <a:lnTo>
                  <a:pt x="979447" y="740046"/>
                </a:lnTo>
                <a:lnTo>
                  <a:pt x="980563" y="740052"/>
                </a:lnTo>
                <a:lnTo>
                  <a:pt x="981685" y="740052"/>
                </a:lnTo>
                <a:lnTo>
                  <a:pt x="982801" y="740057"/>
                </a:lnTo>
                <a:lnTo>
                  <a:pt x="983923" y="740057"/>
                </a:lnTo>
                <a:lnTo>
                  <a:pt x="985039" y="740063"/>
                </a:lnTo>
                <a:lnTo>
                  <a:pt x="986162" y="740063"/>
                </a:lnTo>
                <a:lnTo>
                  <a:pt x="987278" y="740063"/>
                </a:lnTo>
                <a:lnTo>
                  <a:pt x="988400" y="740069"/>
                </a:lnTo>
                <a:lnTo>
                  <a:pt x="989516" y="740069"/>
                </a:lnTo>
                <a:lnTo>
                  <a:pt x="990638" y="740069"/>
                </a:lnTo>
                <a:lnTo>
                  <a:pt x="991760" y="740069"/>
                </a:lnTo>
                <a:lnTo>
                  <a:pt x="992876" y="740075"/>
                </a:lnTo>
                <a:lnTo>
                  <a:pt x="993998" y="740075"/>
                </a:lnTo>
                <a:lnTo>
                  <a:pt x="995114" y="740075"/>
                </a:lnTo>
                <a:lnTo>
                  <a:pt x="996237" y="740075"/>
                </a:lnTo>
                <a:lnTo>
                  <a:pt x="997353" y="740081"/>
                </a:lnTo>
                <a:lnTo>
                  <a:pt x="998475" y="740081"/>
                </a:lnTo>
                <a:lnTo>
                  <a:pt x="999591" y="740081"/>
                </a:lnTo>
                <a:lnTo>
                  <a:pt x="1000713" y="740081"/>
                </a:lnTo>
                <a:lnTo>
                  <a:pt x="1001829" y="740081"/>
                </a:lnTo>
                <a:lnTo>
                  <a:pt x="1002951" y="740081"/>
                </a:lnTo>
                <a:lnTo>
                  <a:pt x="1004073" y="740087"/>
                </a:lnTo>
                <a:lnTo>
                  <a:pt x="1005189" y="740087"/>
                </a:lnTo>
                <a:lnTo>
                  <a:pt x="1006311" y="740087"/>
                </a:lnTo>
                <a:lnTo>
                  <a:pt x="1007428" y="740087"/>
                </a:lnTo>
                <a:lnTo>
                  <a:pt x="1008550" y="740087"/>
                </a:lnTo>
                <a:lnTo>
                  <a:pt x="1009666" y="740087"/>
                </a:lnTo>
                <a:lnTo>
                  <a:pt x="1010788" y="740087"/>
                </a:lnTo>
                <a:lnTo>
                  <a:pt x="1011904" y="740087"/>
                </a:lnTo>
                <a:lnTo>
                  <a:pt x="1013026" y="740093"/>
                </a:lnTo>
                <a:lnTo>
                  <a:pt x="1014142" y="740093"/>
                </a:lnTo>
                <a:lnTo>
                  <a:pt x="1015264" y="740093"/>
                </a:lnTo>
                <a:lnTo>
                  <a:pt x="1016386" y="740093"/>
                </a:lnTo>
                <a:lnTo>
                  <a:pt x="1017503" y="740093"/>
                </a:lnTo>
                <a:lnTo>
                  <a:pt x="1018625" y="740093"/>
                </a:lnTo>
                <a:lnTo>
                  <a:pt x="1019741" y="740093"/>
                </a:lnTo>
                <a:lnTo>
                  <a:pt x="1020863" y="740093"/>
                </a:lnTo>
                <a:lnTo>
                  <a:pt x="1021979" y="740093"/>
                </a:lnTo>
                <a:lnTo>
                  <a:pt x="1023101" y="740093"/>
                </a:lnTo>
                <a:lnTo>
                  <a:pt x="1024217" y="740093"/>
                </a:lnTo>
                <a:lnTo>
                  <a:pt x="1025339" y="740093"/>
                </a:lnTo>
                <a:lnTo>
                  <a:pt x="1026455" y="740093"/>
                </a:lnTo>
                <a:lnTo>
                  <a:pt x="1027577" y="740093"/>
                </a:lnTo>
                <a:lnTo>
                  <a:pt x="1028694" y="740099"/>
                </a:lnTo>
                <a:lnTo>
                  <a:pt x="1029816" y="740099"/>
                </a:lnTo>
                <a:lnTo>
                  <a:pt x="1030938" y="740099"/>
                </a:lnTo>
                <a:lnTo>
                  <a:pt x="1032054" y="740099"/>
                </a:lnTo>
                <a:lnTo>
                  <a:pt x="1033176" y="740099"/>
                </a:lnTo>
                <a:lnTo>
                  <a:pt x="1034292" y="740099"/>
                </a:lnTo>
                <a:lnTo>
                  <a:pt x="1035414" y="740099"/>
                </a:lnTo>
                <a:lnTo>
                  <a:pt x="1036530" y="740099"/>
                </a:lnTo>
                <a:lnTo>
                  <a:pt x="1037652" y="740099"/>
                </a:lnTo>
                <a:lnTo>
                  <a:pt x="1038769" y="740099"/>
                </a:lnTo>
                <a:lnTo>
                  <a:pt x="1039891" y="740099"/>
                </a:lnTo>
                <a:lnTo>
                  <a:pt x="1041007" y="740099"/>
                </a:lnTo>
                <a:lnTo>
                  <a:pt x="1042129" y="740099"/>
                </a:lnTo>
                <a:lnTo>
                  <a:pt x="1043251" y="740099"/>
                </a:lnTo>
                <a:lnTo>
                  <a:pt x="1044367" y="740099"/>
                </a:lnTo>
                <a:lnTo>
                  <a:pt x="1045489" y="740099"/>
                </a:lnTo>
                <a:lnTo>
                  <a:pt x="1046605" y="740099"/>
                </a:lnTo>
                <a:lnTo>
                  <a:pt x="1047727" y="740099"/>
                </a:lnTo>
                <a:lnTo>
                  <a:pt x="1048843" y="740099"/>
                </a:lnTo>
                <a:lnTo>
                  <a:pt x="1049966" y="740099"/>
                </a:lnTo>
                <a:lnTo>
                  <a:pt x="1051082" y="740099"/>
                </a:lnTo>
                <a:lnTo>
                  <a:pt x="1052204" y="740099"/>
                </a:lnTo>
                <a:lnTo>
                  <a:pt x="1053320" y="740099"/>
                </a:lnTo>
                <a:lnTo>
                  <a:pt x="1054442" y="740099"/>
                </a:lnTo>
                <a:lnTo>
                  <a:pt x="1055564" y="740099"/>
                </a:lnTo>
                <a:lnTo>
                  <a:pt x="1056680" y="740099"/>
                </a:lnTo>
                <a:lnTo>
                  <a:pt x="1057802" y="740099"/>
                </a:lnTo>
                <a:lnTo>
                  <a:pt x="1058918" y="740099"/>
                </a:lnTo>
                <a:lnTo>
                  <a:pt x="1060040" y="740099"/>
                </a:lnTo>
                <a:lnTo>
                  <a:pt x="1061157" y="740099"/>
                </a:lnTo>
                <a:lnTo>
                  <a:pt x="1062279" y="740099"/>
                </a:lnTo>
                <a:lnTo>
                  <a:pt x="1063395" y="740099"/>
                </a:lnTo>
                <a:lnTo>
                  <a:pt x="1064517" y="740099"/>
                </a:lnTo>
                <a:lnTo>
                  <a:pt x="1065633" y="740099"/>
                </a:lnTo>
                <a:lnTo>
                  <a:pt x="1066755" y="740099"/>
                </a:lnTo>
                <a:lnTo>
                  <a:pt x="1067877" y="740099"/>
                </a:lnTo>
                <a:lnTo>
                  <a:pt x="1068993" y="740099"/>
                </a:lnTo>
                <a:lnTo>
                  <a:pt x="1070115" y="740099"/>
                </a:lnTo>
                <a:lnTo>
                  <a:pt x="1071232" y="740099"/>
                </a:lnTo>
                <a:lnTo>
                  <a:pt x="1072354" y="740099"/>
                </a:lnTo>
                <a:lnTo>
                  <a:pt x="1073470" y="740099"/>
                </a:lnTo>
                <a:lnTo>
                  <a:pt x="1074592" y="740099"/>
                </a:lnTo>
                <a:lnTo>
                  <a:pt x="1075708" y="740099"/>
                </a:lnTo>
                <a:lnTo>
                  <a:pt x="1076830" y="740099"/>
                </a:lnTo>
                <a:lnTo>
                  <a:pt x="1077946" y="740099"/>
                </a:lnTo>
                <a:lnTo>
                  <a:pt x="1079068" y="740099"/>
                </a:lnTo>
                <a:lnTo>
                  <a:pt x="1080184" y="740099"/>
                </a:lnTo>
                <a:lnTo>
                  <a:pt x="1081306" y="740099"/>
                </a:lnTo>
                <a:lnTo>
                  <a:pt x="1082429" y="740099"/>
                </a:lnTo>
                <a:lnTo>
                  <a:pt x="1083545" y="740099"/>
                </a:lnTo>
                <a:lnTo>
                  <a:pt x="1084667" y="740099"/>
                </a:lnTo>
                <a:lnTo>
                  <a:pt x="1085783" y="740099"/>
                </a:lnTo>
                <a:lnTo>
                  <a:pt x="1086905" y="740099"/>
                </a:lnTo>
                <a:lnTo>
                  <a:pt x="1088021" y="740099"/>
                </a:lnTo>
                <a:lnTo>
                  <a:pt x="1089143" y="740099"/>
                </a:lnTo>
                <a:lnTo>
                  <a:pt x="1090259" y="740099"/>
                </a:lnTo>
                <a:lnTo>
                  <a:pt x="1091381" y="740099"/>
                </a:lnTo>
                <a:lnTo>
                  <a:pt x="1092498" y="740099"/>
                </a:lnTo>
                <a:lnTo>
                  <a:pt x="1093620" y="740099"/>
                </a:lnTo>
                <a:lnTo>
                  <a:pt x="1094742" y="740099"/>
                </a:lnTo>
                <a:lnTo>
                  <a:pt x="1095858" y="740099"/>
                </a:lnTo>
                <a:lnTo>
                  <a:pt x="1096980" y="740099"/>
                </a:lnTo>
                <a:lnTo>
                  <a:pt x="1098096" y="740099"/>
                </a:lnTo>
                <a:lnTo>
                  <a:pt x="1099218" y="740099"/>
                </a:lnTo>
                <a:lnTo>
                  <a:pt x="1100334" y="740099"/>
                </a:lnTo>
                <a:lnTo>
                  <a:pt x="1101456" y="740099"/>
                </a:lnTo>
                <a:lnTo>
                  <a:pt x="1102572" y="740099"/>
                </a:lnTo>
                <a:lnTo>
                  <a:pt x="1103695" y="740099"/>
                </a:lnTo>
                <a:lnTo>
                  <a:pt x="1104811" y="740099"/>
                </a:lnTo>
                <a:lnTo>
                  <a:pt x="1105933" y="740099"/>
                </a:lnTo>
                <a:lnTo>
                  <a:pt x="1107055" y="740099"/>
                </a:lnTo>
                <a:lnTo>
                  <a:pt x="1108171" y="740099"/>
                </a:lnTo>
                <a:lnTo>
                  <a:pt x="1109293" y="740099"/>
                </a:lnTo>
                <a:lnTo>
                  <a:pt x="1110409" y="740099"/>
                </a:lnTo>
                <a:lnTo>
                  <a:pt x="1111531" y="740099"/>
                </a:lnTo>
                <a:lnTo>
                  <a:pt x="1112647" y="740099"/>
                </a:lnTo>
                <a:lnTo>
                  <a:pt x="1113770" y="740099"/>
                </a:lnTo>
                <a:lnTo>
                  <a:pt x="1114886" y="740099"/>
                </a:lnTo>
                <a:lnTo>
                  <a:pt x="1116008" y="740099"/>
                </a:lnTo>
                <a:lnTo>
                  <a:pt x="1117124" y="740099"/>
                </a:lnTo>
                <a:lnTo>
                  <a:pt x="1118246" y="740099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2386207-260B-D2E8-8ADE-95F88DDE08AB}"/>
              </a:ext>
            </a:extLst>
          </p:cNvPr>
          <p:cNvGrpSpPr/>
          <p:nvPr/>
        </p:nvGrpSpPr>
        <p:grpSpPr>
          <a:xfrm>
            <a:off x="4131208" y="4078118"/>
            <a:ext cx="1417339" cy="944893"/>
            <a:chOff x="4131208" y="4078118"/>
            <a:chExt cx="1417339" cy="944893"/>
          </a:xfrm>
        </p:grpSpPr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26296CFF-0426-1E52-2417-F4337B9A8D6C}"/>
                </a:ext>
              </a:extLst>
            </p:cNvPr>
            <p:cNvSpPr/>
            <p:nvPr/>
          </p:nvSpPr>
          <p:spPr>
            <a:xfrm>
              <a:off x="4131208" y="4078118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5B983342-039A-76A5-EC62-AFF7655EB495}"/>
                </a:ext>
              </a:extLst>
            </p:cNvPr>
            <p:cNvSpPr/>
            <p:nvPr/>
          </p:nvSpPr>
          <p:spPr>
            <a:xfrm>
              <a:off x="4304637" y="4106018"/>
              <a:ext cx="1216012" cy="784506"/>
            </a:xfrm>
            <a:custGeom>
              <a:avLst/>
              <a:gdLst>
                <a:gd name="connsiteX0" fmla="*/ 0 w 1216012"/>
                <a:gd name="connsiteY0" fmla="*/ 784507 h 784506"/>
                <a:gd name="connsiteX1" fmla="*/ 1216012 w 1216012"/>
                <a:gd name="connsiteY1" fmla="*/ 784507 h 784506"/>
                <a:gd name="connsiteX2" fmla="*/ 1216012 w 1216012"/>
                <a:gd name="connsiteY2" fmla="*/ 0 h 784506"/>
                <a:gd name="connsiteX3" fmla="*/ 0 w 1216012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012" h="784506">
                  <a:moveTo>
                    <a:pt x="0" y="784507"/>
                  </a:moveTo>
                  <a:lnTo>
                    <a:pt x="1216012" y="784507"/>
                  </a:lnTo>
                  <a:lnTo>
                    <a:pt x="1216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1A172D3A-919A-2717-D93F-C9A6434F7A13}"/>
                </a:ext>
              </a:extLst>
            </p:cNvPr>
            <p:cNvSpPr/>
            <p:nvPr/>
          </p:nvSpPr>
          <p:spPr>
            <a:xfrm>
              <a:off x="4434651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A7CF1538-6185-F976-B631-1820DC833B65}"/>
                </a:ext>
              </a:extLst>
            </p:cNvPr>
            <p:cNvSpPr/>
            <p:nvPr/>
          </p:nvSpPr>
          <p:spPr>
            <a:xfrm>
              <a:off x="4673647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464499C0-CE7A-8AFA-45A3-742F98C58E73}"/>
                </a:ext>
              </a:extLst>
            </p:cNvPr>
            <p:cNvSpPr/>
            <p:nvPr/>
          </p:nvSpPr>
          <p:spPr>
            <a:xfrm>
              <a:off x="4912640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F30EDFA0-505C-27A8-9CF5-5C77D0A3DEE0}"/>
                </a:ext>
              </a:extLst>
            </p:cNvPr>
            <p:cNvSpPr/>
            <p:nvPr/>
          </p:nvSpPr>
          <p:spPr>
            <a:xfrm>
              <a:off x="5151639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2E8DE848-77EC-4BF2-D1D8-47FDE651D1FB}"/>
                </a:ext>
              </a:extLst>
            </p:cNvPr>
            <p:cNvSpPr/>
            <p:nvPr/>
          </p:nvSpPr>
          <p:spPr>
            <a:xfrm>
              <a:off x="5390632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D8E811CE-9846-73B3-5D75-E180C80E1045}"/>
                </a:ext>
              </a:extLst>
            </p:cNvPr>
            <p:cNvSpPr/>
            <p:nvPr/>
          </p:nvSpPr>
          <p:spPr>
            <a:xfrm>
              <a:off x="4304637" y="4890182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EB2A3F42-7FBB-9BB6-F1D0-C3BD43179A20}"/>
                </a:ext>
              </a:extLst>
            </p:cNvPr>
            <p:cNvSpPr/>
            <p:nvPr/>
          </p:nvSpPr>
          <p:spPr>
            <a:xfrm>
              <a:off x="4304637" y="472622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E2D873EA-190C-6A08-2388-1B96A2A39A38}"/>
                </a:ext>
              </a:extLst>
            </p:cNvPr>
            <p:cNvSpPr/>
            <p:nvPr/>
          </p:nvSpPr>
          <p:spPr>
            <a:xfrm>
              <a:off x="4304637" y="456226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618D3BBA-BEA0-4B5F-303C-2727C91CCF96}"/>
                </a:ext>
              </a:extLst>
            </p:cNvPr>
            <p:cNvSpPr/>
            <p:nvPr/>
          </p:nvSpPr>
          <p:spPr>
            <a:xfrm>
              <a:off x="4304637" y="439829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276FEA96-B163-9207-FD19-A17D6323A5D8}"/>
                </a:ext>
              </a:extLst>
            </p:cNvPr>
            <p:cNvSpPr/>
            <p:nvPr/>
          </p:nvSpPr>
          <p:spPr>
            <a:xfrm>
              <a:off x="4304637" y="4234337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9C2A96ED-2786-2364-6A45-EA0F6CA11B5A}"/>
                </a:ext>
              </a:extLst>
            </p:cNvPr>
            <p:cNvSpPr/>
            <p:nvPr/>
          </p:nvSpPr>
          <p:spPr>
            <a:xfrm>
              <a:off x="4304637" y="4890525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D8CEE6-62E0-8DCA-7FE9-1BFB371F8329}"/>
                </a:ext>
              </a:extLst>
            </p:cNvPr>
            <p:cNvSpPr/>
            <p:nvPr/>
          </p:nvSpPr>
          <p:spPr>
            <a:xfrm>
              <a:off x="4434651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3243E606-0AE1-1C35-4CBD-DBA74FC30CC8}"/>
                </a:ext>
              </a:extLst>
            </p:cNvPr>
            <p:cNvSpPr/>
            <p:nvPr/>
          </p:nvSpPr>
          <p:spPr>
            <a:xfrm>
              <a:off x="4673647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E6AEFBEA-7468-93CD-7E45-1AE3D87D3614}"/>
                </a:ext>
              </a:extLst>
            </p:cNvPr>
            <p:cNvSpPr/>
            <p:nvPr/>
          </p:nvSpPr>
          <p:spPr>
            <a:xfrm>
              <a:off x="4912640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8BB8CFDD-6E40-7505-B2EC-CEB1D5737025}"/>
                </a:ext>
              </a:extLst>
            </p:cNvPr>
            <p:cNvSpPr/>
            <p:nvPr/>
          </p:nvSpPr>
          <p:spPr>
            <a:xfrm>
              <a:off x="5151639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4CD56047-CFD3-120B-C648-B9AEC7939F61}"/>
                </a:ext>
              </a:extLst>
            </p:cNvPr>
            <p:cNvSpPr/>
            <p:nvPr/>
          </p:nvSpPr>
          <p:spPr>
            <a:xfrm>
              <a:off x="5390632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5CE1BFF4-1C66-0F32-B960-79DB3B81A02E}"/>
                </a:ext>
              </a:extLst>
            </p:cNvPr>
            <p:cNvSpPr/>
            <p:nvPr/>
          </p:nvSpPr>
          <p:spPr>
            <a:xfrm>
              <a:off x="4379389" y="4929118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404B82E3-EF88-C165-3DFF-E9A1F2A2B600}"/>
                </a:ext>
              </a:extLst>
            </p:cNvPr>
            <p:cNvSpPr/>
            <p:nvPr/>
          </p:nvSpPr>
          <p:spPr>
            <a:xfrm>
              <a:off x="4419029" y="4910793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5674EA6F-0FAE-1CBB-5805-F2A031280429}"/>
                </a:ext>
              </a:extLst>
            </p:cNvPr>
            <p:cNvSpPr/>
            <p:nvPr/>
          </p:nvSpPr>
          <p:spPr>
            <a:xfrm>
              <a:off x="4451660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F6E1E4BE-603A-45E3-28BC-5D04B59CD6B1}"/>
                </a:ext>
              </a:extLst>
            </p:cNvPr>
            <p:cNvSpPr/>
            <p:nvPr/>
          </p:nvSpPr>
          <p:spPr>
            <a:xfrm>
              <a:off x="4465224" y="4910149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6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8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34B798B5-1530-F463-A0C9-E8B07B963D51}"/>
                </a:ext>
              </a:extLst>
            </p:cNvPr>
            <p:cNvSpPr/>
            <p:nvPr/>
          </p:nvSpPr>
          <p:spPr>
            <a:xfrm>
              <a:off x="4618899" y="4929118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8DD5CB2-6610-CFB9-076E-7AEB6DAA1A56}"/>
                </a:ext>
              </a:extLst>
            </p:cNvPr>
            <p:cNvSpPr/>
            <p:nvPr/>
          </p:nvSpPr>
          <p:spPr>
            <a:xfrm>
              <a:off x="4658348" y="4910149"/>
              <a:ext cx="22679" cy="36360"/>
            </a:xfrm>
            <a:custGeom>
              <a:avLst/>
              <a:gdLst>
                <a:gd name="connsiteX0" fmla="*/ 5813 w 22679"/>
                <a:gd name="connsiteY0" fmla="*/ 32292 h 36360"/>
                <a:gd name="connsiteX1" fmla="*/ 22679 w 22679"/>
                <a:gd name="connsiteY1" fmla="*/ 32292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2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2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3 h 36360"/>
                <a:gd name="connsiteX11" fmla="*/ 5622 w 22679"/>
                <a:gd name="connsiteY11" fmla="*/ 4854 h 36360"/>
                <a:gd name="connsiteX12" fmla="*/ 240 w 22679"/>
                <a:gd name="connsiteY12" fmla="*/ 7246 h 36360"/>
                <a:gd name="connsiteX13" fmla="*/ 240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87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7 w 22679"/>
                <a:gd name="connsiteY20" fmla="*/ 23038 h 36360"/>
                <a:gd name="connsiteX21" fmla="*/ 5813 w 22679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1" y="27851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25"/>
                    <a:pt x="16092" y="15260"/>
                    <a:pt x="16699" y="14067"/>
                  </a:cubicBezTo>
                  <a:cubicBezTo>
                    <a:pt x="17321" y="12856"/>
                    <a:pt x="17632" y="11664"/>
                    <a:pt x="17632" y="10500"/>
                  </a:cubicBezTo>
                  <a:cubicBezTo>
                    <a:pt x="17632" y="8604"/>
                    <a:pt x="16962" y="7057"/>
                    <a:pt x="15622" y="5858"/>
                  </a:cubicBezTo>
                  <a:cubicBezTo>
                    <a:pt x="14299" y="4660"/>
                    <a:pt x="12568" y="4063"/>
                    <a:pt x="10430" y="4063"/>
                  </a:cubicBezTo>
                  <a:cubicBezTo>
                    <a:pt x="8916" y="4063"/>
                    <a:pt x="7313" y="4329"/>
                    <a:pt x="5622" y="4854"/>
                  </a:cubicBezTo>
                  <a:cubicBezTo>
                    <a:pt x="3948" y="5380"/>
                    <a:pt x="2154" y="6177"/>
                    <a:pt x="240" y="7246"/>
                  </a:cubicBezTo>
                  <a:lnTo>
                    <a:pt x="240" y="2368"/>
                  </a:lnTo>
                  <a:cubicBezTo>
                    <a:pt x="2186" y="1583"/>
                    <a:pt x="4003" y="992"/>
                    <a:pt x="5694" y="596"/>
                  </a:cubicBezTo>
                  <a:cubicBezTo>
                    <a:pt x="7385" y="201"/>
                    <a:pt x="8932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3"/>
                    <a:pt x="22488" y="10187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2" y="19483"/>
                    <a:pt x="16994" y="20823"/>
                    <a:pt x="14857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10F67C4A-FD6E-DBCE-4F44-8BACD9509BB2}"/>
                </a:ext>
              </a:extLst>
            </p:cNvPr>
            <p:cNvSpPr/>
            <p:nvPr/>
          </p:nvSpPr>
          <p:spPr>
            <a:xfrm>
              <a:off x="4691170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02CF3F3F-AB8B-10CD-4EE9-6FF12C1D3F0A}"/>
                </a:ext>
              </a:extLst>
            </p:cNvPr>
            <p:cNvSpPr/>
            <p:nvPr/>
          </p:nvSpPr>
          <p:spPr>
            <a:xfrm>
              <a:off x="4705285" y="4910793"/>
              <a:ext cx="23107" cy="36407"/>
            </a:xfrm>
            <a:custGeom>
              <a:avLst/>
              <a:gdLst>
                <a:gd name="connsiteX0" fmla="*/ 1507 w 23107"/>
                <a:gd name="connsiteY0" fmla="*/ 0 h 36407"/>
                <a:gd name="connsiteX1" fmla="*/ 20479 w 23107"/>
                <a:gd name="connsiteY1" fmla="*/ 0 h 36407"/>
                <a:gd name="connsiteX2" fmla="*/ 20479 w 23107"/>
                <a:gd name="connsiteY2" fmla="*/ 4069 h 36407"/>
                <a:gd name="connsiteX3" fmla="*/ 5933 w 23107"/>
                <a:gd name="connsiteY3" fmla="*/ 4069 h 36407"/>
                <a:gd name="connsiteX4" fmla="*/ 5933 w 23107"/>
                <a:gd name="connsiteY4" fmla="*/ 12821 h 36407"/>
                <a:gd name="connsiteX5" fmla="*/ 8038 w 23107"/>
                <a:gd name="connsiteY5" fmla="*/ 12295 h 36407"/>
                <a:gd name="connsiteX6" fmla="*/ 10143 w 23107"/>
                <a:gd name="connsiteY6" fmla="*/ 12106 h 36407"/>
                <a:gd name="connsiteX7" fmla="*/ 19617 w 23107"/>
                <a:gd name="connsiteY7" fmla="*/ 15384 h 36407"/>
                <a:gd name="connsiteX8" fmla="*/ 23107 w 23107"/>
                <a:gd name="connsiteY8" fmla="*/ 24260 h 36407"/>
                <a:gd name="connsiteX9" fmla="*/ 19523 w 23107"/>
                <a:gd name="connsiteY9" fmla="*/ 33231 h 36407"/>
                <a:gd name="connsiteX10" fmla="*/ 9402 w 23107"/>
                <a:gd name="connsiteY10" fmla="*/ 36408 h 36407"/>
                <a:gd name="connsiteX11" fmla="*/ 4809 w 23107"/>
                <a:gd name="connsiteY11" fmla="*/ 36030 h 36407"/>
                <a:gd name="connsiteX12" fmla="*/ 0 w 23107"/>
                <a:gd name="connsiteY12" fmla="*/ 34878 h 36407"/>
                <a:gd name="connsiteX13" fmla="*/ 0 w 23107"/>
                <a:gd name="connsiteY13" fmla="*/ 30024 h 36407"/>
                <a:gd name="connsiteX14" fmla="*/ 4450 w 23107"/>
                <a:gd name="connsiteY14" fmla="*/ 31772 h 36407"/>
                <a:gd name="connsiteX15" fmla="*/ 9306 w 23107"/>
                <a:gd name="connsiteY15" fmla="*/ 32345 h 36407"/>
                <a:gd name="connsiteX16" fmla="*/ 15861 w 23107"/>
                <a:gd name="connsiteY16" fmla="*/ 30166 h 36407"/>
                <a:gd name="connsiteX17" fmla="*/ 18277 w 23107"/>
                <a:gd name="connsiteY17" fmla="*/ 24260 h 36407"/>
                <a:gd name="connsiteX18" fmla="*/ 15861 w 23107"/>
                <a:gd name="connsiteY18" fmla="*/ 18349 h 36407"/>
                <a:gd name="connsiteX19" fmla="*/ 9306 w 23107"/>
                <a:gd name="connsiteY19" fmla="*/ 16169 h 36407"/>
                <a:gd name="connsiteX20" fmla="*/ 5431 w 23107"/>
                <a:gd name="connsiteY20" fmla="*/ 16601 h 36407"/>
                <a:gd name="connsiteX21" fmla="*/ 1507 w 23107"/>
                <a:gd name="connsiteY21" fmla="*/ 17941 h 36407"/>
                <a:gd name="connsiteX22" fmla="*/ 1507 w 23107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7" h="36407">
                  <a:moveTo>
                    <a:pt x="1507" y="0"/>
                  </a:moveTo>
                  <a:lnTo>
                    <a:pt x="20479" y="0"/>
                  </a:lnTo>
                  <a:lnTo>
                    <a:pt x="20479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90" y="13199"/>
                    <a:pt x="19617" y="15384"/>
                  </a:cubicBezTo>
                  <a:cubicBezTo>
                    <a:pt x="21944" y="17569"/>
                    <a:pt x="23107" y="20528"/>
                    <a:pt x="23107" y="24260"/>
                  </a:cubicBezTo>
                  <a:cubicBezTo>
                    <a:pt x="23107" y="28105"/>
                    <a:pt x="21914" y="31093"/>
                    <a:pt x="19523" y="33231"/>
                  </a:cubicBezTo>
                  <a:cubicBezTo>
                    <a:pt x="17131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3" y="28719"/>
                    <a:pt x="18277" y="26746"/>
                    <a:pt x="18277" y="24260"/>
                  </a:cubicBezTo>
                  <a:cubicBezTo>
                    <a:pt x="18277" y="21774"/>
                    <a:pt x="17473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DB83DF89-19B2-50F0-C1D8-6FD7DFF3FBCC}"/>
                </a:ext>
              </a:extLst>
            </p:cNvPr>
            <p:cNvSpPr/>
            <p:nvPr/>
          </p:nvSpPr>
          <p:spPr>
            <a:xfrm>
              <a:off x="4876923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EBC7B7D7-3353-1DA4-8F28-228A70C1F0E3}"/>
                </a:ext>
              </a:extLst>
            </p:cNvPr>
            <p:cNvSpPr/>
            <p:nvPr/>
          </p:nvSpPr>
          <p:spPr>
            <a:xfrm>
              <a:off x="4910107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7B503883-9A81-D5DF-7D20-709CAC840130}"/>
                </a:ext>
              </a:extLst>
            </p:cNvPr>
            <p:cNvSpPr/>
            <p:nvPr/>
          </p:nvSpPr>
          <p:spPr>
            <a:xfrm>
              <a:off x="4923672" y="4910149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8 w 24685"/>
                <a:gd name="connsiteY10" fmla="*/ 4760 h 37051"/>
                <a:gd name="connsiteX11" fmla="*/ 24685 w 24685"/>
                <a:gd name="connsiteY11" fmla="*/ 18538 h 37051"/>
                <a:gd name="connsiteX12" fmla="*/ 21508 w 24685"/>
                <a:gd name="connsiteY12" fmla="*/ 32315 h 37051"/>
                <a:gd name="connsiteX13" fmla="*/ 12343 w 24685"/>
                <a:gd name="connsiteY13" fmla="*/ 37052 h 37051"/>
                <a:gd name="connsiteX14" fmla="*/ 3159 w 24685"/>
                <a:gd name="connsiteY14" fmla="*/ 32315 h 37051"/>
                <a:gd name="connsiteX15" fmla="*/ 0 w 24685"/>
                <a:gd name="connsiteY15" fmla="*/ 18538 h 37051"/>
                <a:gd name="connsiteX16" fmla="*/ 3159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85" y="12508"/>
                    <a:pt x="24685" y="18538"/>
                  </a:cubicBezTo>
                  <a:cubicBezTo>
                    <a:pt x="24685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92D149E5-C749-20A8-43CC-852EE428525C}"/>
                </a:ext>
              </a:extLst>
            </p:cNvPr>
            <p:cNvSpPr/>
            <p:nvPr/>
          </p:nvSpPr>
          <p:spPr>
            <a:xfrm>
              <a:off x="5116613" y="4910149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0 w 22683"/>
                <a:gd name="connsiteY9" fmla="*/ 5858 h 36360"/>
                <a:gd name="connsiteX10" fmla="*/ 10429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9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9" y="7093"/>
                    <a:pt x="22489" y="10187"/>
                  </a:cubicBezTo>
                  <a:cubicBezTo>
                    <a:pt x="22489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45ECE671-32E1-22F9-5BA4-3F4814EF20FB}"/>
                </a:ext>
              </a:extLst>
            </p:cNvPr>
            <p:cNvSpPr/>
            <p:nvPr/>
          </p:nvSpPr>
          <p:spPr>
            <a:xfrm>
              <a:off x="5149436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38AC6DC2-4B9D-7E5C-3F6F-4FB5731FFCF1}"/>
                </a:ext>
              </a:extLst>
            </p:cNvPr>
            <p:cNvSpPr/>
            <p:nvPr/>
          </p:nvSpPr>
          <p:spPr>
            <a:xfrm>
              <a:off x="5163551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7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7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C4A41B74-3493-3C89-9BB3-10B03FF2DB93}"/>
                </a:ext>
              </a:extLst>
            </p:cNvPr>
            <p:cNvSpPr/>
            <p:nvPr/>
          </p:nvSpPr>
          <p:spPr>
            <a:xfrm>
              <a:off x="5355193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8 w 23108"/>
                <a:gd name="connsiteY7" fmla="*/ 15384 h 36407"/>
                <a:gd name="connsiteX8" fmla="*/ 23108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8" y="15384"/>
                  </a:cubicBezTo>
                  <a:cubicBezTo>
                    <a:pt x="21945" y="17569"/>
                    <a:pt x="23108" y="20528"/>
                    <a:pt x="23108" y="24260"/>
                  </a:cubicBezTo>
                  <a:cubicBezTo>
                    <a:pt x="23108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0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428716D7-81D7-BB73-5918-B4B69F9AB275}"/>
                </a:ext>
              </a:extLst>
            </p:cNvPr>
            <p:cNvSpPr/>
            <p:nvPr/>
          </p:nvSpPr>
          <p:spPr>
            <a:xfrm>
              <a:off x="5387821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A5FE3EBD-E199-0F99-FF7C-613CA4E5EE9E}"/>
                </a:ext>
              </a:extLst>
            </p:cNvPr>
            <p:cNvSpPr/>
            <p:nvPr/>
          </p:nvSpPr>
          <p:spPr>
            <a:xfrm>
              <a:off x="5401386" y="4910149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4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4" y="23433"/>
                    <a:pt x="19854" y="18538"/>
                  </a:cubicBezTo>
                  <a:cubicBezTo>
                    <a:pt x="19854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726F887D-9686-46B1-C5DB-18542726712F}"/>
                </a:ext>
              </a:extLst>
            </p:cNvPr>
            <p:cNvSpPr/>
            <p:nvPr/>
          </p:nvSpPr>
          <p:spPr>
            <a:xfrm>
              <a:off x="4899601" y="4976900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404 w 24012"/>
                <a:gd name="connsiteY3" fmla="*/ 8770 h 25671"/>
                <a:gd name="connsiteX4" fmla="*/ 15106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22 w 24012"/>
                <a:gd name="connsiteY19" fmla="*/ 16542 h 25671"/>
                <a:gd name="connsiteX20" fmla="*/ 22217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8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45 w 24012"/>
                <a:gd name="connsiteY26" fmla="*/ 25116 h 25671"/>
                <a:gd name="connsiteX27" fmla="*/ 9685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63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8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93 w 24012"/>
                <a:gd name="connsiteY43" fmla="*/ 3815 h 25671"/>
                <a:gd name="connsiteX44" fmla="*/ 9295 w 24012"/>
                <a:gd name="connsiteY44" fmla="*/ 3980 h 25671"/>
                <a:gd name="connsiteX45" fmla="*/ 8079 w 24012"/>
                <a:gd name="connsiteY45" fmla="*/ 4400 h 25671"/>
                <a:gd name="connsiteX46" fmla="*/ 6945 w 24012"/>
                <a:gd name="connsiteY46" fmla="*/ 5197 h 25671"/>
                <a:gd name="connsiteX47" fmla="*/ 6059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10 w 24012"/>
                <a:gd name="connsiteY56" fmla="*/ 0 h 25671"/>
                <a:gd name="connsiteX57" fmla="*/ 13140 w 24012"/>
                <a:gd name="connsiteY57" fmla="*/ 384 h 25671"/>
                <a:gd name="connsiteX58" fmla="*/ 14303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8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50" y="2114"/>
                    <a:pt x="22559" y="3053"/>
                    <a:pt x="21467" y="4400"/>
                  </a:cubicBezTo>
                  <a:cubicBezTo>
                    <a:pt x="20380" y="5746"/>
                    <a:pt x="19028" y="7205"/>
                    <a:pt x="17404" y="8770"/>
                  </a:cubicBezTo>
                  <a:cubicBezTo>
                    <a:pt x="16795" y="9378"/>
                    <a:pt x="16028" y="10104"/>
                    <a:pt x="15106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9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600" y="20168"/>
                    <a:pt x="8917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9" y="21207"/>
                    <a:pt x="17929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53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22" y="16542"/>
                  </a:cubicBezTo>
                  <a:cubicBezTo>
                    <a:pt x="22152" y="16654"/>
                    <a:pt x="22217" y="16784"/>
                    <a:pt x="22217" y="16931"/>
                  </a:cubicBezTo>
                  <a:cubicBezTo>
                    <a:pt x="22217" y="17262"/>
                    <a:pt x="22087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8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45" y="25116"/>
                  </a:cubicBezTo>
                  <a:cubicBezTo>
                    <a:pt x="10790" y="24768"/>
                    <a:pt x="10234" y="24248"/>
                    <a:pt x="9685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13" y="21414"/>
                    <a:pt x="3106" y="22583"/>
                    <a:pt x="1577" y="24927"/>
                  </a:cubicBezTo>
                  <a:cubicBezTo>
                    <a:pt x="1411" y="25258"/>
                    <a:pt x="1276" y="25459"/>
                    <a:pt x="1163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33" y="23238"/>
                    <a:pt x="1719" y="22323"/>
                    <a:pt x="2658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93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51" y="4217"/>
                    <a:pt x="8079" y="4400"/>
                  </a:cubicBezTo>
                  <a:cubicBezTo>
                    <a:pt x="7707" y="4565"/>
                    <a:pt x="7329" y="4831"/>
                    <a:pt x="6945" y="5197"/>
                  </a:cubicBezTo>
                  <a:cubicBezTo>
                    <a:pt x="6555" y="5551"/>
                    <a:pt x="6260" y="5965"/>
                    <a:pt x="6059" y="6443"/>
                  </a:cubicBezTo>
                  <a:cubicBezTo>
                    <a:pt x="6006" y="6591"/>
                    <a:pt x="5959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10" y="7051"/>
                    <a:pt x="5486" y="7081"/>
                    <a:pt x="5339" y="7081"/>
                  </a:cubicBezTo>
                  <a:cubicBezTo>
                    <a:pt x="5120" y="7081"/>
                    <a:pt x="4943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80" y="4240"/>
                    <a:pt x="5923" y="3532"/>
                    <a:pt x="6472" y="2793"/>
                  </a:cubicBezTo>
                  <a:cubicBezTo>
                    <a:pt x="7028" y="2037"/>
                    <a:pt x="7754" y="1382"/>
                    <a:pt x="8658" y="827"/>
                  </a:cubicBezTo>
                  <a:cubicBezTo>
                    <a:pt x="9561" y="278"/>
                    <a:pt x="10512" y="0"/>
                    <a:pt x="11510" y="0"/>
                  </a:cubicBezTo>
                  <a:cubicBezTo>
                    <a:pt x="12101" y="0"/>
                    <a:pt x="12644" y="130"/>
                    <a:pt x="13140" y="384"/>
                  </a:cubicBezTo>
                  <a:cubicBezTo>
                    <a:pt x="13654" y="644"/>
                    <a:pt x="14043" y="909"/>
                    <a:pt x="14303" y="1187"/>
                  </a:cubicBezTo>
                  <a:cubicBezTo>
                    <a:pt x="14581" y="1447"/>
                    <a:pt x="14947" y="1860"/>
                    <a:pt x="15408" y="2433"/>
                  </a:cubicBezTo>
                  <a:cubicBezTo>
                    <a:pt x="15797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8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5C40781E-BCC7-07FC-FC7A-781C83F2782D}"/>
                </a:ext>
              </a:extLst>
            </p:cNvPr>
            <p:cNvSpPr/>
            <p:nvPr/>
          </p:nvSpPr>
          <p:spPr>
            <a:xfrm>
              <a:off x="4304637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FE8DDDA9-8C9F-AC2F-DC09-6DF8E06F12F0}"/>
                </a:ext>
              </a:extLst>
            </p:cNvPr>
            <p:cNvSpPr/>
            <p:nvPr/>
          </p:nvSpPr>
          <p:spPr>
            <a:xfrm>
              <a:off x="4304637" y="4890182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A61E412D-9183-0020-730E-A32746BC2B4B}"/>
                </a:ext>
              </a:extLst>
            </p:cNvPr>
            <p:cNvSpPr/>
            <p:nvPr/>
          </p:nvSpPr>
          <p:spPr>
            <a:xfrm>
              <a:off x="4304637" y="472622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03D234BD-A3FD-A4BD-5800-7E6B1406D958}"/>
                </a:ext>
              </a:extLst>
            </p:cNvPr>
            <p:cNvSpPr/>
            <p:nvPr/>
          </p:nvSpPr>
          <p:spPr>
            <a:xfrm>
              <a:off x="4304637" y="456226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6EB2806-9FCB-8D4F-70BB-2B2B0288B2CA}"/>
                </a:ext>
              </a:extLst>
            </p:cNvPr>
            <p:cNvSpPr/>
            <p:nvPr/>
          </p:nvSpPr>
          <p:spPr>
            <a:xfrm>
              <a:off x="4304637" y="439829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A240A0CF-E072-63B8-4382-E5106D3BB172}"/>
                </a:ext>
              </a:extLst>
            </p:cNvPr>
            <p:cNvSpPr/>
            <p:nvPr/>
          </p:nvSpPr>
          <p:spPr>
            <a:xfrm>
              <a:off x="4304637" y="4234337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7C9691BA-CEEB-33E9-0951-6EA7B3204ABB}"/>
                </a:ext>
              </a:extLst>
            </p:cNvPr>
            <p:cNvSpPr/>
            <p:nvPr/>
          </p:nvSpPr>
          <p:spPr>
            <a:xfrm>
              <a:off x="4211943" y="4871680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15 h 37057"/>
                <a:gd name="connsiteX13" fmla="*/ 12344 w 24688"/>
                <a:gd name="connsiteY13" fmla="*/ 37058 h 37057"/>
                <a:gd name="connsiteX14" fmla="*/ 3158 w 24688"/>
                <a:gd name="connsiteY14" fmla="*/ 32315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15"/>
                  </a:cubicBezTo>
                  <a:cubicBezTo>
                    <a:pt x="19401" y="35475"/>
                    <a:pt x="16347" y="37058"/>
                    <a:pt x="12344" y="37058"/>
                  </a:cubicBezTo>
                  <a:cubicBezTo>
                    <a:pt x="8341" y="37058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33ECB662-699B-83B5-2CAF-8BE6C2F032D6}"/>
                </a:ext>
              </a:extLst>
            </p:cNvPr>
            <p:cNvSpPr/>
            <p:nvPr/>
          </p:nvSpPr>
          <p:spPr>
            <a:xfrm>
              <a:off x="4245124" y="490196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6E10B6AC-5EEB-7311-2C14-B0E0616EE6BF}"/>
                </a:ext>
              </a:extLst>
            </p:cNvPr>
            <p:cNvSpPr/>
            <p:nvPr/>
          </p:nvSpPr>
          <p:spPr>
            <a:xfrm>
              <a:off x="4258689" y="4871680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15 h 37057"/>
                <a:gd name="connsiteX13" fmla="*/ 12344 w 24688"/>
                <a:gd name="connsiteY13" fmla="*/ 37058 h 37057"/>
                <a:gd name="connsiteX14" fmla="*/ 3158 w 24688"/>
                <a:gd name="connsiteY14" fmla="*/ 32315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15"/>
                  </a:cubicBezTo>
                  <a:cubicBezTo>
                    <a:pt x="19401" y="35475"/>
                    <a:pt x="16347" y="37058"/>
                    <a:pt x="12344" y="37058"/>
                  </a:cubicBezTo>
                  <a:cubicBezTo>
                    <a:pt x="8340" y="37058"/>
                    <a:pt x="5278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C39B817B-B03A-B5C9-92CE-63EF8B204B83}"/>
                </a:ext>
              </a:extLst>
            </p:cNvPr>
            <p:cNvSpPr/>
            <p:nvPr/>
          </p:nvSpPr>
          <p:spPr>
            <a:xfrm>
              <a:off x="4213594" y="4707717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9EA9D34D-A121-565A-67DF-6ECD0A59ADE2}"/>
                </a:ext>
              </a:extLst>
            </p:cNvPr>
            <p:cNvSpPr/>
            <p:nvPr/>
          </p:nvSpPr>
          <p:spPr>
            <a:xfrm>
              <a:off x="4246775" y="473800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FA7C1D93-FFF0-912C-121D-58C252B4BEF8}"/>
                </a:ext>
              </a:extLst>
            </p:cNvPr>
            <p:cNvSpPr/>
            <p:nvPr/>
          </p:nvSpPr>
          <p:spPr>
            <a:xfrm>
              <a:off x="4260698" y="4707717"/>
              <a:ext cx="22679" cy="36360"/>
            </a:xfrm>
            <a:custGeom>
              <a:avLst/>
              <a:gdLst>
                <a:gd name="connsiteX0" fmla="*/ 5813 w 22679"/>
                <a:gd name="connsiteY0" fmla="*/ 32298 h 36360"/>
                <a:gd name="connsiteX1" fmla="*/ 22679 w 22679"/>
                <a:gd name="connsiteY1" fmla="*/ 32298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8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1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9 h 36360"/>
                <a:gd name="connsiteX11" fmla="*/ 5622 w 22679"/>
                <a:gd name="connsiteY11" fmla="*/ 4854 h 36360"/>
                <a:gd name="connsiteX12" fmla="*/ 239 w 22679"/>
                <a:gd name="connsiteY12" fmla="*/ 7246 h 36360"/>
                <a:gd name="connsiteX13" fmla="*/ 239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93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6 w 22679"/>
                <a:gd name="connsiteY20" fmla="*/ 23038 h 36360"/>
                <a:gd name="connsiteX21" fmla="*/ 5813 w 22679"/>
                <a:gd name="connsiteY21" fmla="*/ 32298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8"/>
                  </a:moveTo>
                  <a:lnTo>
                    <a:pt x="22679" y="32298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8"/>
                  </a:lnTo>
                  <a:cubicBezTo>
                    <a:pt x="1834" y="30402"/>
                    <a:pt x="4331" y="27857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30"/>
                    <a:pt x="16092" y="15266"/>
                    <a:pt x="16699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2" y="5858"/>
                  </a:cubicBezTo>
                  <a:cubicBezTo>
                    <a:pt x="14298" y="4665"/>
                    <a:pt x="12568" y="4069"/>
                    <a:pt x="10430" y="4069"/>
                  </a:cubicBezTo>
                  <a:cubicBezTo>
                    <a:pt x="8916" y="4069"/>
                    <a:pt x="7313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9"/>
                    <a:pt x="22488" y="10193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85"/>
                    <a:pt x="20111" y="17233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8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AB364D57-D486-A3BC-F88F-452E460E3A96}"/>
                </a:ext>
              </a:extLst>
            </p:cNvPr>
            <p:cNvSpPr/>
            <p:nvPr/>
          </p:nvSpPr>
          <p:spPr>
            <a:xfrm>
              <a:off x="4211441" y="454375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E6E0CCD1-0167-C19B-B56F-07A82171B905}"/>
                </a:ext>
              </a:extLst>
            </p:cNvPr>
            <p:cNvSpPr/>
            <p:nvPr/>
          </p:nvSpPr>
          <p:spPr>
            <a:xfrm>
              <a:off x="4244622" y="457404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675A1335-EFF4-CA35-DCEA-7A23BBC5C83C}"/>
                </a:ext>
              </a:extLst>
            </p:cNvPr>
            <p:cNvSpPr/>
            <p:nvPr/>
          </p:nvSpPr>
          <p:spPr>
            <a:xfrm>
              <a:off x="4257349" y="4544402"/>
              <a:ext cx="26028" cy="35716"/>
            </a:xfrm>
            <a:custGeom>
              <a:avLst/>
              <a:gdLst>
                <a:gd name="connsiteX0" fmla="*/ 16124 w 26028"/>
                <a:gd name="connsiteY0" fmla="*/ 4210 h 35716"/>
                <a:gd name="connsiteX1" fmla="*/ 3923 w 26028"/>
                <a:gd name="connsiteY1" fmla="*/ 23277 h 35716"/>
                <a:gd name="connsiteX2" fmla="*/ 16124 w 26028"/>
                <a:gd name="connsiteY2" fmla="*/ 23277 h 35716"/>
                <a:gd name="connsiteX3" fmla="*/ 16124 w 26028"/>
                <a:gd name="connsiteY3" fmla="*/ 4210 h 35716"/>
                <a:gd name="connsiteX4" fmla="*/ 14856 w 26028"/>
                <a:gd name="connsiteY4" fmla="*/ 0 h 35716"/>
                <a:gd name="connsiteX5" fmla="*/ 20932 w 26028"/>
                <a:gd name="connsiteY5" fmla="*/ 0 h 35716"/>
                <a:gd name="connsiteX6" fmla="*/ 20932 w 26028"/>
                <a:gd name="connsiteY6" fmla="*/ 23277 h 35716"/>
                <a:gd name="connsiteX7" fmla="*/ 26028 w 26028"/>
                <a:gd name="connsiteY7" fmla="*/ 23277 h 35716"/>
                <a:gd name="connsiteX8" fmla="*/ 26028 w 26028"/>
                <a:gd name="connsiteY8" fmla="*/ 27296 h 35716"/>
                <a:gd name="connsiteX9" fmla="*/ 20932 w 26028"/>
                <a:gd name="connsiteY9" fmla="*/ 27296 h 35716"/>
                <a:gd name="connsiteX10" fmla="*/ 20932 w 26028"/>
                <a:gd name="connsiteY10" fmla="*/ 35717 h 35716"/>
                <a:gd name="connsiteX11" fmla="*/ 16124 w 26028"/>
                <a:gd name="connsiteY11" fmla="*/ 35717 h 35716"/>
                <a:gd name="connsiteX12" fmla="*/ 16124 w 26028"/>
                <a:gd name="connsiteY12" fmla="*/ 27296 h 35716"/>
                <a:gd name="connsiteX13" fmla="*/ 0 w 26028"/>
                <a:gd name="connsiteY13" fmla="*/ 27296 h 35716"/>
                <a:gd name="connsiteX14" fmla="*/ 0 w 26028"/>
                <a:gd name="connsiteY14" fmla="*/ 22631 h 35716"/>
                <a:gd name="connsiteX15" fmla="*/ 14856 w 26028"/>
                <a:gd name="connsiteY15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6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5A580C10-59C1-59E3-8ADF-CBFCC2DFA3FC}"/>
                </a:ext>
              </a:extLst>
            </p:cNvPr>
            <p:cNvSpPr/>
            <p:nvPr/>
          </p:nvSpPr>
          <p:spPr>
            <a:xfrm>
              <a:off x="4211776" y="4379794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7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7 w 24688"/>
                <a:gd name="connsiteY5" fmla="*/ 29569 h 37056"/>
                <a:gd name="connsiteX6" fmla="*/ 19856 w 24688"/>
                <a:gd name="connsiteY6" fmla="*/ 18541 h 37056"/>
                <a:gd name="connsiteX7" fmla="*/ 17967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9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3" y="5056"/>
                    <a:pt x="6722" y="7512"/>
                  </a:cubicBezTo>
                  <a:cubicBezTo>
                    <a:pt x="5479" y="9952"/>
                    <a:pt x="4857" y="13628"/>
                    <a:pt x="4857" y="18541"/>
                  </a:cubicBezTo>
                  <a:cubicBezTo>
                    <a:pt x="4857" y="23437"/>
                    <a:pt x="5479" y="27113"/>
                    <a:pt x="6722" y="29569"/>
                  </a:cubicBezTo>
                  <a:cubicBezTo>
                    <a:pt x="7983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7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7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9" y="12512"/>
                    <a:pt x="24689" y="18541"/>
                  </a:cubicBezTo>
                  <a:cubicBezTo>
                    <a:pt x="24689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60AAF629-7074-9400-B58D-1B202E5559BF}"/>
                </a:ext>
              </a:extLst>
            </p:cNvPr>
            <p:cNvSpPr/>
            <p:nvPr/>
          </p:nvSpPr>
          <p:spPr>
            <a:xfrm>
              <a:off x="4244957" y="441008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7D0C0BFD-FCA9-D40B-D0B3-A3C1583C6415}"/>
                </a:ext>
              </a:extLst>
            </p:cNvPr>
            <p:cNvSpPr/>
            <p:nvPr/>
          </p:nvSpPr>
          <p:spPr>
            <a:xfrm>
              <a:off x="4258713" y="4379794"/>
              <a:ext cx="24664" cy="37056"/>
            </a:xfrm>
            <a:custGeom>
              <a:avLst/>
              <a:gdLst>
                <a:gd name="connsiteX0" fmla="*/ 12751 w 24664"/>
                <a:gd name="connsiteY0" fmla="*/ 16579 h 37056"/>
                <a:gd name="connsiteX1" fmla="*/ 7583 w 24664"/>
                <a:gd name="connsiteY1" fmla="*/ 18803 h 37056"/>
                <a:gd name="connsiteX2" fmla="*/ 5694 w 24664"/>
                <a:gd name="connsiteY2" fmla="*/ 24904 h 37056"/>
                <a:gd name="connsiteX3" fmla="*/ 7583 w 24664"/>
                <a:gd name="connsiteY3" fmla="*/ 31004 h 37056"/>
                <a:gd name="connsiteX4" fmla="*/ 12751 w 24664"/>
                <a:gd name="connsiteY4" fmla="*/ 33229 h 37056"/>
                <a:gd name="connsiteX5" fmla="*/ 17895 w 24664"/>
                <a:gd name="connsiteY5" fmla="*/ 31004 h 37056"/>
                <a:gd name="connsiteX6" fmla="*/ 19809 w 24664"/>
                <a:gd name="connsiteY6" fmla="*/ 24904 h 37056"/>
                <a:gd name="connsiteX7" fmla="*/ 17895 w 24664"/>
                <a:gd name="connsiteY7" fmla="*/ 18803 h 37056"/>
                <a:gd name="connsiteX8" fmla="*/ 12751 w 24664"/>
                <a:gd name="connsiteY8" fmla="*/ 16579 h 37056"/>
                <a:gd name="connsiteX9" fmla="*/ 22344 w 24664"/>
                <a:gd name="connsiteY9" fmla="*/ 1436 h 37056"/>
                <a:gd name="connsiteX10" fmla="*/ 22344 w 24664"/>
                <a:gd name="connsiteY10" fmla="*/ 5837 h 37056"/>
                <a:gd name="connsiteX11" fmla="*/ 18660 w 24664"/>
                <a:gd name="connsiteY11" fmla="*/ 4521 h 37056"/>
                <a:gd name="connsiteX12" fmla="*/ 15000 w 24664"/>
                <a:gd name="connsiteY12" fmla="*/ 4067 h 37056"/>
                <a:gd name="connsiteX13" fmla="*/ 7679 w 24664"/>
                <a:gd name="connsiteY13" fmla="*/ 7297 h 37056"/>
                <a:gd name="connsiteX14" fmla="*/ 4808 w 24664"/>
                <a:gd name="connsiteY14" fmla="*/ 17057 h 37056"/>
                <a:gd name="connsiteX15" fmla="*/ 8349 w 24664"/>
                <a:gd name="connsiteY15" fmla="*/ 13876 h 37056"/>
                <a:gd name="connsiteX16" fmla="*/ 13038 w 24664"/>
                <a:gd name="connsiteY16" fmla="*/ 12751 h 37056"/>
                <a:gd name="connsiteX17" fmla="*/ 21531 w 24664"/>
                <a:gd name="connsiteY17" fmla="*/ 16028 h 37056"/>
                <a:gd name="connsiteX18" fmla="*/ 24665 w 24664"/>
                <a:gd name="connsiteY18" fmla="*/ 24904 h 37056"/>
                <a:gd name="connsiteX19" fmla="*/ 21411 w 24664"/>
                <a:gd name="connsiteY19" fmla="*/ 33731 h 37056"/>
                <a:gd name="connsiteX20" fmla="*/ 12751 w 24664"/>
                <a:gd name="connsiteY20" fmla="*/ 37057 h 37056"/>
                <a:gd name="connsiteX21" fmla="*/ 3278 w 24664"/>
                <a:gd name="connsiteY21" fmla="*/ 32320 h 37056"/>
                <a:gd name="connsiteX22" fmla="*/ 0 w 24664"/>
                <a:gd name="connsiteY22" fmla="*/ 18541 h 37056"/>
                <a:gd name="connsiteX23" fmla="*/ 4019 w 24664"/>
                <a:gd name="connsiteY23" fmla="*/ 5048 h 37056"/>
                <a:gd name="connsiteX24" fmla="*/ 14808 w 24664"/>
                <a:gd name="connsiteY24" fmla="*/ 0 h 37056"/>
                <a:gd name="connsiteX25" fmla="*/ 18469 w 24664"/>
                <a:gd name="connsiteY25" fmla="*/ 359 h 37056"/>
                <a:gd name="connsiteX26" fmla="*/ 22344 w 24664"/>
                <a:gd name="connsiteY26" fmla="*/ 1436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64" h="37056">
                  <a:moveTo>
                    <a:pt x="12751" y="16579"/>
                  </a:moveTo>
                  <a:cubicBezTo>
                    <a:pt x="10582" y="16579"/>
                    <a:pt x="8860" y="17320"/>
                    <a:pt x="7583" y="18803"/>
                  </a:cubicBezTo>
                  <a:cubicBezTo>
                    <a:pt x="6324" y="20287"/>
                    <a:pt x="5694" y="22320"/>
                    <a:pt x="5694" y="24904"/>
                  </a:cubicBezTo>
                  <a:cubicBezTo>
                    <a:pt x="5694" y="27472"/>
                    <a:pt x="6324" y="29505"/>
                    <a:pt x="7583" y="31004"/>
                  </a:cubicBezTo>
                  <a:cubicBezTo>
                    <a:pt x="8860" y="32487"/>
                    <a:pt x="10582" y="33229"/>
                    <a:pt x="12751" y="33229"/>
                  </a:cubicBezTo>
                  <a:cubicBezTo>
                    <a:pt x="14920" y="33229"/>
                    <a:pt x="16635" y="32487"/>
                    <a:pt x="17895" y="31004"/>
                  </a:cubicBezTo>
                  <a:cubicBezTo>
                    <a:pt x="19171" y="29505"/>
                    <a:pt x="19809" y="27472"/>
                    <a:pt x="19809" y="24904"/>
                  </a:cubicBezTo>
                  <a:cubicBezTo>
                    <a:pt x="19809" y="22320"/>
                    <a:pt x="19171" y="20287"/>
                    <a:pt x="17895" y="18803"/>
                  </a:cubicBezTo>
                  <a:cubicBezTo>
                    <a:pt x="16635" y="17320"/>
                    <a:pt x="14920" y="16579"/>
                    <a:pt x="12751" y="16579"/>
                  </a:cubicBezTo>
                  <a:moveTo>
                    <a:pt x="22344" y="1436"/>
                  </a:moveTo>
                  <a:lnTo>
                    <a:pt x="22344" y="5837"/>
                  </a:lnTo>
                  <a:cubicBezTo>
                    <a:pt x="21132" y="5263"/>
                    <a:pt x="19904" y="4824"/>
                    <a:pt x="18660" y="4521"/>
                  </a:cubicBezTo>
                  <a:cubicBezTo>
                    <a:pt x="17432" y="4218"/>
                    <a:pt x="16212" y="4067"/>
                    <a:pt x="15000" y="4067"/>
                  </a:cubicBezTo>
                  <a:cubicBezTo>
                    <a:pt x="11810" y="4067"/>
                    <a:pt x="9370" y="5144"/>
                    <a:pt x="7679" y="7297"/>
                  </a:cubicBezTo>
                  <a:cubicBezTo>
                    <a:pt x="6005" y="9450"/>
                    <a:pt x="5048" y="12703"/>
                    <a:pt x="4808" y="17057"/>
                  </a:cubicBezTo>
                  <a:cubicBezTo>
                    <a:pt x="5749" y="15670"/>
                    <a:pt x="6930" y="14609"/>
                    <a:pt x="8349" y="13876"/>
                  </a:cubicBezTo>
                  <a:cubicBezTo>
                    <a:pt x="9768" y="13126"/>
                    <a:pt x="11332" y="12751"/>
                    <a:pt x="13038" y="12751"/>
                  </a:cubicBezTo>
                  <a:cubicBezTo>
                    <a:pt x="16627" y="12751"/>
                    <a:pt x="19457" y="13844"/>
                    <a:pt x="21531" y="16028"/>
                  </a:cubicBezTo>
                  <a:cubicBezTo>
                    <a:pt x="23620" y="18197"/>
                    <a:pt x="24665" y="21156"/>
                    <a:pt x="24665" y="24904"/>
                  </a:cubicBezTo>
                  <a:cubicBezTo>
                    <a:pt x="24665" y="28572"/>
                    <a:pt x="23580" y="31515"/>
                    <a:pt x="21411" y="33731"/>
                  </a:cubicBezTo>
                  <a:cubicBezTo>
                    <a:pt x="19242" y="35948"/>
                    <a:pt x="16355" y="37057"/>
                    <a:pt x="12751" y="37057"/>
                  </a:cubicBezTo>
                  <a:cubicBezTo>
                    <a:pt x="8620" y="37057"/>
                    <a:pt x="5463" y="35478"/>
                    <a:pt x="3278" y="32320"/>
                  </a:cubicBezTo>
                  <a:cubicBezTo>
                    <a:pt x="1093" y="29146"/>
                    <a:pt x="0" y="24553"/>
                    <a:pt x="0" y="18541"/>
                  </a:cubicBezTo>
                  <a:cubicBezTo>
                    <a:pt x="0" y="12895"/>
                    <a:pt x="1340" y="8397"/>
                    <a:pt x="4019" y="5048"/>
                  </a:cubicBezTo>
                  <a:cubicBezTo>
                    <a:pt x="6699" y="1682"/>
                    <a:pt x="10295" y="0"/>
                    <a:pt x="14808" y="0"/>
                  </a:cubicBezTo>
                  <a:cubicBezTo>
                    <a:pt x="16021" y="0"/>
                    <a:pt x="17241" y="120"/>
                    <a:pt x="18469" y="359"/>
                  </a:cubicBezTo>
                  <a:cubicBezTo>
                    <a:pt x="19713" y="598"/>
                    <a:pt x="21004" y="957"/>
                    <a:pt x="22344" y="143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98260228-A550-EEBC-51B7-F448A06999BE}"/>
                </a:ext>
              </a:extLst>
            </p:cNvPr>
            <p:cNvSpPr/>
            <p:nvPr/>
          </p:nvSpPr>
          <p:spPr>
            <a:xfrm>
              <a:off x="4212039" y="4215833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62E61810-3ED0-80E7-1F22-142D27C78A08}"/>
                </a:ext>
              </a:extLst>
            </p:cNvPr>
            <p:cNvSpPr/>
            <p:nvPr/>
          </p:nvSpPr>
          <p:spPr>
            <a:xfrm>
              <a:off x="4245220" y="424611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3C0772B6-50FE-C05B-9438-240F6D3A35C6}"/>
                </a:ext>
              </a:extLst>
            </p:cNvPr>
            <p:cNvSpPr/>
            <p:nvPr/>
          </p:nvSpPr>
          <p:spPr>
            <a:xfrm>
              <a:off x="4258880" y="4215833"/>
              <a:ext cx="24496" cy="37056"/>
            </a:xfrm>
            <a:custGeom>
              <a:avLst/>
              <a:gdLst>
                <a:gd name="connsiteX0" fmla="*/ 12248 w 24496"/>
                <a:gd name="connsiteY0" fmla="*/ 19402 h 37056"/>
                <a:gd name="connsiteX1" fmla="*/ 6818 w 24496"/>
                <a:gd name="connsiteY1" fmla="*/ 21244 h 37056"/>
                <a:gd name="connsiteX2" fmla="*/ 4856 w 24496"/>
                <a:gd name="connsiteY2" fmla="*/ 26315 h 37056"/>
                <a:gd name="connsiteX3" fmla="*/ 6818 w 24496"/>
                <a:gd name="connsiteY3" fmla="*/ 31387 h 37056"/>
                <a:gd name="connsiteX4" fmla="*/ 12248 w 24496"/>
                <a:gd name="connsiteY4" fmla="*/ 33229 h 37056"/>
                <a:gd name="connsiteX5" fmla="*/ 17679 w 24496"/>
                <a:gd name="connsiteY5" fmla="*/ 31387 h 37056"/>
                <a:gd name="connsiteX6" fmla="*/ 19664 w 24496"/>
                <a:gd name="connsiteY6" fmla="*/ 26315 h 37056"/>
                <a:gd name="connsiteX7" fmla="*/ 17679 w 24496"/>
                <a:gd name="connsiteY7" fmla="*/ 21244 h 37056"/>
                <a:gd name="connsiteX8" fmla="*/ 12248 w 24496"/>
                <a:gd name="connsiteY8" fmla="*/ 19402 h 37056"/>
                <a:gd name="connsiteX9" fmla="*/ 7416 w 24496"/>
                <a:gd name="connsiteY9" fmla="*/ 17344 h 37056"/>
                <a:gd name="connsiteX10" fmla="*/ 2559 w 24496"/>
                <a:gd name="connsiteY10" fmla="*/ 14450 h 37056"/>
                <a:gd name="connsiteX11" fmla="*/ 837 w 24496"/>
                <a:gd name="connsiteY11" fmla="*/ 9258 h 37056"/>
                <a:gd name="connsiteX12" fmla="*/ 3875 w 24496"/>
                <a:gd name="connsiteY12" fmla="*/ 2488 h 37056"/>
                <a:gd name="connsiteX13" fmla="*/ 12248 w 24496"/>
                <a:gd name="connsiteY13" fmla="*/ 0 h 37056"/>
                <a:gd name="connsiteX14" fmla="*/ 20621 w 24496"/>
                <a:gd name="connsiteY14" fmla="*/ 2488 h 37056"/>
                <a:gd name="connsiteX15" fmla="*/ 23660 w 24496"/>
                <a:gd name="connsiteY15" fmla="*/ 9258 h 37056"/>
                <a:gd name="connsiteX16" fmla="*/ 21913 w 24496"/>
                <a:gd name="connsiteY16" fmla="*/ 14450 h 37056"/>
                <a:gd name="connsiteX17" fmla="*/ 17105 w 24496"/>
                <a:gd name="connsiteY17" fmla="*/ 17344 h 37056"/>
                <a:gd name="connsiteX18" fmla="*/ 22535 w 24496"/>
                <a:gd name="connsiteY18" fmla="*/ 20526 h 37056"/>
                <a:gd name="connsiteX19" fmla="*/ 24497 w 24496"/>
                <a:gd name="connsiteY19" fmla="*/ 26315 h 37056"/>
                <a:gd name="connsiteX20" fmla="*/ 21315 w 24496"/>
                <a:gd name="connsiteY20" fmla="*/ 34282 h 37056"/>
                <a:gd name="connsiteX21" fmla="*/ 12248 w 24496"/>
                <a:gd name="connsiteY21" fmla="*/ 37057 h 37056"/>
                <a:gd name="connsiteX22" fmla="*/ 3158 w 24496"/>
                <a:gd name="connsiteY22" fmla="*/ 34282 h 37056"/>
                <a:gd name="connsiteX23" fmla="*/ 0 w 24496"/>
                <a:gd name="connsiteY23" fmla="*/ 26315 h 37056"/>
                <a:gd name="connsiteX24" fmla="*/ 1961 w 24496"/>
                <a:gd name="connsiteY24" fmla="*/ 20526 h 37056"/>
                <a:gd name="connsiteX25" fmla="*/ 7416 w 24496"/>
                <a:gd name="connsiteY25" fmla="*/ 17344 h 37056"/>
                <a:gd name="connsiteX26" fmla="*/ 5646 w 24496"/>
                <a:gd name="connsiteY26" fmla="*/ 9713 h 37056"/>
                <a:gd name="connsiteX27" fmla="*/ 7368 w 24496"/>
                <a:gd name="connsiteY27" fmla="*/ 14043 h 37056"/>
                <a:gd name="connsiteX28" fmla="*/ 12248 w 24496"/>
                <a:gd name="connsiteY28" fmla="*/ 15598 h 37056"/>
                <a:gd name="connsiteX29" fmla="*/ 17105 w 24496"/>
                <a:gd name="connsiteY29" fmla="*/ 14043 h 37056"/>
                <a:gd name="connsiteX30" fmla="*/ 18875 w 24496"/>
                <a:gd name="connsiteY30" fmla="*/ 9713 h 37056"/>
                <a:gd name="connsiteX31" fmla="*/ 17105 w 24496"/>
                <a:gd name="connsiteY31" fmla="*/ 5383 h 37056"/>
                <a:gd name="connsiteX32" fmla="*/ 12248 w 24496"/>
                <a:gd name="connsiteY32" fmla="*/ 3828 h 37056"/>
                <a:gd name="connsiteX33" fmla="*/ 7368 w 24496"/>
                <a:gd name="connsiteY33" fmla="*/ 5383 h 37056"/>
                <a:gd name="connsiteX34" fmla="*/ 5646 w 24496"/>
                <a:gd name="connsiteY34" fmla="*/ 9713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496" h="37056">
                  <a:moveTo>
                    <a:pt x="12248" y="19402"/>
                  </a:moveTo>
                  <a:cubicBezTo>
                    <a:pt x="9951" y="19402"/>
                    <a:pt x="8141" y="20016"/>
                    <a:pt x="6818" y="21244"/>
                  </a:cubicBezTo>
                  <a:cubicBezTo>
                    <a:pt x="5510" y="22472"/>
                    <a:pt x="4856" y="24163"/>
                    <a:pt x="4856" y="26315"/>
                  </a:cubicBezTo>
                  <a:cubicBezTo>
                    <a:pt x="4856" y="28468"/>
                    <a:pt x="5510" y="30159"/>
                    <a:pt x="6818" y="31387"/>
                  </a:cubicBezTo>
                  <a:cubicBezTo>
                    <a:pt x="8141" y="32615"/>
                    <a:pt x="9951" y="33229"/>
                    <a:pt x="12248" y="33229"/>
                  </a:cubicBezTo>
                  <a:cubicBezTo>
                    <a:pt x="14545" y="33229"/>
                    <a:pt x="16356" y="32615"/>
                    <a:pt x="17679" y="31387"/>
                  </a:cubicBezTo>
                  <a:cubicBezTo>
                    <a:pt x="19002" y="30143"/>
                    <a:pt x="19664" y="28452"/>
                    <a:pt x="19664" y="26315"/>
                  </a:cubicBezTo>
                  <a:cubicBezTo>
                    <a:pt x="19664" y="24163"/>
                    <a:pt x="19002" y="22472"/>
                    <a:pt x="17679" y="21244"/>
                  </a:cubicBezTo>
                  <a:cubicBezTo>
                    <a:pt x="16371" y="20016"/>
                    <a:pt x="14561" y="19402"/>
                    <a:pt x="12248" y="19402"/>
                  </a:cubicBezTo>
                  <a:moveTo>
                    <a:pt x="7416" y="17344"/>
                  </a:moveTo>
                  <a:cubicBezTo>
                    <a:pt x="5342" y="16834"/>
                    <a:pt x="3723" y="15869"/>
                    <a:pt x="2559" y="14450"/>
                  </a:cubicBezTo>
                  <a:cubicBezTo>
                    <a:pt x="1411" y="13031"/>
                    <a:pt x="837" y="11300"/>
                    <a:pt x="837" y="9258"/>
                  </a:cubicBezTo>
                  <a:cubicBezTo>
                    <a:pt x="837" y="6403"/>
                    <a:pt x="1850" y="4147"/>
                    <a:pt x="3875" y="2488"/>
                  </a:cubicBezTo>
                  <a:cubicBezTo>
                    <a:pt x="5917" y="829"/>
                    <a:pt x="8708" y="0"/>
                    <a:pt x="12248" y="0"/>
                  </a:cubicBezTo>
                  <a:cubicBezTo>
                    <a:pt x="15805" y="0"/>
                    <a:pt x="18596" y="829"/>
                    <a:pt x="20621" y="2488"/>
                  </a:cubicBezTo>
                  <a:cubicBezTo>
                    <a:pt x="22647" y="4147"/>
                    <a:pt x="23660" y="6403"/>
                    <a:pt x="23660" y="9258"/>
                  </a:cubicBezTo>
                  <a:cubicBezTo>
                    <a:pt x="23660" y="11300"/>
                    <a:pt x="23077" y="13031"/>
                    <a:pt x="21913" y="14450"/>
                  </a:cubicBezTo>
                  <a:cubicBezTo>
                    <a:pt x="20765" y="15869"/>
                    <a:pt x="19162" y="16834"/>
                    <a:pt x="17105" y="17344"/>
                  </a:cubicBezTo>
                  <a:cubicBezTo>
                    <a:pt x="19434" y="17887"/>
                    <a:pt x="21244" y="18947"/>
                    <a:pt x="22535" y="20526"/>
                  </a:cubicBezTo>
                  <a:cubicBezTo>
                    <a:pt x="23843" y="22105"/>
                    <a:pt x="24497" y="24035"/>
                    <a:pt x="24497" y="26315"/>
                  </a:cubicBezTo>
                  <a:cubicBezTo>
                    <a:pt x="24497" y="29777"/>
                    <a:pt x="23436" y="32432"/>
                    <a:pt x="21315" y="34282"/>
                  </a:cubicBezTo>
                  <a:cubicBezTo>
                    <a:pt x="19210" y="36132"/>
                    <a:pt x="16188" y="37057"/>
                    <a:pt x="12248" y="37057"/>
                  </a:cubicBezTo>
                  <a:cubicBezTo>
                    <a:pt x="8309" y="37057"/>
                    <a:pt x="5278" y="36132"/>
                    <a:pt x="3158" y="34282"/>
                  </a:cubicBezTo>
                  <a:cubicBezTo>
                    <a:pt x="1052" y="32432"/>
                    <a:pt x="0" y="29777"/>
                    <a:pt x="0" y="26315"/>
                  </a:cubicBezTo>
                  <a:cubicBezTo>
                    <a:pt x="0" y="24035"/>
                    <a:pt x="654" y="22105"/>
                    <a:pt x="1961" y="20526"/>
                  </a:cubicBezTo>
                  <a:cubicBezTo>
                    <a:pt x="3269" y="18947"/>
                    <a:pt x="5087" y="17887"/>
                    <a:pt x="7416" y="17344"/>
                  </a:cubicBezTo>
                  <a:moveTo>
                    <a:pt x="5646" y="9713"/>
                  </a:moveTo>
                  <a:cubicBezTo>
                    <a:pt x="5646" y="11563"/>
                    <a:pt x="6220" y="13006"/>
                    <a:pt x="7368" y="14043"/>
                  </a:cubicBezTo>
                  <a:cubicBezTo>
                    <a:pt x="8532" y="15079"/>
                    <a:pt x="10159" y="15598"/>
                    <a:pt x="12248" y="15598"/>
                  </a:cubicBezTo>
                  <a:cubicBezTo>
                    <a:pt x="14322" y="15598"/>
                    <a:pt x="15940" y="15079"/>
                    <a:pt x="17105" y="14043"/>
                  </a:cubicBezTo>
                  <a:cubicBezTo>
                    <a:pt x="18285" y="13006"/>
                    <a:pt x="18875" y="11563"/>
                    <a:pt x="18875" y="9713"/>
                  </a:cubicBezTo>
                  <a:cubicBezTo>
                    <a:pt x="18875" y="7863"/>
                    <a:pt x="18285" y="6419"/>
                    <a:pt x="17105" y="5383"/>
                  </a:cubicBezTo>
                  <a:cubicBezTo>
                    <a:pt x="15940" y="4346"/>
                    <a:pt x="14322" y="3828"/>
                    <a:pt x="12248" y="3828"/>
                  </a:cubicBezTo>
                  <a:cubicBezTo>
                    <a:pt x="10159" y="3828"/>
                    <a:pt x="8532" y="4346"/>
                    <a:pt x="7368" y="5383"/>
                  </a:cubicBezTo>
                  <a:cubicBezTo>
                    <a:pt x="6220" y="6419"/>
                    <a:pt x="5646" y="7863"/>
                    <a:pt x="5646" y="971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836AB675-3E96-9444-96CE-FA52855D3C97}"/>
                </a:ext>
              </a:extLst>
            </p:cNvPr>
            <p:cNvSpPr/>
            <p:nvPr/>
          </p:nvSpPr>
          <p:spPr>
            <a:xfrm>
              <a:off x="4154683" y="4518472"/>
              <a:ext cx="25672" cy="37513"/>
            </a:xfrm>
            <a:custGeom>
              <a:avLst/>
              <a:gdLst>
                <a:gd name="connsiteX0" fmla="*/ 3956 w 25672"/>
                <a:gd name="connsiteY0" fmla="*/ 0 h 37513"/>
                <a:gd name="connsiteX1" fmla="*/ 10789 w 25672"/>
                <a:gd name="connsiteY1" fmla="*/ 1162 h 37513"/>
                <a:gd name="connsiteX2" fmla="*/ 18701 w 25672"/>
                <a:gd name="connsiteY2" fmla="*/ 3735 h 37513"/>
                <a:gd name="connsiteX3" fmla="*/ 25673 w 25672"/>
                <a:gd name="connsiteY3" fmla="*/ 11951 h 37513"/>
                <a:gd name="connsiteX4" fmla="*/ 25617 w 25672"/>
                <a:gd name="connsiteY4" fmla="*/ 13224 h 37513"/>
                <a:gd name="connsiteX5" fmla="*/ 25313 w 25672"/>
                <a:gd name="connsiteY5" fmla="*/ 14746 h 37513"/>
                <a:gd name="connsiteX6" fmla="*/ 24677 w 25672"/>
                <a:gd name="connsiteY6" fmla="*/ 16405 h 37513"/>
                <a:gd name="connsiteX7" fmla="*/ 23487 w 25672"/>
                <a:gd name="connsiteY7" fmla="*/ 17899 h 37513"/>
                <a:gd name="connsiteX8" fmla="*/ 21689 w 25672"/>
                <a:gd name="connsiteY8" fmla="*/ 19033 h 37513"/>
                <a:gd name="connsiteX9" fmla="*/ 25673 w 25672"/>
                <a:gd name="connsiteY9" fmla="*/ 24926 h 37513"/>
                <a:gd name="connsiteX10" fmla="*/ 23902 w 25672"/>
                <a:gd name="connsiteY10" fmla="*/ 30708 h 37513"/>
                <a:gd name="connsiteX11" fmla="*/ 18508 w 25672"/>
                <a:gd name="connsiteY11" fmla="*/ 32976 h 37513"/>
                <a:gd name="connsiteX12" fmla="*/ 14469 w 25672"/>
                <a:gd name="connsiteY12" fmla="*/ 32312 h 37513"/>
                <a:gd name="connsiteX13" fmla="*/ 7082 w 25672"/>
                <a:gd name="connsiteY13" fmla="*/ 29795 h 37513"/>
                <a:gd name="connsiteX14" fmla="*/ 3098 w 25672"/>
                <a:gd name="connsiteY14" fmla="*/ 28771 h 37513"/>
                <a:gd name="connsiteX15" fmla="*/ 2047 w 25672"/>
                <a:gd name="connsiteY15" fmla="*/ 28910 h 37513"/>
                <a:gd name="connsiteX16" fmla="*/ 1494 w 25672"/>
                <a:gd name="connsiteY16" fmla="*/ 29325 h 37513"/>
                <a:gd name="connsiteX17" fmla="*/ 1300 w 25672"/>
                <a:gd name="connsiteY17" fmla="*/ 29739 h 37513"/>
                <a:gd name="connsiteX18" fmla="*/ 1245 w 25672"/>
                <a:gd name="connsiteY18" fmla="*/ 30182 h 37513"/>
                <a:gd name="connsiteX19" fmla="*/ 2932 w 25672"/>
                <a:gd name="connsiteY19" fmla="*/ 33336 h 37513"/>
                <a:gd name="connsiteX20" fmla="*/ 8272 w 25672"/>
                <a:gd name="connsiteY20" fmla="*/ 35909 h 37513"/>
                <a:gd name="connsiteX21" fmla="*/ 9129 w 25672"/>
                <a:gd name="connsiteY21" fmla="*/ 36269 h 37513"/>
                <a:gd name="connsiteX22" fmla="*/ 9295 w 25672"/>
                <a:gd name="connsiteY22" fmla="*/ 36822 h 37513"/>
                <a:gd name="connsiteX23" fmla="*/ 8714 w 25672"/>
                <a:gd name="connsiteY23" fmla="*/ 37513 h 37513"/>
                <a:gd name="connsiteX24" fmla="*/ 7635 w 25672"/>
                <a:gd name="connsiteY24" fmla="*/ 37264 h 37513"/>
                <a:gd name="connsiteX25" fmla="*/ 5450 w 25672"/>
                <a:gd name="connsiteY25" fmla="*/ 36434 h 37513"/>
                <a:gd name="connsiteX26" fmla="*/ 2932 w 25672"/>
                <a:gd name="connsiteY26" fmla="*/ 34996 h 37513"/>
                <a:gd name="connsiteX27" fmla="*/ 858 w 25672"/>
                <a:gd name="connsiteY27" fmla="*/ 32866 h 37513"/>
                <a:gd name="connsiteX28" fmla="*/ 0 w 25672"/>
                <a:gd name="connsiteY28" fmla="*/ 30016 h 37513"/>
                <a:gd name="connsiteX29" fmla="*/ 1356 w 25672"/>
                <a:gd name="connsiteY29" fmla="*/ 26669 h 37513"/>
                <a:gd name="connsiteX30" fmla="*/ 4648 w 25672"/>
                <a:gd name="connsiteY30" fmla="*/ 25369 h 37513"/>
                <a:gd name="connsiteX31" fmla="*/ 5810 w 25672"/>
                <a:gd name="connsiteY31" fmla="*/ 25507 h 37513"/>
                <a:gd name="connsiteX32" fmla="*/ 6778 w 25672"/>
                <a:gd name="connsiteY32" fmla="*/ 25784 h 37513"/>
                <a:gd name="connsiteX33" fmla="*/ 8272 w 25672"/>
                <a:gd name="connsiteY33" fmla="*/ 26337 h 37513"/>
                <a:gd name="connsiteX34" fmla="*/ 15354 w 25672"/>
                <a:gd name="connsiteY34" fmla="*/ 28744 h 37513"/>
                <a:gd name="connsiteX35" fmla="*/ 19255 w 25672"/>
                <a:gd name="connsiteY35" fmla="*/ 29297 h 37513"/>
                <a:gd name="connsiteX36" fmla="*/ 20195 w 25672"/>
                <a:gd name="connsiteY36" fmla="*/ 29269 h 37513"/>
                <a:gd name="connsiteX37" fmla="*/ 21468 w 25672"/>
                <a:gd name="connsiteY37" fmla="*/ 29020 h 37513"/>
                <a:gd name="connsiteX38" fmla="*/ 22906 w 25672"/>
                <a:gd name="connsiteY38" fmla="*/ 28328 h 37513"/>
                <a:gd name="connsiteX39" fmla="*/ 23930 w 25672"/>
                <a:gd name="connsiteY39" fmla="*/ 26973 h 37513"/>
                <a:gd name="connsiteX40" fmla="*/ 24400 w 25672"/>
                <a:gd name="connsiteY40" fmla="*/ 24760 h 37513"/>
                <a:gd name="connsiteX41" fmla="*/ 19642 w 25672"/>
                <a:gd name="connsiteY41" fmla="*/ 19532 h 37513"/>
                <a:gd name="connsiteX42" fmla="*/ 18646 w 25672"/>
                <a:gd name="connsiteY42" fmla="*/ 19586 h 37513"/>
                <a:gd name="connsiteX43" fmla="*/ 14884 w 25672"/>
                <a:gd name="connsiteY43" fmla="*/ 19089 h 37513"/>
                <a:gd name="connsiteX44" fmla="*/ 11204 w 25672"/>
                <a:gd name="connsiteY44" fmla="*/ 18148 h 37513"/>
                <a:gd name="connsiteX45" fmla="*/ 5201 w 25672"/>
                <a:gd name="connsiteY45" fmla="*/ 16654 h 37513"/>
                <a:gd name="connsiteX46" fmla="*/ 2213 w 25672"/>
                <a:gd name="connsiteY46" fmla="*/ 15852 h 37513"/>
                <a:gd name="connsiteX47" fmla="*/ 1024 w 25672"/>
                <a:gd name="connsiteY47" fmla="*/ 14966 h 37513"/>
                <a:gd name="connsiteX48" fmla="*/ 609 w 25672"/>
                <a:gd name="connsiteY48" fmla="*/ 13749 h 37513"/>
                <a:gd name="connsiteX49" fmla="*/ 1024 w 25672"/>
                <a:gd name="connsiteY49" fmla="*/ 12588 h 37513"/>
                <a:gd name="connsiteX50" fmla="*/ 2158 w 25672"/>
                <a:gd name="connsiteY50" fmla="*/ 12117 h 37513"/>
                <a:gd name="connsiteX51" fmla="*/ 2932 w 25672"/>
                <a:gd name="connsiteY51" fmla="*/ 12283 h 37513"/>
                <a:gd name="connsiteX52" fmla="*/ 4454 w 25672"/>
                <a:gd name="connsiteY52" fmla="*/ 12643 h 37513"/>
                <a:gd name="connsiteX53" fmla="*/ 5837 w 25672"/>
                <a:gd name="connsiteY53" fmla="*/ 12975 h 37513"/>
                <a:gd name="connsiteX54" fmla="*/ 15354 w 25672"/>
                <a:gd name="connsiteY54" fmla="*/ 15354 h 37513"/>
                <a:gd name="connsiteX55" fmla="*/ 19476 w 25672"/>
                <a:gd name="connsiteY55" fmla="*/ 15963 h 37513"/>
                <a:gd name="connsiteX56" fmla="*/ 23155 w 25672"/>
                <a:gd name="connsiteY56" fmla="*/ 14884 h 37513"/>
                <a:gd name="connsiteX57" fmla="*/ 24400 w 25672"/>
                <a:gd name="connsiteY57" fmla="*/ 11785 h 37513"/>
                <a:gd name="connsiteX58" fmla="*/ 19421 w 25672"/>
                <a:gd name="connsiteY58" fmla="*/ 5561 h 37513"/>
                <a:gd name="connsiteX59" fmla="*/ 13888 w 25672"/>
                <a:gd name="connsiteY59" fmla="*/ 3458 h 37513"/>
                <a:gd name="connsiteX60" fmla="*/ 9046 w 25672"/>
                <a:gd name="connsiteY60" fmla="*/ 2435 h 37513"/>
                <a:gd name="connsiteX61" fmla="*/ 4233 w 25672"/>
                <a:gd name="connsiteY61" fmla="*/ 4482 h 37513"/>
                <a:gd name="connsiteX62" fmla="*/ 3541 w 25672"/>
                <a:gd name="connsiteY62" fmla="*/ 5118 h 37513"/>
                <a:gd name="connsiteX63" fmla="*/ 2711 w 25672"/>
                <a:gd name="connsiteY63" fmla="*/ 5311 h 37513"/>
                <a:gd name="connsiteX64" fmla="*/ 885 w 25672"/>
                <a:gd name="connsiteY64" fmla="*/ 4426 h 37513"/>
                <a:gd name="connsiteX65" fmla="*/ 0 w 25672"/>
                <a:gd name="connsiteY65" fmla="*/ 2490 h 37513"/>
                <a:gd name="connsiteX66" fmla="*/ 941 w 25672"/>
                <a:gd name="connsiteY66" fmla="*/ 775 h 37513"/>
                <a:gd name="connsiteX67" fmla="*/ 3956 w 25672"/>
                <a:gd name="connsiteY67" fmla="*/ 0 h 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5672" h="37513">
                  <a:moveTo>
                    <a:pt x="3956" y="0"/>
                  </a:moveTo>
                  <a:cubicBezTo>
                    <a:pt x="5376" y="0"/>
                    <a:pt x="7654" y="387"/>
                    <a:pt x="10789" y="1162"/>
                  </a:cubicBezTo>
                  <a:cubicBezTo>
                    <a:pt x="13925" y="1936"/>
                    <a:pt x="16562" y="2794"/>
                    <a:pt x="18701" y="3735"/>
                  </a:cubicBezTo>
                  <a:cubicBezTo>
                    <a:pt x="23349" y="5745"/>
                    <a:pt x="25673" y="8484"/>
                    <a:pt x="25673" y="11951"/>
                  </a:cubicBezTo>
                  <a:cubicBezTo>
                    <a:pt x="25673" y="12376"/>
                    <a:pt x="25654" y="12800"/>
                    <a:pt x="25617" y="13224"/>
                  </a:cubicBezTo>
                  <a:cubicBezTo>
                    <a:pt x="25581" y="13629"/>
                    <a:pt x="25479" y="14137"/>
                    <a:pt x="25313" y="14746"/>
                  </a:cubicBezTo>
                  <a:cubicBezTo>
                    <a:pt x="25147" y="15354"/>
                    <a:pt x="24935" y="15907"/>
                    <a:pt x="24677" y="16405"/>
                  </a:cubicBezTo>
                  <a:cubicBezTo>
                    <a:pt x="24400" y="16903"/>
                    <a:pt x="24004" y="17401"/>
                    <a:pt x="23487" y="17899"/>
                  </a:cubicBezTo>
                  <a:cubicBezTo>
                    <a:pt x="22971" y="18379"/>
                    <a:pt x="22371" y="18757"/>
                    <a:pt x="21689" y="19033"/>
                  </a:cubicBezTo>
                  <a:cubicBezTo>
                    <a:pt x="24345" y="20564"/>
                    <a:pt x="25673" y="22529"/>
                    <a:pt x="25673" y="24926"/>
                  </a:cubicBezTo>
                  <a:cubicBezTo>
                    <a:pt x="25673" y="27250"/>
                    <a:pt x="25083" y="29177"/>
                    <a:pt x="23902" y="30708"/>
                  </a:cubicBezTo>
                  <a:cubicBezTo>
                    <a:pt x="22722" y="32220"/>
                    <a:pt x="20924" y="32976"/>
                    <a:pt x="18508" y="32976"/>
                  </a:cubicBezTo>
                  <a:cubicBezTo>
                    <a:pt x="17420" y="32976"/>
                    <a:pt x="16073" y="32755"/>
                    <a:pt x="14469" y="32312"/>
                  </a:cubicBezTo>
                  <a:cubicBezTo>
                    <a:pt x="12864" y="31870"/>
                    <a:pt x="10402" y="31031"/>
                    <a:pt x="7082" y="29795"/>
                  </a:cubicBezTo>
                  <a:cubicBezTo>
                    <a:pt x="5367" y="29113"/>
                    <a:pt x="4039" y="28771"/>
                    <a:pt x="3098" y="28771"/>
                  </a:cubicBezTo>
                  <a:cubicBezTo>
                    <a:pt x="2674" y="28771"/>
                    <a:pt x="2324" y="28817"/>
                    <a:pt x="2047" y="28910"/>
                  </a:cubicBezTo>
                  <a:cubicBezTo>
                    <a:pt x="1771" y="29002"/>
                    <a:pt x="1586" y="29140"/>
                    <a:pt x="1494" y="29325"/>
                  </a:cubicBezTo>
                  <a:cubicBezTo>
                    <a:pt x="1383" y="29491"/>
                    <a:pt x="1319" y="29629"/>
                    <a:pt x="1300" y="29739"/>
                  </a:cubicBezTo>
                  <a:cubicBezTo>
                    <a:pt x="1263" y="29850"/>
                    <a:pt x="1245" y="29998"/>
                    <a:pt x="1245" y="30182"/>
                  </a:cubicBezTo>
                  <a:cubicBezTo>
                    <a:pt x="1245" y="31289"/>
                    <a:pt x="1807" y="32340"/>
                    <a:pt x="2932" y="33336"/>
                  </a:cubicBezTo>
                  <a:cubicBezTo>
                    <a:pt x="4039" y="34332"/>
                    <a:pt x="5819" y="35190"/>
                    <a:pt x="8272" y="35909"/>
                  </a:cubicBezTo>
                  <a:cubicBezTo>
                    <a:pt x="8733" y="36057"/>
                    <a:pt x="9019" y="36176"/>
                    <a:pt x="9129" y="36269"/>
                  </a:cubicBezTo>
                  <a:cubicBezTo>
                    <a:pt x="9240" y="36361"/>
                    <a:pt x="9295" y="36545"/>
                    <a:pt x="9295" y="36822"/>
                  </a:cubicBezTo>
                  <a:cubicBezTo>
                    <a:pt x="9277" y="37283"/>
                    <a:pt x="9083" y="37513"/>
                    <a:pt x="8714" y="37513"/>
                  </a:cubicBezTo>
                  <a:cubicBezTo>
                    <a:pt x="8567" y="37513"/>
                    <a:pt x="8207" y="37430"/>
                    <a:pt x="7635" y="37264"/>
                  </a:cubicBezTo>
                  <a:cubicBezTo>
                    <a:pt x="7045" y="37098"/>
                    <a:pt x="6317" y="36822"/>
                    <a:pt x="5450" y="36434"/>
                  </a:cubicBezTo>
                  <a:cubicBezTo>
                    <a:pt x="4565" y="36029"/>
                    <a:pt x="3726" y="35549"/>
                    <a:pt x="2932" y="34996"/>
                  </a:cubicBezTo>
                  <a:cubicBezTo>
                    <a:pt x="2121" y="34443"/>
                    <a:pt x="1429" y="33733"/>
                    <a:pt x="858" y="32866"/>
                  </a:cubicBezTo>
                  <a:cubicBezTo>
                    <a:pt x="286" y="31980"/>
                    <a:pt x="0" y="31030"/>
                    <a:pt x="0" y="30016"/>
                  </a:cubicBezTo>
                  <a:cubicBezTo>
                    <a:pt x="0" y="28652"/>
                    <a:pt x="452" y="27535"/>
                    <a:pt x="1356" y="26669"/>
                  </a:cubicBezTo>
                  <a:cubicBezTo>
                    <a:pt x="2259" y="25802"/>
                    <a:pt x="3357" y="25369"/>
                    <a:pt x="4648" y="25369"/>
                  </a:cubicBezTo>
                  <a:cubicBezTo>
                    <a:pt x="5017" y="25369"/>
                    <a:pt x="5404" y="25415"/>
                    <a:pt x="5810" y="25507"/>
                  </a:cubicBezTo>
                  <a:cubicBezTo>
                    <a:pt x="6197" y="25599"/>
                    <a:pt x="6520" y="25691"/>
                    <a:pt x="6778" y="25784"/>
                  </a:cubicBezTo>
                  <a:cubicBezTo>
                    <a:pt x="7018" y="25858"/>
                    <a:pt x="7516" y="26042"/>
                    <a:pt x="8272" y="26337"/>
                  </a:cubicBezTo>
                  <a:cubicBezTo>
                    <a:pt x="11462" y="27554"/>
                    <a:pt x="13823" y="28356"/>
                    <a:pt x="15354" y="28744"/>
                  </a:cubicBezTo>
                  <a:cubicBezTo>
                    <a:pt x="16885" y="29113"/>
                    <a:pt x="18185" y="29297"/>
                    <a:pt x="19255" y="29297"/>
                  </a:cubicBezTo>
                  <a:cubicBezTo>
                    <a:pt x="19605" y="29297"/>
                    <a:pt x="19919" y="29288"/>
                    <a:pt x="20195" y="29269"/>
                  </a:cubicBezTo>
                  <a:cubicBezTo>
                    <a:pt x="20472" y="29251"/>
                    <a:pt x="20896" y="29168"/>
                    <a:pt x="21468" y="29020"/>
                  </a:cubicBezTo>
                  <a:cubicBezTo>
                    <a:pt x="22040" y="28854"/>
                    <a:pt x="22519" y="28624"/>
                    <a:pt x="22906" y="28328"/>
                  </a:cubicBezTo>
                  <a:cubicBezTo>
                    <a:pt x="23275" y="28034"/>
                    <a:pt x="23616" y="27582"/>
                    <a:pt x="23930" y="26973"/>
                  </a:cubicBezTo>
                  <a:cubicBezTo>
                    <a:pt x="24243" y="26346"/>
                    <a:pt x="24400" y="25608"/>
                    <a:pt x="24400" y="24760"/>
                  </a:cubicBezTo>
                  <a:cubicBezTo>
                    <a:pt x="24400" y="22639"/>
                    <a:pt x="22814" y="20896"/>
                    <a:pt x="19642" y="19532"/>
                  </a:cubicBezTo>
                  <a:cubicBezTo>
                    <a:pt x="19457" y="19568"/>
                    <a:pt x="19126" y="19586"/>
                    <a:pt x="18646" y="19586"/>
                  </a:cubicBezTo>
                  <a:cubicBezTo>
                    <a:pt x="17576" y="19586"/>
                    <a:pt x="16322" y="19421"/>
                    <a:pt x="14884" y="19089"/>
                  </a:cubicBezTo>
                  <a:cubicBezTo>
                    <a:pt x="14552" y="18996"/>
                    <a:pt x="13325" y="18683"/>
                    <a:pt x="11204" y="18148"/>
                  </a:cubicBezTo>
                  <a:cubicBezTo>
                    <a:pt x="9065" y="17613"/>
                    <a:pt x="7064" y="17116"/>
                    <a:pt x="5201" y="16654"/>
                  </a:cubicBezTo>
                  <a:cubicBezTo>
                    <a:pt x="3320" y="16175"/>
                    <a:pt x="2324" y="15907"/>
                    <a:pt x="2213" y="15852"/>
                  </a:cubicBezTo>
                  <a:cubicBezTo>
                    <a:pt x="1697" y="15667"/>
                    <a:pt x="1300" y="15372"/>
                    <a:pt x="1024" y="14966"/>
                  </a:cubicBezTo>
                  <a:cubicBezTo>
                    <a:pt x="747" y="14561"/>
                    <a:pt x="609" y="14155"/>
                    <a:pt x="609" y="13749"/>
                  </a:cubicBezTo>
                  <a:cubicBezTo>
                    <a:pt x="609" y="13288"/>
                    <a:pt x="747" y="12901"/>
                    <a:pt x="1024" y="12588"/>
                  </a:cubicBezTo>
                  <a:cubicBezTo>
                    <a:pt x="1300" y="12274"/>
                    <a:pt x="1678" y="12117"/>
                    <a:pt x="2158" y="12117"/>
                  </a:cubicBezTo>
                  <a:cubicBezTo>
                    <a:pt x="2250" y="12117"/>
                    <a:pt x="2508" y="12173"/>
                    <a:pt x="2932" y="12283"/>
                  </a:cubicBezTo>
                  <a:cubicBezTo>
                    <a:pt x="3338" y="12376"/>
                    <a:pt x="3845" y="12496"/>
                    <a:pt x="4454" y="12643"/>
                  </a:cubicBezTo>
                  <a:cubicBezTo>
                    <a:pt x="5063" y="12790"/>
                    <a:pt x="5524" y="12901"/>
                    <a:pt x="5837" y="12975"/>
                  </a:cubicBezTo>
                  <a:lnTo>
                    <a:pt x="15354" y="15354"/>
                  </a:lnTo>
                  <a:cubicBezTo>
                    <a:pt x="16829" y="15760"/>
                    <a:pt x="18203" y="15963"/>
                    <a:pt x="19476" y="15963"/>
                  </a:cubicBezTo>
                  <a:cubicBezTo>
                    <a:pt x="21081" y="15963"/>
                    <a:pt x="22307" y="15603"/>
                    <a:pt x="23155" y="14884"/>
                  </a:cubicBezTo>
                  <a:cubicBezTo>
                    <a:pt x="23985" y="14165"/>
                    <a:pt x="24400" y="13132"/>
                    <a:pt x="24400" y="11785"/>
                  </a:cubicBezTo>
                  <a:cubicBezTo>
                    <a:pt x="24400" y="9258"/>
                    <a:pt x="22740" y="7184"/>
                    <a:pt x="19421" y="5561"/>
                  </a:cubicBezTo>
                  <a:cubicBezTo>
                    <a:pt x="17982" y="4823"/>
                    <a:pt x="16138" y="4122"/>
                    <a:pt x="13888" y="3458"/>
                  </a:cubicBezTo>
                  <a:cubicBezTo>
                    <a:pt x="11638" y="2776"/>
                    <a:pt x="10024" y="2435"/>
                    <a:pt x="9046" y="2435"/>
                  </a:cubicBezTo>
                  <a:cubicBezTo>
                    <a:pt x="7202" y="2435"/>
                    <a:pt x="5597" y="3117"/>
                    <a:pt x="4233" y="4482"/>
                  </a:cubicBezTo>
                  <a:cubicBezTo>
                    <a:pt x="3975" y="4777"/>
                    <a:pt x="3744" y="4989"/>
                    <a:pt x="3541" y="5118"/>
                  </a:cubicBezTo>
                  <a:cubicBezTo>
                    <a:pt x="3320" y="5247"/>
                    <a:pt x="3043" y="5311"/>
                    <a:pt x="2711" y="5311"/>
                  </a:cubicBezTo>
                  <a:cubicBezTo>
                    <a:pt x="2084" y="5311"/>
                    <a:pt x="1475" y="5016"/>
                    <a:pt x="885" y="4426"/>
                  </a:cubicBezTo>
                  <a:cubicBezTo>
                    <a:pt x="295" y="3836"/>
                    <a:pt x="0" y="3191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49" y="258"/>
                    <a:pt x="2554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A36DB142-B721-FA11-7D61-3B60B8E25EB6}"/>
                </a:ext>
              </a:extLst>
            </p:cNvPr>
            <p:cNvSpPr/>
            <p:nvPr/>
          </p:nvSpPr>
          <p:spPr>
            <a:xfrm>
              <a:off x="4137227" y="4497235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B9A958D1-E961-2600-E855-5608A170AE80}"/>
                </a:ext>
              </a:extLst>
            </p:cNvPr>
            <p:cNvSpPr/>
            <p:nvPr/>
          </p:nvSpPr>
          <p:spPr>
            <a:xfrm>
              <a:off x="4154683" y="4467784"/>
              <a:ext cx="25672" cy="24013"/>
            </a:xfrm>
            <a:custGeom>
              <a:avLst/>
              <a:gdLst>
                <a:gd name="connsiteX0" fmla="*/ 553 w 25672"/>
                <a:gd name="connsiteY0" fmla="*/ 0 h 24013"/>
                <a:gd name="connsiteX1" fmla="*/ 1577 w 25672"/>
                <a:gd name="connsiteY1" fmla="*/ 471 h 24013"/>
                <a:gd name="connsiteX2" fmla="*/ 4399 w 25672"/>
                <a:gd name="connsiteY2" fmla="*/ 2545 h 24013"/>
                <a:gd name="connsiteX3" fmla="*/ 8770 w 25672"/>
                <a:gd name="connsiteY3" fmla="*/ 6612 h 24013"/>
                <a:gd name="connsiteX4" fmla="*/ 10955 w 25672"/>
                <a:gd name="connsiteY4" fmla="*/ 8908 h 24013"/>
                <a:gd name="connsiteX5" fmla="*/ 13058 w 25672"/>
                <a:gd name="connsiteY5" fmla="*/ 11232 h 24013"/>
                <a:gd name="connsiteX6" fmla="*/ 13888 w 25672"/>
                <a:gd name="connsiteY6" fmla="*/ 12173 h 24013"/>
                <a:gd name="connsiteX7" fmla="*/ 20334 w 25672"/>
                <a:gd name="connsiteY7" fmla="*/ 18923 h 24013"/>
                <a:gd name="connsiteX8" fmla="*/ 20223 w 25672"/>
                <a:gd name="connsiteY8" fmla="*/ 18314 h 24013"/>
                <a:gd name="connsiteX9" fmla="*/ 20168 w 25672"/>
                <a:gd name="connsiteY9" fmla="*/ 17650 h 24013"/>
                <a:gd name="connsiteX10" fmla="*/ 20168 w 25672"/>
                <a:gd name="connsiteY10" fmla="*/ 17374 h 24013"/>
                <a:gd name="connsiteX11" fmla="*/ 21136 w 25672"/>
                <a:gd name="connsiteY11" fmla="*/ 13417 h 24013"/>
                <a:gd name="connsiteX12" fmla="*/ 21855 w 25672"/>
                <a:gd name="connsiteY12" fmla="*/ 10070 h 24013"/>
                <a:gd name="connsiteX13" fmla="*/ 21468 w 25672"/>
                <a:gd name="connsiteY13" fmla="*/ 7746 h 24013"/>
                <a:gd name="connsiteX14" fmla="*/ 19946 w 25672"/>
                <a:gd name="connsiteY14" fmla="*/ 5201 h 24013"/>
                <a:gd name="connsiteX15" fmla="*/ 17097 w 25672"/>
                <a:gd name="connsiteY15" fmla="*/ 3265 h 24013"/>
                <a:gd name="connsiteX16" fmla="*/ 16737 w 25672"/>
                <a:gd name="connsiteY16" fmla="*/ 3099 h 24013"/>
                <a:gd name="connsiteX17" fmla="*/ 16516 w 25672"/>
                <a:gd name="connsiteY17" fmla="*/ 2877 h 24013"/>
                <a:gd name="connsiteX18" fmla="*/ 16377 w 25672"/>
                <a:gd name="connsiteY18" fmla="*/ 2490 h 24013"/>
                <a:gd name="connsiteX19" fmla="*/ 16543 w 25672"/>
                <a:gd name="connsiteY19" fmla="*/ 1992 h 24013"/>
                <a:gd name="connsiteX20" fmla="*/ 16931 w 25672"/>
                <a:gd name="connsiteY20" fmla="*/ 1798 h 24013"/>
                <a:gd name="connsiteX21" fmla="*/ 18425 w 25672"/>
                <a:gd name="connsiteY21" fmla="*/ 2186 h 24013"/>
                <a:gd name="connsiteX22" fmla="*/ 20666 w 25672"/>
                <a:gd name="connsiteY22" fmla="*/ 3347 h 24013"/>
                <a:gd name="connsiteX23" fmla="*/ 23045 w 25672"/>
                <a:gd name="connsiteY23" fmla="*/ 5146 h 24013"/>
                <a:gd name="connsiteX24" fmla="*/ 24926 w 25672"/>
                <a:gd name="connsiteY24" fmla="*/ 7635 h 24013"/>
                <a:gd name="connsiteX25" fmla="*/ 25673 w 25672"/>
                <a:gd name="connsiteY25" fmla="*/ 10706 h 24013"/>
                <a:gd name="connsiteX26" fmla="*/ 25120 w 25672"/>
                <a:gd name="connsiteY26" fmla="*/ 12670 h 24013"/>
                <a:gd name="connsiteX27" fmla="*/ 23570 w 25672"/>
                <a:gd name="connsiteY27" fmla="*/ 14330 h 24013"/>
                <a:gd name="connsiteX28" fmla="*/ 21855 w 25672"/>
                <a:gd name="connsiteY28" fmla="*/ 16073 h 24013"/>
                <a:gd name="connsiteX29" fmla="*/ 21412 w 25672"/>
                <a:gd name="connsiteY29" fmla="*/ 17622 h 24013"/>
                <a:gd name="connsiteX30" fmla="*/ 24926 w 25672"/>
                <a:gd name="connsiteY30" fmla="*/ 22436 h 24013"/>
                <a:gd name="connsiteX31" fmla="*/ 25535 w 25672"/>
                <a:gd name="connsiteY31" fmla="*/ 22851 h 24013"/>
                <a:gd name="connsiteX32" fmla="*/ 25673 w 25672"/>
                <a:gd name="connsiteY32" fmla="*/ 23321 h 24013"/>
                <a:gd name="connsiteX33" fmla="*/ 25092 w 25672"/>
                <a:gd name="connsiteY33" fmla="*/ 24013 h 24013"/>
                <a:gd name="connsiteX34" fmla="*/ 23902 w 25672"/>
                <a:gd name="connsiteY34" fmla="*/ 23404 h 24013"/>
                <a:gd name="connsiteX35" fmla="*/ 21163 w 25672"/>
                <a:gd name="connsiteY35" fmla="*/ 21358 h 24013"/>
                <a:gd name="connsiteX36" fmla="*/ 17678 w 25672"/>
                <a:gd name="connsiteY36" fmla="*/ 18176 h 24013"/>
                <a:gd name="connsiteX37" fmla="*/ 12919 w 25672"/>
                <a:gd name="connsiteY37" fmla="*/ 13086 h 24013"/>
                <a:gd name="connsiteX38" fmla="*/ 5478 w 25672"/>
                <a:gd name="connsiteY38" fmla="*/ 5201 h 24013"/>
                <a:gd name="connsiteX39" fmla="*/ 5450 w 25672"/>
                <a:gd name="connsiteY39" fmla="*/ 6556 h 24013"/>
                <a:gd name="connsiteX40" fmla="*/ 5256 w 25672"/>
                <a:gd name="connsiteY40" fmla="*/ 7719 h 24013"/>
                <a:gd name="connsiteX41" fmla="*/ 4648 w 25672"/>
                <a:gd name="connsiteY41" fmla="*/ 9572 h 24013"/>
                <a:gd name="connsiteX42" fmla="*/ 3790 w 25672"/>
                <a:gd name="connsiteY42" fmla="*/ 13141 h 24013"/>
                <a:gd name="connsiteX43" fmla="*/ 3818 w 25672"/>
                <a:gd name="connsiteY43" fmla="*/ 13722 h 24013"/>
                <a:gd name="connsiteX44" fmla="*/ 3984 w 25672"/>
                <a:gd name="connsiteY44" fmla="*/ 14718 h 24013"/>
                <a:gd name="connsiteX45" fmla="*/ 4399 w 25672"/>
                <a:gd name="connsiteY45" fmla="*/ 15935 h 24013"/>
                <a:gd name="connsiteX46" fmla="*/ 5201 w 25672"/>
                <a:gd name="connsiteY46" fmla="*/ 17069 h 24013"/>
                <a:gd name="connsiteX47" fmla="*/ 6446 w 25672"/>
                <a:gd name="connsiteY47" fmla="*/ 17955 h 24013"/>
                <a:gd name="connsiteX48" fmla="*/ 6778 w 25672"/>
                <a:gd name="connsiteY48" fmla="*/ 18093 h 24013"/>
                <a:gd name="connsiteX49" fmla="*/ 6999 w 25672"/>
                <a:gd name="connsiteY49" fmla="*/ 18314 h 24013"/>
                <a:gd name="connsiteX50" fmla="*/ 7082 w 25672"/>
                <a:gd name="connsiteY50" fmla="*/ 18674 h 24013"/>
                <a:gd name="connsiteX51" fmla="*/ 6889 w 25672"/>
                <a:gd name="connsiteY51" fmla="*/ 19200 h 24013"/>
                <a:gd name="connsiteX52" fmla="*/ 6446 w 25672"/>
                <a:gd name="connsiteY52" fmla="*/ 19366 h 24013"/>
                <a:gd name="connsiteX53" fmla="*/ 4924 w 25672"/>
                <a:gd name="connsiteY53" fmla="*/ 18867 h 24013"/>
                <a:gd name="connsiteX54" fmla="*/ 2794 w 25672"/>
                <a:gd name="connsiteY54" fmla="*/ 17540 h 24013"/>
                <a:gd name="connsiteX55" fmla="*/ 830 w 25672"/>
                <a:gd name="connsiteY55" fmla="*/ 15354 h 24013"/>
                <a:gd name="connsiteX56" fmla="*/ 0 w 25672"/>
                <a:gd name="connsiteY56" fmla="*/ 12504 h 24013"/>
                <a:gd name="connsiteX57" fmla="*/ 387 w 25672"/>
                <a:gd name="connsiteY57" fmla="*/ 10872 h 24013"/>
                <a:gd name="connsiteX58" fmla="*/ 1190 w 25672"/>
                <a:gd name="connsiteY58" fmla="*/ 9711 h 24013"/>
                <a:gd name="connsiteX59" fmla="*/ 2435 w 25672"/>
                <a:gd name="connsiteY59" fmla="*/ 8604 h 24013"/>
                <a:gd name="connsiteX60" fmla="*/ 3375 w 25672"/>
                <a:gd name="connsiteY60" fmla="*/ 7746 h 24013"/>
                <a:gd name="connsiteX61" fmla="*/ 3956 w 25672"/>
                <a:gd name="connsiteY61" fmla="*/ 6916 h 24013"/>
                <a:gd name="connsiteX62" fmla="*/ 4233 w 25672"/>
                <a:gd name="connsiteY62" fmla="*/ 5699 h 24013"/>
                <a:gd name="connsiteX63" fmla="*/ 3430 w 25672"/>
                <a:gd name="connsiteY63" fmla="*/ 3680 h 24013"/>
                <a:gd name="connsiteX64" fmla="*/ 609 w 25672"/>
                <a:gd name="connsiteY64" fmla="*/ 1466 h 24013"/>
                <a:gd name="connsiteX65" fmla="*/ 0 w 25672"/>
                <a:gd name="connsiteY65" fmla="*/ 609 h 24013"/>
                <a:gd name="connsiteX66" fmla="*/ 553 w 25672"/>
                <a:gd name="connsiteY6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3">
                  <a:moveTo>
                    <a:pt x="553" y="0"/>
                  </a:moveTo>
                  <a:cubicBezTo>
                    <a:pt x="682" y="0"/>
                    <a:pt x="1024" y="157"/>
                    <a:pt x="1577" y="471"/>
                  </a:cubicBezTo>
                  <a:cubicBezTo>
                    <a:pt x="2112" y="765"/>
                    <a:pt x="3052" y="1457"/>
                    <a:pt x="4399" y="2545"/>
                  </a:cubicBezTo>
                  <a:cubicBezTo>
                    <a:pt x="5745" y="3634"/>
                    <a:pt x="7202" y="4989"/>
                    <a:pt x="8770" y="6612"/>
                  </a:cubicBezTo>
                  <a:cubicBezTo>
                    <a:pt x="9378" y="7221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3"/>
                  </a:lnTo>
                  <a:cubicBezTo>
                    <a:pt x="15916" y="14570"/>
                    <a:pt x="18065" y="16820"/>
                    <a:pt x="20334" y="18923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5"/>
                    <a:pt x="20168" y="17650"/>
                  </a:cubicBezTo>
                  <a:lnTo>
                    <a:pt x="20168" y="17374"/>
                  </a:lnTo>
                  <a:cubicBezTo>
                    <a:pt x="20168" y="16415"/>
                    <a:pt x="20490" y="15096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3"/>
                    <a:pt x="21726" y="8558"/>
                    <a:pt x="21468" y="7746"/>
                  </a:cubicBezTo>
                  <a:cubicBezTo>
                    <a:pt x="21210" y="6935"/>
                    <a:pt x="20702" y="6086"/>
                    <a:pt x="19946" y="5201"/>
                  </a:cubicBezTo>
                  <a:cubicBezTo>
                    <a:pt x="19190" y="4316"/>
                    <a:pt x="18240" y="3670"/>
                    <a:pt x="17097" y="3265"/>
                  </a:cubicBezTo>
                  <a:cubicBezTo>
                    <a:pt x="16912" y="3191"/>
                    <a:pt x="16792" y="3136"/>
                    <a:pt x="16737" y="3099"/>
                  </a:cubicBezTo>
                  <a:cubicBezTo>
                    <a:pt x="16663" y="3061"/>
                    <a:pt x="16590" y="2988"/>
                    <a:pt x="16516" y="2877"/>
                  </a:cubicBezTo>
                  <a:cubicBezTo>
                    <a:pt x="16424" y="2767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2"/>
                  </a:cubicBezTo>
                  <a:cubicBezTo>
                    <a:pt x="16654" y="1863"/>
                    <a:pt x="16783" y="1798"/>
                    <a:pt x="16931" y="1798"/>
                  </a:cubicBezTo>
                  <a:cubicBezTo>
                    <a:pt x="17263" y="1798"/>
                    <a:pt x="17761" y="1928"/>
                    <a:pt x="18425" y="2186"/>
                  </a:cubicBezTo>
                  <a:cubicBezTo>
                    <a:pt x="19089" y="2425"/>
                    <a:pt x="19836" y="2813"/>
                    <a:pt x="20666" y="3347"/>
                  </a:cubicBezTo>
                  <a:cubicBezTo>
                    <a:pt x="21495" y="3864"/>
                    <a:pt x="22288" y="4463"/>
                    <a:pt x="23045" y="5146"/>
                  </a:cubicBezTo>
                  <a:cubicBezTo>
                    <a:pt x="23782" y="5810"/>
                    <a:pt x="24409" y="6640"/>
                    <a:pt x="24926" y="7635"/>
                  </a:cubicBezTo>
                  <a:cubicBezTo>
                    <a:pt x="25424" y="8632"/>
                    <a:pt x="25673" y="9655"/>
                    <a:pt x="25673" y="10706"/>
                  </a:cubicBezTo>
                  <a:cubicBezTo>
                    <a:pt x="25673" y="11463"/>
                    <a:pt x="25488" y="12117"/>
                    <a:pt x="25120" y="12670"/>
                  </a:cubicBezTo>
                  <a:cubicBezTo>
                    <a:pt x="24769" y="13224"/>
                    <a:pt x="24253" y="13777"/>
                    <a:pt x="23570" y="14330"/>
                  </a:cubicBezTo>
                  <a:cubicBezTo>
                    <a:pt x="22703" y="15087"/>
                    <a:pt x="22132" y="15667"/>
                    <a:pt x="21855" y="16073"/>
                  </a:cubicBezTo>
                  <a:cubicBezTo>
                    <a:pt x="21560" y="16479"/>
                    <a:pt x="21412" y="16996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1"/>
                    <a:pt x="25535" y="22851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8"/>
                  </a:cubicBezTo>
                  <a:cubicBezTo>
                    <a:pt x="20002" y="20398"/>
                    <a:pt x="18840" y="19338"/>
                    <a:pt x="17678" y="18176"/>
                  </a:cubicBezTo>
                  <a:lnTo>
                    <a:pt x="12919" y="13086"/>
                  </a:lnTo>
                  <a:cubicBezTo>
                    <a:pt x="9747" y="9323"/>
                    <a:pt x="7267" y="6695"/>
                    <a:pt x="5478" y="5201"/>
                  </a:cubicBezTo>
                  <a:cubicBezTo>
                    <a:pt x="5478" y="5828"/>
                    <a:pt x="5468" y="6280"/>
                    <a:pt x="5450" y="6556"/>
                  </a:cubicBezTo>
                  <a:cubicBezTo>
                    <a:pt x="5431" y="6814"/>
                    <a:pt x="5367" y="7202"/>
                    <a:pt x="5256" y="7719"/>
                  </a:cubicBezTo>
                  <a:cubicBezTo>
                    <a:pt x="5127" y="8235"/>
                    <a:pt x="4924" y="8853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9"/>
                    <a:pt x="3818" y="13722"/>
                  </a:cubicBezTo>
                  <a:cubicBezTo>
                    <a:pt x="3836" y="13925"/>
                    <a:pt x="3892" y="14257"/>
                    <a:pt x="3984" y="14718"/>
                  </a:cubicBezTo>
                  <a:cubicBezTo>
                    <a:pt x="4076" y="15160"/>
                    <a:pt x="4214" y="15566"/>
                    <a:pt x="4399" y="15935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5"/>
                  </a:cubicBezTo>
                  <a:cubicBezTo>
                    <a:pt x="6593" y="18010"/>
                    <a:pt x="6704" y="18056"/>
                    <a:pt x="6778" y="18093"/>
                  </a:cubicBezTo>
                  <a:cubicBezTo>
                    <a:pt x="6852" y="18130"/>
                    <a:pt x="6925" y="18204"/>
                    <a:pt x="6999" y="18314"/>
                  </a:cubicBezTo>
                  <a:cubicBezTo>
                    <a:pt x="7055" y="18406"/>
                    <a:pt x="7082" y="18526"/>
                    <a:pt x="7082" y="18674"/>
                  </a:cubicBezTo>
                  <a:cubicBezTo>
                    <a:pt x="7082" y="18895"/>
                    <a:pt x="7018" y="19070"/>
                    <a:pt x="6889" y="19200"/>
                  </a:cubicBezTo>
                  <a:cubicBezTo>
                    <a:pt x="6759" y="19310"/>
                    <a:pt x="6612" y="19366"/>
                    <a:pt x="6446" y="19366"/>
                  </a:cubicBezTo>
                  <a:cubicBezTo>
                    <a:pt x="6114" y="19366"/>
                    <a:pt x="5607" y="19200"/>
                    <a:pt x="4924" y="18867"/>
                  </a:cubicBezTo>
                  <a:cubicBezTo>
                    <a:pt x="4242" y="18535"/>
                    <a:pt x="3532" y="18093"/>
                    <a:pt x="2794" y="17540"/>
                  </a:cubicBezTo>
                  <a:cubicBezTo>
                    <a:pt x="2038" y="16986"/>
                    <a:pt x="1383" y="16258"/>
                    <a:pt x="830" y="15354"/>
                  </a:cubicBezTo>
                  <a:cubicBezTo>
                    <a:pt x="277" y="14450"/>
                    <a:pt x="0" y="13501"/>
                    <a:pt x="0" y="12504"/>
                  </a:cubicBezTo>
                  <a:cubicBezTo>
                    <a:pt x="0" y="11915"/>
                    <a:pt x="129" y="11370"/>
                    <a:pt x="387" y="10872"/>
                  </a:cubicBezTo>
                  <a:cubicBezTo>
                    <a:pt x="646" y="10356"/>
                    <a:pt x="913" y="9969"/>
                    <a:pt x="1190" y="9711"/>
                  </a:cubicBezTo>
                  <a:cubicBezTo>
                    <a:pt x="1448" y="9434"/>
                    <a:pt x="1863" y="9065"/>
                    <a:pt x="2435" y="8604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1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80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5"/>
                    <a:pt x="0" y="959"/>
                    <a:pt x="0" y="609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4C53F71A-792C-F8A1-D23C-F3FD5801E285}"/>
                </a:ext>
              </a:extLst>
            </p:cNvPr>
            <p:cNvSpPr/>
            <p:nvPr/>
          </p:nvSpPr>
          <p:spPr>
            <a:xfrm>
              <a:off x="4137227" y="4449171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2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1"/>
                    <a:pt x="55467" y="10762"/>
                  </a:cubicBezTo>
                  <a:cubicBezTo>
                    <a:pt x="56261" y="11702"/>
                    <a:pt x="56657" y="12311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B687F053-E438-33D0-D5F7-90847BB4F38B}"/>
              </a:ext>
            </a:extLst>
          </p:cNvPr>
          <p:cNvGrpSpPr/>
          <p:nvPr/>
        </p:nvGrpSpPr>
        <p:grpSpPr>
          <a:xfrm>
            <a:off x="4625847" y="4128221"/>
            <a:ext cx="574182" cy="740098"/>
            <a:chOff x="4625847" y="4128221"/>
            <a:chExt cx="574182" cy="740098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D06C2C88-6757-0356-BE99-4C516DA05F5F}"/>
                </a:ext>
              </a:extLst>
            </p:cNvPr>
            <p:cNvSpPr/>
            <p:nvPr/>
          </p:nvSpPr>
          <p:spPr>
            <a:xfrm>
              <a:off x="4625847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6E8956A1-02A3-4963-4CAC-E994849A5798}"/>
                </a:ext>
              </a:extLst>
            </p:cNvPr>
            <p:cNvSpPr/>
            <p:nvPr/>
          </p:nvSpPr>
          <p:spPr>
            <a:xfrm>
              <a:off x="5199439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6EC382BB-1D0D-DBFC-066B-954288D917B5}"/>
                </a:ext>
              </a:extLst>
            </p:cNvPr>
            <p:cNvSpPr/>
            <p:nvPr/>
          </p:nvSpPr>
          <p:spPr>
            <a:xfrm>
              <a:off x="4625847" y="4128221"/>
              <a:ext cx="573591" cy="740098"/>
            </a:xfrm>
            <a:custGeom>
              <a:avLst/>
              <a:gdLst>
                <a:gd name="connsiteX0" fmla="*/ 0 w 573591"/>
                <a:gd name="connsiteY0" fmla="*/ 740099 h 740098"/>
                <a:gd name="connsiteX1" fmla="*/ 0 w 573591"/>
                <a:gd name="connsiteY1" fmla="*/ 0 h 740098"/>
                <a:gd name="connsiteX2" fmla="*/ 573592 w 573591"/>
                <a:gd name="connsiteY2" fmla="*/ 0 h 740098"/>
                <a:gd name="connsiteX3" fmla="*/ 573592 w 573591"/>
                <a:gd name="connsiteY3" fmla="*/ 740099 h 740098"/>
                <a:gd name="connsiteX4" fmla="*/ 0 w 573591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591" h="740098">
                  <a:moveTo>
                    <a:pt x="0" y="740099"/>
                  </a:moveTo>
                  <a:lnTo>
                    <a:pt x="0" y="0"/>
                  </a:lnTo>
                  <a:lnTo>
                    <a:pt x="573592" y="0"/>
                  </a:lnTo>
                  <a:lnTo>
                    <a:pt x="573592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452" name="Freeform 451">
            <a:extLst>
              <a:ext uri="{FF2B5EF4-FFF2-40B4-BE49-F238E27FC236}">
                <a16:creationId xmlns:a16="http://schemas.microsoft.com/office/drawing/2014/main" id="{AC371CB1-470C-B186-D983-075D21E9352E}"/>
              </a:ext>
            </a:extLst>
          </p:cNvPr>
          <p:cNvSpPr/>
          <p:nvPr/>
        </p:nvSpPr>
        <p:spPr>
          <a:xfrm>
            <a:off x="4339053" y="4128221"/>
            <a:ext cx="1147179" cy="740098"/>
          </a:xfrm>
          <a:custGeom>
            <a:avLst/>
            <a:gdLst>
              <a:gd name="connsiteX0" fmla="*/ 0 w 1147179"/>
              <a:gd name="connsiteY0" fmla="*/ 0 h 740098"/>
              <a:gd name="connsiteX1" fmla="*/ 1148 w 1147179"/>
              <a:gd name="connsiteY1" fmla="*/ 311 h 740098"/>
              <a:gd name="connsiteX2" fmla="*/ 2297 w 1147179"/>
              <a:gd name="connsiteY2" fmla="*/ 624 h 740098"/>
              <a:gd name="connsiteX3" fmla="*/ 3445 w 1147179"/>
              <a:gd name="connsiteY3" fmla="*/ 940 h 740098"/>
              <a:gd name="connsiteX4" fmla="*/ 4593 w 1147179"/>
              <a:gd name="connsiteY4" fmla="*/ 1258 h 740098"/>
              <a:gd name="connsiteX5" fmla="*/ 5741 w 1147179"/>
              <a:gd name="connsiteY5" fmla="*/ 1578 h 740098"/>
              <a:gd name="connsiteX6" fmla="*/ 6890 w 1147179"/>
              <a:gd name="connsiteY6" fmla="*/ 1900 h 740098"/>
              <a:gd name="connsiteX7" fmla="*/ 8038 w 1147179"/>
              <a:gd name="connsiteY7" fmla="*/ 2225 h 740098"/>
              <a:gd name="connsiteX8" fmla="*/ 9187 w 1147179"/>
              <a:gd name="connsiteY8" fmla="*/ 2553 h 740098"/>
              <a:gd name="connsiteX9" fmla="*/ 10335 w 1147179"/>
              <a:gd name="connsiteY9" fmla="*/ 2882 h 740098"/>
              <a:gd name="connsiteX10" fmla="*/ 11483 w 1147179"/>
              <a:gd name="connsiteY10" fmla="*/ 3214 h 740098"/>
              <a:gd name="connsiteX11" fmla="*/ 12631 w 1147179"/>
              <a:gd name="connsiteY11" fmla="*/ 3549 h 740098"/>
              <a:gd name="connsiteX12" fmla="*/ 13780 w 1147179"/>
              <a:gd name="connsiteY12" fmla="*/ 3886 h 740098"/>
              <a:gd name="connsiteX13" fmla="*/ 14928 w 1147179"/>
              <a:gd name="connsiteY13" fmla="*/ 4225 h 740098"/>
              <a:gd name="connsiteX14" fmla="*/ 16077 w 1147179"/>
              <a:gd name="connsiteY14" fmla="*/ 4567 h 740098"/>
              <a:gd name="connsiteX15" fmla="*/ 17225 w 1147179"/>
              <a:gd name="connsiteY15" fmla="*/ 4912 h 740098"/>
              <a:gd name="connsiteX16" fmla="*/ 18373 w 1147179"/>
              <a:gd name="connsiteY16" fmla="*/ 5259 h 740098"/>
              <a:gd name="connsiteX17" fmla="*/ 19521 w 1147179"/>
              <a:gd name="connsiteY17" fmla="*/ 5608 h 740098"/>
              <a:gd name="connsiteX18" fmla="*/ 20670 w 1147179"/>
              <a:gd name="connsiteY18" fmla="*/ 5961 h 740098"/>
              <a:gd name="connsiteX19" fmla="*/ 21818 w 1147179"/>
              <a:gd name="connsiteY19" fmla="*/ 6315 h 740098"/>
              <a:gd name="connsiteX20" fmla="*/ 22966 w 1147179"/>
              <a:gd name="connsiteY20" fmla="*/ 6673 h 740098"/>
              <a:gd name="connsiteX21" fmla="*/ 24115 w 1147179"/>
              <a:gd name="connsiteY21" fmla="*/ 7033 h 740098"/>
              <a:gd name="connsiteX22" fmla="*/ 25263 w 1147179"/>
              <a:gd name="connsiteY22" fmla="*/ 7396 h 740098"/>
              <a:gd name="connsiteX23" fmla="*/ 26412 w 1147179"/>
              <a:gd name="connsiteY23" fmla="*/ 7762 h 740098"/>
              <a:gd name="connsiteX24" fmla="*/ 27560 w 1147179"/>
              <a:gd name="connsiteY24" fmla="*/ 8130 h 740098"/>
              <a:gd name="connsiteX25" fmla="*/ 28708 w 1147179"/>
              <a:gd name="connsiteY25" fmla="*/ 8501 h 740098"/>
              <a:gd name="connsiteX26" fmla="*/ 29856 w 1147179"/>
              <a:gd name="connsiteY26" fmla="*/ 8875 h 740098"/>
              <a:gd name="connsiteX27" fmla="*/ 31005 w 1147179"/>
              <a:gd name="connsiteY27" fmla="*/ 9251 h 740098"/>
              <a:gd name="connsiteX28" fmla="*/ 32153 w 1147179"/>
              <a:gd name="connsiteY28" fmla="*/ 9631 h 740098"/>
              <a:gd name="connsiteX29" fmla="*/ 33302 w 1147179"/>
              <a:gd name="connsiteY29" fmla="*/ 10013 h 740098"/>
              <a:gd name="connsiteX30" fmla="*/ 34450 w 1147179"/>
              <a:gd name="connsiteY30" fmla="*/ 10398 h 740098"/>
              <a:gd name="connsiteX31" fmla="*/ 35598 w 1147179"/>
              <a:gd name="connsiteY31" fmla="*/ 10786 h 740098"/>
              <a:gd name="connsiteX32" fmla="*/ 36746 w 1147179"/>
              <a:gd name="connsiteY32" fmla="*/ 11178 h 740098"/>
              <a:gd name="connsiteX33" fmla="*/ 37895 w 1147179"/>
              <a:gd name="connsiteY33" fmla="*/ 11572 h 740098"/>
              <a:gd name="connsiteX34" fmla="*/ 39043 w 1147179"/>
              <a:gd name="connsiteY34" fmla="*/ 11968 h 740098"/>
              <a:gd name="connsiteX35" fmla="*/ 40192 w 1147179"/>
              <a:gd name="connsiteY35" fmla="*/ 12368 h 740098"/>
              <a:gd name="connsiteX36" fmla="*/ 41340 w 1147179"/>
              <a:gd name="connsiteY36" fmla="*/ 12772 h 740098"/>
              <a:gd name="connsiteX37" fmla="*/ 42488 w 1147179"/>
              <a:gd name="connsiteY37" fmla="*/ 13177 h 740098"/>
              <a:gd name="connsiteX38" fmla="*/ 43636 w 1147179"/>
              <a:gd name="connsiteY38" fmla="*/ 13587 h 740098"/>
              <a:gd name="connsiteX39" fmla="*/ 44784 w 1147179"/>
              <a:gd name="connsiteY39" fmla="*/ 13999 h 740098"/>
              <a:gd name="connsiteX40" fmla="*/ 45933 w 1147179"/>
              <a:gd name="connsiteY40" fmla="*/ 14414 h 740098"/>
              <a:gd name="connsiteX41" fmla="*/ 47081 w 1147179"/>
              <a:gd name="connsiteY41" fmla="*/ 14833 h 740098"/>
              <a:gd name="connsiteX42" fmla="*/ 48230 w 1147179"/>
              <a:gd name="connsiteY42" fmla="*/ 15255 h 740098"/>
              <a:gd name="connsiteX43" fmla="*/ 49378 w 1147179"/>
              <a:gd name="connsiteY43" fmla="*/ 15680 h 740098"/>
              <a:gd name="connsiteX44" fmla="*/ 50526 w 1147179"/>
              <a:gd name="connsiteY44" fmla="*/ 16108 h 740098"/>
              <a:gd name="connsiteX45" fmla="*/ 51674 w 1147179"/>
              <a:gd name="connsiteY45" fmla="*/ 16540 h 740098"/>
              <a:gd name="connsiteX46" fmla="*/ 52823 w 1147179"/>
              <a:gd name="connsiteY46" fmla="*/ 16975 h 740098"/>
              <a:gd name="connsiteX47" fmla="*/ 53971 w 1147179"/>
              <a:gd name="connsiteY47" fmla="*/ 17413 h 740098"/>
              <a:gd name="connsiteX48" fmla="*/ 55120 w 1147179"/>
              <a:gd name="connsiteY48" fmla="*/ 17855 h 740098"/>
              <a:gd name="connsiteX49" fmla="*/ 56268 w 1147179"/>
              <a:gd name="connsiteY49" fmla="*/ 18300 h 740098"/>
              <a:gd name="connsiteX50" fmla="*/ 57416 w 1147179"/>
              <a:gd name="connsiteY50" fmla="*/ 18749 h 740098"/>
              <a:gd name="connsiteX51" fmla="*/ 58564 w 1147179"/>
              <a:gd name="connsiteY51" fmla="*/ 19200 h 740098"/>
              <a:gd name="connsiteX52" fmla="*/ 59713 w 1147179"/>
              <a:gd name="connsiteY52" fmla="*/ 19656 h 740098"/>
              <a:gd name="connsiteX53" fmla="*/ 60861 w 1147179"/>
              <a:gd name="connsiteY53" fmla="*/ 20115 h 740098"/>
              <a:gd name="connsiteX54" fmla="*/ 62010 w 1147179"/>
              <a:gd name="connsiteY54" fmla="*/ 20578 h 740098"/>
              <a:gd name="connsiteX55" fmla="*/ 63158 w 1147179"/>
              <a:gd name="connsiteY55" fmla="*/ 21044 h 740098"/>
              <a:gd name="connsiteX56" fmla="*/ 64307 w 1147179"/>
              <a:gd name="connsiteY56" fmla="*/ 21514 h 740098"/>
              <a:gd name="connsiteX57" fmla="*/ 65455 w 1147179"/>
              <a:gd name="connsiteY57" fmla="*/ 21987 h 740098"/>
              <a:gd name="connsiteX58" fmla="*/ 66603 w 1147179"/>
              <a:gd name="connsiteY58" fmla="*/ 22464 h 740098"/>
              <a:gd name="connsiteX59" fmla="*/ 67751 w 1147179"/>
              <a:gd name="connsiteY59" fmla="*/ 22945 h 740098"/>
              <a:gd name="connsiteX60" fmla="*/ 68899 w 1147179"/>
              <a:gd name="connsiteY60" fmla="*/ 23430 h 740098"/>
              <a:gd name="connsiteX61" fmla="*/ 70048 w 1147179"/>
              <a:gd name="connsiteY61" fmla="*/ 23918 h 740098"/>
              <a:gd name="connsiteX62" fmla="*/ 71196 w 1147179"/>
              <a:gd name="connsiteY62" fmla="*/ 24411 h 740098"/>
              <a:gd name="connsiteX63" fmla="*/ 72345 w 1147179"/>
              <a:gd name="connsiteY63" fmla="*/ 24907 h 740098"/>
              <a:gd name="connsiteX64" fmla="*/ 73493 w 1147179"/>
              <a:gd name="connsiteY64" fmla="*/ 25407 h 740098"/>
              <a:gd name="connsiteX65" fmla="*/ 74641 w 1147179"/>
              <a:gd name="connsiteY65" fmla="*/ 25911 h 740098"/>
              <a:gd name="connsiteX66" fmla="*/ 75789 w 1147179"/>
              <a:gd name="connsiteY66" fmla="*/ 26419 h 740098"/>
              <a:gd name="connsiteX67" fmla="*/ 76938 w 1147179"/>
              <a:gd name="connsiteY67" fmla="*/ 26931 h 740098"/>
              <a:gd name="connsiteX68" fmla="*/ 78086 w 1147179"/>
              <a:gd name="connsiteY68" fmla="*/ 27447 h 740098"/>
              <a:gd name="connsiteX69" fmla="*/ 79235 w 1147179"/>
              <a:gd name="connsiteY69" fmla="*/ 27967 h 740098"/>
              <a:gd name="connsiteX70" fmla="*/ 80383 w 1147179"/>
              <a:gd name="connsiteY70" fmla="*/ 28491 h 740098"/>
              <a:gd name="connsiteX71" fmla="*/ 81531 w 1147179"/>
              <a:gd name="connsiteY71" fmla="*/ 29019 h 740098"/>
              <a:gd name="connsiteX72" fmla="*/ 82679 w 1147179"/>
              <a:gd name="connsiteY72" fmla="*/ 29552 h 740098"/>
              <a:gd name="connsiteX73" fmla="*/ 83828 w 1147179"/>
              <a:gd name="connsiteY73" fmla="*/ 30088 h 740098"/>
              <a:gd name="connsiteX74" fmla="*/ 84976 w 1147179"/>
              <a:gd name="connsiteY74" fmla="*/ 30629 h 740098"/>
              <a:gd name="connsiteX75" fmla="*/ 86125 w 1147179"/>
              <a:gd name="connsiteY75" fmla="*/ 31175 h 740098"/>
              <a:gd name="connsiteX76" fmla="*/ 87273 w 1147179"/>
              <a:gd name="connsiteY76" fmla="*/ 31724 h 740098"/>
              <a:gd name="connsiteX77" fmla="*/ 88421 w 1147179"/>
              <a:gd name="connsiteY77" fmla="*/ 32278 h 740098"/>
              <a:gd name="connsiteX78" fmla="*/ 89569 w 1147179"/>
              <a:gd name="connsiteY78" fmla="*/ 32836 h 740098"/>
              <a:gd name="connsiteX79" fmla="*/ 90718 w 1147179"/>
              <a:gd name="connsiteY79" fmla="*/ 33399 h 740098"/>
              <a:gd name="connsiteX80" fmla="*/ 91866 w 1147179"/>
              <a:gd name="connsiteY80" fmla="*/ 33967 h 740098"/>
              <a:gd name="connsiteX81" fmla="*/ 93015 w 1147179"/>
              <a:gd name="connsiteY81" fmla="*/ 34538 h 740098"/>
              <a:gd name="connsiteX82" fmla="*/ 94163 w 1147179"/>
              <a:gd name="connsiteY82" fmla="*/ 35115 h 740098"/>
              <a:gd name="connsiteX83" fmla="*/ 95311 w 1147179"/>
              <a:gd name="connsiteY83" fmla="*/ 35696 h 740098"/>
              <a:gd name="connsiteX84" fmla="*/ 96459 w 1147179"/>
              <a:gd name="connsiteY84" fmla="*/ 36282 h 740098"/>
              <a:gd name="connsiteX85" fmla="*/ 97607 w 1147179"/>
              <a:gd name="connsiteY85" fmla="*/ 36872 h 740098"/>
              <a:gd name="connsiteX86" fmla="*/ 98756 w 1147179"/>
              <a:gd name="connsiteY86" fmla="*/ 37467 h 740098"/>
              <a:gd name="connsiteX87" fmla="*/ 99904 w 1147179"/>
              <a:gd name="connsiteY87" fmla="*/ 38067 h 740098"/>
              <a:gd name="connsiteX88" fmla="*/ 101053 w 1147179"/>
              <a:gd name="connsiteY88" fmla="*/ 38672 h 740098"/>
              <a:gd name="connsiteX89" fmla="*/ 102201 w 1147179"/>
              <a:gd name="connsiteY89" fmla="*/ 39281 h 740098"/>
              <a:gd name="connsiteX90" fmla="*/ 103349 w 1147179"/>
              <a:gd name="connsiteY90" fmla="*/ 39896 h 740098"/>
              <a:gd name="connsiteX91" fmla="*/ 104498 w 1147179"/>
              <a:gd name="connsiteY91" fmla="*/ 40515 h 740098"/>
              <a:gd name="connsiteX92" fmla="*/ 105646 w 1147179"/>
              <a:gd name="connsiteY92" fmla="*/ 41140 h 740098"/>
              <a:gd name="connsiteX93" fmla="*/ 106794 w 1147179"/>
              <a:gd name="connsiteY93" fmla="*/ 41769 h 740098"/>
              <a:gd name="connsiteX94" fmla="*/ 107943 w 1147179"/>
              <a:gd name="connsiteY94" fmla="*/ 42403 h 740098"/>
              <a:gd name="connsiteX95" fmla="*/ 109091 w 1147179"/>
              <a:gd name="connsiteY95" fmla="*/ 43043 h 740098"/>
              <a:gd name="connsiteX96" fmla="*/ 110240 w 1147179"/>
              <a:gd name="connsiteY96" fmla="*/ 43688 h 740098"/>
              <a:gd name="connsiteX97" fmla="*/ 111388 w 1147179"/>
              <a:gd name="connsiteY97" fmla="*/ 44338 h 740098"/>
              <a:gd name="connsiteX98" fmla="*/ 112536 w 1147179"/>
              <a:gd name="connsiteY98" fmla="*/ 44994 h 740098"/>
              <a:gd name="connsiteX99" fmla="*/ 113684 w 1147179"/>
              <a:gd name="connsiteY99" fmla="*/ 45654 h 740098"/>
              <a:gd name="connsiteX100" fmla="*/ 114833 w 1147179"/>
              <a:gd name="connsiteY100" fmla="*/ 46320 h 740098"/>
              <a:gd name="connsiteX101" fmla="*/ 115981 w 1147179"/>
              <a:gd name="connsiteY101" fmla="*/ 46991 h 740098"/>
              <a:gd name="connsiteX102" fmla="*/ 117130 w 1147179"/>
              <a:gd name="connsiteY102" fmla="*/ 47668 h 740098"/>
              <a:gd name="connsiteX103" fmla="*/ 118278 w 1147179"/>
              <a:gd name="connsiteY103" fmla="*/ 48351 h 740098"/>
              <a:gd name="connsiteX104" fmla="*/ 119426 w 1147179"/>
              <a:gd name="connsiteY104" fmla="*/ 49039 h 740098"/>
              <a:gd name="connsiteX105" fmla="*/ 120574 w 1147179"/>
              <a:gd name="connsiteY105" fmla="*/ 49732 h 740098"/>
              <a:gd name="connsiteX106" fmla="*/ 121722 w 1147179"/>
              <a:gd name="connsiteY106" fmla="*/ 50431 h 740098"/>
              <a:gd name="connsiteX107" fmla="*/ 122871 w 1147179"/>
              <a:gd name="connsiteY107" fmla="*/ 51136 h 740098"/>
              <a:gd name="connsiteX108" fmla="*/ 124019 w 1147179"/>
              <a:gd name="connsiteY108" fmla="*/ 51847 h 740098"/>
              <a:gd name="connsiteX109" fmla="*/ 125168 w 1147179"/>
              <a:gd name="connsiteY109" fmla="*/ 52563 h 740098"/>
              <a:gd name="connsiteX110" fmla="*/ 126316 w 1147179"/>
              <a:gd name="connsiteY110" fmla="*/ 53286 h 740098"/>
              <a:gd name="connsiteX111" fmla="*/ 127464 w 1147179"/>
              <a:gd name="connsiteY111" fmla="*/ 54014 h 740098"/>
              <a:gd name="connsiteX112" fmla="*/ 128612 w 1147179"/>
              <a:gd name="connsiteY112" fmla="*/ 54748 h 740098"/>
              <a:gd name="connsiteX113" fmla="*/ 129761 w 1147179"/>
              <a:gd name="connsiteY113" fmla="*/ 55488 h 740098"/>
              <a:gd name="connsiteX114" fmla="*/ 130909 w 1147179"/>
              <a:gd name="connsiteY114" fmla="*/ 56234 h 740098"/>
              <a:gd name="connsiteX115" fmla="*/ 132058 w 1147179"/>
              <a:gd name="connsiteY115" fmla="*/ 56986 h 740098"/>
              <a:gd name="connsiteX116" fmla="*/ 133206 w 1147179"/>
              <a:gd name="connsiteY116" fmla="*/ 57745 h 740098"/>
              <a:gd name="connsiteX117" fmla="*/ 134354 w 1147179"/>
              <a:gd name="connsiteY117" fmla="*/ 58509 h 740098"/>
              <a:gd name="connsiteX118" fmla="*/ 135502 w 1147179"/>
              <a:gd name="connsiteY118" fmla="*/ 59280 h 740098"/>
              <a:gd name="connsiteX119" fmla="*/ 136651 w 1147179"/>
              <a:gd name="connsiteY119" fmla="*/ 60058 h 740098"/>
              <a:gd name="connsiteX120" fmla="*/ 137799 w 1147179"/>
              <a:gd name="connsiteY120" fmla="*/ 60841 h 740098"/>
              <a:gd name="connsiteX121" fmla="*/ 138948 w 1147179"/>
              <a:gd name="connsiteY121" fmla="*/ 61631 h 740098"/>
              <a:gd name="connsiteX122" fmla="*/ 140096 w 1147179"/>
              <a:gd name="connsiteY122" fmla="*/ 62427 h 740098"/>
              <a:gd name="connsiteX123" fmla="*/ 141244 w 1147179"/>
              <a:gd name="connsiteY123" fmla="*/ 63231 h 740098"/>
              <a:gd name="connsiteX124" fmla="*/ 142392 w 1147179"/>
              <a:gd name="connsiteY124" fmla="*/ 64040 h 740098"/>
              <a:gd name="connsiteX125" fmla="*/ 143541 w 1147179"/>
              <a:gd name="connsiteY125" fmla="*/ 64857 h 740098"/>
              <a:gd name="connsiteX126" fmla="*/ 144689 w 1147179"/>
              <a:gd name="connsiteY126" fmla="*/ 65680 h 740098"/>
              <a:gd name="connsiteX127" fmla="*/ 145837 w 1147179"/>
              <a:gd name="connsiteY127" fmla="*/ 66509 h 740098"/>
              <a:gd name="connsiteX128" fmla="*/ 146986 w 1147179"/>
              <a:gd name="connsiteY128" fmla="*/ 67346 h 740098"/>
              <a:gd name="connsiteX129" fmla="*/ 148134 w 1147179"/>
              <a:gd name="connsiteY129" fmla="*/ 68190 h 740098"/>
              <a:gd name="connsiteX130" fmla="*/ 149283 w 1147179"/>
              <a:gd name="connsiteY130" fmla="*/ 69041 h 740098"/>
              <a:gd name="connsiteX131" fmla="*/ 150431 w 1147179"/>
              <a:gd name="connsiteY131" fmla="*/ 69898 h 740098"/>
              <a:gd name="connsiteX132" fmla="*/ 151579 w 1147179"/>
              <a:gd name="connsiteY132" fmla="*/ 70763 h 740098"/>
              <a:gd name="connsiteX133" fmla="*/ 152727 w 1147179"/>
              <a:gd name="connsiteY133" fmla="*/ 71634 h 740098"/>
              <a:gd name="connsiteX134" fmla="*/ 153876 w 1147179"/>
              <a:gd name="connsiteY134" fmla="*/ 72513 h 740098"/>
              <a:gd name="connsiteX135" fmla="*/ 155024 w 1147179"/>
              <a:gd name="connsiteY135" fmla="*/ 73399 h 740098"/>
              <a:gd name="connsiteX136" fmla="*/ 156173 w 1147179"/>
              <a:gd name="connsiteY136" fmla="*/ 74292 h 740098"/>
              <a:gd name="connsiteX137" fmla="*/ 157321 w 1147179"/>
              <a:gd name="connsiteY137" fmla="*/ 75193 h 740098"/>
              <a:gd name="connsiteX138" fmla="*/ 158469 w 1147179"/>
              <a:gd name="connsiteY138" fmla="*/ 76101 h 740098"/>
              <a:gd name="connsiteX139" fmla="*/ 159617 w 1147179"/>
              <a:gd name="connsiteY139" fmla="*/ 77017 h 740098"/>
              <a:gd name="connsiteX140" fmla="*/ 160766 w 1147179"/>
              <a:gd name="connsiteY140" fmla="*/ 77940 h 740098"/>
              <a:gd name="connsiteX141" fmla="*/ 161914 w 1147179"/>
              <a:gd name="connsiteY141" fmla="*/ 78871 h 740098"/>
              <a:gd name="connsiteX142" fmla="*/ 163063 w 1147179"/>
              <a:gd name="connsiteY142" fmla="*/ 79809 h 740098"/>
              <a:gd name="connsiteX143" fmla="*/ 164211 w 1147179"/>
              <a:gd name="connsiteY143" fmla="*/ 80755 h 740098"/>
              <a:gd name="connsiteX144" fmla="*/ 165359 w 1147179"/>
              <a:gd name="connsiteY144" fmla="*/ 81709 h 740098"/>
              <a:gd name="connsiteX145" fmla="*/ 166507 w 1147179"/>
              <a:gd name="connsiteY145" fmla="*/ 82671 h 740098"/>
              <a:gd name="connsiteX146" fmla="*/ 167656 w 1147179"/>
              <a:gd name="connsiteY146" fmla="*/ 83641 h 740098"/>
              <a:gd name="connsiteX147" fmla="*/ 168804 w 1147179"/>
              <a:gd name="connsiteY147" fmla="*/ 84619 h 740098"/>
              <a:gd name="connsiteX148" fmla="*/ 169953 w 1147179"/>
              <a:gd name="connsiteY148" fmla="*/ 85604 h 740098"/>
              <a:gd name="connsiteX149" fmla="*/ 171101 w 1147179"/>
              <a:gd name="connsiteY149" fmla="*/ 86598 h 740098"/>
              <a:gd name="connsiteX150" fmla="*/ 172249 w 1147179"/>
              <a:gd name="connsiteY150" fmla="*/ 87601 h 740098"/>
              <a:gd name="connsiteX151" fmla="*/ 173397 w 1147179"/>
              <a:gd name="connsiteY151" fmla="*/ 88611 h 740098"/>
              <a:gd name="connsiteX152" fmla="*/ 174545 w 1147179"/>
              <a:gd name="connsiteY152" fmla="*/ 89630 h 740098"/>
              <a:gd name="connsiteX153" fmla="*/ 175694 w 1147179"/>
              <a:gd name="connsiteY153" fmla="*/ 90657 h 740098"/>
              <a:gd name="connsiteX154" fmla="*/ 176842 w 1147179"/>
              <a:gd name="connsiteY154" fmla="*/ 91693 h 740098"/>
              <a:gd name="connsiteX155" fmla="*/ 177991 w 1147179"/>
              <a:gd name="connsiteY155" fmla="*/ 92737 h 740098"/>
              <a:gd name="connsiteX156" fmla="*/ 179139 w 1147179"/>
              <a:gd name="connsiteY156" fmla="*/ 93789 h 740098"/>
              <a:gd name="connsiteX157" fmla="*/ 180287 w 1147179"/>
              <a:gd name="connsiteY157" fmla="*/ 94850 h 740098"/>
              <a:gd name="connsiteX158" fmla="*/ 181435 w 1147179"/>
              <a:gd name="connsiteY158" fmla="*/ 95920 h 740098"/>
              <a:gd name="connsiteX159" fmla="*/ 182584 w 1147179"/>
              <a:gd name="connsiteY159" fmla="*/ 96999 h 740098"/>
              <a:gd name="connsiteX160" fmla="*/ 183732 w 1147179"/>
              <a:gd name="connsiteY160" fmla="*/ 98087 h 740098"/>
              <a:gd name="connsiteX161" fmla="*/ 184881 w 1147179"/>
              <a:gd name="connsiteY161" fmla="*/ 99183 h 740098"/>
              <a:gd name="connsiteX162" fmla="*/ 186029 w 1147179"/>
              <a:gd name="connsiteY162" fmla="*/ 100289 h 740098"/>
              <a:gd name="connsiteX163" fmla="*/ 187177 w 1147179"/>
              <a:gd name="connsiteY163" fmla="*/ 101403 h 740098"/>
              <a:gd name="connsiteX164" fmla="*/ 188326 w 1147179"/>
              <a:gd name="connsiteY164" fmla="*/ 102527 h 740098"/>
              <a:gd name="connsiteX165" fmla="*/ 189474 w 1147179"/>
              <a:gd name="connsiteY165" fmla="*/ 103660 h 740098"/>
              <a:gd name="connsiteX166" fmla="*/ 190622 w 1147179"/>
              <a:gd name="connsiteY166" fmla="*/ 104802 h 740098"/>
              <a:gd name="connsiteX167" fmla="*/ 191771 w 1147179"/>
              <a:gd name="connsiteY167" fmla="*/ 105953 h 740098"/>
              <a:gd name="connsiteX168" fmla="*/ 192919 w 1147179"/>
              <a:gd name="connsiteY168" fmla="*/ 107114 h 740098"/>
              <a:gd name="connsiteX169" fmla="*/ 194068 w 1147179"/>
              <a:gd name="connsiteY169" fmla="*/ 108285 h 740098"/>
              <a:gd name="connsiteX170" fmla="*/ 195216 w 1147179"/>
              <a:gd name="connsiteY170" fmla="*/ 109465 h 740098"/>
              <a:gd name="connsiteX171" fmla="*/ 196364 w 1147179"/>
              <a:gd name="connsiteY171" fmla="*/ 110654 h 740098"/>
              <a:gd name="connsiteX172" fmla="*/ 197512 w 1147179"/>
              <a:gd name="connsiteY172" fmla="*/ 111854 h 740098"/>
              <a:gd name="connsiteX173" fmla="*/ 198660 w 1147179"/>
              <a:gd name="connsiteY173" fmla="*/ 113062 h 740098"/>
              <a:gd name="connsiteX174" fmla="*/ 199809 w 1147179"/>
              <a:gd name="connsiteY174" fmla="*/ 114281 h 740098"/>
              <a:gd name="connsiteX175" fmla="*/ 200957 w 1147179"/>
              <a:gd name="connsiteY175" fmla="*/ 115510 h 740098"/>
              <a:gd name="connsiteX176" fmla="*/ 202106 w 1147179"/>
              <a:gd name="connsiteY176" fmla="*/ 116748 h 740098"/>
              <a:gd name="connsiteX177" fmla="*/ 203254 w 1147179"/>
              <a:gd name="connsiteY177" fmla="*/ 117997 h 740098"/>
              <a:gd name="connsiteX178" fmla="*/ 204402 w 1147179"/>
              <a:gd name="connsiteY178" fmla="*/ 119256 h 740098"/>
              <a:gd name="connsiteX179" fmla="*/ 205550 w 1147179"/>
              <a:gd name="connsiteY179" fmla="*/ 120525 h 740098"/>
              <a:gd name="connsiteX180" fmla="*/ 206699 w 1147179"/>
              <a:gd name="connsiteY180" fmla="*/ 121804 h 740098"/>
              <a:gd name="connsiteX181" fmla="*/ 207847 w 1147179"/>
              <a:gd name="connsiteY181" fmla="*/ 123093 h 740098"/>
              <a:gd name="connsiteX182" fmla="*/ 208996 w 1147179"/>
              <a:gd name="connsiteY182" fmla="*/ 124393 h 740098"/>
              <a:gd name="connsiteX183" fmla="*/ 210144 w 1147179"/>
              <a:gd name="connsiteY183" fmla="*/ 125703 h 740098"/>
              <a:gd name="connsiteX184" fmla="*/ 211292 w 1147179"/>
              <a:gd name="connsiteY184" fmla="*/ 127024 h 740098"/>
              <a:gd name="connsiteX185" fmla="*/ 212440 w 1147179"/>
              <a:gd name="connsiteY185" fmla="*/ 128356 h 740098"/>
              <a:gd name="connsiteX186" fmla="*/ 213589 w 1147179"/>
              <a:gd name="connsiteY186" fmla="*/ 129697 h 740098"/>
              <a:gd name="connsiteX187" fmla="*/ 214737 w 1147179"/>
              <a:gd name="connsiteY187" fmla="*/ 131050 h 740098"/>
              <a:gd name="connsiteX188" fmla="*/ 215886 w 1147179"/>
              <a:gd name="connsiteY188" fmla="*/ 132414 h 740098"/>
              <a:gd name="connsiteX189" fmla="*/ 217034 w 1147179"/>
              <a:gd name="connsiteY189" fmla="*/ 133788 h 740098"/>
              <a:gd name="connsiteX190" fmla="*/ 218182 w 1147179"/>
              <a:gd name="connsiteY190" fmla="*/ 135174 h 740098"/>
              <a:gd name="connsiteX191" fmla="*/ 219330 w 1147179"/>
              <a:gd name="connsiteY191" fmla="*/ 136570 h 740098"/>
              <a:gd name="connsiteX192" fmla="*/ 220479 w 1147179"/>
              <a:gd name="connsiteY192" fmla="*/ 137978 h 740098"/>
              <a:gd name="connsiteX193" fmla="*/ 221627 w 1147179"/>
              <a:gd name="connsiteY193" fmla="*/ 139396 h 740098"/>
              <a:gd name="connsiteX194" fmla="*/ 222775 w 1147179"/>
              <a:gd name="connsiteY194" fmla="*/ 140826 h 740098"/>
              <a:gd name="connsiteX195" fmla="*/ 223924 w 1147179"/>
              <a:gd name="connsiteY195" fmla="*/ 142267 h 740098"/>
              <a:gd name="connsiteX196" fmla="*/ 225072 w 1147179"/>
              <a:gd name="connsiteY196" fmla="*/ 143719 h 740098"/>
              <a:gd name="connsiteX197" fmla="*/ 226220 w 1147179"/>
              <a:gd name="connsiteY197" fmla="*/ 145183 h 740098"/>
              <a:gd name="connsiteX198" fmla="*/ 227369 w 1147179"/>
              <a:gd name="connsiteY198" fmla="*/ 146658 h 740098"/>
              <a:gd name="connsiteX199" fmla="*/ 228517 w 1147179"/>
              <a:gd name="connsiteY199" fmla="*/ 148145 h 740098"/>
              <a:gd name="connsiteX200" fmla="*/ 229665 w 1147179"/>
              <a:gd name="connsiteY200" fmla="*/ 149643 h 740098"/>
              <a:gd name="connsiteX201" fmla="*/ 230814 w 1147179"/>
              <a:gd name="connsiteY201" fmla="*/ 151154 h 740098"/>
              <a:gd name="connsiteX202" fmla="*/ 231962 w 1147179"/>
              <a:gd name="connsiteY202" fmla="*/ 152676 h 740098"/>
              <a:gd name="connsiteX203" fmla="*/ 233111 w 1147179"/>
              <a:gd name="connsiteY203" fmla="*/ 154210 h 740098"/>
              <a:gd name="connsiteX204" fmla="*/ 234259 w 1147179"/>
              <a:gd name="connsiteY204" fmla="*/ 155755 h 740098"/>
              <a:gd name="connsiteX205" fmla="*/ 235407 w 1147179"/>
              <a:gd name="connsiteY205" fmla="*/ 157312 h 740098"/>
              <a:gd name="connsiteX206" fmla="*/ 236555 w 1147179"/>
              <a:gd name="connsiteY206" fmla="*/ 158882 h 740098"/>
              <a:gd name="connsiteX207" fmla="*/ 237704 w 1147179"/>
              <a:gd name="connsiteY207" fmla="*/ 160464 h 740098"/>
              <a:gd name="connsiteX208" fmla="*/ 238852 w 1147179"/>
              <a:gd name="connsiteY208" fmla="*/ 162057 h 740098"/>
              <a:gd name="connsiteX209" fmla="*/ 240001 w 1147179"/>
              <a:gd name="connsiteY209" fmla="*/ 163663 h 740098"/>
              <a:gd name="connsiteX210" fmla="*/ 241149 w 1147179"/>
              <a:gd name="connsiteY210" fmla="*/ 165281 h 740098"/>
              <a:gd name="connsiteX211" fmla="*/ 242297 w 1147179"/>
              <a:gd name="connsiteY211" fmla="*/ 166911 h 740098"/>
              <a:gd name="connsiteX212" fmla="*/ 243445 w 1147179"/>
              <a:gd name="connsiteY212" fmla="*/ 168554 h 740098"/>
              <a:gd name="connsiteX213" fmla="*/ 244594 w 1147179"/>
              <a:gd name="connsiteY213" fmla="*/ 170209 h 740098"/>
              <a:gd name="connsiteX214" fmla="*/ 245742 w 1147179"/>
              <a:gd name="connsiteY214" fmla="*/ 171877 h 740098"/>
              <a:gd name="connsiteX215" fmla="*/ 246891 w 1147179"/>
              <a:gd name="connsiteY215" fmla="*/ 173557 h 740098"/>
              <a:gd name="connsiteX216" fmla="*/ 248039 w 1147179"/>
              <a:gd name="connsiteY216" fmla="*/ 175249 h 740098"/>
              <a:gd name="connsiteX217" fmla="*/ 249187 w 1147179"/>
              <a:gd name="connsiteY217" fmla="*/ 176955 h 740098"/>
              <a:gd name="connsiteX218" fmla="*/ 250335 w 1147179"/>
              <a:gd name="connsiteY218" fmla="*/ 178673 h 740098"/>
              <a:gd name="connsiteX219" fmla="*/ 251483 w 1147179"/>
              <a:gd name="connsiteY219" fmla="*/ 180404 h 740098"/>
              <a:gd name="connsiteX220" fmla="*/ 252632 w 1147179"/>
              <a:gd name="connsiteY220" fmla="*/ 182147 h 740098"/>
              <a:gd name="connsiteX221" fmla="*/ 253780 w 1147179"/>
              <a:gd name="connsiteY221" fmla="*/ 183903 h 740098"/>
              <a:gd name="connsiteX222" fmla="*/ 254929 w 1147179"/>
              <a:gd name="connsiteY222" fmla="*/ 185673 h 740098"/>
              <a:gd name="connsiteX223" fmla="*/ 256077 w 1147179"/>
              <a:gd name="connsiteY223" fmla="*/ 187455 h 740098"/>
              <a:gd name="connsiteX224" fmla="*/ 257225 w 1147179"/>
              <a:gd name="connsiteY224" fmla="*/ 189250 h 740098"/>
              <a:gd name="connsiteX225" fmla="*/ 258373 w 1147179"/>
              <a:gd name="connsiteY225" fmla="*/ 191058 h 740098"/>
              <a:gd name="connsiteX226" fmla="*/ 259522 w 1147179"/>
              <a:gd name="connsiteY226" fmla="*/ 192879 h 740098"/>
              <a:gd name="connsiteX227" fmla="*/ 260670 w 1147179"/>
              <a:gd name="connsiteY227" fmla="*/ 194714 h 740098"/>
              <a:gd name="connsiteX228" fmla="*/ 261819 w 1147179"/>
              <a:gd name="connsiteY228" fmla="*/ 196561 h 740098"/>
              <a:gd name="connsiteX229" fmla="*/ 262967 w 1147179"/>
              <a:gd name="connsiteY229" fmla="*/ 198422 h 740098"/>
              <a:gd name="connsiteX230" fmla="*/ 264115 w 1147179"/>
              <a:gd name="connsiteY230" fmla="*/ 200296 h 740098"/>
              <a:gd name="connsiteX231" fmla="*/ 265263 w 1147179"/>
              <a:gd name="connsiteY231" fmla="*/ 202183 h 740098"/>
              <a:gd name="connsiteX232" fmla="*/ 266412 w 1147179"/>
              <a:gd name="connsiteY232" fmla="*/ 204083 h 740098"/>
              <a:gd name="connsiteX233" fmla="*/ 267560 w 1147179"/>
              <a:gd name="connsiteY233" fmla="*/ 205997 h 740098"/>
              <a:gd name="connsiteX234" fmla="*/ 268709 w 1147179"/>
              <a:gd name="connsiteY234" fmla="*/ 207924 h 740098"/>
              <a:gd name="connsiteX235" fmla="*/ 269857 w 1147179"/>
              <a:gd name="connsiteY235" fmla="*/ 209865 h 740098"/>
              <a:gd name="connsiteX236" fmla="*/ 271005 w 1147179"/>
              <a:gd name="connsiteY236" fmla="*/ 211819 h 740098"/>
              <a:gd name="connsiteX237" fmla="*/ 272154 w 1147179"/>
              <a:gd name="connsiteY237" fmla="*/ 213786 h 740098"/>
              <a:gd name="connsiteX238" fmla="*/ 273302 w 1147179"/>
              <a:gd name="connsiteY238" fmla="*/ 215768 h 740098"/>
              <a:gd name="connsiteX239" fmla="*/ 274450 w 1147179"/>
              <a:gd name="connsiteY239" fmla="*/ 217762 h 740098"/>
              <a:gd name="connsiteX240" fmla="*/ 275598 w 1147179"/>
              <a:gd name="connsiteY240" fmla="*/ 219770 h 740098"/>
              <a:gd name="connsiteX241" fmla="*/ 276747 w 1147179"/>
              <a:gd name="connsiteY241" fmla="*/ 221791 h 740098"/>
              <a:gd name="connsiteX242" fmla="*/ 277895 w 1147179"/>
              <a:gd name="connsiteY242" fmla="*/ 223826 h 740098"/>
              <a:gd name="connsiteX243" fmla="*/ 279044 w 1147179"/>
              <a:gd name="connsiteY243" fmla="*/ 225874 h 740098"/>
              <a:gd name="connsiteX244" fmla="*/ 280192 w 1147179"/>
              <a:gd name="connsiteY244" fmla="*/ 227937 h 740098"/>
              <a:gd name="connsiteX245" fmla="*/ 281340 w 1147179"/>
              <a:gd name="connsiteY245" fmla="*/ 230012 h 740098"/>
              <a:gd name="connsiteX246" fmla="*/ 282488 w 1147179"/>
              <a:gd name="connsiteY246" fmla="*/ 232101 h 740098"/>
              <a:gd name="connsiteX247" fmla="*/ 283637 w 1147179"/>
              <a:gd name="connsiteY247" fmla="*/ 234204 h 740098"/>
              <a:gd name="connsiteX248" fmla="*/ 284785 w 1147179"/>
              <a:gd name="connsiteY248" fmla="*/ 236320 h 740098"/>
              <a:gd name="connsiteX249" fmla="*/ 285934 w 1147179"/>
              <a:gd name="connsiteY249" fmla="*/ 238450 h 740098"/>
              <a:gd name="connsiteX250" fmla="*/ 287082 w 1147179"/>
              <a:gd name="connsiteY250" fmla="*/ 240594 h 740098"/>
              <a:gd name="connsiteX251" fmla="*/ 288230 w 1147179"/>
              <a:gd name="connsiteY251" fmla="*/ 242751 h 740098"/>
              <a:gd name="connsiteX252" fmla="*/ 289378 w 1147179"/>
              <a:gd name="connsiteY252" fmla="*/ 244921 h 740098"/>
              <a:gd name="connsiteX253" fmla="*/ 290527 w 1147179"/>
              <a:gd name="connsiteY253" fmla="*/ 247106 h 740098"/>
              <a:gd name="connsiteX254" fmla="*/ 291675 w 1147179"/>
              <a:gd name="connsiteY254" fmla="*/ 249303 h 740098"/>
              <a:gd name="connsiteX255" fmla="*/ 292824 w 1147179"/>
              <a:gd name="connsiteY255" fmla="*/ 251515 h 740098"/>
              <a:gd name="connsiteX256" fmla="*/ 293972 w 1147179"/>
              <a:gd name="connsiteY256" fmla="*/ 253739 h 740098"/>
              <a:gd name="connsiteX257" fmla="*/ 295120 w 1147179"/>
              <a:gd name="connsiteY257" fmla="*/ 255978 h 740098"/>
              <a:gd name="connsiteX258" fmla="*/ 296268 w 1147179"/>
              <a:gd name="connsiteY258" fmla="*/ 258229 h 740098"/>
              <a:gd name="connsiteX259" fmla="*/ 297417 w 1147179"/>
              <a:gd name="connsiteY259" fmla="*/ 260494 h 740098"/>
              <a:gd name="connsiteX260" fmla="*/ 298565 w 1147179"/>
              <a:gd name="connsiteY260" fmla="*/ 262773 h 740098"/>
              <a:gd name="connsiteX261" fmla="*/ 299713 w 1147179"/>
              <a:gd name="connsiteY261" fmla="*/ 265065 h 740098"/>
              <a:gd name="connsiteX262" fmla="*/ 300862 w 1147179"/>
              <a:gd name="connsiteY262" fmla="*/ 267370 h 740098"/>
              <a:gd name="connsiteX263" fmla="*/ 302010 w 1147179"/>
              <a:gd name="connsiteY263" fmla="*/ 269689 h 740098"/>
              <a:gd name="connsiteX264" fmla="*/ 303158 w 1147179"/>
              <a:gd name="connsiteY264" fmla="*/ 272020 h 740098"/>
              <a:gd name="connsiteX265" fmla="*/ 304306 w 1147179"/>
              <a:gd name="connsiteY265" fmla="*/ 274365 h 740098"/>
              <a:gd name="connsiteX266" fmla="*/ 305455 w 1147179"/>
              <a:gd name="connsiteY266" fmla="*/ 276723 h 740098"/>
              <a:gd name="connsiteX267" fmla="*/ 306603 w 1147179"/>
              <a:gd name="connsiteY267" fmla="*/ 279094 h 740098"/>
              <a:gd name="connsiteX268" fmla="*/ 307752 w 1147179"/>
              <a:gd name="connsiteY268" fmla="*/ 281479 h 740098"/>
              <a:gd name="connsiteX269" fmla="*/ 308900 w 1147179"/>
              <a:gd name="connsiteY269" fmla="*/ 283876 h 740098"/>
              <a:gd name="connsiteX270" fmla="*/ 310048 w 1147179"/>
              <a:gd name="connsiteY270" fmla="*/ 286286 h 740098"/>
              <a:gd name="connsiteX271" fmla="*/ 311197 w 1147179"/>
              <a:gd name="connsiteY271" fmla="*/ 288709 h 740098"/>
              <a:gd name="connsiteX272" fmla="*/ 312345 w 1147179"/>
              <a:gd name="connsiteY272" fmla="*/ 291145 h 740098"/>
              <a:gd name="connsiteX273" fmla="*/ 313493 w 1147179"/>
              <a:gd name="connsiteY273" fmla="*/ 293593 h 740098"/>
              <a:gd name="connsiteX274" fmla="*/ 314642 w 1147179"/>
              <a:gd name="connsiteY274" fmla="*/ 296054 h 740098"/>
              <a:gd name="connsiteX275" fmla="*/ 315790 w 1147179"/>
              <a:gd name="connsiteY275" fmla="*/ 298528 h 740098"/>
              <a:gd name="connsiteX276" fmla="*/ 316938 w 1147179"/>
              <a:gd name="connsiteY276" fmla="*/ 301014 h 740098"/>
              <a:gd name="connsiteX277" fmla="*/ 318087 w 1147179"/>
              <a:gd name="connsiteY277" fmla="*/ 303512 h 740098"/>
              <a:gd name="connsiteX278" fmla="*/ 319235 w 1147179"/>
              <a:gd name="connsiteY278" fmla="*/ 306023 h 740098"/>
              <a:gd name="connsiteX279" fmla="*/ 320383 w 1147179"/>
              <a:gd name="connsiteY279" fmla="*/ 308545 h 740098"/>
              <a:gd name="connsiteX280" fmla="*/ 321532 w 1147179"/>
              <a:gd name="connsiteY280" fmla="*/ 311080 h 740098"/>
              <a:gd name="connsiteX281" fmla="*/ 322680 w 1147179"/>
              <a:gd name="connsiteY281" fmla="*/ 313627 h 740098"/>
              <a:gd name="connsiteX282" fmla="*/ 323829 w 1147179"/>
              <a:gd name="connsiteY282" fmla="*/ 316185 h 740098"/>
              <a:gd name="connsiteX283" fmla="*/ 324977 w 1147179"/>
              <a:gd name="connsiteY283" fmla="*/ 318756 h 740098"/>
              <a:gd name="connsiteX284" fmla="*/ 326125 w 1147179"/>
              <a:gd name="connsiteY284" fmla="*/ 321338 h 740098"/>
              <a:gd name="connsiteX285" fmla="*/ 327273 w 1147179"/>
              <a:gd name="connsiteY285" fmla="*/ 323931 h 740098"/>
              <a:gd name="connsiteX286" fmla="*/ 328421 w 1147179"/>
              <a:gd name="connsiteY286" fmla="*/ 326536 h 740098"/>
              <a:gd name="connsiteX287" fmla="*/ 329570 w 1147179"/>
              <a:gd name="connsiteY287" fmla="*/ 329151 h 740098"/>
              <a:gd name="connsiteX288" fmla="*/ 330718 w 1147179"/>
              <a:gd name="connsiteY288" fmla="*/ 331778 h 740098"/>
              <a:gd name="connsiteX289" fmla="*/ 331867 w 1147179"/>
              <a:gd name="connsiteY289" fmla="*/ 334416 h 740098"/>
              <a:gd name="connsiteX290" fmla="*/ 333015 w 1147179"/>
              <a:gd name="connsiteY290" fmla="*/ 337065 h 740098"/>
              <a:gd name="connsiteX291" fmla="*/ 334163 w 1147179"/>
              <a:gd name="connsiteY291" fmla="*/ 339725 h 740098"/>
              <a:gd name="connsiteX292" fmla="*/ 335311 w 1147179"/>
              <a:gd name="connsiteY292" fmla="*/ 342394 h 740098"/>
              <a:gd name="connsiteX293" fmla="*/ 336460 w 1147179"/>
              <a:gd name="connsiteY293" fmla="*/ 345074 h 740098"/>
              <a:gd name="connsiteX294" fmla="*/ 337608 w 1147179"/>
              <a:gd name="connsiteY294" fmla="*/ 347764 h 740098"/>
              <a:gd name="connsiteX295" fmla="*/ 338757 w 1147179"/>
              <a:gd name="connsiteY295" fmla="*/ 350465 h 740098"/>
              <a:gd name="connsiteX296" fmla="*/ 339905 w 1147179"/>
              <a:gd name="connsiteY296" fmla="*/ 353175 h 740098"/>
              <a:gd name="connsiteX297" fmla="*/ 341053 w 1147179"/>
              <a:gd name="connsiteY297" fmla="*/ 355895 h 740098"/>
              <a:gd name="connsiteX298" fmla="*/ 342201 w 1147179"/>
              <a:gd name="connsiteY298" fmla="*/ 358624 h 740098"/>
              <a:gd name="connsiteX299" fmla="*/ 343350 w 1147179"/>
              <a:gd name="connsiteY299" fmla="*/ 361363 h 740098"/>
              <a:gd name="connsiteX300" fmla="*/ 344498 w 1147179"/>
              <a:gd name="connsiteY300" fmla="*/ 364111 h 740098"/>
              <a:gd name="connsiteX301" fmla="*/ 345647 w 1147179"/>
              <a:gd name="connsiteY301" fmla="*/ 366867 h 740098"/>
              <a:gd name="connsiteX302" fmla="*/ 346795 w 1147179"/>
              <a:gd name="connsiteY302" fmla="*/ 369632 h 740098"/>
              <a:gd name="connsiteX303" fmla="*/ 347943 w 1147179"/>
              <a:gd name="connsiteY303" fmla="*/ 372406 h 740098"/>
              <a:gd name="connsiteX304" fmla="*/ 349091 w 1147179"/>
              <a:gd name="connsiteY304" fmla="*/ 375188 h 740098"/>
              <a:gd name="connsiteX305" fmla="*/ 350240 w 1147179"/>
              <a:gd name="connsiteY305" fmla="*/ 377978 h 740098"/>
              <a:gd name="connsiteX306" fmla="*/ 351388 w 1147179"/>
              <a:gd name="connsiteY306" fmla="*/ 380775 h 740098"/>
              <a:gd name="connsiteX307" fmla="*/ 352536 w 1147179"/>
              <a:gd name="connsiteY307" fmla="*/ 383581 h 740098"/>
              <a:gd name="connsiteX308" fmla="*/ 353685 w 1147179"/>
              <a:gd name="connsiteY308" fmla="*/ 386394 h 740098"/>
              <a:gd name="connsiteX309" fmla="*/ 354833 w 1147179"/>
              <a:gd name="connsiteY309" fmla="*/ 389215 h 740098"/>
              <a:gd name="connsiteX310" fmla="*/ 355981 w 1147179"/>
              <a:gd name="connsiteY310" fmla="*/ 392042 h 740098"/>
              <a:gd name="connsiteX311" fmla="*/ 357130 w 1147179"/>
              <a:gd name="connsiteY311" fmla="*/ 394875 h 740098"/>
              <a:gd name="connsiteX312" fmla="*/ 358278 w 1147179"/>
              <a:gd name="connsiteY312" fmla="*/ 397715 h 740098"/>
              <a:gd name="connsiteX313" fmla="*/ 359426 w 1147179"/>
              <a:gd name="connsiteY313" fmla="*/ 400562 h 740098"/>
              <a:gd name="connsiteX314" fmla="*/ 360575 w 1147179"/>
              <a:gd name="connsiteY314" fmla="*/ 403414 h 740098"/>
              <a:gd name="connsiteX315" fmla="*/ 361723 w 1147179"/>
              <a:gd name="connsiteY315" fmla="*/ 406272 h 740098"/>
              <a:gd name="connsiteX316" fmla="*/ 362872 w 1147179"/>
              <a:gd name="connsiteY316" fmla="*/ 409135 h 740098"/>
              <a:gd name="connsiteX317" fmla="*/ 364020 w 1147179"/>
              <a:gd name="connsiteY317" fmla="*/ 412004 h 740098"/>
              <a:gd name="connsiteX318" fmla="*/ 365168 w 1147179"/>
              <a:gd name="connsiteY318" fmla="*/ 414877 h 740098"/>
              <a:gd name="connsiteX319" fmla="*/ 366316 w 1147179"/>
              <a:gd name="connsiteY319" fmla="*/ 417755 h 740098"/>
              <a:gd name="connsiteX320" fmla="*/ 367465 w 1147179"/>
              <a:gd name="connsiteY320" fmla="*/ 420638 h 740098"/>
              <a:gd name="connsiteX321" fmla="*/ 368613 w 1147179"/>
              <a:gd name="connsiteY321" fmla="*/ 423524 h 740098"/>
              <a:gd name="connsiteX322" fmla="*/ 369762 w 1147179"/>
              <a:gd name="connsiteY322" fmla="*/ 426414 h 740098"/>
              <a:gd name="connsiteX323" fmla="*/ 370910 w 1147179"/>
              <a:gd name="connsiteY323" fmla="*/ 429308 h 740098"/>
              <a:gd name="connsiteX324" fmla="*/ 372058 w 1147179"/>
              <a:gd name="connsiteY324" fmla="*/ 432205 h 740098"/>
              <a:gd name="connsiteX325" fmla="*/ 373206 w 1147179"/>
              <a:gd name="connsiteY325" fmla="*/ 435104 h 740098"/>
              <a:gd name="connsiteX326" fmla="*/ 374355 w 1147179"/>
              <a:gd name="connsiteY326" fmla="*/ 438007 h 740098"/>
              <a:gd name="connsiteX327" fmla="*/ 375503 w 1147179"/>
              <a:gd name="connsiteY327" fmla="*/ 440911 h 740098"/>
              <a:gd name="connsiteX328" fmla="*/ 376651 w 1147179"/>
              <a:gd name="connsiteY328" fmla="*/ 443818 h 740098"/>
              <a:gd name="connsiteX329" fmla="*/ 377800 w 1147179"/>
              <a:gd name="connsiteY329" fmla="*/ 446727 h 740098"/>
              <a:gd name="connsiteX330" fmla="*/ 378948 w 1147179"/>
              <a:gd name="connsiteY330" fmla="*/ 449636 h 740098"/>
              <a:gd name="connsiteX331" fmla="*/ 380096 w 1147179"/>
              <a:gd name="connsiteY331" fmla="*/ 452547 h 740098"/>
              <a:gd name="connsiteX332" fmla="*/ 381244 w 1147179"/>
              <a:gd name="connsiteY332" fmla="*/ 455458 h 740098"/>
              <a:gd name="connsiteX333" fmla="*/ 382393 w 1147179"/>
              <a:gd name="connsiteY333" fmla="*/ 458370 h 740098"/>
              <a:gd name="connsiteX334" fmla="*/ 383540 w 1147179"/>
              <a:gd name="connsiteY334" fmla="*/ 461281 h 740098"/>
              <a:gd name="connsiteX335" fmla="*/ 384691 w 1147179"/>
              <a:gd name="connsiteY335" fmla="*/ 464192 h 740098"/>
              <a:gd name="connsiteX336" fmla="*/ 385837 w 1147179"/>
              <a:gd name="connsiteY336" fmla="*/ 467103 h 740098"/>
              <a:gd name="connsiteX337" fmla="*/ 386989 w 1147179"/>
              <a:gd name="connsiteY337" fmla="*/ 470013 h 740098"/>
              <a:gd name="connsiteX338" fmla="*/ 388134 w 1147179"/>
              <a:gd name="connsiteY338" fmla="*/ 472922 h 740098"/>
              <a:gd name="connsiteX339" fmla="*/ 389280 w 1147179"/>
              <a:gd name="connsiteY339" fmla="*/ 475829 h 740098"/>
              <a:gd name="connsiteX340" fmla="*/ 390432 w 1147179"/>
              <a:gd name="connsiteY340" fmla="*/ 478734 h 740098"/>
              <a:gd name="connsiteX341" fmla="*/ 391577 w 1147179"/>
              <a:gd name="connsiteY341" fmla="*/ 481636 h 740098"/>
              <a:gd name="connsiteX342" fmla="*/ 392729 w 1147179"/>
              <a:gd name="connsiteY342" fmla="*/ 484536 h 740098"/>
              <a:gd name="connsiteX343" fmla="*/ 393875 w 1147179"/>
              <a:gd name="connsiteY343" fmla="*/ 487433 h 740098"/>
              <a:gd name="connsiteX344" fmla="*/ 395026 w 1147179"/>
              <a:gd name="connsiteY344" fmla="*/ 490326 h 740098"/>
              <a:gd name="connsiteX345" fmla="*/ 396172 w 1147179"/>
              <a:gd name="connsiteY345" fmla="*/ 493217 h 740098"/>
              <a:gd name="connsiteX346" fmla="*/ 397324 w 1147179"/>
              <a:gd name="connsiteY346" fmla="*/ 496102 h 740098"/>
              <a:gd name="connsiteX347" fmla="*/ 398469 w 1147179"/>
              <a:gd name="connsiteY347" fmla="*/ 498983 h 740098"/>
              <a:gd name="connsiteX348" fmla="*/ 399621 w 1147179"/>
              <a:gd name="connsiteY348" fmla="*/ 501860 h 740098"/>
              <a:gd name="connsiteX349" fmla="*/ 400766 w 1147179"/>
              <a:gd name="connsiteY349" fmla="*/ 504732 h 740098"/>
              <a:gd name="connsiteX350" fmla="*/ 401912 w 1147179"/>
              <a:gd name="connsiteY350" fmla="*/ 507597 h 740098"/>
              <a:gd name="connsiteX351" fmla="*/ 403064 w 1147179"/>
              <a:gd name="connsiteY351" fmla="*/ 510457 h 740098"/>
              <a:gd name="connsiteX352" fmla="*/ 404209 w 1147179"/>
              <a:gd name="connsiteY352" fmla="*/ 513312 h 740098"/>
              <a:gd name="connsiteX353" fmla="*/ 405361 w 1147179"/>
              <a:gd name="connsiteY353" fmla="*/ 516159 h 740098"/>
              <a:gd name="connsiteX354" fmla="*/ 406507 w 1147179"/>
              <a:gd name="connsiteY354" fmla="*/ 518999 h 740098"/>
              <a:gd name="connsiteX355" fmla="*/ 407658 w 1147179"/>
              <a:gd name="connsiteY355" fmla="*/ 521832 h 740098"/>
              <a:gd name="connsiteX356" fmla="*/ 408804 w 1147179"/>
              <a:gd name="connsiteY356" fmla="*/ 524657 h 740098"/>
              <a:gd name="connsiteX357" fmla="*/ 409956 w 1147179"/>
              <a:gd name="connsiteY357" fmla="*/ 527475 h 740098"/>
              <a:gd name="connsiteX358" fmla="*/ 411101 w 1147179"/>
              <a:gd name="connsiteY358" fmla="*/ 530284 h 740098"/>
              <a:gd name="connsiteX359" fmla="*/ 412247 w 1147179"/>
              <a:gd name="connsiteY359" fmla="*/ 533085 h 740098"/>
              <a:gd name="connsiteX360" fmla="*/ 413399 w 1147179"/>
              <a:gd name="connsiteY360" fmla="*/ 535876 h 740098"/>
              <a:gd name="connsiteX361" fmla="*/ 414544 w 1147179"/>
              <a:gd name="connsiteY361" fmla="*/ 538658 h 740098"/>
              <a:gd name="connsiteX362" fmla="*/ 415696 w 1147179"/>
              <a:gd name="connsiteY362" fmla="*/ 541429 h 740098"/>
              <a:gd name="connsiteX363" fmla="*/ 416842 w 1147179"/>
              <a:gd name="connsiteY363" fmla="*/ 544193 h 740098"/>
              <a:gd name="connsiteX364" fmla="*/ 417993 w 1147179"/>
              <a:gd name="connsiteY364" fmla="*/ 546945 h 740098"/>
              <a:gd name="connsiteX365" fmla="*/ 419139 w 1147179"/>
              <a:gd name="connsiteY365" fmla="*/ 549685 h 740098"/>
              <a:gd name="connsiteX366" fmla="*/ 420290 w 1147179"/>
              <a:gd name="connsiteY366" fmla="*/ 552414 h 740098"/>
              <a:gd name="connsiteX367" fmla="*/ 421436 w 1147179"/>
              <a:gd name="connsiteY367" fmla="*/ 555130 h 740098"/>
              <a:gd name="connsiteX368" fmla="*/ 422582 w 1147179"/>
              <a:gd name="connsiteY368" fmla="*/ 557835 h 740098"/>
              <a:gd name="connsiteX369" fmla="*/ 423733 w 1147179"/>
              <a:gd name="connsiteY369" fmla="*/ 560528 h 740098"/>
              <a:gd name="connsiteX370" fmla="*/ 424879 w 1147179"/>
              <a:gd name="connsiteY370" fmla="*/ 563209 h 740098"/>
              <a:gd name="connsiteX371" fmla="*/ 426031 w 1147179"/>
              <a:gd name="connsiteY371" fmla="*/ 565878 h 740098"/>
              <a:gd name="connsiteX372" fmla="*/ 427176 w 1147179"/>
              <a:gd name="connsiteY372" fmla="*/ 568536 h 740098"/>
              <a:gd name="connsiteX373" fmla="*/ 428328 w 1147179"/>
              <a:gd name="connsiteY373" fmla="*/ 571176 h 740098"/>
              <a:gd name="connsiteX374" fmla="*/ 429474 w 1147179"/>
              <a:gd name="connsiteY374" fmla="*/ 573804 h 740098"/>
              <a:gd name="connsiteX375" fmla="*/ 430625 w 1147179"/>
              <a:gd name="connsiteY375" fmla="*/ 576420 h 740098"/>
              <a:gd name="connsiteX376" fmla="*/ 431771 w 1147179"/>
              <a:gd name="connsiteY376" fmla="*/ 579018 h 740098"/>
              <a:gd name="connsiteX377" fmla="*/ 432916 w 1147179"/>
              <a:gd name="connsiteY377" fmla="*/ 581599 h 740098"/>
              <a:gd name="connsiteX378" fmla="*/ 434068 w 1147179"/>
              <a:gd name="connsiteY378" fmla="*/ 584168 h 740098"/>
              <a:gd name="connsiteX379" fmla="*/ 435214 w 1147179"/>
              <a:gd name="connsiteY379" fmla="*/ 586725 h 740098"/>
              <a:gd name="connsiteX380" fmla="*/ 436365 w 1147179"/>
              <a:gd name="connsiteY380" fmla="*/ 589258 h 740098"/>
              <a:gd name="connsiteX381" fmla="*/ 437511 w 1147179"/>
              <a:gd name="connsiteY381" fmla="*/ 591780 h 740098"/>
              <a:gd name="connsiteX382" fmla="*/ 438663 w 1147179"/>
              <a:gd name="connsiteY382" fmla="*/ 594290 h 740098"/>
              <a:gd name="connsiteX383" fmla="*/ 439808 w 1147179"/>
              <a:gd name="connsiteY383" fmla="*/ 596776 h 740098"/>
              <a:gd name="connsiteX384" fmla="*/ 440960 w 1147179"/>
              <a:gd name="connsiteY384" fmla="*/ 599245 h 740098"/>
              <a:gd name="connsiteX385" fmla="*/ 442106 w 1147179"/>
              <a:gd name="connsiteY385" fmla="*/ 601701 h 740098"/>
              <a:gd name="connsiteX386" fmla="*/ 443257 w 1147179"/>
              <a:gd name="connsiteY386" fmla="*/ 604141 h 740098"/>
              <a:gd name="connsiteX387" fmla="*/ 444403 w 1147179"/>
              <a:gd name="connsiteY387" fmla="*/ 606556 h 740098"/>
              <a:gd name="connsiteX388" fmla="*/ 445549 w 1147179"/>
              <a:gd name="connsiteY388" fmla="*/ 608959 h 740098"/>
              <a:gd name="connsiteX389" fmla="*/ 446700 w 1147179"/>
              <a:gd name="connsiteY389" fmla="*/ 611339 h 740098"/>
              <a:gd name="connsiteX390" fmla="*/ 447846 w 1147179"/>
              <a:gd name="connsiteY390" fmla="*/ 613708 h 740098"/>
              <a:gd name="connsiteX391" fmla="*/ 448997 w 1147179"/>
              <a:gd name="connsiteY391" fmla="*/ 616052 h 740098"/>
              <a:gd name="connsiteX392" fmla="*/ 450143 w 1147179"/>
              <a:gd name="connsiteY392" fmla="*/ 618379 h 740098"/>
              <a:gd name="connsiteX393" fmla="*/ 451295 w 1147179"/>
              <a:gd name="connsiteY393" fmla="*/ 620688 h 740098"/>
              <a:gd name="connsiteX394" fmla="*/ 452440 w 1147179"/>
              <a:gd name="connsiteY394" fmla="*/ 622973 h 740098"/>
              <a:gd name="connsiteX395" fmla="*/ 453592 w 1147179"/>
              <a:gd name="connsiteY395" fmla="*/ 625241 h 740098"/>
              <a:gd name="connsiteX396" fmla="*/ 454738 w 1147179"/>
              <a:gd name="connsiteY396" fmla="*/ 627491 h 740098"/>
              <a:gd name="connsiteX397" fmla="*/ 455883 w 1147179"/>
              <a:gd name="connsiteY397" fmla="*/ 629718 h 740098"/>
              <a:gd name="connsiteX398" fmla="*/ 457035 w 1147179"/>
              <a:gd name="connsiteY398" fmla="*/ 631926 h 740098"/>
              <a:gd name="connsiteX399" fmla="*/ 458181 w 1147179"/>
              <a:gd name="connsiteY399" fmla="*/ 634111 h 740098"/>
              <a:gd name="connsiteX400" fmla="*/ 459332 w 1147179"/>
              <a:gd name="connsiteY400" fmla="*/ 636279 h 740098"/>
              <a:gd name="connsiteX401" fmla="*/ 460478 w 1147179"/>
              <a:gd name="connsiteY401" fmla="*/ 638422 h 740098"/>
              <a:gd name="connsiteX402" fmla="*/ 461629 w 1147179"/>
              <a:gd name="connsiteY402" fmla="*/ 640548 h 740098"/>
              <a:gd name="connsiteX403" fmla="*/ 462775 w 1147179"/>
              <a:gd name="connsiteY403" fmla="*/ 642651 h 740098"/>
              <a:gd name="connsiteX404" fmla="*/ 463927 w 1147179"/>
              <a:gd name="connsiteY404" fmla="*/ 644735 h 740098"/>
              <a:gd name="connsiteX405" fmla="*/ 465072 w 1147179"/>
              <a:gd name="connsiteY405" fmla="*/ 646791 h 740098"/>
              <a:gd name="connsiteX406" fmla="*/ 466218 w 1147179"/>
              <a:gd name="connsiteY406" fmla="*/ 648828 h 740098"/>
              <a:gd name="connsiteX407" fmla="*/ 467370 w 1147179"/>
              <a:gd name="connsiteY407" fmla="*/ 650848 h 740098"/>
              <a:gd name="connsiteX408" fmla="*/ 468515 w 1147179"/>
              <a:gd name="connsiteY408" fmla="*/ 652838 h 740098"/>
              <a:gd name="connsiteX409" fmla="*/ 469667 w 1147179"/>
              <a:gd name="connsiteY409" fmla="*/ 654810 h 740098"/>
              <a:gd name="connsiteX410" fmla="*/ 470813 w 1147179"/>
              <a:gd name="connsiteY410" fmla="*/ 656765 h 740098"/>
              <a:gd name="connsiteX411" fmla="*/ 471964 w 1147179"/>
              <a:gd name="connsiteY411" fmla="*/ 658690 h 740098"/>
              <a:gd name="connsiteX412" fmla="*/ 473110 w 1147179"/>
              <a:gd name="connsiteY412" fmla="*/ 660592 h 740098"/>
              <a:gd name="connsiteX413" fmla="*/ 474261 w 1147179"/>
              <a:gd name="connsiteY413" fmla="*/ 662476 h 740098"/>
              <a:gd name="connsiteX414" fmla="*/ 475407 w 1147179"/>
              <a:gd name="connsiteY414" fmla="*/ 664336 h 740098"/>
              <a:gd name="connsiteX415" fmla="*/ 476559 w 1147179"/>
              <a:gd name="connsiteY415" fmla="*/ 666173 h 740098"/>
              <a:gd name="connsiteX416" fmla="*/ 477704 w 1147179"/>
              <a:gd name="connsiteY416" fmla="*/ 667986 h 740098"/>
              <a:gd name="connsiteX417" fmla="*/ 478850 w 1147179"/>
              <a:gd name="connsiteY417" fmla="*/ 669775 h 740098"/>
              <a:gd name="connsiteX418" fmla="*/ 480002 w 1147179"/>
              <a:gd name="connsiteY418" fmla="*/ 671541 h 740098"/>
              <a:gd name="connsiteX419" fmla="*/ 481147 w 1147179"/>
              <a:gd name="connsiteY419" fmla="*/ 673289 h 740098"/>
              <a:gd name="connsiteX420" fmla="*/ 482299 w 1147179"/>
              <a:gd name="connsiteY420" fmla="*/ 675007 h 740098"/>
              <a:gd name="connsiteX421" fmla="*/ 483445 w 1147179"/>
              <a:gd name="connsiteY421" fmla="*/ 676702 h 740098"/>
              <a:gd name="connsiteX422" fmla="*/ 484596 w 1147179"/>
              <a:gd name="connsiteY422" fmla="*/ 678380 h 740098"/>
              <a:gd name="connsiteX423" fmla="*/ 485742 w 1147179"/>
              <a:gd name="connsiteY423" fmla="*/ 680027 h 740098"/>
              <a:gd name="connsiteX424" fmla="*/ 486894 w 1147179"/>
              <a:gd name="connsiteY424" fmla="*/ 681657 h 740098"/>
              <a:gd name="connsiteX425" fmla="*/ 488039 w 1147179"/>
              <a:gd name="connsiteY425" fmla="*/ 683263 h 740098"/>
              <a:gd name="connsiteX426" fmla="*/ 489185 w 1147179"/>
              <a:gd name="connsiteY426" fmla="*/ 684840 h 740098"/>
              <a:gd name="connsiteX427" fmla="*/ 490336 w 1147179"/>
              <a:gd name="connsiteY427" fmla="*/ 686399 h 740098"/>
              <a:gd name="connsiteX428" fmla="*/ 491482 w 1147179"/>
              <a:gd name="connsiteY428" fmla="*/ 687935 h 740098"/>
              <a:gd name="connsiteX429" fmla="*/ 492634 w 1147179"/>
              <a:gd name="connsiteY429" fmla="*/ 689441 h 740098"/>
              <a:gd name="connsiteX430" fmla="*/ 493779 w 1147179"/>
              <a:gd name="connsiteY430" fmla="*/ 690929 h 740098"/>
              <a:gd name="connsiteX431" fmla="*/ 494931 w 1147179"/>
              <a:gd name="connsiteY431" fmla="*/ 692394 h 740098"/>
              <a:gd name="connsiteX432" fmla="*/ 496077 w 1147179"/>
              <a:gd name="connsiteY432" fmla="*/ 693834 h 740098"/>
              <a:gd name="connsiteX433" fmla="*/ 497228 w 1147179"/>
              <a:gd name="connsiteY433" fmla="*/ 695246 h 740098"/>
              <a:gd name="connsiteX434" fmla="*/ 498374 w 1147179"/>
              <a:gd name="connsiteY434" fmla="*/ 696640 h 740098"/>
              <a:gd name="connsiteX435" fmla="*/ 499520 w 1147179"/>
              <a:gd name="connsiteY435" fmla="*/ 698010 h 740098"/>
              <a:gd name="connsiteX436" fmla="*/ 500671 w 1147179"/>
              <a:gd name="connsiteY436" fmla="*/ 699356 h 740098"/>
              <a:gd name="connsiteX437" fmla="*/ 501817 w 1147179"/>
              <a:gd name="connsiteY437" fmla="*/ 700679 h 740098"/>
              <a:gd name="connsiteX438" fmla="*/ 502969 w 1147179"/>
              <a:gd name="connsiteY438" fmla="*/ 701978 h 740098"/>
              <a:gd name="connsiteX439" fmla="*/ 504114 w 1147179"/>
              <a:gd name="connsiteY439" fmla="*/ 703254 h 740098"/>
              <a:gd name="connsiteX440" fmla="*/ 505266 w 1147179"/>
              <a:gd name="connsiteY440" fmla="*/ 704506 h 740098"/>
              <a:gd name="connsiteX441" fmla="*/ 506411 w 1147179"/>
              <a:gd name="connsiteY441" fmla="*/ 705734 h 740098"/>
              <a:gd name="connsiteX442" fmla="*/ 507563 w 1147179"/>
              <a:gd name="connsiteY442" fmla="*/ 706945 h 740098"/>
              <a:gd name="connsiteX443" fmla="*/ 508709 w 1147179"/>
              <a:gd name="connsiteY443" fmla="*/ 708126 h 740098"/>
              <a:gd name="connsiteX444" fmla="*/ 509854 w 1147179"/>
              <a:gd name="connsiteY444" fmla="*/ 709283 h 740098"/>
              <a:gd name="connsiteX445" fmla="*/ 511006 w 1147179"/>
              <a:gd name="connsiteY445" fmla="*/ 710423 h 740098"/>
              <a:gd name="connsiteX446" fmla="*/ 512152 w 1147179"/>
              <a:gd name="connsiteY446" fmla="*/ 711539 h 740098"/>
              <a:gd name="connsiteX447" fmla="*/ 513303 w 1147179"/>
              <a:gd name="connsiteY447" fmla="*/ 712632 h 740098"/>
              <a:gd name="connsiteX448" fmla="*/ 514449 w 1147179"/>
              <a:gd name="connsiteY448" fmla="*/ 713701 h 740098"/>
              <a:gd name="connsiteX449" fmla="*/ 515601 w 1147179"/>
              <a:gd name="connsiteY449" fmla="*/ 714746 h 740098"/>
              <a:gd name="connsiteX450" fmla="*/ 516746 w 1147179"/>
              <a:gd name="connsiteY450" fmla="*/ 715768 h 740098"/>
              <a:gd name="connsiteX451" fmla="*/ 517898 w 1147179"/>
              <a:gd name="connsiteY451" fmla="*/ 716772 h 740098"/>
              <a:gd name="connsiteX452" fmla="*/ 519043 w 1147179"/>
              <a:gd name="connsiteY452" fmla="*/ 717752 h 740098"/>
              <a:gd name="connsiteX453" fmla="*/ 520195 w 1147179"/>
              <a:gd name="connsiteY453" fmla="*/ 718709 h 740098"/>
              <a:gd name="connsiteX454" fmla="*/ 521341 w 1147179"/>
              <a:gd name="connsiteY454" fmla="*/ 719642 h 740098"/>
              <a:gd name="connsiteX455" fmla="*/ 522486 w 1147179"/>
              <a:gd name="connsiteY455" fmla="*/ 720551 h 740098"/>
              <a:gd name="connsiteX456" fmla="*/ 523638 w 1147179"/>
              <a:gd name="connsiteY456" fmla="*/ 721443 h 740098"/>
              <a:gd name="connsiteX457" fmla="*/ 524784 w 1147179"/>
              <a:gd name="connsiteY457" fmla="*/ 722311 h 740098"/>
              <a:gd name="connsiteX458" fmla="*/ 525935 w 1147179"/>
              <a:gd name="connsiteY458" fmla="*/ 723156 h 740098"/>
              <a:gd name="connsiteX459" fmla="*/ 527081 w 1147179"/>
              <a:gd name="connsiteY459" fmla="*/ 723982 h 740098"/>
              <a:gd name="connsiteX460" fmla="*/ 528233 w 1147179"/>
              <a:gd name="connsiteY460" fmla="*/ 724786 h 740098"/>
              <a:gd name="connsiteX461" fmla="*/ 529378 w 1147179"/>
              <a:gd name="connsiteY461" fmla="*/ 725565 h 740098"/>
              <a:gd name="connsiteX462" fmla="*/ 530530 w 1147179"/>
              <a:gd name="connsiteY462" fmla="*/ 726327 h 740098"/>
              <a:gd name="connsiteX463" fmla="*/ 531676 w 1147179"/>
              <a:gd name="connsiteY463" fmla="*/ 727065 h 740098"/>
              <a:gd name="connsiteX464" fmla="*/ 532821 w 1147179"/>
              <a:gd name="connsiteY464" fmla="*/ 727780 h 740098"/>
              <a:gd name="connsiteX465" fmla="*/ 533973 w 1147179"/>
              <a:gd name="connsiteY465" fmla="*/ 728477 h 740098"/>
              <a:gd name="connsiteX466" fmla="*/ 535118 w 1147179"/>
              <a:gd name="connsiteY466" fmla="*/ 729156 h 740098"/>
              <a:gd name="connsiteX467" fmla="*/ 536270 w 1147179"/>
              <a:gd name="connsiteY467" fmla="*/ 729805 h 740098"/>
              <a:gd name="connsiteX468" fmla="*/ 537416 w 1147179"/>
              <a:gd name="connsiteY468" fmla="*/ 730443 h 740098"/>
              <a:gd name="connsiteX469" fmla="*/ 538567 w 1147179"/>
              <a:gd name="connsiteY469" fmla="*/ 731051 h 740098"/>
              <a:gd name="connsiteX470" fmla="*/ 539713 w 1147179"/>
              <a:gd name="connsiteY470" fmla="*/ 731642 h 740098"/>
              <a:gd name="connsiteX471" fmla="*/ 540865 w 1147179"/>
              <a:gd name="connsiteY471" fmla="*/ 732215 h 740098"/>
              <a:gd name="connsiteX472" fmla="*/ 542010 w 1147179"/>
              <a:gd name="connsiteY472" fmla="*/ 732764 h 740098"/>
              <a:gd name="connsiteX473" fmla="*/ 543156 w 1147179"/>
              <a:gd name="connsiteY473" fmla="*/ 733296 h 740098"/>
              <a:gd name="connsiteX474" fmla="*/ 544308 w 1147179"/>
              <a:gd name="connsiteY474" fmla="*/ 733803 h 740098"/>
              <a:gd name="connsiteX475" fmla="*/ 545453 w 1147179"/>
              <a:gd name="connsiteY475" fmla="*/ 734294 h 740098"/>
              <a:gd name="connsiteX476" fmla="*/ 546605 w 1147179"/>
              <a:gd name="connsiteY476" fmla="*/ 734760 h 740098"/>
              <a:gd name="connsiteX477" fmla="*/ 547751 w 1147179"/>
              <a:gd name="connsiteY477" fmla="*/ 735209 h 740098"/>
              <a:gd name="connsiteX478" fmla="*/ 548902 w 1147179"/>
              <a:gd name="connsiteY478" fmla="*/ 735640 h 740098"/>
              <a:gd name="connsiteX479" fmla="*/ 550048 w 1147179"/>
              <a:gd name="connsiteY479" fmla="*/ 736048 h 740098"/>
              <a:gd name="connsiteX480" fmla="*/ 551199 w 1147179"/>
              <a:gd name="connsiteY480" fmla="*/ 736437 h 740098"/>
              <a:gd name="connsiteX481" fmla="*/ 552345 w 1147179"/>
              <a:gd name="connsiteY481" fmla="*/ 736803 h 740098"/>
              <a:gd name="connsiteX482" fmla="*/ 553497 w 1147179"/>
              <a:gd name="connsiteY482" fmla="*/ 737152 h 740098"/>
              <a:gd name="connsiteX483" fmla="*/ 554642 w 1147179"/>
              <a:gd name="connsiteY483" fmla="*/ 737483 h 740098"/>
              <a:gd name="connsiteX484" fmla="*/ 555788 w 1147179"/>
              <a:gd name="connsiteY484" fmla="*/ 737790 h 740098"/>
              <a:gd name="connsiteX485" fmla="*/ 556940 w 1147179"/>
              <a:gd name="connsiteY485" fmla="*/ 738079 h 740098"/>
              <a:gd name="connsiteX486" fmla="*/ 558085 w 1147179"/>
              <a:gd name="connsiteY486" fmla="*/ 738351 h 740098"/>
              <a:gd name="connsiteX487" fmla="*/ 559237 w 1147179"/>
              <a:gd name="connsiteY487" fmla="*/ 738599 h 740098"/>
              <a:gd name="connsiteX488" fmla="*/ 560383 w 1147179"/>
              <a:gd name="connsiteY488" fmla="*/ 738835 h 740098"/>
              <a:gd name="connsiteX489" fmla="*/ 561534 w 1147179"/>
              <a:gd name="connsiteY489" fmla="*/ 739042 h 740098"/>
              <a:gd name="connsiteX490" fmla="*/ 562680 w 1147179"/>
              <a:gd name="connsiteY490" fmla="*/ 739237 h 740098"/>
              <a:gd name="connsiteX491" fmla="*/ 563831 w 1147179"/>
              <a:gd name="connsiteY491" fmla="*/ 739408 h 740098"/>
              <a:gd name="connsiteX492" fmla="*/ 564977 w 1147179"/>
              <a:gd name="connsiteY492" fmla="*/ 739561 h 740098"/>
              <a:gd name="connsiteX493" fmla="*/ 566123 w 1147179"/>
              <a:gd name="connsiteY493" fmla="*/ 739697 h 740098"/>
              <a:gd name="connsiteX494" fmla="*/ 567274 w 1147179"/>
              <a:gd name="connsiteY494" fmla="*/ 739815 h 740098"/>
              <a:gd name="connsiteX495" fmla="*/ 568420 w 1147179"/>
              <a:gd name="connsiteY495" fmla="*/ 739910 h 740098"/>
              <a:gd name="connsiteX496" fmla="*/ 569572 w 1147179"/>
              <a:gd name="connsiteY496" fmla="*/ 739987 h 740098"/>
              <a:gd name="connsiteX497" fmla="*/ 570717 w 1147179"/>
              <a:gd name="connsiteY497" fmla="*/ 740046 h 740098"/>
              <a:gd name="connsiteX498" fmla="*/ 571869 w 1147179"/>
              <a:gd name="connsiteY498" fmla="*/ 740081 h 740098"/>
              <a:gd name="connsiteX499" fmla="*/ 573015 w 1147179"/>
              <a:gd name="connsiteY499" fmla="*/ 740099 h 740098"/>
              <a:gd name="connsiteX500" fmla="*/ 574166 w 1147179"/>
              <a:gd name="connsiteY500" fmla="*/ 740099 h 740098"/>
              <a:gd name="connsiteX501" fmla="*/ 575312 w 1147179"/>
              <a:gd name="connsiteY501" fmla="*/ 740081 h 740098"/>
              <a:gd name="connsiteX502" fmla="*/ 576458 w 1147179"/>
              <a:gd name="connsiteY502" fmla="*/ 740046 h 740098"/>
              <a:gd name="connsiteX503" fmla="*/ 577609 w 1147179"/>
              <a:gd name="connsiteY503" fmla="*/ 739987 h 740098"/>
              <a:gd name="connsiteX504" fmla="*/ 578755 w 1147179"/>
              <a:gd name="connsiteY504" fmla="*/ 739910 h 740098"/>
              <a:gd name="connsiteX505" fmla="*/ 579906 w 1147179"/>
              <a:gd name="connsiteY505" fmla="*/ 739815 h 740098"/>
              <a:gd name="connsiteX506" fmla="*/ 581052 w 1147179"/>
              <a:gd name="connsiteY506" fmla="*/ 739697 h 740098"/>
              <a:gd name="connsiteX507" fmla="*/ 582204 w 1147179"/>
              <a:gd name="connsiteY507" fmla="*/ 739561 h 740098"/>
              <a:gd name="connsiteX508" fmla="*/ 583349 w 1147179"/>
              <a:gd name="connsiteY508" fmla="*/ 739408 h 740098"/>
              <a:gd name="connsiteX509" fmla="*/ 584501 w 1147179"/>
              <a:gd name="connsiteY509" fmla="*/ 739237 h 740098"/>
              <a:gd name="connsiteX510" fmla="*/ 585647 w 1147179"/>
              <a:gd name="connsiteY510" fmla="*/ 739042 h 740098"/>
              <a:gd name="connsiteX511" fmla="*/ 586792 w 1147179"/>
              <a:gd name="connsiteY511" fmla="*/ 738835 h 740098"/>
              <a:gd name="connsiteX512" fmla="*/ 587944 w 1147179"/>
              <a:gd name="connsiteY512" fmla="*/ 738599 h 740098"/>
              <a:gd name="connsiteX513" fmla="*/ 589090 w 1147179"/>
              <a:gd name="connsiteY513" fmla="*/ 738351 h 740098"/>
              <a:gd name="connsiteX514" fmla="*/ 590241 w 1147179"/>
              <a:gd name="connsiteY514" fmla="*/ 738079 h 740098"/>
              <a:gd name="connsiteX515" fmla="*/ 591387 w 1147179"/>
              <a:gd name="connsiteY515" fmla="*/ 737790 h 740098"/>
              <a:gd name="connsiteX516" fmla="*/ 592539 w 1147179"/>
              <a:gd name="connsiteY516" fmla="*/ 737483 h 740098"/>
              <a:gd name="connsiteX517" fmla="*/ 593684 w 1147179"/>
              <a:gd name="connsiteY517" fmla="*/ 737152 h 740098"/>
              <a:gd name="connsiteX518" fmla="*/ 594836 w 1147179"/>
              <a:gd name="connsiteY518" fmla="*/ 736803 h 740098"/>
              <a:gd name="connsiteX519" fmla="*/ 595981 w 1147179"/>
              <a:gd name="connsiteY519" fmla="*/ 736437 h 740098"/>
              <a:gd name="connsiteX520" fmla="*/ 597133 w 1147179"/>
              <a:gd name="connsiteY520" fmla="*/ 736048 h 740098"/>
              <a:gd name="connsiteX521" fmla="*/ 598279 w 1147179"/>
              <a:gd name="connsiteY521" fmla="*/ 735640 h 740098"/>
              <a:gd name="connsiteX522" fmla="*/ 599424 w 1147179"/>
              <a:gd name="connsiteY522" fmla="*/ 735209 h 740098"/>
              <a:gd name="connsiteX523" fmla="*/ 600576 w 1147179"/>
              <a:gd name="connsiteY523" fmla="*/ 734760 h 740098"/>
              <a:gd name="connsiteX524" fmla="*/ 601722 w 1147179"/>
              <a:gd name="connsiteY524" fmla="*/ 734294 h 740098"/>
              <a:gd name="connsiteX525" fmla="*/ 602873 w 1147179"/>
              <a:gd name="connsiteY525" fmla="*/ 733803 h 740098"/>
              <a:gd name="connsiteX526" fmla="*/ 604019 w 1147179"/>
              <a:gd name="connsiteY526" fmla="*/ 733296 h 740098"/>
              <a:gd name="connsiteX527" fmla="*/ 605171 w 1147179"/>
              <a:gd name="connsiteY527" fmla="*/ 732764 h 740098"/>
              <a:gd name="connsiteX528" fmla="*/ 606316 w 1147179"/>
              <a:gd name="connsiteY528" fmla="*/ 732215 h 740098"/>
              <a:gd name="connsiteX529" fmla="*/ 607468 w 1147179"/>
              <a:gd name="connsiteY529" fmla="*/ 731642 h 740098"/>
              <a:gd name="connsiteX530" fmla="*/ 608614 w 1147179"/>
              <a:gd name="connsiteY530" fmla="*/ 731051 h 740098"/>
              <a:gd name="connsiteX531" fmla="*/ 609759 w 1147179"/>
              <a:gd name="connsiteY531" fmla="*/ 730443 h 740098"/>
              <a:gd name="connsiteX532" fmla="*/ 610911 w 1147179"/>
              <a:gd name="connsiteY532" fmla="*/ 729805 h 740098"/>
              <a:gd name="connsiteX533" fmla="*/ 612056 w 1147179"/>
              <a:gd name="connsiteY533" fmla="*/ 729156 h 740098"/>
              <a:gd name="connsiteX534" fmla="*/ 613208 w 1147179"/>
              <a:gd name="connsiteY534" fmla="*/ 728477 h 740098"/>
              <a:gd name="connsiteX535" fmla="*/ 614354 w 1147179"/>
              <a:gd name="connsiteY535" fmla="*/ 727780 h 740098"/>
              <a:gd name="connsiteX536" fmla="*/ 615505 w 1147179"/>
              <a:gd name="connsiteY536" fmla="*/ 727065 h 740098"/>
              <a:gd name="connsiteX537" fmla="*/ 616651 w 1147179"/>
              <a:gd name="connsiteY537" fmla="*/ 726327 h 740098"/>
              <a:gd name="connsiteX538" fmla="*/ 617803 w 1147179"/>
              <a:gd name="connsiteY538" fmla="*/ 725565 h 740098"/>
              <a:gd name="connsiteX539" fmla="*/ 618948 w 1147179"/>
              <a:gd name="connsiteY539" fmla="*/ 724786 h 740098"/>
              <a:gd name="connsiteX540" fmla="*/ 620094 w 1147179"/>
              <a:gd name="connsiteY540" fmla="*/ 723982 h 740098"/>
              <a:gd name="connsiteX541" fmla="*/ 621246 w 1147179"/>
              <a:gd name="connsiteY541" fmla="*/ 723156 h 740098"/>
              <a:gd name="connsiteX542" fmla="*/ 622391 w 1147179"/>
              <a:gd name="connsiteY542" fmla="*/ 722311 h 740098"/>
              <a:gd name="connsiteX543" fmla="*/ 623543 w 1147179"/>
              <a:gd name="connsiteY543" fmla="*/ 721443 h 740098"/>
              <a:gd name="connsiteX544" fmla="*/ 624689 w 1147179"/>
              <a:gd name="connsiteY544" fmla="*/ 720551 h 740098"/>
              <a:gd name="connsiteX545" fmla="*/ 625840 w 1147179"/>
              <a:gd name="connsiteY545" fmla="*/ 719642 h 740098"/>
              <a:gd name="connsiteX546" fmla="*/ 626986 w 1147179"/>
              <a:gd name="connsiteY546" fmla="*/ 718709 h 740098"/>
              <a:gd name="connsiteX547" fmla="*/ 628137 w 1147179"/>
              <a:gd name="connsiteY547" fmla="*/ 717752 h 740098"/>
              <a:gd name="connsiteX548" fmla="*/ 629283 w 1147179"/>
              <a:gd name="connsiteY548" fmla="*/ 716772 h 740098"/>
              <a:gd name="connsiteX549" fmla="*/ 630435 w 1147179"/>
              <a:gd name="connsiteY549" fmla="*/ 715768 h 740098"/>
              <a:gd name="connsiteX550" fmla="*/ 631580 w 1147179"/>
              <a:gd name="connsiteY550" fmla="*/ 714746 h 740098"/>
              <a:gd name="connsiteX551" fmla="*/ 632726 w 1147179"/>
              <a:gd name="connsiteY551" fmla="*/ 713701 h 740098"/>
              <a:gd name="connsiteX552" fmla="*/ 633878 w 1147179"/>
              <a:gd name="connsiteY552" fmla="*/ 712632 h 740098"/>
              <a:gd name="connsiteX553" fmla="*/ 635023 w 1147179"/>
              <a:gd name="connsiteY553" fmla="*/ 711539 h 740098"/>
              <a:gd name="connsiteX554" fmla="*/ 636175 w 1147179"/>
              <a:gd name="connsiteY554" fmla="*/ 710423 h 740098"/>
              <a:gd name="connsiteX555" fmla="*/ 637321 w 1147179"/>
              <a:gd name="connsiteY555" fmla="*/ 709283 h 740098"/>
              <a:gd name="connsiteX556" fmla="*/ 638472 w 1147179"/>
              <a:gd name="connsiteY556" fmla="*/ 708126 h 740098"/>
              <a:gd name="connsiteX557" fmla="*/ 639618 w 1147179"/>
              <a:gd name="connsiteY557" fmla="*/ 706945 h 740098"/>
              <a:gd name="connsiteX558" fmla="*/ 640769 w 1147179"/>
              <a:gd name="connsiteY558" fmla="*/ 705734 h 740098"/>
              <a:gd name="connsiteX559" fmla="*/ 641915 w 1147179"/>
              <a:gd name="connsiteY559" fmla="*/ 704506 h 740098"/>
              <a:gd name="connsiteX560" fmla="*/ 643061 w 1147179"/>
              <a:gd name="connsiteY560" fmla="*/ 703254 h 740098"/>
              <a:gd name="connsiteX561" fmla="*/ 644212 w 1147179"/>
              <a:gd name="connsiteY561" fmla="*/ 701978 h 740098"/>
              <a:gd name="connsiteX562" fmla="*/ 645358 w 1147179"/>
              <a:gd name="connsiteY562" fmla="*/ 700679 h 740098"/>
              <a:gd name="connsiteX563" fmla="*/ 646510 w 1147179"/>
              <a:gd name="connsiteY563" fmla="*/ 699356 h 740098"/>
              <a:gd name="connsiteX564" fmla="*/ 647655 w 1147179"/>
              <a:gd name="connsiteY564" fmla="*/ 698010 h 740098"/>
              <a:gd name="connsiteX565" fmla="*/ 648807 w 1147179"/>
              <a:gd name="connsiteY565" fmla="*/ 696640 h 740098"/>
              <a:gd name="connsiteX566" fmla="*/ 649953 w 1147179"/>
              <a:gd name="connsiteY566" fmla="*/ 695246 h 740098"/>
              <a:gd name="connsiteX567" fmla="*/ 651104 w 1147179"/>
              <a:gd name="connsiteY567" fmla="*/ 693834 h 740098"/>
              <a:gd name="connsiteX568" fmla="*/ 652250 w 1147179"/>
              <a:gd name="connsiteY568" fmla="*/ 692394 h 740098"/>
              <a:gd name="connsiteX569" fmla="*/ 653396 w 1147179"/>
              <a:gd name="connsiteY569" fmla="*/ 690929 h 740098"/>
              <a:gd name="connsiteX570" fmla="*/ 654547 w 1147179"/>
              <a:gd name="connsiteY570" fmla="*/ 689441 h 740098"/>
              <a:gd name="connsiteX571" fmla="*/ 655693 w 1147179"/>
              <a:gd name="connsiteY571" fmla="*/ 687935 h 740098"/>
              <a:gd name="connsiteX572" fmla="*/ 656844 w 1147179"/>
              <a:gd name="connsiteY572" fmla="*/ 686399 h 740098"/>
              <a:gd name="connsiteX573" fmla="*/ 657990 w 1147179"/>
              <a:gd name="connsiteY573" fmla="*/ 684840 h 740098"/>
              <a:gd name="connsiteX574" fmla="*/ 659142 w 1147179"/>
              <a:gd name="connsiteY574" fmla="*/ 683263 h 740098"/>
              <a:gd name="connsiteX575" fmla="*/ 660287 w 1147179"/>
              <a:gd name="connsiteY575" fmla="*/ 681657 h 740098"/>
              <a:gd name="connsiteX576" fmla="*/ 661439 w 1147179"/>
              <a:gd name="connsiteY576" fmla="*/ 680027 h 740098"/>
              <a:gd name="connsiteX577" fmla="*/ 662585 w 1147179"/>
              <a:gd name="connsiteY577" fmla="*/ 678380 h 740098"/>
              <a:gd name="connsiteX578" fmla="*/ 663730 w 1147179"/>
              <a:gd name="connsiteY578" fmla="*/ 676702 h 740098"/>
              <a:gd name="connsiteX579" fmla="*/ 664882 w 1147179"/>
              <a:gd name="connsiteY579" fmla="*/ 675007 h 740098"/>
              <a:gd name="connsiteX580" fmla="*/ 666028 w 1147179"/>
              <a:gd name="connsiteY580" fmla="*/ 673289 h 740098"/>
              <a:gd name="connsiteX581" fmla="*/ 667179 w 1147179"/>
              <a:gd name="connsiteY581" fmla="*/ 671541 h 740098"/>
              <a:gd name="connsiteX582" fmla="*/ 668325 w 1147179"/>
              <a:gd name="connsiteY582" fmla="*/ 669775 h 740098"/>
              <a:gd name="connsiteX583" fmla="*/ 669476 w 1147179"/>
              <a:gd name="connsiteY583" fmla="*/ 667986 h 740098"/>
              <a:gd name="connsiteX584" fmla="*/ 670622 w 1147179"/>
              <a:gd name="connsiteY584" fmla="*/ 666173 h 740098"/>
              <a:gd name="connsiteX585" fmla="*/ 671774 w 1147179"/>
              <a:gd name="connsiteY585" fmla="*/ 664336 h 740098"/>
              <a:gd name="connsiteX586" fmla="*/ 672919 w 1147179"/>
              <a:gd name="connsiteY586" fmla="*/ 662476 h 740098"/>
              <a:gd name="connsiteX587" fmla="*/ 674071 w 1147179"/>
              <a:gd name="connsiteY587" fmla="*/ 660592 h 740098"/>
              <a:gd name="connsiteX588" fmla="*/ 675217 w 1147179"/>
              <a:gd name="connsiteY588" fmla="*/ 658690 h 740098"/>
              <a:gd name="connsiteX589" fmla="*/ 676362 w 1147179"/>
              <a:gd name="connsiteY589" fmla="*/ 656765 h 740098"/>
              <a:gd name="connsiteX590" fmla="*/ 677514 w 1147179"/>
              <a:gd name="connsiteY590" fmla="*/ 654810 h 740098"/>
              <a:gd name="connsiteX591" fmla="*/ 678660 w 1147179"/>
              <a:gd name="connsiteY591" fmla="*/ 652838 h 740098"/>
              <a:gd name="connsiteX592" fmla="*/ 679811 w 1147179"/>
              <a:gd name="connsiteY592" fmla="*/ 650848 h 740098"/>
              <a:gd name="connsiteX593" fmla="*/ 680957 w 1147179"/>
              <a:gd name="connsiteY593" fmla="*/ 648828 h 740098"/>
              <a:gd name="connsiteX594" fmla="*/ 682108 w 1147179"/>
              <a:gd name="connsiteY594" fmla="*/ 646791 h 740098"/>
              <a:gd name="connsiteX595" fmla="*/ 683254 w 1147179"/>
              <a:gd name="connsiteY595" fmla="*/ 644735 h 740098"/>
              <a:gd name="connsiteX596" fmla="*/ 684406 w 1147179"/>
              <a:gd name="connsiteY596" fmla="*/ 642651 h 740098"/>
              <a:gd name="connsiteX597" fmla="*/ 685551 w 1147179"/>
              <a:gd name="connsiteY597" fmla="*/ 640548 h 740098"/>
              <a:gd name="connsiteX598" fmla="*/ 686697 w 1147179"/>
              <a:gd name="connsiteY598" fmla="*/ 638422 h 740098"/>
              <a:gd name="connsiteX599" fmla="*/ 687849 w 1147179"/>
              <a:gd name="connsiteY599" fmla="*/ 636279 h 740098"/>
              <a:gd name="connsiteX600" fmla="*/ 688994 w 1147179"/>
              <a:gd name="connsiteY600" fmla="*/ 634111 h 740098"/>
              <a:gd name="connsiteX601" fmla="*/ 690146 w 1147179"/>
              <a:gd name="connsiteY601" fmla="*/ 631926 h 740098"/>
              <a:gd name="connsiteX602" fmla="*/ 691292 w 1147179"/>
              <a:gd name="connsiteY602" fmla="*/ 629718 h 740098"/>
              <a:gd name="connsiteX603" fmla="*/ 692443 w 1147179"/>
              <a:gd name="connsiteY603" fmla="*/ 627491 h 740098"/>
              <a:gd name="connsiteX604" fmla="*/ 693589 w 1147179"/>
              <a:gd name="connsiteY604" fmla="*/ 625241 h 740098"/>
              <a:gd name="connsiteX605" fmla="*/ 694741 w 1147179"/>
              <a:gd name="connsiteY605" fmla="*/ 622973 h 740098"/>
              <a:gd name="connsiteX606" fmla="*/ 695886 w 1147179"/>
              <a:gd name="connsiteY606" fmla="*/ 620688 h 740098"/>
              <a:gd name="connsiteX607" fmla="*/ 697032 w 1147179"/>
              <a:gd name="connsiteY607" fmla="*/ 618379 h 740098"/>
              <a:gd name="connsiteX608" fmla="*/ 698183 w 1147179"/>
              <a:gd name="connsiteY608" fmla="*/ 616052 h 740098"/>
              <a:gd name="connsiteX609" fmla="*/ 699329 w 1147179"/>
              <a:gd name="connsiteY609" fmla="*/ 613708 h 740098"/>
              <a:gd name="connsiteX610" fmla="*/ 700481 w 1147179"/>
              <a:gd name="connsiteY610" fmla="*/ 611339 h 740098"/>
              <a:gd name="connsiteX611" fmla="*/ 701626 w 1147179"/>
              <a:gd name="connsiteY611" fmla="*/ 608959 h 740098"/>
              <a:gd name="connsiteX612" fmla="*/ 702778 w 1147179"/>
              <a:gd name="connsiteY612" fmla="*/ 606556 h 740098"/>
              <a:gd name="connsiteX613" fmla="*/ 703924 w 1147179"/>
              <a:gd name="connsiteY613" fmla="*/ 604141 h 740098"/>
              <a:gd name="connsiteX614" fmla="*/ 705075 w 1147179"/>
              <a:gd name="connsiteY614" fmla="*/ 601701 h 740098"/>
              <a:gd name="connsiteX615" fmla="*/ 706221 w 1147179"/>
              <a:gd name="connsiteY615" fmla="*/ 599245 h 740098"/>
              <a:gd name="connsiteX616" fmla="*/ 707373 w 1147179"/>
              <a:gd name="connsiteY616" fmla="*/ 596776 h 740098"/>
              <a:gd name="connsiteX617" fmla="*/ 708518 w 1147179"/>
              <a:gd name="connsiteY617" fmla="*/ 594290 h 740098"/>
              <a:gd name="connsiteX618" fmla="*/ 709664 w 1147179"/>
              <a:gd name="connsiteY618" fmla="*/ 591780 h 740098"/>
              <a:gd name="connsiteX619" fmla="*/ 710816 w 1147179"/>
              <a:gd name="connsiteY619" fmla="*/ 589258 h 740098"/>
              <a:gd name="connsiteX620" fmla="*/ 711961 w 1147179"/>
              <a:gd name="connsiteY620" fmla="*/ 586725 h 740098"/>
              <a:gd name="connsiteX621" fmla="*/ 713113 w 1147179"/>
              <a:gd name="connsiteY621" fmla="*/ 584168 h 740098"/>
              <a:gd name="connsiteX622" fmla="*/ 714259 w 1147179"/>
              <a:gd name="connsiteY622" fmla="*/ 581599 h 740098"/>
              <a:gd name="connsiteX623" fmla="*/ 715410 w 1147179"/>
              <a:gd name="connsiteY623" fmla="*/ 579018 h 740098"/>
              <a:gd name="connsiteX624" fmla="*/ 716556 w 1147179"/>
              <a:gd name="connsiteY624" fmla="*/ 576420 h 740098"/>
              <a:gd name="connsiteX625" fmla="*/ 717707 w 1147179"/>
              <a:gd name="connsiteY625" fmla="*/ 573804 h 740098"/>
              <a:gd name="connsiteX626" fmla="*/ 718853 w 1147179"/>
              <a:gd name="connsiteY626" fmla="*/ 571176 h 740098"/>
              <a:gd name="connsiteX627" fmla="*/ 719999 w 1147179"/>
              <a:gd name="connsiteY627" fmla="*/ 568536 h 740098"/>
              <a:gd name="connsiteX628" fmla="*/ 721150 w 1147179"/>
              <a:gd name="connsiteY628" fmla="*/ 565878 h 740098"/>
              <a:gd name="connsiteX629" fmla="*/ 722296 w 1147179"/>
              <a:gd name="connsiteY629" fmla="*/ 563209 h 740098"/>
              <a:gd name="connsiteX630" fmla="*/ 723448 w 1147179"/>
              <a:gd name="connsiteY630" fmla="*/ 560528 h 740098"/>
              <a:gd name="connsiteX631" fmla="*/ 724593 w 1147179"/>
              <a:gd name="connsiteY631" fmla="*/ 557835 h 740098"/>
              <a:gd name="connsiteX632" fmla="*/ 725745 w 1147179"/>
              <a:gd name="connsiteY632" fmla="*/ 555130 h 740098"/>
              <a:gd name="connsiteX633" fmla="*/ 726891 w 1147179"/>
              <a:gd name="connsiteY633" fmla="*/ 552414 h 740098"/>
              <a:gd name="connsiteX634" fmla="*/ 728042 w 1147179"/>
              <a:gd name="connsiteY634" fmla="*/ 549685 h 740098"/>
              <a:gd name="connsiteX635" fmla="*/ 729188 w 1147179"/>
              <a:gd name="connsiteY635" fmla="*/ 546945 h 740098"/>
              <a:gd name="connsiteX636" fmla="*/ 730333 w 1147179"/>
              <a:gd name="connsiteY636" fmla="*/ 544193 h 740098"/>
              <a:gd name="connsiteX637" fmla="*/ 731485 w 1147179"/>
              <a:gd name="connsiteY637" fmla="*/ 541429 h 740098"/>
              <a:gd name="connsiteX638" fmla="*/ 732631 w 1147179"/>
              <a:gd name="connsiteY638" fmla="*/ 538658 h 740098"/>
              <a:gd name="connsiteX639" fmla="*/ 733782 w 1147179"/>
              <a:gd name="connsiteY639" fmla="*/ 535876 h 740098"/>
              <a:gd name="connsiteX640" fmla="*/ 734928 w 1147179"/>
              <a:gd name="connsiteY640" fmla="*/ 533085 h 740098"/>
              <a:gd name="connsiteX641" fmla="*/ 736080 w 1147179"/>
              <a:gd name="connsiteY641" fmla="*/ 530284 h 740098"/>
              <a:gd name="connsiteX642" fmla="*/ 737225 w 1147179"/>
              <a:gd name="connsiteY642" fmla="*/ 527475 h 740098"/>
              <a:gd name="connsiteX643" fmla="*/ 738377 w 1147179"/>
              <a:gd name="connsiteY643" fmla="*/ 524657 h 740098"/>
              <a:gd name="connsiteX644" fmla="*/ 739523 w 1147179"/>
              <a:gd name="connsiteY644" fmla="*/ 521832 h 740098"/>
              <a:gd name="connsiteX645" fmla="*/ 740668 w 1147179"/>
              <a:gd name="connsiteY645" fmla="*/ 518999 h 740098"/>
              <a:gd name="connsiteX646" fmla="*/ 741820 w 1147179"/>
              <a:gd name="connsiteY646" fmla="*/ 516159 h 740098"/>
              <a:gd name="connsiteX647" fmla="*/ 742966 w 1147179"/>
              <a:gd name="connsiteY647" fmla="*/ 513312 h 740098"/>
              <a:gd name="connsiteX648" fmla="*/ 744117 w 1147179"/>
              <a:gd name="connsiteY648" fmla="*/ 510457 h 740098"/>
              <a:gd name="connsiteX649" fmla="*/ 745263 w 1147179"/>
              <a:gd name="connsiteY649" fmla="*/ 507597 h 740098"/>
              <a:gd name="connsiteX650" fmla="*/ 746414 w 1147179"/>
              <a:gd name="connsiteY650" fmla="*/ 504732 h 740098"/>
              <a:gd name="connsiteX651" fmla="*/ 747560 w 1147179"/>
              <a:gd name="connsiteY651" fmla="*/ 501860 h 740098"/>
              <a:gd name="connsiteX652" fmla="*/ 748712 w 1147179"/>
              <a:gd name="connsiteY652" fmla="*/ 498983 h 740098"/>
              <a:gd name="connsiteX653" fmla="*/ 749857 w 1147179"/>
              <a:gd name="connsiteY653" fmla="*/ 496102 h 740098"/>
              <a:gd name="connsiteX654" fmla="*/ 751009 w 1147179"/>
              <a:gd name="connsiteY654" fmla="*/ 493217 h 740098"/>
              <a:gd name="connsiteX655" fmla="*/ 752155 w 1147179"/>
              <a:gd name="connsiteY655" fmla="*/ 490326 h 740098"/>
              <a:gd name="connsiteX656" fmla="*/ 753300 w 1147179"/>
              <a:gd name="connsiteY656" fmla="*/ 487433 h 740098"/>
              <a:gd name="connsiteX657" fmla="*/ 754452 w 1147179"/>
              <a:gd name="connsiteY657" fmla="*/ 484536 h 740098"/>
              <a:gd name="connsiteX658" fmla="*/ 755598 w 1147179"/>
              <a:gd name="connsiteY658" fmla="*/ 481636 h 740098"/>
              <a:gd name="connsiteX659" fmla="*/ 756749 w 1147179"/>
              <a:gd name="connsiteY659" fmla="*/ 478734 h 740098"/>
              <a:gd name="connsiteX660" fmla="*/ 757895 w 1147179"/>
              <a:gd name="connsiteY660" fmla="*/ 475829 h 740098"/>
              <a:gd name="connsiteX661" fmla="*/ 759046 w 1147179"/>
              <a:gd name="connsiteY661" fmla="*/ 472922 h 740098"/>
              <a:gd name="connsiteX662" fmla="*/ 760192 w 1147179"/>
              <a:gd name="connsiteY662" fmla="*/ 470013 h 740098"/>
              <a:gd name="connsiteX663" fmla="*/ 761344 w 1147179"/>
              <a:gd name="connsiteY663" fmla="*/ 467103 h 740098"/>
              <a:gd name="connsiteX664" fmla="*/ 762489 w 1147179"/>
              <a:gd name="connsiteY664" fmla="*/ 464192 h 740098"/>
              <a:gd name="connsiteX665" fmla="*/ 763635 w 1147179"/>
              <a:gd name="connsiteY665" fmla="*/ 461281 h 740098"/>
              <a:gd name="connsiteX666" fmla="*/ 764787 w 1147179"/>
              <a:gd name="connsiteY666" fmla="*/ 458370 h 740098"/>
              <a:gd name="connsiteX667" fmla="*/ 765932 w 1147179"/>
              <a:gd name="connsiteY667" fmla="*/ 455458 h 740098"/>
              <a:gd name="connsiteX668" fmla="*/ 767084 w 1147179"/>
              <a:gd name="connsiteY668" fmla="*/ 452547 h 740098"/>
              <a:gd name="connsiteX669" fmla="*/ 768230 w 1147179"/>
              <a:gd name="connsiteY669" fmla="*/ 449636 h 740098"/>
              <a:gd name="connsiteX670" fmla="*/ 769381 w 1147179"/>
              <a:gd name="connsiteY670" fmla="*/ 446727 h 740098"/>
              <a:gd name="connsiteX671" fmla="*/ 770527 w 1147179"/>
              <a:gd name="connsiteY671" fmla="*/ 443818 h 740098"/>
              <a:gd name="connsiteX672" fmla="*/ 771678 w 1147179"/>
              <a:gd name="connsiteY672" fmla="*/ 440911 h 740098"/>
              <a:gd name="connsiteX673" fmla="*/ 772824 w 1147179"/>
              <a:gd name="connsiteY673" fmla="*/ 438007 h 740098"/>
              <a:gd name="connsiteX674" fmla="*/ 773970 w 1147179"/>
              <a:gd name="connsiteY674" fmla="*/ 435104 h 740098"/>
              <a:gd name="connsiteX675" fmla="*/ 775121 w 1147179"/>
              <a:gd name="connsiteY675" fmla="*/ 432205 h 740098"/>
              <a:gd name="connsiteX676" fmla="*/ 776267 w 1147179"/>
              <a:gd name="connsiteY676" fmla="*/ 429308 h 740098"/>
              <a:gd name="connsiteX677" fmla="*/ 777419 w 1147179"/>
              <a:gd name="connsiteY677" fmla="*/ 426414 h 740098"/>
              <a:gd name="connsiteX678" fmla="*/ 778564 w 1147179"/>
              <a:gd name="connsiteY678" fmla="*/ 423524 h 740098"/>
              <a:gd name="connsiteX679" fmla="*/ 779716 w 1147179"/>
              <a:gd name="connsiteY679" fmla="*/ 420638 h 740098"/>
              <a:gd name="connsiteX680" fmla="*/ 780862 w 1147179"/>
              <a:gd name="connsiteY680" fmla="*/ 417755 h 740098"/>
              <a:gd name="connsiteX681" fmla="*/ 782013 w 1147179"/>
              <a:gd name="connsiteY681" fmla="*/ 414877 h 740098"/>
              <a:gd name="connsiteX682" fmla="*/ 783159 w 1147179"/>
              <a:gd name="connsiteY682" fmla="*/ 412004 h 740098"/>
              <a:gd name="connsiteX683" fmla="*/ 784311 w 1147179"/>
              <a:gd name="connsiteY683" fmla="*/ 409135 h 740098"/>
              <a:gd name="connsiteX684" fmla="*/ 785456 w 1147179"/>
              <a:gd name="connsiteY684" fmla="*/ 406272 h 740098"/>
              <a:gd name="connsiteX685" fmla="*/ 786602 w 1147179"/>
              <a:gd name="connsiteY685" fmla="*/ 403414 h 740098"/>
              <a:gd name="connsiteX686" fmla="*/ 787753 w 1147179"/>
              <a:gd name="connsiteY686" fmla="*/ 400562 h 740098"/>
              <a:gd name="connsiteX687" fmla="*/ 788899 w 1147179"/>
              <a:gd name="connsiteY687" fmla="*/ 397715 h 740098"/>
              <a:gd name="connsiteX688" fmla="*/ 790051 w 1147179"/>
              <a:gd name="connsiteY688" fmla="*/ 394875 h 740098"/>
              <a:gd name="connsiteX689" fmla="*/ 791196 w 1147179"/>
              <a:gd name="connsiteY689" fmla="*/ 392042 h 740098"/>
              <a:gd name="connsiteX690" fmla="*/ 792348 w 1147179"/>
              <a:gd name="connsiteY690" fmla="*/ 389215 h 740098"/>
              <a:gd name="connsiteX691" fmla="*/ 793494 w 1147179"/>
              <a:gd name="connsiteY691" fmla="*/ 386394 h 740098"/>
              <a:gd name="connsiteX692" fmla="*/ 794645 w 1147179"/>
              <a:gd name="connsiteY692" fmla="*/ 383581 h 740098"/>
              <a:gd name="connsiteX693" fmla="*/ 795791 w 1147179"/>
              <a:gd name="connsiteY693" fmla="*/ 380775 h 740098"/>
              <a:gd name="connsiteX694" fmla="*/ 796937 w 1147179"/>
              <a:gd name="connsiteY694" fmla="*/ 377978 h 740098"/>
              <a:gd name="connsiteX695" fmla="*/ 798088 w 1147179"/>
              <a:gd name="connsiteY695" fmla="*/ 375188 h 740098"/>
              <a:gd name="connsiteX696" fmla="*/ 799234 w 1147179"/>
              <a:gd name="connsiteY696" fmla="*/ 372406 h 740098"/>
              <a:gd name="connsiteX697" fmla="*/ 800386 w 1147179"/>
              <a:gd name="connsiteY697" fmla="*/ 369632 h 740098"/>
              <a:gd name="connsiteX698" fmla="*/ 801531 w 1147179"/>
              <a:gd name="connsiteY698" fmla="*/ 366867 h 740098"/>
              <a:gd name="connsiteX699" fmla="*/ 802683 w 1147179"/>
              <a:gd name="connsiteY699" fmla="*/ 364111 h 740098"/>
              <a:gd name="connsiteX700" fmla="*/ 803828 w 1147179"/>
              <a:gd name="connsiteY700" fmla="*/ 361363 h 740098"/>
              <a:gd name="connsiteX701" fmla="*/ 804980 w 1147179"/>
              <a:gd name="connsiteY701" fmla="*/ 358624 h 740098"/>
              <a:gd name="connsiteX702" fmla="*/ 806126 w 1147179"/>
              <a:gd name="connsiteY702" fmla="*/ 355895 h 740098"/>
              <a:gd name="connsiteX703" fmla="*/ 807271 w 1147179"/>
              <a:gd name="connsiteY703" fmla="*/ 353175 h 740098"/>
              <a:gd name="connsiteX704" fmla="*/ 808423 w 1147179"/>
              <a:gd name="connsiteY704" fmla="*/ 350465 h 740098"/>
              <a:gd name="connsiteX705" fmla="*/ 809569 w 1147179"/>
              <a:gd name="connsiteY705" fmla="*/ 347764 h 740098"/>
              <a:gd name="connsiteX706" fmla="*/ 810720 w 1147179"/>
              <a:gd name="connsiteY706" fmla="*/ 345074 h 740098"/>
              <a:gd name="connsiteX707" fmla="*/ 811866 w 1147179"/>
              <a:gd name="connsiteY707" fmla="*/ 342394 h 740098"/>
              <a:gd name="connsiteX708" fmla="*/ 813018 w 1147179"/>
              <a:gd name="connsiteY708" fmla="*/ 339725 h 740098"/>
              <a:gd name="connsiteX709" fmla="*/ 814163 w 1147179"/>
              <a:gd name="connsiteY709" fmla="*/ 337065 h 740098"/>
              <a:gd name="connsiteX710" fmla="*/ 815315 w 1147179"/>
              <a:gd name="connsiteY710" fmla="*/ 334416 h 740098"/>
              <a:gd name="connsiteX711" fmla="*/ 816460 w 1147179"/>
              <a:gd name="connsiteY711" fmla="*/ 331778 h 740098"/>
              <a:gd name="connsiteX712" fmla="*/ 817606 w 1147179"/>
              <a:gd name="connsiteY712" fmla="*/ 329151 h 740098"/>
              <a:gd name="connsiteX713" fmla="*/ 818758 w 1147179"/>
              <a:gd name="connsiteY713" fmla="*/ 326536 h 740098"/>
              <a:gd name="connsiteX714" fmla="*/ 819903 w 1147179"/>
              <a:gd name="connsiteY714" fmla="*/ 323931 h 740098"/>
              <a:gd name="connsiteX715" fmla="*/ 821055 w 1147179"/>
              <a:gd name="connsiteY715" fmla="*/ 321338 h 740098"/>
              <a:gd name="connsiteX716" fmla="*/ 822201 w 1147179"/>
              <a:gd name="connsiteY716" fmla="*/ 318756 h 740098"/>
              <a:gd name="connsiteX717" fmla="*/ 823352 w 1147179"/>
              <a:gd name="connsiteY717" fmla="*/ 316185 h 740098"/>
              <a:gd name="connsiteX718" fmla="*/ 824498 w 1147179"/>
              <a:gd name="connsiteY718" fmla="*/ 313627 h 740098"/>
              <a:gd name="connsiteX719" fmla="*/ 825650 w 1147179"/>
              <a:gd name="connsiteY719" fmla="*/ 311080 h 740098"/>
              <a:gd name="connsiteX720" fmla="*/ 826795 w 1147179"/>
              <a:gd name="connsiteY720" fmla="*/ 308545 h 740098"/>
              <a:gd name="connsiteX721" fmla="*/ 827947 w 1147179"/>
              <a:gd name="connsiteY721" fmla="*/ 306023 h 740098"/>
              <a:gd name="connsiteX722" fmla="*/ 829093 w 1147179"/>
              <a:gd name="connsiteY722" fmla="*/ 303512 h 740098"/>
              <a:gd name="connsiteX723" fmla="*/ 830238 w 1147179"/>
              <a:gd name="connsiteY723" fmla="*/ 301014 h 740098"/>
              <a:gd name="connsiteX724" fmla="*/ 831390 w 1147179"/>
              <a:gd name="connsiteY724" fmla="*/ 298528 h 740098"/>
              <a:gd name="connsiteX725" fmla="*/ 832535 w 1147179"/>
              <a:gd name="connsiteY725" fmla="*/ 296054 h 740098"/>
              <a:gd name="connsiteX726" fmla="*/ 833687 w 1147179"/>
              <a:gd name="connsiteY726" fmla="*/ 293593 h 740098"/>
              <a:gd name="connsiteX727" fmla="*/ 834833 w 1147179"/>
              <a:gd name="connsiteY727" fmla="*/ 291145 h 740098"/>
              <a:gd name="connsiteX728" fmla="*/ 835984 w 1147179"/>
              <a:gd name="connsiteY728" fmla="*/ 288709 h 740098"/>
              <a:gd name="connsiteX729" fmla="*/ 837130 w 1147179"/>
              <a:gd name="connsiteY729" fmla="*/ 286286 h 740098"/>
              <a:gd name="connsiteX730" fmla="*/ 838282 w 1147179"/>
              <a:gd name="connsiteY730" fmla="*/ 283876 h 740098"/>
              <a:gd name="connsiteX731" fmla="*/ 839427 w 1147179"/>
              <a:gd name="connsiteY731" fmla="*/ 281479 h 740098"/>
              <a:gd name="connsiteX732" fmla="*/ 840573 w 1147179"/>
              <a:gd name="connsiteY732" fmla="*/ 279094 h 740098"/>
              <a:gd name="connsiteX733" fmla="*/ 841725 w 1147179"/>
              <a:gd name="connsiteY733" fmla="*/ 276723 h 740098"/>
              <a:gd name="connsiteX734" fmla="*/ 842870 w 1147179"/>
              <a:gd name="connsiteY734" fmla="*/ 274365 h 740098"/>
              <a:gd name="connsiteX735" fmla="*/ 844022 w 1147179"/>
              <a:gd name="connsiteY735" fmla="*/ 272020 h 740098"/>
              <a:gd name="connsiteX736" fmla="*/ 845168 w 1147179"/>
              <a:gd name="connsiteY736" fmla="*/ 269689 h 740098"/>
              <a:gd name="connsiteX737" fmla="*/ 846319 w 1147179"/>
              <a:gd name="connsiteY737" fmla="*/ 267370 h 740098"/>
              <a:gd name="connsiteX738" fmla="*/ 847465 w 1147179"/>
              <a:gd name="connsiteY738" fmla="*/ 265065 h 740098"/>
              <a:gd name="connsiteX739" fmla="*/ 848616 w 1147179"/>
              <a:gd name="connsiteY739" fmla="*/ 262773 h 740098"/>
              <a:gd name="connsiteX740" fmla="*/ 849762 w 1147179"/>
              <a:gd name="connsiteY740" fmla="*/ 260494 h 740098"/>
              <a:gd name="connsiteX741" fmla="*/ 850908 w 1147179"/>
              <a:gd name="connsiteY741" fmla="*/ 258229 h 740098"/>
              <a:gd name="connsiteX742" fmla="*/ 852059 w 1147179"/>
              <a:gd name="connsiteY742" fmla="*/ 255978 h 740098"/>
              <a:gd name="connsiteX743" fmla="*/ 853205 w 1147179"/>
              <a:gd name="connsiteY743" fmla="*/ 253739 h 740098"/>
              <a:gd name="connsiteX744" fmla="*/ 854357 w 1147179"/>
              <a:gd name="connsiteY744" fmla="*/ 251515 h 740098"/>
              <a:gd name="connsiteX745" fmla="*/ 855502 w 1147179"/>
              <a:gd name="connsiteY745" fmla="*/ 249303 h 740098"/>
              <a:gd name="connsiteX746" fmla="*/ 856654 w 1147179"/>
              <a:gd name="connsiteY746" fmla="*/ 247106 h 740098"/>
              <a:gd name="connsiteX747" fmla="*/ 857800 w 1147179"/>
              <a:gd name="connsiteY747" fmla="*/ 244921 h 740098"/>
              <a:gd name="connsiteX748" fmla="*/ 858951 w 1147179"/>
              <a:gd name="connsiteY748" fmla="*/ 242751 h 740098"/>
              <a:gd name="connsiteX749" fmla="*/ 860097 w 1147179"/>
              <a:gd name="connsiteY749" fmla="*/ 240594 h 740098"/>
              <a:gd name="connsiteX750" fmla="*/ 861248 w 1147179"/>
              <a:gd name="connsiteY750" fmla="*/ 238450 h 740098"/>
              <a:gd name="connsiteX751" fmla="*/ 862394 w 1147179"/>
              <a:gd name="connsiteY751" fmla="*/ 236320 h 740098"/>
              <a:gd name="connsiteX752" fmla="*/ 863540 w 1147179"/>
              <a:gd name="connsiteY752" fmla="*/ 234204 h 740098"/>
              <a:gd name="connsiteX753" fmla="*/ 864691 w 1147179"/>
              <a:gd name="connsiteY753" fmla="*/ 232101 h 740098"/>
              <a:gd name="connsiteX754" fmla="*/ 865837 w 1147179"/>
              <a:gd name="connsiteY754" fmla="*/ 230012 h 740098"/>
              <a:gd name="connsiteX755" fmla="*/ 866989 w 1147179"/>
              <a:gd name="connsiteY755" fmla="*/ 227937 h 740098"/>
              <a:gd name="connsiteX756" fmla="*/ 868134 w 1147179"/>
              <a:gd name="connsiteY756" fmla="*/ 225874 h 740098"/>
              <a:gd name="connsiteX757" fmla="*/ 869286 w 1147179"/>
              <a:gd name="connsiteY757" fmla="*/ 223826 h 740098"/>
              <a:gd name="connsiteX758" fmla="*/ 870432 w 1147179"/>
              <a:gd name="connsiteY758" fmla="*/ 221791 h 740098"/>
              <a:gd name="connsiteX759" fmla="*/ 871583 w 1147179"/>
              <a:gd name="connsiteY759" fmla="*/ 219770 h 740098"/>
              <a:gd name="connsiteX760" fmla="*/ 872729 w 1147179"/>
              <a:gd name="connsiteY760" fmla="*/ 217762 h 740098"/>
              <a:gd name="connsiteX761" fmla="*/ 873875 w 1147179"/>
              <a:gd name="connsiteY761" fmla="*/ 215768 h 740098"/>
              <a:gd name="connsiteX762" fmla="*/ 875026 w 1147179"/>
              <a:gd name="connsiteY762" fmla="*/ 213786 h 740098"/>
              <a:gd name="connsiteX763" fmla="*/ 876172 w 1147179"/>
              <a:gd name="connsiteY763" fmla="*/ 211819 h 740098"/>
              <a:gd name="connsiteX764" fmla="*/ 877323 w 1147179"/>
              <a:gd name="connsiteY764" fmla="*/ 209865 h 740098"/>
              <a:gd name="connsiteX765" fmla="*/ 878469 w 1147179"/>
              <a:gd name="connsiteY765" fmla="*/ 207924 h 740098"/>
              <a:gd name="connsiteX766" fmla="*/ 879621 w 1147179"/>
              <a:gd name="connsiteY766" fmla="*/ 205997 h 740098"/>
              <a:gd name="connsiteX767" fmla="*/ 880766 w 1147179"/>
              <a:gd name="connsiteY767" fmla="*/ 204083 h 740098"/>
              <a:gd name="connsiteX768" fmla="*/ 881918 w 1147179"/>
              <a:gd name="connsiteY768" fmla="*/ 202183 h 740098"/>
              <a:gd name="connsiteX769" fmla="*/ 883064 w 1147179"/>
              <a:gd name="connsiteY769" fmla="*/ 200296 h 740098"/>
              <a:gd name="connsiteX770" fmla="*/ 884209 w 1147179"/>
              <a:gd name="connsiteY770" fmla="*/ 198422 h 740098"/>
              <a:gd name="connsiteX771" fmla="*/ 885361 w 1147179"/>
              <a:gd name="connsiteY771" fmla="*/ 196561 h 740098"/>
              <a:gd name="connsiteX772" fmla="*/ 886507 w 1147179"/>
              <a:gd name="connsiteY772" fmla="*/ 194714 h 740098"/>
              <a:gd name="connsiteX773" fmla="*/ 887658 w 1147179"/>
              <a:gd name="connsiteY773" fmla="*/ 192879 h 740098"/>
              <a:gd name="connsiteX774" fmla="*/ 888804 w 1147179"/>
              <a:gd name="connsiteY774" fmla="*/ 191058 h 740098"/>
              <a:gd name="connsiteX775" fmla="*/ 889956 w 1147179"/>
              <a:gd name="connsiteY775" fmla="*/ 189250 h 740098"/>
              <a:gd name="connsiteX776" fmla="*/ 891101 w 1147179"/>
              <a:gd name="connsiteY776" fmla="*/ 187455 h 740098"/>
              <a:gd name="connsiteX777" fmla="*/ 892253 w 1147179"/>
              <a:gd name="connsiteY777" fmla="*/ 185673 h 740098"/>
              <a:gd name="connsiteX778" fmla="*/ 893398 w 1147179"/>
              <a:gd name="connsiteY778" fmla="*/ 183903 h 740098"/>
              <a:gd name="connsiteX779" fmla="*/ 894544 w 1147179"/>
              <a:gd name="connsiteY779" fmla="*/ 182147 h 740098"/>
              <a:gd name="connsiteX780" fmla="*/ 895696 w 1147179"/>
              <a:gd name="connsiteY780" fmla="*/ 180404 h 740098"/>
              <a:gd name="connsiteX781" fmla="*/ 896841 w 1147179"/>
              <a:gd name="connsiteY781" fmla="*/ 178673 h 740098"/>
              <a:gd name="connsiteX782" fmla="*/ 897993 w 1147179"/>
              <a:gd name="connsiteY782" fmla="*/ 176955 h 740098"/>
              <a:gd name="connsiteX783" fmla="*/ 899139 w 1147179"/>
              <a:gd name="connsiteY783" fmla="*/ 175249 h 740098"/>
              <a:gd name="connsiteX784" fmla="*/ 900290 w 1147179"/>
              <a:gd name="connsiteY784" fmla="*/ 173557 h 740098"/>
              <a:gd name="connsiteX785" fmla="*/ 901436 w 1147179"/>
              <a:gd name="connsiteY785" fmla="*/ 171877 h 740098"/>
              <a:gd name="connsiteX786" fmla="*/ 902588 w 1147179"/>
              <a:gd name="connsiteY786" fmla="*/ 170209 h 740098"/>
              <a:gd name="connsiteX787" fmla="*/ 903733 w 1147179"/>
              <a:gd name="connsiteY787" fmla="*/ 168554 h 740098"/>
              <a:gd name="connsiteX788" fmla="*/ 904885 w 1147179"/>
              <a:gd name="connsiteY788" fmla="*/ 166911 h 740098"/>
              <a:gd name="connsiteX789" fmla="*/ 906031 w 1147179"/>
              <a:gd name="connsiteY789" fmla="*/ 165281 h 740098"/>
              <a:gd name="connsiteX790" fmla="*/ 907176 w 1147179"/>
              <a:gd name="connsiteY790" fmla="*/ 163663 h 740098"/>
              <a:gd name="connsiteX791" fmla="*/ 908328 w 1147179"/>
              <a:gd name="connsiteY791" fmla="*/ 162057 h 740098"/>
              <a:gd name="connsiteX792" fmla="*/ 909473 w 1147179"/>
              <a:gd name="connsiteY792" fmla="*/ 160464 h 740098"/>
              <a:gd name="connsiteX793" fmla="*/ 910625 w 1147179"/>
              <a:gd name="connsiteY793" fmla="*/ 158882 h 740098"/>
              <a:gd name="connsiteX794" fmla="*/ 911771 w 1147179"/>
              <a:gd name="connsiteY794" fmla="*/ 157312 h 740098"/>
              <a:gd name="connsiteX795" fmla="*/ 912922 w 1147179"/>
              <a:gd name="connsiteY795" fmla="*/ 155755 h 740098"/>
              <a:gd name="connsiteX796" fmla="*/ 914068 w 1147179"/>
              <a:gd name="connsiteY796" fmla="*/ 154210 h 740098"/>
              <a:gd name="connsiteX797" fmla="*/ 915220 w 1147179"/>
              <a:gd name="connsiteY797" fmla="*/ 152676 h 740098"/>
              <a:gd name="connsiteX798" fmla="*/ 916365 w 1147179"/>
              <a:gd name="connsiteY798" fmla="*/ 151154 h 740098"/>
              <a:gd name="connsiteX799" fmla="*/ 917511 w 1147179"/>
              <a:gd name="connsiteY799" fmla="*/ 149643 h 740098"/>
              <a:gd name="connsiteX800" fmla="*/ 918663 w 1147179"/>
              <a:gd name="connsiteY800" fmla="*/ 148145 h 740098"/>
              <a:gd name="connsiteX801" fmla="*/ 919808 w 1147179"/>
              <a:gd name="connsiteY801" fmla="*/ 146658 h 740098"/>
              <a:gd name="connsiteX802" fmla="*/ 920960 w 1147179"/>
              <a:gd name="connsiteY802" fmla="*/ 145183 h 740098"/>
              <a:gd name="connsiteX803" fmla="*/ 922105 w 1147179"/>
              <a:gd name="connsiteY803" fmla="*/ 143719 h 740098"/>
              <a:gd name="connsiteX804" fmla="*/ 923257 w 1147179"/>
              <a:gd name="connsiteY804" fmla="*/ 142267 h 740098"/>
              <a:gd name="connsiteX805" fmla="*/ 924403 w 1147179"/>
              <a:gd name="connsiteY805" fmla="*/ 140826 h 740098"/>
              <a:gd name="connsiteX806" fmla="*/ 925554 w 1147179"/>
              <a:gd name="connsiteY806" fmla="*/ 139396 h 740098"/>
              <a:gd name="connsiteX807" fmla="*/ 926700 w 1147179"/>
              <a:gd name="connsiteY807" fmla="*/ 137978 h 740098"/>
              <a:gd name="connsiteX808" fmla="*/ 927846 w 1147179"/>
              <a:gd name="connsiteY808" fmla="*/ 136570 h 740098"/>
              <a:gd name="connsiteX809" fmla="*/ 928997 w 1147179"/>
              <a:gd name="connsiteY809" fmla="*/ 135174 h 740098"/>
              <a:gd name="connsiteX810" fmla="*/ 930143 w 1147179"/>
              <a:gd name="connsiteY810" fmla="*/ 133788 h 740098"/>
              <a:gd name="connsiteX811" fmla="*/ 931295 w 1147179"/>
              <a:gd name="connsiteY811" fmla="*/ 132414 h 740098"/>
              <a:gd name="connsiteX812" fmla="*/ 932440 w 1147179"/>
              <a:gd name="connsiteY812" fmla="*/ 131050 h 740098"/>
              <a:gd name="connsiteX813" fmla="*/ 933592 w 1147179"/>
              <a:gd name="connsiteY813" fmla="*/ 129697 h 740098"/>
              <a:gd name="connsiteX814" fmla="*/ 934738 w 1147179"/>
              <a:gd name="connsiteY814" fmla="*/ 128356 h 740098"/>
              <a:gd name="connsiteX815" fmla="*/ 935889 w 1147179"/>
              <a:gd name="connsiteY815" fmla="*/ 127024 h 740098"/>
              <a:gd name="connsiteX816" fmla="*/ 937035 w 1147179"/>
              <a:gd name="connsiteY816" fmla="*/ 125703 h 740098"/>
              <a:gd name="connsiteX817" fmla="*/ 938180 w 1147179"/>
              <a:gd name="connsiteY817" fmla="*/ 124393 h 740098"/>
              <a:gd name="connsiteX818" fmla="*/ 939332 w 1147179"/>
              <a:gd name="connsiteY818" fmla="*/ 123093 h 740098"/>
              <a:gd name="connsiteX819" fmla="*/ 940478 w 1147179"/>
              <a:gd name="connsiteY819" fmla="*/ 121804 h 740098"/>
              <a:gd name="connsiteX820" fmla="*/ 941629 w 1147179"/>
              <a:gd name="connsiteY820" fmla="*/ 120525 h 740098"/>
              <a:gd name="connsiteX821" fmla="*/ 942775 w 1147179"/>
              <a:gd name="connsiteY821" fmla="*/ 119256 h 740098"/>
              <a:gd name="connsiteX822" fmla="*/ 943927 w 1147179"/>
              <a:gd name="connsiteY822" fmla="*/ 117997 h 740098"/>
              <a:gd name="connsiteX823" fmla="*/ 945072 w 1147179"/>
              <a:gd name="connsiteY823" fmla="*/ 116748 h 740098"/>
              <a:gd name="connsiteX824" fmla="*/ 946224 w 1147179"/>
              <a:gd name="connsiteY824" fmla="*/ 115510 h 740098"/>
              <a:gd name="connsiteX825" fmla="*/ 947370 w 1147179"/>
              <a:gd name="connsiteY825" fmla="*/ 114281 h 740098"/>
              <a:gd name="connsiteX826" fmla="*/ 948521 w 1147179"/>
              <a:gd name="connsiteY826" fmla="*/ 113062 h 740098"/>
              <a:gd name="connsiteX827" fmla="*/ 949667 w 1147179"/>
              <a:gd name="connsiteY827" fmla="*/ 111854 h 740098"/>
              <a:gd name="connsiteX828" fmla="*/ 950813 w 1147179"/>
              <a:gd name="connsiteY828" fmla="*/ 110654 h 740098"/>
              <a:gd name="connsiteX829" fmla="*/ 951964 w 1147179"/>
              <a:gd name="connsiteY829" fmla="*/ 109465 h 740098"/>
              <a:gd name="connsiteX830" fmla="*/ 953110 w 1147179"/>
              <a:gd name="connsiteY830" fmla="*/ 108285 h 740098"/>
              <a:gd name="connsiteX831" fmla="*/ 954261 w 1147179"/>
              <a:gd name="connsiteY831" fmla="*/ 107114 h 740098"/>
              <a:gd name="connsiteX832" fmla="*/ 955407 w 1147179"/>
              <a:gd name="connsiteY832" fmla="*/ 105953 h 740098"/>
              <a:gd name="connsiteX833" fmla="*/ 956559 w 1147179"/>
              <a:gd name="connsiteY833" fmla="*/ 104802 h 740098"/>
              <a:gd name="connsiteX834" fmla="*/ 957704 w 1147179"/>
              <a:gd name="connsiteY834" fmla="*/ 103660 h 740098"/>
              <a:gd name="connsiteX835" fmla="*/ 958856 w 1147179"/>
              <a:gd name="connsiteY835" fmla="*/ 102527 h 740098"/>
              <a:gd name="connsiteX836" fmla="*/ 960002 w 1147179"/>
              <a:gd name="connsiteY836" fmla="*/ 101403 h 740098"/>
              <a:gd name="connsiteX837" fmla="*/ 961147 w 1147179"/>
              <a:gd name="connsiteY837" fmla="*/ 100289 h 740098"/>
              <a:gd name="connsiteX838" fmla="*/ 962299 w 1147179"/>
              <a:gd name="connsiteY838" fmla="*/ 99183 h 740098"/>
              <a:gd name="connsiteX839" fmla="*/ 963445 w 1147179"/>
              <a:gd name="connsiteY839" fmla="*/ 98087 h 740098"/>
              <a:gd name="connsiteX840" fmla="*/ 964596 w 1147179"/>
              <a:gd name="connsiteY840" fmla="*/ 96999 h 740098"/>
              <a:gd name="connsiteX841" fmla="*/ 965742 w 1147179"/>
              <a:gd name="connsiteY841" fmla="*/ 95920 h 740098"/>
              <a:gd name="connsiteX842" fmla="*/ 966893 w 1147179"/>
              <a:gd name="connsiteY842" fmla="*/ 94850 h 740098"/>
              <a:gd name="connsiteX843" fmla="*/ 968039 w 1147179"/>
              <a:gd name="connsiteY843" fmla="*/ 93789 h 740098"/>
              <a:gd name="connsiteX844" fmla="*/ 969191 w 1147179"/>
              <a:gd name="connsiteY844" fmla="*/ 92737 h 740098"/>
              <a:gd name="connsiteX845" fmla="*/ 970336 w 1147179"/>
              <a:gd name="connsiteY845" fmla="*/ 91693 h 740098"/>
              <a:gd name="connsiteX846" fmla="*/ 971482 w 1147179"/>
              <a:gd name="connsiteY846" fmla="*/ 90657 h 740098"/>
              <a:gd name="connsiteX847" fmla="*/ 972634 w 1147179"/>
              <a:gd name="connsiteY847" fmla="*/ 89630 h 740098"/>
              <a:gd name="connsiteX848" fmla="*/ 973779 w 1147179"/>
              <a:gd name="connsiteY848" fmla="*/ 88611 h 740098"/>
              <a:gd name="connsiteX849" fmla="*/ 974931 w 1147179"/>
              <a:gd name="connsiteY849" fmla="*/ 87601 h 740098"/>
              <a:gd name="connsiteX850" fmla="*/ 976077 w 1147179"/>
              <a:gd name="connsiteY850" fmla="*/ 86598 h 740098"/>
              <a:gd name="connsiteX851" fmla="*/ 977228 w 1147179"/>
              <a:gd name="connsiteY851" fmla="*/ 85604 h 740098"/>
              <a:gd name="connsiteX852" fmla="*/ 978374 w 1147179"/>
              <a:gd name="connsiteY852" fmla="*/ 84619 h 740098"/>
              <a:gd name="connsiteX853" fmla="*/ 979525 w 1147179"/>
              <a:gd name="connsiteY853" fmla="*/ 83641 h 740098"/>
              <a:gd name="connsiteX854" fmla="*/ 980671 w 1147179"/>
              <a:gd name="connsiteY854" fmla="*/ 82671 h 740098"/>
              <a:gd name="connsiteX855" fmla="*/ 981823 w 1147179"/>
              <a:gd name="connsiteY855" fmla="*/ 81709 h 740098"/>
              <a:gd name="connsiteX856" fmla="*/ 982968 w 1147179"/>
              <a:gd name="connsiteY856" fmla="*/ 80755 h 740098"/>
              <a:gd name="connsiteX857" fmla="*/ 984114 w 1147179"/>
              <a:gd name="connsiteY857" fmla="*/ 79809 h 740098"/>
              <a:gd name="connsiteX858" fmla="*/ 985266 w 1147179"/>
              <a:gd name="connsiteY858" fmla="*/ 78871 h 740098"/>
              <a:gd name="connsiteX859" fmla="*/ 986411 w 1147179"/>
              <a:gd name="connsiteY859" fmla="*/ 77940 h 740098"/>
              <a:gd name="connsiteX860" fmla="*/ 987563 w 1147179"/>
              <a:gd name="connsiteY860" fmla="*/ 77017 h 740098"/>
              <a:gd name="connsiteX861" fmla="*/ 988709 w 1147179"/>
              <a:gd name="connsiteY861" fmla="*/ 76101 h 740098"/>
              <a:gd name="connsiteX862" fmla="*/ 989860 w 1147179"/>
              <a:gd name="connsiteY862" fmla="*/ 75193 h 740098"/>
              <a:gd name="connsiteX863" fmla="*/ 991006 w 1147179"/>
              <a:gd name="connsiteY863" fmla="*/ 74292 h 740098"/>
              <a:gd name="connsiteX864" fmla="*/ 992158 w 1147179"/>
              <a:gd name="connsiteY864" fmla="*/ 73399 h 740098"/>
              <a:gd name="connsiteX865" fmla="*/ 993303 w 1147179"/>
              <a:gd name="connsiteY865" fmla="*/ 72513 h 740098"/>
              <a:gd name="connsiteX866" fmla="*/ 994449 w 1147179"/>
              <a:gd name="connsiteY866" fmla="*/ 71634 h 740098"/>
              <a:gd name="connsiteX867" fmla="*/ 995601 w 1147179"/>
              <a:gd name="connsiteY867" fmla="*/ 70763 h 740098"/>
              <a:gd name="connsiteX868" fmla="*/ 996746 w 1147179"/>
              <a:gd name="connsiteY868" fmla="*/ 69898 h 740098"/>
              <a:gd name="connsiteX869" fmla="*/ 997898 w 1147179"/>
              <a:gd name="connsiteY869" fmla="*/ 69041 h 740098"/>
              <a:gd name="connsiteX870" fmla="*/ 999043 w 1147179"/>
              <a:gd name="connsiteY870" fmla="*/ 68190 h 740098"/>
              <a:gd name="connsiteX871" fmla="*/ 1000195 w 1147179"/>
              <a:gd name="connsiteY871" fmla="*/ 67346 h 740098"/>
              <a:gd name="connsiteX872" fmla="*/ 1001341 w 1147179"/>
              <a:gd name="connsiteY872" fmla="*/ 66509 h 740098"/>
              <a:gd name="connsiteX873" fmla="*/ 1002492 w 1147179"/>
              <a:gd name="connsiteY873" fmla="*/ 65680 h 740098"/>
              <a:gd name="connsiteX874" fmla="*/ 1003638 w 1147179"/>
              <a:gd name="connsiteY874" fmla="*/ 64857 h 740098"/>
              <a:gd name="connsiteX875" fmla="*/ 1004784 w 1147179"/>
              <a:gd name="connsiteY875" fmla="*/ 64040 h 740098"/>
              <a:gd name="connsiteX876" fmla="*/ 1005935 w 1147179"/>
              <a:gd name="connsiteY876" fmla="*/ 63231 h 740098"/>
              <a:gd name="connsiteX877" fmla="*/ 1007081 w 1147179"/>
              <a:gd name="connsiteY877" fmla="*/ 62427 h 740098"/>
              <a:gd name="connsiteX878" fmla="*/ 1008232 w 1147179"/>
              <a:gd name="connsiteY878" fmla="*/ 61631 h 740098"/>
              <a:gd name="connsiteX879" fmla="*/ 1009378 w 1147179"/>
              <a:gd name="connsiteY879" fmla="*/ 60841 h 740098"/>
              <a:gd name="connsiteX880" fmla="*/ 1010530 w 1147179"/>
              <a:gd name="connsiteY880" fmla="*/ 60058 h 740098"/>
              <a:gd name="connsiteX881" fmla="*/ 1011675 w 1147179"/>
              <a:gd name="connsiteY881" fmla="*/ 59280 h 740098"/>
              <a:gd name="connsiteX882" fmla="*/ 1012827 w 1147179"/>
              <a:gd name="connsiteY882" fmla="*/ 58509 h 740098"/>
              <a:gd name="connsiteX883" fmla="*/ 1013973 w 1147179"/>
              <a:gd name="connsiteY883" fmla="*/ 57745 h 740098"/>
              <a:gd name="connsiteX884" fmla="*/ 1015118 w 1147179"/>
              <a:gd name="connsiteY884" fmla="*/ 56986 h 740098"/>
              <a:gd name="connsiteX885" fmla="*/ 1016270 w 1147179"/>
              <a:gd name="connsiteY885" fmla="*/ 56234 h 740098"/>
              <a:gd name="connsiteX886" fmla="*/ 1017416 w 1147179"/>
              <a:gd name="connsiteY886" fmla="*/ 55488 h 740098"/>
              <a:gd name="connsiteX887" fmla="*/ 1018567 w 1147179"/>
              <a:gd name="connsiteY887" fmla="*/ 54748 h 740098"/>
              <a:gd name="connsiteX888" fmla="*/ 1019713 w 1147179"/>
              <a:gd name="connsiteY888" fmla="*/ 54014 h 740098"/>
              <a:gd name="connsiteX889" fmla="*/ 1020865 w 1147179"/>
              <a:gd name="connsiteY889" fmla="*/ 53286 h 740098"/>
              <a:gd name="connsiteX890" fmla="*/ 1022010 w 1147179"/>
              <a:gd name="connsiteY890" fmla="*/ 52563 h 740098"/>
              <a:gd name="connsiteX891" fmla="*/ 1023162 w 1147179"/>
              <a:gd name="connsiteY891" fmla="*/ 51847 h 740098"/>
              <a:gd name="connsiteX892" fmla="*/ 1024307 w 1147179"/>
              <a:gd name="connsiteY892" fmla="*/ 51136 h 740098"/>
              <a:gd name="connsiteX893" fmla="*/ 1025459 w 1147179"/>
              <a:gd name="connsiteY893" fmla="*/ 50431 h 740098"/>
              <a:gd name="connsiteX894" fmla="*/ 1026605 w 1147179"/>
              <a:gd name="connsiteY894" fmla="*/ 49732 h 740098"/>
              <a:gd name="connsiteX895" fmla="*/ 1027750 w 1147179"/>
              <a:gd name="connsiteY895" fmla="*/ 49039 h 740098"/>
              <a:gd name="connsiteX896" fmla="*/ 1028902 w 1147179"/>
              <a:gd name="connsiteY896" fmla="*/ 48351 h 740098"/>
              <a:gd name="connsiteX897" fmla="*/ 1030048 w 1147179"/>
              <a:gd name="connsiteY897" fmla="*/ 47668 h 740098"/>
              <a:gd name="connsiteX898" fmla="*/ 1031199 w 1147179"/>
              <a:gd name="connsiteY898" fmla="*/ 46991 h 740098"/>
              <a:gd name="connsiteX899" fmla="*/ 1032345 w 1147179"/>
              <a:gd name="connsiteY899" fmla="*/ 46320 h 740098"/>
              <a:gd name="connsiteX900" fmla="*/ 1033497 w 1147179"/>
              <a:gd name="connsiteY900" fmla="*/ 45654 h 740098"/>
              <a:gd name="connsiteX901" fmla="*/ 1034642 w 1147179"/>
              <a:gd name="connsiteY901" fmla="*/ 44994 h 740098"/>
              <a:gd name="connsiteX902" fmla="*/ 1035794 w 1147179"/>
              <a:gd name="connsiteY902" fmla="*/ 44338 h 740098"/>
              <a:gd name="connsiteX903" fmla="*/ 1036940 w 1147179"/>
              <a:gd name="connsiteY903" fmla="*/ 43688 h 740098"/>
              <a:gd name="connsiteX904" fmla="*/ 1038085 w 1147179"/>
              <a:gd name="connsiteY904" fmla="*/ 43043 h 740098"/>
              <a:gd name="connsiteX905" fmla="*/ 1039237 w 1147179"/>
              <a:gd name="connsiteY905" fmla="*/ 42403 h 740098"/>
              <a:gd name="connsiteX906" fmla="*/ 1040382 w 1147179"/>
              <a:gd name="connsiteY906" fmla="*/ 41769 h 740098"/>
              <a:gd name="connsiteX907" fmla="*/ 1041534 w 1147179"/>
              <a:gd name="connsiteY907" fmla="*/ 41140 h 740098"/>
              <a:gd name="connsiteX908" fmla="*/ 1042680 w 1147179"/>
              <a:gd name="connsiteY908" fmla="*/ 40515 h 740098"/>
              <a:gd name="connsiteX909" fmla="*/ 1043831 w 1147179"/>
              <a:gd name="connsiteY909" fmla="*/ 39896 h 740098"/>
              <a:gd name="connsiteX910" fmla="*/ 1044977 w 1147179"/>
              <a:gd name="connsiteY910" fmla="*/ 39281 h 740098"/>
              <a:gd name="connsiteX911" fmla="*/ 1046129 w 1147179"/>
              <a:gd name="connsiteY911" fmla="*/ 38672 h 740098"/>
              <a:gd name="connsiteX912" fmla="*/ 1047274 w 1147179"/>
              <a:gd name="connsiteY912" fmla="*/ 38067 h 740098"/>
              <a:gd name="connsiteX913" fmla="*/ 1048420 w 1147179"/>
              <a:gd name="connsiteY913" fmla="*/ 37467 h 740098"/>
              <a:gd name="connsiteX914" fmla="*/ 1049572 w 1147179"/>
              <a:gd name="connsiteY914" fmla="*/ 36872 h 740098"/>
              <a:gd name="connsiteX915" fmla="*/ 1050717 w 1147179"/>
              <a:gd name="connsiteY915" fmla="*/ 36282 h 740098"/>
              <a:gd name="connsiteX916" fmla="*/ 1051869 w 1147179"/>
              <a:gd name="connsiteY916" fmla="*/ 35696 h 740098"/>
              <a:gd name="connsiteX917" fmla="*/ 1053015 w 1147179"/>
              <a:gd name="connsiteY917" fmla="*/ 35115 h 740098"/>
              <a:gd name="connsiteX918" fmla="*/ 1054166 w 1147179"/>
              <a:gd name="connsiteY918" fmla="*/ 34538 h 740098"/>
              <a:gd name="connsiteX919" fmla="*/ 1055312 w 1147179"/>
              <a:gd name="connsiteY919" fmla="*/ 33967 h 740098"/>
              <a:gd name="connsiteX920" fmla="*/ 1056464 w 1147179"/>
              <a:gd name="connsiteY920" fmla="*/ 33399 h 740098"/>
              <a:gd name="connsiteX921" fmla="*/ 1057609 w 1147179"/>
              <a:gd name="connsiteY921" fmla="*/ 32836 h 740098"/>
              <a:gd name="connsiteX922" fmla="*/ 1058761 w 1147179"/>
              <a:gd name="connsiteY922" fmla="*/ 32278 h 740098"/>
              <a:gd name="connsiteX923" fmla="*/ 1059906 w 1147179"/>
              <a:gd name="connsiteY923" fmla="*/ 31724 h 740098"/>
              <a:gd name="connsiteX924" fmla="*/ 1061052 w 1147179"/>
              <a:gd name="connsiteY924" fmla="*/ 31175 h 740098"/>
              <a:gd name="connsiteX925" fmla="*/ 1062204 w 1147179"/>
              <a:gd name="connsiteY925" fmla="*/ 30629 h 740098"/>
              <a:gd name="connsiteX926" fmla="*/ 1063349 w 1147179"/>
              <a:gd name="connsiteY926" fmla="*/ 30088 h 740098"/>
              <a:gd name="connsiteX927" fmla="*/ 1064501 w 1147179"/>
              <a:gd name="connsiteY927" fmla="*/ 29552 h 740098"/>
              <a:gd name="connsiteX928" fmla="*/ 1065647 w 1147179"/>
              <a:gd name="connsiteY928" fmla="*/ 29019 h 740098"/>
              <a:gd name="connsiteX929" fmla="*/ 1066798 w 1147179"/>
              <a:gd name="connsiteY929" fmla="*/ 28491 h 740098"/>
              <a:gd name="connsiteX930" fmla="*/ 1067944 w 1147179"/>
              <a:gd name="connsiteY930" fmla="*/ 27967 h 740098"/>
              <a:gd name="connsiteX931" fmla="*/ 1069096 w 1147179"/>
              <a:gd name="connsiteY931" fmla="*/ 27447 h 740098"/>
              <a:gd name="connsiteX932" fmla="*/ 1070241 w 1147179"/>
              <a:gd name="connsiteY932" fmla="*/ 26931 h 740098"/>
              <a:gd name="connsiteX933" fmla="*/ 1071387 w 1147179"/>
              <a:gd name="connsiteY933" fmla="*/ 26419 h 740098"/>
              <a:gd name="connsiteX934" fmla="*/ 1072539 w 1147179"/>
              <a:gd name="connsiteY934" fmla="*/ 25911 h 740098"/>
              <a:gd name="connsiteX935" fmla="*/ 1073684 w 1147179"/>
              <a:gd name="connsiteY935" fmla="*/ 25407 h 740098"/>
              <a:gd name="connsiteX936" fmla="*/ 1074836 w 1147179"/>
              <a:gd name="connsiteY936" fmla="*/ 24907 h 740098"/>
              <a:gd name="connsiteX937" fmla="*/ 1075981 w 1147179"/>
              <a:gd name="connsiteY937" fmla="*/ 24411 h 740098"/>
              <a:gd name="connsiteX938" fmla="*/ 1077133 w 1147179"/>
              <a:gd name="connsiteY938" fmla="*/ 23918 h 740098"/>
              <a:gd name="connsiteX939" fmla="*/ 1078279 w 1147179"/>
              <a:gd name="connsiteY939" fmla="*/ 23430 h 740098"/>
              <a:gd name="connsiteX940" fmla="*/ 1079430 w 1147179"/>
              <a:gd name="connsiteY940" fmla="*/ 22945 h 740098"/>
              <a:gd name="connsiteX941" fmla="*/ 1080576 w 1147179"/>
              <a:gd name="connsiteY941" fmla="*/ 22464 h 740098"/>
              <a:gd name="connsiteX942" fmla="*/ 1081722 w 1147179"/>
              <a:gd name="connsiteY942" fmla="*/ 21987 h 740098"/>
              <a:gd name="connsiteX943" fmla="*/ 1082873 w 1147179"/>
              <a:gd name="connsiteY943" fmla="*/ 21514 h 740098"/>
              <a:gd name="connsiteX944" fmla="*/ 1084019 w 1147179"/>
              <a:gd name="connsiteY944" fmla="*/ 21044 h 740098"/>
              <a:gd name="connsiteX945" fmla="*/ 1085170 w 1147179"/>
              <a:gd name="connsiteY945" fmla="*/ 20578 h 740098"/>
              <a:gd name="connsiteX946" fmla="*/ 1086316 w 1147179"/>
              <a:gd name="connsiteY946" fmla="*/ 20115 h 740098"/>
              <a:gd name="connsiteX947" fmla="*/ 1087468 w 1147179"/>
              <a:gd name="connsiteY947" fmla="*/ 19656 h 740098"/>
              <a:gd name="connsiteX948" fmla="*/ 1088613 w 1147179"/>
              <a:gd name="connsiteY948" fmla="*/ 19200 h 740098"/>
              <a:gd name="connsiteX949" fmla="*/ 1089765 w 1147179"/>
              <a:gd name="connsiteY949" fmla="*/ 18749 h 740098"/>
              <a:gd name="connsiteX950" fmla="*/ 1090911 w 1147179"/>
              <a:gd name="connsiteY950" fmla="*/ 18300 h 740098"/>
              <a:gd name="connsiteX951" fmla="*/ 1092056 w 1147179"/>
              <a:gd name="connsiteY951" fmla="*/ 17855 h 740098"/>
              <a:gd name="connsiteX952" fmla="*/ 1093208 w 1147179"/>
              <a:gd name="connsiteY952" fmla="*/ 17413 h 740098"/>
              <a:gd name="connsiteX953" fmla="*/ 1094354 w 1147179"/>
              <a:gd name="connsiteY953" fmla="*/ 16975 h 740098"/>
              <a:gd name="connsiteX954" fmla="*/ 1095505 w 1147179"/>
              <a:gd name="connsiteY954" fmla="*/ 16540 h 740098"/>
              <a:gd name="connsiteX955" fmla="*/ 1096651 w 1147179"/>
              <a:gd name="connsiteY955" fmla="*/ 16108 h 740098"/>
              <a:gd name="connsiteX956" fmla="*/ 1097803 w 1147179"/>
              <a:gd name="connsiteY956" fmla="*/ 15680 h 740098"/>
              <a:gd name="connsiteX957" fmla="*/ 1098948 w 1147179"/>
              <a:gd name="connsiteY957" fmla="*/ 15255 h 740098"/>
              <a:gd name="connsiteX958" fmla="*/ 1100100 w 1147179"/>
              <a:gd name="connsiteY958" fmla="*/ 14833 h 740098"/>
              <a:gd name="connsiteX959" fmla="*/ 1101245 w 1147179"/>
              <a:gd name="connsiteY959" fmla="*/ 14414 h 740098"/>
              <a:gd name="connsiteX960" fmla="*/ 1102397 w 1147179"/>
              <a:gd name="connsiteY960" fmla="*/ 13999 h 740098"/>
              <a:gd name="connsiteX961" fmla="*/ 1103543 w 1147179"/>
              <a:gd name="connsiteY961" fmla="*/ 13587 h 740098"/>
              <a:gd name="connsiteX962" fmla="*/ 1104688 w 1147179"/>
              <a:gd name="connsiteY962" fmla="*/ 13177 h 740098"/>
              <a:gd name="connsiteX963" fmla="*/ 1105840 w 1147179"/>
              <a:gd name="connsiteY963" fmla="*/ 12772 h 740098"/>
              <a:gd name="connsiteX964" fmla="*/ 1106986 w 1147179"/>
              <a:gd name="connsiteY964" fmla="*/ 12368 h 740098"/>
              <a:gd name="connsiteX965" fmla="*/ 1108137 w 1147179"/>
              <a:gd name="connsiteY965" fmla="*/ 11968 h 740098"/>
              <a:gd name="connsiteX966" fmla="*/ 1109283 w 1147179"/>
              <a:gd name="connsiteY966" fmla="*/ 11572 h 740098"/>
              <a:gd name="connsiteX967" fmla="*/ 1110435 w 1147179"/>
              <a:gd name="connsiteY967" fmla="*/ 11178 h 740098"/>
              <a:gd name="connsiteX968" fmla="*/ 1111580 w 1147179"/>
              <a:gd name="connsiteY968" fmla="*/ 10786 h 740098"/>
              <a:gd name="connsiteX969" fmla="*/ 1112732 w 1147179"/>
              <a:gd name="connsiteY969" fmla="*/ 10398 h 740098"/>
              <a:gd name="connsiteX970" fmla="*/ 1113878 w 1147179"/>
              <a:gd name="connsiteY970" fmla="*/ 10013 h 740098"/>
              <a:gd name="connsiteX971" fmla="*/ 1115023 w 1147179"/>
              <a:gd name="connsiteY971" fmla="*/ 9631 h 740098"/>
              <a:gd name="connsiteX972" fmla="*/ 1116175 w 1147179"/>
              <a:gd name="connsiteY972" fmla="*/ 9251 h 740098"/>
              <a:gd name="connsiteX973" fmla="*/ 1117320 w 1147179"/>
              <a:gd name="connsiteY973" fmla="*/ 8875 h 740098"/>
              <a:gd name="connsiteX974" fmla="*/ 1118472 w 1147179"/>
              <a:gd name="connsiteY974" fmla="*/ 8501 h 740098"/>
              <a:gd name="connsiteX975" fmla="*/ 1119618 w 1147179"/>
              <a:gd name="connsiteY975" fmla="*/ 8130 h 740098"/>
              <a:gd name="connsiteX976" fmla="*/ 1120769 w 1147179"/>
              <a:gd name="connsiteY976" fmla="*/ 7762 h 740098"/>
              <a:gd name="connsiteX977" fmla="*/ 1121915 w 1147179"/>
              <a:gd name="connsiteY977" fmla="*/ 7396 h 740098"/>
              <a:gd name="connsiteX978" fmla="*/ 1123067 w 1147179"/>
              <a:gd name="connsiteY978" fmla="*/ 7033 h 740098"/>
              <a:gd name="connsiteX979" fmla="*/ 1124212 w 1147179"/>
              <a:gd name="connsiteY979" fmla="*/ 6673 h 740098"/>
              <a:gd name="connsiteX980" fmla="*/ 1125358 w 1147179"/>
              <a:gd name="connsiteY980" fmla="*/ 6315 h 740098"/>
              <a:gd name="connsiteX981" fmla="*/ 1126510 w 1147179"/>
              <a:gd name="connsiteY981" fmla="*/ 5961 h 740098"/>
              <a:gd name="connsiteX982" fmla="*/ 1127655 w 1147179"/>
              <a:gd name="connsiteY982" fmla="*/ 5608 h 740098"/>
              <a:gd name="connsiteX983" fmla="*/ 1128807 w 1147179"/>
              <a:gd name="connsiteY983" fmla="*/ 5259 h 740098"/>
              <a:gd name="connsiteX984" fmla="*/ 1129953 w 1147179"/>
              <a:gd name="connsiteY984" fmla="*/ 4912 h 740098"/>
              <a:gd name="connsiteX985" fmla="*/ 1131104 w 1147179"/>
              <a:gd name="connsiteY985" fmla="*/ 4567 h 740098"/>
              <a:gd name="connsiteX986" fmla="*/ 1132250 w 1147179"/>
              <a:gd name="connsiteY986" fmla="*/ 4225 h 740098"/>
              <a:gd name="connsiteX987" fmla="*/ 1133401 w 1147179"/>
              <a:gd name="connsiteY987" fmla="*/ 3886 h 740098"/>
              <a:gd name="connsiteX988" fmla="*/ 1134547 w 1147179"/>
              <a:gd name="connsiteY988" fmla="*/ 3549 h 740098"/>
              <a:gd name="connsiteX989" fmla="*/ 1135699 w 1147179"/>
              <a:gd name="connsiteY989" fmla="*/ 3214 h 740098"/>
              <a:gd name="connsiteX990" fmla="*/ 1136844 w 1147179"/>
              <a:gd name="connsiteY990" fmla="*/ 2882 h 740098"/>
              <a:gd name="connsiteX991" fmla="*/ 1137990 w 1147179"/>
              <a:gd name="connsiteY991" fmla="*/ 2553 h 740098"/>
              <a:gd name="connsiteX992" fmla="*/ 1139142 w 1147179"/>
              <a:gd name="connsiteY992" fmla="*/ 2225 h 740098"/>
              <a:gd name="connsiteX993" fmla="*/ 1140287 w 1147179"/>
              <a:gd name="connsiteY993" fmla="*/ 1900 h 740098"/>
              <a:gd name="connsiteX994" fmla="*/ 1141439 w 1147179"/>
              <a:gd name="connsiteY994" fmla="*/ 1578 h 740098"/>
              <a:gd name="connsiteX995" fmla="*/ 1142585 w 1147179"/>
              <a:gd name="connsiteY995" fmla="*/ 1258 h 740098"/>
              <a:gd name="connsiteX996" fmla="*/ 1143736 w 1147179"/>
              <a:gd name="connsiteY996" fmla="*/ 940 h 740098"/>
              <a:gd name="connsiteX997" fmla="*/ 1144882 w 1147179"/>
              <a:gd name="connsiteY997" fmla="*/ 624 h 740098"/>
              <a:gd name="connsiteX998" fmla="*/ 1146033 w 1147179"/>
              <a:gd name="connsiteY998" fmla="*/ 311 h 740098"/>
              <a:gd name="connsiteX999" fmla="*/ 1147179 w 1147179"/>
              <a:gd name="connsiteY999" fmla="*/ 0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47179" h="740098">
                <a:moveTo>
                  <a:pt x="0" y="0"/>
                </a:moveTo>
                <a:lnTo>
                  <a:pt x="1148" y="311"/>
                </a:lnTo>
                <a:lnTo>
                  <a:pt x="2297" y="624"/>
                </a:lnTo>
                <a:lnTo>
                  <a:pt x="3445" y="940"/>
                </a:lnTo>
                <a:lnTo>
                  <a:pt x="4593" y="1258"/>
                </a:lnTo>
                <a:lnTo>
                  <a:pt x="5741" y="1578"/>
                </a:lnTo>
                <a:lnTo>
                  <a:pt x="6890" y="1900"/>
                </a:lnTo>
                <a:lnTo>
                  <a:pt x="8038" y="2225"/>
                </a:lnTo>
                <a:lnTo>
                  <a:pt x="9187" y="2553"/>
                </a:lnTo>
                <a:lnTo>
                  <a:pt x="10335" y="2882"/>
                </a:lnTo>
                <a:lnTo>
                  <a:pt x="11483" y="3214"/>
                </a:lnTo>
                <a:lnTo>
                  <a:pt x="12631" y="3549"/>
                </a:lnTo>
                <a:lnTo>
                  <a:pt x="13780" y="3886"/>
                </a:lnTo>
                <a:lnTo>
                  <a:pt x="14928" y="4225"/>
                </a:lnTo>
                <a:lnTo>
                  <a:pt x="16077" y="4567"/>
                </a:lnTo>
                <a:lnTo>
                  <a:pt x="17225" y="4912"/>
                </a:lnTo>
                <a:lnTo>
                  <a:pt x="18373" y="5259"/>
                </a:lnTo>
                <a:lnTo>
                  <a:pt x="19521" y="5608"/>
                </a:lnTo>
                <a:lnTo>
                  <a:pt x="20670" y="5961"/>
                </a:lnTo>
                <a:lnTo>
                  <a:pt x="21818" y="6315"/>
                </a:lnTo>
                <a:lnTo>
                  <a:pt x="22966" y="6673"/>
                </a:lnTo>
                <a:lnTo>
                  <a:pt x="24115" y="7033"/>
                </a:lnTo>
                <a:lnTo>
                  <a:pt x="25263" y="7396"/>
                </a:lnTo>
                <a:lnTo>
                  <a:pt x="26412" y="7762"/>
                </a:lnTo>
                <a:lnTo>
                  <a:pt x="27560" y="8130"/>
                </a:lnTo>
                <a:lnTo>
                  <a:pt x="28708" y="8501"/>
                </a:lnTo>
                <a:lnTo>
                  <a:pt x="29856" y="8875"/>
                </a:lnTo>
                <a:lnTo>
                  <a:pt x="31005" y="9251"/>
                </a:lnTo>
                <a:lnTo>
                  <a:pt x="32153" y="9631"/>
                </a:lnTo>
                <a:lnTo>
                  <a:pt x="33302" y="10013"/>
                </a:lnTo>
                <a:lnTo>
                  <a:pt x="34450" y="10398"/>
                </a:lnTo>
                <a:lnTo>
                  <a:pt x="35598" y="10786"/>
                </a:lnTo>
                <a:lnTo>
                  <a:pt x="36746" y="11178"/>
                </a:lnTo>
                <a:lnTo>
                  <a:pt x="37895" y="11572"/>
                </a:lnTo>
                <a:lnTo>
                  <a:pt x="39043" y="11968"/>
                </a:lnTo>
                <a:lnTo>
                  <a:pt x="40192" y="12368"/>
                </a:lnTo>
                <a:lnTo>
                  <a:pt x="41340" y="12772"/>
                </a:lnTo>
                <a:lnTo>
                  <a:pt x="42488" y="13177"/>
                </a:lnTo>
                <a:lnTo>
                  <a:pt x="43636" y="13587"/>
                </a:lnTo>
                <a:lnTo>
                  <a:pt x="44784" y="13999"/>
                </a:lnTo>
                <a:lnTo>
                  <a:pt x="45933" y="14414"/>
                </a:lnTo>
                <a:lnTo>
                  <a:pt x="47081" y="14833"/>
                </a:lnTo>
                <a:lnTo>
                  <a:pt x="48230" y="15255"/>
                </a:lnTo>
                <a:lnTo>
                  <a:pt x="49378" y="15680"/>
                </a:lnTo>
                <a:lnTo>
                  <a:pt x="50526" y="16108"/>
                </a:lnTo>
                <a:lnTo>
                  <a:pt x="51674" y="16540"/>
                </a:lnTo>
                <a:lnTo>
                  <a:pt x="52823" y="16975"/>
                </a:lnTo>
                <a:lnTo>
                  <a:pt x="53971" y="17413"/>
                </a:lnTo>
                <a:lnTo>
                  <a:pt x="55120" y="17855"/>
                </a:lnTo>
                <a:lnTo>
                  <a:pt x="56268" y="18300"/>
                </a:lnTo>
                <a:lnTo>
                  <a:pt x="57416" y="18749"/>
                </a:lnTo>
                <a:lnTo>
                  <a:pt x="58564" y="19200"/>
                </a:lnTo>
                <a:lnTo>
                  <a:pt x="59713" y="19656"/>
                </a:lnTo>
                <a:lnTo>
                  <a:pt x="60861" y="20115"/>
                </a:lnTo>
                <a:lnTo>
                  <a:pt x="62010" y="20578"/>
                </a:lnTo>
                <a:lnTo>
                  <a:pt x="63158" y="21044"/>
                </a:lnTo>
                <a:lnTo>
                  <a:pt x="64307" y="21514"/>
                </a:lnTo>
                <a:lnTo>
                  <a:pt x="65455" y="21987"/>
                </a:lnTo>
                <a:lnTo>
                  <a:pt x="66603" y="22464"/>
                </a:lnTo>
                <a:lnTo>
                  <a:pt x="67751" y="22945"/>
                </a:lnTo>
                <a:lnTo>
                  <a:pt x="68899" y="23430"/>
                </a:lnTo>
                <a:lnTo>
                  <a:pt x="70048" y="23918"/>
                </a:lnTo>
                <a:lnTo>
                  <a:pt x="71196" y="24411"/>
                </a:lnTo>
                <a:lnTo>
                  <a:pt x="72345" y="24907"/>
                </a:lnTo>
                <a:lnTo>
                  <a:pt x="73493" y="25407"/>
                </a:lnTo>
                <a:lnTo>
                  <a:pt x="74641" y="25911"/>
                </a:lnTo>
                <a:lnTo>
                  <a:pt x="75789" y="26419"/>
                </a:lnTo>
                <a:lnTo>
                  <a:pt x="76938" y="26931"/>
                </a:lnTo>
                <a:lnTo>
                  <a:pt x="78086" y="27447"/>
                </a:lnTo>
                <a:lnTo>
                  <a:pt x="79235" y="27967"/>
                </a:lnTo>
                <a:lnTo>
                  <a:pt x="80383" y="28491"/>
                </a:lnTo>
                <a:lnTo>
                  <a:pt x="81531" y="29019"/>
                </a:lnTo>
                <a:lnTo>
                  <a:pt x="82679" y="29552"/>
                </a:lnTo>
                <a:lnTo>
                  <a:pt x="83828" y="30088"/>
                </a:lnTo>
                <a:lnTo>
                  <a:pt x="84976" y="30629"/>
                </a:lnTo>
                <a:lnTo>
                  <a:pt x="86125" y="31175"/>
                </a:lnTo>
                <a:lnTo>
                  <a:pt x="87273" y="31724"/>
                </a:lnTo>
                <a:lnTo>
                  <a:pt x="88421" y="32278"/>
                </a:lnTo>
                <a:lnTo>
                  <a:pt x="89569" y="32836"/>
                </a:lnTo>
                <a:lnTo>
                  <a:pt x="90718" y="33399"/>
                </a:lnTo>
                <a:lnTo>
                  <a:pt x="91866" y="33967"/>
                </a:lnTo>
                <a:lnTo>
                  <a:pt x="93015" y="34538"/>
                </a:lnTo>
                <a:lnTo>
                  <a:pt x="94163" y="35115"/>
                </a:lnTo>
                <a:lnTo>
                  <a:pt x="95311" y="35696"/>
                </a:lnTo>
                <a:lnTo>
                  <a:pt x="96459" y="36282"/>
                </a:lnTo>
                <a:lnTo>
                  <a:pt x="97607" y="36872"/>
                </a:lnTo>
                <a:lnTo>
                  <a:pt x="98756" y="37467"/>
                </a:lnTo>
                <a:lnTo>
                  <a:pt x="99904" y="38067"/>
                </a:lnTo>
                <a:lnTo>
                  <a:pt x="101053" y="38672"/>
                </a:lnTo>
                <a:lnTo>
                  <a:pt x="102201" y="39281"/>
                </a:lnTo>
                <a:lnTo>
                  <a:pt x="103349" y="39896"/>
                </a:lnTo>
                <a:lnTo>
                  <a:pt x="104498" y="40515"/>
                </a:lnTo>
                <a:lnTo>
                  <a:pt x="105646" y="41140"/>
                </a:lnTo>
                <a:lnTo>
                  <a:pt x="106794" y="41769"/>
                </a:lnTo>
                <a:lnTo>
                  <a:pt x="107943" y="42403"/>
                </a:lnTo>
                <a:lnTo>
                  <a:pt x="109091" y="43043"/>
                </a:lnTo>
                <a:lnTo>
                  <a:pt x="110240" y="43688"/>
                </a:lnTo>
                <a:lnTo>
                  <a:pt x="111388" y="44338"/>
                </a:lnTo>
                <a:lnTo>
                  <a:pt x="112536" y="44994"/>
                </a:lnTo>
                <a:lnTo>
                  <a:pt x="113684" y="45654"/>
                </a:lnTo>
                <a:lnTo>
                  <a:pt x="114833" y="46320"/>
                </a:lnTo>
                <a:lnTo>
                  <a:pt x="115981" y="46991"/>
                </a:lnTo>
                <a:lnTo>
                  <a:pt x="117130" y="47668"/>
                </a:lnTo>
                <a:lnTo>
                  <a:pt x="118278" y="48351"/>
                </a:lnTo>
                <a:lnTo>
                  <a:pt x="119426" y="49039"/>
                </a:lnTo>
                <a:lnTo>
                  <a:pt x="120574" y="49732"/>
                </a:lnTo>
                <a:lnTo>
                  <a:pt x="121722" y="50431"/>
                </a:lnTo>
                <a:lnTo>
                  <a:pt x="122871" y="51136"/>
                </a:lnTo>
                <a:lnTo>
                  <a:pt x="124019" y="51847"/>
                </a:lnTo>
                <a:lnTo>
                  <a:pt x="125168" y="52563"/>
                </a:lnTo>
                <a:lnTo>
                  <a:pt x="126316" y="53286"/>
                </a:lnTo>
                <a:lnTo>
                  <a:pt x="127464" y="54014"/>
                </a:lnTo>
                <a:lnTo>
                  <a:pt x="128612" y="54748"/>
                </a:lnTo>
                <a:lnTo>
                  <a:pt x="129761" y="55488"/>
                </a:lnTo>
                <a:lnTo>
                  <a:pt x="130909" y="56234"/>
                </a:lnTo>
                <a:lnTo>
                  <a:pt x="132058" y="56986"/>
                </a:lnTo>
                <a:lnTo>
                  <a:pt x="133206" y="57745"/>
                </a:lnTo>
                <a:lnTo>
                  <a:pt x="134354" y="58509"/>
                </a:lnTo>
                <a:lnTo>
                  <a:pt x="135502" y="59280"/>
                </a:lnTo>
                <a:lnTo>
                  <a:pt x="136651" y="60058"/>
                </a:lnTo>
                <a:lnTo>
                  <a:pt x="137799" y="60841"/>
                </a:lnTo>
                <a:lnTo>
                  <a:pt x="138948" y="61631"/>
                </a:lnTo>
                <a:lnTo>
                  <a:pt x="140096" y="62427"/>
                </a:lnTo>
                <a:lnTo>
                  <a:pt x="141244" y="63231"/>
                </a:lnTo>
                <a:lnTo>
                  <a:pt x="142392" y="64040"/>
                </a:lnTo>
                <a:lnTo>
                  <a:pt x="143541" y="64857"/>
                </a:lnTo>
                <a:lnTo>
                  <a:pt x="144689" y="65680"/>
                </a:lnTo>
                <a:lnTo>
                  <a:pt x="145837" y="66509"/>
                </a:lnTo>
                <a:lnTo>
                  <a:pt x="146986" y="67346"/>
                </a:lnTo>
                <a:lnTo>
                  <a:pt x="148134" y="68190"/>
                </a:lnTo>
                <a:lnTo>
                  <a:pt x="149283" y="69041"/>
                </a:lnTo>
                <a:lnTo>
                  <a:pt x="150431" y="69898"/>
                </a:lnTo>
                <a:lnTo>
                  <a:pt x="151579" y="70763"/>
                </a:lnTo>
                <a:lnTo>
                  <a:pt x="152727" y="71634"/>
                </a:lnTo>
                <a:lnTo>
                  <a:pt x="153876" y="72513"/>
                </a:lnTo>
                <a:lnTo>
                  <a:pt x="155024" y="73399"/>
                </a:lnTo>
                <a:lnTo>
                  <a:pt x="156173" y="74292"/>
                </a:lnTo>
                <a:lnTo>
                  <a:pt x="157321" y="75193"/>
                </a:lnTo>
                <a:lnTo>
                  <a:pt x="158469" y="76101"/>
                </a:lnTo>
                <a:lnTo>
                  <a:pt x="159617" y="77017"/>
                </a:lnTo>
                <a:lnTo>
                  <a:pt x="160766" y="77940"/>
                </a:lnTo>
                <a:lnTo>
                  <a:pt x="161914" y="78871"/>
                </a:lnTo>
                <a:lnTo>
                  <a:pt x="163063" y="79809"/>
                </a:lnTo>
                <a:lnTo>
                  <a:pt x="164211" y="80755"/>
                </a:lnTo>
                <a:lnTo>
                  <a:pt x="165359" y="81709"/>
                </a:lnTo>
                <a:lnTo>
                  <a:pt x="166507" y="82671"/>
                </a:lnTo>
                <a:lnTo>
                  <a:pt x="167656" y="83641"/>
                </a:lnTo>
                <a:lnTo>
                  <a:pt x="168804" y="84619"/>
                </a:lnTo>
                <a:lnTo>
                  <a:pt x="169953" y="85604"/>
                </a:lnTo>
                <a:lnTo>
                  <a:pt x="171101" y="86598"/>
                </a:lnTo>
                <a:lnTo>
                  <a:pt x="172249" y="87601"/>
                </a:lnTo>
                <a:lnTo>
                  <a:pt x="173397" y="88611"/>
                </a:lnTo>
                <a:lnTo>
                  <a:pt x="174545" y="89630"/>
                </a:lnTo>
                <a:lnTo>
                  <a:pt x="175694" y="90657"/>
                </a:lnTo>
                <a:lnTo>
                  <a:pt x="176842" y="91693"/>
                </a:lnTo>
                <a:lnTo>
                  <a:pt x="177991" y="92737"/>
                </a:lnTo>
                <a:lnTo>
                  <a:pt x="179139" y="93789"/>
                </a:lnTo>
                <a:lnTo>
                  <a:pt x="180287" y="94850"/>
                </a:lnTo>
                <a:lnTo>
                  <a:pt x="181435" y="95920"/>
                </a:lnTo>
                <a:lnTo>
                  <a:pt x="182584" y="96999"/>
                </a:lnTo>
                <a:lnTo>
                  <a:pt x="183732" y="98087"/>
                </a:lnTo>
                <a:lnTo>
                  <a:pt x="184881" y="99183"/>
                </a:lnTo>
                <a:lnTo>
                  <a:pt x="186029" y="100289"/>
                </a:lnTo>
                <a:lnTo>
                  <a:pt x="187177" y="101403"/>
                </a:lnTo>
                <a:lnTo>
                  <a:pt x="188326" y="102527"/>
                </a:lnTo>
                <a:lnTo>
                  <a:pt x="189474" y="103660"/>
                </a:lnTo>
                <a:lnTo>
                  <a:pt x="190622" y="104802"/>
                </a:lnTo>
                <a:lnTo>
                  <a:pt x="191771" y="105953"/>
                </a:lnTo>
                <a:lnTo>
                  <a:pt x="192919" y="107114"/>
                </a:lnTo>
                <a:lnTo>
                  <a:pt x="194068" y="108285"/>
                </a:lnTo>
                <a:lnTo>
                  <a:pt x="195216" y="109465"/>
                </a:lnTo>
                <a:lnTo>
                  <a:pt x="196364" y="110654"/>
                </a:lnTo>
                <a:lnTo>
                  <a:pt x="197512" y="111854"/>
                </a:lnTo>
                <a:lnTo>
                  <a:pt x="198660" y="113062"/>
                </a:lnTo>
                <a:lnTo>
                  <a:pt x="199809" y="114281"/>
                </a:lnTo>
                <a:lnTo>
                  <a:pt x="200957" y="115510"/>
                </a:lnTo>
                <a:lnTo>
                  <a:pt x="202106" y="116748"/>
                </a:lnTo>
                <a:lnTo>
                  <a:pt x="203254" y="117997"/>
                </a:lnTo>
                <a:lnTo>
                  <a:pt x="204402" y="119256"/>
                </a:lnTo>
                <a:lnTo>
                  <a:pt x="205550" y="120525"/>
                </a:lnTo>
                <a:lnTo>
                  <a:pt x="206699" y="121804"/>
                </a:lnTo>
                <a:lnTo>
                  <a:pt x="207847" y="123093"/>
                </a:lnTo>
                <a:lnTo>
                  <a:pt x="208996" y="124393"/>
                </a:lnTo>
                <a:lnTo>
                  <a:pt x="210144" y="125703"/>
                </a:lnTo>
                <a:lnTo>
                  <a:pt x="211292" y="127024"/>
                </a:lnTo>
                <a:lnTo>
                  <a:pt x="212440" y="128356"/>
                </a:lnTo>
                <a:lnTo>
                  <a:pt x="213589" y="129697"/>
                </a:lnTo>
                <a:lnTo>
                  <a:pt x="214737" y="131050"/>
                </a:lnTo>
                <a:lnTo>
                  <a:pt x="215886" y="132414"/>
                </a:lnTo>
                <a:lnTo>
                  <a:pt x="217034" y="133788"/>
                </a:lnTo>
                <a:lnTo>
                  <a:pt x="218182" y="135174"/>
                </a:lnTo>
                <a:lnTo>
                  <a:pt x="219330" y="136570"/>
                </a:lnTo>
                <a:lnTo>
                  <a:pt x="220479" y="137978"/>
                </a:lnTo>
                <a:lnTo>
                  <a:pt x="221627" y="139396"/>
                </a:lnTo>
                <a:lnTo>
                  <a:pt x="222775" y="140826"/>
                </a:lnTo>
                <a:lnTo>
                  <a:pt x="223924" y="142267"/>
                </a:lnTo>
                <a:lnTo>
                  <a:pt x="225072" y="143719"/>
                </a:lnTo>
                <a:lnTo>
                  <a:pt x="226220" y="145183"/>
                </a:lnTo>
                <a:lnTo>
                  <a:pt x="227369" y="146658"/>
                </a:lnTo>
                <a:lnTo>
                  <a:pt x="228517" y="148145"/>
                </a:lnTo>
                <a:lnTo>
                  <a:pt x="229665" y="149643"/>
                </a:lnTo>
                <a:lnTo>
                  <a:pt x="230814" y="151154"/>
                </a:lnTo>
                <a:lnTo>
                  <a:pt x="231962" y="152676"/>
                </a:lnTo>
                <a:lnTo>
                  <a:pt x="233111" y="154210"/>
                </a:lnTo>
                <a:lnTo>
                  <a:pt x="234259" y="155755"/>
                </a:lnTo>
                <a:lnTo>
                  <a:pt x="235407" y="157312"/>
                </a:lnTo>
                <a:lnTo>
                  <a:pt x="236555" y="158882"/>
                </a:lnTo>
                <a:lnTo>
                  <a:pt x="237704" y="160464"/>
                </a:lnTo>
                <a:lnTo>
                  <a:pt x="238852" y="162057"/>
                </a:lnTo>
                <a:lnTo>
                  <a:pt x="240001" y="163663"/>
                </a:lnTo>
                <a:lnTo>
                  <a:pt x="241149" y="165281"/>
                </a:lnTo>
                <a:lnTo>
                  <a:pt x="242297" y="166911"/>
                </a:lnTo>
                <a:lnTo>
                  <a:pt x="243445" y="168554"/>
                </a:lnTo>
                <a:lnTo>
                  <a:pt x="244594" y="170209"/>
                </a:lnTo>
                <a:lnTo>
                  <a:pt x="245742" y="171877"/>
                </a:lnTo>
                <a:lnTo>
                  <a:pt x="246891" y="173557"/>
                </a:lnTo>
                <a:lnTo>
                  <a:pt x="248039" y="175249"/>
                </a:lnTo>
                <a:lnTo>
                  <a:pt x="249187" y="176955"/>
                </a:lnTo>
                <a:lnTo>
                  <a:pt x="250335" y="178673"/>
                </a:lnTo>
                <a:lnTo>
                  <a:pt x="251483" y="180404"/>
                </a:lnTo>
                <a:lnTo>
                  <a:pt x="252632" y="182147"/>
                </a:lnTo>
                <a:lnTo>
                  <a:pt x="253780" y="183903"/>
                </a:lnTo>
                <a:lnTo>
                  <a:pt x="254929" y="185673"/>
                </a:lnTo>
                <a:lnTo>
                  <a:pt x="256077" y="187455"/>
                </a:lnTo>
                <a:lnTo>
                  <a:pt x="257225" y="189250"/>
                </a:lnTo>
                <a:lnTo>
                  <a:pt x="258373" y="191058"/>
                </a:lnTo>
                <a:lnTo>
                  <a:pt x="259522" y="192879"/>
                </a:lnTo>
                <a:lnTo>
                  <a:pt x="260670" y="194714"/>
                </a:lnTo>
                <a:lnTo>
                  <a:pt x="261819" y="196561"/>
                </a:lnTo>
                <a:lnTo>
                  <a:pt x="262967" y="198422"/>
                </a:lnTo>
                <a:lnTo>
                  <a:pt x="264115" y="200296"/>
                </a:lnTo>
                <a:lnTo>
                  <a:pt x="265263" y="202183"/>
                </a:lnTo>
                <a:lnTo>
                  <a:pt x="266412" y="204083"/>
                </a:lnTo>
                <a:lnTo>
                  <a:pt x="267560" y="205997"/>
                </a:lnTo>
                <a:lnTo>
                  <a:pt x="268709" y="207924"/>
                </a:lnTo>
                <a:lnTo>
                  <a:pt x="269857" y="209865"/>
                </a:lnTo>
                <a:lnTo>
                  <a:pt x="271005" y="211819"/>
                </a:lnTo>
                <a:lnTo>
                  <a:pt x="272154" y="213786"/>
                </a:lnTo>
                <a:lnTo>
                  <a:pt x="273302" y="215768"/>
                </a:lnTo>
                <a:lnTo>
                  <a:pt x="274450" y="217762"/>
                </a:lnTo>
                <a:lnTo>
                  <a:pt x="275598" y="219770"/>
                </a:lnTo>
                <a:lnTo>
                  <a:pt x="276747" y="221791"/>
                </a:lnTo>
                <a:lnTo>
                  <a:pt x="277895" y="223826"/>
                </a:lnTo>
                <a:lnTo>
                  <a:pt x="279044" y="225874"/>
                </a:lnTo>
                <a:lnTo>
                  <a:pt x="280192" y="227937"/>
                </a:lnTo>
                <a:lnTo>
                  <a:pt x="281340" y="230012"/>
                </a:lnTo>
                <a:lnTo>
                  <a:pt x="282488" y="232101"/>
                </a:lnTo>
                <a:lnTo>
                  <a:pt x="283637" y="234204"/>
                </a:lnTo>
                <a:lnTo>
                  <a:pt x="284785" y="236320"/>
                </a:lnTo>
                <a:lnTo>
                  <a:pt x="285934" y="238450"/>
                </a:lnTo>
                <a:lnTo>
                  <a:pt x="287082" y="240594"/>
                </a:lnTo>
                <a:lnTo>
                  <a:pt x="288230" y="242751"/>
                </a:lnTo>
                <a:lnTo>
                  <a:pt x="289378" y="244921"/>
                </a:lnTo>
                <a:lnTo>
                  <a:pt x="290527" y="247106"/>
                </a:lnTo>
                <a:lnTo>
                  <a:pt x="291675" y="249303"/>
                </a:lnTo>
                <a:lnTo>
                  <a:pt x="292824" y="251515"/>
                </a:lnTo>
                <a:lnTo>
                  <a:pt x="293972" y="253739"/>
                </a:lnTo>
                <a:lnTo>
                  <a:pt x="295120" y="255978"/>
                </a:lnTo>
                <a:lnTo>
                  <a:pt x="296268" y="258229"/>
                </a:lnTo>
                <a:lnTo>
                  <a:pt x="297417" y="260494"/>
                </a:lnTo>
                <a:lnTo>
                  <a:pt x="298565" y="262773"/>
                </a:lnTo>
                <a:lnTo>
                  <a:pt x="299713" y="265065"/>
                </a:lnTo>
                <a:lnTo>
                  <a:pt x="300862" y="267370"/>
                </a:lnTo>
                <a:lnTo>
                  <a:pt x="302010" y="269689"/>
                </a:lnTo>
                <a:lnTo>
                  <a:pt x="303158" y="272020"/>
                </a:lnTo>
                <a:lnTo>
                  <a:pt x="304306" y="274365"/>
                </a:lnTo>
                <a:lnTo>
                  <a:pt x="305455" y="276723"/>
                </a:lnTo>
                <a:lnTo>
                  <a:pt x="306603" y="279094"/>
                </a:lnTo>
                <a:lnTo>
                  <a:pt x="307752" y="281479"/>
                </a:lnTo>
                <a:lnTo>
                  <a:pt x="308900" y="283876"/>
                </a:lnTo>
                <a:lnTo>
                  <a:pt x="310048" y="286286"/>
                </a:lnTo>
                <a:lnTo>
                  <a:pt x="311197" y="288709"/>
                </a:lnTo>
                <a:lnTo>
                  <a:pt x="312345" y="291145"/>
                </a:lnTo>
                <a:lnTo>
                  <a:pt x="313493" y="293593"/>
                </a:lnTo>
                <a:lnTo>
                  <a:pt x="314642" y="296054"/>
                </a:lnTo>
                <a:lnTo>
                  <a:pt x="315790" y="298528"/>
                </a:lnTo>
                <a:lnTo>
                  <a:pt x="316938" y="301014"/>
                </a:lnTo>
                <a:lnTo>
                  <a:pt x="318087" y="303512"/>
                </a:lnTo>
                <a:lnTo>
                  <a:pt x="319235" y="306023"/>
                </a:lnTo>
                <a:lnTo>
                  <a:pt x="320383" y="308545"/>
                </a:lnTo>
                <a:lnTo>
                  <a:pt x="321532" y="311080"/>
                </a:lnTo>
                <a:lnTo>
                  <a:pt x="322680" y="313627"/>
                </a:lnTo>
                <a:lnTo>
                  <a:pt x="323829" y="316185"/>
                </a:lnTo>
                <a:lnTo>
                  <a:pt x="324977" y="318756"/>
                </a:lnTo>
                <a:lnTo>
                  <a:pt x="326125" y="321338"/>
                </a:lnTo>
                <a:lnTo>
                  <a:pt x="327273" y="323931"/>
                </a:lnTo>
                <a:lnTo>
                  <a:pt x="328421" y="326536"/>
                </a:lnTo>
                <a:lnTo>
                  <a:pt x="329570" y="329151"/>
                </a:lnTo>
                <a:lnTo>
                  <a:pt x="330718" y="331778"/>
                </a:lnTo>
                <a:lnTo>
                  <a:pt x="331867" y="334416"/>
                </a:lnTo>
                <a:lnTo>
                  <a:pt x="333015" y="337065"/>
                </a:lnTo>
                <a:lnTo>
                  <a:pt x="334163" y="339725"/>
                </a:lnTo>
                <a:lnTo>
                  <a:pt x="335311" y="342394"/>
                </a:lnTo>
                <a:lnTo>
                  <a:pt x="336460" y="345074"/>
                </a:lnTo>
                <a:lnTo>
                  <a:pt x="337608" y="347764"/>
                </a:lnTo>
                <a:lnTo>
                  <a:pt x="338757" y="350465"/>
                </a:lnTo>
                <a:lnTo>
                  <a:pt x="339905" y="353175"/>
                </a:lnTo>
                <a:lnTo>
                  <a:pt x="341053" y="355895"/>
                </a:lnTo>
                <a:lnTo>
                  <a:pt x="342201" y="358624"/>
                </a:lnTo>
                <a:lnTo>
                  <a:pt x="343350" y="361363"/>
                </a:lnTo>
                <a:lnTo>
                  <a:pt x="344498" y="364111"/>
                </a:lnTo>
                <a:lnTo>
                  <a:pt x="345647" y="366867"/>
                </a:lnTo>
                <a:lnTo>
                  <a:pt x="346795" y="369632"/>
                </a:lnTo>
                <a:lnTo>
                  <a:pt x="347943" y="372406"/>
                </a:lnTo>
                <a:lnTo>
                  <a:pt x="349091" y="375188"/>
                </a:lnTo>
                <a:lnTo>
                  <a:pt x="350240" y="377978"/>
                </a:lnTo>
                <a:lnTo>
                  <a:pt x="351388" y="380775"/>
                </a:lnTo>
                <a:lnTo>
                  <a:pt x="352536" y="383581"/>
                </a:lnTo>
                <a:lnTo>
                  <a:pt x="353685" y="386394"/>
                </a:lnTo>
                <a:lnTo>
                  <a:pt x="354833" y="389215"/>
                </a:lnTo>
                <a:lnTo>
                  <a:pt x="355981" y="392042"/>
                </a:lnTo>
                <a:lnTo>
                  <a:pt x="357130" y="394875"/>
                </a:lnTo>
                <a:lnTo>
                  <a:pt x="358278" y="397715"/>
                </a:lnTo>
                <a:lnTo>
                  <a:pt x="359426" y="400562"/>
                </a:lnTo>
                <a:lnTo>
                  <a:pt x="360575" y="403414"/>
                </a:lnTo>
                <a:lnTo>
                  <a:pt x="361723" y="406272"/>
                </a:lnTo>
                <a:lnTo>
                  <a:pt x="362872" y="409135"/>
                </a:lnTo>
                <a:lnTo>
                  <a:pt x="364020" y="412004"/>
                </a:lnTo>
                <a:lnTo>
                  <a:pt x="365168" y="414877"/>
                </a:lnTo>
                <a:lnTo>
                  <a:pt x="366316" y="417755"/>
                </a:lnTo>
                <a:lnTo>
                  <a:pt x="367465" y="420638"/>
                </a:lnTo>
                <a:lnTo>
                  <a:pt x="368613" y="423524"/>
                </a:lnTo>
                <a:lnTo>
                  <a:pt x="369762" y="426414"/>
                </a:lnTo>
                <a:lnTo>
                  <a:pt x="370910" y="429308"/>
                </a:lnTo>
                <a:lnTo>
                  <a:pt x="372058" y="432205"/>
                </a:lnTo>
                <a:lnTo>
                  <a:pt x="373206" y="435104"/>
                </a:lnTo>
                <a:lnTo>
                  <a:pt x="374355" y="438007"/>
                </a:lnTo>
                <a:lnTo>
                  <a:pt x="375503" y="440911"/>
                </a:lnTo>
                <a:lnTo>
                  <a:pt x="376651" y="443818"/>
                </a:lnTo>
                <a:lnTo>
                  <a:pt x="377800" y="446727"/>
                </a:lnTo>
                <a:lnTo>
                  <a:pt x="378948" y="449636"/>
                </a:lnTo>
                <a:lnTo>
                  <a:pt x="380096" y="452547"/>
                </a:lnTo>
                <a:lnTo>
                  <a:pt x="381244" y="455458"/>
                </a:lnTo>
                <a:lnTo>
                  <a:pt x="382393" y="458370"/>
                </a:lnTo>
                <a:lnTo>
                  <a:pt x="383540" y="461281"/>
                </a:lnTo>
                <a:lnTo>
                  <a:pt x="384691" y="464192"/>
                </a:lnTo>
                <a:lnTo>
                  <a:pt x="385837" y="467103"/>
                </a:lnTo>
                <a:lnTo>
                  <a:pt x="386989" y="470013"/>
                </a:lnTo>
                <a:lnTo>
                  <a:pt x="388134" y="472922"/>
                </a:lnTo>
                <a:lnTo>
                  <a:pt x="389280" y="475829"/>
                </a:lnTo>
                <a:lnTo>
                  <a:pt x="390432" y="478734"/>
                </a:lnTo>
                <a:lnTo>
                  <a:pt x="391577" y="481636"/>
                </a:lnTo>
                <a:lnTo>
                  <a:pt x="392729" y="484536"/>
                </a:lnTo>
                <a:lnTo>
                  <a:pt x="393875" y="487433"/>
                </a:lnTo>
                <a:lnTo>
                  <a:pt x="395026" y="490326"/>
                </a:lnTo>
                <a:lnTo>
                  <a:pt x="396172" y="493217"/>
                </a:lnTo>
                <a:lnTo>
                  <a:pt x="397324" y="496102"/>
                </a:lnTo>
                <a:lnTo>
                  <a:pt x="398469" y="498983"/>
                </a:lnTo>
                <a:lnTo>
                  <a:pt x="399621" y="501860"/>
                </a:lnTo>
                <a:lnTo>
                  <a:pt x="400766" y="504732"/>
                </a:lnTo>
                <a:lnTo>
                  <a:pt x="401912" y="507597"/>
                </a:lnTo>
                <a:lnTo>
                  <a:pt x="403064" y="510457"/>
                </a:lnTo>
                <a:lnTo>
                  <a:pt x="404209" y="513312"/>
                </a:lnTo>
                <a:lnTo>
                  <a:pt x="405361" y="516159"/>
                </a:lnTo>
                <a:lnTo>
                  <a:pt x="406507" y="518999"/>
                </a:lnTo>
                <a:lnTo>
                  <a:pt x="407658" y="521832"/>
                </a:lnTo>
                <a:lnTo>
                  <a:pt x="408804" y="524657"/>
                </a:lnTo>
                <a:lnTo>
                  <a:pt x="409956" y="527475"/>
                </a:lnTo>
                <a:lnTo>
                  <a:pt x="411101" y="530284"/>
                </a:lnTo>
                <a:lnTo>
                  <a:pt x="412247" y="533085"/>
                </a:lnTo>
                <a:lnTo>
                  <a:pt x="413399" y="535876"/>
                </a:lnTo>
                <a:lnTo>
                  <a:pt x="414544" y="538658"/>
                </a:lnTo>
                <a:lnTo>
                  <a:pt x="415696" y="541429"/>
                </a:lnTo>
                <a:lnTo>
                  <a:pt x="416842" y="544193"/>
                </a:lnTo>
                <a:lnTo>
                  <a:pt x="417993" y="546945"/>
                </a:lnTo>
                <a:lnTo>
                  <a:pt x="419139" y="549685"/>
                </a:lnTo>
                <a:lnTo>
                  <a:pt x="420290" y="552414"/>
                </a:lnTo>
                <a:lnTo>
                  <a:pt x="421436" y="555130"/>
                </a:lnTo>
                <a:lnTo>
                  <a:pt x="422582" y="557835"/>
                </a:lnTo>
                <a:lnTo>
                  <a:pt x="423733" y="560528"/>
                </a:lnTo>
                <a:lnTo>
                  <a:pt x="424879" y="563209"/>
                </a:lnTo>
                <a:lnTo>
                  <a:pt x="426031" y="565878"/>
                </a:lnTo>
                <a:lnTo>
                  <a:pt x="427176" y="568536"/>
                </a:lnTo>
                <a:lnTo>
                  <a:pt x="428328" y="571176"/>
                </a:lnTo>
                <a:lnTo>
                  <a:pt x="429474" y="573804"/>
                </a:lnTo>
                <a:lnTo>
                  <a:pt x="430625" y="576420"/>
                </a:lnTo>
                <a:lnTo>
                  <a:pt x="431771" y="579018"/>
                </a:lnTo>
                <a:lnTo>
                  <a:pt x="432916" y="581599"/>
                </a:lnTo>
                <a:lnTo>
                  <a:pt x="434068" y="584168"/>
                </a:lnTo>
                <a:lnTo>
                  <a:pt x="435214" y="586725"/>
                </a:lnTo>
                <a:lnTo>
                  <a:pt x="436365" y="589258"/>
                </a:lnTo>
                <a:lnTo>
                  <a:pt x="437511" y="591780"/>
                </a:lnTo>
                <a:lnTo>
                  <a:pt x="438663" y="594290"/>
                </a:lnTo>
                <a:lnTo>
                  <a:pt x="439808" y="596776"/>
                </a:lnTo>
                <a:lnTo>
                  <a:pt x="440960" y="599245"/>
                </a:lnTo>
                <a:lnTo>
                  <a:pt x="442106" y="601701"/>
                </a:lnTo>
                <a:lnTo>
                  <a:pt x="443257" y="604141"/>
                </a:lnTo>
                <a:lnTo>
                  <a:pt x="444403" y="606556"/>
                </a:lnTo>
                <a:lnTo>
                  <a:pt x="445549" y="608959"/>
                </a:lnTo>
                <a:lnTo>
                  <a:pt x="446700" y="611339"/>
                </a:lnTo>
                <a:lnTo>
                  <a:pt x="447846" y="613708"/>
                </a:lnTo>
                <a:lnTo>
                  <a:pt x="448997" y="616052"/>
                </a:lnTo>
                <a:lnTo>
                  <a:pt x="450143" y="618379"/>
                </a:lnTo>
                <a:lnTo>
                  <a:pt x="451295" y="620688"/>
                </a:lnTo>
                <a:lnTo>
                  <a:pt x="452440" y="622973"/>
                </a:lnTo>
                <a:lnTo>
                  <a:pt x="453592" y="625241"/>
                </a:lnTo>
                <a:lnTo>
                  <a:pt x="454738" y="627491"/>
                </a:lnTo>
                <a:lnTo>
                  <a:pt x="455883" y="629718"/>
                </a:lnTo>
                <a:lnTo>
                  <a:pt x="457035" y="631926"/>
                </a:lnTo>
                <a:lnTo>
                  <a:pt x="458181" y="634111"/>
                </a:lnTo>
                <a:lnTo>
                  <a:pt x="459332" y="636279"/>
                </a:lnTo>
                <a:lnTo>
                  <a:pt x="460478" y="638422"/>
                </a:lnTo>
                <a:lnTo>
                  <a:pt x="461629" y="640548"/>
                </a:lnTo>
                <a:lnTo>
                  <a:pt x="462775" y="642651"/>
                </a:lnTo>
                <a:lnTo>
                  <a:pt x="463927" y="644735"/>
                </a:lnTo>
                <a:lnTo>
                  <a:pt x="465072" y="646791"/>
                </a:lnTo>
                <a:lnTo>
                  <a:pt x="466218" y="648828"/>
                </a:lnTo>
                <a:lnTo>
                  <a:pt x="467370" y="650848"/>
                </a:lnTo>
                <a:lnTo>
                  <a:pt x="468515" y="652838"/>
                </a:lnTo>
                <a:lnTo>
                  <a:pt x="469667" y="654810"/>
                </a:lnTo>
                <a:lnTo>
                  <a:pt x="470813" y="656765"/>
                </a:lnTo>
                <a:lnTo>
                  <a:pt x="471964" y="658690"/>
                </a:lnTo>
                <a:lnTo>
                  <a:pt x="473110" y="660592"/>
                </a:lnTo>
                <a:lnTo>
                  <a:pt x="474261" y="662476"/>
                </a:lnTo>
                <a:lnTo>
                  <a:pt x="475407" y="664336"/>
                </a:lnTo>
                <a:lnTo>
                  <a:pt x="476559" y="666173"/>
                </a:lnTo>
                <a:lnTo>
                  <a:pt x="477704" y="667986"/>
                </a:lnTo>
                <a:lnTo>
                  <a:pt x="478850" y="669775"/>
                </a:lnTo>
                <a:lnTo>
                  <a:pt x="480002" y="671541"/>
                </a:lnTo>
                <a:lnTo>
                  <a:pt x="481147" y="673289"/>
                </a:lnTo>
                <a:lnTo>
                  <a:pt x="482299" y="675007"/>
                </a:lnTo>
                <a:lnTo>
                  <a:pt x="483445" y="676702"/>
                </a:lnTo>
                <a:lnTo>
                  <a:pt x="484596" y="678380"/>
                </a:lnTo>
                <a:lnTo>
                  <a:pt x="485742" y="680027"/>
                </a:lnTo>
                <a:lnTo>
                  <a:pt x="486894" y="681657"/>
                </a:lnTo>
                <a:lnTo>
                  <a:pt x="488039" y="683263"/>
                </a:lnTo>
                <a:lnTo>
                  <a:pt x="489185" y="684840"/>
                </a:lnTo>
                <a:lnTo>
                  <a:pt x="490336" y="686399"/>
                </a:lnTo>
                <a:lnTo>
                  <a:pt x="491482" y="687935"/>
                </a:lnTo>
                <a:lnTo>
                  <a:pt x="492634" y="689441"/>
                </a:lnTo>
                <a:lnTo>
                  <a:pt x="493779" y="690929"/>
                </a:lnTo>
                <a:lnTo>
                  <a:pt x="494931" y="692394"/>
                </a:lnTo>
                <a:lnTo>
                  <a:pt x="496077" y="693834"/>
                </a:lnTo>
                <a:lnTo>
                  <a:pt x="497228" y="695246"/>
                </a:lnTo>
                <a:lnTo>
                  <a:pt x="498374" y="696640"/>
                </a:lnTo>
                <a:lnTo>
                  <a:pt x="499520" y="698010"/>
                </a:lnTo>
                <a:lnTo>
                  <a:pt x="500671" y="699356"/>
                </a:lnTo>
                <a:lnTo>
                  <a:pt x="501817" y="700679"/>
                </a:lnTo>
                <a:lnTo>
                  <a:pt x="502969" y="701978"/>
                </a:lnTo>
                <a:lnTo>
                  <a:pt x="504114" y="703254"/>
                </a:lnTo>
                <a:lnTo>
                  <a:pt x="505266" y="704506"/>
                </a:lnTo>
                <a:lnTo>
                  <a:pt x="506411" y="705734"/>
                </a:lnTo>
                <a:lnTo>
                  <a:pt x="507563" y="706945"/>
                </a:lnTo>
                <a:lnTo>
                  <a:pt x="508709" y="708126"/>
                </a:lnTo>
                <a:lnTo>
                  <a:pt x="509854" y="709283"/>
                </a:lnTo>
                <a:lnTo>
                  <a:pt x="511006" y="710423"/>
                </a:lnTo>
                <a:lnTo>
                  <a:pt x="512152" y="711539"/>
                </a:lnTo>
                <a:lnTo>
                  <a:pt x="513303" y="712632"/>
                </a:lnTo>
                <a:lnTo>
                  <a:pt x="514449" y="713701"/>
                </a:lnTo>
                <a:lnTo>
                  <a:pt x="515601" y="714746"/>
                </a:lnTo>
                <a:lnTo>
                  <a:pt x="516746" y="715768"/>
                </a:lnTo>
                <a:lnTo>
                  <a:pt x="517898" y="716772"/>
                </a:lnTo>
                <a:lnTo>
                  <a:pt x="519043" y="717752"/>
                </a:lnTo>
                <a:lnTo>
                  <a:pt x="520195" y="718709"/>
                </a:lnTo>
                <a:lnTo>
                  <a:pt x="521341" y="719642"/>
                </a:lnTo>
                <a:lnTo>
                  <a:pt x="522486" y="720551"/>
                </a:lnTo>
                <a:lnTo>
                  <a:pt x="523638" y="721443"/>
                </a:lnTo>
                <a:lnTo>
                  <a:pt x="524784" y="722311"/>
                </a:lnTo>
                <a:lnTo>
                  <a:pt x="525935" y="723156"/>
                </a:lnTo>
                <a:lnTo>
                  <a:pt x="527081" y="723982"/>
                </a:lnTo>
                <a:lnTo>
                  <a:pt x="528233" y="724786"/>
                </a:lnTo>
                <a:lnTo>
                  <a:pt x="529378" y="725565"/>
                </a:lnTo>
                <a:lnTo>
                  <a:pt x="530530" y="726327"/>
                </a:lnTo>
                <a:lnTo>
                  <a:pt x="531676" y="727065"/>
                </a:lnTo>
                <a:lnTo>
                  <a:pt x="532821" y="727780"/>
                </a:lnTo>
                <a:lnTo>
                  <a:pt x="533973" y="728477"/>
                </a:lnTo>
                <a:lnTo>
                  <a:pt x="535118" y="729156"/>
                </a:lnTo>
                <a:lnTo>
                  <a:pt x="536270" y="729805"/>
                </a:lnTo>
                <a:lnTo>
                  <a:pt x="537416" y="730443"/>
                </a:lnTo>
                <a:lnTo>
                  <a:pt x="538567" y="731051"/>
                </a:lnTo>
                <a:lnTo>
                  <a:pt x="539713" y="731642"/>
                </a:lnTo>
                <a:lnTo>
                  <a:pt x="540865" y="732215"/>
                </a:lnTo>
                <a:lnTo>
                  <a:pt x="542010" y="732764"/>
                </a:lnTo>
                <a:lnTo>
                  <a:pt x="543156" y="733296"/>
                </a:lnTo>
                <a:lnTo>
                  <a:pt x="544308" y="733803"/>
                </a:lnTo>
                <a:lnTo>
                  <a:pt x="545453" y="734294"/>
                </a:lnTo>
                <a:lnTo>
                  <a:pt x="546605" y="734760"/>
                </a:lnTo>
                <a:lnTo>
                  <a:pt x="547751" y="735209"/>
                </a:lnTo>
                <a:lnTo>
                  <a:pt x="548902" y="735640"/>
                </a:lnTo>
                <a:lnTo>
                  <a:pt x="550048" y="736048"/>
                </a:lnTo>
                <a:lnTo>
                  <a:pt x="551199" y="736437"/>
                </a:lnTo>
                <a:lnTo>
                  <a:pt x="552345" y="736803"/>
                </a:lnTo>
                <a:lnTo>
                  <a:pt x="553497" y="737152"/>
                </a:lnTo>
                <a:lnTo>
                  <a:pt x="554642" y="737483"/>
                </a:lnTo>
                <a:lnTo>
                  <a:pt x="555788" y="737790"/>
                </a:lnTo>
                <a:lnTo>
                  <a:pt x="556940" y="738079"/>
                </a:lnTo>
                <a:lnTo>
                  <a:pt x="558085" y="738351"/>
                </a:lnTo>
                <a:lnTo>
                  <a:pt x="559237" y="738599"/>
                </a:lnTo>
                <a:lnTo>
                  <a:pt x="560383" y="738835"/>
                </a:lnTo>
                <a:lnTo>
                  <a:pt x="561534" y="739042"/>
                </a:lnTo>
                <a:lnTo>
                  <a:pt x="562680" y="739237"/>
                </a:lnTo>
                <a:lnTo>
                  <a:pt x="563831" y="739408"/>
                </a:lnTo>
                <a:lnTo>
                  <a:pt x="564977" y="739561"/>
                </a:lnTo>
                <a:lnTo>
                  <a:pt x="566123" y="739697"/>
                </a:lnTo>
                <a:lnTo>
                  <a:pt x="567274" y="739815"/>
                </a:lnTo>
                <a:lnTo>
                  <a:pt x="568420" y="739910"/>
                </a:lnTo>
                <a:lnTo>
                  <a:pt x="569572" y="739987"/>
                </a:lnTo>
                <a:lnTo>
                  <a:pt x="570717" y="740046"/>
                </a:lnTo>
                <a:lnTo>
                  <a:pt x="571869" y="740081"/>
                </a:lnTo>
                <a:lnTo>
                  <a:pt x="573015" y="740099"/>
                </a:lnTo>
                <a:lnTo>
                  <a:pt x="574166" y="740099"/>
                </a:lnTo>
                <a:lnTo>
                  <a:pt x="575312" y="740081"/>
                </a:lnTo>
                <a:lnTo>
                  <a:pt x="576458" y="740046"/>
                </a:lnTo>
                <a:lnTo>
                  <a:pt x="577609" y="739987"/>
                </a:lnTo>
                <a:lnTo>
                  <a:pt x="578755" y="739910"/>
                </a:lnTo>
                <a:lnTo>
                  <a:pt x="579906" y="739815"/>
                </a:lnTo>
                <a:lnTo>
                  <a:pt x="581052" y="739697"/>
                </a:lnTo>
                <a:lnTo>
                  <a:pt x="582204" y="739561"/>
                </a:lnTo>
                <a:lnTo>
                  <a:pt x="583349" y="739408"/>
                </a:lnTo>
                <a:lnTo>
                  <a:pt x="584501" y="739237"/>
                </a:lnTo>
                <a:lnTo>
                  <a:pt x="585647" y="739042"/>
                </a:lnTo>
                <a:lnTo>
                  <a:pt x="586792" y="738835"/>
                </a:lnTo>
                <a:lnTo>
                  <a:pt x="587944" y="738599"/>
                </a:lnTo>
                <a:lnTo>
                  <a:pt x="589090" y="738351"/>
                </a:lnTo>
                <a:lnTo>
                  <a:pt x="590241" y="738079"/>
                </a:lnTo>
                <a:lnTo>
                  <a:pt x="591387" y="737790"/>
                </a:lnTo>
                <a:lnTo>
                  <a:pt x="592539" y="737483"/>
                </a:lnTo>
                <a:lnTo>
                  <a:pt x="593684" y="737152"/>
                </a:lnTo>
                <a:lnTo>
                  <a:pt x="594836" y="736803"/>
                </a:lnTo>
                <a:lnTo>
                  <a:pt x="595981" y="736437"/>
                </a:lnTo>
                <a:lnTo>
                  <a:pt x="597133" y="736048"/>
                </a:lnTo>
                <a:lnTo>
                  <a:pt x="598279" y="735640"/>
                </a:lnTo>
                <a:lnTo>
                  <a:pt x="599424" y="735209"/>
                </a:lnTo>
                <a:lnTo>
                  <a:pt x="600576" y="734760"/>
                </a:lnTo>
                <a:lnTo>
                  <a:pt x="601722" y="734294"/>
                </a:lnTo>
                <a:lnTo>
                  <a:pt x="602873" y="733803"/>
                </a:lnTo>
                <a:lnTo>
                  <a:pt x="604019" y="733296"/>
                </a:lnTo>
                <a:lnTo>
                  <a:pt x="605171" y="732764"/>
                </a:lnTo>
                <a:lnTo>
                  <a:pt x="606316" y="732215"/>
                </a:lnTo>
                <a:lnTo>
                  <a:pt x="607468" y="731642"/>
                </a:lnTo>
                <a:lnTo>
                  <a:pt x="608614" y="731051"/>
                </a:lnTo>
                <a:lnTo>
                  <a:pt x="609759" y="730443"/>
                </a:lnTo>
                <a:lnTo>
                  <a:pt x="610911" y="729805"/>
                </a:lnTo>
                <a:lnTo>
                  <a:pt x="612056" y="729156"/>
                </a:lnTo>
                <a:lnTo>
                  <a:pt x="613208" y="728477"/>
                </a:lnTo>
                <a:lnTo>
                  <a:pt x="614354" y="727780"/>
                </a:lnTo>
                <a:lnTo>
                  <a:pt x="615505" y="727065"/>
                </a:lnTo>
                <a:lnTo>
                  <a:pt x="616651" y="726327"/>
                </a:lnTo>
                <a:lnTo>
                  <a:pt x="617803" y="725565"/>
                </a:lnTo>
                <a:lnTo>
                  <a:pt x="618948" y="724786"/>
                </a:lnTo>
                <a:lnTo>
                  <a:pt x="620094" y="723982"/>
                </a:lnTo>
                <a:lnTo>
                  <a:pt x="621246" y="723156"/>
                </a:lnTo>
                <a:lnTo>
                  <a:pt x="622391" y="722311"/>
                </a:lnTo>
                <a:lnTo>
                  <a:pt x="623543" y="721443"/>
                </a:lnTo>
                <a:lnTo>
                  <a:pt x="624689" y="720551"/>
                </a:lnTo>
                <a:lnTo>
                  <a:pt x="625840" y="719642"/>
                </a:lnTo>
                <a:lnTo>
                  <a:pt x="626986" y="718709"/>
                </a:lnTo>
                <a:lnTo>
                  <a:pt x="628137" y="717752"/>
                </a:lnTo>
                <a:lnTo>
                  <a:pt x="629283" y="716772"/>
                </a:lnTo>
                <a:lnTo>
                  <a:pt x="630435" y="715768"/>
                </a:lnTo>
                <a:lnTo>
                  <a:pt x="631580" y="714746"/>
                </a:lnTo>
                <a:lnTo>
                  <a:pt x="632726" y="713701"/>
                </a:lnTo>
                <a:lnTo>
                  <a:pt x="633878" y="712632"/>
                </a:lnTo>
                <a:lnTo>
                  <a:pt x="635023" y="711539"/>
                </a:lnTo>
                <a:lnTo>
                  <a:pt x="636175" y="710423"/>
                </a:lnTo>
                <a:lnTo>
                  <a:pt x="637321" y="709283"/>
                </a:lnTo>
                <a:lnTo>
                  <a:pt x="638472" y="708126"/>
                </a:lnTo>
                <a:lnTo>
                  <a:pt x="639618" y="706945"/>
                </a:lnTo>
                <a:lnTo>
                  <a:pt x="640769" y="705734"/>
                </a:lnTo>
                <a:lnTo>
                  <a:pt x="641915" y="704506"/>
                </a:lnTo>
                <a:lnTo>
                  <a:pt x="643061" y="703254"/>
                </a:lnTo>
                <a:lnTo>
                  <a:pt x="644212" y="701978"/>
                </a:lnTo>
                <a:lnTo>
                  <a:pt x="645358" y="700679"/>
                </a:lnTo>
                <a:lnTo>
                  <a:pt x="646510" y="699356"/>
                </a:lnTo>
                <a:lnTo>
                  <a:pt x="647655" y="698010"/>
                </a:lnTo>
                <a:lnTo>
                  <a:pt x="648807" y="696640"/>
                </a:lnTo>
                <a:lnTo>
                  <a:pt x="649953" y="695246"/>
                </a:lnTo>
                <a:lnTo>
                  <a:pt x="651104" y="693834"/>
                </a:lnTo>
                <a:lnTo>
                  <a:pt x="652250" y="692394"/>
                </a:lnTo>
                <a:lnTo>
                  <a:pt x="653396" y="690929"/>
                </a:lnTo>
                <a:lnTo>
                  <a:pt x="654547" y="689441"/>
                </a:lnTo>
                <a:lnTo>
                  <a:pt x="655693" y="687935"/>
                </a:lnTo>
                <a:lnTo>
                  <a:pt x="656844" y="686399"/>
                </a:lnTo>
                <a:lnTo>
                  <a:pt x="657990" y="684840"/>
                </a:lnTo>
                <a:lnTo>
                  <a:pt x="659142" y="683263"/>
                </a:lnTo>
                <a:lnTo>
                  <a:pt x="660287" y="681657"/>
                </a:lnTo>
                <a:lnTo>
                  <a:pt x="661439" y="680027"/>
                </a:lnTo>
                <a:lnTo>
                  <a:pt x="662585" y="678380"/>
                </a:lnTo>
                <a:lnTo>
                  <a:pt x="663730" y="676702"/>
                </a:lnTo>
                <a:lnTo>
                  <a:pt x="664882" y="675007"/>
                </a:lnTo>
                <a:lnTo>
                  <a:pt x="666028" y="673289"/>
                </a:lnTo>
                <a:lnTo>
                  <a:pt x="667179" y="671541"/>
                </a:lnTo>
                <a:lnTo>
                  <a:pt x="668325" y="669775"/>
                </a:lnTo>
                <a:lnTo>
                  <a:pt x="669476" y="667986"/>
                </a:lnTo>
                <a:lnTo>
                  <a:pt x="670622" y="666173"/>
                </a:lnTo>
                <a:lnTo>
                  <a:pt x="671774" y="664336"/>
                </a:lnTo>
                <a:lnTo>
                  <a:pt x="672919" y="662476"/>
                </a:lnTo>
                <a:lnTo>
                  <a:pt x="674071" y="660592"/>
                </a:lnTo>
                <a:lnTo>
                  <a:pt x="675217" y="658690"/>
                </a:lnTo>
                <a:lnTo>
                  <a:pt x="676362" y="656765"/>
                </a:lnTo>
                <a:lnTo>
                  <a:pt x="677514" y="654810"/>
                </a:lnTo>
                <a:lnTo>
                  <a:pt x="678660" y="652838"/>
                </a:lnTo>
                <a:lnTo>
                  <a:pt x="679811" y="650848"/>
                </a:lnTo>
                <a:lnTo>
                  <a:pt x="680957" y="648828"/>
                </a:lnTo>
                <a:lnTo>
                  <a:pt x="682108" y="646791"/>
                </a:lnTo>
                <a:lnTo>
                  <a:pt x="683254" y="644735"/>
                </a:lnTo>
                <a:lnTo>
                  <a:pt x="684406" y="642651"/>
                </a:lnTo>
                <a:lnTo>
                  <a:pt x="685551" y="640548"/>
                </a:lnTo>
                <a:lnTo>
                  <a:pt x="686697" y="638422"/>
                </a:lnTo>
                <a:lnTo>
                  <a:pt x="687849" y="636279"/>
                </a:lnTo>
                <a:lnTo>
                  <a:pt x="688994" y="634111"/>
                </a:lnTo>
                <a:lnTo>
                  <a:pt x="690146" y="631926"/>
                </a:lnTo>
                <a:lnTo>
                  <a:pt x="691292" y="629718"/>
                </a:lnTo>
                <a:lnTo>
                  <a:pt x="692443" y="627491"/>
                </a:lnTo>
                <a:lnTo>
                  <a:pt x="693589" y="625241"/>
                </a:lnTo>
                <a:lnTo>
                  <a:pt x="694741" y="622973"/>
                </a:lnTo>
                <a:lnTo>
                  <a:pt x="695886" y="620688"/>
                </a:lnTo>
                <a:lnTo>
                  <a:pt x="697032" y="618379"/>
                </a:lnTo>
                <a:lnTo>
                  <a:pt x="698183" y="616052"/>
                </a:lnTo>
                <a:lnTo>
                  <a:pt x="699329" y="613708"/>
                </a:lnTo>
                <a:lnTo>
                  <a:pt x="700481" y="611339"/>
                </a:lnTo>
                <a:lnTo>
                  <a:pt x="701626" y="608959"/>
                </a:lnTo>
                <a:lnTo>
                  <a:pt x="702778" y="606556"/>
                </a:lnTo>
                <a:lnTo>
                  <a:pt x="703924" y="604141"/>
                </a:lnTo>
                <a:lnTo>
                  <a:pt x="705075" y="601701"/>
                </a:lnTo>
                <a:lnTo>
                  <a:pt x="706221" y="599245"/>
                </a:lnTo>
                <a:lnTo>
                  <a:pt x="707373" y="596776"/>
                </a:lnTo>
                <a:lnTo>
                  <a:pt x="708518" y="594290"/>
                </a:lnTo>
                <a:lnTo>
                  <a:pt x="709664" y="591780"/>
                </a:lnTo>
                <a:lnTo>
                  <a:pt x="710816" y="589258"/>
                </a:lnTo>
                <a:lnTo>
                  <a:pt x="711961" y="586725"/>
                </a:lnTo>
                <a:lnTo>
                  <a:pt x="713113" y="584168"/>
                </a:lnTo>
                <a:lnTo>
                  <a:pt x="714259" y="581599"/>
                </a:lnTo>
                <a:lnTo>
                  <a:pt x="715410" y="579018"/>
                </a:lnTo>
                <a:lnTo>
                  <a:pt x="716556" y="576420"/>
                </a:lnTo>
                <a:lnTo>
                  <a:pt x="717707" y="573804"/>
                </a:lnTo>
                <a:lnTo>
                  <a:pt x="718853" y="571176"/>
                </a:lnTo>
                <a:lnTo>
                  <a:pt x="719999" y="568536"/>
                </a:lnTo>
                <a:lnTo>
                  <a:pt x="721150" y="565878"/>
                </a:lnTo>
                <a:lnTo>
                  <a:pt x="722296" y="563209"/>
                </a:lnTo>
                <a:lnTo>
                  <a:pt x="723448" y="560528"/>
                </a:lnTo>
                <a:lnTo>
                  <a:pt x="724593" y="557835"/>
                </a:lnTo>
                <a:lnTo>
                  <a:pt x="725745" y="555130"/>
                </a:lnTo>
                <a:lnTo>
                  <a:pt x="726891" y="552414"/>
                </a:lnTo>
                <a:lnTo>
                  <a:pt x="728042" y="549685"/>
                </a:lnTo>
                <a:lnTo>
                  <a:pt x="729188" y="546945"/>
                </a:lnTo>
                <a:lnTo>
                  <a:pt x="730333" y="544193"/>
                </a:lnTo>
                <a:lnTo>
                  <a:pt x="731485" y="541429"/>
                </a:lnTo>
                <a:lnTo>
                  <a:pt x="732631" y="538658"/>
                </a:lnTo>
                <a:lnTo>
                  <a:pt x="733782" y="535876"/>
                </a:lnTo>
                <a:lnTo>
                  <a:pt x="734928" y="533085"/>
                </a:lnTo>
                <a:lnTo>
                  <a:pt x="736080" y="530284"/>
                </a:lnTo>
                <a:lnTo>
                  <a:pt x="737225" y="527475"/>
                </a:lnTo>
                <a:lnTo>
                  <a:pt x="738377" y="524657"/>
                </a:lnTo>
                <a:lnTo>
                  <a:pt x="739523" y="521832"/>
                </a:lnTo>
                <a:lnTo>
                  <a:pt x="740668" y="518999"/>
                </a:lnTo>
                <a:lnTo>
                  <a:pt x="741820" y="516159"/>
                </a:lnTo>
                <a:lnTo>
                  <a:pt x="742966" y="513312"/>
                </a:lnTo>
                <a:lnTo>
                  <a:pt x="744117" y="510457"/>
                </a:lnTo>
                <a:lnTo>
                  <a:pt x="745263" y="507597"/>
                </a:lnTo>
                <a:lnTo>
                  <a:pt x="746414" y="504732"/>
                </a:lnTo>
                <a:lnTo>
                  <a:pt x="747560" y="501860"/>
                </a:lnTo>
                <a:lnTo>
                  <a:pt x="748712" y="498983"/>
                </a:lnTo>
                <a:lnTo>
                  <a:pt x="749857" y="496102"/>
                </a:lnTo>
                <a:lnTo>
                  <a:pt x="751009" y="493217"/>
                </a:lnTo>
                <a:lnTo>
                  <a:pt x="752155" y="490326"/>
                </a:lnTo>
                <a:lnTo>
                  <a:pt x="753300" y="487433"/>
                </a:lnTo>
                <a:lnTo>
                  <a:pt x="754452" y="484536"/>
                </a:lnTo>
                <a:lnTo>
                  <a:pt x="755598" y="481636"/>
                </a:lnTo>
                <a:lnTo>
                  <a:pt x="756749" y="478734"/>
                </a:lnTo>
                <a:lnTo>
                  <a:pt x="757895" y="475829"/>
                </a:lnTo>
                <a:lnTo>
                  <a:pt x="759046" y="472922"/>
                </a:lnTo>
                <a:lnTo>
                  <a:pt x="760192" y="470013"/>
                </a:lnTo>
                <a:lnTo>
                  <a:pt x="761344" y="467103"/>
                </a:lnTo>
                <a:lnTo>
                  <a:pt x="762489" y="464192"/>
                </a:lnTo>
                <a:lnTo>
                  <a:pt x="763635" y="461281"/>
                </a:lnTo>
                <a:lnTo>
                  <a:pt x="764787" y="458370"/>
                </a:lnTo>
                <a:lnTo>
                  <a:pt x="765932" y="455458"/>
                </a:lnTo>
                <a:lnTo>
                  <a:pt x="767084" y="452547"/>
                </a:lnTo>
                <a:lnTo>
                  <a:pt x="768230" y="449636"/>
                </a:lnTo>
                <a:lnTo>
                  <a:pt x="769381" y="446727"/>
                </a:lnTo>
                <a:lnTo>
                  <a:pt x="770527" y="443818"/>
                </a:lnTo>
                <a:lnTo>
                  <a:pt x="771678" y="440911"/>
                </a:lnTo>
                <a:lnTo>
                  <a:pt x="772824" y="438007"/>
                </a:lnTo>
                <a:lnTo>
                  <a:pt x="773970" y="435104"/>
                </a:lnTo>
                <a:lnTo>
                  <a:pt x="775121" y="432205"/>
                </a:lnTo>
                <a:lnTo>
                  <a:pt x="776267" y="429308"/>
                </a:lnTo>
                <a:lnTo>
                  <a:pt x="777419" y="426414"/>
                </a:lnTo>
                <a:lnTo>
                  <a:pt x="778564" y="423524"/>
                </a:lnTo>
                <a:lnTo>
                  <a:pt x="779716" y="420638"/>
                </a:lnTo>
                <a:lnTo>
                  <a:pt x="780862" y="417755"/>
                </a:lnTo>
                <a:lnTo>
                  <a:pt x="782013" y="414877"/>
                </a:lnTo>
                <a:lnTo>
                  <a:pt x="783159" y="412004"/>
                </a:lnTo>
                <a:lnTo>
                  <a:pt x="784311" y="409135"/>
                </a:lnTo>
                <a:lnTo>
                  <a:pt x="785456" y="406272"/>
                </a:lnTo>
                <a:lnTo>
                  <a:pt x="786602" y="403414"/>
                </a:lnTo>
                <a:lnTo>
                  <a:pt x="787753" y="400562"/>
                </a:lnTo>
                <a:lnTo>
                  <a:pt x="788899" y="397715"/>
                </a:lnTo>
                <a:lnTo>
                  <a:pt x="790051" y="394875"/>
                </a:lnTo>
                <a:lnTo>
                  <a:pt x="791196" y="392042"/>
                </a:lnTo>
                <a:lnTo>
                  <a:pt x="792348" y="389215"/>
                </a:lnTo>
                <a:lnTo>
                  <a:pt x="793494" y="386394"/>
                </a:lnTo>
                <a:lnTo>
                  <a:pt x="794645" y="383581"/>
                </a:lnTo>
                <a:lnTo>
                  <a:pt x="795791" y="380775"/>
                </a:lnTo>
                <a:lnTo>
                  <a:pt x="796937" y="377978"/>
                </a:lnTo>
                <a:lnTo>
                  <a:pt x="798088" y="375188"/>
                </a:lnTo>
                <a:lnTo>
                  <a:pt x="799234" y="372406"/>
                </a:lnTo>
                <a:lnTo>
                  <a:pt x="800386" y="369632"/>
                </a:lnTo>
                <a:lnTo>
                  <a:pt x="801531" y="366867"/>
                </a:lnTo>
                <a:lnTo>
                  <a:pt x="802683" y="364111"/>
                </a:lnTo>
                <a:lnTo>
                  <a:pt x="803828" y="361363"/>
                </a:lnTo>
                <a:lnTo>
                  <a:pt x="804980" y="358624"/>
                </a:lnTo>
                <a:lnTo>
                  <a:pt x="806126" y="355895"/>
                </a:lnTo>
                <a:lnTo>
                  <a:pt x="807271" y="353175"/>
                </a:lnTo>
                <a:lnTo>
                  <a:pt x="808423" y="350465"/>
                </a:lnTo>
                <a:lnTo>
                  <a:pt x="809569" y="347764"/>
                </a:lnTo>
                <a:lnTo>
                  <a:pt x="810720" y="345074"/>
                </a:lnTo>
                <a:lnTo>
                  <a:pt x="811866" y="342394"/>
                </a:lnTo>
                <a:lnTo>
                  <a:pt x="813018" y="339725"/>
                </a:lnTo>
                <a:lnTo>
                  <a:pt x="814163" y="337065"/>
                </a:lnTo>
                <a:lnTo>
                  <a:pt x="815315" y="334416"/>
                </a:lnTo>
                <a:lnTo>
                  <a:pt x="816460" y="331778"/>
                </a:lnTo>
                <a:lnTo>
                  <a:pt x="817606" y="329151"/>
                </a:lnTo>
                <a:lnTo>
                  <a:pt x="818758" y="326536"/>
                </a:lnTo>
                <a:lnTo>
                  <a:pt x="819903" y="323931"/>
                </a:lnTo>
                <a:lnTo>
                  <a:pt x="821055" y="321338"/>
                </a:lnTo>
                <a:lnTo>
                  <a:pt x="822201" y="318756"/>
                </a:lnTo>
                <a:lnTo>
                  <a:pt x="823352" y="316185"/>
                </a:lnTo>
                <a:lnTo>
                  <a:pt x="824498" y="313627"/>
                </a:lnTo>
                <a:lnTo>
                  <a:pt x="825650" y="311080"/>
                </a:lnTo>
                <a:lnTo>
                  <a:pt x="826795" y="308545"/>
                </a:lnTo>
                <a:lnTo>
                  <a:pt x="827947" y="306023"/>
                </a:lnTo>
                <a:lnTo>
                  <a:pt x="829093" y="303512"/>
                </a:lnTo>
                <a:lnTo>
                  <a:pt x="830238" y="301014"/>
                </a:lnTo>
                <a:lnTo>
                  <a:pt x="831390" y="298528"/>
                </a:lnTo>
                <a:lnTo>
                  <a:pt x="832535" y="296054"/>
                </a:lnTo>
                <a:lnTo>
                  <a:pt x="833687" y="293593"/>
                </a:lnTo>
                <a:lnTo>
                  <a:pt x="834833" y="291145"/>
                </a:lnTo>
                <a:lnTo>
                  <a:pt x="835984" y="288709"/>
                </a:lnTo>
                <a:lnTo>
                  <a:pt x="837130" y="286286"/>
                </a:lnTo>
                <a:lnTo>
                  <a:pt x="838282" y="283876"/>
                </a:lnTo>
                <a:lnTo>
                  <a:pt x="839427" y="281479"/>
                </a:lnTo>
                <a:lnTo>
                  <a:pt x="840573" y="279094"/>
                </a:lnTo>
                <a:lnTo>
                  <a:pt x="841725" y="276723"/>
                </a:lnTo>
                <a:lnTo>
                  <a:pt x="842870" y="274365"/>
                </a:lnTo>
                <a:lnTo>
                  <a:pt x="844022" y="272020"/>
                </a:lnTo>
                <a:lnTo>
                  <a:pt x="845168" y="269689"/>
                </a:lnTo>
                <a:lnTo>
                  <a:pt x="846319" y="267370"/>
                </a:lnTo>
                <a:lnTo>
                  <a:pt x="847465" y="265065"/>
                </a:lnTo>
                <a:lnTo>
                  <a:pt x="848616" y="262773"/>
                </a:lnTo>
                <a:lnTo>
                  <a:pt x="849762" y="260494"/>
                </a:lnTo>
                <a:lnTo>
                  <a:pt x="850908" y="258229"/>
                </a:lnTo>
                <a:lnTo>
                  <a:pt x="852059" y="255978"/>
                </a:lnTo>
                <a:lnTo>
                  <a:pt x="853205" y="253739"/>
                </a:lnTo>
                <a:lnTo>
                  <a:pt x="854357" y="251515"/>
                </a:lnTo>
                <a:lnTo>
                  <a:pt x="855502" y="249303"/>
                </a:lnTo>
                <a:lnTo>
                  <a:pt x="856654" y="247106"/>
                </a:lnTo>
                <a:lnTo>
                  <a:pt x="857800" y="244921"/>
                </a:lnTo>
                <a:lnTo>
                  <a:pt x="858951" y="242751"/>
                </a:lnTo>
                <a:lnTo>
                  <a:pt x="860097" y="240594"/>
                </a:lnTo>
                <a:lnTo>
                  <a:pt x="861248" y="238450"/>
                </a:lnTo>
                <a:lnTo>
                  <a:pt x="862394" y="236320"/>
                </a:lnTo>
                <a:lnTo>
                  <a:pt x="863540" y="234204"/>
                </a:lnTo>
                <a:lnTo>
                  <a:pt x="864691" y="232101"/>
                </a:lnTo>
                <a:lnTo>
                  <a:pt x="865837" y="230012"/>
                </a:lnTo>
                <a:lnTo>
                  <a:pt x="866989" y="227937"/>
                </a:lnTo>
                <a:lnTo>
                  <a:pt x="868134" y="225874"/>
                </a:lnTo>
                <a:lnTo>
                  <a:pt x="869286" y="223826"/>
                </a:lnTo>
                <a:lnTo>
                  <a:pt x="870432" y="221791"/>
                </a:lnTo>
                <a:lnTo>
                  <a:pt x="871583" y="219770"/>
                </a:lnTo>
                <a:lnTo>
                  <a:pt x="872729" y="217762"/>
                </a:lnTo>
                <a:lnTo>
                  <a:pt x="873875" y="215768"/>
                </a:lnTo>
                <a:lnTo>
                  <a:pt x="875026" y="213786"/>
                </a:lnTo>
                <a:lnTo>
                  <a:pt x="876172" y="211819"/>
                </a:lnTo>
                <a:lnTo>
                  <a:pt x="877323" y="209865"/>
                </a:lnTo>
                <a:lnTo>
                  <a:pt x="878469" y="207924"/>
                </a:lnTo>
                <a:lnTo>
                  <a:pt x="879621" y="205997"/>
                </a:lnTo>
                <a:lnTo>
                  <a:pt x="880766" y="204083"/>
                </a:lnTo>
                <a:lnTo>
                  <a:pt x="881918" y="202183"/>
                </a:lnTo>
                <a:lnTo>
                  <a:pt x="883064" y="200296"/>
                </a:lnTo>
                <a:lnTo>
                  <a:pt x="884209" y="198422"/>
                </a:lnTo>
                <a:lnTo>
                  <a:pt x="885361" y="196561"/>
                </a:lnTo>
                <a:lnTo>
                  <a:pt x="886507" y="194714"/>
                </a:lnTo>
                <a:lnTo>
                  <a:pt x="887658" y="192879"/>
                </a:lnTo>
                <a:lnTo>
                  <a:pt x="888804" y="191058"/>
                </a:lnTo>
                <a:lnTo>
                  <a:pt x="889956" y="189250"/>
                </a:lnTo>
                <a:lnTo>
                  <a:pt x="891101" y="187455"/>
                </a:lnTo>
                <a:lnTo>
                  <a:pt x="892253" y="185673"/>
                </a:lnTo>
                <a:lnTo>
                  <a:pt x="893398" y="183903"/>
                </a:lnTo>
                <a:lnTo>
                  <a:pt x="894544" y="182147"/>
                </a:lnTo>
                <a:lnTo>
                  <a:pt x="895696" y="180404"/>
                </a:lnTo>
                <a:lnTo>
                  <a:pt x="896841" y="178673"/>
                </a:lnTo>
                <a:lnTo>
                  <a:pt x="897993" y="176955"/>
                </a:lnTo>
                <a:lnTo>
                  <a:pt x="899139" y="175249"/>
                </a:lnTo>
                <a:lnTo>
                  <a:pt x="900290" y="173557"/>
                </a:lnTo>
                <a:lnTo>
                  <a:pt x="901436" y="171877"/>
                </a:lnTo>
                <a:lnTo>
                  <a:pt x="902588" y="170209"/>
                </a:lnTo>
                <a:lnTo>
                  <a:pt x="903733" y="168554"/>
                </a:lnTo>
                <a:lnTo>
                  <a:pt x="904885" y="166911"/>
                </a:lnTo>
                <a:lnTo>
                  <a:pt x="906031" y="165281"/>
                </a:lnTo>
                <a:lnTo>
                  <a:pt x="907176" y="163663"/>
                </a:lnTo>
                <a:lnTo>
                  <a:pt x="908328" y="162057"/>
                </a:lnTo>
                <a:lnTo>
                  <a:pt x="909473" y="160464"/>
                </a:lnTo>
                <a:lnTo>
                  <a:pt x="910625" y="158882"/>
                </a:lnTo>
                <a:lnTo>
                  <a:pt x="911771" y="157312"/>
                </a:lnTo>
                <a:lnTo>
                  <a:pt x="912922" y="155755"/>
                </a:lnTo>
                <a:lnTo>
                  <a:pt x="914068" y="154210"/>
                </a:lnTo>
                <a:lnTo>
                  <a:pt x="915220" y="152676"/>
                </a:lnTo>
                <a:lnTo>
                  <a:pt x="916365" y="151154"/>
                </a:lnTo>
                <a:lnTo>
                  <a:pt x="917511" y="149643"/>
                </a:lnTo>
                <a:lnTo>
                  <a:pt x="918663" y="148145"/>
                </a:lnTo>
                <a:lnTo>
                  <a:pt x="919808" y="146658"/>
                </a:lnTo>
                <a:lnTo>
                  <a:pt x="920960" y="145183"/>
                </a:lnTo>
                <a:lnTo>
                  <a:pt x="922105" y="143719"/>
                </a:lnTo>
                <a:lnTo>
                  <a:pt x="923257" y="142267"/>
                </a:lnTo>
                <a:lnTo>
                  <a:pt x="924403" y="140826"/>
                </a:lnTo>
                <a:lnTo>
                  <a:pt x="925554" y="139396"/>
                </a:lnTo>
                <a:lnTo>
                  <a:pt x="926700" y="137978"/>
                </a:lnTo>
                <a:lnTo>
                  <a:pt x="927846" y="136570"/>
                </a:lnTo>
                <a:lnTo>
                  <a:pt x="928997" y="135174"/>
                </a:lnTo>
                <a:lnTo>
                  <a:pt x="930143" y="133788"/>
                </a:lnTo>
                <a:lnTo>
                  <a:pt x="931295" y="132414"/>
                </a:lnTo>
                <a:lnTo>
                  <a:pt x="932440" y="131050"/>
                </a:lnTo>
                <a:lnTo>
                  <a:pt x="933592" y="129697"/>
                </a:lnTo>
                <a:lnTo>
                  <a:pt x="934738" y="128356"/>
                </a:lnTo>
                <a:lnTo>
                  <a:pt x="935889" y="127024"/>
                </a:lnTo>
                <a:lnTo>
                  <a:pt x="937035" y="125703"/>
                </a:lnTo>
                <a:lnTo>
                  <a:pt x="938180" y="124393"/>
                </a:lnTo>
                <a:lnTo>
                  <a:pt x="939332" y="123093"/>
                </a:lnTo>
                <a:lnTo>
                  <a:pt x="940478" y="121804"/>
                </a:lnTo>
                <a:lnTo>
                  <a:pt x="941629" y="120525"/>
                </a:lnTo>
                <a:lnTo>
                  <a:pt x="942775" y="119256"/>
                </a:lnTo>
                <a:lnTo>
                  <a:pt x="943927" y="117997"/>
                </a:lnTo>
                <a:lnTo>
                  <a:pt x="945072" y="116748"/>
                </a:lnTo>
                <a:lnTo>
                  <a:pt x="946224" y="115510"/>
                </a:lnTo>
                <a:lnTo>
                  <a:pt x="947370" y="114281"/>
                </a:lnTo>
                <a:lnTo>
                  <a:pt x="948521" y="113062"/>
                </a:lnTo>
                <a:lnTo>
                  <a:pt x="949667" y="111854"/>
                </a:lnTo>
                <a:lnTo>
                  <a:pt x="950813" y="110654"/>
                </a:lnTo>
                <a:lnTo>
                  <a:pt x="951964" y="109465"/>
                </a:lnTo>
                <a:lnTo>
                  <a:pt x="953110" y="108285"/>
                </a:lnTo>
                <a:lnTo>
                  <a:pt x="954261" y="107114"/>
                </a:lnTo>
                <a:lnTo>
                  <a:pt x="955407" y="105953"/>
                </a:lnTo>
                <a:lnTo>
                  <a:pt x="956559" y="104802"/>
                </a:lnTo>
                <a:lnTo>
                  <a:pt x="957704" y="103660"/>
                </a:lnTo>
                <a:lnTo>
                  <a:pt x="958856" y="102527"/>
                </a:lnTo>
                <a:lnTo>
                  <a:pt x="960002" y="101403"/>
                </a:lnTo>
                <a:lnTo>
                  <a:pt x="961147" y="100289"/>
                </a:lnTo>
                <a:lnTo>
                  <a:pt x="962299" y="99183"/>
                </a:lnTo>
                <a:lnTo>
                  <a:pt x="963445" y="98087"/>
                </a:lnTo>
                <a:lnTo>
                  <a:pt x="964596" y="96999"/>
                </a:lnTo>
                <a:lnTo>
                  <a:pt x="965742" y="95920"/>
                </a:lnTo>
                <a:lnTo>
                  <a:pt x="966893" y="94850"/>
                </a:lnTo>
                <a:lnTo>
                  <a:pt x="968039" y="93789"/>
                </a:lnTo>
                <a:lnTo>
                  <a:pt x="969191" y="92737"/>
                </a:lnTo>
                <a:lnTo>
                  <a:pt x="970336" y="91693"/>
                </a:lnTo>
                <a:lnTo>
                  <a:pt x="971482" y="90657"/>
                </a:lnTo>
                <a:lnTo>
                  <a:pt x="972634" y="89630"/>
                </a:lnTo>
                <a:lnTo>
                  <a:pt x="973779" y="88611"/>
                </a:lnTo>
                <a:lnTo>
                  <a:pt x="974931" y="87601"/>
                </a:lnTo>
                <a:lnTo>
                  <a:pt x="976077" y="86598"/>
                </a:lnTo>
                <a:lnTo>
                  <a:pt x="977228" y="85604"/>
                </a:lnTo>
                <a:lnTo>
                  <a:pt x="978374" y="84619"/>
                </a:lnTo>
                <a:lnTo>
                  <a:pt x="979525" y="83641"/>
                </a:lnTo>
                <a:lnTo>
                  <a:pt x="980671" y="82671"/>
                </a:lnTo>
                <a:lnTo>
                  <a:pt x="981823" y="81709"/>
                </a:lnTo>
                <a:lnTo>
                  <a:pt x="982968" y="80755"/>
                </a:lnTo>
                <a:lnTo>
                  <a:pt x="984114" y="79809"/>
                </a:lnTo>
                <a:lnTo>
                  <a:pt x="985266" y="78871"/>
                </a:lnTo>
                <a:lnTo>
                  <a:pt x="986411" y="77940"/>
                </a:lnTo>
                <a:lnTo>
                  <a:pt x="987563" y="77017"/>
                </a:lnTo>
                <a:lnTo>
                  <a:pt x="988709" y="76101"/>
                </a:lnTo>
                <a:lnTo>
                  <a:pt x="989860" y="75193"/>
                </a:lnTo>
                <a:lnTo>
                  <a:pt x="991006" y="74292"/>
                </a:lnTo>
                <a:lnTo>
                  <a:pt x="992158" y="73399"/>
                </a:lnTo>
                <a:lnTo>
                  <a:pt x="993303" y="72513"/>
                </a:lnTo>
                <a:lnTo>
                  <a:pt x="994449" y="71634"/>
                </a:lnTo>
                <a:lnTo>
                  <a:pt x="995601" y="70763"/>
                </a:lnTo>
                <a:lnTo>
                  <a:pt x="996746" y="69898"/>
                </a:lnTo>
                <a:lnTo>
                  <a:pt x="997898" y="69041"/>
                </a:lnTo>
                <a:lnTo>
                  <a:pt x="999043" y="68190"/>
                </a:lnTo>
                <a:lnTo>
                  <a:pt x="1000195" y="67346"/>
                </a:lnTo>
                <a:lnTo>
                  <a:pt x="1001341" y="66509"/>
                </a:lnTo>
                <a:lnTo>
                  <a:pt x="1002492" y="65680"/>
                </a:lnTo>
                <a:lnTo>
                  <a:pt x="1003638" y="64857"/>
                </a:lnTo>
                <a:lnTo>
                  <a:pt x="1004784" y="64040"/>
                </a:lnTo>
                <a:lnTo>
                  <a:pt x="1005935" y="63231"/>
                </a:lnTo>
                <a:lnTo>
                  <a:pt x="1007081" y="62427"/>
                </a:lnTo>
                <a:lnTo>
                  <a:pt x="1008232" y="61631"/>
                </a:lnTo>
                <a:lnTo>
                  <a:pt x="1009378" y="60841"/>
                </a:lnTo>
                <a:lnTo>
                  <a:pt x="1010530" y="60058"/>
                </a:lnTo>
                <a:lnTo>
                  <a:pt x="1011675" y="59280"/>
                </a:lnTo>
                <a:lnTo>
                  <a:pt x="1012827" y="58509"/>
                </a:lnTo>
                <a:lnTo>
                  <a:pt x="1013973" y="57745"/>
                </a:lnTo>
                <a:lnTo>
                  <a:pt x="1015118" y="56986"/>
                </a:lnTo>
                <a:lnTo>
                  <a:pt x="1016270" y="56234"/>
                </a:lnTo>
                <a:lnTo>
                  <a:pt x="1017416" y="55488"/>
                </a:lnTo>
                <a:lnTo>
                  <a:pt x="1018567" y="54748"/>
                </a:lnTo>
                <a:lnTo>
                  <a:pt x="1019713" y="54014"/>
                </a:lnTo>
                <a:lnTo>
                  <a:pt x="1020865" y="53286"/>
                </a:lnTo>
                <a:lnTo>
                  <a:pt x="1022010" y="52563"/>
                </a:lnTo>
                <a:lnTo>
                  <a:pt x="1023162" y="51847"/>
                </a:lnTo>
                <a:lnTo>
                  <a:pt x="1024307" y="51136"/>
                </a:lnTo>
                <a:lnTo>
                  <a:pt x="1025459" y="50431"/>
                </a:lnTo>
                <a:lnTo>
                  <a:pt x="1026605" y="49732"/>
                </a:lnTo>
                <a:lnTo>
                  <a:pt x="1027750" y="49039"/>
                </a:lnTo>
                <a:lnTo>
                  <a:pt x="1028902" y="48351"/>
                </a:lnTo>
                <a:lnTo>
                  <a:pt x="1030048" y="47668"/>
                </a:lnTo>
                <a:lnTo>
                  <a:pt x="1031199" y="46991"/>
                </a:lnTo>
                <a:lnTo>
                  <a:pt x="1032345" y="46320"/>
                </a:lnTo>
                <a:lnTo>
                  <a:pt x="1033497" y="45654"/>
                </a:lnTo>
                <a:lnTo>
                  <a:pt x="1034642" y="44994"/>
                </a:lnTo>
                <a:lnTo>
                  <a:pt x="1035794" y="44338"/>
                </a:lnTo>
                <a:lnTo>
                  <a:pt x="1036940" y="43688"/>
                </a:lnTo>
                <a:lnTo>
                  <a:pt x="1038085" y="43043"/>
                </a:lnTo>
                <a:lnTo>
                  <a:pt x="1039237" y="42403"/>
                </a:lnTo>
                <a:lnTo>
                  <a:pt x="1040382" y="41769"/>
                </a:lnTo>
                <a:lnTo>
                  <a:pt x="1041534" y="41140"/>
                </a:lnTo>
                <a:lnTo>
                  <a:pt x="1042680" y="40515"/>
                </a:lnTo>
                <a:lnTo>
                  <a:pt x="1043831" y="39896"/>
                </a:lnTo>
                <a:lnTo>
                  <a:pt x="1044977" y="39281"/>
                </a:lnTo>
                <a:lnTo>
                  <a:pt x="1046129" y="38672"/>
                </a:lnTo>
                <a:lnTo>
                  <a:pt x="1047274" y="38067"/>
                </a:lnTo>
                <a:lnTo>
                  <a:pt x="1048420" y="37467"/>
                </a:lnTo>
                <a:lnTo>
                  <a:pt x="1049572" y="36872"/>
                </a:lnTo>
                <a:lnTo>
                  <a:pt x="1050717" y="36282"/>
                </a:lnTo>
                <a:lnTo>
                  <a:pt x="1051869" y="35696"/>
                </a:lnTo>
                <a:lnTo>
                  <a:pt x="1053015" y="35115"/>
                </a:lnTo>
                <a:lnTo>
                  <a:pt x="1054166" y="34538"/>
                </a:lnTo>
                <a:lnTo>
                  <a:pt x="1055312" y="33967"/>
                </a:lnTo>
                <a:lnTo>
                  <a:pt x="1056464" y="33399"/>
                </a:lnTo>
                <a:lnTo>
                  <a:pt x="1057609" y="32836"/>
                </a:lnTo>
                <a:lnTo>
                  <a:pt x="1058761" y="32278"/>
                </a:lnTo>
                <a:lnTo>
                  <a:pt x="1059906" y="31724"/>
                </a:lnTo>
                <a:lnTo>
                  <a:pt x="1061052" y="31175"/>
                </a:lnTo>
                <a:lnTo>
                  <a:pt x="1062204" y="30629"/>
                </a:lnTo>
                <a:lnTo>
                  <a:pt x="1063349" y="30088"/>
                </a:lnTo>
                <a:lnTo>
                  <a:pt x="1064501" y="29552"/>
                </a:lnTo>
                <a:lnTo>
                  <a:pt x="1065647" y="29019"/>
                </a:lnTo>
                <a:lnTo>
                  <a:pt x="1066798" y="28491"/>
                </a:lnTo>
                <a:lnTo>
                  <a:pt x="1067944" y="27967"/>
                </a:lnTo>
                <a:lnTo>
                  <a:pt x="1069096" y="27447"/>
                </a:lnTo>
                <a:lnTo>
                  <a:pt x="1070241" y="26931"/>
                </a:lnTo>
                <a:lnTo>
                  <a:pt x="1071387" y="26419"/>
                </a:lnTo>
                <a:lnTo>
                  <a:pt x="1072539" y="25911"/>
                </a:lnTo>
                <a:lnTo>
                  <a:pt x="1073684" y="25407"/>
                </a:lnTo>
                <a:lnTo>
                  <a:pt x="1074836" y="24907"/>
                </a:lnTo>
                <a:lnTo>
                  <a:pt x="1075981" y="24411"/>
                </a:lnTo>
                <a:lnTo>
                  <a:pt x="1077133" y="23918"/>
                </a:lnTo>
                <a:lnTo>
                  <a:pt x="1078279" y="23430"/>
                </a:lnTo>
                <a:lnTo>
                  <a:pt x="1079430" y="22945"/>
                </a:lnTo>
                <a:lnTo>
                  <a:pt x="1080576" y="22464"/>
                </a:lnTo>
                <a:lnTo>
                  <a:pt x="1081722" y="21987"/>
                </a:lnTo>
                <a:lnTo>
                  <a:pt x="1082873" y="21514"/>
                </a:lnTo>
                <a:lnTo>
                  <a:pt x="1084019" y="21044"/>
                </a:lnTo>
                <a:lnTo>
                  <a:pt x="1085170" y="20578"/>
                </a:lnTo>
                <a:lnTo>
                  <a:pt x="1086316" y="20115"/>
                </a:lnTo>
                <a:lnTo>
                  <a:pt x="1087468" y="19656"/>
                </a:lnTo>
                <a:lnTo>
                  <a:pt x="1088613" y="19200"/>
                </a:lnTo>
                <a:lnTo>
                  <a:pt x="1089765" y="18749"/>
                </a:lnTo>
                <a:lnTo>
                  <a:pt x="1090911" y="18300"/>
                </a:lnTo>
                <a:lnTo>
                  <a:pt x="1092056" y="17855"/>
                </a:lnTo>
                <a:lnTo>
                  <a:pt x="1093208" y="17413"/>
                </a:lnTo>
                <a:lnTo>
                  <a:pt x="1094354" y="16975"/>
                </a:lnTo>
                <a:lnTo>
                  <a:pt x="1095505" y="16540"/>
                </a:lnTo>
                <a:lnTo>
                  <a:pt x="1096651" y="16108"/>
                </a:lnTo>
                <a:lnTo>
                  <a:pt x="1097803" y="15680"/>
                </a:lnTo>
                <a:lnTo>
                  <a:pt x="1098948" y="15255"/>
                </a:lnTo>
                <a:lnTo>
                  <a:pt x="1100100" y="14833"/>
                </a:lnTo>
                <a:lnTo>
                  <a:pt x="1101245" y="14414"/>
                </a:lnTo>
                <a:lnTo>
                  <a:pt x="1102397" y="13999"/>
                </a:lnTo>
                <a:lnTo>
                  <a:pt x="1103543" y="13587"/>
                </a:lnTo>
                <a:lnTo>
                  <a:pt x="1104688" y="13177"/>
                </a:lnTo>
                <a:lnTo>
                  <a:pt x="1105840" y="12772"/>
                </a:lnTo>
                <a:lnTo>
                  <a:pt x="1106986" y="12368"/>
                </a:lnTo>
                <a:lnTo>
                  <a:pt x="1108137" y="11968"/>
                </a:lnTo>
                <a:lnTo>
                  <a:pt x="1109283" y="11572"/>
                </a:lnTo>
                <a:lnTo>
                  <a:pt x="1110435" y="11178"/>
                </a:lnTo>
                <a:lnTo>
                  <a:pt x="1111580" y="10786"/>
                </a:lnTo>
                <a:lnTo>
                  <a:pt x="1112732" y="10398"/>
                </a:lnTo>
                <a:lnTo>
                  <a:pt x="1113878" y="10013"/>
                </a:lnTo>
                <a:lnTo>
                  <a:pt x="1115023" y="9631"/>
                </a:lnTo>
                <a:lnTo>
                  <a:pt x="1116175" y="9251"/>
                </a:lnTo>
                <a:lnTo>
                  <a:pt x="1117320" y="8875"/>
                </a:lnTo>
                <a:lnTo>
                  <a:pt x="1118472" y="8501"/>
                </a:lnTo>
                <a:lnTo>
                  <a:pt x="1119618" y="8130"/>
                </a:lnTo>
                <a:lnTo>
                  <a:pt x="1120769" y="7762"/>
                </a:lnTo>
                <a:lnTo>
                  <a:pt x="1121915" y="7396"/>
                </a:lnTo>
                <a:lnTo>
                  <a:pt x="1123067" y="7033"/>
                </a:lnTo>
                <a:lnTo>
                  <a:pt x="1124212" y="6673"/>
                </a:lnTo>
                <a:lnTo>
                  <a:pt x="1125358" y="6315"/>
                </a:lnTo>
                <a:lnTo>
                  <a:pt x="1126510" y="5961"/>
                </a:lnTo>
                <a:lnTo>
                  <a:pt x="1127655" y="5608"/>
                </a:lnTo>
                <a:lnTo>
                  <a:pt x="1128807" y="5259"/>
                </a:lnTo>
                <a:lnTo>
                  <a:pt x="1129953" y="4912"/>
                </a:lnTo>
                <a:lnTo>
                  <a:pt x="1131104" y="4567"/>
                </a:lnTo>
                <a:lnTo>
                  <a:pt x="1132250" y="4225"/>
                </a:lnTo>
                <a:lnTo>
                  <a:pt x="1133401" y="3886"/>
                </a:lnTo>
                <a:lnTo>
                  <a:pt x="1134547" y="3549"/>
                </a:lnTo>
                <a:lnTo>
                  <a:pt x="1135699" y="3214"/>
                </a:lnTo>
                <a:lnTo>
                  <a:pt x="1136844" y="2882"/>
                </a:lnTo>
                <a:lnTo>
                  <a:pt x="1137990" y="2553"/>
                </a:lnTo>
                <a:lnTo>
                  <a:pt x="1139142" y="2225"/>
                </a:lnTo>
                <a:lnTo>
                  <a:pt x="1140287" y="1900"/>
                </a:lnTo>
                <a:lnTo>
                  <a:pt x="1141439" y="1578"/>
                </a:lnTo>
                <a:lnTo>
                  <a:pt x="1142585" y="1258"/>
                </a:lnTo>
                <a:lnTo>
                  <a:pt x="1143736" y="940"/>
                </a:lnTo>
                <a:lnTo>
                  <a:pt x="1144882" y="624"/>
                </a:lnTo>
                <a:lnTo>
                  <a:pt x="1146033" y="311"/>
                </a:lnTo>
                <a:lnTo>
                  <a:pt x="1147179" y="0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D185D05-363A-8330-FA12-48B61C437529}"/>
              </a:ext>
            </a:extLst>
          </p:cNvPr>
          <p:cNvGrpSpPr/>
          <p:nvPr/>
        </p:nvGrpSpPr>
        <p:grpSpPr>
          <a:xfrm>
            <a:off x="2321763" y="4078118"/>
            <a:ext cx="1417339" cy="944893"/>
            <a:chOff x="2321763" y="4078118"/>
            <a:chExt cx="1417339" cy="944893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7A989592-B96B-D4EA-16FE-ACA0A19AB6BB}"/>
                </a:ext>
              </a:extLst>
            </p:cNvPr>
            <p:cNvSpPr/>
            <p:nvPr/>
          </p:nvSpPr>
          <p:spPr>
            <a:xfrm>
              <a:off x="2321763" y="4078118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069EC38B-4758-619C-206D-B1FBFD5240F6}"/>
                </a:ext>
              </a:extLst>
            </p:cNvPr>
            <p:cNvSpPr/>
            <p:nvPr/>
          </p:nvSpPr>
          <p:spPr>
            <a:xfrm>
              <a:off x="2495192" y="4106018"/>
              <a:ext cx="1216012" cy="784506"/>
            </a:xfrm>
            <a:custGeom>
              <a:avLst/>
              <a:gdLst>
                <a:gd name="connsiteX0" fmla="*/ 0 w 1216012"/>
                <a:gd name="connsiteY0" fmla="*/ 784507 h 784506"/>
                <a:gd name="connsiteX1" fmla="*/ 1216012 w 1216012"/>
                <a:gd name="connsiteY1" fmla="*/ 784507 h 784506"/>
                <a:gd name="connsiteX2" fmla="*/ 1216012 w 1216012"/>
                <a:gd name="connsiteY2" fmla="*/ 0 h 784506"/>
                <a:gd name="connsiteX3" fmla="*/ 0 w 1216012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6012" h="784506">
                  <a:moveTo>
                    <a:pt x="0" y="784507"/>
                  </a:moveTo>
                  <a:lnTo>
                    <a:pt x="1216012" y="784507"/>
                  </a:lnTo>
                  <a:lnTo>
                    <a:pt x="1216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96118136-1AA5-7567-FEEE-027E16DFC6E1}"/>
                </a:ext>
              </a:extLst>
            </p:cNvPr>
            <p:cNvSpPr/>
            <p:nvPr/>
          </p:nvSpPr>
          <p:spPr>
            <a:xfrm>
              <a:off x="2625206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F11D286B-1DDB-F682-8F3D-1D8AF29EAEB6}"/>
                </a:ext>
              </a:extLst>
            </p:cNvPr>
            <p:cNvSpPr/>
            <p:nvPr/>
          </p:nvSpPr>
          <p:spPr>
            <a:xfrm>
              <a:off x="2864202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9C09845C-E65F-2B51-E105-9DA30A2C71CE}"/>
                </a:ext>
              </a:extLst>
            </p:cNvPr>
            <p:cNvSpPr/>
            <p:nvPr/>
          </p:nvSpPr>
          <p:spPr>
            <a:xfrm>
              <a:off x="3103195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90EC4670-42FE-CC61-F7A8-4A9AD7747339}"/>
                </a:ext>
              </a:extLst>
            </p:cNvPr>
            <p:cNvSpPr/>
            <p:nvPr/>
          </p:nvSpPr>
          <p:spPr>
            <a:xfrm>
              <a:off x="3342194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AAD67B3D-0244-9436-AFD2-8BD376A9E092}"/>
                </a:ext>
              </a:extLst>
            </p:cNvPr>
            <p:cNvSpPr/>
            <p:nvPr/>
          </p:nvSpPr>
          <p:spPr>
            <a:xfrm>
              <a:off x="3581187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B88ADD71-A9AD-8273-198E-C8EF1466B50C}"/>
                </a:ext>
              </a:extLst>
            </p:cNvPr>
            <p:cNvSpPr/>
            <p:nvPr/>
          </p:nvSpPr>
          <p:spPr>
            <a:xfrm>
              <a:off x="2495192" y="477551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CDA28E2-F114-B74A-3C82-A93D973C93F0}"/>
                </a:ext>
              </a:extLst>
            </p:cNvPr>
            <p:cNvSpPr/>
            <p:nvPr/>
          </p:nvSpPr>
          <p:spPr>
            <a:xfrm>
              <a:off x="2495192" y="4608694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0AECE035-B507-AFB8-3441-A5CD2122F30F}"/>
                </a:ext>
              </a:extLst>
            </p:cNvPr>
            <p:cNvSpPr/>
            <p:nvPr/>
          </p:nvSpPr>
          <p:spPr>
            <a:xfrm>
              <a:off x="2495192" y="4441866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4ECA55E9-CE3F-5379-0390-4739B8202723}"/>
                </a:ext>
              </a:extLst>
            </p:cNvPr>
            <p:cNvSpPr/>
            <p:nvPr/>
          </p:nvSpPr>
          <p:spPr>
            <a:xfrm>
              <a:off x="2495192" y="427503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FFD15DA4-E340-A8A8-7CFB-A6530F32ECBF}"/>
                </a:ext>
              </a:extLst>
            </p:cNvPr>
            <p:cNvSpPr/>
            <p:nvPr/>
          </p:nvSpPr>
          <p:spPr>
            <a:xfrm>
              <a:off x="2495192" y="4108212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D15467F4-E781-DEEC-93D8-72561A6EFCB7}"/>
                </a:ext>
              </a:extLst>
            </p:cNvPr>
            <p:cNvSpPr/>
            <p:nvPr/>
          </p:nvSpPr>
          <p:spPr>
            <a:xfrm>
              <a:off x="2495192" y="4890525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9FFE3C05-76A3-ADD8-E926-7339C6CF8A59}"/>
                </a:ext>
              </a:extLst>
            </p:cNvPr>
            <p:cNvSpPr/>
            <p:nvPr/>
          </p:nvSpPr>
          <p:spPr>
            <a:xfrm>
              <a:off x="2625206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B0959032-BDBE-2668-BEE5-96C2A9BC6E5C}"/>
                </a:ext>
              </a:extLst>
            </p:cNvPr>
            <p:cNvSpPr/>
            <p:nvPr/>
          </p:nvSpPr>
          <p:spPr>
            <a:xfrm>
              <a:off x="2864202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F104D5ED-45D6-F54A-1193-F088A1EB6655}"/>
                </a:ext>
              </a:extLst>
            </p:cNvPr>
            <p:cNvSpPr/>
            <p:nvPr/>
          </p:nvSpPr>
          <p:spPr>
            <a:xfrm>
              <a:off x="3103195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2670D910-B53C-9663-87A6-CBAB794C290D}"/>
                </a:ext>
              </a:extLst>
            </p:cNvPr>
            <p:cNvSpPr/>
            <p:nvPr/>
          </p:nvSpPr>
          <p:spPr>
            <a:xfrm>
              <a:off x="3342194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67CA0074-43A1-6CE5-AB62-81B003431724}"/>
                </a:ext>
              </a:extLst>
            </p:cNvPr>
            <p:cNvSpPr/>
            <p:nvPr/>
          </p:nvSpPr>
          <p:spPr>
            <a:xfrm>
              <a:off x="3581187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4D235223-7CBA-ED76-80EC-C983AD2D3555}"/>
                </a:ext>
              </a:extLst>
            </p:cNvPr>
            <p:cNvSpPr/>
            <p:nvPr/>
          </p:nvSpPr>
          <p:spPr>
            <a:xfrm>
              <a:off x="2569944" y="4929118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A6BFC7F4-6A99-5807-3883-04F5C14557C7}"/>
                </a:ext>
              </a:extLst>
            </p:cNvPr>
            <p:cNvSpPr/>
            <p:nvPr/>
          </p:nvSpPr>
          <p:spPr>
            <a:xfrm>
              <a:off x="2609584" y="4910793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DDA683A3-EA47-1AE3-681F-329C278AEAD9}"/>
                </a:ext>
              </a:extLst>
            </p:cNvPr>
            <p:cNvSpPr/>
            <p:nvPr/>
          </p:nvSpPr>
          <p:spPr>
            <a:xfrm>
              <a:off x="2642215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ABD2BDE9-2A59-7DDB-D1B8-F3763F7CDF91}"/>
                </a:ext>
              </a:extLst>
            </p:cNvPr>
            <p:cNvSpPr/>
            <p:nvPr/>
          </p:nvSpPr>
          <p:spPr>
            <a:xfrm>
              <a:off x="2655779" y="4910149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6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8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24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BAF908FD-DB80-9339-F4F7-442195075CC7}"/>
                </a:ext>
              </a:extLst>
            </p:cNvPr>
            <p:cNvSpPr/>
            <p:nvPr/>
          </p:nvSpPr>
          <p:spPr>
            <a:xfrm>
              <a:off x="2809454" y="4929118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60E78724-B355-2900-58DC-FCB3DD7AAB4C}"/>
                </a:ext>
              </a:extLst>
            </p:cNvPr>
            <p:cNvSpPr/>
            <p:nvPr/>
          </p:nvSpPr>
          <p:spPr>
            <a:xfrm>
              <a:off x="2848903" y="4910149"/>
              <a:ext cx="22679" cy="36360"/>
            </a:xfrm>
            <a:custGeom>
              <a:avLst/>
              <a:gdLst>
                <a:gd name="connsiteX0" fmla="*/ 5813 w 22679"/>
                <a:gd name="connsiteY0" fmla="*/ 32292 h 36360"/>
                <a:gd name="connsiteX1" fmla="*/ 22679 w 22679"/>
                <a:gd name="connsiteY1" fmla="*/ 32292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2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2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3 h 36360"/>
                <a:gd name="connsiteX11" fmla="*/ 5622 w 22679"/>
                <a:gd name="connsiteY11" fmla="*/ 4854 h 36360"/>
                <a:gd name="connsiteX12" fmla="*/ 240 w 22679"/>
                <a:gd name="connsiteY12" fmla="*/ 7246 h 36360"/>
                <a:gd name="connsiteX13" fmla="*/ 240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87 h 36360"/>
                <a:gd name="connsiteX18" fmla="*/ 21650 w 22679"/>
                <a:gd name="connsiteY18" fmla="*/ 14374 h 36360"/>
                <a:gd name="connsiteX19" fmla="*/ 18660 w 22679"/>
                <a:gd name="connsiteY19" fmla="*/ 19016 h 36360"/>
                <a:gd name="connsiteX20" fmla="*/ 14857 w 22679"/>
                <a:gd name="connsiteY20" fmla="*/ 23038 h 36360"/>
                <a:gd name="connsiteX21" fmla="*/ 5813 w 22679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1" y="27851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25"/>
                    <a:pt x="16092" y="15260"/>
                    <a:pt x="16699" y="14067"/>
                  </a:cubicBezTo>
                  <a:cubicBezTo>
                    <a:pt x="17321" y="12856"/>
                    <a:pt x="17632" y="11664"/>
                    <a:pt x="17632" y="10500"/>
                  </a:cubicBezTo>
                  <a:cubicBezTo>
                    <a:pt x="17632" y="8604"/>
                    <a:pt x="16962" y="7057"/>
                    <a:pt x="15622" y="5858"/>
                  </a:cubicBezTo>
                  <a:cubicBezTo>
                    <a:pt x="14299" y="4660"/>
                    <a:pt x="12568" y="4063"/>
                    <a:pt x="10430" y="4063"/>
                  </a:cubicBezTo>
                  <a:cubicBezTo>
                    <a:pt x="8916" y="4063"/>
                    <a:pt x="7313" y="4329"/>
                    <a:pt x="5622" y="4854"/>
                  </a:cubicBezTo>
                  <a:cubicBezTo>
                    <a:pt x="3948" y="5380"/>
                    <a:pt x="2154" y="6177"/>
                    <a:pt x="240" y="7246"/>
                  </a:cubicBezTo>
                  <a:lnTo>
                    <a:pt x="240" y="2368"/>
                  </a:lnTo>
                  <a:cubicBezTo>
                    <a:pt x="2186" y="1583"/>
                    <a:pt x="4003" y="992"/>
                    <a:pt x="5694" y="596"/>
                  </a:cubicBezTo>
                  <a:cubicBezTo>
                    <a:pt x="7385" y="201"/>
                    <a:pt x="8932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3"/>
                    <a:pt x="22488" y="10187"/>
                  </a:cubicBezTo>
                  <a:cubicBezTo>
                    <a:pt x="22488" y="11658"/>
                    <a:pt x="22209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2" y="19483"/>
                    <a:pt x="16994" y="20823"/>
                    <a:pt x="14857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EF85B1F3-C545-974D-9B42-63B82C002B61}"/>
                </a:ext>
              </a:extLst>
            </p:cNvPr>
            <p:cNvSpPr/>
            <p:nvPr/>
          </p:nvSpPr>
          <p:spPr>
            <a:xfrm>
              <a:off x="2881725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9D412C2D-3172-0EB2-10DC-C45AB15312D4}"/>
                </a:ext>
              </a:extLst>
            </p:cNvPr>
            <p:cNvSpPr/>
            <p:nvPr/>
          </p:nvSpPr>
          <p:spPr>
            <a:xfrm>
              <a:off x="2895840" y="4910793"/>
              <a:ext cx="23107" cy="36407"/>
            </a:xfrm>
            <a:custGeom>
              <a:avLst/>
              <a:gdLst>
                <a:gd name="connsiteX0" fmla="*/ 1507 w 23107"/>
                <a:gd name="connsiteY0" fmla="*/ 0 h 36407"/>
                <a:gd name="connsiteX1" fmla="*/ 20479 w 23107"/>
                <a:gd name="connsiteY1" fmla="*/ 0 h 36407"/>
                <a:gd name="connsiteX2" fmla="*/ 20479 w 23107"/>
                <a:gd name="connsiteY2" fmla="*/ 4069 h 36407"/>
                <a:gd name="connsiteX3" fmla="*/ 5933 w 23107"/>
                <a:gd name="connsiteY3" fmla="*/ 4069 h 36407"/>
                <a:gd name="connsiteX4" fmla="*/ 5933 w 23107"/>
                <a:gd name="connsiteY4" fmla="*/ 12821 h 36407"/>
                <a:gd name="connsiteX5" fmla="*/ 8038 w 23107"/>
                <a:gd name="connsiteY5" fmla="*/ 12295 h 36407"/>
                <a:gd name="connsiteX6" fmla="*/ 10143 w 23107"/>
                <a:gd name="connsiteY6" fmla="*/ 12106 h 36407"/>
                <a:gd name="connsiteX7" fmla="*/ 19617 w 23107"/>
                <a:gd name="connsiteY7" fmla="*/ 15384 h 36407"/>
                <a:gd name="connsiteX8" fmla="*/ 23107 w 23107"/>
                <a:gd name="connsiteY8" fmla="*/ 24260 h 36407"/>
                <a:gd name="connsiteX9" fmla="*/ 19523 w 23107"/>
                <a:gd name="connsiteY9" fmla="*/ 33231 h 36407"/>
                <a:gd name="connsiteX10" fmla="*/ 9402 w 23107"/>
                <a:gd name="connsiteY10" fmla="*/ 36408 h 36407"/>
                <a:gd name="connsiteX11" fmla="*/ 4809 w 23107"/>
                <a:gd name="connsiteY11" fmla="*/ 36030 h 36407"/>
                <a:gd name="connsiteX12" fmla="*/ 0 w 23107"/>
                <a:gd name="connsiteY12" fmla="*/ 34878 h 36407"/>
                <a:gd name="connsiteX13" fmla="*/ 0 w 23107"/>
                <a:gd name="connsiteY13" fmla="*/ 30024 h 36407"/>
                <a:gd name="connsiteX14" fmla="*/ 4450 w 23107"/>
                <a:gd name="connsiteY14" fmla="*/ 31772 h 36407"/>
                <a:gd name="connsiteX15" fmla="*/ 9306 w 23107"/>
                <a:gd name="connsiteY15" fmla="*/ 32345 h 36407"/>
                <a:gd name="connsiteX16" fmla="*/ 15861 w 23107"/>
                <a:gd name="connsiteY16" fmla="*/ 30166 h 36407"/>
                <a:gd name="connsiteX17" fmla="*/ 18277 w 23107"/>
                <a:gd name="connsiteY17" fmla="*/ 24260 h 36407"/>
                <a:gd name="connsiteX18" fmla="*/ 15861 w 23107"/>
                <a:gd name="connsiteY18" fmla="*/ 18349 h 36407"/>
                <a:gd name="connsiteX19" fmla="*/ 9306 w 23107"/>
                <a:gd name="connsiteY19" fmla="*/ 16169 h 36407"/>
                <a:gd name="connsiteX20" fmla="*/ 5431 w 23107"/>
                <a:gd name="connsiteY20" fmla="*/ 16601 h 36407"/>
                <a:gd name="connsiteX21" fmla="*/ 1507 w 23107"/>
                <a:gd name="connsiteY21" fmla="*/ 17941 h 36407"/>
                <a:gd name="connsiteX22" fmla="*/ 1507 w 23107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7" h="36407">
                  <a:moveTo>
                    <a:pt x="1507" y="0"/>
                  </a:moveTo>
                  <a:lnTo>
                    <a:pt x="20479" y="0"/>
                  </a:lnTo>
                  <a:lnTo>
                    <a:pt x="20479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7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90" y="13199"/>
                    <a:pt x="19617" y="15384"/>
                  </a:cubicBezTo>
                  <a:cubicBezTo>
                    <a:pt x="21944" y="17569"/>
                    <a:pt x="23107" y="20528"/>
                    <a:pt x="23107" y="24260"/>
                  </a:cubicBezTo>
                  <a:cubicBezTo>
                    <a:pt x="23107" y="28105"/>
                    <a:pt x="21914" y="31093"/>
                    <a:pt x="19523" y="33231"/>
                  </a:cubicBezTo>
                  <a:cubicBezTo>
                    <a:pt x="17131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3" y="28719"/>
                    <a:pt x="18277" y="26746"/>
                    <a:pt x="18277" y="24260"/>
                  </a:cubicBezTo>
                  <a:cubicBezTo>
                    <a:pt x="18277" y="21774"/>
                    <a:pt x="17473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46F94459-36A7-6A4F-5388-352263DA04F8}"/>
                </a:ext>
              </a:extLst>
            </p:cNvPr>
            <p:cNvSpPr/>
            <p:nvPr/>
          </p:nvSpPr>
          <p:spPr>
            <a:xfrm>
              <a:off x="3067478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B6FE93D0-376D-1E5F-D325-1DDCB0ADF97B}"/>
                </a:ext>
              </a:extLst>
            </p:cNvPr>
            <p:cNvSpPr/>
            <p:nvPr/>
          </p:nvSpPr>
          <p:spPr>
            <a:xfrm>
              <a:off x="3100662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50CFE763-641D-CB8E-38E5-12A09A70334E}"/>
                </a:ext>
              </a:extLst>
            </p:cNvPr>
            <p:cNvSpPr/>
            <p:nvPr/>
          </p:nvSpPr>
          <p:spPr>
            <a:xfrm>
              <a:off x="3114227" y="4910149"/>
              <a:ext cx="24685" cy="37051"/>
            </a:xfrm>
            <a:custGeom>
              <a:avLst/>
              <a:gdLst>
                <a:gd name="connsiteX0" fmla="*/ 12343 w 24685"/>
                <a:gd name="connsiteY0" fmla="*/ 3827 h 37051"/>
                <a:gd name="connsiteX1" fmla="*/ 6721 w 24685"/>
                <a:gd name="connsiteY1" fmla="*/ 7512 h 37051"/>
                <a:gd name="connsiteX2" fmla="*/ 4854 w 24685"/>
                <a:gd name="connsiteY2" fmla="*/ 18538 h 37051"/>
                <a:gd name="connsiteX3" fmla="*/ 6721 w 24685"/>
                <a:gd name="connsiteY3" fmla="*/ 29569 h 37051"/>
                <a:gd name="connsiteX4" fmla="*/ 12343 w 24685"/>
                <a:gd name="connsiteY4" fmla="*/ 33225 h 37051"/>
                <a:gd name="connsiteX5" fmla="*/ 17965 w 24685"/>
                <a:gd name="connsiteY5" fmla="*/ 29569 h 37051"/>
                <a:gd name="connsiteX6" fmla="*/ 19855 w 24685"/>
                <a:gd name="connsiteY6" fmla="*/ 18538 h 37051"/>
                <a:gd name="connsiteX7" fmla="*/ 17965 w 24685"/>
                <a:gd name="connsiteY7" fmla="*/ 7512 h 37051"/>
                <a:gd name="connsiteX8" fmla="*/ 12343 w 24685"/>
                <a:gd name="connsiteY8" fmla="*/ 3827 h 37051"/>
                <a:gd name="connsiteX9" fmla="*/ 12343 w 24685"/>
                <a:gd name="connsiteY9" fmla="*/ 0 h 37051"/>
                <a:gd name="connsiteX10" fmla="*/ 21508 w 24685"/>
                <a:gd name="connsiteY10" fmla="*/ 4760 h 37051"/>
                <a:gd name="connsiteX11" fmla="*/ 24685 w 24685"/>
                <a:gd name="connsiteY11" fmla="*/ 18538 h 37051"/>
                <a:gd name="connsiteX12" fmla="*/ 21508 w 24685"/>
                <a:gd name="connsiteY12" fmla="*/ 32315 h 37051"/>
                <a:gd name="connsiteX13" fmla="*/ 12343 w 24685"/>
                <a:gd name="connsiteY13" fmla="*/ 37052 h 37051"/>
                <a:gd name="connsiteX14" fmla="*/ 3159 w 24685"/>
                <a:gd name="connsiteY14" fmla="*/ 32315 h 37051"/>
                <a:gd name="connsiteX15" fmla="*/ 0 w 24685"/>
                <a:gd name="connsiteY15" fmla="*/ 18538 h 37051"/>
                <a:gd name="connsiteX16" fmla="*/ 3159 w 24685"/>
                <a:gd name="connsiteY16" fmla="*/ 4760 h 37051"/>
                <a:gd name="connsiteX17" fmla="*/ 12343 w 24685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5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85" y="12508"/>
                    <a:pt x="24685" y="18538"/>
                  </a:cubicBezTo>
                  <a:cubicBezTo>
                    <a:pt x="24685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49126699-EAD4-A797-1B12-67DF674894B3}"/>
                </a:ext>
              </a:extLst>
            </p:cNvPr>
            <p:cNvSpPr/>
            <p:nvPr/>
          </p:nvSpPr>
          <p:spPr>
            <a:xfrm>
              <a:off x="3307168" y="4910149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0 w 22683"/>
                <a:gd name="connsiteY9" fmla="*/ 5858 h 36360"/>
                <a:gd name="connsiteX10" fmla="*/ 10429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9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9" y="7093"/>
                    <a:pt x="22489" y="10187"/>
                  </a:cubicBezTo>
                  <a:cubicBezTo>
                    <a:pt x="22489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01056C1D-9819-FAAE-C5FD-10D306CA2407}"/>
                </a:ext>
              </a:extLst>
            </p:cNvPr>
            <p:cNvSpPr/>
            <p:nvPr/>
          </p:nvSpPr>
          <p:spPr>
            <a:xfrm>
              <a:off x="3339991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5DBDB37A-98D6-EB38-7BAE-487BFCC7FC58}"/>
                </a:ext>
              </a:extLst>
            </p:cNvPr>
            <p:cNvSpPr/>
            <p:nvPr/>
          </p:nvSpPr>
          <p:spPr>
            <a:xfrm>
              <a:off x="3354106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7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7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5F38198F-46CE-BBE5-5861-B2934C911DD7}"/>
                </a:ext>
              </a:extLst>
            </p:cNvPr>
            <p:cNvSpPr/>
            <p:nvPr/>
          </p:nvSpPr>
          <p:spPr>
            <a:xfrm>
              <a:off x="3545748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8 w 23108"/>
                <a:gd name="connsiteY7" fmla="*/ 15384 h 36407"/>
                <a:gd name="connsiteX8" fmla="*/ 23108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8" y="15384"/>
                  </a:cubicBezTo>
                  <a:cubicBezTo>
                    <a:pt x="21945" y="17569"/>
                    <a:pt x="23108" y="20528"/>
                    <a:pt x="23108" y="24260"/>
                  </a:cubicBezTo>
                  <a:cubicBezTo>
                    <a:pt x="23108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0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CF539DB8-D496-E879-1114-F9FA2FC33B85}"/>
                </a:ext>
              </a:extLst>
            </p:cNvPr>
            <p:cNvSpPr/>
            <p:nvPr/>
          </p:nvSpPr>
          <p:spPr>
            <a:xfrm>
              <a:off x="3578376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2EE97392-EC9D-D57C-AE0E-89223B0C08B6}"/>
                </a:ext>
              </a:extLst>
            </p:cNvPr>
            <p:cNvSpPr/>
            <p:nvPr/>
          </p:nvSpPr>
          <p:spPr>
            <a:xfrm>
              <a:off x="3591941" y="4910149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4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4" y="23433"/>
                    <a:pt x="19854" y="18538"/>
                  </a:cubicBezTo>
                  <a:cubicBezTo>
                    <a:pt x="19854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D39B166C-5818-8466-CCF3-531431FD9E15}"/>
                </a:ext>
              </a:extLst>
            </p:cNvPr>
            <p:cNvSpPr/>
            <p:nvPr/>
          </p:nvSpPr>
          <p:spPr>
            <a:xfrm>
              <a:off x="3090156" y="4976900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404 w 24012"/>
                <a:gd name="connsiteY3" fmla="*/ 8770 h 25671"/>
                <a:gd name="connsiteX4" fmla="*/ 15106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22 w 24012"/>
                <a:gd name="connsiteY19" fmla="*/ 16542 h 25671"/>
                <a:gd name="connsiteX20" fmla="*/ 22217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8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45 w 24012"/>
                <a:gd name="connsiteY26" fmla="*/ 25116 h 25671"/>
                <a:gd name="connsiteX27" fmla="*/ 9685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63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8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93 w 24012"/>
                <a:gd name="connsiteY43" fmla="*/ 3815 h 25671"/>
                <a:gd name="connsiteX44" fmla="*/ 9295 w 24012"/>
                <a:gd name="connsiteY44" fmla="*/ 3980 h 25671"/>
                <a:gd name="connsiteX45" fmla="*/ 8079 w 24012"/>
                <a:gd name="connsiteY45" fmla="*/ 4400 h 25671"/>
                <a:gd name="connsiteX46" fmla="*/ 6945 w 24012"/>
                <a:gd name="connsiteY46" fmla="*/ 5197 h 25671"/>
                <a:gd name="connsiteX47" fmla="*/ 6059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2 w 24012"/>
                <a:gd name="connsiteY54" fmla="*/ 2793 h 25671"/>
                <a:gd name="connsiteX55" fmla="*/ 8658 w 24012"/>
                <a:gd name="connsiteY55" fmla="*/ 827 h 25671"/>
                <a:gd name="connsiteX56" fmla="*/ 11510 w 24012"/>
                <a:gd name="connsiteY56" fmla="*/ 0 h 25671"/>
                <a:gd name="connsiteX57" fmla="*/ 13140 w 24012"/>
                <a:gd name="connsiteY57" fmla="*/ 384 h 25671"/>
                <a:gd name="connsiteX58" fmla="*/ 14303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8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50" y="2114"/>
                    <a:pt x="22559" y="3053"/>
                    <a:pt x="21467" y="4400"/>
                  </a:cubicBezTo>
                  <a:cubicBezTo>
                    <a:pt x="20380" y="5746"/>
                    <a:pt x="19028" y="7205"/>
                    <a:pt x="17404" y="8770"/>
                  </a:cubicBezTo>
                  <a:cubicBezTo>
                    <a:pt x="16795" y="9378"/>
                    <a:pt x="16028" y="10104"/>
                    <a:pt x="15106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9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600" y="20168"/>
                    <a:pt x="8917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9" y="21207"/>
                    <a:pt x="17929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53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22" y="16542"/>
                  </a:cubicBezTo>
                  <a:cubicBezTo>
                    <a:pt x="22152" y="16654"/>
                    <a:pt x="22217" y="16784"/>
                    <a:pt x="22217" y="16931"/>
                  </a:cubicBezTo>
                  <a:cubicBezTo>
                    <a:pt x="22217" y="17262"/>
                    <a:pt x="22087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8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6" y="25672"/>
                    <a:pt x="13305" y="25672"/>
                  </a:cubicBezTo>
                  <a:cubicBezTo>
                    <a:pt x="12549" y="25672"/>
                    <a:pt x="11894" y="25488"/>
                    <a:pt x="11345" y="25116"/>
                  </a:cubicBezTo>
                  <a:cubicBezTo>
                    <a:pt x="10790" y="24768"/>
                    <a:pt x="10234" y="24248"/>
                    <a:pt x="9685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13" y="21414"/>
                    <a:pt x="3106" y="22583"/>
                    <a:pt x="1577" y="24927"/>
                  </a:cubicBezTo>
                  <a:cubicBezTo>
                    <a:pt x="1411" y="25258"/>
                    <a:pt x="1276" y="25459"/>
                    <a:pt x="1163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33" y="23238"/>
                    <a:pt x="1719" y="22323"/>
                    <a:pt x="2658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93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51" y="4217"/>
                    <a:pt x="8079" y="4400"/>
                  </a:cubicBezTo>
                  <a:cubicBezTo>
                    <a:pt x="7707" y="4565"/>
                    <a:pt x="7329" y="4831"/>
                    <a:pt x="6945" y="5197"/>
                  </a:cubicBezTo>
                  <a:cubicBezTo>
                    <a:pt x="6555" y="5551"/>
                    <a:pt x="6260" y="5965"/>
                    <a:pt x="6059" y="6443"/>
                  </a:cubicBezTo>
                  <a:cubicBezTo>
                    <a:pt x="6006" y="6591"/>
                    <a:pt x="5959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10" y="7051"/>
                    <a:pt x="5486" y="7081"/>
                    <a:pt x="5339" y="7081"/>
                  </a:cubicBezTo>
                  <a:cubicBezTo>
                    <a:pt x="5120" y="7081"/>
                    <a:pt x="4943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80" y="4240"/>
                    <a:pt x="5923" y="3532"/>
                    <a:pt x="6472" y="2793"/>
                  </a:cubicBezTo>
                  <a:cubicBezTo>
                    <a:pt x="7028" y="2037"/>
                    <a:pt x="7754" y="1382"/>
                    <a:pt x="8658" y="827"/>
                  </a:cubicBezTo>
                  <a:cubicBezTo>
                    <a:pt x="9561" y="278"/>
                    <a:pt x="10512" y="0"/>
                    <a:pt x="11510" y="0"/>
                  </a:cubicBezTo>
                  <a:cubicBezTo>
                    <a:pt x="12101" y="0"/>
                    <a:pt x="12644" y="130"/>
                    <a:pt x="13140" y="384"/>
                  </a:cubicBezTo>
                  <a:cubicBezTo>
                    <a:pt x="13654" y="644"/>
                    <a:pt x="14043" y="909"/>
                    <a:pt x="14303" y="1187"/>
                  </a:cubicBezTo>
                  <a:cubicBezTo>
                    <a:pt x="14581" y="1447"/>
                    <a:pt x="14947" y="1860"/>
                    <a:pt x="15408" y="2433"/>
                  </a:cubicBezTo>
                  <a:cubicBezTo>
                    <a:pt x="15797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8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CD62E53B-19DC-C5C7-6992-1A07740DF63E}"/>
                </a:ext>
              </a:extLst>
            </p:cNvPr>
            <p:cNvSpPr/>
            <p:nvPr/>
          </p:nvSpPr>
          <p:spPr>
            <a:xfrm>
              <a:off x="2495192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E0B07EA2-5CE3-D981-D9B1-0A1FEAB9B562}"/>
                </a:ext>
              </a:extLst>
            </p:cNvPr>
            <p:cNvSpPr/>
            <p:nvPr/>
          </p:nvSpPr>
          <p:spPr>
            <a:xfrm>
              <a:off x="2495192" y="477551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11B021E6-F6F8-C1E9-6D16-35499A94FF8E}"/>
                </a:ext>
              </a:extLst>
            </p:cNvPr>
            <p:cNvSpPr/>
            <p:nvPr/>
          </p:nvSpPr>
          <p:spPr>
            <a:xfrm>
              <a:off x="2495192" y="4608694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4C3AC6C5-00FC-1776-AE71-12FC1BB19E76}"/>
                </a:ext>
              </a:extLst>
            </p:cNvPr>
            <p:cNvSpPr/>
            <p:nvPr/>
          </p:nvSpPr>
          <p:spPr>
            <a:xfrm>
              <a:off x="2495192" y="4441866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C85DD832-E6AF-3331-9F46-E13E1F53C7DD}"/>
                </a:ext>
              </a:extLst>
            </p:cNvPr>
            <p:cNvSpPr/>
            <p:nvPr/>
          </p:nvSpPr>
          <p:spPr>
            <a:xfrm>
              <a:off x="2495192" y="427503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234A4F35-679E-1DDC-A38B-52E0B8B6FE71}"/>
                </a:ext>
              </a:extLst>
            </p:cNvPr>
            <p:cNvSpPr/>
            <p:nvPr/>
          </p:nvSpPr>
          <p:spPr>
            <a:xfrm>
              <a:off x="2495192" y="4108212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C6F8396F-9A63-FB1D-E4C0-C49AC93A08EB}"/>
                </a:ext>
              </a:extLst>
            </p:cNvPr>
            <p:cNvSpPr/>
            <p:nvPr/>
          </p:nvSpPr>
          <p:spPr>
            <a:xfrm>
              <a:off x="2404149" y="4757017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9CAD6794-BF5B-964B-AC71-496964F03830}"/>
                </a:ext>
              </a:extLst>
            </p:cNvPr>
            <p:cNvSpPr/>
            <p:nvPr/>
          </p:nvSpPr>
          <p:spPr>
            <a:xfrm>
              <a:off x="2437330" y="478730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EF932DC4-1D2F-992A-3EC2-327273830F87}"/>
                </a:ext>
              </a:extLst>
            </p:cNvPr>
            <p:cNvSpPr/>
            <p:nvPr/>
          </p:nvSpPr>
          <p:spPr>
            <a:xfrm>
              <a:off x="2451253" y="4757017"/>
              <a:ext cx="22679" cy="36360"/>
            </a:xfrm>
            <a:custGeom>
              <a:avLst/>
              <a:gdLst>
                <a:gd name="connsiteX0" fmla="*/ 5813 w 22679"/>
                <a:gd name="connsiteY0" fmla="*/ 32298 h 36360"/>
                <a:gd name="connsiteX1" fmla="*/ 22679 w 22679"/>
                <a:gd name="connsiteY1" fmla="*/ 32298 h 36360"/>
                <a:gd name="connsiteX2" fmla="*/ 22679 w 22679"/>
                <a:gd name="connsiteY2" fmla="*/ 36361 h 36360"/>
                <a:gd name="connsiteX3" fmla="*/ 0 w 22679"/>
                <a:gd name="connsiteY3" fmla="*/ 36361 h 36360"/>
                <a:gd name="connsiteX4" fmla="*/ 0 w 22679"/>
                <a:gd name="connsiteY4" fmla="*/ 32298 h 36360"/>
                <a:gd name="connsiteX5" fmla="*/ 7488 w 22679"/>
                <a:gd name="connsiteY5" fmla="*/ 24662 h 36360"/>
                <a:gd name="connsiteX6" fmla="*/ 13469 w 22679"/>
                <a:gd name="connsiteY6" fmla="*/ 18467 h 36360"/>
                <a:gd name="connsiteX7" fmla="*/ 16699 w 22679"/>
                <a:gd name="connsiteY7" fmla="*/ 14067 h 36360"/>
                <a:gd name="connsiteX8" fmla="*/ 17631 w 22679"/>
                <a:gd name="connsiteY8" fmla="*/ 10500 h 36360"/>
                <a:gd name="connsiteX9" fmla="*/ 15622 w 22679"/>
                <a:gd name="connsiteY9" fmla="*/ 5858 h 36360"/>
                <a:gd name="connsiteX10" fmla="*/ 10430 w 22679"/>
                <a:gd name="connsiteY10" fmla="*/ 4069 h 36360"/>
                <a:gd name="connsiteX11" fmla="*/ 5622 w 22679"/>
                <a:gd name="connsiteY11" fmla="*/ 4854 h 36360"/>
                <a:gd name="connsiteX12" fmla="*/ 239 w 22679"/>
                <a:gd name="connsiteY12" fmla="*/ 7246 h 36360"/>
                <a:gd name="connsiteX13" fmla="*/ 239 w 22679"/>
                <a:gd name="connsiteY13" fmla="*/ 2368 h 36360"/>
                <a:gd name="connsiteX14" fmla="*/ 5694 w 22679"/>
                <a:gd name="connsiteY14" fmla="*/ 596 h 36360"/>
                <a:gd name="connsiteX15" fmla="*/ 10335 w 22679"/>
                <a:gd name="connsiteY15" fmla="*/ 0 h 36360"/>
                <a:gd name="connsiteX16" fmla="*/ 19187 w 22679"/>
                <a:gd name="connsiteY16" fmla="*/ 2776 h 36360"/>
                <a:gd name="connsiteX17" fmla="*/ 22488 w 22679"/>
                <a:gd name="connsiteY17" fmla="*/ 10193 h 36360"/>
                <a:gd name="connsiteX18" fmla="*/ 21650 w 22679"/>
                <a:gd name="connsiteY18" fmla="*/ 14380 h 36360"/>
                <a:gd name="connsiteX19" fmla="*/ 18660 w 22679"/>
                <a:gd name="connsiteY19" fmla="*/ 19016 h 36360"/>
                <a:gd name="connsiteX20" fmla="*/ 14856 w 22679"/>
                <a:gd name="connsiteY20" fmla="*/ 23038 h 36360"/>
                <a:gd name="connsiteX21" fmla="*/ 5813 w 22679"/>
                <a:gd name="connsiteY21" fmla="*/ 32298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0">
                  <a:moveTo>
                    <a:pt x="5813" y="32298"/>
                  </a:moveTo>
                  <a:lnTo>
                    <a:pt x="22679" y="32298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8"/>
                  </a:lnTo>
                  <a:cubicBezTo>
                    <a:pt x="1834" y="30402"/>
                    <a:pt x="4331" y="27857"/>
                    <a:pt x="7488" y="24662"/>
                  </a:cubicBezTo>
                  <a:cubicBezTo>
                    <a:pt x="10662" y="21455"/>
                    <a:pt x="12656" y="19394"/>
                    <a:pt x="13469" y="18467"/>
                  </a:cubicBezTo>
                  <a:cubicBezTo>
                    <a:pt x="15016" y="16731"/>
                    <a:pt x="16092" y="15266"/>
                    <a:pt x="16699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2" y="5858"/>
                  </a:cubicBezTo>
                  <a:cubicBezTo>
                    <a:pt x="14298" y="4665"/>
                    <a:pt x="12568" y="4069"/>
                    <a:pt x="10430" y="4069"/>
                  </a:cubicBezTo>
                  <a:cubicBezTo>
                    <a:pt x="8916" y="4069"/>
                    <a:pt x="7313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6" y="927"/>
                    <a:pt x="19187" y="2776"/>
                  </a:cubicBezTo>
                  <a:cubicBezTo>
                    <a:pt x="21388" y="4624"/>
                    <a:pt x="22488" y="7099"/>
                    <a:pt x="22488" y="10193"/>
                  </a:cubicBezTo>
                  <a:cubicBezTo>
                    <a:pt x="22488" y="11658"/>
                    <a:pt x="22209" y="13051"/>
                    <a:pt x="21650" y="14380"/>
                  </a:cubicBezTo>
                  <a:cubicBezTo>
                    <a:pt x="21108" y="15685"/>
                    <a:pt x="20111" y="17233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8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5C83CCEE-B624-BB75-C185-5AFB4D5053C3}"/>
                </a:ext>
              </a:extLst>
            </p:cNvPr>
            <p:cNvSpPr/>
            <p:nvPr/>
          </p:nvSpPr>
          <p:spPr>
            <a:xfrm>
              <a:off x="2401996" y="4590189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C7E418E3-CCEE-B2E4-7CB6-8E046498D0D3}"/>
                </a:ext>
              </a:extLst>
            </p:cNvPr>
            <p:cNvSpPr/>
            <p:nvPr/>
          </p:nvSpPr>
          <p:spPr>
            <a:xfrm>
              <a:off x="2435177" y="4620476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8FCDB04F-5621-BB6A-0967-F791AAB063AD}"/>
                </a:ext>
              </a:extLst>
            </p:cNvPr>
            <p:cNvSpPr/>
            <p:nvPr/>
          </p:nvSpPr>
          <p:spPr>
            <a:xfrm>
              <a:off x="2447904" y="4590835"/>
              <a:ext cx="26028" cy="35716"/>
            </a:xfrm>
            <a:custGeom>
              <a:avLst/>
              <a:gdLst>
                <a:gd name="connsiteX0" fmla="*/ 16124 w 26028"/>
                <a:gd name="connsiteY0" fmla="*/ 4211 h 35716"/>
                <a:gd name="connsiteX1" fmla="*/ 3923 w 26028"/>
                <a:gd name="connsiteY1" fmla="*/ 23277 h 35716"/>
                <a:gd name="connsiteX2" fmla="*/ 16124 w 26028"/>
                <a:gd name="connsiteY2" fmla="*/ 23277 h 35716"/>
                <a:gd name="connsiteX3" fmla="*/ 16124 w 26028"/>
                <a:gd name="connsiteY3" fmla="*/ 4211 h 35716"/>
                <a:gd name="connsiteX4" fmla="*/ 14856 w 26028"/>
                <a:gd name="connsiteY4" fmla="*/ 0 h 35716"/>
                <a:gd name="connsiteX5" fmla="*/ 20932 w 26028"/>
                <a:gd name="connsiteY5" fmla="*/ 0 h 35716"/>
                <a:gd name="connsiteX6" fmla="*/ 20932 w 26028"/>
                <a:gd name="connsiteY6" fmla="*/ 23277 h 35716"/>
                <a:gd name="connsiteX7" fmla="*/ 26028 w 26028"/>
                <a:gd name="connsiteY7" fmla="*/ 23277 h 35716"/>
                <a:gd name="connsiteX8" fmla="*/ 26028 w 26028"/>
                <a:gd name="connsiteY8" fmla="*/ 27296 h 35716"/>
                <a:gd name="connsiteX9" fmla="*/ 20932 w 26028"/>
                <a:gd name="connsiteY9" fmla="*/ 27296 h 35716"/>
                <a:gd name="connsiteX10" fmla="*/ 20932 w 26028"/>
                <a:gd name="connsiteY10" fmla="*/ 35717 h 35716"/>
                <a:gd name="connsiteX11" fmla="*/ 16124 w 26028"/>
                <a:gd name="connsiteY11" fmla="*/ 35717 h 35716"/>
                <a:gd name="connsiteX12" fmla="*/ 16124 w 26028"/>
                <a:gd name="connsiteY12" fmla="*/ 27296 h 35716"/>
                <a:gd name="connsiteX13" fmla="*/ 0 w 26028"/>
                <a:gd name="connsiteY13" fmla="*/ 27296 h 35716"/>
                <a:gd name="connsiteX14" fmla="*/ 0 w 26028"/>
                <a:gd name="connsiteY14" fmla="*/ 22631 h 35716"/>
                <a:gd name="connsiteX15" fmla="*/ 14856 w 26028"/>
                <a:gd name="connsiteY15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6">
                  <a:moveTo>
                    <a:pt x="16124" y="4211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1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A15A8065-C27A-58A6-FF7A-A9D955DCF275}"/>
                </a:ext>
              </a:extLst>
            </p:cNvPr>
            <p:cNvSpPr/>
            <p:nvPr/>
          </p:nvSpPr>
          <p:spPr>
            <a:xfrm>
              <a:off x="2402331" y="4423362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7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7 w 24688"/>
                <a:gd name="connsiteY5" fmla="*/ 29569 h 37056"/>
                <a:gd name="connsiteX6" fmla="*/ 19856 w 24688"/>
                <a:gd name="connsiteY6" fmla="*/ 18541 h 37056"/>
                <a:gd name="connsiteX7" fmla="*/ 17967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9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3" y="5056"/>
                    <a:pt x="6722" y="7512"/>
                  </a:cubicBezTo>
                  <a:cubicBezTo>
                    <a:pt x="5479" y="9952"/>
                    <a:pt x="4857" y="13628"/>
                    <a:pt x="4857" y="18541"/>
                  </a:cubicBezTo>
                  <a:cubicBezTo>
                    <a:pt x="4857" y="23437"/>
                    <a:pt x="5479" y="27113"/>
                    <a:pt x="6722" y="29569"/>
                  </a:cubicBezTo>
                  <a:cubicBezTo>
                    <a:pt x="7983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7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7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9" y="12512"/>
                    <a:pt x="24689" y="18541"/>
                  </a:cubicBezTo>
                  <a:cubicBezTo>
                    <a:pt x="24689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3494E9D1-8795-1353-6BE2-86BBFD10E442}"/>
                </a:ext>
              </a:extLst>
            </p:cNvPr>
            <p:cNvSpPr/>
            <p:nvPr/>
          </p:nvSpPr>
          <p:spPr>
            <a:xfrm>
              <a:off x="2435512" y="4453649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E2317480-6C7E-4DE5-E20E-094D123C0E14}"/>
                </a:ext>
              </a:extLst>
            </p:cNvPr>
            <p:cNvSpPr/>
            <p:nvPr/>
          </p:nvSpPr>
          <p:spPr>
            <a:xfrm>
              <a:off x="2449268" y="4423362"/>
              <a:ext cx="24664" cy="37056"/>
            </a:xfrm>
            <a:custGeom>
              <a:avLst/>
              <a:gdLst>
                <a:gd name="connsiteX0" fmla="*/ 12751 w 24664"/>
                <a:gd name="connsiteY0" fmla="*/ 16579 h 37056"/>
                <a:gd name="connsiteX1" fmla="*/ 7583 w 24664"/>
                <a:gd name="connsiteY1" fmla="*/ 18804 h 37056"/>
                <a:gd name="connsiteX2" fmla="*/ 5694 w 24664"/>
                <a:gd name="connsiteY2" fmla="*/ 24904 h 37056"/>
                <a:gd name="connsiteX3" fmla="*/ 7583 w 24664"/>
                <a:gd name="connsiteY3" fmla="*/ 31004 h 37056"/>
                <a:gd name="connsiteX4" fmla="*/ 12751 w 24664"/>
                <a:gd name="connsiteY4" fmla="*/ 33230 h 37056"/>
                <a:gd name="connsiteX5" fmla="*/ 17895 w 24664"/>
                <a:gd name="connsiteY5" fmla="*/ 31004 h 37056"/>
                <a:gd name="connsiteX6" fmla="*/ 19809 w 24664"/>
                <a:gd name="connsiteY6" fmla="*/ 24904 h 37056"/>
                <a:gd name="connsiteX7" fmla="*/ 17895 w 24664"/>
                <a:gd name="connsiteY7" fmla="*/ 18804 h 37056"/>
                <a:gd name="connsiteX8" fmla="*/ 12751 w 24664"/>
                <a:gd name="connsiteY8" fmla="*/ 16579 h 37056"/>
                <a:gd name="connsiteX9" fmla="*/ 22344 w 24664"/>
                <a:gd name="connsiteY9" fmla="*/ 1436 h 37056"/>
                <a:gd name="connsiteX10" fmla="*/ 22344 w 24664"/>
                <a:gd name="connsiteY10" fmla="*/ 5838 h 37056"/>
                <a:gd name="connsiteX11" fmla="*/ 18660 w 24664"/>
                <a:gd name="connsiteY11" fmla="*/ 4522 h 37056"/>
                <a:gd name="connsiteX12" fmla="*/ 15000 w 24664"/>
                <a:gd name="connsiteY12" fmla="*/ 4067 h 37056"/>
                <a:gd name="connsiteX13" fmla="*/ 7679 w 24664"/>
                <a:gd name="connsiteY13" fmla="*/ 7297 h 37056"/>
                <a:gd name="connsiteX14" fmla="*/ 4808 w 24664"/>
                <a:gd name="connsiteY14" fmla="*/ 17057 h 37056"/>
                <a:gd name="connsiteX15" fmla="*/ 8349 w 24664"/>
                <a:gd name="connsiteY15" fmla="*/ 13876 h 37056"/>
                <a:gd name="connsiteX16" fmla="*/ 13038 w 24664"/>
                <a:gd name="connsiteY16" fmla="*/ 12751 h 37056"/>
                <a:gd name="connsiteX17" fmla="*/ 21531 w 24664"/>
                <a:gd name="connsiteY17" fmla="*/ 16029 h 37056"/>
                <a:gd name="connsiteX18" fmla="*/ 24665 w 24664"/>
                <a:gd name="connsiteY18" fmla="*/ 24904 h 37056"/>
                <a:gd name="connsiteX19" fmla="*/ 21411 w 24664"/>
                <a:gd name="connsiteY19" fmla="*/ 33731 h 37056"/>
                <a:gd name="connsiteX20" fmla="*/ 12751 w 24664"/>
                <a:gd name="connsiteY20" fmla="*/ 37057 h 37056"/>
                <a:gd name="connsiteX21" fmla="*/ 3278 w 24664"/>
                <a:gd name="connsiteY21" fmla="*/ 32320 h 37056"/>
                <a:gd name="connsiteX22" fmla="*/ 0 w 24664"/>
                <a:gd name="connsiteY22" fmla="*/ 18541 h 37056"/>
                <a:gd name="connsiteX23" fmla="*/ 4019 w 24664"/>
                <a:gd name="connsiteY23" fmla="*/ 5048 h 37056"/>
                <a:gd name="connsiteX24" fmla="*/ 14808 w 24664"/>
                <a:gd name="connsiteY24" fmla="*/ 0 h 37056"/>
                <a:gd name="connsiteX25" fmla="*/ 18469 w 24664"/>
                <a:gd name="connsiteY25" fmla="*/ 359 h 37056"/>
                <a:gd name="connsiteX26" fmla="*/ 22344 w 24664"/>
                <a:gd name="connsiteY26" fmla="*/ 1436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64" h="37056">
                  <a:moveTo>
                    <a:pt x="12751" y="16579"/>
                  </a:moveTo>
                  <a:cubicBezTo>
                    <a:pt x="10582" y="16579"/>
                    <a:pt x="8860" y="17320"/>
                    <a:pt x="7583" y="18804"/>
                  </a:cubicBezTo>
                  <a:cubicBezTo>
                    <a:pt x="6324" y="20287"/>
                    <a:pt x="5694" y="22320"/>
                    <a:pt x="5694" y="24904"/>
                  </a:cubicBezTo>
                  <a:cubicBezTo>
                    <a:pt x="5694" y="27472"/>
                    <a:pt x="6324" y="29505"/>
                    <a:pt x="7583" y="31004"/>
                  </a:cubicBezTo>
                  <a:cubicBezTo>
                    <a:pt x="8860" y="32488"/>
                    <a:pt x="10582" y="33230"/>
                    <a:pt x="12751" y="33230"/>
                  </a:cubicBezTo>
                  <a:cubicBezTo>
                    <a:pt x="14920" y="33230"/>
                    <a:pt x="16635" y="32488"/>
                    <a:pt x="17895" y="31004"/>
                  </a:cubicBezTo>
                  <a:cubicBezTo>
                    <a:pt x="19171" y="29505"/>
                    <a:pt x="19809" y="27472"/>
                    <a:pt x="19809" y="24904"/>
                  </a:cubicBezTo>
                  <a:cubicBezTo>
                    <a:pt x="19809" y="22320"/>
                    <a:pt x="19171" y="20287"/>
                    <a:pt x="17895" y="18804"/>
                  </a:cubicBezTo>
                  <a:cubicBezTo>
                    <a:pt x="16635" y="17320"/>
                    <a:pt x="14920" y="16579"/>
                    <a:pt x="12751" y="16579"/>
                  </a:cubicBezTo>
                  <a:moveTo>
                    <a:pt x="22344" y="1436"/>
                  </a:moveTo>
                  <a:lnTo>
                    <a:pt x="22344" y="5838"/>
                  </a:lnTo>
                  <a:cubicBezTo>
                    <a:pt x="21132" y="5263"/>
                    <a:pt x="19904" y="4825"/>
                    <a:pt x="18660" y="4522"/>
                  </a:cubicBezTo>
                  <a:cubicBezTo>
                    <a:pt x="17432" y="4219"/>
                    <a:pt x="16212" y="4067"/>
                    <a:pt x="15000" y="4067"/>
                  </a:cubicBezTo>
                  <a:cubicBezTo>
                    <a:pt x="11810" y="4067"/>
                    <a:pt x="9370" y="5144"/>
                    <a:pt x="7679" y="7297"/>
                  </a:cubicBezTo>
                  <a:cubicBezTo>
                    <a:pt x="6005" y="9450"/>
                    <a:pt x="5048" y="12703"/>
                    <a:pt x="4808" y="17057"/>
                  </a:cubicBezTo>
                  <a:cubicBezTo>
                    <a:pt x="5749" y="15670"/>
                    <a:pt x="6930" y="14609"/>
                    <a:pt x="8349" y="13876"/>
                  </a:cubicBezTo>
                  <a:cubicBezTo>
                    <a:pt x="9768" y="13126"/>
                    <a:pt x="11332" y="12751"/>
                    <a:pt x="13038" y="12751"/>
                  </a:cubicBezTo>
                  <a:cubicBezTo>
                    <a:pt x="16627" y="12751"/>
                    <a:pt x="19457" y="13844"/>
                    <a:pt x="21531" y="16029"/>
                  </a:cubicBezTo>
                  <a:cubicBezTo>
                    <a:pt x="23620" y="18198"/>
                    <a:pt x="24665" y="21156"/>
                    <a:pt x="24665" y="24904"/>
                  </a:cubicBezTo>
                  <a:cubicBezTo>
                    <a:pt x="24665" y="28572"/>
                    <a:pt x="23580" y="31515"/>
                    <a:pt x="21411" y="33731"/>
                  </a:cubicBezTo>
                  <a:cubicBezTo>
                    <a:pt x="19242" y="35948"/>
                    <a:pt x="16355" y="37057"/>
                    <a:pt x="12751" y="37057"/>
                  </a:cubicBezTo>
                  <a:cubicBezTo>
                    <a:pt x="8620" y="37057"/>
                    <a:pt x="5463" y="35478"/>
                    <a:pt x="3278" y="32320"/>
                  </a:cubicBezTo>
                  <a:cubicBezTo>
                    <a:pt x="1093" y="29146"/>
                    <a:pt x="0" y="24553"/>
                    <a:pt x="0" y="18541"/>
                  </a:cubicBezTo>
                  <a:cubicBezTo>
                    <a:pt x="0" y="12895"/>
                    <a:pt x="1340" y="8397"/>
                    <a:pt x="4019" y="5048"/>
                  </a:cubicBezTo>
                  <a:cubicBezTo>
                    <a:pt x="6699" y="1682"/>
                    <a:pt x="10295" y="0"/>
                    <a:pt x="14808" y="0"/>
                  </a:cubicBezTo>
                  <a:cubicBezTo>
                    <a:pt x="16021" y="0"/>
                    <a:pt x="17241" y="120"/>
                    <a:pt x="18469" y="359"/>
                  </a:cubicBezTo>
                  <a:cubicBezTo>
                    <a:pt x="19713" y="598"/>
                    <a:pt x="21004" y="957"/>
                    <a:pt x="22344" y="143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0E37B490-E0B8-B0CA-9E51-AA8FA835DE7B}"/>
                </a:ext>
              </a:extLst>
            </p:cNvPr>
            <p:cNvSpPr/>
            <p:nvPr/>
          </p:nvSpPr>
          <p:spPr>
            <a:xfrm>
              <a:off x="2402594" y="4256535"/>
              <a:ext cx="24688" cy="37056"/>
            </a:xfrm>
            <a:custGeom>
              <a:avLst/>
              <a:gdLst>
                <a:gd name="connsiteX0" fmla="*/ 12344 w 24688"/>
                <a:gd name="connsiteY0" fmla="*/ 3827 h 37056"/>
                <a:gd name="connsiteX1" fmla="*/ 6722 w 24688"/>
                <a:gd name="connsiteY1" fmla="*/ 7511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1 h 37056"/>
                <a:gd name="connsiteX8" fmla="*/ 12344 w 24688"/>
                <a:gd name="connsiteY8" fmla="*/ 3827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0 h 37056"/>
                <a:gd name="connsiteX12" fmla="*/ 21507 w 24688"/>
                <a:gd name="connsiteY12" fmla="*/ 32319 h 37056"/>
                <a:gd name="connsiteX13" fmla="*/ 12344 w 24688"/>
                <a:gd name="connsiteY13" fmla="*/ 37056 h 37056"/>
                <a:gd name="connsiteX14" fmla="*/ 3158 w 24688"/>
                <a:gd name="connsiteY14" fmla="*/ 32319 h 37056"/>
                <a:gd name="connsiteX15" fmla="*/ 0 w 24688"/>
                <a:gd name="connsiteY15" fmla="*/ 18540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7"/>
                  </a:moveTo>
                  <a:cubicBezTo>
                    <a:pt x="9856" y="3827"/>
                    <a:pt x="7982" y="5055"/>
                    <a:pt x="6722" y="7511"/>
                  </a:cubicBezTo>
                  <a:cubicBezTo>
                    <a:pt x="5478" y="9951"/>
                    <a:pt x="4856" y="13628"/>
                    <a:pt x="4856" y="18540"/>
                  </a:cubicBezTo>
                  <a:cubicBezTo>
                    <a:pt x="4856" y="23436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6"/>
                    <a:pt x="19856" y="18540"/>
                  </a:cubicBezTo>
                  <a:cubicBezTo>
                    <a:pt x="19856" y="13628"/>
                    <a:pt x="19226" y="9951"/>
                    <a:pt x="17966" y="7511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2"/>
                    <a:pt x="23628" y="29146"/>
                    <a:pt x="21507" y="32319"/>
                  </a:cubicBezTo>
                  <a:cubicBezTo>
                    <a:pt x="19402" y="35477"/>
                    <a:pt x="16347" y="37056"/>
                    <a:pt x="12344" y="37056"/>
                  </a:cubicBezTo>
                  <a:cubicBezTo>
                    <a:pt x="8341" y="37056"/>
                    <a:pt x="5279" y="35477"/>
                    <a:pt x="3158" y="32319"/>
                  </a:cubicBezTo>
                  <a:cubicBezTo>
                    <a:pt x="1052" y="29146"/>
                    <a:pt x="0" y="24552"/>
                    <a:pt x="0" y="18540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7FA66C29-7AA7-E5B5-D42F-7608CD780D88}"/>
                </a:ext>
              </a:extLst>
            </p:cNvPr>
            <p:cNvSpPr/>
            <p:nvPr/>
          </p:nvSpPr>
          <p:spPr>
            <a:xfrm>
              <a:off x="2435775" y="428682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95C6849D-905C-18D7-1254-DE945AFCCFE4}"/>
                </a:ext>
              </a:extLst>
            </p:cNvPr>
            <p:cNvSpPr/>
            <p:nvPr/>
          </p:nvSpPr>
          <p:spPr>
            <a:xfrm>
              <a:off x="2449435" y="4256535"/>
              <a:ext cx="24496" cy="37056"/>
            </a:xfrm>
            <a:custGeom>
              <a:avLst/>
              <a:gdLst>
                <a:gd name="connsiteX0" fmla="*/ 12248 w 24496"/>
                <a:gd name="connsiteY0" fmla="*/ 19401 h 37056"/>
                <a:gd name="connsiteX1" fmla="*/ 6818 w 24496"/>
                <a:gd name="connsiteY1" fmla="*/ 21244 h 37056"/>
                <a:gd name="connsiteX2" fmla="*/ 4856 w 24496"/>
                <a:gd name="connsiteY2" fmla="*/ 26315 h 37056"/>
                <a:gd name="connsiteX3" fmla="*/ 6818 w 24496"/>
                <a:gd name="connsiteY3" fmla="*/ 31386 h 37056"/>
                <a:gd name="connsiteX4" fmla="*/ 12248 w 24496"/>
                <a:gd name="connsiteY4" fmla="*/ 33229 h 37056"/>
                <a:gd name="connsiteX5" fmla="*/ 17679 w 24496"/>
                <a:gd name="connsiteY5" fmla="*/ 31386 h 37056"/>
                <a:gd name="connsiteX6" fmla="*/ 19664 w 24496"/>
                <a:gd name="connsiteY6" fmla="*/ 26315 h 37056"/>
                <a:gd name="connsiteX7" fmla="*/ 17679 w 24496"/>
                <a:gd name="connsiteY7" fmla="*/ 21244 h 37056"/>
                <a:gd name="connsiteX8" fmla="*/ 12248 w 24496"/>
                <a:gd name="connsiteY8" fmla="*/ 19401 h 37056"/>
                <a:gd name="connsiteX9" fmla="*/ 7416 w 24496"/>
                <a:gd name="connsiteY9" fmla="*/ 17344 h 37056"/>
                <a:gd name="connsiteX10" fmla="*/ 2559 w 24496"/>
                <a:gd name="connsiteY10" fmla="*/ 14449 h 37056"/>
                <a:gd name="connsiteX11" fmla="*/ 837 w 24496"/>
                <a:gd name="connsiteY11" fmla="*/ 9258 h 37056"/>
                <a:gd name="connsiteX12" fmla="*/ 3875 w 24496"/>
                <a:gd name="connsiteY12" fmla="*/ 2487 h 37056"/>
                <a:gd name="connsiteX13" fmla="*/ 12248 w 24496"/>
                <a:gd name="connsiteY13" fmla="*/ 0 h 37056"/>
                <a:gd name="connsiteX14" fmla="*/ 20621 w 24496"/>
                <a:gd name="connsiteY14" fmla="*/ 2487 h 37056"/>
                <a:gd name="connsiteX15" fmla="*/ 23660 w 24496"/>
                <a:gd name="connsiteY15" fmla="*/ 9258 h 37056"/>
                <a:gd name="connsiteX16" fmla="*/ 21913 w 24496"/>
                <a:gd name="connsiteY16" fmla="*/ 14449 h 37056"/>
                <a:gd name="connsiteX17" fmla="*/ 17105 w 24496"/>
                <a:gd name="connsiteY17" fmla="*/ 17344 h 37056"/>
                <a:gd name="connsiteX18" fmla="*/ 22535 w 24496"/>
                <a:gd name="connsiteY18" fmla="*/ 20525 h 37056"/>
                <a:gd name="connsiteX19" fmla="*/ 24497 w 24496"/>
                <a:gd name="connsiteY19" fmla="*/ 26315 h 37056"/>
                <a:gd name="connsiteX20" fmla="*/ 21315 w 24496"/>
                <a:gd name="connsiteY20" fmla="*/ 34281 h 37056"/>
                <a:gd name="connsiteX21" fmla="*/ 12248 w 24496"/>
                <a:gd name="connsiteY21" fmla="*/ 37056 h 37056"/>
                <a:gd name="connsiteX22" fmla="*/ 3158 w 24496"/>
                <a:gd name="connsiteY22" fmla="*/ 34281 h 37056"/>
                <a:gd name="connsiteX23" fmla="*/ 0 w 24496"/>
                <a:gd name="connsiteY23" fmla="*/ 26315 h 37056"/>
                <a:gd name="connsiteX24" fmla="*/ 1961 w 24496"/>
                <a:gd name="connsiteY24" fmla="*/ 20525 h 37056"/>
                <a:gd name="connsiteX25" fmla="*/ 7416 w 24496"/>
                <a:gd name="connsiteY25" fmla="*/ 17344 h 37056"/>
                <a:gd name="connsiteX26" fmla="*/ 5646 w 24496"/>
                <a:gd name="connsiteY26" fmla="*/ 9712 h 37056"/>
                <a:gd name="connsiteX27" fmla="*/ 7368 w 24496"/>
                <a:gd name="connsiteY27" fmla="*/ 14042 h 37056"/>
                <a:gd name="connsiteX28" fmla="*/ 12248 w 24496"/>
                <a:gd name="connsiteY28" fmla="*/ 15597 h 37056"/>
                <a:gd name="connsiteX29" fmla="*/ 17105 w 24496"/>
                <a:gd name="connsiteY29" fmla="*/ 14042 h 37056"/>
                <a:gd name="connsiteX30" fmla="*/ 18875 w 24496"/>
                <a:gd name="connsiteY30" fmla="*/ 9712 h 37056"/>
                <a:gd name="connsiteX31" fmla="*/ 17105 w 24496"/>
                <a:gd name="connsiteY31" fmla="*/ 5382 h 37056"/>
                <a:gd name="connsiteX32" fmla="*/ 12248 w 24496"/>
                <a:gd name="connsiteY32" fmla="*/ 3827 h 37056"/>
                <a:gd name="connsiteX33" fmla="*/ 7368 w 24496"/>
                <a:gd name="connsiteY33" fmla="*/ 5382 h 37056"/>
                <a:gd name="connsiteX34" fmla="*/ 5646 w 24496"/>
                <a:gd name="connsiteY34" fmla="*/ 9712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496" h="37056">
                  <a:moveTo>
                    <a:pt x="12248" y="19401"/>
                  </a:moveTo>
                  <a:cubicBezTo>
                    <a:pt x="9951" y="19401"/>
                    <a:pt x="8141" y="20015"/>
                    <a:pt x="6818" y="21244"/>
                  </a:cubicBezTo>
                  <a:cubicBezTo>
                    <a:pt x="5510" y="22471"/>
                    <a:pt x="4856" y="24162"/>
                    <a:pt x="4856" y="26315"/>
                  </a:cubicBezTo>
                  <a:cubicBezTo>
                    <a:pt x="4856" y="28468"/>
                    <a:pt x="5510" y="30159"/>
                    <a:pt x="6818" y="31386"/>
                  </a:cubicBezTo>
                  <a:cubicBezTo>
                    <a:pt x="8141" y="32615"/>
                    <a:pt x="9951" y="33229"/>
                    <a:pt x="12248" y="33229"/>
                  </a:cubicBezTo>
                  <a:cubicBezTo>
                    <a:pt x="14545" y="33229"/>
                    <a:pt x="16356" y="32615"/>
                    <a:pt x="17679" y="31386"/>
                  </a:cubicBezTo>
                  <a:cubicBezTo>
                    <a:pt x="19002" y="30143"/>
                    <a:pt x="19664" y="28452"/>
                    <a:pt x="19664" y="26315"/>
                  </a:cubicBezTo>
                  <a:cubicBezTo>
                    <a:pt x="19664" y="24162"/>
                    <a:pt x="19002" y="22471"/>
                    <a:pt x="17679" y="21244"/>
                  </a:cubicBezTo>
                  <a:cubicBezTo>
                    <a:pt x="16371" y="20015"/>
                    <a:pt x="14561" y="19401"/>
                    <a:pt x="12248" y="19401"/>
                  </a:cubicBezTo>
                  <a:moveTo>
                    <a:pt x="7416" y="17344"/>
                  </a:moveTo>
                  <a:cubicBezTo>
                    <a:pt x="5342" y="16833"/>
                    <a:pt x="3723" y="15868"/>
                    <a:pt x="2559" y="14449"/>
                  </a:cubicBezTo>
                  <a:cubicBezTo>
                    <a:pt x="1411" y="13030"/>
                    <a:pt x="837" y="11300"/>
                    <a:pt x="837" y="9258"/>
                  </a:cubicBezTo>
                  <a:cubicBezTo>
                    <a:pt x="837" y="6403"/>
                    <a:pt x="1850" y="4146"/>
                    <a:pt x="3875" y="2487"/>
                  </a:cubicBezTo>
                  <a:cubicBezTo>
                    <a:pt x="5917" y="829"/>
                    <a:pt x="8708" y="0"/>
                    <a:pt x="12248" y="0"/>
                  </a:cubicBezTo>
                  <a:cubicBezTo>
                    <a:pt x="15805" y="0"/>
                    <a:pt x="18596" y="829"/>
                    <a:pt x="20621" y="2487"/>
                  </a:cubicBezTo>
                  <a:cubicBezTo>
                    <a:pt x="22647" y="4146"/>
                    <a:pt x="23660" y="6403"/>
                    <a:pt x="23660" y="9258"/>
                  </a:cubicBezTo>
                  <a:cubicBezTo>
                    <a:pt x="23660" y="11300"/>
                    <a:pt x="23077" y="13030"/>
                    <a:pt x="21913" y="14449"/>
                  </a:cubicBezTo>
                  <a:cubicBezTo>
                    <a:pt x="20765" y="15868"/>
                    <a:pt x="19162" y="16833"/>
                    <a:pt x="17105" y="17344"/>
                  </a:cubicBezTo>
                  <a:cubicBezTo>
                    <a:pt x="19434" y="17886"/>
                    <a:pt x="21244" y="18947"/>
                    <a:pt x="22535" y="20525"/>
                  </a:cubicBezTo>
                  <a:cubicBezTo>
                    <a:pt x="23843" y="22105"/>
                    <a:pt x="24497" y="24035"/>
                    <a:pt x="24497" y="26315"/>
                  </a:cubicBezTo>
                  <a:cubicBezTo>
                    <a:pt x="24497" y="29776"/>
                    <a:pt x="23436" y="32431"/>
                    <a:pt x="21315" y="34281"/>
                  </a:cubicBezTo>
                  <a:cubicBezTo>
                    <a:pt x="19210" y="36132"/>
                    <a:pt x="16188" y="37056"/>
                    <a:pt x="12248" y="37056"/>
                  </a:cubicBezTo>
                  <a:cubicBezTo>
                    <a:pt x="8309" y="37056"/>
                    <a:pt x="5278" y="36132"/>
                    <a:pt x="3158" y="34281"/>
                  </a:cubicBezTo>
                  <a:cubicBezTo>
                    <a:pt x="1052" y="32431"/>
                    <a:pt x="0" y="29776"/>
                    <a:pt x="0" y="26315"/>
                  </a:cubicBezTo>
                  <a:cubicBezTo>
                    <a:pt x="0" y="24035"/>
                    <a:pt x="654" y="22105"/>
                    <a:pt x="1961" y="20525"/>
                  </a:cubicBezTo>
                  <a:cubicBezTo>
                    <a:pt x="3269" y="18947"/>
                    <a:pt x="5087" y="17886"/>
                    <a:pt x="7416" y="17344"/>
                  </a:cubicBezTo>
                  <a:moveTo>
                    <a:pt x="5646" y="9712"/>
                  </a:moveTo>
                  <a:cubicBezTo>
                    <a:pt x="5646" y="11563"/>
                    <a:pt x="6220" y="13006"/>
                    <a:pt x="7368" y="14042"/>
                  </a:cubicBezTo>
                  <a:cubicBezTo>
                    <a:pt x="8532" y="15079"/>
                    <a:pt x="10159" y="15597"/>
                    <a:pt x="12248" y="15597"/>
                  </a:cubicBezTo>
                  <a:cubicBezTo>
                    <a:pt x="14322" y="15597"/>
                    <a:pt x="15940" y="15079"/>
                    <a:pt x="17105" y="14042"/>
                  </a:cubicBezTo>
                  <a:cubicBezTo>
                    <a:pt x="18285" y="13006"/>
                    <a:pt x="18875" y="11563"/>
                    <a:pt x="18875" y="9712"/>
                  </a:cubicBezTo>
                  <a:cubicBezTo>
                    <a:pt x="18875" y="7862"/>
                    <a:pt x="18285" y="6419"/>
                    <a:pt x="17105" y="5382"/>
                  </a:cubicBezTo>
                  <a:cubicBezTo>
                    <a:pt x="15940" y="4346"/>
                    <a:pt x="14322" y="3827"/>
                    <a:pt x="12248" y="3827"/>
                  </a:cubicBezTo>
                  <a:cubicBezTo>
                    <a:pt x="10159" y="3827"/>
                    <a:pt x="8532" y="4346"/>
                    <a:pt x="7368" y="5382"/>
                  </a:cubicBezTo>
                  <a:cubicBezTo>
                    <a:pt x="6220" y="6419"/>
                    <a:pt x="5646" y="7862"/>
                    <a:pt x="5646" y="971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F3715977-0B68-A4D5-58F0-0E2BA48CB5DE}"/>
                </a:ext>
              </a:extLst>
            </p:cNvPr>
            <p:cNvSpPr/>
            <p:nvPr/>
          </p:nvSpPr>
          <p:spPr>
            <a:xfrm>
              <a:off x="2404651" y="4090353"/>
              <a:ext cx="21267" cy="35716"/>
            </a:xfrm>
            <a:custGeom>
              <a:avLst/>
              <a:gdLst>
                <a:gd name="connsiteX0" fmla="*/ 693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2 h 35716"/>
                <a:gd name="connsiteX3" fmla="*/ 0 w 21267"/>
                <a:gd name="connsiteY3" fmla="*/ 6124 h 35716"/>
                <a:gd name="connsiteX4" fmla="*/ 0 w 21267"/>
                <a:gd name="connsiteY4" fmla="*/ 1722 h 35716"/>
                <a:gd name="connsiteX5" fmla="*/ 8540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7 w 21267"/>
                <a:gd name="connsiteY8" fmla="*/ 31650 h 35716"/>
                <a:gd name="connsiteX9" fmla="*/ 21267 w 21267"/>
                <a:gd name="connsiteY9" fmla="*/ 35717 h 35716"/>
                <a:gd name="connsiteX10" fmla="*/ 693 w 21267"/>
                <a:gd name="connsiteY10" fmla="*/ 35717 h 35716"/>
                <a:gd name="connsiteX11" fmla="*/ 693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3" y="31650"/>
                  </a:moveTo>
                  <a:lnTo>
                    <a:pt x="8588" y="31650"/>
                  </a:lnTo>
                  <a:lnTo>
                    <a:pt x="8588" y="4402"/>
                  </a:lnTo>
                  <a:lnTo>
                    <a:pt x="0" y="6124"/>
                  </a:lnTo>
                  <a:lnTo>
                    <a:pt x="0" y="1722"/>
                  </a:lnTo>
                  <a:lnTo>
                    <a:pt x="8540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7" y="31650"/>
                  </a:lnTo>
                  <a:lnTo>
                    <a:pt x="21267" y="35717"/>
                  </a:lnTo>
                  <a:lnTo>
                    <a:pt x="693" y="35717"/>
                  </a:lnTo>
                  <a:lnTo>
                    <a:pt x="693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174845B3-5AE8-24F8-0792-C9492B6BC1C6}"/>
                </a:ext>
              </a:extLst>
            </p:cNvPr>
            <p:cNvSpPr/>
            <p:nvPr/>
          </p:nvSpPr>
          <p:spPr>
            <a:xfrm>
              <a:off x="2435679" y="4119994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CDBF6FB9-EA66-D66E-D8FC-B7194DA4A0B7}"/>
                </a:ext>
              </a:extLst>
            </p:cNvPr>
            <p:cNvSpPr/>
            <p:nvPr/>
          </p:nvSpPr>
          <p:spPr>
            <a:xfrm>
              <a:off x="2449244" y="4089708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0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0" y="37057"/>
                    <a:pt x="5278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8" y="1587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383E3412-B668-90FC-560A-CE26C92767E5}"/>
                </a:ext>
              </a:extLst>
            </p:cNvPr>
            <p:cNvSpPr/>
            <p:nvPr/>
          </p:nvSpPr>
          <p:spPr>
            <a:xfrm>
              <a:off x="2345238" y="4518472"/>
              <a:ext cx="25672" cy="37513"/>
            </a:xfrm>
            <a:custGeom>
              <a:avLst/>
              <a:gdLst>
                <a:gd name="connsiteX0" fmla="*/ 3956 w 25672"/>
                <a:gd name="connsiteY0" fmla="*/ 0 h 37513"/>
                <a:gd name="connsiteX1" fmla="*/ 10789 w 25672"/>
                <a:gd name="connsiteY1" fmla="*/ 1162 h 37513"/>
                <a:gd name="connsiteX2" fmla="*/ 18701 w 25672"/>
                <a:gd name="connsiteY2" fmla="*/ 3735 h 37513"/>
                <a:gd name="connsiteX3" fmla="*/ 25673 w 25672"/>
                <a:gd name="connsiteY3" fmla="*/ 11951 h 37513"/>
                <a:gd name="connsiteX4" fmla="*/ 25617 w 25672"/>
                <a:gd name="connsiteY4" fmla="*/ 13224 h 37513"/>
                <a:gd name="connsiteX5" fmla="*/ 25313 w 25672"/>
                <a:gd name="connsiteY5" fmla="*/ 14746 h 37513"/>
                <a:gd name="connsiteX6" fmla="*/ 24677 w 25672"/>
                <a:gd name="connsiteY6" fmla="*/ 16405 h 37513"/>
                <a:gd name="connsiteX7" fmla="*/ 23487 w 25672"/>
                <a:gd name="connsiteY7" fmla="*/ 17899 h 37513"/>
                <a:gd name="connsiteX8" fmla="*/ 21689 w 25672"/>
                <a:gd name="connsiteY8" fmla="*/ 19033 h 37513"/>
                <a:gd name="connsiteX9" fmla="*/ 25673 w 25672"/>
                <a:gd name="connsiteY9" fmla="*/ 24926 h 37513"/>
                <a:gd name="connsiteX10" fmla="*/ 23902 w 25672"/>
                <a:gd name="connsiteY10" fmla="*/ 30708 h 37513"/>
                <a:gd name="connsiteX11" fmla="*/ 18508 w 25672"/>
                <a:gd name="connsiteY11" fmla="*/ 32976 h 37513"/>
                <a:gd name="connsiteX12" fmla="*/ 14469 w 25672"/>
                <a:gd name="connsiteY12" fmla="*/ 32312 h 37513"/>
                <a:gd name="connsiteX13" fmla="*/ 7082 w 25672"/>
                <a:gd name="connsiteY13" fmla="*/ 29795 h 37513"/>
                <a:gd name="connsiteX14" fmla="*/ 3098 w 25672"/>
                <a:gd name="connsiteY14" fmla="*/ 28771 h 37513"/>
                <a:gd name="connsiteX15" fmla="*/ 2047 w 25672"/>
                <a:gd name="connsiteY15" fmla="*/ 28910 h 37513"/>
                <a:gd name="connsiteX16" fmla="*/ 1494 w 25672"/>
                <a:gd name="connsiteY16" fmla="*/ 29325 h 37513"/>
                <a:gd name="connsiteX17" fmla="*/ 1300 w 25672"/>
                <a:gd name="connsiteY17" fmla="*/ 29739 h 37513"/>
                <a:gd name="connsiteX18" fmla="*/ 1245 w 25672"/>
                <a:gd name="connsiteY18" fmla="*/ 30182 h 37513"/>
                <a:gd name="connsiteX19" fmla="*/ 2932 w 25672"/>
                <a:gd name="connsiteY19" fmla="*/ 33336 h 37513"/>
                <a:gd name="connsiteX20" fmla="*/ 8272 w 25672"/>
                <a:gd name="connsiteY20" fmla="*/ 35909 h 37513"/>
                <a:gd name="connsiteX21" fmla="*/ 9129 w 25672"/>
                <a:gd name="connsiteY21" fmla="*/ 36269 h 37513"/>
                <a:gd name="connsiteX22" fmla="*/ 9295 w 25672"/>
                <a:gd name="connsiteY22" fmla="*/ 36822 h 37513"/>
                <a:gd name="connsiteX23" fmla="*/ 8714 w 25672"/>
                <a:gd name="connsiteY23" fmla="*/ 37513 h 37513"/>
                <a:gd name="connsiteX24" fmla="*/ 7635 w 25672"/>
                <a:gd name="connsiteY24" fmla="*/ 37264 h 37513"/>
                <a:gd name="connsiteX25" fmla="*/ 5450 w 25672"/>
                <a:gd name="connsiteY25" fmla="*/ 36434 h 37513"/>
                <a:gd name="connsiteX26" fmla="*/ 2932 w 25672"/>
                <a:gd name="connsiteY26" fmla="*/ 34996 h 37513"/>
                <a:gd name="connsiteX27" fmla="*/ 858 w 25672"/>
                <a:gd name="connsiteY27" fmla="*/ 32866 h 37513"/>
                <a:gd name="connsiteX28" fmla="*/ 0 w 25672"/>
                <a:gd name="connsiteY28" fmla="*/ 30016 h 37513"/>
                <a:gd name="connsiteX29" fmla="*/ 1356 w 25672"/>
                <a:gd name="connsiteY29" fmla="*/ 26669 h 37513"/>
                <a:gd name="connsiteX30" fmla="*/ 4648 w 25672"/>
                <a:gd name="connsiteY30" fmla="*/ 25369 h 37513"/>
                <a:gd name="connsiteX31" fmla="*/ 5810 w 25672"/>
                <a:gd name="connsiteY31" fmla="*/ 25507 h 37513"/>
                <a:gd name="connsiteX32" fmla="*/ 6778 w 25672"/>
                <a:gd name="connsiteY32" fmla="*/ 25784 h 37513"/>
                <a:gd name="connsiteX33" fmla="*/ 8272 w 25672"/>
                <a:gd name="connsiteY33" fmla="*/ 26337 h 37513"/>
                <a:gd name="connsiteX34" fmla="*/ 15354 w 25672"/>
                <a:gd name="connsiteY34" fmla="*/ 28744 h 37513"/>
                <a:gd name="connsiteX35" fmla="*/ 19255 w 25672"/>
                <a:gd name="connsiteY35" fmla="*/ 29297 h 37513"/>
                <a:gd name="connsiteX36" fmla="*/ 20195 w 25672"/>
                <a:gd name="connsiteY36" fmla="*/ 29269 h 37513"/>
                <a:gd name="connsiteX37" fmla="*/ 21468 w 25672"/>
                <a:gd name="connsiteY37" fmla="*/ 29020 h 37513"/>
                <a:gd name="connsiteX38" fmla="*/ 22906 w 25672"/>
                <a:gd name="connsiteY38" fmla="*/ 28328 h 37513"/>
                <a:gd name="connsiteX39" fmla="*/ 23930 w 25672"/>
                <a:gd name="connsiteY39" fmla="*/ 26973 h 37513"/>
                <a:gd name="connsiteX40" fmla="*/ 24400 w 25672"/>
                <a:gd name="connsiteY40" fmla="*/ 24760 h 37513"/>
                <a:gd name="connsiteX41" fmla="*/ 19642 w 25672"/>
                <a:gd name="connsiteY41" fmla="*/ 19532 h 37513"/>
                <a:gd name="connsiteX42" fmla="*/ 18646 w 25672"/>
                <a:gd name="connsiteY42" fmla="*/ 19586 h 37513"/>
                <a:gd name="connsiteX43" fmla="*/ 14884 w 25672"/>
                <a:gd name="connsiteY43" fmla="*/ 19089 h 37513"/>
                <a:gd name="connsiteX44" fmla="*/ 11204 w 25672"/>
                <a:gd name="connsiteY44" fmla="*/ 18148 h 37513"/>
                <a:gd name="connsiteX45" fmla="*/ 5201 w 25672"/>
                <a:gd name="connsiteY45" fmla="*/ 16654 h 37513"/>
                <a:gd name="connsiteX46" fmla="*/ 2213 w 25672"/>
                <a:gd name="connsiteY46" fmla="*/ 15852 h 37513"/>
                <a:gd name="connsiteX47" fmla="*/ 1024 w 25672"/>
                <a:gd name="connsiteY47" fmla="*/ 14966 h 37513"/>
                <a:gd name="connsiteX48" fmla="*/ 609 w 25672"/>
                <a:gd name="connsiteY48" fmla="*/ 13749 h 37513"/>
                <a:gd name="connsiteX49" fmla="*/ 1024 w 25672"/>
                <a:gd name="connsiteY49" fmla="*/ 12588 h 37513"/>
                <a:gd name="connsiteX50" fmla="*/ 2158 w 25672"/>
                <a:gd name="connsiteY50" fmla="*/ 12117 h 37513"/>
                <a:gd name="connsiteX51" fmla="*/ 2932 w 25672"/>
                <a:gd name="connsiteY51" fmla="*/ 12283 h 37513"/>
                <a:gd name="connsiteX52" fmla="*/ 4454 w 25672"/>
                <a:gd name="connsiteY52" fmla="*/ 12643 h 37513"/>
                <a:gd name="connsiteX53" fmla="*/ 5837 w 25672"/>
                <a:gd name="connsiteY53" fmla="*/ 12975 h 37513"/>
                <a:gd name="connsiteX54" fmla="*/ 15354 w 25672"/>
                <a:gd name="connsiteY54" fmla="*/ 15354 h 37513"/>
                <a:gd name="connsiteX55" fmla="*/ 19476 w 25672"/>
                <a:gd name="connsiteY55" fmla="*/ 15963 h 37513"/>
                <a:gd name="connsiteX56" fmla="*/ 23155 w 25672"/>
                <a:gd name="connsiteY56" fmla="*/ 14884 h 37513"/>
                <a:gd name="connsiteX57" fmla="*/ 24400 w 25672"/>
                <a:gd name="connsiteY57" fmla="*/ 11785 h 37513"/>
                <a:gd name="connsiteX58" fmla="*/ 19421 w 25672"/>
                <a:gd name="connsiteY58" fmla="*/ 5561 h 37513"/>
                <a:gd name="connsiteX59" fmla="*/ 13888 w 25672"/>
                <a:gd name="connsiteY59" fmla="*/ 3458 h 37513"/>
                <a:gd name="connsiteX60" fmla="*/ 9046 w 25672"/>
                <a:gd name="connsiteY60" fmla="*/ 2435 h 37513"/>
                <a:gd name="connsiteX61" fmla="*/ 4233 w 25672"/>
                <a:gd name="connsiteY61" fmla="*/ 4482 h 37513"/>
                <a:gd name="connsiteX62" fmla="*/ 3541 w 25672"/>
                <a:gd name="connsiteY62" fmla="*/ 5118 h 37513"/>
                <a:gd name="connsiteX63" fmla="*/ 2711 w 25672"/>
                <a:gd name="connsiteY63" fmla="*/ 5311 h 37513"/>
                <a:gd name="connsiteX64" fmla="*/ 885 w 25672"/>
                <a:gd name="connsiteY64" fmla="*/ 4426 h 37513"/>
                <a:gd name="connsiteX65" fmla="*/ 0 w 25672"/>
                <a:gd name="connsiteY65" fmla="*/ 2490 h 37513"/>
                <a:gd name="connsiteX66" fmla="*/ 941 w 25672"/>
                <a:gd name="connsiteY66" fmla="*/ 775 h 37513"/>
                <a:gd name="connsiteX67" fmla="*/ 3956 w 25672"/>
                <a:gd name="connsiteY67" fmla="*/ 0 h 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5672" h="37513">
                  <a:moveTo>
                    <a:pt x="3956" y="0"/>
                  </a:moveTo>
                  <a:cubicBezTo>
                    <a:pt x="5376" y="0"/>
                    <a:pt x="7654" y="387"/>
                    <a:pt x="10789" y="1162"/>
                  </a:cubicBezTo>
                  <a:cubicBezTo>
                    <a:pt x="13925" y="1936"/>
                    <a:pt x="16562" y="2794"/>
                    <a:pt x="18701" y="3735"/>
                  </a:cubicBezTo>
                  <a:cubicBezTo>
                    <a:pt x="23349" y="5745"/>
                    <a:pt x="25673" y="8484"/>
                    <a:pt x="25673" y="11951"/>
                  </a:cubicBezTo>
                  <a:cubicBezTo>
                    <a:pt x="25673" y="12376"/>
                    <a:pt x="25654" y="12800"/>
                    <a:pt x="25617" y="13224"/>
                  </a:cubicBezTo>
                  <a:cubicBezTo>
                    <a:pt x="25581" y="13629"/>
                    <a:pt x="25479" y="14137"/>
                    <a:pt x="25313" y="14746"/>
                  </a:cubicBezTo>
                  <a:cubicBezTo>
                    <a:pt x="25147" y="15354"/>
                    <a:pt x="24935" y="15907"/>
                    <a:pt x="24677" y="16405"/>
                  </a:cubicBezTo>
                  <a:cubicBezTo>
                    <a:pt x="24400" y="16903"/>
                    <a:pt x="24004" y="17401"/>
                    <a:pt x="23487" y="17899"/>
                  </a:cubicBezTo>
                  <a:cubicBezTo>
                    <a:pt x="22971" y="18379"/>
                    <a:pt x="22371" y="18757"/>
                    <a:pt x="21689" y="19033"/>
                  </a:cubicBezTo>
                  <a:cubicBezTo>
                    <a:pt x="24345" y="20564"/>
                    <a:pt x="25673" y="22529"/>
                    <a:pt x="25673" y="24926"/>
                  </a:cubicBezTo>
                  <a:cubicBezTo>
                    <a:pt x="25673" y="27250"/>
                    <a:pt x="25083" y="29177"/>
                    <a:pt x="23902" y="30708"/>
                  </a:cubicBezTo>
                  <a:cubicBezTo>
                    <a:pt x="22722" y="32220"/>
                    <a:pt x="20924" y="32976"/>
                    <a:pt x="18508" y="32976"/>
                  </a:cubicBezTo>
                  <a:cubicBezTo>
                    <a:pt x="17420" y="32976"/>
                    <a:pt x="16073" y="32755"/>
                    <a:pt x="14469" y="32312"/>
                  </a:cubicBezTo>
                  <a:cubicBezTo>
                    <a:pt x="12864" y="31870"/>
                    <a:pt x="10402" y="31031"/>
                    <a:pt x="7082" y="29795"/>
                  </a:cubicBezTo>
                  <a:cubicBezTo>
                    <a:pt x="5367" y="29113"/>
                    <a:pt x="4039" y="28771"/>
                    <a:pt x="3098" y="28771"/>
                  </a:cubicBezTo>
                  <a:cubicBezTo>
                    <a:pt x="2674" y="28771"/>
                    <a:pt x="2324" y="28817"/>
                    <a:pt x="2047" y="28910"/>
                  </a:cubicBezTo>
                  <a:cubicBezTo>
                    <a:pt x="1771" y="29002"/>
                    <a:pt x="1586" y="29140"/>
                    <a:pt x="1494" y="29325"/>
                  </a:cubicBezTo>
                  <a:cubicBezTo>
                    <a:pt x="1383" y="29491"/>
                    <a:pt x="1319" y="29629"/>
                    <a:pt x="1300" y="29739"/>
                  </a:cubicBezTo>
                  <a:cubicBezTo>
                    <a:pt x="1263" y="29850"/>
                    <a:pt x="1245" y="29998"/>
                    <a:pt x="1245" y="30182"/>
                  </a:cubicBezTo>
                  <a:cubicBezTo>
                    <a:pt x="1245" y="31289"/>
                    <a:pt x="1807" y="32340"/>
                    <a:pt x="2932" y="33336"/>
                  </a:cubicBezTo>
                  <a:cubicBezTo>
                    <a:pt x="4039" y="34332"/>
                    <a:pt x="5819" y="35190"/>
                    <a:pt x="8272" y="35909"/>
                  </a:cubicBezTo>
                  <a:cubicBezTo>
                    <a:pt x="8733" y="36057"/>
                    <a:pt x="9019" y="36176"/>
                    <a:pt x="9129" y="36269"/>
                  </a:cubicBezTo>
                  <a:cubicBezTo>
                    <a:pt x="9240" y="36361"/>
                    <a:pt x="9295" y="36545"/>
                    <a:pt x="9295" y="36822"/>
                  </a:cubicBezTo>
                  <a:cubicBezTo>
                    <a:pt x="9277" y="37283"/>
                    <a:pt x="9083" y="37513"/>
                    <a:pt x="8714" y="37513"/>
                  </a:cubicBezTo>
                  <a:cubicBezTo>
                    <a:pt x="8567" y="37513"/>
                    <a:pt x="8207" y="37430"/>
                    <a:pt x="7635" y="37264"/>
                  </a:cubicBezTo>
                  <a:cubicBezTo>
                    <a:pt x="7045" y="37098"/>
                    <a:pt x="6317" y="36822"/>
                    <a:pt x="5450" y="36434"/>
                  </a:cubicBezTo>
                  <a:cubicBezTo>
                    <a:pt x="4565" y="36029"/>
                    <a:pt x="3726" y="35549"/>
                    <a:pt x="2932" y="34996"/>
                  </a:cubicBezTo>
                  <a:cubicBezTo>
                    <a:pt x="2121" y="34443"/>
                    <a:pt x="1429" y="33733"/>
                    <a:pt x="858" y="32866"/>
                  </a:cubicBezTo>
                  <a:cubicBezTo>
                    <a:pt x="286" y="31980"/>
                    <a:pt x="0" y="31030"/>
                    <a:pt x="0" y="30016"/>
                  </a:cubicBezTo>
                  <a:cubicBezTo>
                    <a:pt x="0" y="28652"/>
                    <a:pt x="452" y="27535"/>
                    <a:pt x="1356" y="26669"/>
                  </a:cubicBezTo>
                  <a:cubicBezTo>
                    <a:pt x="2259" y="25802"/>
                    <a:pt x="3357" y="25369"/>
                    <a:pt x="4648" y="25369"/>
                  </a:cubicBezTo>
                  <a:cubicBezTo>
                    <a:pt x="5017" y="25369"/>
                    <a:pt x="5404" y="25415"/>
                    <a:pt x="5810" y="25507"/>
                  </a:cubicBezTo>
                  <a:cubicBezTo>
                    <a:pt x="6197" y="25599"/>
                    <a:pt x="6520" y="25691"/>
                    <a:pt x="6778" y="25784"/>
                  </a:cubicBezTo>
                  <a:cubicBezTo>
                    <a:pt x="7018" y="25858"/>
                    <a:pt x="7516" y="26042"/>
                    <a:pt x="8272" y="26337"/>
                  </a:cubicBezTo>
                  <a:cubicBezTo>
                    <a:pt x="11462" y="27554"/>
                    <a:pt x="13823" y="28356"/>
                    <a:pt x="15354" y="28744"/>
                  </a:cubicBezTo>
                  <a:cubicBezTo>
                    <a:pt x="16885" y="29113"/>
                    <a:pt x="18185" y="29297"/>
                    <a:pt x="19255" y="29297"/>
                  </a:cubicBezTo>
                  <a:cubicBezTo>
                    <a:pt x="19605" y="29297"/>
                    <a:pt x="19919" y="29288"/>
                    <a:pt x="20195" y="29269"/>
                  </a:cubicBezTo>
                  <a:cubicBezTo>
                    <a:pt x="20472" y="29251"/>
                    <a:pt x="20896" y="29168"/>
                    <a:pt x="21468" y="29020"/>
                  </a:cubicBezTo>
                  <a:cubicBezTo>
                    <a:pt x="22040" y="28854"/>
                    <a:pt x="22519" y="28624"/>
                    <a:pt x="22906" y="28328"/>
                  </a:cubicBezTo>
                  <a:cubicBezTo>
                    <a:pt x="23275" y="28034"/>
                    <a:pt x="23616" y="27582"/>
                    <a:pt x="23930" y="26973"/>
                  </a:cubicBezTo>
                  <a:cubicBezTo>
                    <a:pt x="24243" y="26346"/>
                    <a:pt x="24400" y="25608"/>
                    <a:pt x="24400" y="24760"/>
                  </a:cubicBezTo>
                  <a:cubicBezTo>
                    <a:pt x="24400" y="22639"/>
                    <a:pt x="22814" y="20896"/>
                    <a:pt x="19642" y="19532"/>
                  </a:cubicBezTo>
                  <a:cubicBezTo>
                    <a:pt x="19457" y="19568"/>
                    <a:pt x="19126" y="19586"/>
                    <a:pt x="18646" y="19586"/>
                  </a:cubicBezTo>
                  <a:cubicBezTo>
                    <a:pt x="17576" y="19586"/>
                    <a:pt x="16322" y="19421"/>
                    <a:pt x="14884" y="19089"/>
                  </a:cubicBezTo>
                  <a:cubicBezTo>
                    <a:pt x="14552" y="18996"/>
                    <a:pt x="13325" y="18683"/>
                    <a:pt x="11204" y="18148"/>
                  </a:cubicBezTo>
                  <a:cubicBezTo>
                    <a:pt x="9065" y="17613"/>
                    <a:pt x="7064" y="17116"/>
                    <a:pt x="5201" y="16654"/>
                  </a:cubicBezTo>
                  <a:cubicBezTo>
                    <a:pt x="3320" y="16175"/>
                    <a:pt x="2324" y="15907"/>
                    <a:pt x="2213" y="15852"/>
                  </a:cubicBezTo>
                  <a:cubicBezTo>
                    <a:pt x="1697" y="15667"/>
                    <a:pt x="1300" y="15372"/>
                    <a:pt x="1024" y="14966"/>
                  </a:cubicBezTo>
                  <a:cubicBezTo>
                    <a:pt x="747" y="14561"/>
                    <a:pt x="609" y="14155"/>
                    <a:pt x="609" y="13749"/>
                  </a:cubicBezTo>
                  <a:cubicBezTo>
                    <a:pt x="609" y="13288"/>
                    <a:pt x="747" y="12901"/>
                    <a:pt x="1024" y="12588"/>
                  </a:cubicBezTo>
                  <a:cubicBezTo>
                    <a:pt x="1300" y="12274"/>
                    <a:pt x="1678" y="12117"/>
                    <a:pt x="2158" y="12117"/>
                  </a:cubicBezTo>
                  <a:cubicBezTo>
                    <a:pt x="2250" y="12117"/>
                    <a:pt x="2508" y="12173"/>
                    <a:pt x="2932" y="12283"/>
                  </a:cubicBezTo>
                  <a:cubicBezTo>
                    <a:pt x="3338" y="12376"/>
                    <a:pt x="3845" y="12496"/>
                    <a:pt x="4454" y="12643"/>
                  </a:cubicBezTo>
                  <a:cubicBezTo>
                    <a:pt x="5063" y="12790"/>
                    <a:pt x="5524" y="12901"/>
                    <a:pt x="5837" y="12975"/>
                  </a:cubicBezTo>
                  <a:lnTo>
                    <a:pt x="15354" y="15354"/>
                  </a:lnTo>
                  <a:cubicBezTo>
                    <a:pt x="16829" y="15760"/>
                    <a:pt x="18203" y="15963"/>
                    <a:pt x="19476" y="15963"/>
                  </a:cubicBezTo>
                  <a:cubicBezTo>
                    <a:pt x="21081" y="15963"/>
                    <a:pt x="22307" y="15603"/>
                    <a:pt x="23155" y="14884"/>
                  </a:cubicBezTo>
                  <a:cubicBezTo>
                    <a:pt x="23985" y="14165"/>
                    <a:pt x="24400" y="13132"/>
                    <a:pt x="24400" y="11785"/>
                  </a:cubicBezTo>
                  <a:cubicBezTo>
                    <a:pt x="24400" y="9258"/>
                    <a:pt x="22740" y="7184"/>
                    <a:pt x="19421" y="5561"/>
                  </a:cubicBezTo>
                  <a:cubicBezTo>
                    <a:pt x="17982" y="4823"/>
                    <a:pt x="16138" y="4122"/>
                    <a:pt x="13888" y="3458"/>
                  </a:cubicBezTo>
                  <a:cubicBezTo>
                    <a:pt x="11638" y="2776"/>
                    <a:pt x="10024" y="2435"/>
                    <a:pt x="9046" y="2435"/>
                  </a:cubicBezTo>
                  <a:cubicBezTo>
                    <a:pt x="7202" y="2435"/>
                    <a:pt x="5597" y="3117"/>
                    <a:pt x="4233" y="4482"/>
                  </a:cubicBezTo>
                  <a:cubicBezTo>
                    <a:pt x="3975" y="4777"/>
                    <a:pt x="3744" y="4989"/>
                    <a:pt x="3541" y="5118"/>
                  </a:cubicBezTo>
                  <a:cubicBezTo>
                    <a:pt x="3320" y="5247"/>
                    <a:pt x="3043" y="5311"/>
                    <a:pt x="2711" y="5311"/>
                  </a:cubicBezTo>
                  <a:cubicBezTo>
                    <a:pt x="2084" y="5311"/>
                    <a:pt x="1475" y="5016"/>
                    <a:pt x="885" y="4426"/>
                  </a:cubicBezTo>
                  <a:cubicBezTo>
                    <a:pt x="295" y="3836"/>
                    <a:pt x="0" y="3191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49" y="258"/>
                    <a:pt x="2554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85D6B012-6B56-28EC-C879-3394F4D2163F}"/>
                </a:ext>
              </a:extLst>
            </p:cNvPr>
            <p:cNvSpPr/>
            <p:nvPr/>
          </p:nvSpPr>
          <p:spPr>
            <a:xfrm>
              <a:off x="2327782" y="4497235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F4AF6A24-69EC-BC4E-3E1C-CD99E00F7723}"/>
                </a:ext>
              </a:extLst>
            </p:cNvPr>
            <p:cNvSpPr/>
            <p:nvPr/>
          </p:nvSpPr>
          <p:spPr>
            <a:xfrm>
              <a:off x="2345238" y="4467784"/>
              <a:ext cx="25672" cy="24013"/>
            </a:xfrm>
            <a:custGeom>
              <a:avLst/>
              <a:gdLst>
                <a:gd name="connsiteX0" fmla="*/ 553 w 25672"/>
                <a:gd name="connsiteY0" fmla="*/ 0 h 24013"/>
                <a:gd name="connsiteX1" fmla="*/ 1577 w 25672"/>
                <a:gd name="connsiteY1" fmla="*/ 471 h 24013"/>
                <a:gd name="connsiteX2" fmla="*/ 4399 w 25672"/>
                <a:gd name="connsiteY2" fmla="*/ 2545 h 24013"/>
                <a:gd name="connsiteX3" fmla="*/ 8770 w 25672"/>
                <a:gd name="connsiteY3" fmla="*/ 6612 h 24013"/>
                <a:gd name="connsiteX4" fmla="*/ 10955 w 25672"/>
                <a:gd name="connsiteY4" fmla="*/ 8908 h 24013"/>
                <a:gd name="connsiteX5" fmla="*/ 13058 w 25672"/>
                <a:gd name="connsiteY5" fmla="*/ 11232 h 24013"/>
                <a:gd name="connsiteX6" fmla="*/ 13888 w 25672"/>
                <a:gd name="connsiteY6" fmla="*/ 12173 h 24013"/>
                <a:gd name="connsiteX7" fmla="*/ 20334 w 25672"/>
                <a:gd name="connsiteY7" fmla="*/ 18923 h 24013"/>
                <a:gd name="connsiteX8" fmla="*/ 20223 w 25672"/>
                <a:gd name="connsiteY8" fmla="*/ 18314 h 24013"/>
                <a:gd name="connsiteX9" fmla="*/ 20168 w 25672"/>
                <a:gd name="connsiteY9" fmla="*/ 17650 h 24013"/>
                <a:gd name="connsiteX10" fmla="*/ 20168 w 25672"/>
                <a:gd name="connsiteY10" fmla="*/ 17374 h 24013"/>
                <a:gd name="connsiteX11" fmla="*/ 21136 w 25672"/>
                <a:gd name="connsiteY11" fmla="*/ 13417 h 24013"/>
                <a:gd name="connsiteX12" fmla="*/ 21855 w 25672"/>
                <a:gd name="connsiteY12" fmla="*/ 10070 h 24013"/>
                <a:gd name="connsiteX13" fmla="*/ 21468 w 25672"/>
                <a:gd name="connsiteY13" fmla="*/ 7746 h 24013"/>
                <a:gd name="connsiteX14" fmla="*/ 19946 w 25672"/>
                <a:gd name="connsiteY14" fmla="*/ 5201 h 24013"/>
                <a:gd name="connsiteX15" fmla="*/ 17097 w 25672"/>
                <a:gd name="connsiteY15" fmla="*/ 3265 h 24013"/>
                <a:gd name="connsiteX16" fmla="*/ 16737 w 25672"/>
                <a:gd name="connsiteY16" fmla="*/ 3099 h 24013"/>
                <a:gd name="connsiteX17" fmla="*/ 16516 w 25672"/>
                <a:gd name="connsiteY17" fmla="*/ 2877 h 24013"/>
                <a:gd name="connsiteX18" fmla="*/ 16377 w 25672"/>
                <a:gd name="connsiteY18" fmla="*/ 2490 h 24013"/>
                <a:gd name="connsiteX19" fmla="*/ 16543 w 25672"/>
                <a:gd name="connsiteY19" fmla="*/ 1992 h 24013"/>
                <a:gd name="connsiteX20" fmla="*/ 16931 w 25672"/>
                <a:gd name="connsiteY20" fmla="*/ 1798 h 24013"/>
                <a:gd name="connsiteX21" fmla="*/ 18425 w 25672"/>
                <a:gd name="connsiteY21" fmla="*/ 2186 h 24013"/>
                <a:gd name="connsiteX22" fmla="*/ 20666 w 25672"/>
                <a:gd name="connsiteY22" fmla="*/ 3347 h 24013"/>
                <a:gd name="connsiteX23" fmla="*/ 23045 w 25672"/>
                <a:gd name="connsiteY23" fmla="*/ 5146 h 24013"/>
                <a:gd name="connsiteX24" fmla="*/ 24926 w 25672"/>
                <a:gd name="connsiteY24" fmla="*/ 7635 h 24013"/>
                <a:gd name="connsiteX25" fmla="*/ 25673 w 25672"/>
                <a:gd name="connsiteY25" fmla="*/ 10706 h 24013"/>
                <a:gd name="connsiteX26" fmla="*/ 25120 w 25672"/>
                <a:gd name="connsiteY26" fmla="*/ 12670 h 24013"/>
                <a:gd name="connsiteX27" fmla="*/ 23570 w 25672"/>
                <a:gd name="connsiteY27" fmla="*/ 14330 h 24013"/>
                <a:gd name="connsiteX28" fmla="*/ 21855 w 25672"/>
                <a:gd name="connsiteY28" fmla="*/ 16073 h 24013"/>
                <a:gd name="connsiteX29" fmla="*/ 21412 w 25672"/>
                <a:gd name="connsiteY29" fmla="*/ 17622 h 24013"/>
                <a:gd name="connsiteX30" fmla="*/ 24926 w 25672"/>
                <a:gd name="connsiteY30" fmla="*/ 22436 h 24013"/>
                <a:gd name="connsiteX31" fmla="*/ 25535 w 25672"/>
                <a:gd name="connsiteY31" fmla="*/ 22851 h 24013"/>
                <a:gd name="connsiteX32" fmla="*/ 25673 w 25672"/>
                <a:gd name="connsiteY32" fmla="*/ 23321 h 24013"/>
                <a:gd name="connsiteX33" fmla="*/ 25092 w 25672"/>
                <a:gd name="connsiteY33" fmla="*/ 24013 h 24013"/>
                <a:gd name="connsiteX34" fmla="*/ 23902 w 25672"/>
                <a:gd name="connsiteY34" fmla="*/ 23404 h 24013"/>
                <a:gd name="connsiteX35" fmla="*/ 21163 w 25672"/>
                <a:gd name="connsiteY35" fmla="*/ 21358 h 24013"/>
                <a:gd name="connsiteX36" fmla="*/ 17678 w 25672"/>
                <a:gd name="connsiteY36" fmla="*/ 18176 h 24013"/>
                <a:gd name="connsiteX37" fmla="*/ 12919 w 25672"/>
                <a:gd name="connsiteY37" fmla="*/ 13086 h 24013"/>
                <a:gd name="connsiteX38" fmla="*/ 5478 w 25672"/>
                <a:gd name="connsiteY38" fmla="*/ 5201 h 24013"/>
                <a:gd name="connsiteX39" fmla="*/ 5450 w 25672"/>
                <a:gd name="connsiteY39" fmla="*/ 6556 h 24013"/>
                <a:gd name="connsiteX40" fmla="*/ 5256 w 25672"/>
                <a:gd name="connsiteY40" fmla="*/ 7719 h 24013"/>
                <a:gd name="connsiteX41" fmla="*/ 4648 w 25672"/>
                <a:gd name="connsiteY41" fmla="*/ 9572 h 24013"/>
                <a:gd name="connsiteX42" fmla="*/ 3790 w 25672"/>
                <a:gd name="connsiteY42" fmla="*/ 13141 h 24013"/>
                <a:gd name="connsiteX43" fmla="*/ 3818 w 25672"/>
                <a:gd name="connsiteY43" fmla="*/ 13722 h 24013"/>
                <a:gd name="connsiteX44" fmla="*/ 3984 w 25672"/>
                <a:gd name="connsiteY44" fmla="*/ 14718 h 24013"/>
                <a:gd name="connsiteX45" fmla="*/ 4399 w 25672"/>
                <a:gd name="connsiteY45" fmla="*/ 15935 h 24013"/>
                <a:gd name="connsiteX46" fmla="*/ 5201 w 25672"/>
                <a:gd name="connsiteY46" fmla="*/ 17069 h 24013"/>
                <a:gd name="connsiteX47" fmla="*/ 6446 w 25672"/>
                <a:gd name="connsiteY47" fmla="*/ 17955 h 24013"/>
                <a:gd name="connsiteX48" fmla="*/ 6778 w 25672"/>
                <a:gd name="connsiteY48" fmla="*/ 18093 h 24013"/>
                <a:gd name="connsiteX49" fmla="*/ 6999 w 25672"/>
                <a:gd name="connsiteY49" fmla="*/ 18314 h 24013"/>
                <a:gd name="connsiteX50" fmla="*/ 7082 w 25672"/>
                <a:gd name="connsiteY50" fmla="*/ 18674 h 24013"/>
                <a:gd name="connsiteX51" fmla="*/ 6889 w 25672"/>
                <a:gd name="connsiteY51" fmla="*/ 19200 h 24013"/>
                <a:gd name="connsiteX52" fmla="*/ 6446 w 25672"/>
                <a:gd name="connsiteY52" fmla="*/ 19366 h 24013"/>
                <a:gd name="connsiteX53" fmla="*/ 4924 w 25672"/>
                <a:gd name="connsiteY53" fmla="*/ 18867 h 24013"/>
                <a:gd name="connsiteX54" fmla="*/ 2794 w 25672"/>
                <a:gd name="connsiteY54" fmla="*/ 17540 h 24013"/>
                <a:gd name="connsiteX55" fmla="*/ 830 w 25672"/>
                <a:gd name="connsiteY55" fmla="*/ 15354 h 24013"/>
                <a:gd name="connsiteX56" fmla="*/ 0 w 25672"/>
                <a:gd name="connsiteY56" fmla="*/ 12504 h 24013"/>
                <a:gd name="connsiteX57" fmla="*/ 387 w 25672"/>
                <a:gd name="connsiteY57" fmla="*/ 10872 h 24013"/>
                <a:gd name="connsiteX58" fmla="*/ 1190 w 25672"/>
                <a:gd name="connsiteY58" fmla="*/ 9711 h 24013"/>
                <a:gd name="connsiteX59" fmla="*/ 2435 w 25672"/>
                <a:gd name="connsiteY59" fmla="*/ 8604 h 24013"/>
                <a:gd name="connsiteX60" fmla="*/ 3375 w 25672"/>
                <a:gd name="connsiteY60" fmla="*/ 7746 h 24013"/>
                <a:gd name="connsiteX61" fmla="*/ 3956 w 25672"/>
                <a:gd name="connsiteY61" fmla="*/ 6916 h 24013"/>
                <a:gd name="connsiteX62" fmla="*/ 4233 w 25672"/>
                <a:gd name="connsiteY62" fmla="*/ 5699 h 24013"/>
                <a:gd name="connsiteX63" fmla="*/ 3430 w 25672"/>
                <a:gd name="connsiteY63" fmla="*/ 3680 h 24013"/>
                <a:gd name="connsiteX64" fmla="*/ 609 w 25672"/>
                <a:gd name="connsiteY64" fmla="*/ 1466 h 24013"/>
                <a:gd name="connsiteX65" fmla="*/ 0 w 25672"/>
                <a:gd name="connsiteY65" fmla="*/ 609 h 24013"/>
                <a:gd name="connsiteX66" fmla="*/ 553 w 25672"/>
                <a:gd name="connsiteY6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3">
                  <a:moveTo>
                    <a:pt x="553" y="0"/>
                  </a:moveTo>
                  <a:cubicBezTo>
                    <a:pt x="682" y="0"/>
                    <a:pt x="1024" y="157"/>
                    <a:pt x="1577" y="471"/>
                  </a:cubicBezTo>
                  <a:cubicBezTo>
                    <a:pt x="2112" y="765"/>
                    <a:pt x="3052" y="1457"/>
                    <a:pt x="4399" y="2545"/>
                  </a:cubicBezTo>
                  <a:cubicBezTo>
                    <a:pt x="5745" y="3634"/>
                    <a:pt x="7202" y="4989"/>
                    <a:pt x="8770" y="6612"/>
                  </a:cubicBezTo>
                  <a:cubicBezTo>
                    <a:pt x="9378" y="7221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3"/>
                  </a:lnTo>
                  <a:cubicBezTo>
                    <a:pt x="15916" y="14570"/>
                    <a:pt x="18065" y="16820"/>
                    <a:pt x="20334" y="18923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5"/>
                    <a:pt x="20168" y="17650"/>
                  </a:cubicBezTo>
                  <a:lnTo>
                    <a:pt x="20168" y="17374"/>
                  </a:lnTo>
                  <a:cubicBezTo>
                    <a:pt x="20168" y="16415"/>
                    <a:pt x="20490" y="15096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3"/>
                    <a:pt x="21726" y="8558"/>
                    <a:pt x="21468" y="7746"/>
                  </a:cubicBezTo>
                  <a:cubicBezTo>
                    <a:pt x="21210" y="6935"/>
                    <a:pt x="20702" y="6086"/>
                    <a:pt x="19946" y="5201"/>
                  </a:cubicBezTo>
                  <a:cubicBezTo>
                    <a:pt x="19190" y="4316"/>
                    <a:pt x="18240" y="3670"/>
                    <a:pt x="17097" y="3265"/>
                  </a:cubicBezTo>
                  <a:cubicBezTo>
                    <a:pt x="16912" y="3191"/>
                    <a:pt x="16792" y="3136"/>
                    <a:pt x="16737" y="3099"/>
                  </a:cubicBezTo>
                  <a:cubicBezTo>
                    <a:pt x="16663" y="3061"/>
                    <a:pt x="16590" y="2988"/>
                    <a:pt x="16516" y="2877"/>
                  </a:cubicBezTo>
                  <a:cubicBezTo>
                    <a:pt x="16424" y="2767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2"/>
                  </a:cubicBezTo>
                  <a:cubicBezTo>
                    <a:pt x="16654" y="1863"/>
                    <a:pt x="16783" y="1798"/>
                    <a:pt x="16931" y="1798"/>
                  </a:cubicBezTo>
                  <a:cubicBezTo>
                    <a:pt x="17263" y="1798"/>
                    <a:pt x="17761" y="1928"/>
                    <a:pt x="18425" y="2186"/>
                  </a:cubicBezTo>
                  <a:cubicBezTo>
                    <a:pt x="19089" y="2425"/>
                    <a:pt x="19836" y="2813"/>
                    <a:pt x="20666" y="3347"/>
                  </a:cubicBezTo>
                  <a:cubicBezTo>
                    <a:pt x="21495" y="3864"/>
                    <a:pt x="22288" y="4463"/>
                    <a:pt x="23045" y="5146"/>
                  </a:cubicBezTo>
                  <a:cubicBezTo>
                    <a:pt x="23782" y="5810"/>
                    <a:pt x="24409" y="6640"/>
                    <a:pt x="24926" y="7635"/>
                  </a:cubicBezTo>
                  <a:cubicBezTo>
                    <a:pt x="25424" y="8632"/>
                    <a:pt x="25673" y="9655"/>
                    <a:pt x="25673" y="10706"/>
                  </a:cubicBezTo>
                  <a:cubicBezTo>
                    <a:pt x="25673" y="11463"/>
                    <a:pt x="25488" y="12117"/>
                    <a:pt x="25120" y="12670"/>
                  </a:cubicBezTo>
                  <a:cubicBezTo>
                    <a:pt x="24769" y="13224"/>
                    <a:pt x="24253" y="13777"/>
                    <a:pt x="23570" y="14330"/>
                  </a:cubicBezTo>
                  <a:cubicBezTo>
                    <a:pt x="22703" y="15087"/>
                    <a:pt x="22132" y="15667"/>
                    <a:pt x="21855" y="16073"/>
                  </a:cubicBezTo>
                  <a:cubicBezTo>
                    <a:pt x="21560" y="16479"/>
                    <a:pt x="21412" y="16996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1"/>
                    <a:pt x="25535" y="22851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8"/>
                  </a:cubicBezTo>
                  <a:cubicBezTo>
                    <a:pt x="20002" y="20398"/>
                    <a:pt x="18840" y="19338"/>
                    <a:pt x="17678" y="18176"/>
                  </a:cubicBezTo>
                  <a:lnTo>
                    <a:pt x="12919" y="13086"/>
                  </a:lnTo>
                  <a:cubicBezTo>
                    <a:pt x="9747" y="9323"/>
                    <a:pt x="7267" y="6695"/>
                    <a:pt x="5478" y="5201"/>
                  </a:cubicBezTo>
                  <a:cubicBezTo>
                    <a:pt x="5478" y="5828"/>
                    <a:pt x="5468" y="6280"/>
                    <a:pt x="5450" y="6556"/>
                  </a:cubicBezTo>
                  <a:cubicBezTo>
                    <a:pt x="5431" y="6814"/>
                    <a:pt x="5367" y="7202"/>
                    <a:pt x="5256" y="7719"/>
                  </a:cubicBezTo>
                  <a:cubicBezTo>
                    <a:pt x="5127" y="8235"/>
                    <a:pt x="4924" y="8853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9"/>
                    <a:pt x="3818" y="13722"/>
                  </a:cubicBezTo>
                  <a:cubicBezTo>
                    <a:pt x="3836" y="13925"/>
                    <a:pt x="3892" y="14257"/>
                    <a:pt x="3984" y="14718"/>
                  </a:cubicBezTo>
                  <a:cubicBezTo>
                    <a:pt x="4076" y="15160"/>
                    <a:pt x="4214" y="15566"/>
                    <a:pt x="4399" y="15935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5"/>
                  </a:cubicBezTo>
                  <a:cubicBezTo>
                    <a:pt x="6593" y="18010"/>
                    <a:pt x="6704" y="18056"/>
                    <a:pt x="6778" y="18093"/>
                  </a:cubicBezTo>
                  <a:cubicBezTo>
                    <a:pt x="6852" y="18130"/>
                    <a:pt x="6925" y="18204"/>
                    <a:pt x="6999" y="18314"/>
                  </a:cubicBezTo>
                  <a:cubicBezTo>
                    <a:pt x="7055" y="18406"/>
                    <a:pt x="7082" y="18526"/>
                    <a:pt x="7082" y="18674"/>
                  </a:cubicBezTo>
                  <a:cubicBezTo>
                    <a:pt x="7082" y="18895"/>
                    <a:pt x="7018" y="19070"/>
                    <a:pt x="6889" y="19200"/>
                  </a:cubicBezTo>
                  <a:cubicBezTo>
                    <a:pt x="6759" y="19310"/>
                    <a:pt x="6612" y="19366"/>
                    <a:pt x="6446" y="19366"/>
                  </a:cubicBezTo>
                  <a:cubicBezTo>
                    <a:pt x="6114" y="19366"/>
                    <a:pt x="5607" y="19200"/>
                    <a:pt x="4924" y="18867"/>
                  </a:cubicBezTo>
                  <a:cubicBezTo>
                    <a:pt x="4242" y="18535"/>
                    <a:pt x="3532" y="18093"/>
                    <a:pt x="2794" y="17540"/>
                  </a:cubicBezTo>
                  <a:cubicBezTo>
                    <a:pt x="2038" y="16986"/>
                    <a:pt x="1383" y="16258"/>
                    <a:pt x="830" y="15354"/>
                  </a:cubicBezTo>
                  <a:cubicBezTo>
                    <a:pt x="277" y="14450"/>
                    <a:pt x="0" y="13501"/>
                    <a:pt x="0" y="12504"/>
                  </a:cubicBezTo>
                  <a:cubicBezTo>
                    <a:pt x="0" y="11915"/>
                    <a:pt x="129" y="11370"/>
                    <a:pt x="387" y="10872"/>
                  </a:cubicBezTo>
                  <a:cubicBezTo>
                    <a:pt x="646" y="10356"/>
                    <a:pt x="913" y="9969"/>
                    <a:pt x="1190" y="9711"/>
                  </a:cubicBezTo>
                  <a:cubicBezTo>
                    <a:pt x="1448" y="9434"/>
                    <a:pt x="1863" y="9065"/>
                    <a:pt x="2435" y="8604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1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80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5"/>
                    <a:pt x="0" y="959"/>
                    <a:pt x="0" y="609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BD5B63EF-12A4-DB90-CC68-2FD4F99AFEC0}"/>
                </a:ext>
              </a:extLst>
            </p:cNvPr>
            <p:cNvSpPr/>
            <p:nvPr/>
          </p:nvSpPr>
          <p:spPr>
            <a:xfrm>
              <a:off x="2327782" y="4449171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2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1"/>
                    <a:pt x="55467" y="10762"/>
                  </a:cubicBezTo>
                  <a:cubicBezTo>
                    <a:pt x="56261" y="11702"/>
                    <a:pt x="56657" y="12311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FEBCD2C2-5897-312A-8C50-6FA4BF5D295E}"/>
              </a:ext>
            </a:extLst>
          </p:cNvPr>
          <p:cNvGrpSpPr/>
          <p:nvPr/>
        </p:nvGrpSpPr>
        <p:grpSpPr>
          <a:xfrm>
            <a:off x="2625206" y="4128221"/>
            <a:ext cx="478579" cy="740098"/>
            <a:chOff x="2625206" y="4128221"/>
            <a:chExt cx="478579" cy="740098"/>
          </a:xfrm>
        </p:grpSpPr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6327EBED-7CC4-E6F8-D6B8-053473DB0155}"/>
                </a:ext>
              </a:extLst>
            </p:cNvPr>
            <p:cNvSpPr/>
            <p:nvPr/>
          </p:nvSpPr>
          <p:spPr>
            <a:xfrm>
              <a:off x="2625206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04A1C3E8-5A35-B89C-9BBC-C0960C3CC0D4}"/>
                </a:ext>
              </a:extLst>
            </p:cNvPr>
            <p:cNvSpPr/>
            <p:nvPr/>
          </p:nvSpPr>
          <p:spPr>
            <a:xfrm>
              <a:off x="3103195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34A83052-247A-A693-F060-B5011D604501}"/>
                </a:ext>
              </a:extLst>
            </p:cNvPr>
            <p:cNvSpPr/>
            <p:nvPr/>
          </p:nvSpPr>
          <p:spPr>
            <a:xfrm>
              <a:off x="2625206" y="4128221"/>
              <a:ext cx="477989" cy="740098"/>
            </a:xfrm>
            <a:custGeom>
              <a:avLst/>
              <a:gdLst>
                <a:gd name="connsiteX0" fmla="*/ 0 w 477989"/>
                <a:gd name="connsiteY0" fmla="*/ 740099 h 740098"/>
                <a:gd name="connsiteX1" fmla="*/ 0 w 477989"/>
                <a:gd name="connsiteY1" fmla="*/ 0 h 740098"/>
                <a:gd name="connsiteX2" fmla="*/ 477989 w 477989"/>
                <a:gd name="connsiteY2" fmla="*/ 0 h 740098"/>
                <a:gd name="connsiteX3" fmla="*/ 477989 w 477989"/>
                <a:gd name="connsiteY3" fmla="*/ 740099 h 740098"/>
                <a:gd name="connsiteX4" fmla="*/ 0 w 477989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989" h="740098">
                  <a:moveTo>
                    <a:pt x="0" y="740099"/>
                  </a:moveTo>
                  <a:lnTo>
                    <a:pt x="0" y="0"/>
                  </a:lnTo>
                  <a:lnTo>
                    <a:pt x="477989" y="0"/>
                  </a:lnTo>
                  <a:lnTo>
                    <a:pt x="477989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21" name="Freeform 520">
            <a:extLst>
              <a:ext uri="{FF2B5EF4-FFF2-40B4-BE49-F238E27FC236}">
                <a16:creationId xmlns:a16="http://schemas.microsoft.com/office/drawing/2014/main" id="{D81A4227-F7E3-5E9A-3608-C84C50531ECB}"/>
              </a:ext>
            </a:extLst>
          </p:cNvPr>
          <p:cNvSpPr/>
          <p:nvPr/>
        </p:nvSpPr>
        <p:spPr>
          <a:xfrm>
            <a:off x="2529608" y="4128221"/>
            <a:ext cx="1147179" cy="740098"/>
          </a:xfrm>
          <a:custGeom>
            <a:avLst/>
            <a:gdLst>
              <a:gd name="connsiteX0" fmla="*/ 0 w 1147179"/>
              <a:gd name="connsiteY0" fmla="*/ 146066 h 740098"/>
              <a:gd name="connsiteX1" fmla="*/ 1148 w 1147179"/>
              <a:gd name="connsiteY1" fmla="*/ 147242 h 740098"/>
              <a:gd name="connsiteX2" fmla="*/ 2297 w 1147179"/>
              <a:gd name="connsiteY2" fmla="*/ 148428 h 740098"/>
              <a:gd name="connsiteX3" fmla="*/ 3445 w 1147179"/>
              <a:gd name="connsiteY3" fmla="*/ 149623 h 740098"/>
              <a:gd name="connsiteX4" fmla="*/ 4593 w 1147179"/>
              <a:gd name="connsiteY4" fmla="*/ 150829 h 740098"/>
              <a:gd name="connsiteX5" fmla="*/ 5741 w 1147179"/>
              <a:gd name="connsiteY5" fmla="*/ 152044 h 740098"/>
              <a:gd name="connsiteX6" fmla="*/ 6890 w 1147179"/>
              <a:gd name="connsiteY6" fmla="*/ 153269 h 740098"/>
              <a:gd name="connsiteX7" fmla="*/ 8038 w 1147179"/>
              <a:gd name="connsiteY7" fmla="*/ 154504 h 740098"/>
              <a:gd name="connsiteX8" fmla="*/ 9187 w 1147179"/>
              <a:gd name="connsiteY8" fmla="*/ 155749 h 740098"/>
              <a:gd name="connsiteX9" fmla="*/ 10335 w 1147179"/>
              <a:gd name="connsiteY9" fmla="*/ 157005 h 740098"/>
              <a:gd name="connsiteX10" fmla="*/ 11483 w 1147179"/>
              <a:gd name="connsiteY10" fmla="*/ 158270 h 740098"/>
              <a:gd name="connsiteX11" fmla="*/ 12631 w 1147179"/>
              <a:gd name="connsiteY11" fmla="*/ 159545 h 740098"/>
              <a:gd name="connsiteX12" fmla="*/ 13780 w 1147179"/>
              <a:gd name="connsiteY12" fmla="*/ 160832 h 740098"/>
              <a:gd name="connsiteX13" fmla="*/ 14928 w 1147179"/>
              <a:gd name="connsiteY13" fmla="*/ 162128 h 740098"/>
              <a:gd name="connsiteX14" fmla="*/ 16077 w 1147179"/>
              <a:gd name="connsiteY14" fmla="*/ 163434 h 740098"/>
              <a:gd name="connsiteX15" fmla="*/ 17225 w 1147179"/>
              <a:gd name="connsiteY15" fmla="*/ 164752 h 740098"/>
              <a:gd name="connsiteX16" fmla="*/ 18373 w 1147179"/>
              <a:gd name="connsiteY16" fmla="*/ 166079 h 740098"/>
              <a:gd name="connsiteX17" fmla="*/ 19521 w 1147179"/>
              <a:gd name="connsiteY17" fmla="*/ 167418 h 740098"/>
              <a:gd name="connsiteX18" fmla="*/ 20670 w 1147179"/>
              <a:gd name="connsiteY18" fmla="*/ 168767 h 740098"/>
              <a:gd name="connsiteX19" fmla="*/ 21818 w 1147179"/>
              <a:gd name="connsiteY19" fmla="*/ 170127 h 740098"/>
              <a:gd name="connsiteX20" fmla="*/ 22966 w 1147179"/>
              <a:gd name="connsiteY20" fmla="*/ 171498 h 740098"/>
              <a:gd name="connsiteX21" fmla="*/ 24115 w 1147179"/>
              <a:gd name="connsiteY21" fmla="*/ 172880 h 740098"/>
              <a:gd name="connsiteX22" fmla="*/ 25263 w 1147179"/>
              <a:gd name="connsiteY22" fmla="*/ 174273 h 740098"/>
              <a:gd name="connsiteX23" fmla="*/ 26412 w 1147179"/>
              <a:gd name="connsiteY23" fmla="*/ 175677 h 740098"/>
              <a:gd name="connsiteX24" fmla="*/ 27560 w 1147179"/>
              <a:gd name="connsiteY24" fmla="*/ 177092 h 740098"/>
              <a:gd name="connsiteX25" fmla="*/ 28708 w 1147179"/>
              <a:gd name="connsiteY25" fmla="*/ 178518 h 740098"/>
              <a:gd name="connsiteX26" fmla="*/ 29856 w 1147179"/>
              <a:gd name="connsiteY26" fmla="*/ 179956 h 740098"/>
              <a:gd name="connsiteX27" fmla="*/ 31005 w 1147179"/>
              <a:gd name="connsiteY27" fmla="*/ 181405 h 740098"/>
              <a:gd name="connsiteX28" fmla="*/ 32153 w 1147179"/>
              <a:gd name="connsiteY28" fmla="*/ 182866 h 740098"/>
              <a:gd name="connsiteX29" fmla="*/ 33302 w 1147179"/>
              <a:gd name="connsiteY29" fmla="*/ 184338 h 740098"/>
              <a:gd name="connsiteX30" fmla="*/ 34450 w 1147179"/>
              <a:gd name="connsiteY30" fmla="*/ 185821 h 740098"/>
              <a:gd name="connsiteX31" fmla="*/ 35598 w 1147179"/>
              <a:gd name="connsiteY31" fmla="*/ 187316 h 740098"/>
              <a:gd name="connsiteX32" fmla="*/ 36746 w 1147179"/>
              <a:gd name="connsiteY32" fmla="*/ 188823 h 740098"/>
              <a:gd name="connsiteX33" fmla="*/ 37895 w 1147179"/>
              <a:gd name="connsiteY33" fmla="*/ 190342 h 740098"/>
              <a:gd name="connsiteX34" fmla="*/ 39043 w 1147179"/>
              <a:gd name="connsiteY34" fmla="*/ 191872 h 740098"/>
              <a:gd name="connsiteX35" fmla="*/ 40192 w 1147179"/>
              <a:gd name="connsiteY35" fmla="*/ 193415 h 740098"/>
              <a:gd name="connsiteX36" fmla="*/ 41340 w 1147179"/>
              <a:gd name="connsiteY36" fmla="*/ 194969 h 740098"/>
              <a:gd name="connsiteX37" fmla="*/ 42488 w 1147179"/>
              <a:gd name="connsiteY37" fmla="*/ 196536 h 740098"/>
              <a:gd name="connsiteX38" fmla="*/ 43636 w 1147179"/>
              <a:gd name="connsiteY38" fmla="*/ 198115 h 740098"/>
              <a:gd name="connsiteX39" fmla="*/ 44784 w 1147179"/>
              <a:gd name="connsiteY39" fmla="*/ 199705 h 740098"/>
              <a:gd name="connsiteX40" fmla="*/ 45933 w 1147179"/>
              <a:gd name="connsiteY40" fmla="*/ 201308 h 740098"/>
              <a:gd name="connsiteX41" fmla="*/ 47081 w 1147179"/>
              <a:gd name="connsiteY41" fmla="*/ 202924 h 740098"/>
              <a:gd name="connsiteX42" fmla="*/ 48230 w 1147179"/>
              <a:gd name="connsiteY42" fmla="*/ 204551 h 740098"/>
              <a:gd name="connsiteX43" fmla="*/ 49378 w 1147179"/>
              <a:gd name="connsiteY43" fmla="*/ 206191 h 740098"/>
              <a:gd name="connsiteX44" fmla="*/ 50526 w 1147179"/>
              <a:gd name="connsiteY44" fmla="*/ 207844 h 740098"/>
              <a:gd name="connsiteX45" fmla="*/ 51674 w 1147179"/>
              <a:gd name="connsiteY45" fmla="*/ 209509 h 740098"/>
              <a:gd name="connsiteX46" fmla="*/ 52823 w 1147179"/>
              <a:gd name="connsiteY46" fmla="*/ 211187 h 740098"/>
              <a:gd name="connsiteX47" fmla="*/ 53971 w 1147179"/>
              <a:gd name="connsiteY47" fmla="*/ 212877 h 740098"/>
              <a:gd name="connsiteX48" fmla="*/ 55120 w 1147179"/>
              <a:gd name="connsiteY48" fmla="*/ 214580 h 740098"/>
              <a:gd name="connsiteX49" fmla="*/ 56268 w 1147179"/>
              <a:gd name="connsiteY49" fmla="*/ 216296 h 740098"/>
              <a:gd name="connsiteX50" fmla="*/ 57416 w 1147179"/>
              <a:gd name="connsiteY50" fmla="*/ 218024 h 740098"/>
              <a:gd name="connsiteX51" fmla="*/ 58564 w 1147179"/>
              <a:gd name="connsiteY51" fmla="*/ 219766 h 740098"/>
              <a:gd name="connsiteX52" fmla="*/ 59713 w 1147179"/>
              <a:gd name="connsiteY52" fmla="*/ 221520 h 740098"/>
              <a:gd name="connsiteX53" fmla="*/ 60861 w 1147179"/>
              <a:gd name="connsiteY53" fmla="*/ 223288 h 740098"/>
              <a:gd name="connsiteX54" fmla="*/ 62010 w 1147179"/>
              <a:gd name="connsiteY54" fmla="*/ 225068 h 740098"/>
              <a:gd name="connsiteX55" fmla="*/ 63158 w 1147179"/>
              <a:gd name="connsiteY55" fmla="*/ 226861 h 740098"/>
              <a:gd name="connsiteX56" fmla="*/ 64307 w 1147179"/>
              <a:gd name="connsiteY56" fmla="*/ 228668 h 740098"/>
              <a:gd name="connsiteX57" fmla="*/ 65455 w 1147179"/>
              <a:gd name="connsiteY57" fmla="*/ 230488 h 740098"/>
              <a:gd name="connsiteX58" fmla="*/ 66603 w 1147179"/>
              <a:gd name="connsiteY58" fmla="*/ 232321 h 740098"/>
              <a:gd name="connsiteX59" fmla="*/ 67751 w 1147179"/>
              <a:gd name="connsiteY59" fmla="*/ 234167 h 740098"/>
              <a:gd name="connsiteX60" fmla="*/ 68899 w 1147179"/>
              <a:gd name="connsiteY60" fmla="*/ 236027 h 740098"/>
              <a:gd name="connsiteX61" fmla="*/ 70048 w 1147179"/>
              <a:gd name="connsiteY61" fmla="*/ 237900 h 740098"/>
              <a:gd name="connsiteX62" fmla="*/ 71196 w 1147179"/>
              <a:gd name="connsiteY62" fmla="*/ 239786 h 740098"/>
              <a:gd name="connsiteX63" fmla="*/ 72345 w 1147179"/>
              <a:gd name="connsiteY63" fmla="*/ 241686 h 740098"/>
              <a:gd name="connsiteX64" fmla="*/ 73493 w 1147179"/>
              <a:gd name="connsiteY64" fmla="*/ 243599 h 740098"/>
              <a:gd name="connsiteX65" fmla="*/ 74641 w 1147179"/>
              <a:gd name="connsiteY65" fmla="*/ 245526 h 740098"/>
              <a:gd name="connsiteX66" fmla="*/ 75789 w 1147179"/>
              <a:gd name="connsiteY66" fmla="*/ 247466 h 740098"/>
              <a:gd name="connsiteX67" fmla="*/ 76938 w 1147179"/>
              <a:gd name="connsiteY67" fmla="*/ 249420 h 740098"/>
              <a:gd name="connsiteX68" fmla="*/ 78086 w 1147179"/>
              <a:gd name="connsiteY68" fmla="*/ 251388 h 740098"/>
              <a:gd name="connsiteX69" fmla="*/ 79235 w 1147179"/>
              <a:gd name="connsiteY69" fmla="*/ 253368 h 740098"/>
              <a:gd name="connsiteX70" fmla="*/ 80383 w 1147179"/>
              <a:gd name="connsiteY70" fmla="*/ 255363 h 740098"/>
              <a:gd name="connsiteX71" fmla="*/ 81531 w 1147179"/>
              <a:gd name="connsiteY71" fmla="*/ 257372 h 740098"/>
              <a:gd name="connsiteX72" fmla="*/ 82679 w 1147179"/>
              <a:gd name="connsiteY72" fmla="*/ 259394 h 740098"/>
              <a:gd name="connsiteX73" fmla="*/ 83828 w 1147179"/>
              <a:gd name="connsiteY73" fmla="*/ 261430 h 740098"/>
              <a:gd name="connsiteX74" fmla="*/ 84976 w 1147179"/>
              <a:gd name="connsiteY74" fmla="*/ 263479 h 740098"/>
              <a:gd name="connsiteX75" fmla="*/ 86125 w 1147179"/>
              <a:gd name="connsiteY75" fmla="*/ 265543 h 740098"/>
              <a:gd name="connsiteX76" fmla="*/ 87273 w 1147179"/>
              <a:gd name="connsiteY76" fmla="*/ 267620 h 740098"/>
              <a:gd name="connsiteX77" fmla="*/ 88421 w 1147179"/>
              <a:gd name="connsiteY77" fmla="*/ 269710 h 740098"/>
              <a:gd name="connsiteX78" fmla="*/ 89569 w 1147179"/>
              <a:gd name="connsiteY78" fmla="*/ 271815 h 740098"/>
              <a:gd name="connsiteX79" fmla="*/ 90718 w 1147179"/>
              <a:gd name="connsiteY79" fmla="*/ 273933 h 740098"/>
              <a:gd name="connsiteX80" fmla="*/ 91866 w 1147179"/>
              <a:gd name="connsiteY80" fmla="*/ 276066 h 740098"/>
              <a:gd name="connsiteX81" fmla="*/ 93015 w 1147179"/>
              <a:gd name="connsiteY81" fmla="*/ 278211 h 740098"/>
              <a:gd name="connsiteX82" fmla="*/ 94163 w 1147179"/>
              <a:gd name="connsiteY82" fmla="*/ 280372 h 740098"/>
              <a:gd name="connsiteX83" fmla="*/ 95311 w 1147179"/>
              <a:gd name="connsiteY83" fmla="*/ 282545 h 740098"/>
              <a:gd name="connsiteX84" fmla="*/ 96459 w 1147179"/>
              <a:gd name="connsiteY84" fmla="*/ 284732 h 740098"/>
              <a:gd name="connsiteX85" fmla="*/ 97607 w 1147179"/>
              <a:gd name="connsiteY85" fmla="*/ 286934 h 740098"/>
              <a:gd name="connsiteX86" fmla="*/ 98756 w 1147179"/>
              <a:gd name="connsiteY86" fmla="*/ 289149 h 740098"/>
              <a:gd name="connsiteX87" fmla="*/ 99904 w 1147179"/>
              <a:gd name="connsiteY87" fmla="*/ 291377 h 740098"/>
              <a:gd name="connsiteX88" fmla="*/ 101053 w 1147179"/>
              <a:gd name="connsiteY88" fmla="*/ 293620 h 740098"/>
              <a:gd name="connsiteX89" fmla="*/ 102201 w 1147179"/>
              <a:gd name="connsiteY89" fmla="*/ 295876 h 740098"/>
              <a:gd name="connsiteX90" fmla="*/ 103349 w 1147179"/>
              <a:gd name="connsiteY90" fmla="*/ 298146 h 740098"/>
              <a:gd name="connsiteX91" fmla="*/ 104498 w 1147179"/>
              <a:gd name="connsiteY91" fmla="*/ 300429 h 740098"/>
              <a:gd name="connsiteX92" fmla="*/ 105646 w 1147179"/>
              <a:gd name="connsiteY92" fmla="*/ 302727 h 740098"/>
              <a:gd name="connsiteX93" fmla="*/ 106794 w 1147179"/>
              <a:gd name="connsiteY93" fmla="*/ 305038 h 740098"/>
              <a:gd name="connsiteX94" fmla="*/ 107943 w 1147179"/>
              <a:gd name="connsiteY94" fmla="*/ 307362 h 740098"/>
              <a:gd name="connsiteX95" fmla="*/ 109091 w 1147179"/>
              <a:gd name="connsiteY95" fmla="*/ 309700 h 740098"/>
              <a:gd name="connsiteX96" fmla="*/ 110240 w 1147179"/>
              <a:gd name="connsiteY96" fmla="*/ 312052 h 740098"/>
              <a:gd name="connsiteX97" fmla="*/ 111388 w 1147179"/>
              <a:gd name="connsiteY97" fmla="*/ 314416 h 740098"/>
              <a:gd name="connsiteX98" fmla="*/ 112536 w 1147179"/>
              <a:gd name="connsiteY98" fmla="*/ 316794 h 740098"/>
              <a:gd name="connsiteX99" fmla="*/ 113684 w 1147179"/>
              <a:gd name="connsiteY99" fmla="*/ 319186 h 740098"/>
              <a:gd name="connsiteX100" fmla="*/ 114833 w 1147179"/>
              <a:gd name="connsiteY100" fmla="*/ 321592 h 740098"/>
              <a:gd name="connsiteX101" fmla="*/ 115981 w 1147179"/>
              <a:gd name="connsiteY101" fmla="*/ 324009 h 740098"/>
              <a:gd name="connsiteX102" fmla="*/ 117130 w 1147179"/>
              <a:gd name="connsiteY102" fmla="*/ 326441 h 740098"/>
              <a:gd name="connsiteX103" fmla="*/ 118278 w 1147179"/>
              <a:gd name="connsiteY103" fmla="*/ 328886 h 740098"/>
              <a:gd name="connsiteX104" fmla="*/ 119426 w 1147179"/>
              <a:gd name="connsiteY104" fmla="*/ 331343 h 740098"/>
              <a:gd name="connsiteX105" fmla="*/ 120574 w 1147179"/>
              <a:gd name="connsiteY105" fmla="*/ 333814 h 740098"/>
              <a:gd name="connsiteX106" fmla="*/ 121722 w 1147179"/>
              <a:gd name="connsiteY106" fmla="*/ 336297 h 740098"/>
              <a:gd name="connsiteX107" fmla="*/ 122871 w 1147179"/>
              <a:gd name="connsiteY107" fmla="*/ 338793 h 740098"/>
              <a:gd name="connsiteX108" fmla="*/ 124019 w 1147179"/>
              <a:gd name="connsiteY108" fmla="*/ 341302 h 740098"/>
              <a:gd name="connsiteX109" fmla="*/ 125168 w 1147179"/>
              <a:gd name="connsiteY109" fmla="*/ 343824 h 740098"/>
              <a:gd name="connsiteX110" fmla="*/ 126316 w 1147179"/>
              <a:gd name="connsiteY110" fmla="*/ 346358 h 740098"/>
              <a:gd name="connsiteX111" fmla="*/ 127464 w 1147179"/>
              <a:gd name="connsiteY111" fmla="*/ 348904 h 740098"/>
              <a:gd name="connsiteX112" fmla="*/ 128612 w 1147179"/>
              <a:gd name="connsiteY112" fmla="*/ 351463 h 740098"/>
              <a:gd name="connsiteX113" fmla="*/ 129761 w 1147179"/>
              <a:gd name="connsiteY113" fmla="*/ 354034 h 740098"/>
              <a:gd name="connsiteX114" fmla="*/ 130909 w 1147179"/>
              <a:gd name="connsiteY114" fmla="*/ 356618 h 740098"/>
              <a:gd name="connsiteX115" fmla="*/ 132058 w 1147179"/>
              <a:gd name="connsiteY115" fmla="*/ 359212 h 740098"/>
              <a:gd name="connsiteX116" fmla="*/ 133206 w 1147179"/>
              <a:gd name="connsiteY116" fmla="*/ 361820 h 740098"/>
              <a:gd name="connsiteX117" fmla="*/ 134354 w 1147179"/>
              <a:gd name="connsiteY117" fmla="*/ 364438 h 740098"/>
              <a:gd name="connsiteX118" fmla="*/ 135502 w 1147179"/>
              <a:gd name="connsiteY118" fmla="*/ 367069 h 740098"/>
              <a:gd name="connsiteX119" fmla="*/ 136651 w 1147179"/>
              <a:gd name="connsiteY119" fmla="*/ 369711 h 740098"/>
              <a:gd name="connsiteX120" fmla="*/ 137799 w 1147179"/>
              <a:gd name="connsiteY120" fmla="*/ 372364 h 740098"/>
              <a:gd name="connsiteX121" fmla="*/ 138948 w 1147179"/>
              <a:gd name="connsiteY121" fmla="*/ 375029 h 740098"/>
              <a:gd name="connsiteX122" fmla="*/ 140096 w 1147179"/>
              <a:gd name="connsiteY122" fmla="*/ 377705 h 740098"/>
              <a:gd name="connsiteX123" fmla="*/ 141244 w 1147179"/>
              <a:gd name="connsiteY123" fmla="*/ 380391 h 740098"/>
              <a:gd name="connsiteX124" fmla="*/ 142392 w 1147179"/>
              <a:gd name="connsiteY124" fmla="*/ 383089 h 740098"/>
              <a:gd name="connsiteX125" fmla="*/ 143541 w 1147179"/>
              <a:gd name="connsiteY125" fmla="*/ 385796 h 740098"/>
              <a:gd name="connsiteX126" fmla="*/ 144689 w 1147179"/>
              <a:gd name="connsiteY126" fmla="*/ 388515 h 740098"/>
              <a:gd name="connsiteX127" fmla="*/ 145837 w 1147179"/>
              <a:gd name="connsiteY127" fmla="*/ 391244 h 740098"/>
              <a:gd name="connsiteX128" fmla="*/ 146986 w 1147179"/>
              <a:gd name="connsiteY128" fmla="*/ 393982 h 740098"/>
              <a:gd name="connsiteX129" fmla="*/ 148134 w 1147179"/>
              <a:gd name="connsiteY129" fmla="*/ 396731 h 740098"/>
              <a:gd name="connsiteX130" fmla="*/ 149283 w 1147179"/>
              <a:gd name="connsiteY130" fmla="*/ 399489 h 740098"/>
              <a:gd name="connsiteX131" fmla="*/ 150431 w 1147179"/>
              <a:gd name="connsiteY131" fmla="*/ 402257 h 740098"/>
              <a:gd name="connsiteX132" fmla="*/ 151579 w 1147179"/>
              <a:gd name="connsiteY132" fmla="*/ 405034 h 740098"/>
              <a:gd name="connsiteX133" fmla="*/ 152727 w 1147179"/>
              <a:gd name="connsiteY133" fmla="*/ 407821 h 740098"/>
              <a:gd name="connsiteX134" fmla="*/ 153876 w 1147179"/>
              <a:gd name="connsiteY134" fmla="*/ 410616 h 740098"/>
              <a:gd name="connsiteX135" fmla="*/ 155024 w 1147179"/>
              <a:gd name="connsiteY135" fmla="*/ 413420 h 740098"/>
              <a:gd name="connsiteX136" fmla="*/ 156173 w 1147179"/>
              <a:gd name="connsiteY136" fmla="*/ 416233 h 740098"/>
              <a:gd name="connsiteX137" fmla="*/ 157321 w 1147179"/>
              <a:gd name="connsiteY137" fmla="*/ 419054 h 740098"/>
              <a:gd name="connsiteX138" fmla="*/ 158469 w 1147179"/>
              <a:gd name="connsiteY138" fmla="*/ 421882 h 740098"/>
              <a:gd name="connsiteX139" fmla="*/ 159617 w 1147179"/>
              <a:gd name="connsiteY139" fmla="*/ 424719 h 740098"/>
              <a:gd name="connsiteX140" fmla="*/ 160766 w 1147179"/>
              <a:gd name="connsiteY140" fmla="*/ 427564 h 740098"/>
              <a:gd name="connsiteX141" fmla="*/ 161914 w 1147179"/>
              <a:gd name="connsiteY141" fmla="*/ 430415 h 740098"/>
              <a:gd name="connsiteX142" fmla="*/ 163063 w 1147179"/>
              <a:gd name="connsiteY142" fmla="*/ 433274 h 740098"/>
              <a:gd name="connsiteX143" fmla="*/ 164211 w 1147179"/>
              <a:gd name="connsiteY143" fmla="*/ 436140 h 740098"/>
              <a:gd name="connsiteX144" fmla="*/ 165359 w 1147179"/>
              <a:gd name="connsiteY144" fmla="*/ 439012 h 740098"/>
              <a:gd name="connsiteX145" fmla="*/ 166507 w 1147179"/>
              <a:gd name="connsiteY145" fmla="*/ 441891 h 740098"/>
              <a:gd name="connsiteX146" fmla="*/ 167656 w 1147179"/>
              <a:gd name="connsiteY146" fmla="*/ 444775 h 740098"/>
              <a:gd name="connsiteX147" fmla="*/ 168804 w 1147179"/>
              <a:gd name="connsiteY147" fmla="*/ 447666 h 740098"/>
              <a:gd name="connsiteX148" fmla="*/ 169953 w 1147179"/>
              <a:gd name="connsiteY148" fmla="*/ 450562 h 740098"/>
              <a:gd name="connsiteX149" fmla="*/ 171101 w 1147179"/>
              <a:gd name="connsiteY149" fmla="*/ 453463 h 740098"/>
              <a:gd name="connsiteX150" fmla="*/ 172249 w 1147179"/>
              <a:gd name="connsiteY150" fmla="*/ 456370 h 740098"/>
              <a:gd name="connsiteX151" fmla="*/ 173397 w 1147179"/>
              <a:gd name="connsiteY151" fmla="*/ 459281 h 740098"/>
              <a:gd name="connsiteX152" fmla="*/ 174545 w 1147179"/>
              <a:gd name="connsiteY152" fmla="*/ 462196 h 740098"/>
              <a:gd name="connsiteX153" fmla="*/ 175694 w 1147179"/>
              <a:gd name="connsiteY153" fmla="*/ 465115 h 740098"/>
              <a:gd name="connsiteX154" fmla="*/ 176842 w 1147179"/>
              <a:gd name="connsiteY154" fmla="*/ 468039 h 740098"/>
              <a:gd name="connsiteX155" fmla="*/ 177991 w 1147179"/>
              <a:gd name="connsiteY155" fmla="*/ 470966 h 740098"/>
              <a:gd name="connsiteX156" fmla="*/ 179139 w 1147179"/>
              <a:gd name="connsiteY156" fmla="*/ 473895 h 740098"/>
              <a:gd name="connsiteX157" fmla="*/ 180287 w 1147179"/>
              <a:gd name="connsiteY157" fmla="*/ 476828 h 740098"/>
              <a:gd name="connsiteX158" fmla="*/ 181435 w 1147179"/>
              <a:gd name="connsiteY158" fmla="*/ 479763 h 740098"/>
              <a:gd name="connsiteX159" fmla="*/ 182584 w 1147179"/>
              <a:gd name="connsiteY159" fmla="*/ 482700 h 740098"/>
              <a:gd name="connsiteX160" fmla="*/ 183732 w 1147179"/>
              <a:gd name="connsiteY160" fmla="*/ 485640 h 740098"/>
              <a:gd name="connsiteX161" fmla="*/ 184881 w 1147179"/>
              <a:gd name="connsiteY161" fmla="*/ 488581 h 740098"/>
              <a:gd name="connsiteX162" fmla="*/ 186029 w 1147179"/>
              <a:gd name="connsiteY162" fmla="*/ 491522 h 740098"/>
              <a:gd name="connsiteX163" fmla="*/ 187177 w 1147179"/>
              <a:gd name="connsiteY163" fmla="*/ 494466 h 740098"/>
              <a:gd name="connsiteX164" fmla="*/ 188326 w 1147179"/>
              <a:gd name="connsiteY164" fmla="*/ 497408 h 740098"/>
              <a:gd name="connsiteX165" fmla="*/ 189474 w 1147179"/>
              <a:gd name="connsiteY165" fmla="*/ 500352 h 740098"/>
              <a:gd name="connsiteX166" fmla="*/ 190622 w 1147179"/>
              <a:gd name="connsiteY166" fmla="*/ 503295 h 740098"/>
              <a:gd name="connsiteX167" fmla="*/ 191771 w 1147179"/>
              <a:gd name="connsiteY167" fmla="*/ 506238 h 740098"/>
              <a:gd name="connsiteX168" fmla="*/ 192919 w 1147179"/>
              <a:gd name="connsiteY168" fmla="*/ 509180 h 740098"/>
              <a:gd name="connsiteX169" fmla="*/ 194068 w 1147179"/>
              <a:gd name="connsiteY169" fmla="*/ 512120 h 740098"/>
              <a:gd name="connsiteX170" fmla="*/ 195216 w 1147179"/>
              <a:gd name="connsiteY170" fmla="*/ 515059 h 740098"/>
              <a:gd name="connsiteX171" fmla="*/ 196364 w 1147179"/>
              <a:gd name="connsiteY171" fmla="*/ 517995 h 740098"/>
              <a:gd name="connsiteX172" fmla="*/ 197512 w 1147179"/>
              <a:gd name="connsiteY172" fmla="*/ 520930 h 740098"/>
              <a:gd name="connsiteX173" fmla="*/ 198660 w 1147179"/>
              <a:gd name="connsiteY173" fmla="*/ 523861 h 740098"/>
              <a:gd name="connsiteX174" fmla="*/ 199809 w 1147179"/>
              <a:gd name="connsiteY174" fmla="*/ 526789 h 740098"/>
              <a:gd name="connsiteX175" fmla="*/ 200957 w 1147179"/>
              <a:gd name="connsiteY175" fmla="*/ 529714 h 740098"/>
              <a:gd name="connsiteX176" fmla="*/ 202106 w 1147179"/>
              <a:gd name="connsiteY176" fmla="*/ 532634 h 740098"/>
              <a:gd name="connsiteX177" fmla="*/ 203254 w 1147179"/>
              <a:gd name="connsiteY177" fmla="*/ 535550 h 740098"/>
              <a:gd name="connsiteX178" fmla="*/ 204402 w 1147179"/>
              <a:gd name="connsiteY178" fmla="*/ 538462 h 740098"/>
              <a:gd name="connsiteX179" fmla="*/ 205550 w 1147179"/>
              <a:gd name="connsiteY179" fmla="*/ 541370 h 740098"/>
              <a:gd name="connsiteX180" fmla="*/ 206699 w 1147179"/>
              <a:gd name="connsiteY180" fmla="*/ 544270 h 740098"/>
              <a:gd name="connsiteX181" fmla="*/ 207847 w 1147179"/>
              <a:gd name="connsiteY181" fmla="*/ 547163 h 740098"/>
              <a:gd name="connsiteX182" fmla="*/ 208996 w 1147179"/>
              <a:gd name="connsiteY182" fmla="*/ 550051 h 740098"/>
              <a:gd name="connsiteX183" fmla="*/ 210144 w 1147179"/>
              <a:gd name="connsiteY183" fmla="*/ 552933 h 740098"/>
              <a:gd name="connsiteX184" fmla="*/ 211292 w 1147179"/>
              <a:gd name="connsiteY184" fmla="*/ 555809 h 740098"/>
              <a:gd name="connsiteX185" fmla="*/ 212440 w 1147179"/>
              <a:gd name="connsiteY185" fmla="*/ 558673 h 740098"/>
              <a:gd name="connsiteX186" fmla="*/ 213589 w 1147179"/>
              <a:gd name="connsiteY186" fmla="*/ 561532 h 740098"/>
              <a:gd name="connsiteX187" fmla="*/ 214737 w 1147179"/>
              <a:gd name="connsiteY187" fmla="*/ 564384 h 740098"/>
              <a:gd name="connsiteX188" fmla="*/ 215886 w 1147179"/>
              <a:gd name="connsiteY188" fmla="*/ 567225 h 740098"/>
              <a:gd name="connsiteX189" fmla="*/ 217034 w 1147179"/>
              <a:gd name="connsiteY189" fmla="*/ 570054 h 740098"/>
              <a:gd name="connsiteX190" fmla="*/ 218182 w 1147179"/>
              <a:gd name="connsiteY190" fmla="*/ 572876 h 740098"/>
              <a:gd name="connsiteX191" fmla="*/ 219330 w 1147179"/>
              <a:gd name="connsiteY191" fmla="*/ 575687 h 740098"/>
              <a:gd name="connsiteX192" fmla="*/ 220479 w 1147179"/>
              <a:gd name="connsiteY192" fmla="*/ 578487 h 740098"/>
              <a:gd name="connsiteX193" fmla="*/ 221627 w 1147179"/>
              <a:gd name="connsiteY193" fmla="*/ 581280 h 740098"/>
              <a:gd name="connsiteX194" fmla="*/ 222775 w 1147179"/>
              <a:gd name="connsiteY194" fmla="*/ 584056 h 740098"/>
              <a:gd name="connsiteX195" fmla="*/ 223924 w 1147179"/>
              <a:gd name="connsiteY195" fmla="*/ 586825 h 740098"/>
              <a:gd name="connsiteX196" fmla="*/ 225072 w 1147179"/>
              <a:gd name="connsiteY196" fmla="*/ 589577 h 740098"/>
              <a:gd name="connsiteX197" fmla="*/ 226220 w 1147179"/>
              <a:gd name="connsiteY197" fmla="*/ 592323 h 740098"/>
              <a:gd name="connsiteX198" fmla="*/ 227369 w 1147179"/>
              <a:gd name="connsiteY198" fmla="*/ 595052 h 740098"/>
              <a:gd name="connsiteX199" fmla="*/ 228517 w 1147179"/>
              <a:gd name="connsiteY199" fmla="*/ 597763 h 740098"/>
              <a:gd name="connsiteX200" fmla="*/ 229665 w 1147179"/>
              <a:gd name="connsiteY200" fmla="*/ 600467 h 740098"/>
              <a:gd name="connsiteX201" fmla="*/ 230814 w 1147179"/>
              <a:gd name="connsiteY201" fmla="*/ 603154 h 740098"/>
              <a:gd name="connsiteX202" fmla="*/ 231962 w 1147179"/>
              <a:gd name="connsiteY202" fmla="*/ 605824 h 740098"/>
              <a:gd name="connsiteX203" fmla="*/ 233111 w 1147179"/>
              <a:gd name="connsiteY203" fmla="*/ 608481 h 740098"/>
              <a:gd name="connsiteX204" fmla="*/ 234259 w 1147179"/>
              <a:gd name="connsiteY204" fmla="*/ 611121 h 740098"/>
              <a:gd name="connsiteX205" fmla="*/ 235407 w 1147179"/>
              <a:gd name="connsiteY205" fmla="*/ 613749 h 740098"/>
              <a:gd name="connsiteX206" fmla="*/ 236555 w 1147179"/>
              <a:gd name="connsiteY206" fmla="*/ 616353 h 740098"/>
              <a:gd name="connsiteX207" fmla="*/ 237704 w 1147179"/>
              <a:gd name="connsiteY207" fmla="*/ 618946 h 740098"/>
              <a:gd name="connsiteX208" fmla="*/ 238852 w 1147179"/>
              <a:gd name="connsiteY208" fmla="*/ 621521 h 740098"/>
              <a:gd name="connsiteX209" fmla="*/ 240001 w 1147179"/>
              <a:gd name="connsiteY209" fmla="*/ 624072 h 740098"/>
              <a:gd name="connsiteX210" fmla="*/ 241149 w 1147179"/>
              <a:gd name="connsiteY210" fmla="*/ 626611 h 740098"/>
              <a:gd name="connsiteX211" fmla="*/ 242297 w 1147179"/>
              <a:gd name="connsiteY211" fmla="*/ 629133 h 740098"/>
              <a:gd name="connsiteX212" fmla="*/ 243445 w 1147179"/>
              <a:gd name="connsiteY212" fmla="*/ 631631 h 740098"/>
              <a:gd name="connsiteX213" fmla="*/ 244594 w 1147179"/>
              <a:gd name="connsiteY213" fmla="*/ 634111 h 740098"/>
              <a:gd name="connsiteX214" fmla="*/ 245742 w 1147179"/>
              <a:gd name="connsiteY214" fmla="*/ 636574 h 740098"/>
              <a:gd name="connsiteX215" fmla="*/ 246891 w 1147179"/>
              <a:gd name="connsiteY215" fmla="*/ 639013 h 740098"/>
              <a:gd name="connsiteX216" fmla="*/ 248039 w 1147179"/>
              <a:gd name="connsiteY216" fmla="*/ 641428 h 740098"/>
              <a:gd name="connsiteX217" fmla="*/ 249187 w 1147179"/>
              <a:gd name="connsiteY217" fmla="*/ 643826 h 740098"/>
              <a:gd name="connsiteX218" fmla="*/ 250335 w 1147179"/>
              <a:gd name="connsiteY218" fmla="*/ 646206 h 740098"/>
              <a:gd name="connsiteX219" fmla="*/ 251483 w 1147179"/>
              <a:gd name="connsiteY219" fmla="*/ 648562 h 740098"/>
              <a:gd name="connsiteX220" fmla="*/ 252632 w 1147179"/>
              <a:gd name="connsiteY220" fmla="*/ 650895 h 740098"/>
              <a:gd name="connsiteX221" fmla="*/ 253780 w 1147179"/>
              <a:gd name="connsiteY221" fmla="*/ 653204 h 740098"/>
              <a:gd name="connsiteX222" fmla="*/ 254929 w 1147179"/>
              <a:gd name="connsiteY222" fmla="*/ 655490 h 740098"/>
              <a:gd name="connsiteX223" fmla="*/ 256077 w 1147179"/>
              <a:gd name="connsiteY223" fmla="*/ 657751 h 740098"/>
              <a:gd name="connsiteX224" fmla="*/ 257225 w 1147179"/>
              <a:gd name="connsiteY224" fmla="*/ 659990 h 740098"/>
              <a:gd name="connsiteX225" fmla="*/ 258373 w 1147179"/>
              <a:gd name="connsiteY225" fmla="*/ 662204 h 740098"/>
              <a:gd name="connsiteX226" fmla="*/ 259522 w 1147179"/>
              <a:gd name="connsiteY226" fmla="*/ 664395 h 740098"/>
              <a:gd name="connsiteX227" fmla="*/ 260670 w 1147179"/>
              <a:gd name="connsiteY227" fmla="*/ 666563 h 740098"/>
              <a:gd name="connsiteX228" fmla="*/ 261819 w 1147179"/>
              <a:gd name="connsiteY228" fmla="*/ 668700 h 740098"/>
              <a:gd name="connsiteX229" fmla="*/ 262967 w 1147179"/>
              <a:gd name="connsiteY229" fmla="*/ 670815 h 740098"/>
              <a:gd name="connsiteX230" fmla="*/ 264115 w 1147179"/>
              <a:gd name="connsiteY230" fmla="*/ 672905 h 740098"/>
              <a:gd name="connsiteX231" fmla="*/ 265263 w 1147179"/>
              <a:gd name="connsiteY231" fmla="*/ 674966 h 740098"/>
              <a:gd name="connsiteX232" fmla="*/ 266412 w 1147179"/>
              <a:gd name="connsiteY232" fmla="*/ 677004 h 740098"/>
              <a:gd name="connsiteX233" fmla="*/ 267560 w 1147179"/>
              <a:gd name="connsiteY233" fmla="*/ 679011 h 740098"/>
              <a:gd name="connsiteX234" fmla="*/ 268709 w 1147179"/>
              <a:gd name="connsiteY234" fmla="*/ 680990 h 740098"/>
              <a:gd name="connsiteX235" fmla="*/ 269857 w 1147179"/>
              <a:gd name="connsiteY235" fmla="*/ 682945 h 740098"/>
              <a:gd name="connsiteX236" fmla="*/ 271005 w 1147179"/>
              <a:gd name="connsiteY236" fmla="*/ 684870 h 740098"/>
              <a:gd name="connsiteX237" fmla="*/ 272154 w 1147179"/>
              <a:gd name="connsiteY237" fmla="*/ 686766 h 740098"/>
              <a:gd name="connsiteX238" fmla="*/ 273302 w 1147179"/>
              <a:gd name="connsiteY238" fmla="*/ 688632 h 740098"/>
              <a:gd name="connsiteX239" fmla="*/ 274450 w 1147179"/>
              <a:gd name="connsiteY239" fmla="*/ 690468 h 740098"/>
              <a:gd name="connsiteX240" fmla="*/ 275598 w 1147179"/>
              <a:gd name="connsiteY240" fmla="*/ 692275 h 740098"/>
              <a:gd name="connsiteX241" fmla="*/ 276747 w 1147179"/>
              <a:gd name="connsiteY241" fmla="*/ 694059 h 740098"/>
              <a:gd name="connsiteX242" fmla="*/ 277895 w 1147179"/>
              <a:gd name="connsiteY242" fmla="*/ 695807 h 740098"/>
              <a:gd name="connsiteX243" fmla="*/ 279044 w 1147179"/>
              <a:gd name="connsiteY243" fmla="*/ 697525 h 740098"/>
              <a:gd name="connsiteX244" fmla="*/ 280192 w 1147179"/>
              <a:gd name="connsiteY244" fmla="*/ 699214 h 740098"/>
              <a:gd name="connsiteX245" fmla="*/ 281340 w 1147179"/>
              <a:gd name="connsiteY245" fmla="*/ 700874 h 740098"/>
              <a:gd name="connsiteX246" fmla="*/ 282488 w 1147179"/>
              <a:gd name="connsiteY246" fmla="*/ 702498 h 740098"/>
              <a:gd name="connsiteX247" fmla="*/ 283637 w 1147179"/>
              <a:gd name="connsiteY247" fmla="*/ 704092 h 740098"/>
              <a:gd name="connsiteX248" fmla="*/ 284785 w 1147179"/>
              <a:gd name="connsiteY248" fmla="*/ 705657 h 740098"/>
              <a:gd name="connsiteX249" fmla="*/ 285934 w 1147179"/>
              <a:gd name="connsiteY249" fmla="*/ 707187 h 740098"/>
              <a:gd name="connsiteX250" fmla="*/ 287082 w 1147179"/>
              <a:gd name="connsiteY250" fmla="*/ 708687 h 740098"/>
              <a:gd name="connsiteX251" fmla="*/ 288230 w 1147179"/>
              <a:gd name="connsiteY251" fmla="*/ 710158 h 740098"/>
              <a:gd name="connsiteX252" fmla="*/ 289378 w 1147179"/>
              <a:gd name="connsiteY252" fmla="*/ 711587 h 740098"/>
              <a:gd name="connsiteX253" fmla="*/ 290527 w 1147179"/>
              <a:gd name="connsiteY253" fmla="*/ 712992 h 740098"/>
              <a:gd name="connsiteX254" fmla="*/ 291675 w 1147179"/>
              <a:gd name="connsiteY254" fmla="*/ 714356 h 740098"/>
              <a:gd name="connsiteX255" fmla="*/ 292824 w 1147179"/>
              <a:gd name="connsiteY255" fmla="*/ 715691 h 740098"/>
              <a:gd name="connsiteX256" fmla="*/ 293972 w 1147179"/>
              <a:gd name="connsiteY256" fmla="*/ 716996 h 740098"/>
              <a:gd name="connsiteX257" fmla="*/ 295120 w 1147179"/>
              <a:gd name="connsiteY257" fmla="*/ 718260 h 740098"/>
              <a:gd name="connsiteX258" fmla="*/ 296268 w 1147179"/>
              <a:gd name="connsiteY258" fmla="*/ 719494 h 740098"/>
              <a:gd name="connsiteX259" fmla="*/ 297417 w 1147179"/>
              <a:gd name="connsiteY259" fmla="*/ 720693 h 740098"/>
              <a:gd name="connsiteX260" fmla="*/ 298565 w 1147179"/>
              <a:gd name="connsiteY260" fmla="*/ 721862 h 740098"/>
              <a:gd name="connsiteX261" fmla="*/ 299713 w 1147179"/>
              <a:gd name="connsiteY261" fmla="*/ 722990 h 740098"/>
              <a:gd name="connsiteX262" fmla="*/ 300862 w 1147179"/>
              <a:gd name="connsiteY262" fmla="*/ 724083 h 740098"/>
              <a:gd name="connsiteX263" fmla="*/ 302010 w 1147179"/>
              <a:gd name="connsiteY263" fmla="*/ 725146 h 740098"/>
              <a:gd name="connsiteX264" fmla="*/ 303158 w 1147179"/>
              <a:gd name="connsiteY264" fmla="*/ 726173 h 740098"/>
              <a:gd name="connsiteX265" fmla="*/ 304306 w 1147179"/>
              <a:gd name="connsiteY265" fmla="*/ 727160 h 740098"/>
              <a:gd name="connsiteX266" fmla="*/ 305455 w 1147179"/>
              <a:gd name="connsiteY266" fmla="*/ 728116 h 740098"/>
              <a:gd name="connsiteX267" fmla="*/ 306603 w 1147179"/>
              <a:gd name="connsiteY267" fmla="*/ 729032 h 740098"/>
              <a:gd name="connsiteX268" fmla="*/ 307752 w 1147179"/>
              <a:gd name="connsiteY268" fmla="*/ 729918 h 740098"/>
              <a:gd name="connsiteX269" fmla="*/ 308900 w 1147179"/>
              <a:gd name="connsiteY269" fmla="*/ 730762 h 740098"/>
              <a:gd name="connsiteX270" fmla="*/ 310048 w 1147179"/>
              <a:gd name="connsiteY270" fmla="*/ 731577 h 740098"/>
              <a:gd name="connsiteX271" fmla="*/ 311197 w 1147179"/>
              <a:gd name="connsiteY271" fmla="*/ 732351 h 740098"/>
              <a:gd name="connsiteX272" fmla="*/ 312345 w 1147179"/>
              <a:gd name="connsiteY272" fmla="*/ 733089 h 740098"/>
              <a:gd name="connsiteX273" fmla="*/ 313493 w 1147179"/>
              <a:gd name="connsiteY273" fmla="*/ 733792 h 740098"/>
              <a:gd name="connsiteX274" fmla="*/ 314642 w 1147179"/>
              <a:gd name="connsiteY274" fmla="*/ 734459 h 740098"/>
              <a:gd name="connsiteX275" fmla="*/ 315790 w 1147179"/>
              <a:gd name="connsiteY275" fmla="*/ 735085 h 740098"/>
              <a:gd name="connsiteX276" fmla="*/ 316938 w 1147179"/>
              <a:gd name="connsiteY276" fmla="*/ 735676 h 740098"/>
              <a:gd name="connsiteX277" fmla="*/ 318087 w 1147179"/>
              <a:gd name="connsiteY277" fmla="*/ 736237 h 740098"/>
              <a:gd name="connsiteX278" fmla="*/ 319235 w 1147179"/>
              <a:gd name="connsiteY278" fmla="*/ 736750 h 740098"/>
              <a:gd name="connsiteX279" fmla="*/ 320383 w 1147179"/>
              <a:gd name="connsiteY279" fmla="*/ 737235 h 740098"/>
              <a:gd name="connsiteX280" fmla="*/ 321532 w 1147179"/>
              <a:gd name="connsiteY280" fmla="*/ 737678 h 740098"/>
              <a:gd name="connsiteX281" fmla="*/ 322680 w 1147179"/>
              <a:gd name="connsiteY281" fmla="*/ 738085 h 740098"/>
              <a:gd name="connsiteX282" fmla="*/ 323829 w 1147179"/>
              <a:gd name="connsiteY282" fmla="*/ 738457 h 740098"/>
              <a:gd name="connsiteX283" fmla="*/ 324977 w 1147179"/>
              <a:gd name="connsiteY283" fmla="*/ 738788 h 740098"/>
              <a:gd name="connsiteX284" fmla="*/ 326125 w 1147179"/>
              <a:gd name="connsiteY284" fmla="*/ 739083 h 740098"/>
              <a:gd name="connsiteX285" fmla="*/ 327273 w 1147179"/>
              <a:gd name="connsiteY285" fmla="*/ 739343 h 740098"/>
              <a:gd name="connsiteX286" fmla="*/ 328421 w 1147179"/>
              <a:gd name="connsiteY286" fmla="*/ 739561 h 740098"/>
              <a:gd name="connsiteX287" fmla="*/ 329570 w 1147179"/>
              <a:gd name="connsiteY287" fmla="*/ 739744 h 740098"/>
              <a:gd name="connsiteX288" fmla="*/ 330718 w 1147179"/>
              <a:gd name="connsiteY288" fmla="*/ 739892 h 740098"/>
              <a:gd name="connsiteX289" fmla="*/ 331867 w 1147179"/>
              <a:gd name="connsiteY289" fmla="*/ 739998 h 740098"/>
              <a:gd name="connsiteX290" fmla="*/ 333015 w 1147179"/>
              <a:gd name="connsiteY290" fmla="*/ 740069 h 740098"/>
              <a:gd name="connsiteX291" fmla="*/ 334163 w 1147179"/>
              <a:gd name="connsiteY291" fmla="*/ 740099 h 740098"/>
              <a:gd name="connsiteX292" fmla="*/ 335311 w 1147179"/>
              <a:gd name="connsiteY292" fmla="*/ 740099 h 740098"/>
              <a:gd name="connsiteX293" fmla="*/ 336460 w 1147179"/>
              <a:gd name="connsiteY293" fmla="*/ 740052 h 740098"/>
              <a:gd name="connsiteX294" fmla="*/ 337608 w 1147179"/>
              <a:gd name="connsiteY294" fmla="*/ 739975 h 740098"/>
              <a:gd name="connsiteX295" fmla="*/ 338757 w 1147179"/>
              <a:gd name="connsiteY295" fmla="*/ 739857 h 740098"/>
              <a:gd name="connsiteX296" fmla="*/ 339905 w 1147179"/>
              <a:gd name="connsiteY296" fmla="*/ 739703 h 740098"/>
              <a:gd name="connsiteX297" fmla="*/ 341053 w 1147179"/>
              <a:gd name="connsiteY297" fmla="*/ 739508 h 740098"/>
              <a:gd name="connsiteX298" fmla="*/ 342201 w 1147179"/>
              <a:gd name="connsiteY298" fmla="*/ 739278 h 740098"/>
              <a:gd name="connsiteX299" fmla="*/ 343350 w 1147179"/>
              <a:gd name="connsiteY299" fmla="*/ 739012 h 740098"/>
              <a:gd name="connsiteX300" fmla="*/ 344498 w 1147179"/>
              <a:gd name="connsiteY300" fmla="*/ 738705 h 740098"/>
              <a:gd name="connsiteX301" fmla="*/ 345647 w 1147179"/>
              <a:gd name="connsiteY301" fmla="*/ 738368 h 740098"/>
              <a:gd name="connsiteX302" fmla="*/ 346795 w 1147179"/>
              <a:gd name="connsiteY302" fmla="*/ 737985 h 740098"/>
              <a:gd name="connsiteX303" fmla="*/ 347943 w 1147179"/>
              <a:gd name="connsiteY303" fmla="*/ 737571 h 740098"/>
              <a:gd name="connsiteX304" fmla="*/ 349091 w 1147179"/>
              <a:gd name="connsiteY304" fmla="*/ 737117 h 740098"/>
              <a:gd name="connsiteX305" fmla="*/ 350240 w 1147179"/>
              <a:gd name="connsiteY305" fmla="*/ 736626 h 740098"/>
              <a:gd name="connsiteX306" fmla="*/ 351388 w 1147179"/>
              <a:gd name="connsiteY306" fmla="*/ 736101 h 740098"/>
              <a:gd name="connsiteX307" fmla="*/ 352536 w 1147179"/>
              <a:gd name="connsiteY307" fmla="*/ 735534 h 740098"/>
              <a:gd name="connsiteX308" fmla="*/ 353685 w 1147179"/>
              <a:gd name="connsiteY308" fmla="*/ 734931 h 740098"/>
              <a:gd name="connsiteX309" fmla="*/ 354833 w 1147179"/>
              <a:gd name="connsiteY309" fmla="*/ 734294 h 740098"/>
              <a:gd name="connsiteX310" fmla="*/ 355981 w 1147179"/>
              <a:gd name="connsiteY310" fmla="*/ 733620 h 740098"/>
              <a:gd name="connsiteX311" fmla="*/ 357130 w 1147179"/>
              <a:gd name="connsiteY311" fmla="*/ 732906 h 740098"/>
              <a:gd name="connsiteX312" fmla="*/ 358278 w 1147179"/>
              <a:gd name="connsiteY312" fmla="*/ 732162 h 740098"/>
              <a:gd name="connsiteX313" fmla="*/ 359426 w 1147179"/>
              <a:gd name="connsiteY313" fmla="*/ 731376 h 740098"/>
              <a:gd name="connsiteX314" fmla="*/ 360575 w 1147179"/>
              <a:gd name="connsiteY314" fmla="*/ 730555 h 740098"/>
              <a:gd name="connsiteX315" fmla="*/ 361723 w 1147179"/>
              <a:gd name="connsiteY315" fmla="*/ 729699 h 740098"/>
              <a:gd name="connsiteX316" fmla="*/ 362872 w 1147179"/>
              <a:gd name="connsiteY316" fmla="*/ 728807 h 740098"/>
              <a:gd name="connsiteX317" fmla="*/ 364020 w 1147179"/>
              <a:gd name="connsiteY317" fmla="*/ 727880 h 740098"/>
              <a:gd name="connsiteX318" fmla="*/ 365168 w 1147179"/>
              <a:gd name="connsiteY318" fmla="*/ 726918 h 740098"/>
              <a:gd name="connsiteX319" fmla="*/ 366316 w 1147179"/>
              <a:gd name="connsiteY319" fmla="*/ 725920 h 740098"/>
              <a:gd name="connsiteX320" fmla="*/ 367465 w 1147179"/>
              <a:gd name="connsiteY320" fmla="*/ 724886 h 740098"/>
              <a:gd name="connsiteX321" fmla="*/ 368613 w 1147179"/>
              <a:gd name="connsiteY321" fmla="*/ 723817 h 740098"/>
              <a:gd name="connsiteX322" fmla="*/ 369762 w 1147179"/>
              <a:gd name="connsiteY322" fmla="*/ 722713 h 740098"/>
              <a:gd name="connsiteX323" fmla="*/ 370910 w 1147179"/>
              <a:gd name="connsiteY323" fmla="*/ 721573 h 740098"/>
              <a:gd name="connsiteX324" fmla="*/ 372058 w 1147179"/>
              <a:gd name="connsiteY324" fmla="*/ 720398 h 740098"/>
              <a:gd name="connsiteX325" fmla="*/ 373206 w 1147179"/>
              <a:gd name="connsiteY325" fmla="*/ 719193 h 740098"/>
              <a:gd name="connsiteX326" fmla="*/ 374355 w 1147179"/>
              <a:gd name="connsiteY326" fmla="*/ 717947 h 740098"/>
              <a:gd name="connsiteX327" fmla="*/ 375503 w 1147179"/>
              <a:gd name="connsiteY327" fmla="*/ 716671 h 740098"/>
              <a:gd name="connsiteX328" fmla="*/ 376651 w 1147179"/>
              <a:gd name="connsiteY328" fmla="*/ 715360 h 740098"/>
              <a:gd name="connsiteX329" fmla="*/ 377800 w 1147179"/>
              <a:gd name="connsiteY329" fmla="*/ 714020 h 740098"/>
              <a:gd name="connsiteX330" fmla="*/ 378948 w 1147179"/>
              <a:gd name="connsiteY330" fmla="*/ 712644 h 740098"/>
              <a:gd name="connsiteX331" fmla="*/ 380096 w 1147179"/>
              <a:gd name="connsiteY331" fmla="*/ 711232 h 740098"/>
              <a:gd name="connsiteX332" fmla="*/ 381244 w 1147179"/>
              <a:gd name="connsiteY332" fmla="*/ 709791 h 740098"/>
              <a:gd name="connsiteX333" fmla="*/ 382393 w 1147179"/>
              <a:gd name="connsiteY333" fmla="*/ 708315 h 740098"/>
              <a:gd name="connsiteX334" fmla="*/ 383540 w 1147179"/>
              <a:gd name="connsiteY334" fmla="*/ 706809 h 740098"/>
              <a:gd name="connsiteX335" fmla="*/ 384691 w 1147179"/>
              <a:gd name="connsiteY335" fmla="*/ 705268 h 740098"/>
              <a:gd name="connsiteX336" fmla="*/ 385837 w 1147179"/>
              <a:gd name="connsiteY336" fmla="*/ 703697 h 740098"/>
              <a:gd name="connsiteX337" fmla="*/ 386989 w 1147179"/>
              <a:gd name="connsiteY337" fmla="*/ 702096 h 740098"/>
              <a:gd name="connsiteX338" fmla="*/ 388134 w 1147179"/>
              <a:gd name="connsiteY338" fmla="*/ 700461 h 740098"/>
              <a:gd name="connsiteX339" fmla="*/ 389280 w 1147179"/>
              <a:gd name="connsiteY339" fmla="*/ 698795 h 740098"/>
              <a:gd name="connsiteX340" fmla="*/ 390432 w 1147179"/>
              <a:gd name="connsiteY340" fmla="*/ 697100 h 740098"/>
              <a:gd name="connsiteX341" fmla="*/ 391577 w 1147179"/>
              <a:gd name="connsiteY341" fmla="*/ 695370 h 740098"/>
              <a:gd name="connsiteX342" fmla="*/ 392729 w 1147179"/>
              <a:gd name="connsiteY342" fmla="*/ 693616 h 740098"/>
              <a:gd name="connsiteX343" fmla="*/ 393875 w 1147179"/>
              <a:gd name="connsiteY343" fmla="*/ 691827 h 740098"/>
              <a:gd name="connsiteX344" fmla="*/ 395026 w 1147179"/>
              <a:gd name="connsiteY344" fmla="*/ 690014 h 740098"/>
              <a:gd name="connsiteX345" fmla="*/ 396172 w 1147179"/>
              <a:gd name="connsiteY345" fmla="*/ 688165 h 740098"/>
              <a:gd name="connsiteX346" fmla="*/ 397324 w 1147179"/>
              <a:gd name="connsiteY346" fmla="*/ 686293 h 740098"/>
              <a:gd name="connsiteX347" fmla="*/ 398469 w 1147179"/>
              <a:gd name="connsiteY347" fmla="*/ 684386 h 740098"/>
              <a:gd name="connsiteX348" fmla="*/ 399621 w 1147179"/>
              <a:gd name="connsiteY348" fmla="*/ 682454 h 740098"/>
              <a:gd name="connsiteX349" fmla="*/ 400766 w 1147179"/>
              <a:gd name="connsiteY349" fmla="*/ 680500 h 740098"/>
              <a:gd name="connsiteX350" fmla="*/ 401912 w 1147179"/>
              <a:gd name="connsiteY350" fmla="*/ 678510 h 740098"/>
              <a:gd name="connsiteX351" fmla="*/ 403064 w 1147179"/>
              <a:gd name="connsiteY351" fmla="*/ 676496 h 740098"/>
              <a:gd name="connsiteX352" fmla="*/ 404209 w 1147179"/>
              <a:gd name="connsiteY352" fmla="*/ 674452 h 740098"/>
              <a:gd name="connsiteX353" fmla="*/ 405361 w 1147179"/>
              <a:gd name="connsiteY353" fmla="*/ 672385 h 740098"/>
              <a:gd name="connsiteX354" fmla="*/ 406507 w 1147179"/>
              <a:gd name="connsiteY354" fmla="*/ 670289 h 740098"/>
              <a:gd name="connsiteX355" fmla="*/ 407658 w 1147179"/>
              <a:gd name="connsiteY355" fmla="*/ 668169 h 740098"/>
              <a:gd name="connsiteX356" fmla="*/ 408804 w 1147179"/>
              <a:gd name="connsiteY356" fmla="*/ 666025 h 740098"/>
              <a:gd name="connsiteX357" fmla="*/ 409956 w 1147179"/>
              <a:gd name="connsiteY357" fmla="*/ 663852 h 740098"/>
              <a:gd name="connsiteX358" fmla="*/ 411101 w 1147179"/>
              <a:gd name="connsiteY358" fmla="*/ 661655 h 740098"/>
              <a:gd name="connsiteX359" fmla="*/ 412247 w 1147179"/>
              <a:gd name="connsiteY359" fmla="*/ 659434 h 740098"/>
              <a:gd name="connsiteX360" fmla="*/ 413399 w 1147179"/>
              <a:gd name="connsiteY360" fmla="*/ 657190 h 740098"/>
              <a:gd name="connsiteX361" fmla="*/ 414544 w 1147179"/>
              <a:gd name="connsiteY361" fmla="*/ 654917 h 740098"/>
              <a:gd name="connsiteX362" fmla="*/ 415696 w 1147179"/>
              <a:gd name="connsiteY362" fmla="*/ 652625 h 740098"/>
              <a:gd name="connsiteX363" fmla="*/ 416842 w 1147179"/>
              <a:gd name="connsiteY363" fmla="*/ 650310 h 740098"/>
              <a:gd name="connsiteX364" fmla="*/ 417993 w 1147179"/>
              <a:gd name="connsiteY364" fmla="*/ 647972 h 740098"/>
              <a:gd name="connsiteX365" fmla="*/ 419139 w 1147179"/>
              <a:gd name="connsiteY365" fmla="*/ 645615 h 740098"/>
              <a:gd name="connsiteX366" fmla="*/ 420290 w 1147179"/>
              <a:gd name="connsiteY366" fmla="*/ 643230 h 740098"/>
              <a:gd name="connsiteX367" fmla="*/ 421436 w 1147179"/>
              <a:gd name="connsiteY367" fmla="*/ 640826 h 740098"/>
              <a:gd name="connsiteX368" fmla="*/ 422582 w 1147179"/>
              <a:gd name="connsiteY368" fmla="*/ 638405 h 740098"/>
              <a:gd name="connsiteX369" fmla="*/ 423733 w 1147179"/>
              <a:gd name="connsiteY369" fmla="*/ 635960 h 740098"/>
              <a:gd name="connsiteX370" fmla="*/ 424879 w 1147179"/>
              <a:gd name="connsiteY370" fmla="*/ 633491 h 740098"/>
              <a:gd name="connsiteX371" fmla="*/ 426031 w 1147179"/>
              <a:gd name="connsiteY371" fmla="*/ 631005 h 740098"/>
              <a:gd name="connsiteX372" fmla="*/ 427176 w 1147179"/>
              <a:gd name="connsiteY372" fmla="*/ 628501 h 740098"/>
              <a:gd name="connsiteX373" fmla="*/ 428328 w 1147179"/>
              <a:gd name="connsiteY373" fmla="*/ 625979 h 740098"/>
              <a:gd name="connsiteX374" fmla="*/ 429474 w 1147179"/>
              <a:gd name="connsiteY374" fmla="*/ 623440 h 740098"/>
              <a:gd name="connsiteX375" fmla="*/ 430625 w 1147179"/>
              <a:gd name="connsiteY375" fmla="*/ 620877 h 740098"/>
              <a:gd name="connsiteX376" fmla="*/ 431771 w 1147179"/>
              <a:gd name="connsiteY376" fmla="*/ 618302 h 740098"/>
              <a:gd name="connsiteX377" fmla="*/ 432916 w 1147179"/>
              <a:gd name="connsiteY377" fmla="*/ 615704 h 740098"/>
              <a:gd name="connsiteX378" fmla="*/ 434068 w 1147179"/>
              <a:gd name="connsiteY378" fmla="*/ 613093 h 740098"/>
              <a:gd name="connsiteX379" fmla="*/ 435214 w 1147179"/>
              <a:gd name="connsiteY379" fmla="*/ 610465 h 740098"/>
              <a:gd name="connsiteX380" fmla="*/ 436365 w 1147179"/>
              <a:gd name="connsiteY380" fmla="*/ 607820 h 740098"/>
              <a:gd name="connsiteX381" fmla="*/ 437511 w 1147179"/>
              <a:gd name="connsiteY381" fmla="*/ 605156 h 740098"/>
              <a:gd name="connsiteX382" fmla="*/ 438663 w 1147179"/>
              <a:gd name="connsiteY382" fmla="*/ 602481 h 740098"/>
              <a:gd name="connsiteX383" fmla="*/ 439808 w 1147179"/>
              <a:gd name="connsiteY383" fmla="*/ 599794 h 740098"/>
              <a:gd name="connsiteX384" fmla="*/ 440960 w 1147179"/>
              <a:gd name="connsiteY384" fmla="*/ 597089 h 740098"/>
              <a:gd name="connsiteX385" fmla="*/ 442106 w 1147179"/>
              <a:gd name="connsiteY385" fmla="*/ 594367 h 740098"/>
              <a:gd name="connsiteX386" fmla="*/ 443257 w 1147179"/>
              <a:gd name="connsiteY386" fmla="*/ 591638 h 740098"/>
              <a:gd name="connsiteX387" fmla="*/ 444403 w 1147179"/>
              <a:gd name="connsiteY387" fmla="*/ 588892 h 740098"/>
              <a:gd name="connsiteX388" fmla="*/ 445549 w 1147179"/>
              <a:gd name="connsiteY388" fmla="*/ 586134 h 740098"/>
              <a:gd name="connsiteX389" fmla="*/ 446700 w 1147179"/>
              <a:gd name="connsiteY389" fmla="*/ 583365 h 740098"/>
              <a:gd name="connsiteX390" fmla="*/ 447846 w 1147179"/>
              <a:gd name="connsiteY390" fmla="*/ 580583 h 740098"/>
              <a:gd name="connsiteX391" fmla="*/ 448997 w 1147179"/>
              <a:gd name="connsiteY391" fmla="*/ 577790 h 740098"/>
              <a:gd name="connsiteX392" fmla="*/ 450143 w 1147179"/>
              <a:gd name="connsiteY392" fmla="*/ 574985 h 740098"/>
              <a:gd name="connsiteX393" fmla="*/ 451295 w 1147179"/>
              <a:gd name="connsiteY393" fmla="*/ 572174 h 740098"/>
              <a:gd name="connsiteX394" fmla="*/ 452440 w 1147179"/>
              <a:gd name="connsiteY394" fmla="*/ 569345 h 740098"/>
              <a:gd name="connsiteX395" fmla="*/ 453592 w 1147179"/>
              <a:gd name="connsiteY395" fmla="*/ 566516 h 740098"/>
              <a:gd name="connsiteX396" fmla="*/ 454738 w 1147179"/>
              <a:gd name="connsiteY396" fmla="*/ 563670 h 740098"/>
              <a:gd name="connsiteX397" fmla="*/ 455883 w 1147179"/>
              <a:gd name="connsiteY397" fmla="*/ 560817 h 740098"/>
              <a:gd name="connsiteX398" fmla="*/ 457035 w 1147179"/>
              <a:gd name="connsiteY398" fmla="*/ 557959 h 740098"/>
              <a:gd name="connsiteX399" fmla="*/ 458181 w 1147179"/>
              <a:gd name="connsiteY399" fmla="*/ 555089 h 740098"/>
              <a:gd name="connsiteX400" fmla="*/ 459332 w 1147179"/>
              <a:gd name="connsiteY400" fmla="*/ 552213 h 740098"/>
              <a:gd name="connsiteX401" fmla="*/ 460478 w 1147179"/>
              <a:gd name="connsiteY401" fmla="*/ 549331 h 740098"/>
              <a:gd name="connsiteX402" fmla="*/ 461629 w 1147179"/>
              <a:gd name="connsiteY402" fmla="*/ 546443 h 740098"/>
              <a:gd name="connsiteX403" fmla="*/ 462775 w 1147179"/>
              <a:gd name="connsiteY403" fmla="*/ 543543 h 740098"/>
              <a:gd name="connsiteX404" fmla="*/ 463927 w 1147179"/>
              <a:gd name="connsiteY404" fmla="*/ 540644 h 740098"/>
              <a:gd name="connsiteX405" fmla="*/ 465072 w 1147179"/>
              <a:gd name="connsiteY405" fmla="*/ 537735 h 740098"/>
              <a:gd name="connsiteX406" fmla="*/ 466218 w 1147179"/>
              <a:gd name="connsiteY406" fmla="*/ 534822 h 740098"/>
              <a:gd name="connsiteX407" fmla="*/ 467370 w 1147179"/>
              <a:gd name="connsiteY407" fmla="*/ 531905 h 740098"/>
              <a:gd name="connsiteX408" fmla="*/ 468515 w 1147179"/>
              <a:gd name="connsiteY408" fmla="*/ 528983 h 740098"/>
              <a:gd name="connsiteX409" fmla="*/ 469667 w 1147179"/>
              <a:gd name="connsiteY409" fmla="*/ 526058 h 740098"/>
              <a:gd name="connsiteX410" fmla="*/ 470813 w 1147179"/>
              <a:gd name="connsiteY410" fmla="*/ 523128 h 740098"/>
              <a:gd name="connsiteX411" fmla="*/ 471964 w 1147179"/>
              <a:gd name="connsiteY411" fmla="*/ 520196 h 740098"/>
              <a:gd name="connsiteX412" fmla="*/ 473110 w 1147179"/>
              <a:gd name="connsiteY412" fmla="*/ 517261 h 740098"/>
              <a:gd name="connsiteX413" fmla="*/ 474261 w 1147179"/>
              <a:gd name="connsiteY413" fmla="*/ 514324 h 740098"/>
              <a:gd name="connsiteX414" fmla="*/ 475407 w 1147179"/>
              <a:gd name="connsiteY414" fmla="*/ 511385 h 740098"/>
              <a:gd name="connsiteX415" fmla="*/ 476559 w 1147179"/>
              <a:gd name="connsiteY415" fmla="*/ 508444 h 740098"/>
              <a:gd name="connsiteX416" fmla="*/ 477704 w 1147179"/>
              <a:gd name="connsiteY416" fmla="*/ 505503 h 740098"/>
              <a:gd name="connsiteX417" fmla="*/ 478850 w 1147179"/>
              <a:gd name="connsiteY417" fmla="*/ 502560 h 740098"/>
              <a:gd name="connsiteX418" fmla="*/ 480002 w 1147179"/>
              <a:gd name="connsiteY418" fmla="*/ 499616 h 740098"/>
              <a:gd name="connsiteX419" fmla="*/ 481147 w 1147179"/>
              <a:gd name="connsiteY419" fmla="*/ 496672 h 740098"/>
              <a:gd name="connsiteX420" fmla="*/ 482299 w 1147179"/>
              <a:gd name="connsiteY420" fmla="*/ 493730 h 740098"/>
              <a:gd name="connsiteX421" fmla="*/ 483445 w 1147179"/>
              <a:gd name="connsiteY421" fmla="*/ 490787 h 740098"/>
              <a:gd name="connsiteX422" fmla="*/ 484596 w 1147179"/>
              <a:gd name="connsiteY422" fmla="*/ 487845 h 740098"/>
              <a:gd name="connsiteX423" fmla="*/ 485742 w 1147179"/>
              <a:gd name="connsiteY423" fmla="*/ 484905 h 740098"/>
              <a:gd name="connsiteX424" fmla="*/ 486894 w 1147179"/>
              <a:gd name="connsiteY424" fmla="*/ 481966 h 740098"/>
              <a:gd name="connsiteX425" fmla="*/ 488039 w 1147179"/>
              <a:gd name="connsiteY425" fmla="*/ 479029 h 740098"/>
              <a:gd name="connsiteX426" fmla="*/ 489185 w 1147179"/>
              <a:gd name="connsiteY426" fmla="*/ 476095 h 740098"/>
              <a:gd name="connsiteX427" fmla="*/ 490336 w 1147179"/>
              <a:gd name="connsiteY427" fmla="*/ 473162 h 740098"/>
              <a:gd name="connsiteX428" fmla="*/ 491482 w 1147179"/>
              <a:gd name="connsiteY428" fmla="*/ 470233 h 740098"/>
              <a:gd name="connsiteX429" fmla="*/ 492634 w 1147179"/>
              <a:gd name="connsiteY429" fmla="*/ 467308 h 740098"/>
              <a:gd name="connsiteX430" fmla="*/ 493779 w 1147179"/>
              <a:gd name="connsiteY430" fmla="*/ 464385 h 740098"/>
              <a:gd name="connsiteX431" fmla="*/ 494931 w 1147179"/>
              <a:gd name="connsiteY431" fmla="*/ 461466 h 740098"/>
              <a:gd name="connsiteX432" fmla="*/ 496077 w 1147179"/>
              <a:gd name="connsiteY432" fmla="*/ 458553 h 740098"/>
              <a:gd name="connsiteX433" fmla="*/ 497228 w 1147179"/>
              <a:gd name="connsiteY433" fmla="*/ 455642 h 740098"/>
              <a:gd name="connsiteX434" fmla="*/ 498374 w 1147179"/>
              <a:gd name="connsiteY434" fmla="*/ 452737 h 740098"/>
              <a:gd name="connsiteX435" fmla="*/ 499520 w 1147179"/>
              <a:gd name="connsiteY435" fmla="*/ 449838 h 740098"/>
              <a:gd name="connsiteX436" fmla="*/ 500671 w 1147179"/>
              <a:gd name="connsiteY436" fmla="*/ 446943 h 740098"/>
              <a:gd name="connsiteX437" fmla="*/ 501817 w 1147179"/>
              <a:gd name="connsiteY437" fmla="*/ 444054 h 740098"/>
              <a:gd name="connsiteX438" fmla="*/ 502969 w 1147179"/>
              <a:gd name="connsiteY438" fmla="*/ 441171 h 740098"/>
              <a:gd name="connsiteX439" fmla="*/ 504114 w 1147179"/>
              <a:gd name="connsiteY439" fmla="*/ 438293 h 740098"/>
              <a:gd name="connsiteX440" fmla="*/ 505266 w 1147179"/>
              <a:gd name="connsiteY440" fmla="*/ 435423 h 740098"/>
              <a:gd name="connsiteX441" fmla="*/ 506411 w 1147179"/>
              <a:gd name="connsiteY441" fmla="*/ 432559 h 740098"/>
              <a:gd name="connsiteX442" fmla="*/ 507563 w 1147179"/>
              <a:gd name="connsiteY442" fmla="*/ 429701 h 740098"/>
              <a:gd name="connsiteX443" fmla="*/ 508709 w 1147179"/>
              <a:gd name="connsiteY443" fmla="*/ 426852 h 740098"/>
              <a:gd name="connsiteX444" fmla="*/ 509854 w 1147179"/>
              <a:gd name="connsiteY444" fmla="*/ 424009 h 740098"/>
              <a:gd name="connsiteX445" fmla="*/ 511006 w 1147179"/>
              <a:gd name="connsiteY445" fmla="*/ 421174 h 740098"/>
              <a:gd name="connsiteX446" fmla="*/ 512152 w 1147179"/>
              <a:gd name="connsiteY446" fmla="*/ 418347 h 740098"/>
              <a:gd name="connsiteX447" fmla="*/ 513303 w 1147179"/>
              <a:gd name="connsiteY447" fmla="*/ 415529 h 740098"/>
              <a:gd name="connsiteX448" fmla="*/ 514449 w 1147179"/>
              <a:gd name="connsiteY448" fmla="*/ 412718 h 740098"/>
              <a:gd name="connsiteX449" fmla="*/ 515601 w 1147179"/>
              <a:gd name="connsiteY449" fmla="*/ 409917 h 740098"/>
              <a:gd name="connsiteX450" fmla="*/ 516746 w 1147179"/>
              <a:gd name="connsiteY450" fmla="*/ 407123 h 740098"/>
              <a:gd name="connsiteX451" fmla="*/ 517898 w 1147179"/>
              <a:gd name="connsiteY451" fmla="*/ 404339 h 740098"/>
              <a:gd name="connsiteX452" fmla="*/ 519043 w 1147179"/>
              <a:gd name="connsiteY452" fmla="*/ 401564 h 740098"/>
              <a:gd name="connsiteX453" fmla="*/ 520195 w 1147179"/>
              <a:gd name="connsiteY453" fmla="*/ 398799 h 740098"/>
              <a:gd name="connsiteX454" fmla="*/ 521341 w 1147179"/>
              <a:gd name="connsiteY454" fmla="*/ 396043 h 740098"/>
              <a:gd name="connsiteX455" fmla="*/ 522486 w 1147179"/>
              <a:gd name="connsiteY455" fmla="*/ 393296 h 740098"/>
              <a:gd name="connsiteX456" fmla="*/ 523638 w 1147179"/>
              <a:gd name="connsiteY456" fmla="*/ 390560 h 740098"/>
              <a:gd name="connsiteX457" fmla="*/ 524784 w 1147179"/>
              <a:gd name="connsiteY457" fmla="*/ 387834 h 740098"/>
              <a:gd name="connsiteX458" fmla="*/ 525935 w 1147179"/>
              <a:gd name="connsiteY458" fmla="*/ 385118 h 740098"/>
              <a:gd name="connsiteX459" fmla="*/ 527081 w 1147179"/>
              <a:gd name="connsiteY459" fmla="*/ 382413 h 740098"/>
              <a:gd name="connsiteX460" fmla="*/ 528233 w 1147179"/>
              <a:gd name="connsiteY460" fmla="*/ 379718 h 740098"/>
              <a:gd name="connsiteX461" fmla="*/ 529378 w 1147179"/>
              <a:gd name="connsiteY461" fmla="*/ 377035 h 740098"/>
              <a:gd name="connsiteX462" fmla="*/ 530530 w 1147179"/>
              <a:gd name="connsiteY462" fmla="*/ 374362 h 740098"/>
              <a:gd name="connsiteX463" fmla="*/ 531676 w 1147179"/>
              <a:gd name="connsiteY463" fmla="*/ 371700 h 740098"/>
              <a:gd name="connsiteX464" fmla="*/ 532821 w 1147179"/>
              <a:gd name="connsiteY464" fmla="*/ 369049 h 740098"/>
              <a:gd name="connsiteX465" fmla="*/ 533973 w 1147179"/>
              <a:gd name="connsiteY465" fmla="*/ 366410 h 740098"/>
              <a:gd name="connsiteX466" fmla="*/ 535118 w 1147179"/>
              <a:gd name="connsiteY466" fmla="*/ 363783 h 740098"/>
              <a:gd name="connsiteX467" fmla="*/ 536270 w 1147179"/>
              <a:gd name="connsiteY467" fmla="*/ 361167 h 740098"/>
              <a:gd name="connsiteX468" fmla="*/ 537416 w 1147179"/>
              <a:gd name="connsiteY468" fmla="*/ 358563 h 740098"/>
              <a:gd name="connsiteX469" fmla="*/ 538567 w 1147179"/>
              <a:gd name="connsiteY469" fmla="*/ 355970 h 740098"/>
              <a:gd name="connsiteX470" fmla="*/ 539713 w 1147179"/>
              <a:gd name="connsiteY470" fmla="*/ 353390 h 740098"/>
              <a:gd name="connsiteX471" fmla="*/ 540865 w 1147179"/>
              <a:gd name="connsiteY471" fmla="*/ 350822 h 740098"/>
              <a:gd name="connsiteX472" fmla="*/ 542010 w 1147179"/>
              <a:gd name="connsiteY472" fmla="*/ 348266 h 740098"/>
              <a:gd name="connsiteX473" fmla="*/ 543156 w 1147179"/>
              <a:gd name="connsiteY473" fmla="*/ 345723 h 740098"/>
              <a:gd name="connsiteX474" fmla="*/ 544308 w 1147179"/>
              <a:gd name="connsiteY474" fmla="*/ 343192 h 740098"/>
              <a:gd name="connsiteX475" fmla="*/ 545453 w 1147179"/>
              <a:gd name="connsiteY475" fmla="*/ 340674 h 740098"/>
              <a:gd name="connsiteX476" fmla="*/ 546605 w 1147179"/>
              <a:gd name="connsiteY476" fmla="*/ 338168 h 740098"/>
              <a:gd name="connsiteX477" fmla="*/ 547751 w 1147179"/>
              <a:gd name="connsiteY477" fmla="*/ 335675 h 740098"/>
              <a:gd name="connsiteX478" fmla="*/ 548902 w 1147179"/>
              <a:gd name="connsiteY478" fmla="*/ 333195 h 740098"/>
              <a:gd name="connsiteX479" fmla="*/ 550048 w 1147179"/>
              <a:gd name="connsiteY479" fmla="*/ 330727 h 740098"/>
              <a:gd name="connsiteX480" fmla="*/ 551199 w 1147179"/>
              <a:gd name="connsiteY480" fmla="*/ 328273 h 740098"/>
              <a:gd name="connsiteX481" fmla="*/ 552345 w 1147179"/>
              <a:gd name="connsiteY481" fmla="*/ 325832 h 740098"/>
              <a:gd name="connsiteX482" fmla="*/ 553497 w 1147179"/>
              <a:gd name="connsiteY482" fmla="*/ 323404 h 740098"/>
              <a:gd name="connsiteX483" fmla="*/ 554642 w 1147179"/>
              <a:gd name="connsiteY483" fmla="*/ 320989 h 740098"/>
              <a:gd name="connsiteX484" fmla="*/ 555788 w 1147179"/>
              <a:gd name="connsiteY484" fmla="*/ 318587 h 740098"/>
              <a:gd name="connsiteX485" fmla="*/ 556940 w 1147179"/>
              <a:gd name="connsiteY485" fmla="*/ 316199 h 740098"/>
              <a:gd name="connsiteX486" fmla="*/ 558085 w 1147179"/>
              <a:gd name="connsiteY486" fmla="*/ 313824 h 740098"/>
              <a:gd name="connsiteX487" fmla="*/ 559237 w 1147179"/>
              <a:gd name="connsiteY487" fmla="*/ 311462 h 740098"/>
              <a:gd name="connsiteX488" fmla="*/ 560383 w 1147179"/>
              <a:gd name="connsiteY488" fmla="*/ 309114 h 740098"/>
              <a:gd name="connsiteX489" fmla="*/ 561534 w 1147179"/>
              <a:gd name="connsiteY489" fmla="*/ 306780 h 740098"/>
              <a:gd name="connsiteX490" fmla="*/ 562680 w 1147179"/>
              <a:gd name="connsiteY490" fmla="*/ 304459 h 740098"/>
              <a:gd name="connsiteX491" fmla="*/ 563831 w 1147179"/>
              <a:gd name="connsiteY491" fmla="*/ 302151 h 740098"/>
              <a:gd name="connsiteX492" fmla="*/ 564977 w 1147179"/>
              <a:gd name="connsiteY492" fmla="*/ 299857 h 740098"/>
              <a:gd name="connsiteX493" fmla="*/ 566123 w 1147179"/>
              <a:gd name="connsiteY493" fmla="*/ 297577 h 740098"/>
              <a:gd name="connsiteX494" fmla="*/ 567274 w 1147179"/>
              <a:gd name="connsiteY494" fmla="*/ 295310 h 740098"/>
              <a:gd name="connsiteX495" fmla="*/ 568420 w 1147179"/>
              <a:gd name="connsiteY495" fmla="*/ 293058 h 740098"/>
              <a:gd name="connsiteX496" fmla="*/ 569572 w 1147179"/>
              <a:gd name="connsiteY496" fmla="*/ 290819 h 740098"/>
              <a:gd name="connsiteX497" fmla="*/ 570717 w 1147179"/>
              <a:gd name="connsiteY497" fmla="*/ 288594 h 740098"/>
              <a:gd name="connsiteX498" fmla="*/ 571869 w 1147179"/>
              <a:gd name="connsiteY498" fmla="*/ 286382 h 740098"/>
              <a:gd name="connsiteX499" fmla="*/ 573015 w 1147179"/>
              <a:gd name="connsiteY499" fmla="*/ 284184 h 740098"/>
              <a:gd name="connsiteX500" fmla="*/ 574166 w 1147179"/>
              <a:gd name="connsiteY500" fmla="*/ 282001 h 740098"/>
              <a:gd name="connsiteX501" fmla="*/ 575312 w 1147179"/>
              <a:gd name="connsiteY501" fmla="*/ 279830 h 740098"/>
              <a:gd name="connsiteX502" fmla="*/ 576458 w 1147179"/>
              <a:gd name="connsiteY502" fmla="*/ 277674 h 740098"/>
              <a:gd name="connsiteX503" fmla="*/ 577609 w 1147179"/>
              <a:gd name="connsiteY503" fmla="*/ 275532 h 740098"/>
              <a:gd name="connsiteX504" fmla="*/ 578755 w 1147179"/>
              <a:gd name="connsiteY504" fmla="*/ 273403 h 740098"/>
              <a:gd name="connsiteX505" fmla="*/ 579906 w 1147179"/>
              <a:gd name="connsiteY505" fmla="*/ 271288 h 740098"/>
              <a:gd name="connsiteX506" fmla="*/ 581052 w 1147179"/>
              <a:gd name="connsiteY506" fmla="*/ 269187 h 740098"/>
              <a:gd name="connsiteX507" fmla="*/ 582204 w 1147179"/>
              <a:gd name="connsiteY507" fmla="*/ 267099 h 740098"/>
              <a:gd name="connsiteX508" fmla="*/ 583349 w 1147179"/>
              <a:gd name="connsiteY508" fmla="*/ 265025 h 740098"/>
              <a:gd name="connsiteX509" fmla="*/ 584501 w 1147179"/>
              <a:gd name="connsiteY509" fmla="*/ 262966 h 740098"/>
              <a:gd name="connsiteX510" fmla="*/ 585647 w 1147179"/>
              <a:gd name="connsiteY510" fmla="*/ 260919 h 740098"/>
              <a:gd name="connsiteX511" fmla="*/ 586792 w 1147179"/>
              <a:gd name="connsiteY511" fmla="*/ 258887 h 740098"/>
              <a:gd name="connsiteX512" fmla="*/ 587944 w 1147179"/>
              <a:gd name="connsiteY512" fmla="*/ 256869 h 740098"/>
              <a:gd name="connsiteX513" fmla="*/ 589090 w 1147179"/>
              <a:gd name="connsiteY513" fmla="*/ 254863 h 740098"/>
              <a:gd name="connsiteX514" fmla="*/ 590241 w 1147179"/>
              <a:gd name="connsiteY514" fmla="*/ 252872 h 740098"/>
              <a:gd name="connsiteX515" fmla="*/ 591387 w 1147179"/>
              <a:gd name="connsiteY515" fmla="*/ 250895 h 740098"/>
              <a:gd name="connsiteX516" fmla="*/ 592539 w 1147179"/>
              <a:gd name="connsiteY516" fmla="*/ 248930 h 740098"/>
              <a:gd name="connsiteX517" fmla="*/ 593684 w 1147179"/>
              <a:gd name="connsiteY517" fmla="*/ 246980 h 740098"/>
              <a:gd name="connsiteX518" fmla="*/ 594836 w 1147179"/>
              <a:gd name="connsiteY518" fmla="*/ 245043 h 740098"/>
              <a:gd name="connsiteX519" fmla="*/ 595981 w 1147179"/>
              <a:gd name="connsiteY519" fmla="*/ 243120 h 740098"/>
              <a:gd name="connsiteX520" fmla="*/ 597133 w 1147179"/>
              <a:gd name="connsiteY520" fmla="*/ 241210 h 740098"/>
              <a:gd name="connsiteX521" fmla="*/ 598279 w 1147179"/>
              <a:gd name="connsiteY521" fmla="*/ 239313 h 740098"/>
              <a:gd name="connsiteX522" fmla="*/ 599424 w 1147179"/>
              <a:gd name="connsiteY522" fmla="*/ 237430 h 740098"/>
              <a:gd name="connsiteX523" fmla="*/ 600576 w 1147179"/>
              <a:gd name="connsiteY523" fmla="*/ 235561 h 740098"/>
              <a:gd name="connsiteX524" fmla="*/ 601722 w 1147179"/>
              <a:gd name="connsiteY524" fmla="*/ 233705 h 740098"/>
              <a:gd name="connsiteX525" fmla="*/ 602873 w 1147179"/>
              <a:gd name="connsiteY525" fmla="*/ 231862 h 740098"/>
              <a:gd name="connsiteX526" fmla="*/ 604019 w 1147179"/>
              <a:gd name="connsiteY526" fmla="*/ 230032 h 740098"/>
              <a:gd name="connsiteX527" fmla="*/ 605171 w 1147179"/>
              <a:gd name="connsiteY527" fmla="*/ 228215 h 740098"/>
              <a:gd name="connsiteX528" fmla="*/ 606316 w 1147179"/>
              <a:gd name="connsiteY528" fmla="*/ 226412 h 740098"/>
              <a:gd name="connsiteX529" fmla="*/ 607468 w 1147179"/>
              <a:gd name="connsiteY529" fmla="*/ 224622 h 740098"/>
              <a:gd name="connsiteX530" fmla="*/ 608614 w 1147179"/>
              <a:gd name="connsiteY530" fmla="*/ 222844 h 740098"/>
              <a:gd name="connsiteX531" fmla="*/ 609759 w 1147179"/>
              <a:gd name="connsiteY531" fmla="*/ 221080 h 740098"/>
              <a:gd name="connsiteX532" fmla="*/ 610911 w 1147179"/>
              <a:gd name="connsiteY532" fmla="*/ 219329 h 740098"/>
              <a:gd name="connsiteX533" fmla="*/ 612056 w 1147179"/>
              <a:gd name="connsiteY533" fmla="*/ 217591 h 740098"/>
              <a:gd name="connsiteX534" fmla="*/ 613208 w 1147179"/>
              <a:gd name="connsiteY534" fmla="*/ 215866 h 740098"/>
              <a:gd name="connsiteX535" fmla="*/ 614354 w 1147179"/>
              <a:gd name="connsiteY535" fmla="*/ 214153 h 740098"/>
              <a:gd name="connsiteX536" fmla="*/ 615505 w 1147179"/>
              <a:gd name="connsiteY536" fmla="*/ 212453 h 740098"/>
              <a:gd name="connsiteX537" fmla="*/ 616651 w 1147179"/>
              <a:gd name="connsiteY537" fmla="*/ 210766 h 740098"/>
              <a:gd name="connsiteX538" fmla="*/ 617803 w 1147179"/>
              <a:gd name="connsiteY538" fmla="*/ 209091 h 740098"/>
              <a:gd name="connsiteX539" fmla="*/ 618948 w 1147179"/>
              <a:gd name="connsiteY539" fmla="*/ 207430 h 740098"/>
              <a:gd name="connsiteX540" fmla="*/ 620094 w 1147179"/>
              <a:gd name="connsiteY540" fmla="*/ 205780 h 740098"/>
              <a:gd name="connsiteX541" fmla="*/ 621246 w 1147179"/>
              <a:gd name="connsiteY541" fmla="*/ 204143 h 740098"/>
              <a:gd name="connsiteX542" fmla="*/ 622391 w 1147179"/>
              <a:gd name="connsiteY542" fmla="*/ 202518 h 740098"/>
              <a:gd name="connsiteX543" fmla="*/ 623543 w 1147179"/>
              <a:gd name="connsiteY543" fmla="*/ 200906 h 740098"/>
              <a:gd name="connsiteX544" fmla="*/ 624689 w 1147179"/>
              <a:gd name="connsiteY544" fmla="*/ 199306 h 740098"/>
              <a:gd name="connsiteX545" fmla="*/ 625840 w 1147179"/>
              <a:gd name="connsiteY545" fmla="*/ 197719 h 740098"/>
              <a:gd name="connsiteX546" fmla="*/ 626986 w 1147179"/>
              <a:gd name="connsiteY546" fmla="*/ 196143 h 740098"/>
              <a:gd name="connsiteX547" fmla="*/ 628137 w 1147179"/>
              <a:gd name="connsiteY547" fmla="*/ 194580 h 740098"/>
              <a:gd name="connsiteX548" fmla="*/ 629283 w 1147179"/>
              <a:gd name="connsiteY548" fmla="*/ 193028 h 740098"/>
              <a:gd name="connsiteX549" fmla="*/ 630435 w 1147179"/>
              <a:gd name="connsiteY549" fmla="*/ 191489 h 740098"/>
              <a:gd name="connsiteX550" fmla="*/ 631580 w 1147179"/>
              <a:gd name="connsiteY550" fmla="*/ 189961 h 740098"/>
              <a:gd name="connsiteX551" fmla="*/ 632726 w 1147179"/>
              <a:gd name="connsiteY551" fmla="*/ 188445 h 740098"/>
              <a:gd name="connsiteX552" fmla="*/ 633878 w 1147179"/>
              <a:gd name="connsiteY552" fmla="*/ 186941 h 740098"/>
              <a:gd name="connsiteX553" fmla="*/ 635023 w 1147179"/>
              <a:gd name="connsiteY553" fmla="*/ 185449 h 740098"/>
              <a:gd name="connsiteX554" fmla="*/ 636175 w 1147179"/>
              <a:gd name="connsiteY554" fmla="*/ 183968 h 740098"/>
              <a:gd name="connsiteX555" fmla="*/ 637321 w 1147179"/>
              <a:gd name="connsiteY555" fmla="*/ 182499 h 740098"/>
              <a:gd name="connsiteX556" fmla="*/ 638472 w 1147179"/>
              <a:gd name="connsiteY556" fmla="*/ 181042 h 740098"/>
              <a:gd name="connsiteX557" fmla="*/ 639618 w 1147179"/>
              <a:gd name="connsiteY557" fmla="*/ 179595 h 740098"/>
              <a:gd name="connsiteX558" fmla="*/ 640769 w 1147179"/>
              <a:gd name="connsiteY558" fmla="*/ 178161 h 740098"/>
              <a:gd name="connsiteX559" fmla="*/ 641915 w 1147179"/>
              <a:gd name="connsiteY559" fmla="*/ 176737 h 740098"/>
              <a:gd name="connsiteX560" fmla="*/ 643061 w 1147179"/>
              <a:gd name="connsiteY560" fmla="*/ 175325 h 740098"/>
              <a:gd name="connsiteX561" fmla="*/ 644212 w 1147179"/>
              <a:gd name="connsiteY561" fmla="*/ 173924 h 740098"/>
              <a:gd name="connsiteX562" fmla="*/ 645358 w 1147179"/>
              <a:gd name="connsiteY562" fmla="*/ 172533 h 740098"/>
              <a:gd name="connsiteX563" fmla="*/ 646510 w 1147179"/>
              <a:gd name="connsiteY563" fmla="*/ 171155 h 740098"/>
              <a:gd name="connsiteX564" fmla="*/ 647655 w 1147179"/>
              <a:gd name="connsiteY564" fmla="*/ 169786 h 740098"/>
              <a:gd name="connsiteX565" fmla="*/ 648807 w 1147179"/>
              <a:gd name="connsiteY565" fmla="*/ 168428 h 740098"/>
              <a:gd name="connsiteX566" fmla="*/ 649953 w 1147179"/>
              <a:gd name="connsiteY566" fmla="*/ 167082 h 740098"/>
              <a:gd name="connsiteX567" fmla="*/ 651104 w 1147179"/>
              <a:gd name="connsiteY567" fmla="*/ 165746 h 740098"/>
              <a:gd name="connsiteX568" fmla="*/ 652250 w 1147179"/>
              <a:gd name="connsiteY568" fmla="*/ 164421 h 740098"/>
              <a:gd name="connsiteX569" fmla="*/ 653396 w 1147179"/>
              <a:gd name="connsiteY569" fmla="*/ 163106 h 740098"/>
              <a:gd name="connsiteX570" fmla="*/ 654547 w 1147179"/>
              <a:gd name="connsiteY570" fmla="*/ 161802 h 740098"/>
              <a:gd name="connsiteX571" fmla="*/ 655693 w 1147179"/>
              <a:gd name="connsiteY571" fmla="*/ 160509 h 740098"/>
              <a:gd name="connsiteX572" fmla="*/ 656844 w 1147179"/>
              <a:gd name="connsiteY572" fmla="*/ 159226 h 740098"/>
              <a:gd name="connsiteX573" fmla="*/ 657990 w 1147179"/>
              <a:gd name="connsiteY573" fmla="*/ 157953 h 740098"/>
              <a:gd name="connsiteX574" fmla="*/ 659142 w 1147179"/>
              <a:gd name="connsiteY574" fmla="*/ 156690 h 740098"/>
              <a:gd name="connsiteX575" fmla="*/ 660287 w 1147179"/>
              <a:gd name="connsiteY575" fmla="*/ 155437 h 740098"/>
              <a:gd name="connsiteX576" fmla="*/ 661439 w 1147179"/>
              <a:gd name="connsiteY576" fmla="*/ 154195 h 740098"/>
              <a:gd name="connsiteX577" fmla="*/ 662585 w 1147179"/>
              <a:gd name="connsiteY577" fmla="*/ 152962 h 740098"/>
              <a:gd name="connsiteX578" fmla="*/ 663730 w 1147179"/>
              <a:gd name="connsiteY578" fmla="*/ 151739 h 740098"/>
              <a:gd name="connsiteX579" fmla="*/ 664882 w 1147179"/>
              <a:gd name="connsiteY579" fmla="*/ 150527 h 740098"/>
              <a:gd name="connsiteX580" fmla="*/ 666028 w 1147179"/>
              <a:gd name="connsiteY580" fmla="*/ 149324 h 740098"/>
              <a:gd name="connsiteX581" fmla="*/ 667179 w 1147179"/>
              <a:gd name="connsiteY581" fmla="*/ 148130 h 740098"/>
              <a:gd name="connsiteX582" fmla="*/ 668325 w 1147179"/>
              <a:gd name="connsiteY582" fmla="*/ 146947 h 740098"/>
              <a:gd name="connsiteX583" fmla="*/ 669476 w 1147179"/>
              <a:gd name="connsiteY583" fmla="*/ 145773 h 740098"/>
              <a:gd name="connsiteX584" fmla="*/ 670622 w 1147179"/>
              <a:gd name="connsiteY584" fmla="*/ 144608 h 740098"/>
              <a:gd name="connsiteX585" fmla="*/ 671774 w 1147179"/>
              <a:gd name="connsiteY585" fmla="*/ 143453 h 740098"/>
              <a:gd name="connsiteX586" fmla="*/ 672919 w 1147179"/>
              <a:gd name="connsiteY586" fmla="*/ 142308 h 740098"/>
              <a:gd name="connsiteX587" fmla="*/ 674071 w 1147179"/>
              <a:gd name="connsiteY587" fmla="*/ 141171 h 740098"/>
              <a:gd name="connsiteX588" fmla="*/ 675217 w 1147179"/>
              <a:gd name="connsiteY588" fmla="*/ 140044 h 740098"/>
              <a:gd name="connsiteX589" fmla="*/ 676362 w 1147179"/>
              <a:gd name="connsiteY589" fmla="*/ 138927 h 740098"/>
              <a:gd name="connsiteX590" fmla="*/ 677514 w 1147179"/>
              <a:gd name="connsiteY590" fmla="*/ 137818 h 740098"/>
              <a:gd name="connsiteX591" fmla="*/ 678660 w 1147179"/>
              <a:gd name="connsiteY591" fmla="*/ 136717 h 740098"/>
              <a:gd name="connsiteX592" fmla="*/ 679811 w 1147179"/>
              <a:gd name="connsiteY592" fmla="*/ 135627 h 740098"/>
              <a:gd name="connsiteX593" fmla="*/ 680957 w 1147179"/>
              <a:gd name="connsiteY593" fmla="*/ 134545 h 740098"/>
              <a:gd name="connsiteX594" fmla="*/ 682108 w 1147179"/>
              <a:gd name="connsiteY594" fmla="*/ 133472 h 740098"/>
              <a:gd name="connsiteX595" fmla="*/ 683254 w 1147179"/>
              <a:gd name="connsiteY595" fmla="*/ 132407 h 740098"/>
              <a:gd name="connsiteX596" fmla="*/ 684406 w 1147179"/>
              <a:gd name="connsiteY596" fmla="*/ 131351 h 740098"/>
              <a:gd name="connsiteX597" fmla="*/ 685551 w 1147179"/>
              <a:gd name="connsiteY597" fmla="*/ 130304 h 740098"/>
              <a:gd name="connsiteX598" fmla="*/ 686697 w 1147179"/>
              <a:gd name="connsiteY598" fmla="*/ 129266 h 740098"/>
              <a:gd name="connsiteX599" fmla="*/ 687849 w 1147179"/>
              <a:gd name="connsiteY599" fmla="*/ 128235 h 740098"/>
              <a:gd name="connsiteX600" fmla="*/ 688994 w 1147179"/>
              <a:gd name="connsiteY600" fmla="*/ 127213 h 740098"/>
              <a:gd name="connsiteX601" fmla="*/ 690146 w 1147179"/>
              <a:gd name="connsiteY601" fmla="*/ 126200 h 740098"/>
              <a:gd name="connsiteX602" fmla="*/ 691292 w 1147179"/>
              <a:gd name="connsiteY602" fmla="*/ 125195 h 740098"/>
              <a:gd name="connsiteX603" fmla="*/ 692443 w 1147179"/>
              <a:gd name="connsiteY603" fmla="*/ 124198 h 740098"/>
              <a:gd name="connsiteX604" fmla="*/ 693589 w 1147179"/>
              <a:gd name="connsiteY604" fmla="*/ 123209 h 740098"/>
              <a:gd name="connsiteX605" fmla="*/ 694741 w 1147179"/>
              <a:gd name="connsiteY605" fmla="*/ 122229 h 740098"/>
              <a:gd name="connsiteX606" fmla="*/ 695886 w 1147179"/>
              <a:gd name="connsiteY606" fmla="*/ 121256 h 740098"/>
              <a:gd name="connsiteX607" fmla="*/ 697032 w 1147179"/>
              <a:gd name="connsiteY607" fmla="*/ 120292 h 740098"/>
              <a:gd name="connsiteX608" fmla="*/ 698183 w 1147179"/>
              <a:gd name="connsiteY608" fmla="*/ 119334 h 740098"/>
              <a:gd name="connsiteX609" fmla="*/ 699329 w 1147179"/>
              <a:gd name="connsiteY609" fmla="*/ 118385 h 740098"/>
              <a:gd name="connsiteX610" fmla="*/ 700481 w 1147179"/>
              <a:gd name="connsiteY610" fmla="*/ 117444 h 740098"/>
              <a:gd name="connsiteX611" fmla="*/ 701626 w 1147179"/>
              <a:gd name="connsiteY611" fmla="*/ 116511 h 740098"/>
              <a:gd name="connsiteX612" fmla="*/ 702778 w 1147179"/>
              <a:gd name="connsiteY612" fmla="*/ 115585 h 740098"/>
              <a:gd name="connsiteX613" fmla="*/ 703924 w 1147179"/>
              <a:gd name="connsiteY613" fmla="*/ 114666 h 740098"/>
              <a:gd name="connsiteX614" fmla="*/ 705075 w 1147179"/>
              <a:gd name="connsiteY614" fmla="*/ 113755 h 740098"/>
              <a:gd name="connsiteX615" fmla="*/ 706221 w 1147179"/>
              <a:gd name="connsiteY615" fmla="*/ 112852 h 740098"/>
              <a:gd name="connsiteX616" fmla="*/ 707373 w 1147179"/>
              <a:gd name="connsiteY616" fmla="*/ 111956 h 740098"/>
              <a:gd name="connsiteX617" fmla="*/ 708518 w 1147179"/>
              <a:gd name="connsiteY617" fmla="*/ 111067 h 740098"/>
              <a:gd name="connsiteX618" fmla="*/ 709664 w 1147179"/>
              <a:gd name="connsiteY618" fmla="*/ 110186 h 740098"/>
              <a:gd name="connsiteX619" fmla="*/ 710816 w 1147179"/>
              <a:gd name="connsiteY619" fmla="*/ 109312 h 740098"/>
              <a:gd name="connsiteX620" fmla="*/ 711961 w 1147179"/>
              <a:gd name="connsiteY620" fmla="*/ 108444 h 740098"/>
              <a:gd name="connsiteX621" fmla="*/ 713113 w 1147179"/>
              <a:gd name="connsiteY621" fmla="*/ 107584 h 740098"/>
              <a:gd name="connsiteX622" fmla="*/ 714259 w 1147179"/>
              <a:gd name="connsiteY622" fmla="*/ 106732 h 740098"/>
              <a:gd name="connsiteX623" fmla="*/ 715410 w 1147179"/>
              <a:gd name="connsiteY623" fmla="*/ 105885 h 740098"/>
              <a:gd name="connsiteX624" fmla="*/ 716556 w 1147179"/>
              <a:gd name="connsiteY624" fmla="*/ 105046 h 740098"/>
              <a:gd name="connsiteX625" fmla="*/ 717707 w 1147179"/>
              <a:gd name="connsiteY625" fmla="*/ 104214 h 740098"/>
              <a:gd name="connsiteX626" fmla="*/ 718853 w 1147179"/>
              <a:gd name="connsiteY626" fmla="*/ 103389 h 740098"/>
              <a:gd name="connsiteX627" fmla="*/ 719999 w 1147179"/>
              <a:gd name="connsiteY627" fmla="*/ 102569 h 740098"/>
              <a:gd name="connsiteX628" fmla="*/ 721150 w 1147179"/>
              <a:gd name="connsiteY628" fmla="*/ 101757 h 740098"/>
              <a:gd name="connsiteX629" fmla="*/ 722296 w 1147179"/>
              <a:gd name="connsiteY629" fmla="*/ 100952 h 740098"/>
              <a:gd name="connsiteX630" fmla="*/ 723448 w 1147179"/>
              <a:gd name="connsiteY630" fmla="*/ 100153 h 740098"/>
              <a:gd name="connsiteX631" fmla="*/ 724593 w 1147179"/>
              <a:gd name="connsiteY631" fmla="*/ 99360 h 740098"/>
              <a:gd name="connsiteX632" fmla="*/ 725745 w 1147179"/>
              <a:gd name="connsiteY632" fmla="*/ 98574 h 740098"/>
              <a:gd name="connsiteX633" fmla="*/ 726891 w 1147179"/>
              <a:gd name="connsiteY633" fmla="*/ 97795 h 740098"/>
              <a:gd name="connsiteX634" fmla="*/ 728042 w 1147179"/>
              <a:gd name="connsiteY634" fmla="*/ 97022 h 740098"/>
              <a:gd name="connsiteX635" fmla="*/ 729188 w 1147179"/>
              <a:gd name="connsiteY635" fmla="*/ 96255 h 740098"/>
              <a:gd name="connsiteX636" fmla="*/ 730333 w 1147179"/>
              <a:gd name="connsiteY636" fmla="*/ 95494 h 740098"/>
              <a:gd name="connsiteX637" fmla="*/ 731485 w 1147179"/>
              <a:gd name="connsiteY637" fmla="*/ 94739 h 740098"/>
              <a:gd name="connsiteX638" fmla="*/ 732631 w 1147179"/>
              <a:gd name="connsiteY638" fmla="*/ 93991 h 740098"/>
              <a:gd name="connsiteX639" fmla="*/ 733782 w 1147179"/>
              <a:gd name="connsiteY639" fmla="*/ 93249 h 740098"/>
              <a:gd name="connsiteX640" fmla="*/ 734928 w 1147179"/>
              <a:gd name="connsiteY640" fmla="*/ 92512 h 740098"/>
              <a:gd name="connsiteX641" fmla="*/ 736080 w 1147179"/>
              <a:gd name="connsiteY641" fmla="*/ 91782 h 740098"/>
              <a:gd name="connsiteX642" fmla="*/ 737225 w 1147179"/>
              <a:gd name="connsiteY642" fmla="*/ 91057 h 740098"/>
              <a:gd name="connsiteX643" fmla="*/ 738377 w 1147179"/>
              <a:gd name="connsiteY643" fmla="*/ 90338 h 740098"/>
              <a:gd name="connsiteX644" fmla="*/ 739523 w 1147179"/>
              <a:gd name="connsiteY644" fmla="*/ 89626 h 740098"/>
              <a:gd name="connsiteX645" fmla="*/ 740668 w 1147179"/>
              <a:gd name="connsiteY645" fmla="*/ 88919 h 740098"/>
              <a:gd name="connsiteX646" fmla="*/ 741820 w 1147179"/>
              <a:gd name="connsiteY646" fmla="*/ 88217 h 740098"/>
              <a:gd name="connsiteX647" fmla="*/ 742966 w 1147179"/>
              <a:gd name="connsiteY647" fmla="*/ 87521 h 740098"/>
              <a:gd name="connsiteX648" fmla="*/ 744117 w 1147179"/>
              <a:gd name="connsiteY648" fmla="*/ 86832 h 740098"/>
              <a:gd name="connsiteX649" fmla="*/ 745263 w 1147179"/>
              <a:gd name="connsiteY649" fmla="*/ 86147 h 740098"/>
              <a:gd name="connsiteX650" fmla="*/ 746414 w 1147179"/>
              <a:gd name="connsiteY650" fmla="*/ 85468 h 740098"/>
              <a:gd name="connsiteX651" fmla="*/ 747560 w 1147179"/>
              <a:gd name="connsiteY651" fmla="*/ 84794 h 740098"/>
              <a:gd name="connsiteX652" fmla="*/ 748712 w 1147179"/>
              <a:gd name="connsiteY652" fmla="*/ 84126 h 740098"/>
              <a:gd name="connsiteX653" fmla="*/ 749857 w 1147179"/>
              <a:gd name="connsiteY653" fmla="*/ 83464 h 740098"/>
              <a:gd name="connsiteX654" fmla="*/ 751009 w 1147179"/>
              <a:gd name="connsiteY654" fmla="*/ 82806 h 740098"/>
              <a:gd name="connsiteX655" fmla="*/ 752155 w 1147179"/>
              <a:gd name="connsiteY655" fmla="*/ 82154 h 740098"/>
              <a:gd name="connsiteX656" fmla="*/ 753300 w 1147179"/>
              <a:gd name="connsiteY656" fmla="*/ 81507 h 740098"/>
              <a:gd name="connsiteX657" fmla="*/ 754452 w 1147179"/>
              <a:gd name="connsiteY657" fmla="*/ 80865 h 740098"/>
              <a:gd name="connsiteX658" fmla="*/ 755598 w 1147179"/>
              <a:gd name="connsiteY658" fmla="*/ 80229 h 740098"/>
              <a:gd name="connsiteX659" fmla="*/ 756749 w 1147179"/>
              <a:gd name="connsiteY659" fmla="*/ 79597 h 740098"/>
              <a:gd name="connsiteX660" fmla="*/ 757895 w 1147179"/>
              <a:gd name="connsiteY660" fmla="*/ 78971 h 740098"/>
              <a:gd name="connsiteX661" fmla="*/ 759046 w 1147179"/>
              <a:gd name="connsiteY661" fmla="*/ 78349 h 740098"/>
              <a:gd name="connsiteX662" fmla="*/ 760192 w 1147179"/>
              <a:gd name="connsiteY662" fmla="*/ 77733 h 740098"/>
              <a:gd name="connsiteX663" fmla="*/ 761344 w 1147179"/>
              <a:gd name="connsiteY663" fmla="*/ 77121 h 740098"/>
              <a:gd name="connsiteX664" fmla="*/ 762489 w 1147179"/>
              <a:gd name="connsiteY664" fmla="*/ 76515 h 740098"/>
              <a:gd name="connsiteX665" fmla="*/ 763635 w 1147179"/>
              <a:gd name="connsiteY665" fmla="*/ 75912 h 740098"/>
              <a:gd name="connsiteX666" fmla="*/ 764787 w 1147179"/>
              <a:gd name="connsiteY666" fmla="*/ 75315 h 740098"/>
              <a:gd name="connsiteX667" fmla="*/ 765932 w 1147179"/>
              <a:gd name="connsiteY667" fmla="*/ 74723 h 740098"/>
              <a:gd name="connsiteX668" fmla="*/ 767084 w 1147179"/>
              <a:gd name="connsiteY668" fmla="*/ 74135 h 740098"/>
              <a:gd name="connsiteX669" fmla="*/ 768230 w 1147179"/>
              <a:gd name="connsiteY669" fmla="*/ 73552 h 740098"/>
              <a:gd name="connsiteX670" fmla="*/ 769381 w 1147179"/>
              <a:gd name="connsiteY670" fmla="*/ 72974 h 740098"/>
              <a:gd name="connsiteX671" fmla="*/ 770527 w 1147179"/>
              <a:gd name="connsiteY671" fmla="*/ 72400 h 740098"/>
              <a:gd name="connsiteX672" fmla="*/ 771678 w 1147179"/>
              <a:gd name="connsiteY672" fmla="*/ 71831 h 740098"/>
              <a:gd name="connsiteX673" fmla="*/ 772824 w 1147179"/>
              <a:gd name="connsiteY673" fmla="*/ 71266 h 740098"/>
              <a:gd name="connsiteX674" fmla="*/ 773970 w 1147179"/>
              <a:gd name="connsiteY674" fmla="*/ 70706 h 740098"/>
              <a:gd name="connsiteX675" fmla="*/ 775121 w 1147179"/>
              <a:gd name="connsiteY675" fmla="*/ 70150 h 740098"/>
              <a:gd name="connsiteX676" fmla="*/ 776267 w 1147179"/>
              <a:gd name="connsiteY676" fmla="*/ 69599 h 740098"/>
              <a:gd name="connsiteX677" fmla="*/ 777419 w 1147179"/>
              <a:gd name="connsiteY677" fmla="*/ 69051 h 740098"/>
              <a:gd name="connsiteX678" fmla="*/ 778564 w 1147179"/>
              <a:gd name="connsiteY678" fmla="*/ 68508 h 740098"/>
              <a:gd name="connsiteX679" fmla="*/ 779716 w 1147179"/>
              <a:gd name="connsiteY679" fmla="*/ 67970 h 740098"/>
              <a:gd name="connsiteX680" fmla="*/ 780862 w 1147179"/>
              <a:gd name="connsiteY680" fmla="*/ 67435 h 740098"/>
              <a:gd name="connsiteX681" fmla="*/ 782013 w 1147179"/>
              <a:gd name="connsiteY681" fmla="*/ 66906 h 740098"/>
              <a:gd name="connsiteX682" fmla="*/ 783159 w 1147179"/>
              <a:gd name="connsiteY682" fmla="*/ 66379 h 740098"/>
              <a:gd name="connsiteX683" fmla="*/ 784311 w 1147179"/>
              <a:gd name="connsiteY683" fmla="*/ 65857 h 740098"/>
              <a:gd name="connsiteX684" fmla="*/ 785456 w 1147179"/>
              <a:gd name="connsiteY684" fmla="*/ 65339 h 740098"/>
              <a:gd name="connsiteX685" fmla="*/ 786602 w 1147179"/>
              <a:gd name="connsiteY685" fmla="*/ 64826 h 740098"/>
              <a:gd name="connsiteX686" fmla="*/ 787753 w 1147179"/>
              <a:gd name="connsiteY686" fmla="*/ 64316 h 740098"/>
              <a:gd name="connsiteX687" fmla="*/ 788899 w 1147179"/>
              <a:gd name="connsiteY687" fmla="*/ 63811 h 740098"/>
              <a:gd name="connsiteX688" fmla="*/ 790051 w 1147179"/>
              <a:gd name="connsiteY688" fmla="*/ 63309 h 740098"/>
              <a:gd name="connsiteX689" fmla="*/ 791196 w 1147179"/>
              <a:gd name="connsiteY689" fmla="*/ 62811 h 740098"/>
              <a:gd name="connsiteX690" fmla="*/ 792348 w 1147179"/>
              <a:gd name="connsiteY690" fmla="*/ 62316 h 740098"/>
              <a:gd name="connsiteX691" fmla="*/ 793494 w 1147179"/>
              <a:gd name="connsiteY691" fmla="*/ 61826 h 740098"/>
              <a:gd name="connsiteX692" fmla="*/ 794645 w 1147179"/>
              <a:gd name="connsiteY692" fmla="*/ 61340 h 740098"/>
              <a:gd name="connsiteX693" fmla="*/ 795791 w 1147179"/>
              <a:gd name="connsiteY693" fmla="*/ 60857 h 740098"/>
              <a:gd name="connsiteX694" fmla="*/ 796937 w 1147179"/>
              <a:gd name="connsiteY694" fmla="*/ 60378 h 740098"/>
              <a:gd name="connsiteX695" fmla="*/ 798088 w 1147179"/>
              <a:gd name="connsiteY695" fmla="*/ 59903 h 740098"/>
              <a:gd name="connsiteX696" fmla="*/ 799234 w 1147179"/>
              <a:gd name="connsiteY696" fmla="*/ 59431 h 740098"/>
              <a:gd name="connsiteX697" fmla="*/ 800386 w 1147179"/>
              <a:gd name="connsiteY697" fmla="*/ 58963 h 740098"/>
              <a:gd name="connsiteX698" fmla="*/ 801531 w 1147179"/>
              <a:gd name="connsiteY698" fmla="*/ 58499 h 740098"/>
              <a:gd name="connsiteX699" fmla="*/ 802683 w 1147179"/>
              <a:gd name="connsiteY699" fmla="*/ 58038 h 740098"/>
              <a:gd name="connsiteX700" fmla="*/ 803828 w 1147179"/>
              <a:gd name="connsiteY700" fmla="*/ 57581 h 740098"/>
              <a:gd name="connsiteX701" fmla="*/ 804980 w 1147179"/>
              <a:gd name="connsiteY701" fmla="*/ 57127 h 740098"/>
              <a:gd name="connsiteX702" fmla="*/ 806126 w 1147179"/>
              <a:gd name="connsiteY702" fmla="*/ 56677 h 740098"/>
              <a:gd name="connsiteX703" fmla="*/ 807271 w 1147179"/>
              <a:gd name="connsiteY703" fmla="*/ 56230 h 740098"/>
              <a:gd name="connsiteX704" fmla="*/ 808423 w 1147179"/>
              <a:gd name="connsiteY704" fmla="*/ 55787 h 740098"/>
              <a:gd name="connsiteX705" fmla="*/ 809569 w 1147179"/>
              <a:gd name="connsiteY705" fmla="*/ 55347 h 740098"/>
              <a:gd name="connsiteX706" fmla="*/ 810720 w 1147179"/>
              <a:gd name="connsiteY706" fmla="*/ 54910 h 740098"/>
              <a:gd name="connsiteX707" fmla="*/ 811866 w 1147179"/>
              <a:gd name="connsiteY707" fmla="*/ 54477 h 740098"/>
              <a:gd name="connsiteX708" fmla="*/ 813018 w 1147179"/>
              <a:gd name="connsiteY708" fmla="*/ 54046 h 740098"/>
              <a:gd name="connsiteX709" fmla="*/ 814163 w 1147179"/>
              <a:gd name="connsiteY709" fmla="*/ 53620 h 740098"/>
              <a:gd name="connsiteX710" fmla="*/ 815315 w 1147179"/>
              <a:gd name="connsiteY710" fmla="*/ 53196 h 740098"/>
              <a:gd name="connsiteX711" fmla="*/ 816460 w 1147179"/>
              <a:gd name="connsiteY711" fmla="*/ 52776 h 740098"/>
              <a:gd name="connsiteX712" fmla="*/ 817606 w 1147179"/>
              <a:gd name="connsiteY712" fmla="*/ 52358 h 740098"/>
              <a:gd name="connsiteX713" fmla="*/ 818758 w 1147179"/>
              <a:gd name="connsiteY713" fmla="*/ 51944 h 740098"/>
              <a:gd name="connsiteX714" fmla="*/ 819903 w 1147179"/>
              <a:gd name="connsiteY714" fmla="*/ 51534 h 740098"/>
              <a:gd name="connsiteX715" fmla="*/ 821055 w 1147179"/>
              <a:gd name="connsiteY715" fmla="*/ 51126 h 740098"/>
              <a:gd name="connsiteX716" fmla="*/ 822201 w 1147179"/>
              <a:gd name="connsiteY716" fmla="*/ 50721 h 740098"/>
              <a:gd name="connsiteX717" fmla="*/ 823352 w 1147179"/>
              <a:gd name="connsiteY717" fmla="*/ 50320 h 740098"/>
              <a:gd name="connsiteX718" fmla="*/ 824498 w 1147179"/>
              <a:gd name="connsiteY718" fmla="*/ 49921 h 740098"/>
              <a:gd name="connsiteX719" fmla="*/ 825650 w 1147179"/>
              <a:gd name="connsiteY719" fmla="*/ 49526 h 740098"/>
              <a:gd name="connsiteX720" fmla="*/ 826795 w 1147179"/>
              <a:gd name="connsiteY720" fmla="*/ 49133 h 740098"/>
              <a:gd name="connsiteX721" fmla="*/ 827947 w 1147179"/>
              <a:gd name="connsiteY721" fmla="*/ 48743 h 740098"/>
              <a:gd name="connsiteX722" fmla="*/ 829093 w 1147179"/>
              <a:gd name="connsiteY722" fmla="*/ 48356 h 740098"/>
              <a:gd name="connsiteX723" fmla="*/ 830238 w 1147179"/>
              <a:gd name="connsiteY723" fmla="*/ 47972 h 740098"/>
              <a:gd name="connsiteX724" fmla="*/ 831390 w 1147179"/>
              <a:gd name="connsiteY724" fmla="*/ 47591 h 740098"/>
              <a:gd name="connsiteX725" fmla="*/ 832535 w 1147179"/>
              <a:gd name="connsiteY725" fmla="*/ 47213 h 740098"/>
              <a:gd name="connsiteX726" fmla="*/ 833687 w 1147179"/>
              <a:gd name="connsiteY726" fmla="*/ 46838 h 740098"/>
              <a:gd name="connsiteX727" fmla="*/ 834833 w 1147179"/>
              <a:gd name="connsiteY727" fmla="*/ 46465 h 740098"/>
              <a:gd name="connsiteX728" fmla="*/ 835984 w 1147179"/>
              <a:gd name="connsiteY728" fmla="*/ 46095 h 740098"/>
              <a:gd name="connsiteX729" fmla="*/ 837130 w 1147179"/>
              <a:gd name="connsiteY729" fmla="*/ 45728 h 740098"/>
              <a:gd name="connsiteX730" fmla="*/ 838282 w 1147179"/>
              <a:gd name="connsiteY730" fmla="*/ 45364 h 740098"/>
              <a:gd name="connsiteX731" fmla="*/ 839427 w 1147179"/>
              <a:gd name="connsiteY731" fmla="*/ 45002 h 740098"/>
              <a:gd name="connsiteX732" fmla="*/ 840573 w 1147179"/>
              <a:gd name="connsiteY732" fmla="*/ 44643 h 740098"/>
              <a:gd name="connsiteX733" fmla="*/ 841725 w 1147179"/>
              <a:gd name="connsiteY733" fmla="*/ 44287 h 740098"/>
              <a:gd name="connsiteX734" fmla="*/ 842870 w 1147179"/>
              <a:gd name="connsiteY734" fmla="*/ 43933 h 740098"/>
              <a:gd name="connsiteX735" fmla="*/ 844022 w 1147179"/>
              <a:gd name="connsiteY735" fmla="*/ 43582 h 740098"/>
              <a:gd name="connsiteX736" fmla="*/ 845168 w 1147179"/>
              <a:gd name="connsiteY736" fmla="*/ 43233 h 740098"/>
              <a:gd name="connsiteX737" fmla="*/ 846319 w 1147179"/>
              <a:gd name="connsiteY737" fmla="*/ 42887 h 740098"/>
              <a:gd name="connsiteX738" fmla="*/ 847465 w 1147179"/>
              <a:gd name="connsiteY738" fmla="*/ 42543 h 740098"/>
              <a:gd name="connsiteX739" fmla="*/ 848616 w 1147179"/>
              <a:gd name="connsiteY739" fmla="*/ 42203 h 740098"/>
              <a:gd name="connsiteX740" fmla="*/ 849762 w 1147179"/>
              <a:gd name="connsiteY740" fmla="*/ 41864 h 740098"/>
              <a:gd name="connsiteX741" fmla="*/ 850908 w 1147179"/>
              <a:gd name="connsiteY741" fmla="*/ 41528 h 740098"/>
              <a:gd name="connsiteX742" fmla="*/ 852059 w 1147179"/>
              <a:gd name="connsiteY742" fmla="*/ 41194 h 740098"/>
              <a:gd name="connsiteX743" fmla="*/ 853205 w 1147179"/>
              <a:gd name="connsiteY743" fmla="*/ 40863 h 740098"/>
              <a:gd name="connsiteX744" fmla="*/ 854357 w 1147179"/>
              <a:gd name="connsiteY744" fmla="*/ 40534 h 740098"/>
              <a:gd name="connsiteX745" fmla="*/ 855502 w 1147179"/>
              <a:gd name="connsiteY745" fmla="*/ 40208 h 740098"/>
              <a:gd name="connsiteX746" fmla="*/ 856654 w 1147179"/>
              <a:gd name="connsiteY746" fmla="*/ 39884 h 740098"/>
              <a:gd name="connsiteX747" fmla="*/ 857800 w 1147179"/>
              <a:gd name="connsiteY747" fmla="*/ 39562 h 740098"/>
              <a:gd name="connsiteX748" fmla="*/ 858951 w 1147179"/>
              <a:gd name="connsiteY748" fmla="*/ 39243 h 740098"/>
              <a:gd name="connsiteX749" fmla="*/ 860097 w 1147179"/>
              <a:gd name="connsiteY749" fmla="*/ 38926 h 740098"/>
              <a:gd name="connsiteX750" fmla="*/ 861248 w 1147179"/>
              <a:gd name="connsiteY750" fmla="*/ 38611 h 740098"/>
              <a:gd name="connsiteX751" fmla="*/ 862394 w 1147179"/>
              <a:gd name="connsiteY751" fmla="*/ 38298 h 740098"/>
              <a:gd name="connsiteX752" fmla="*/ 863540 w 1147179"/>
              <a:gd name="connsiteY752" fmla="*/ 37988 h 740098"/>
              <a:gd name="connsiteX753" fmla="*/ 864691 w 1147179"/>
              <a:gd name="connsiteY753" fmla="*/ 37681 h 740098"/>
              <a:gd name="connsiteX754" fmla="*/ 865837 w 1147179"/>
              <a:gd name="connsiteY754" fmla="*/ 37375 h 740098"/>
              <a:gd name="connsiteX755" fmla="*/ 866989 w 1147179"/>
              <a:gd name="connsiteY755" fmla="*/ 37071 h 740098"/>
              <a:gd name="connsiteX756" fmla="*/ 868134 w 1147179"/>
              <a:gd name="connsiteY756" fmla="*/ 36769 h 740098"/>
              <a:gd name="connsiteX757" fmla="*/ 869286 w 1147179"/>
              <a:gd name="connsiteY757" fmla="*/ 36470 h 740098"/>
              <a:gd name="connsiteX758" fmla="*/ 870432 w 1147179"/>
              <a:gd name="connsiteY758" fmla="*/ 36173 h 740098"/>
              <a:gd name="connsiteX759" fmla="*/ 871583 w 1147179"/>
              <a:gd name="connsiteY759" fmla="*/ 35878 h 740098"/>
              <a:gd name="connsiteX760" fmla="*/ 872729 w 1147179"/>
              <a:gd name="connsiteY760" fmla="*/ 35585 h 740098"/>
              <a:gd name="connsiteX761" fmla="*/ 873875 w 1147179"/>
              <a:gd name="connsiteY761" fmla="*/ 35294 h 740098"/>
              <a:gd name="connsiteX762" fmla="*/ 875026 w 1147179"/>
              <a:gd name="connsiteY762" fmla="*/ 35005 h 740098"/>
              <a:gd name="connsiteX763" fmla="*/ 876172 w 1147179"/>
              <a:gd name="connsiteY763" fmla="*/ 34718 h 740098"/>
              <a:gd name="connsiteX764" fmla="*/ 877323 w 1147179"/>
              <a:gd name="connsiteY764" fmla="*/ 34434 h 740098"/>
              <a:gd name="connsiteX765" fmla="*/ 878469 w 1147179"/>
              <a:gd name="connsiteY765" fmla="*/ 34151 h 740098"/>
              <a:gd name="connsiteX766" fmla="*/ 879621 w 1147179"/>
              <a:gd name="connsiteY766" fmla="*/ 33870 h 740098"/>
              <a:gd name="connsiteX767" fmla="*/ 880766 w 1147179"/>
              <a:gd name="connsiteY767" fmla="*/ 33591 h 740098"/>
              <a:gd name="connsiteX768" fmla="*/ 881918 w 1147179"/>
              <a:gd name="connsiteY768" fmla="*/ 33315 h 740098"/>
              <a:gd name="connsiteX769" fmla="*/ 883064 w 1147179"/>
              <a:gd name="connsiteY769" fmla="*/ 33039 h 740098"/>
              <a:gd name="connsiteX770" fmla="*/ 884209 w 1147179"/>
              <a:gd name="connsiteY770" fmla="*/ 32767 h 740098"/>
              <a:gd name="connsiteX771" fmla="*/ 885361 w 1147179"/>
              <a:gd name="connsiteY771" fmla="*/ 32496 h 740098"/>
              <a:gd name="connsiteX772" fmla="*/ 886507 w 1147179"/>
              <a:gd name="connsiteY772" fmla="*/ 32226 h 740098"/>
              <a:gd name="connsiteX773" fmla="*/ 887658 w 1147179"/>
              <a:gd name="connsiteY773" fmla="*/ 31959 h 740098"/>
              <a:gd name="connsiteX774" fmla="*/ 888804 w 1147179"/>
              <a:gd name="connsiteY774" fmla="*/ 31694 h 740098"/>
              <a:gd name="connsiteX775" fmla="*/ 889956 w 1147179"/>
              <a:gd name="connsiteY775" fmla="*/ 31430 h 740098"/>
              <a:gd name="connsiteX776" fmla="*/ 891101 w 1147179"/>
              <a:gd name="connsiteY776" fmla="*/ 31169 h 740098"/>
              <a:gd name="connsiteX777" fmla="*/ 892253 w 1147179"/>
              <a:gd name="connsiteY777" fmla="*/ 30908 h 740098"/>
              <a:gd name="connsiteX778" fmla="*/ 893398 w 1147179"/>
              <a:gd name="connsiteY778" fmla="*/ 30650 h 740098"/>
              <a:gd name="connsiteX779" fmla="*/ 894544 w 1147179"/>
              <a:gd name="connsiteY779" fmla="*/ 30394 h 740098"/>
              <a:gd name="connsiteX780" fmla="*/ 895696 w 1147179"/>
              <a:gd name="connsiteY780" fmla="*/ 30139 h 740098"/>
              <a:gd name="connsiteX781" fmla="*/ 896841 w 1147179"/>
              <a:gd name="connsiteY781" fmla="*/ 29886 h 740098"/>
              <a:gd name="connsiteX782" fmla="*/ 897993 w 1147179"/>
              <a:gd name="connsiteY782" fmla="*/ 29636 h 740098"/>
              <a:gd name="connsiteX783" fmla="*/ 899139 w 1147179"/>
              <a:gd name="connsiteY783" fmla="*/ 29386 h 740098"/>
              <a:gd name="connsiteX784" fmla="*/ 900290 w 1147179"/>
              <a:gd name="connsiteY784" fmla="*/ 29138 h 740098"/>
              <a:gd name="connsiteX785" fmla="*/ 901436 w 1147179"/>
              <a:gd name="connsiteY785" fmla="*/ 28893 h 740098"/>
              <a:gd name="connsiteX786" fmla="*/ 902588 w 1147179"/>
              <a:gd name="connsiteY786" fmla="*/ 28648 h 740098"/>
              <a:gd name="connsiteX787" fmla="*/ 903733 w 1147179"/>
              <a:gd name="connsiteY787" fmla="*/ 28405 h 740098"/>
              <a:gd name="connsiteX788" fmla="*/ 904885 w 1147179"/>
              <a:gd name="connsiteY788" fmla="*/ 28164 h 740098"/>
              <a:gd name="connsiteX789" fmla="*/ 906031 w 1147179"/>
              <a:gd name="connsiteY789" fmla="*/ 27925 h 740098"/>
              <a:gd name="connsiteX790" fmla="*/ 907176 w 1147179"/>
              <a:gd name="connsiteY790" fmla="*/ 27688 h 740098"/>
              <a:gd name="connsiteX791" fmla="*/ 908328 w 1147179"/>
              <a:gd name="connsiteY791" fmla="*/ 27452 h 740098"/>
              <a:gd name="connsiteX792" fmla="*/ 909473 w 1147179"/>
              <a:gd name="connsiteY792" fmla="*/ 27217 h 740098"/>
              <a:gd name="connsiteX793" fmla="*/ 910625 w 1147179"/>
              <a:gd name="connsiteY793" fmla="*/ 26984 h 740098"/>
              <a:gd name="connsiteX794" fmla="*/ 911771 w 1147179"/>
              <a:gd name="connsiteY794" fmla="*/ 26753 h 740098"/>
              <a:gd name="connsiteX795" fmla="*/ 912922 w 1147179"/>
              <a:gd name="connsiteY795" fmla="*/ 26523 h 740098"/>
              <a:gd name="connsiteX796" fmla="*/ 914068 w 1147179"/>
              <a:gd name="connsiteY796" fmla="*/ 26295 h 740098"/>
              <a:gd name="connsiteX797" fmla="*/ 915220 w 1147179"/>
              <a:gd name="connsiteY797" fmla="*/ 26068 h 740098"/>
              <a:gd name="connsiteX798" fmla="*/ 916365 w 1147179"/>
              <a:gd name="connsiteY798" fmla="*/ 25843 h 740098"/>
              <a:gd name="connsiteX799" fmla="*/ 917511 w 1147179"/>
              <a:gd name="connsiteY799" fmla="*/ 25620 h 740098"/>
              <a:gd name="connsiteX800" fmla="*/ 918663 w 1147179"/>
              <a:gd name="connsiteY800" fmla="*/ 25397 h 740098"/>
              <a:gd name="connsiteX801" fmla="*/ 919808 w 1147179"/>
              <a:gd name="connsiteY801" fmla="*/ 25177 h 740098"/>
              <a:gd name="connsiteX802" fmla="*/ 920960 w 1147179"/>
              <a:gd name="connsiteY802" fmla="*/ 24958 h 740098"/>
              <a:gd name="connsiteX803" fmla="*/ 922105 w 1147179"/>
              <a:gd name="connsiteY803" fmla="*/ 24740 h 740098"/>
              <a:gd name="connsiteX804" fmla="*/ 923257 w 1147179"/>
              <a:gd name="connsiteY804" fmla="*/ 24524 h 740098"/>
              <a:gd name="connsiteX805" fmla="*/ 924403 w 1147179"/>
              <a:gd name="connsiteY805" fmla="*/ 24309 h 740098"/>
              <a:gd name="connsiteX806" fmla="*/ 925554 w 1147179"/>
              <a:gd name="connsiteY806" fmla="*/ 24095 h 740098"/>
              <a:gd name="connsiteX807" fmla="*/ 926700 w 1147179"/>
              <a:gd name="connsiteY807" fmla="*/ 23883 h 740098"/>
              <a:gd name="connsiteX808" fmla="*/ 927846 w 1147179"/>
              <a:gd name="connsiteY808" fmla="*/ 23673 h 740098"/>
              <a:gd name="connsiteX809" fmla="*/ 928997 w 1147179"/>
              <a:gd name="connsiteY809" fmla="*/ 23464 h 740098"/>
              <a:gd name="connsiteX810" fmla="*/ 930143 w 1147179"/>
              <a:gd name="connsiteY810" fmla="*/ 23256 h 740098"/>
              <a:gd name="connsiteX811" fmla="*/ 931295 w 1147179"/>
              <a:gd name="connsiteY811" fmla="*/ 23050 h 740098"/>
              <a:gd name="connsiteX812" fmla="*/ 932440 w 1147179"/>
              <a:gd name="connsiteY812" fmla="*/ 22844 h 740098"/>
              <a:gd name="connsiteX813" fmla="*/ 933592 w 1147179"/>
              <a:gd name="connsiteY813" fmla="*/ 22640 h 740098"/>
              <a:gd name="connsiteX814" fmla="*/ 934738 w 1147179"/>
              <a:gd name="connsiteY814" fmla="*/ 22438 h 740098"/>
              <a:gd name="connsiteX815" fmla="*/ 935889 w 1147179"/>
              <a:gd name="connsiteY815" fmla="*/ 22237 h 740098"/>
              <a:gd name="connsiteX816" fmla="*/ 937035 w 1147179"/>
              <a:gd name="connsiteY816" fmla="*/ 22037 h 740098"/>
              <a:gd name="connsiteX817" fmla="*/ 938180 w 1147179"/>
              <a:gd name="connsiteY817" fmla="*/ 21839 h 740098"/>
              <a:gd name="connsiteX818" fmla="*/ 939332 w 1147179"/>
              <a:gd name="connsiteY818" fmla="*/ 21642 h 740098"/>
              <a:gd name="connsiteX819" fmla="*/ 940478 w 1147179"/>
              <a:gd name="connsiteY819" fmla="*/ 21446 h 740098"/>
              <a:gd name="connsiteX820" fmla="*/ 941629 w 1147179"/>
              <a:gd name="connsiteY820" fmla="*/ 21251 h 740098"/>
              <a:gd name="connsiteX821" fmla="*/ 942775 w 1147179"/>
              <a:gd name="connsiteY821" fmla="*/ 21058 h 740098"/>
              <a:gd name="connsiteX822" fmla="*/ 943927 w 1147179"/>
              <a:gd name="connsiteY822" fmla="*/ 20866 h 740098"/>
              <a:gd name="connsiteX823" fmla="*/ 945072 w 1147179"/>
              <a:gd name="connsiteY823" fmla="*/ 20675 h 740098"/>
              <a:gd name="connsiteX824" fmla="*/ 946224 w 1147179"/>
              <a:gd name="connsiteY824" fmla="*/ 20485 h 740098"/>
              <a:gd name="connsiteX825" fmla="*/ 947370 w 1147179"/>
              <a:gd name="connsiteY825" fmla="*/ 20297 h 740098"/>
              <a:gd name="connsiteX826" fmla="*/ 948521 w 1147179"/>
              <a:gd name="connsiteY826" fmla="*/ 20110 h 740098"/>
              <a:gd name="connsiteX827" fmla="*/ 949667 w 1147179"/>
              <a:gd name="connsiteY827" fmla="*/ 19924 h 740098"/>
              <a:gd name="connsiteX828" fmla="*/ 950813 w 1147179"/>
              <a:gd name="connsiteY828" fmla="*/ 19740 h 740098"/>
              <a:gd name="connsiteX829" fmla="*/ 951964 w 1147179"/>
              <a:gd name="connsiteY829" fmla="*/ 19556 h 740098"/>
              <a:gd name="connsiteX830" fmla="*/ 953110 w 1147179"/>
              <a:gd name="connsiteY830" fmla="*/ 19373 h 740098"/>
              <a:gd name="connsiteX831" fmla="*/ 954261 w 1147179"/>
              <a:gd name="connsiteY831" fmla="*/ 19192 h 740098"/>
              <a:gd name="connsiteX832" fmla="*/ 955407 w 1147179"/>
              <a:gd name="connsiteY832" fmla="*/ 19012 h 740098"/>
              <a:gd name="connsiteX833" fmla="*/ 956559 w 1147179"/>
              <a:gd name="connsiteY833" fmla="*/ 18833 h 740098"/>
              <a:gd name="connsiteX834" fmla="*/ 957704 w 1147179"/>
              <a:gd name="connsiteY834" fmla="*/ 18655 h 740098"/>
              <a:gd name="connsiteX835" fmla="*/ 958856 w 1147179"/>
              <a:gd name="connsiteY835" fmla="*/ 18479 h 740098"/>
              <a:gd name="connsiteX836" fmla="*/ 960002 w 1147179"/>
              <a:gd name="connsiteY836" fmla="*/ 18303 h 740098"/>
              <a:gd name="connsiteX837" fmla="*/ 961147 w 1147179"/>
              <a:gd name="connsiteY837" fmla="*/ 18129 h 740098"/>
              <a:gd name="connsiteX838" fmla="*/ 962299 w 1147179"/>
              <a:gd name="connsiteY838" fmla="*/ 17955 h 740098"/>
              <a:gd name="connsiteX839" fmla="*/ 963445 w 1147179"/>
              <a:gd name="connsiteY839" fmla="*/ 17784 h 740098"/>
              <a:gd name="connsiteX840" fmla="*/ 964596 w 1147179"/>
              <a:gd name="connsiteY840" fmla="*/ 17612 h 740098"/>
              <a:gd name="connsiteX841" fmla="*/ 965742 w 1147179"/>
              <a:gd name="connsiteY841" fmla="*/ 17442 h 740098"/>
              <a:gd name="connsiteX842" fmla="*/ 966893 w 1147179"/>
              <a:gd name="connsiteY842" fmla="*/ 17273 h 740098"/>
              <a:gd name="connsiteX843" fmla="*/ 968039 w 1147179"/>
              <a:gd name="connsiteY843" fmla="*/ 17105 h 740098"/>
              <a:gd name="connsiteX844" fmla="*/ 969191 w 1147179"/>
              <a:gd name="connsiteY844" fmla="*/ 16939 h 740098"/>
              <a:gd name="connsiteX845" fmla="*/ 970336 w 1147179"/>
              <a:gd name="connsiteY845" fmla="*/ 16773 h 740098"/>
              <a:gd name="connsiteX846" fmla="*/ 971482 w 1147179"/>
              <a:gd name="connsiteY846" fmla="*/ 16608 h 740098"/>
              <a:gd name="connsiteX847" fmla="*/ 972634 w 1147179"/>
              <a:gd name="connsiteY847" fmla="*/ 16444 h 740098"/>
              <a:gd name="connsiteX848" fmla="*/ 973779 w 1147179"/>
              <a:gd name="connsiteY848" fmla="*/ 16281 h 740098"/>
              <a:gd name="connsiteX849" fmla="*/ 974931 w 1147179"/>
              <a:gd name="connsiteY849" fmla="*/ 16119 h 740098"/>
              <a:gd name="connsiteX850" fmla="*/ 976077 w 1147179"/>
              <a:gd name="connsiteY850" fmla="*/ 15959 h 740098"/>
              <a:gd name="connsiteX851" fmla="*/ 977228 w 1147179"/>
              <a:gd name="connsiteY851" fmla="*/ 15799 h 740098"/>
              <a:gd name="connsiteX852" fmla="*/ 978374 w 1147179"/>
              <a:gd name="connsiteY852" fmla="*/ 15640 h 740098"/>
              <a:gd name="connsiteX853" fmla="*/ 979525 w 1147179"/>
              <a:gd name="connsiteY853" fmla="*/ 15483 h 740098"/>
              <a:gd name="connsiteX854" fmla="*/ 980671 w 1147179"/>
              <a:gd name="connsiteY854" fmla="*/ 15326 h 740098"/>
              <a:gd name="connsiteX855" fmla="*/ 981823 w 1147179"/>
              <a:gd name="connsiteY855" fmla="*/ 15170 h 740098"/>
              <a:gd name="connsiteX856" fmla="*/ 982968 w 1147179"/>
              <a:gd name="connsiteY856" fmla="*/ 15016 h 740098"/>
              <a:gd name="connsiteX857" fmla="*/ 984114 w 1147179"/>
              <a:gd name="connsiteY857" fmla="*/ 14862 h 740098"/>
              <a:gd name="connsiteX858" fmla="*/ 985266 w 1147179"/>
              <a:gd name="connsiteY858" fmla="*/ 14709 h 740098"/>
              <a:gd name="connsiteX859" fmla="*/ 986411 w 1147179"/>
              <a:gd name="connsiteY859" fmla="*/ 14557 h 740098"/>
              <a:gd name="connsiteX860" fmla="*/ 987563 w 1147179"/>
              <a:gd name="connsiteY860" fmla="*/ 14406 h 740098"/>
              <a:gd name="connsiteX861" fmla="*/ 988709 w 1147179"/>
              <a:gd name="connsiteY861" fmla="*/ 14256 h 740098"/>
              <a:gd name="connsiteX862" fmla="*/ 989860 w 1147179"/>
              <a:gd name="connsiteY862" fmla="*/ 14106 h 740098"/>
              <a:gd name="connsiteX863" fmla="*/ 991006 w 1147179"/>
              <a:gd name="connsiteY863" fmla="*/ 13958 h 740098"/>
              <a:gd name="connsiteX864" fmla="*/ 992158 w 1147179"/>
              <a:gd name="connsiteY864" fmla="*/ 13810 h 740098"/>
              <a:gd name="connsiteX865" fmla="*/ 993303 w 1147179"/>
              <a:gd name="connsiteY865" fmla="*/ 13664 h 740098"/>
              <a:gd name="connsiteX866" fmla="*/ 994449 w 1147179"/>
              <a:gd name="connsiteY866" fmla="*/ 13519 h 740098"/>
              <a:gd name="connsiteX867" fmla="*/ 995601 w 1147179"/>
              <a:gd name="connsiteY867" fmla="*/ 13373 h 740098"/>
              <a:gd name="connsiteX868" fmla="*/ 996746 w 1147179"/>
              <a:gd name="connsiteY868" fmla="*/ 13230 h 740098"/>
              <a:gd name="connsiteX869" fmla="*/ 997898 w 1147179"/>
              <a:gd name="connsiteY869" fmla="*/ 13087 h 740098"/>
              <a:gd name="connsiteX870" fmla="*/ 999043 w 1147179"/>
              <a:gd name="connsiteY870" fmla="*/ 12945 h 740098"/>
              <a:gd name="connsiteX871" fmla="*/ 1000195 w 1147179"/>
              <a:gd name="connsiteY871" fmla="*/ 12803 h 740098"/>
              <a:gd name="connsiteX872" fmla="*/ 1001341 w 1147179"/>
              <a:gd name="connsiteY872" fmla="*/ 12663 h 740098"/>
              <a:gd name="connsiteX873" fmla="*/ 1002492 w 1147179"/>
              <a:gd name="connsiteY873" fmla="*/ 12523 h 740098"/>
              <a:gd name="connsiteX874" fmla="*/ 1003638 w 1147179"/>
              <a:gd name="connsiteY874" fmla="*/ 12385 h 740098"/>
              <a:gd name="connsiteX875" fmla="*/ 1004784 w 1147179"/>
              <a:gd name="connsiteY875" fmla="*/ 12247 h 740098"/>
              <a:gd name="connsiteX876" fmla="*/ 1005935 w 1147179"/>
              <a:gd name="connsiteY876" fmla="*/ 12110 h 740098"/>
              <a:gd name="connsiteX877" fmla="*/ 1007081 w 1147179"/>
              <a:gd name="connsiteY877" fmla="*/ 11973 h 740098"/>
              <a:gd name="connsiteX878" fmla="*/ 1008232 w 1147179"/>
              <a:gd name="connsiteY878" fmla="*/ 11838 h 740098"/>
              <a:gd name="connsiteX879" fmla="*/ 1009378 w 1147179"/>
              <a:gd name="connsiteY879" fmla="*/ 11703 h 740098"/>
              <a:gd name="connsiteX880" fmla="*/ 1010530 w 1147179"/>
              <a:gd name="connsiteY880" fmla="*/ 11569 h 740098"/>
              <a:gd name="connsiteX881" fmla="*/ 1011675 w 1147179"/>
              <a:gd name="connsiteY881" fmla="*/ 11436 h 740098"/>
              <a:gd name="connsiteX882" fmla="*/ 1012827 w 1147179"/>
              <a:gd name="connsiteY882" fmla="*/ 11304 h 740098"/>
              <a:gd name="connsiteX883" fmla="*/ 1013973 w 1147179"/>
              <a:gd name="connsiteY883" fmla="*/ 11172 h 740098"/>
              <a:gd name="connsiteX884" fmla="*/ 1015118 w 1147179"/>
              <a:gd name="connsiteY884" fmla="*/ 11042 h 740098"/>
              <a:gd name="connsiteX885" fmla="*/ 1016270 w 1147179"/>
              <a:gd name="connsiteY885" fmla="*/ 10912 h 740098"/>
              <a:gd name="connsiteX886" fmla="*/ 1017416 w 1147179"/>
              <a:gd name="connsiteY886" fmla="*/ 10783 h 740098"/>
              <a:gd name="connsiteX887" fmla="*/ 1018567 w 1147179"/>
              <a:gd name="connsiteY887" fmla="*/ 10654 h 740098"/>
              <a:gd name="connsiteX888" fmla="*/ 1019713 w 1147179"/>
              <a:gd name="connsiteY888" fmla="*/ 10527 h 740098"/>
              <a:gd name="connsiteX889" fmla="*/ 1020865 w 1147179"/>
              <a:gd name="connsiteY889" fmla="*/ 10400 h 740098"/>
              <a:gd name="connsiteX890" fmla="*/ 1022010 w 1147179"/>
              <a:gd name="connsiteY890" fmla="*/ 10273 h 740098"/>
              <a:gd name="connsiteX891" fmla="*/ 1023162 w 1147179"/>
              <a:gd name="connsiteY891" fmla="*/ 10148 h 740098"/>
              <a:gd name="connsiteX892" fmla="*/ 1024307 w 1147179"/>
              <a:gd name="connsiteY892" fmla="*/ 10024 h 740098"/>
              <a:gd name="connsiteX893" fmla="*/ 1025459 w 1147179"/>
              <a:gd name="connsiteY893" fmla="*/ 9900 h 740098"/>
              <a:gd name="connsiteX894" fmla="*/ 1026605 w 1147179"/>
              <a:gd name="connsiteY894" fmla="*/ 9776 h 740098"/>
              <a:gd name="connsiteX895" fmla="*/ 1027750 w 1147179"/>
              <a:gd name="connsiteY895" fmla="*/ 9654 h 740098"/>
              <a:gd name="connsiteX896" fmla="*/ 1028902 w 1147179"/>
              <a:gd name="connsiteY896" fmla="*/ 9532 h 740098"/>
              <a:gd name="connsiteX897" fmla="*/ 1030048 w 1147179"/>
              <a:gd name="connsiteY897" fmla="*/ 9411 h 740098"/>
              <a:gd name="connsiteX898" fmla="*/ 1031199 w 1147179"/>
              <a:gd name="connsiteY898" fmla="*/ 9290 h 740098"/>
              <a:gd name="connsiteX899" fmla="*/ 1032345 w 1147179"/>
              <a:gd name="connsiteY899" fmla="*/ 9171 h 740098"/>
              <a:gd name="connsiteX900" fmla="*/ 1033497 w 1147179"/>
              <a:gd name="connsiteY900" fmla="*/ 9052 h 740098"/>
              <a:gd name="connsiteX901" fmla="*/ 1034642 w 1147179"/>
              <a:gd name="connsiteY901" fmla="*/ 8933 h 740098"/>
              <a:gd name="connsiteX902" fmla="*/ 1035794 w 1147179"/>
              <a:gd name="connsiteY902" fmla="*/ 8816 h 740098"/>
              <a:gd name="connsiteX903" fmla="*/ 1036940 w 1147179"/>
              <a:gd name="connsiteY903" fmla="*/ 8699 h 740098"/>
              <a:gd name="connsiteX904" fmla="*/ 1038085 w 1147179"/>
              <a:gd name="connsiteY904" fmla="*/ 8582 h 740098"/>
              <a:gd name="connsiteX905" fmla="*/ 1039237 w 1147179"/>
              <a:gd name="connsiteY905" fmla="*/ 8467 h 740098"/>
              <a:gd name="connsiteX906" fmla="*/ 1040382 w 1147179"/>
              <a:gd name="connsiteY906" fmla="*/ 8352 h 740098"/>
              <a:gd name="connsiteX907" fmla="*/ 1041534 w 1147179"/>
              <a:gd name="connsiteY907" fmla="*/ 8237 h 740098"/>
              <a:gd name="connsiteX908" fmla="*/ 1042680 w 1147179"/>
              <a:gd name="connsiteY908" fmla="*/ 8124 h 740098"/>
              <a:gd name="connsiteX909" fmla="*/ 1043831 w 1147179"/>
              <a:gd name="connsiteY909" fmla="*/ 8011 h 740098"/>
              <a:gd name="connsiteX910" fmla="*/ 1044977 w 1147179"/>
              <a:gd name="connsiteY910" fmla="*/ 7898 h 740098"/>
              <a:gd name="connsiteX911" fmla="*/ 1046129 w 1147179"/>
              <a:gd name="connsiteY911" fmla="*/ 7787 h 740098"/>
              <a:gd name="connsiteX912" fmla="*/ 1047274 w 1147179"/>
              <a:gd name="connsiteY912" fmla="*/ 7675 h 740098"/>
              <a:gd name="connsiteX913" fmla="*/ 1048420 w 1147179"/>
              <a:gd name="connsiteY913" fmla="*/ 7565 h 740098"/>
              <a:gd name="connsiteX914" fmla="*/ 1049572 w 1147179"/>
              <a:gd name="connsiteY914" fmla="*/ 7455 h 740098"/>
              <a:gd name="connsiteX915" fmla="*/ 1050717 w 1147179"/>
              <a:gd name="connsiteY915" fmla="*/ 7346 h 740098"/>
              <a:gd name="connsiteX916" fmla="*/ 1051869 w 1147179"/>
              <a:gd name="connsiteY916" fmla="*/ 7237 h 740098"/>
              <a:gd name="connsiteX917" fmla="*/ 1053015 w 1147179"/>
              <a:gd name="connsiteY917" fmla="*/ 7129 h 740098"/>
              <a:gd name="connsiteX918" fmla="*/ 1054166 w 1147179"/>
              <a:gd name="connsiteY918" fmla="*/ 7022 h 740098"/>
              <a:gd name="connsiteX919" fmla="*/ 1055312 w 1147179"/>
              <a:gd name="connsiteY919" fmla="*/ 6915 h 740098"/>
              <a:gd name="connsiteX920" fmla="*/ 1056464 w 1147179"/>
              <a:gd name="connsiteY920" fmla="*/ 6809 h 740098"/>
              <a:gd name="connsiteX921" fmla="*/ 1057609 w 1147179"/>
              <a:gd name="connsiteY921" fmla="*/ 6703 h 740098"/>
              <a:gd name="connsiteX922" fmla="*/ 1058761 w 1147179"/>
              <a:gd name="connsiteY922" fmla="*/ 6598 h 740098"/>
              <a:gd name="connsiteX923" fmla="*/ 1059906 w 1147179"/>
              <a:gd name="connsiteY923" fmla="*/ 6494 h 740098"/>
              <a:gd name="connsiteX924" fmla="*/ 1061052 w 1147179"/>
              <a:gd name="connsiteY924" fmla="*/ 6390 h 740098"/>
              <a:gd name="connsiteX925" fmla="*/ 1062204 w 1147179"/>
              <a:gd name="connsiteY925" fmla="*/ 6287 h 740098"/>
              <a:gd name="connsiteX926" fmla="*/ 1063349 w 1147179"/>
              <a:gd name="connsiteY926" fmla="*/ 6184 h 740098"/>
              <a:gd name="connsiteX927" fmla="*/ 1064501 w 1147179"/>
              <a:gd name="connsiteY927" fmla="*/ 6082 h 740098"/>
              <a:gd name="connsiteX928" fmla="*/ 1065647 w 1147179"/>
              <a:gd name="connsiteY928" fmla="*/ 5980 h 740098"/>
              <a:gd name="connsiteX929" fmla="*/ 1066798 w 1147179"/>
              <a:gd name="connsiteY929" fmla="*/ 5879 h 740098"/>
              <a:gd name="connsiteX930" fmla="*/ 1067944 w 1147179"/>
              <a:gd name="connsiteY930" fmla="*/ 5779 h 740098"/>
              <a:gd name="connsiteX931" fmla="*/ 1069096 w 1147179"/>
              <a:gd name="connsiteY931" fmla="*/ 5679 h 740098"/>
              <a:gd name="connsiteX932" fmla="*/ 1070241 w 1147179"/>
              <a:gd name="connsiteY932" fmla="*/ 5579 h 740098"/>
              <a:gd name="connsiteX933" fmla="*/ 1071387 w 1147179"/>
              <a:gd name="connsiteY933" fmla="*/ 5481 h 740098"/>
              <a:gd name="connsiteX934" fmla="*/ 1072539 w 1147179"/>
              <a:gd name="connsiteY934" fmla="*/ 5382 h 740098"/>
              <a:gd name="connsiteX935" fmla="*/ 1073684 w 1147179"/>
              <a:gd name="connsiteY935" fmla="*/ 5285 h 740098"/>
              <a:gd name="connsiteX936" fmla="*/ 1074836 w 1147179"/>
              <a:gd name="connsiteY936" fmla="*/ 5188 h 740098"/>
              <a:gd name="connsiteX937" fmla="*/ 1075981 w 1147179"/>
              <a:gd name="connsiteY937" fmla="*/ 5091 h 740098"/>
              <a:gd name="connsiteX938" fmla="*/ 1077133 w 1147179"/>
              <a:gd name="connsiteY938" fmla="*/ 4995 h 740098"/>
              <a:gd name="connsiteX939" fmla="*/ 1078279 w 1147179"/>
              <a:gd name="connsiteY939" fmla="*/ 4899 h 740098"/>
              <a:gd name="connsiteX940" fmla="*/ 1079430 w 1147179"/>
              <a:gd name="connsiteY940" fmla="*/ 4804 h 740098"/>
              <a:gd name="connsiteX941" fmla="*/ 1080576 w 1147179"/>
              <a:gd name="connsiteY941" fmla="*/ 4710 h 740098"/>
              <a:gd name="connsiteX942" fmla="*/ 1081722 w 1147179"/>
              <a:gd name="connsiteY942" fmla="*/ 4615 h 740098"/>
              <a:gd name="connsiteX943" fmla="*/ 1082873 w 1147179"/>
              <a:gd name="connsiteY943" fmla="*/ 4522 h 740098"/>
              <a:gd name="connsiteX944" fmla="*/ 1084019 w 1147179"/>
              <a:gd name="connsiteY944" fmla="*/ 4429 h 740098"/>
              <a:gd name="connsiteX945" fmla="*/ 1085170 w 1147179"/>
              <a:gd name="connsiteY945" fmla="*/ 4336 h 740098"/>
              <a:gd name="connsiteX946" fmla="*/ 1086316 w 1147179"/>
              <a:gd name="connsiteY946" fmla="*/ 4244 h 740098"/>
              <a:gd name="connsiteX947" fmla="*/ 1087468 w 1147179"/>
              <a:gd name="connsiteY947" fmla="*/ 4153 h 740098"/>
              <a:gd name="connsiteX948" fmla="*/ 1088613 w 1147179"/>
              <a:gd name="connsiteY948" fmla="*/ 4062 h 740098"/>
              <a:gd name="connsiteX949" fmla="*/ 1089765 w 1147179"/>
              <a:gd name="connsiteY949" fmla="*/ 3971 h 740098"/>
              <a:gd name="connsiteX950" fmla="*/ 1090911 w 1147179"/>
              <a:gd name="connsiteY950" fmla="*/ 3881 h 740098"/>
              <a:gd name="connsiteX951" fmla="*/ 1092056 w 1147179"/>
              <a:gd name="connsiteY951" fmla="*/ 3792 h 740098"/>
              <a:gd name="connsiteX952" fmla="*/ 1093208 w 1147179"/>
              <a:gd name="connsiteY952" fmla="*/ 3702 h 740098"/>
              <a:gd name="connsiteX953" fmla="*/ 1094354 w 1147179"/>
              <a:gd name="connsiteY953" fmla="*/ 3614 h 740098"/>
              <a:gd name="connsiteX954" fmla="*/ 1095505 w 1147179"/>
              <a:gd name="connsiteY954" fmla="*/ 3526 h 740098"/>
              <a:gd name="connsiteX955" fmla="*/ 1096651 w 1147179"/>
              <a:gd name="connsiteY955" fmla="*/ 3438 h 740098"/>
              <a:gd name="connsiteX956" fmla="*/ 1097803 w 1147179"/>
              <a:gd name="connsiteY956" fmla="*/ 3351 h 740098"/>
              <a:gd name="connsiteX957" fmla="*/ 1098948 w 1147179"/>
              <a:gd name="connsiteY957" fmla="*/ 3264 h 740098"/>
              <a:gd name="connsiteX958" fmla="*/ 1100100 w 1147179"/>
              <a:gd name="connsiteY958" fmla="*/ 3178 h 740098"/>
              <a:gd name="connsiteX959" fmla="*/ 1101245 w 1147179"/>
              <a:gd name="connsiteY959" fmla="*/ 3092 h 740098"/>
              <a:gd name="connsiteX960" fmla="*/ 1102397 w 1147179"/>
              <a:gd name="connsiteY960" fmla="*/ 3006 h 740098"/>
              <a:gd name="connsiteX961" fmla="*/ 1103543 w 1147179"/>
              <a:gd name="connsiteY961" fmla="*/ 2921 h 740098"/>
              <a:gd name="connsiteX962" fmla="*/ 1104688 w 1147179"/>
              <a:gd name="connsiteY962" fmla="*/ 2837 h 740098"/>
              <a:gd name="connsiteX963" fmla="*/ 1105840 w 1147179"/>
              <a:gd name="connsiteY963" fmla="*/ 2753 h 740098"/>
              <a:gd name="connsiteX964" fmla="*/ 1106986 w 1147179"/>
              <a:gd name="connsiteY964" fmla="*/ 2669 h 740098"/>
              <a:gd name="connsiteX965" fmla="*/ 1108137 w 1147179"/>
              <a:gd name="connsiteY965" fmla="*/ 2586 h 740098"/>
              <a:gd name="connsiteX966" fmla="*/ 1109283 w 1147179"/>
              <a:gd name="connsiteY966" fmla="*/ 2503 h 740098"/>
              <a:gd name="connsiteX967" fmla="*/ 1110435 w 1147179"/>
              <a:gd name="connsiteY967" fmla="*/ 2421 h 740098"/>
              <a:gd name="connsiteX968" fmla="*/ 1111580 w 1147179"/>
              <a:gd name="connsiteY968" fmla="*/ 2339 h 740098"/>
              <a:gd name="connsiteX969" fmla="*/ 1112732 w 1147179"/>
              <a:gd name="connsiteY969" fmla="*/ 2258 h 740098"/>
              <a:gd name="connsiteX970" fmla="*/ 1113878 w 1147179"/>
              <a:gd name="connsiteY970" fmla="*/ 2177 h 740098"/>
              <a:gd name="connsiteX971" fmla="*/ 1115023 w 1147179"/>
              <a:gd name="connsiteY971" fmla="*/ 2096 h 740098"/>
              <a:gd name="connsiteX972" fmla="*/ 1116175 w 1147179"/>
              <a:gd name="connsiteY972" fmla="*/ 2016 h 740098"/>
              <a:gd name="connsiteX973" fmla="*/ 1117320 w 1147179"/>
              <a:gd name="connsiteY973" fmla="*/ 1936 h 740098"/>
              <a:gd name="connsiteX974" fmla="*/ 1118472 w 1147179"/>
              <a:gd name="connsiteY974" fmla="*/ 1857 h 740098"/>
              <a:gd name="connsiteX975" fmla="*/ 1119618 w 1147179"/>
              <a:gd name="connsiteY975" fmla="*/ 1778 h 740098"/>
              <a:gd name="connsiteX976" fmla="*/ 1120769 w 1147179"/>
              <a:gd name="connsiteY976" fmla="*/ 1699 h 740098"/>
              <a:gd name="connsiteX977" fmla="*/ 1121915 w 1147179"/>
              <a:gd name="connsiteY977" fmla="*/ 1621 h 740098"/>
              <a:gd name="connsiteX978" fmla="*/ 1123067 w 1147179"/>
              <a:gd name="connsiteY978" fmla="*/ 1544 h 740098"/>
              <a:gd name="connsiteX979" fmla="*/ 1124212 w 1147179"/>
              <a:gd name="connsiteY979" fmla="*/ 1466 h 740098"/>
              <a:gd name="connsiteX980" fmla="*/ 1125358 w 1147179"/>
              <a:gd name="connsiteY980" fmla="*/ 1389 h 740098"/>
              <a:gd name="connsiteX981" fmla="*/ 1126510 w 1147179"/>
              <a:gd name="connsiteY981" fmla="*/ 1313 h 740098"/>
              <a:gd name="connsiteX982" fmla="*/ 1127655 w 1147179"/>
              <a:gd name="connsiteY982" fmla="*/ 1237 h 740098"/>
              <a:gd name="connsiteX983" fmla="*/ 1128807 w 1147179"/>
              <a:gd name="connsiteY983" fmla="*/ 1161 h 740098"/>
              <a:gd name="connsiteX984" fmla="*/ 1129953 w 1147179"/>
              <a:gd name="connsiteY984" fmla="*/ 1086 h 740098"/>
              <a:gd name="connsiteX985" fmla="*/ 1131104 w 1147179"/>
              <a:gd name="connsiteY985" fmla="*/ 1011 h 740098"/>
              <a:gd name="connsiteX986" fmla="*/ 1132250 w 1147179"/>
              <a:gd name="connsiteY986" fmla="*/ 936 h 740098"/>
              <a:gd name="connsiteX987" fmla="*/ 1133401 w 1147179"/>
              <a:gd name="connsiteY987" fmla="*/ 862 h 740098"/>
              <a:gd name="connsiteX988" fmla="*/ 1134547 w 1147179"/>
              <a:gd name="connsiteY988" fmla="*/ 788 h 740098"/>
              <a:gd name="connsiteX989" fmla="*/ 1135699 w 1147179"/>
              <a:gd name="connsiteY989" fmla="*/ 715 h 740098"/>
              <a:gd name="connsiteX990" fmla="*/ 1136844 w 1147179"/>
              <a:gd name="connsiteY990" fmla="*/ 641 h 740098"/>
              <a:gd name="connsiteX991" fmla="*/ 1137990 w 1147179"/>
              <a:gd name="connsiteY991" fmla="*/ 569 h 740098"/>
              <a:gd name="connsiteX992" fmla="*/ 1139142 w 1147179"/>
              <a:gd name="connsiteY992" fmla="*/ 496 h 740098"/>
              <a:gd name="connsiteX993" fmla="*/ 1140287 w 1147179"/>
              <a:gd name="connsiteY993" fmla="*/ 424 h 740098"/>
              <a:gd name="connsiteX994" fmla="*/ 1141439 w 1147179"/>
              <a:gd name="connsiteY994" fmla="*/ 353 h 740098"/>
              <a:gd name="connsiteX995" fmla="*/ 1142585 w 1147179"/>
              <a:gd name="connsiteY995" fmla="*/ 281 h 740098"/>
              <a:gd name="connsiteX996" fmla="*/ 1143736 w 1147179"/>
              <a:gd name="connsiteY996" fmla="*/ 211 h 740098"/>
              <a:gd name="connsiteX997" fmla="*/ 1144882 w 1147179"/>
              <a:gd name="connsiteY997" fmla="*/ 140 h 740098"/>
              <a:gd name="connsiteX998" fmla="*/ 1146033 w 1147179"/>
              <a:gd name="connsiteY998" fmla="*/ 70 h 740098"/>
              <a:gd name="connsiteX999" fmla="*/ 1147179 w 1147179"/>
              <a:gd name="connsiteY999" fmla="*/ 0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47179" h="740098">
                <a:moveTo>
                  <a:pt x="0" y="146066"/>
                </a:moveTo>
                <a:lnTo>
                  <a:pt x="1148" y="147242"/>
                </a:lnTo>
                <a:lnTo>
                  <a:pt x="2297" y="148428"/>
                </a:lnTo>
                <a:lnTo>
                  <a:pt x="3445" y="149623"/>
                </a:lnTo>
                <a:lnTo>
                  <a:pt x="4593" y="150829"/>
                </a:lnTo>
                <a:lnTo>
                  <a:pt x="5741" y="152044"/>
                </a:lnTo>
                <a:lnTo>
                  <a:pt x="6890" y="153269"/>
                </a:lnTo>
                <a:lnTo>
                  <a:pt x="8038" y="154504"/>
                </a:lnTo>
                <a:lnTo>
                  <a:pt x="9187" y="155749"/>
                </a:lnTo>
                <a:lnTo>
                  <a:pt x="10335" y="157005"/>
                </a:lnTo>
                <a:lnTo>
                  <a:pt x="11483" y="158270"/>
                </a:lnTo>
                <a:lnTo>
                  <a:pt x="12631" y="159545"/>
                </a:lnTo>
                <a:lnTo>
                  <a:pt x="13780" y="160832"/>
                </a:lnTo>
                <a:lnTo>
                  <a:pt x="14928" y="162128"/>
                </a:lnTo>
                <a:lnTo>
                  <a:pt x="16077" y="163434"/>
                </a:lnTo>
                <a:lnTo>
                  <a:pt x="17225" y="164752"/>
                </a:lnTo>
                <a:lnTo>
                  <a:pt x="18373" y="166079"/>
                </a:lnTo>
                <a:lnTo>
                  <a:pt x="19521" y="167418"/>
                </a:lnTo>
                <a:lnTo>
                  <a:pt x="20670" y="168767"/>
                </a:lnTo>
                <a:lnTo>
                  <a:pt x="21818" y="170127"/>
                </a:lnTo>
                <a:lnTo>
                  <a:pt x="22966" y="171498"/>
                </a:lnTo>
                <a:lnTo>
                  <a:pt x="24115" y="172880"/>
                </a:lnTo>
                <a:lnTo>
                  <a:pt x="25263" y="174273"/>
                </a:lnTo>
                <a:lnTo>
                  <a:pt x="26412" y="175677"/>
                </a:lnTo>
                <a:lnTo>
                  <a:pt x="27560" y="177092"/>
                </a:lnTo>
                <a:lnTo>
                  <a:pt x="28708" y="178518"/>
                </a:lnTo>
                <a:lnTo>
                  <a:pt x="29856" y="179956"/>
                </a:lnTo>
                <a:lnTo>
                  <a:pt x="31005" y="181405"/>
                </a:lnTo>
                <a:lnTo>
                  <a:pt x="32153" y="182866"/>
                </a:lnTo>
                <a:lnTo>
                  <a:pt x="33302" y="184338"/>
                </a:lnTo>
                <a:lnTo>
                  <a:pt x="34450" y="185821"/>
                </a:lnTo>
                <a:lnTo>
                  <a:pt x="35598" y="187316"/>
                </a:lnTo>
                <a:lnTo>
                  <a:pt x="36746" y="188823"/>
                </a:lnTo>
                <a:lnTo>
                  <a:pt x="37895" y="190342"/>
                </a:lnTo>
                <a:lnTo>
                  <a:pt x="39043" y="191872"/>
                </a:lnTo>
                <a:lnTo>
                  <a:pt x="40192" y="193415"/>
                </a:lnTo>
                <a:lnTo>
                  <a:pt x="41340" y="194969"/>
                </a:lnTo>
                <a:lnTo>
                  <a:pt x="42488" y="196536"/>
                </a:lnTo>
                <a:lnTo>
                  <a:pt x="43636" y="198115"/>
                </a:lnTo>
                <a:lnTo>
                  <a:pt x="44784" y="199705"/>
                </a:lnTo>
                <a:lnTo>
                  <a:pt x="45933" y="201308"/>
                </a:lnTo>
                <a:lnTo>
                  <a:pt x="47081" y="202924"/>
                </a:lnTo>
                <a:lnTo>
                  <a:pt x="48230" y="204551"/>
                </a:lnTo>
                <a:lnTo>
                  <a:pt x="49378" y="206191"/>
                </a:lnTo>
                <a:lnTo>
                  <a:pt x="50526" y="207844"/>
                </a:lnTo>
                <a:lnTo>
                  <a:pt x="51674" y="209509"/>
                </a:lnTo>
                <a:lnTo>
                  <a:pt x="52823" y="211187"/>
                </a:lnTo>
                <a:lnTo>
                  <a:pt x="53971" y="212877"/>
                </a:lnTo>
                <a:lnTo>
                  <a:pt x="55120" y="214580"/>
                </a:lnTo>
                <a:lnTo>
                  <a:pt x="56268" y="216296"/>
                </a:lnTo>
                <a:lnTo>
                  <a:pt x="57416" y="218024"/>
                </a:lnTo>
                <a:lnTo>
                  <a:pt x="58564" y="219766"/>
                </a:lnTo>
                <a:lnTo>
                  <a:pt x="59713" y="221520"/>
                </a:lnTo>
                <a:lnTo>
                  <a:pt x="60861" y="223288"/>
                </a:lnTo>
                <a:lnTo>
                  <a:pt x="62010" y="225068"/>
                </a:lnTo>
                <a:lnTo>
                  <a:pt x="63158" y="226861"/>
                </a:lnTo>
                <a:lnTo>
                  <a:pt x="64307" y="228668"/>
                </a:lnTo>
                <a:lnTo>
                  <a:pt x="65455" y="230488"/>
                </a:lnTo>
                <a:lnTo>
                  <a:pt x="66603" y="232321"/>
                </a:lnTo>
                <a:lnTo>
                  <a:pt x="67751" y="234167"/>
                </a:lnTo>
                <a:lnTo>
                  <a:pt x="68899" y="236027"/>
                </a:lnTo>
                <a:lnTo>
                  <a:pt x="70048" y="237900"/>
                </a:lnTo>
                <a:lnTo>
                  <a:pt x="71196" y="239786"/>
                </a:lnTo>
                <a:lnTo>
                  <a:pt x="72345" y="241686"/>
                </a:lnTo>
                <a:lnTo>
                  <a:pt x="73493" y="243599"/>
                </a:lnTo>
                <a:lnTo>
                  <a:pt x="74641" y="245526"/>
                </a:lnTo>
                <a:lnTo>
                  <a:pt x="75789" y="247466"/>
                </a:lnTo>
                <a:lnTo>
                  <a:pt x="76938" y="249420"/>
                </a:lnTo>
                <a:lnTo>
                  <a:pt x="78086" y="251388"/>
                </a:lnTo>
                <a:lnTo>
                  <a:pt x="79235" y="253368"/>
                </a:lnTo>
                <a:lnTo>
                  <a:pt x="80383" y="255363"/>
                </a:lnTo>
                <a:lnTo>
                  <a:pt x="81531" y="257372"/>
                </a:lnTo>
                <a:lnTo>
                  <a:pt x="82679" y="259394"/>
                </a:lnTo>
                <a:lnTo>
                  <a:pt x="83828" y="261430"/>
                </a:lnTo>
                <a:lnTo>
                  <a:pt x="84976" y="263479"/>
                </a:lnTo>
                <a:lnTo>
                  <a:pt x="86125" y="265543"/>
                </a:lnTo>
                <a:lnTo>
                  <a:pt x="87273" y="267620"/>
                </a:lnTo>
                <a:lnTo>
                  <a:pt x="88421" y="269710"/>
                </a:lnTo>
                <a:lnTo>
                  <a:pt x="89569" y="271815"/>
                </a:lnTo>
                <a:lnTo>
                  <a:pt x="90718" y="273933"/>
                </a:lnTo>
                <a:lnTo>
                  <a:pt x="91866" y="276066"/>
                </a:lnTo>
                <a:lnTo>
                  <a:pt x="93015" y="278211"/>
                </a:lnTo>
                <a:lnTo>
                  <a:pt x="94163" y="280372"/>
                </a:lnTo>
                <a:lnTo>
                  <a:pt x="95311" y="282545"/>
                </a:lnTo>
                <a:lnTo>
                  <a:pt x="96459" y="284732"/>
                </a:lnTo>
                <a:lnTo>
                  <a:pt x="97607" y="286934"/>
                </a:lnTo>
                <a:lnTo>
                  <a:pt x="98756" y="289149"/>
                </a:lnTo>
                <a:lnTo>
                  <a:pt x="99904" y="291377"/>
                </a:lnTo>
                <a:lnTo>
                  <a:pt x="101053" y="293620"/>
                </a:lnTo>
                <a:lnTo>
                  <a:pt x="102201" y="295876"/>
                </a:lnTo>
                <a:lnTo>
                  <a:pt x="103349" y="298146"/>
                </a:lnTo>
                <a:lnTo>
                  <a:pt x="104498" y="300429"/>
                </a:lnTo>
                <a:lnTo>
                  <a:pt x="105646" y="302727"/>
                </a:lnTo>
                <a:lnTo>
                  <a:pt x="106794" y="305038"/>
                </a:lnTo>
                <a:lnTo>
                  <a:pt x="107943" y="307362"/>
                </a:lnTo>
                <a:lnTo>
                  <a:pt x="109091" y="309700"/>
                </a:lnTo>
                <a:lnTo>
                  <a:pt x="110240" y="312052"/>
                </a:lnTo>
                <a:lnTo>
                  <a:pt x="111388" y="314416"/>
                </a:lnTo>
                <a:lnTo>
                  <a:pt x="112536" y="316794"/>
                </a:lnTo>
                <a:lnTo>
                  <a:pt x="113684" y="319186"/>
                </a:lnTo>
                <a:lnTo>
                  <a:pt x="114833" y="321592"/>
                </a:lnTo>
                <a:lnTo>
                  <a:pt x="115981" y="324009"/>
                </a:lnTo>
                <a:lnTo>
                  <a:pt x="117130" y="326441"/>
                </a:lnTo>
                <a:lnTo>
                  <a:pt x="118278" y="328886"/>
                </a:lnTo>
                <a:lnTo>
                  <a:pt x="119426" y="331343"/>
                </a:lnTo>
                <a:lnTo>
                  <a:pt x="120574" y="333814"/>
                </a:lnTo>
                <a:lnTo>
                  <a:pt x="121722" y="336297"/>
                </a:lnTo>
                <a:lnTo>
                  <a:pt x="122871" y="338793"/>
                </a:lnTo>
                <a:lnTo>
                  <a:pt x="124019" y="341302"/>
                </a:lnTo>
                <a:lnTo>
                  <a:pt x="125168" y="343824"/>
                </a:lnTo>
                <a:lnTo>
                  <a:pt x="126316" y="346358"/>
                </a:lnTo>
                <a:lnTo>
                  <a:pt x="127464" y="348904"/>
                </a:lnTo>
                <a:lnTo>
                  <a:pt x="128612" y="351463"/>
                </a:lnTo>
                <a:lnTo>
                  <a:pt x="129761" y="354034"/>
                </a:lnTo>
                <a:lnTo>
                  <a:pt x="130909" y="356618"/>
                </a:lnTo>
                <a:lnTo>
                  <a:pt x="132058" y="359212"/>
                </a:lnTo>
                <a:lnTo>
                  <a:pt x="133206" y="361820"/>
                </a:lnTo>
                <a:lnTo>
                  <a:pt x="134354" y="364438"/>
                </a:lnTo>
                <a:lnTo>
                  <a:pt x="135502" y="367069"/>
                </a:lnTo>
                <a:lnTo>
                  <a:pt x="136651" y="369711"/>
                </a:lnTo>
                <a:lnTo>
                  <a:pt x="137799" y="372364"/>
                </a:lnTo>
                <a:lnTo>
                  <a:pt x="138948" y="375029"/>
                </a:lnTo>
                <a:lnTo>
                  <a:pt x="140096" y="377705"/>
                </a:lnTo>
                <a:lnTo>
                  <a:pt x="141244" y="380391"/>
                </a:lnTo>
                <a:lnTo>
                  <a:pt x="142392" y="383089"/>
                </a:lnTo>
                <a:lnTo>
                  <a:pt x="143541" y="385796"/>
                </a:lnTo>
                <a:lnTo>
                  <a:pt x="144689" y="388515"/>
                </a:lnTo>
                <a:lnTo>
                  <a:pt x="145837" y="391244"/>
                </a:lnTo>
                <a:lnTo>
                  <a:pt x="146986" y="393982"/>
                </a:lnTo>
                <a:lnTo>
                  <a:pt x="148134" y="396731"/>
                </a:lnTo>
                <a:lnTo>
                  <a:pt x="149283" y="399489"/>
                </a:lnTo>
                <a:lnTo>
                  <a:pt x="150431" y="402257"/>
                </a:lnTo>
                <a:lnTo>
                  <a:pt x="151579" y="405034"/>
                </a:lnTo>
                <a:lnTo>
                  <a:pt x="152727" y="407821"/>
                </a:lnTo>
                <a:lnTo>
                  <a:pt x="153876" y="410616"/>
                </a:lnTo>
                <a:lnTo>
                  <a:pt x="155024" y="413420"/>
                </a:lnTo>
                <a:lnTo>
                  <a:pt x="156173" y="416233"/>
                </a:lnTo>
                <a:lnTo>
                  <a:pt x="157321" y="419054"/>
                </a:lnTo>
                <a:lnTo>
                  <a:pt x="158469" y="421882"/>
                </a:lnTo>
                <a:lnTo>
                  <a:pt x="159617" y="424719"/>
                </a:lnTo>
                <a:lnTo>
                  <a:pt x="160766" y="427564"/>
                </a:lnTo>
                <a:lnTo>
                  <a:pt x="161914" y="430415"/>
                </a:lnTo>
                <a:lnTo>
                  <a:pt x="163063" y="433274"/>
                </a:lnTo>
                <a:lnTo>
                  <a:pt x="164211" y="436140"/>
                </a:lnTo>
                <a:lnTo>
                  <a:pt x="165359" y="439012"/>
                </a:lnTo>
                <a:lnTo>
                  <a:pt x="166507" y="441891"/>
                </a:lnTo>
                <a:lnTo>
                  <a:pt x="167656" y="444775"/>
                </a:lnTo>
                <a:lnTo>
                  <a:pt x="168804" y="447666"/>
                </a:lnTo>
                <a:lnTo>
                  <a:pt x="169953" y="450562"/>
                </a:lnTo>
                <a:lnTo>
                  <a:pt x="171101" y="453463"/>
                </a:lnTo>
                <a:lnTo>
                  <a:pt x="172249" y="456370"/>
                </a:lnTo>
                <a:lnTo>
                  <a:pt x="173397" y="459281"/>
                </a:lnTo>
                <a:lnTo>
                  <a:pt x="174545" y="462196"/>
                </a:lnTo>
                <a:lnTo>
                  <a:pt x="175694" y="465115"/>
                </a:lnTo>
                <a:lnTo>
                  <a:pt x="176842" y="468039"/>
                </a:lnTo>
                <a:lnTo>
                  <a:pt x="177991" y="470966"/>
                </a:lnTo>
                <a:lnTo>
                  <a:pt x="179139" y="473895"/>
                </a:lnTo>
                <a:lnTo>
                  <a:pt x="180287" y="476828"/>
                </a:lnTo>
                <a:lnTo>
                  <a:pt x="181435" y="479763"/>
                </a:lnTo>
                <a:lnTo>
                  <a:pt x="182584" y="482700"/>
                </a:lnTo>
                <a:lnTo>
                  <a:pt x="183732" y="485640"/>
                </a:lnTo>
                <a:lnTo>
                  <a:pt x="184881" y="488581"/>
                </a:lnTo>
                <a:lnTo>
                  <a:pt x="186029" y="491522"/>
                </a:lnTo>
                <a:lnTo>
                  <a:pt x="187177" y="494466"/>
                </a:lnTo>
                <a:lnTo>
                  <a:pt x="188326" y="497408"/>
                </a:lnTo>
                <a:lnTo>
                  <a:pt x="189474" y="500352"/>
                </a:lnTo>
                <a:lnTo>
                  <a:pt x="190622" y="503295"/>
                </a:lnTo>
                <a:lnTo>
                  <a:pt x="191771" y="506238"/>
                </a:lnTo>
                <a:lnTo>
                  <a:pt x="192919" y="509180"/>
                </a:lnTo>
                <a:lnTo>
                  <a:pt x="194068" y="512120"/>
                </a:lnTo>
                <a:lnTo>
                  <a:pt x="195216" y="515059"/>
                </a:lnTo>
                <a:lnTo>
                  <a:pt x="196364" y="517995"/>
                </a:lnTo>
                <a:lnTo>
                  <a:pt x="197512" y="520930"/>
                </a:lnTo>
                <a:lnTo>
                  <a:pt x="198660" y="523861"/>
                </a:lnTo>
                <a:lnTo>
                  <a:pt x="199809" y="526789"/>
                </a:lnTo>
                <a:lnTo>
                  <a:pt x="200957" y="529714"/>
                </a:lnTo>
                <a:lnTo>
                  <a:pt x="202106" y="532634"/>
                </a:lnTo>
                <a:lnTo>
                  <a:pt x="203254" y="535550"/>
                </a:lnTo>
                <a:lnTo>
                  <a:pt x="204402" y="538462"/>
                </a:lnTo>
                <a:lnTo>
                  <a:pt x="205550" y="541370"/>
                </a:lnTo>
                <a:lnTo>
                  <a:pt x="206699" y="544270"/>
                </a:lnTo>
                <a:lnTo>
                  <a:pt x="207847" y="547163"/>
                </a:lnTo>
                <a:lnTo>
                  <a:pt x="208996" y="550051"/>
                </a:lnTo>
                <a:lnTo>
                  <a:pt x="210144" y="552933"/>
                </a:lnTo>
                <a:lnTo>
                  <a:pt x="211292" y="555809"/>
                </a:lnTo>
                <a:lnTo>
                  <a:pt x="212440" y="558673"/>
                </a:lnTo>
                <a:lnTo>
                  <a:pt x="213589" y="561532"/>
                </a:lnTo>
                <a:lnTo>
                  <a:pt x="214737" y="564384"/>
                </a:lnTo>
                <a:lnTo>
                  <a:pt x="215886" y="567225"/>
                </a:lnTo>
                <a:lnTo>
                  <a:pt x="217034" y="570054"/>
                </a:lnTo>
                <a:lnTo>
                  <a:pt x="218182" y="572876"/>
                </a:lnTo>
                <a:lnTo>
                  <a:pt x="219330" y="575687"/>
                </a:lnTo>
                <a:lnTo>
                  <a:pt x="220479" y="578487"/>
                </a:lnTo>
                <a:lnTo>
                  <a:pt x="221627" y="581280"/>
                </a:lnTo>
                <a:lnTo>
                  <a:pt x="222775" y="584056"/>
                </a:lnTo>
                <a:lnTo>
                  <a:pt x="223924" y="586825"/>
                </a:lnTo>
                <a:lnTo>
                  <a:pt x="225072" y="589577"/>
                </a:lnTo>
                <a:lnTo>
                  <a:pt x="226220" y="592323"/>
                </a:lnTo>
                <a:lnTo>
                  <a:pt x="227369" y="595052"/>
                </a:lnTo>
                <a:lnTo>
                  <a:pt x="228517" y="597763"/>
                </a:lnTo>
                <a:lnTo>
                  <a:pt x="229665" y="600467"/>
                </a:lnTo>
                <a:lnTo>
                  <a:pt x="230814" y="603154"/>
                </a:lnTo>
                <a:lnTo>
                  <a:pt x="231962" y="605824"/>
                </a:lnTo>
                <a:lnTo>
                  <a:pt x="233111" y="608481"/>
                </a:lnTo>
                <a:lnTo>
                  <a:pt x="234259" y="611121"/>
                </a:lnTo>
                <a:lnTo>
                  <a:pt x="235407" y="613749"/>
                </a:lnTo>
                <a:lnTo>
                  <a:pt x="236555" y="616353"/>
                </a:lnTo>
                <a:lnTo>
                  <a:pt x="237704" y="618946"/>
                </a:lnTo>
                <a:lnTo>
                  <a:pt x="238852" y="621521"/>
                </a:lnTo>
                <a:lnTo>
                  <a:pt x="240001" y="624072"/>
                </a:lnTo>
                <a:lnTo>
                  <a:pt x="241149" y="626611"/>
                </a:lnTo>
                <a:lnTo>
                  <a:pt x="242297" y="629133"/>
                </a:lnTo>
                <a:lnTo>
                  <a:pt x="243445" y="631631"/>
                </a:lnTo>
                <a:lnTo>
                  <a:pt x="244594" y="634111"/>
                </a:lnTo>
                <a:lnTo>
                  <a:pt x="245742" y="636574"/>
                </a:lnTo>
                <a:lnTo>
                  <a:pt x="246891" y="639013"/>
                </a:lnTo>
                <a:lnTo>
                  <a:pt x="248039" y="641428"/>
                </a:lnTo>
                <a:lnTo>
                  <a:pt x="249187" y="643826"/>
                </a:lnTo>
                <a:lnTo>
                  <a:pt x="250335" y="646206"/>
                </a:lnTo>
                <a:lnTo>
                  <a:pt x="251483" y="648562"/>
                </a:lnTo>
                <a:lnTo>
                  <a:pt x="252632" y="650895"/>
                </a:lnTo>
                <a:lnTo>
                  <a:pt x="253780" y="653204"/>
                </a:lnTo>
                <a:lnTo>
                  <a:pt x="254929" y="655490"/>
                </a:lnTo>
                <a:lnTo>
                  <a:pt x="256077" y="657751"/>
                </a:lnTo>
                <a:lnTo>
                  <a:pt x="257225" y="659990"/>
                </a:lnTo>
                <a:lnTo>
                  <a:pt x="258373" y="662204"/>
                </a:lnTo>
                <a:lnTo>
                  <a:pt x="259522" y="664395"/>
                </a:lnTo>
                <a:lnTo>
                  <a:pt x="260670" y="666563"/>
                </a:lnTo>
                <a:lnTo>
                  <a:pt x="261819" y="668700"/>
                </a:lnTo>
                <a:lnTo>
                  <a:pt x="262967" y="670815"/>
                </a:lnTo>
                <a:lnTo>
                  <a:pt x="264115" y="672905"/>
                </a:lnTo>
                <a:lnTo>
                  <a:pt x="265263" y="674966"/>
                </a:lnTo>
                <a:lnTo>
                  <a:pt x="266412" y="677004"/>
                </a:lnTo>
                <a:lnTo>
                  <a:pt x="267560" y="679011"/>
                </a:lnTo>
                <a:lnTo>
                  <a:pt x="268709" y="680990"/>
                </a:lnTo>
                <a:lnTo>
                  <a:pt x="269857" y="682945"/>
                </a:lnTo>
                <a:lnTo>
                  <a:pt x="271005" y="684870"/>
                </a:lnTo>
                <a:lnTo>
                  <a:pt x="272154" y="686766"/>
                </a:lnTo>
                <a:lnTo>
                  <a:pt x="273302" y="688632"/>
                </a:lnTo>
                <a:lnTo>
                  <a:pt x="274450" y="690468"/>
                </a:lnTo>
                <a:lnTo>
                  <a:pt x="275598" y="692275"/>
                </a:lnTo>
                <a:lnTo>
                  <a:pt x="276747" y="694059"/>
                </a:lnTo>
                <a:lnTo>
                  <a:pt x="277895" y="695807"/>
                </a:lnTo>
                <a:lnTo>
                  <a:pt x="279044" y="697525"/>
                </a:lnTo>
                <a:lnTo>
                  <a:pt x="280192" y="699214"/>
                </a:lnTo>
                <a:lnTo>
                  <a:pt x="281340" y="700874"/>
                </a:lnTo>
                <a:lnTo>
                  <a:pt x="282488" y="702498"/>
                </a:lnTo>
                <a:lnTo>
                  <a:pt x="283637" y="704092"/>
                </a:lnTo>
                <a:lnTo>
                  <a:pt x="284785" y="705657"/>
                </a:lnTo>
                <a:lnTo>
                  <a:pt x="285934" y="707187"/>
                </a:lnTo>
                <a:lnTo>
                  <a:pt x="287082" y="708687"/>
                </a:lnTo>
                <a:lnTo>
                  <a:pt x="288230" y="710158"/>
                </a:lnTo>
                <a:lnTo>
                  <a:pt x="289378" y="711587"/>
                </a:lnTo>
                <a:lnTo>
                  <a:pt x="290527" y="712992"/>
                </a:lnTo>
                <a:lnTo>
                  <a:pt x="291675" y="714356"/>
                </a:lnTo>
                <a:lnTo>
                  <a:pt x="292824" y="715691"/>
                </a:lnTo>
                <a:lnTo>
                  <a:pt x="293972" y="716996"/>
                </a:lnTo>
                <a:lnTo>
                  <a:pt x="295120" y="718260"/>
                </a:lnTo>
                <a:lnTo>
                  <a:pt x="296268" y="719494"/>
                </a:lnTo>
                <a:lnTo>
                  <a:pt x="297417" y="720693"/>
                </a:lnTo>
                <a:lnTo>
                  <a:pt x="298565" y="721862"/>
                </a:lnTo>
                <a:lnTo>
                  <a:pt x="299713" y="722990"/>
                </a:lnTo>
                <a:lnTo>
                  <a:pt x="300862" y="724083"/>
                </a:lnTo>
                <a:lnTo>
                  <a:pt x="302010" y="725146"/>
                </a:lnTo>
                <a:lnTo>
                  <a:pt x="303158" y="726173"/>
                </a:lnTo>
                <a:lnTo>
                  <a:pt x="304306" y="727160"/>
                </a:lnTo>
                <a:lnTo>
                  <a:pt x="305455" y="728116"/>
                </a:lnTo>
                <a:lnTo>
                  <a:pt x="306603" y="729032"/>
                </a:lnTo>
                <a:lnTo>
                  <a:pt x="307752" y="729918"/>
                </a:lnTo>
                <a:lnTo>
                  <a:pt x="308900" y="730762"/>
                </a:lnTo>
                <a:lnTo>
                  <a:pt x="310048" y="731577"/>
                </a:lnTo>
                <a:lnTo>
                  <a:pt x="311197" y="732351"/>
                </a:lnTo>
                <a:lnTo>
                  <a:pt x="312345" y="733089"/>
                </a:lnTo>
                <a:lnTo>
                  <a:pt x="313493" y="733792"/>
                </a:lnTo>
                <a:lnTo>
                  <a:pt x="314642" y="734459"/>
                </a:lnTo>
                <a:lnTo>
                  <a:pt x="315790" y="735085"/>
                </a:lnTo>
                <a:lnTo>
                  <a:pt x="316938" y="735676"/>
                </a:lnTo>
                <a:lnTo>
                  <a:pt x="318087" y="736237"/>
                </a:lnTo>
                <a:lnTo>
                  <a:pt x="319235" y="736750"/>
                </a:lnTo>
                <a:lnTo>
                  <a:pt x="320383" y="737235"/>
                </a:lnTo>
                <a:lnTo>
                  <a:pt x="321532" y="737678"/>
                </a:lnTo>
                <a:lnTo>
                  <a:pt x="322680" y="738085"/>
                </a:lnTo>
                <a:lnTo>
                  <a:pt x="323829" y="738457"/>
                </a:lnTo>
                <a:lnTo>
                  <a:pt x="324977" y="738788"/>
                </a:lnTo>
                <a:lnTo>
                  <a:pt x="326125" y="739083"/>
                </a:lnTo>
                <a:lnTo>
                  <a:pt x="327273" y="739343"/>
                </a:lnTo>
                <a:lnTo>
                  <a:pt x="328421" y="739561"/>
                </a:lnTo>
                <a:lnTo>
                  <a:pt x="329570" y="739744"/>
                </a:lnTo>
                <a:lnTo>
                  <a:pt x="330718" y="739892"/>
                </a:lnTo>
                <a:lnTo>
                  <a:pt x="331867" y="739998"/>
                </a:lnTo>
                <a:lnTo>
                  <a:pt x="333015" y="740069"/>
                </a:lnTo>
                <a:lnTo>
                  <a:pt x="334163" y="740099"/>
                </a:lnTo>
                <a:lnTo>
                  <a:pt x="335311" y="740099"/>
                </a:lnTo>
                <a:lnTo>
                  <a:pt x="336460" y="740052"/>
                </a:lnTo>
                <a:lnTo>
                  <a:pt x="337608" y="739975"/>
                </a:lnTo>
                <a:lnTo>
                  <a:pt x="338757" y="739857"/>
                </a:lnTo>
                <a:lnTo>
                  <a:pt x="339905" y="739703"/>
                </a:lnTo>
                <a:lnTo>
                  <a:pt x="341053" y="739508"/>
                </a:lnTo>
                <a:lnTo>
                  <a:pt x="342201" y="739278"/>
                </a:lnTo>
                <a:lnTo>
                  <a:pt x="343350" y="739012"/>
                </a:lnTo>
                <a:lnTo>
                  <a:pt x="344498" y="738705"/>
                </a:lnTo>
                <a:lnTo>
                  <a:pt x="345647" y="738368"/>
                </a:lnTo>
                <a:lnTo>
                  <a:pt x="346795" y="737985"/>
                </a:lnTo>
                <a:lnTo>
                  <a:pt x="347943" y="737571"/>
                </a:lnTo>
                <a:lnTo>
                  <a:pt x="349091" y="737117"/>
                </a:lnTo>
                <a:lnTo>
                  <a:pt x="350240" y="736626"/>
                </a:lnTo>
                <a:lnTo>
                  <a:pt x="351388" y="736101"/>
                </a:lnTo>
                <a:lnTo>
                  <a:pt x="352536" y="735534"/>
                </a:lnTo>
                <a:lnTo>
                  <a:pt x="353685" y="734931"/>
                </a:lnTo>
                <a:lnTo>
                  <a:pt x="354833" y="734294"/>
                </a:lnTo>
                <a:lnTo>
                  <a:pt x="355981" y="733620"/>
                </a:lnTo>
                <a:lnTo>
                  <a:pt x="357130" y="732906"/>
                </a:lnTo>
                <a:lnTo>
                  <a:pt x="358278" y="732162"/>
                </a:lnTo>
                <a:lnTo>
                  <a:pt x="359426" y="731376"/>
                </a:lnTo>
                <a:lnTo>
                  <a:pt x="360575" y="730555"/>
                </a:lnTo>
                <a:lnTo>
                  <a:pt x="361723" y="729699"/>
                </a:lnTo>
                <a:lnTo>
                  <a:pt x="362872" y="728807"/>
                </a:lnTo>
                <a:lnTo>
                  <a:pt x="364020" y="727880"/>
                </a:lnTo>
                <a:lnTo>
                  <a:pt x="365168" y="726918"/>
                </a:lnTo>
                <a:lnTo>
                  <a:pt x="366316" y="725920"/>
                </a:lnTo>
                <a:lnTo>
                  <a:pt x="367465" y="724886"/>
                </a:lnTo>
                <a:lnTo>
                  <a:pt x="368613" y="723817"/>
                </a:lnTo>
                <a:lnTo>
                  <a:pt x="369762" y="722713"/>
                </a:lnTo>
                <a:lnTo>
                  <a:pt x="370910" y="721573"/>
                </a:lnTo>
                <a:lnTo>
                  <a:pt x="372058" y="720398"/>
                </a:lnTo>
                <a:lnTo>
                  <a:pt x="373206" y="719193"/>
                </a:lnTo>
                <a:lnTo>
                  <a:pt x="374355" y="717947"/>
                </a:lnTo>
                <a:lnTo>
                  <a:pt x="375503" y="716671"/>
                </a:lnTo>
                <a:lnTo>
                  <a:pt x="376651" y="715360"/>
                </a:lnTo>
                <a:lnTo>
                  <a:pt x="377800" y="714020"/>
                </a:lnTo>
                <a:lnTo>
                  <a:pt x="378948" y="712644"/>
                </a:lnTo>
                <a:lnTo>
                  <a:pt x="380096" y="711232"/>
                </a:lnTo>
                <a:lnTo>
                  <a:pt x="381244" y="709791"/>
                </a:lnTo>
                <a:lnTo>
                  <a:pt x="382393" y="708315"/>
                </a:lnTo>
                <a:lnTo>
                  <a:pt x="383540" y="706809"/>
                </a:lnTo>
                <a:lnTo>
                  <a:pt x="384691" y="705268"/>
                </a:lnTo>
                <a:lnTo>
                  <a:pt x="385837" y="703697"/>
                </a:lnTo>
                <a:lnTo>
                  <a:pt x="386989" y="702096"/>
                </a:lnTo>
                <a:lnTo>
                  <a:pt x="388134" y="700461"/>
                </a:lnTo>
                <a:lnTo>
                  <a:pt x="389280" y="698795"/>
                </a:lnTo>
                <a:lnTo>
                  <a:pt x="390432" y="697100"/>
                </a:lnTo>
                <a:lnTo>
                  <a:pt x="391577" y="695370"/>
                </a:lnTo>
                <a:lnTo>
                  <a:pt x="392729" y="693616"/>
                </a:lnTo>
                <a:lnTo>
                  <a:pt x="393875" y="691827"/>
                </a:lnTo>
                <a:lnTo>
                  <a:pt x="395026" y="690014"/>
                </a:lnTo>
                <a:lnTo>
                  <a:pt x="396172" y="688165"/>
                </a:lnTo>
                <a:lnTo>
                  <a:pt x="397324" y="686293"/>
                </a:lnTo>
                <a:lnTo>
                  <a:pt x="398469" y="684386"/>
                </a:lnTo>
                <a:lnTo>
                  <a:pt x="399621" y="682454"/>
                </a:lnTo>
                <a:lnTo>
                  <a:pt x="400766" y="680500"/>
                </a:lnTo>
                <a:lnTo>
                  <a:pt x="401912" y="678510"/>
                </a:lnTo>
                <a:lnTo>
                  <a:pt x="403064" y="676496"/>
                </a:lnTo>
                <a:lnTo>
                  <a:pt x="404209" y="674452"/>
                </a:lnTo>
                <a:lnTo>
                  <a:pt x="405361" y="672385"/>
                </a:lnTo>
                <a:lnTo>
                  <a:pt x="406507" y="670289"/>
                </a:lnTo>
                <a:lnTo>
                  <a:pt x="407658" y="668169"/>
                </a:lnTo>
                <a:lnTo>
                  <a:pt x="408804" y="666025"/>
                </a:lnTo>
                <a:lnTo>
                  <a:pt x="409956" y="663852"/>
                </a:lnTo>
                <a:lnTo>
                  <a:pt x="411101" y="661655"/>
                </a:lnTo>
                <a:lnTo>
                  <a:pt x="412247" y="659434"/>
                </a:lnTo>
                <a:lnTo>
                  <a:pt x="413399" y="657190"/>
                </a:lnTo>
                <a:lnTo>
                  <a:pt x="414544" y="654917"/>
                </a:lnTo>
                <a:lnTo>
                  <a:pt x="415696" y="652625"/>
                </a:lnTo>
                <a:lnTo>
                  <a:pt x="416842" y="650310"/>
                </a:lnTo>
                <a:lnTo>
                  <a:pt x="417993" y="647972"/>
                </a:lnTo>
                <a:lnTo>
                  <a:pt x="419139" y="645615"/>
                </a:lnTo>
                <a:lnTo>
                  <a:pt x="420290" y="643230"/>
                </a:lnTo>
                <a:lnTo>
                  <a:pt x="421436" y="640826"/>
                </a:lnTo>
                <a:lnTo>
                  <a:pt x="422582" y="638405"/>
                </a:lnTo>
                <a:lnTo>
                  <a:pt x="423733" y="635960"/>
                </a:lnTo>
                <a:lnTo>
                  <a:pt x="424879" y="633491"/>
                </a:lnTo>
                <a:lnTo>
                  <a:pt x="426031" y="631005"/>
                </a:lnTo>
                <a:lnTo>
                  <a:pt x="427176" y="628501"/>
                </a:lnTo>
                <a:lnTo>
                  <a:pt x="428328" y="625979"/>
                </a:lnTo>
                <a:lnTo>
                  <a:pt x="429474" y="623440"/>
                </a:lnTo>
                <a:lnTo>
                  <a:pt x="430625" y="620877"/>
                </a:lnTo>
                <a:lnTo>
                  <a:pt x="431771" y="618302"/>
                </a:lnTo>
                <a:lnTo>
                  <a:pt x="432916" y="615704"/>
                </a:lnTo>
                <a:lnTo>
                  <a:pt x="434068" y="613093"/>
                </a:lnTo>
                <a:lnTo>
                  <a:pt x="435214" y="610465"/>
                </a:lnTo>
                <a:lnTo>
                  <a:pt x="436365" y="607820"/>
                </a:lnTo>
                <a:lnTo>
                  <a:pt x="437511" y="605156"/>
                </a:lnTo>
                <a:lnTo>
                  <a:pt x="438663" y="602481"/>
                </a:lnTo>
                <a:lnTo>
                  <a:pt x="439808" y="599794"/>
                </a:lnTo>
                <a:lnTo>
                  <a:pt x="440960" y="597089"/>
                </a:lnTo>
                <a:lnTo>
                  <a:pt x="442106" y="594367"/>
                </a:lnTo>
                <a:lnTo>
                  <a:pt x="443257" y="591638"/>
                </a:lnTo>
                <a:lnTo>
                  <a:pt x="444403" y="588892"/>
                </a:lnTo>
                <a:lnTo>
                  <a:pt x="445549" y="586134"/>
                </a:lnTo>
                <a:lnTo>
                  <a:pt x="446700" y="583365"/>
                </a:lnTo>
                <a:lnTo>
                  <a:pt x="447846" y="580583"/>
                </a:lnTo>
                <a:lnTo>
                  <a:pt x="448997" y="577790"/>
                </a:lnTo>
                <a:lnTo>
                  <a:pt x="450143" y="574985"/>
                </a:lnTo>
                <a:lnTo>
                  <a:pt x="451295" y="572174"/>
                </a:lnTo>
                <a:lnTo>
                  <a:pt x="452440" y="569345"/>
                </a:lnTo>
                <a:lnTo>
                  <a:pt x="453592" y="566516"/>
                </a:lnTo>
                <a:lnTo>
                  <a:pt x="454738" y="563670"/>
                </a:lnTo>
                <a:lnTo>
                  <a:pt x="455883" y="560817"/>
                </a:lnTo>
                <a:lnTo>
                  <a:pt x="457035" y="557959"/>
                </a:lnTo>
                <a:lnTo>
                  <a:pt x="458181" y="555089"/>
                </a:lnTo>
                <a:lnTo>
                  <a:pt x="459332" y="552213"/>
                </a:lnTo>
                <a:lnTo>
                  <a:pt x="460478" y="549331"/>
                </a:lnTo>
                <a:lnTo>
                  <a:pt x="461629" y="546443"/>
                </a:lnTo>
                <a:lnTo>
                  <a:pt x="462775" y="543543"/>
                </a:lnTo>
                <a:lnTo>
                  <a:pt x="463927" y="540644"/>
                </a:lnTo>
                <a:lnTo>
                  <a:pt x="465072" y="537735"/>
                </a:lnTo>
                <a:lnTo>
                  <a:pt x="466218" y="534822"/>
                </a:lnTo>
                <a:lnTo>
                  <a:pt x="467370" y="531905"/>
                </a:lnTo>
                <a:lnTo>
                  <a:pt x="468515" y="528983"/>
                </a:lnTo>
                <a:lnTo>
                  <a:pt x="469667" y="526058"/>
                </a:lnTo>
                <a:lnTo>
                  <a:pt x="470813" y="523128"/>
                </a:lnTo>
                <a:lnTo>
                  <a:pt x="471964" y="520196"/>
                </a:lnTo>
                <a:lnTo>
                  <a:pt x="473110" y="517261"/>
                </a:lnTo>
                <a:lnTo>
                  <a:pt x="474261" y="514324"/>
                </a:lnTo>
                <a:lnTo>
                  <a:pt x="475407" y="511385"/>
                </a:lnTo>
                <a:lnTo>
                  <a:pt x="476559" y="508444"/>
                </a:lnTo>
                <a:lnTo>
                  <a:pt x="477704" y="505503"/>
                </a:lnTo>
                <a:lnTo>
                  <a:pt x="478850" y="502560"/>
                </a:lnTo>
                <a:lnTo>
                  <a:pt x="480002" y="499616"/>
                </a:lnTo>
                <a:lnTo>
                  <a:pt x="481147" y="496672"/>
                </a:lnTo>
                <a:lnTo>
                  <a:pt x="482299" y="493730"/>
                </a:lnTo>
                <a:lnTo>
                  <a:pt x="483445" y="490787"/>
                </a:lnTo>
                <a:lnTo>
                  <a:pt x="484596" y="487845"/>
                </a:lnTo>
                <a:lnTo>
                  <a:pt x="485742" y="484905"/>
                </a:lnTo>
                <a:lnTo>
                  <a:pt x="486894" y="481966"/>
                </a:lnTo>
                <a:lnTo>
                  <a:pt x="488039" y="479029"/>
                </a:lnTo>
                <a:lnTo>
                  <a:pt x="489185" y="476095"/>
                </a:lnTo>
                <a:lnTo>
                  <a:pt x="490336" y="473162"/>
                </a:lnTo>
                <a:lnTo>
                  <a:pt x="491482" y="470233"/>
                </a:lnTo>
                <a:lnTo>
                  <a:pt x="492634" y="467308"/>
                </a:lnTo>
                <a:lnTo>
                  <a:pt x="493779" y="464385"/>
                </a:lnTo>
                <a:lnTo>
                  <a:pt x="494931" y="461466"/>
                </a:lnTo>
                <a:lnTo>
                  <a:pt x="496077" y="458553"/>
                </a:lnTo>
                <a:lnTo>
                  <a:pt x="497228" y="455642"/>
                </a:lnTo>
                <a:lnTo>
                  <a:pt x="498374" y="452737"/>
                </a:lnTo>
                <a:lnTo>
                  <a:pt x="499520" y="449838"/>
                </a:lnTo>
                <a:lnTo>
                  <a:pt x="500671" y="446943"/>
                </a:lnTo>
                <a:lnTo>
                  <a:pt x="501817" y="444054"/>
                </a:lnTo>
                <a:lnTo>
                  <a:pt x="502969" y="441171"/>
                </a:lnTo>
                <a:lnTo>
                  <a:pt x="504114" y="438293"/>
                </a:lnTo>
                <a:lnTo>
                  <a:pt x="505266" y="435423"/>
                </a:lnTo>
                <a:lnTo>
                  <a:pt x="506411" y="432559"/>
                </a:lnTo>
                <a:lnTo>
                  <a:pt x="507563" y="429701"/>
                </a:lnTo>
                <a:lnTo>
                  <a:pt x="508709" y="426852"/>
                </a:lnTo>
                <a:lnTo>
                  <a:pt x="509854" y="424009"/>
                </a:lnTo>
                <a:lnTo>
                  <a:pt x="511006" y="421174"/>
                </a:lnTo>
                <a:lnTo>
                  <a:pt x="512152" y="418347"/>
                </a:lnTo>
                <a:lnTo>
                  <a:pt x="513303" y="415529"/>
                </a:lnTo>
                <a:lnTo>
                  <a:pt x="514449" y="412718"/>
                </a:lnTo>
                <a:lnTo>
                  <a:pt x="515601" y="409917"/>
                </a:lnTo>
                <a:lnTo>
                  <a:pt x="516746" y="407123"/>
                </a:lnTo>
                <a:lnTo>
                  <a:pt x="517898" y="404339"/>
                </a:lnTo>
                <a:lnTo>
                  <a:pt x="519043" y="401564"/>
                </a:lnTo>
                <a:lnTo>
                  <a:pt x="520195" y="398799"/>
                </a:lnTo>
                <a:lnTo>
                  <a:pt x="521341" y="396043"/>
                </a:lnTo>
                <a:lnTo>
                  <a:pt x="522486" y="393296"/>
                </a:lnTo>
                <a:lnTo>
                  <a:pt x="523638" y="390560"/>
                </a:lnTo>
                <a:lnTo>
                  <a:pt x="524784" y="387834"/>
                </a:lnTo>
                <a:lnTo>
                  <a:pt x="525935" y="385118"/>
                </a:lnTo>
                <a:lnTo>
                  <a:pt x="527081" y="382413"/>
                </a:lnTo>
                <a:lnTo>
                  <a:pt x="528233" y="379718"/>
                </a:lnTo>
                <a:lnTo>
                  <a:pt x="529378" y="377035"/>
                </a:lnTo>
                <a:lnTo>
                  <a:pt x="530530" y="374362"/>
                </a:lnTo>
                <a:lnTo>
                  <a:pt x="531676" y="371700"/>
                </a:lnTo>
                <a:lnTo>
                  <a:pt x="532821" y="369049"/>
                </a:lnTo>
                <a:lnTo>
                  <a:pt x="533973" y="366410"/>
                </a:lnTo>
                <a:lnTo>
                  <a:pt x="535118" y="363783"/>
                </a:lnTo>
                <a:lnTo>
                  <a:pt x="536270" y="361167"/>
                </a:lnTo>
                <a:lnTo>
                  <a:pt x="537416" y="358563"/>
                </a:lnTo>
                <a:lnTo>
                  <a:pt x="538567" y="355970"/>
                </a:lnTo>
                <a:lnTo>
                  <a:pt x="539713" y="353390"/>
                </a:lnTo>
                <a:lnTo>
                  <a:pt x="540865" y="350822"/>
                </a:lnTo>
                <a:lnTo>
                  <a:pt x="542010" y="348266"/>
                </a:lnTo>
                <a:lnTo>
                  <a:pt x="543156" y="345723"/>
                </a:lnTo>
                <a:lnTo>
                  <a:pt x="544308" y="343192"/>
                </a:lnTo>
                <a:lnTo>
                  <a:pt x="545453" y="340674"/>
                </a:lnTo>
                <a:lnTo>
                  <a:pt x="546605" y="338168"/>
                </a:lnTo>
                <a:lnTo>
                  <a:pt x="547751" y="335675"/>
                </a:lnTo>
                <a:lnTo>
                  <a:pt x="548902" y="333195"/>
                </a:lnTo>
                <a:lnTo>
                  <a:pt x="550048" y="330727"/>
                </a:lnTo>
                <a:lnTo>
                  <a:pt x="551199" y="328273"/>
                </a:lnTo>
                <a:lnTo>
                  <a:pt x="552345" y="325832"/>
                </a:lnTo>
                <a:lnTo>
                  <a:pt x="553497" y="323404"/>
                </a:lnTo>
                <a:lnTo>
                  <a:pt x="554642" y="320989"/>
                </a:lnTo>
                <a:lnTo>
                  <a:pt x="555788" y="318587"/>
                </a:lnTo>
                <a:lnTo>
                  <a:pt x="556940" y="316199"/>
                </a:lnTo>
                <a:lnTo>
                  <a:pt x="558085" y="313824"/>
                </a:lnTo>
                <a:lnTo>
                  <a:pt x="559237" y="311462"/>
                </a:lnTo>
                <a:lnTo>
                  <a:pt x="560383" y="309114"/>
                </a:lnTo>
                <a:lnTo>
                  <a:pt x="561534" y="306780"/>
                </a:lnTo>
                <a:lnTo>
                  <a:pt x="562680" y="304459"/>
                </a:lnTo>
                <a:lnTo>
                  <a:pt x="563831" y="302151"/>
                </a:lnTo>
                <a:lnTo>
                  <a:pt x="564977" y="299857"/>
                </a:lnTo>
                <a:lnTo>
                  <a:pt x="566123" y="297577"/>
                </a:lnTo>
                <a:lnTo>
                  <a:pt x="567274" y="295310"/>
                </a:lnTo>
                <a:lnTo>
                  <a:pt x="568420" y="293058"/>
                </a:lnTo>
                <a:lnTo>
                  <a:pt x="569572" y="290819"/>
                </a:lnTo>
                <a:lnTo>
                  <a:pt x="570717" y="288594"/>
                </a:lnTo>
                <a:lnTo>
                  <a:pt x="571869" y="286382"/>
                </a:lnTo>
                <a:lnTo>
                  <a:pt x="573015" y="284184"/>
                </a:lnTo>
                <a:lnTo>
                  <a:pt x="574166" y="282001"/>
                </a:lnTo>
                <a:lnTo>
                  <a:pt x="575312" y="279830"/>
                </a:lnTo>
                <a:lnTo>
                  <a:pt x="576458" y="277674"/>
                </a:lnTo>
                <a:lnTo>
                  <a:pt x="577609" y="275532"/>
                </a:lnTo>
                <a:lnTo>
                  <a:pt x="578755" y="273403"/>
                </a:lnTo>
                <a:lnTo>
                  <a:pt x="579906" y="271288"/>
                </a:lnTo>
                <a:lnTo>
                  <a:pt x="581052" y="269187"/>
                </a:lnTo>
                <a:lnTo>
                  <a:pt x="582204" y="267099"/>
                </a:lnTo>
                <a:lnTo>
                  <a:pt x="583349" y="265025"/>
                </a:lnTo>
                <a:lnTo>
                  <a:pt x="584501" y="262966"/>
                </a:lnTo>
                <a:lnTo>
                  <a:pt x="585647" y="260919"/>
                </a:lnTo>
                <a:lnTo>
                  <a:pt x="586792" y="258887"/>
                </a:lnTo>
                <a:lnTo>
                  <a:pt x="587944" y="256869"/>
                </a:lnTo>
                <a:lnTo>
                  <a:pt x="589090" y="254863"/>
                </a:lnTo>
                <a:lnTo>
                  <a:pt x="590241" y="252872"/>
                </a:lnTo>
                <a:lnTo>
                  <a:pt x="591387" y="250895"/>
                </a:lnTo>
                <a:lnTo>
                  <a:pt x="592539" y="248930"/>
                </a:lnTo>
                <a:lnTo>
                  <a:pt x="593684" y="246980"/>
                </a:lnTo>
                <a:lnTo>
                  <a:pt x="594836" y="245043"/>
                </a:lnTo>
                <a:lnTo>
                  <a:pt x="595981" y="243120"/>
                </a:lnTo>
                <a:lnTo>
                  <a:pt x="597133" y="241210"/>
                </a:lnTo>
                <a:lnTo>
                  <a:pt x="598279" y="239313"/>
                </a:lnTo>
                <a:lnTo>
                  <a:pt x="599424" y="237430"/>
                </a:lnTo>
                <a:lnTo>
                  <a:pt x="600576" y="235561"/>
                </a:lnTo>
                <a:lnTo>
                  <a:pt x="601722" y="233705"/>
                </a:lnTo>
                <a:lnTo>
                  <a:pt x="602873" y="231862"/>
                </a:lnTo>
                <a:lnTo>
                  <a:pt x="604019" y="230032"/>
                </a:lnTo>
                <a:lnTo>
                  <a:pt x="605171" y="228215"/>
                </a:lnTo>
                <a:lnTo>
                  <a:pt x="606316" y="226412"/>
                </a:lnTo>
                <a:lnTo>
                  <a:pt x="607468" y="224622"/>
                </a:lnTo>
                <a:lnTo>
                  <a:pt x="608614" y="222844"/>
                </a:lnTo>
                <a:lnTo>
                  <a:pt x="609759" y="221080"/>
                </a:lnTo>
                <a:lnTo>
                  <a:pt x="610911" y="219329"/>
                </a:lnTo>
                <a:lnTo>
                  <a:pt x="612056" y="217591"/>
                </a:lnTo>
                <a:lnTo>
                  <a:pt x="613208" y="215866"/>
                </a:lnTo>
                <a:lnTo>
                  <a:pt x="614354" y="214153"/>
                </a:lnTo>
                <a:lnTo>
                  <a:pt x="615505" y="212453"/>
                </a:lnTo>
                <a:lnTo>
                  <a:pt x="616651" y="210766"/>
                </a:lnTo>
                <a:lnTo>
                  <a:pt x="617803" y="209091"/>
                </a:lnTo>
                <a:lnTo>
                  <a:pt x="618948" y="207430"/>
                </a:lnTo>
                <a:lnTo>
                  <a:pt x="620094" y="205780"/>
                </a:lnTo>
                <a:lnTo>
                  <a:pt x="621246" y="204143"/>
                </a:lnTo>
                <a:lnTo>
                  <a:pt x="622391" y="202518"/>
                </a:lnTo>
                <a:lnTo>
                  <a:pt x="623543" y="200906"/>
                </a:lnTo>
                <a:lnTo>
                  <a:pt x="624689" y="199306"/>
                </a:lnTo>
                <a:lnTo>
                  <a:pt x="625840" y="197719"/>
                </a:lnTo>
                <a:lnTo>
                  <a:pt x="626986" y="196143"/>
                </a:lnTo>
                <a:lnTo>
                  <a:pt x="628137" y="194580"/>
                </a:lnTo>
                <a:lnTo>
                  <a:pt x="629283" y="193028"/>
                </a:lnTo>
                <a:lnTo>
                  <a:pt x="630435" y="191489"/>
                </a:lnTo>
                <a:lnTo>
                  <a:pt x="631580" y="189961"/>
                </a:lnTo>
                <a:lnTo>
                  <a:pt x="632726" y="188445"/>
                </a:lnTo>
                <a:lnTo>
                  <a:pt x="633878" y="186941"/>
                </a:lnTo>
                <a:lnTo>
                  <a:pt x="635023" y="185449"/>
                </a:lnTo>
                <a:lnTo>
                  <a:pt x="636175" y="183968"/>
                </a:lnTo>
                <a:lnTo>
                  <a:pt x="637321" y="182499"/>
                </a:lnTo>
                <a:lnTo>
                  <a:pt x="638472" y="181042"/>
                </a:lnTo>
                <a:lnTo>
                  <a:pt x="639618" y="179595"/>
                </a:lnTo>
                <a:lnTo>
                  <a:pt x="640769" y="178161"/>
                </a:lnTo>
                <a:lnTo>
                  <a:pt x="641915" y="176737"/>
                </a:lnTo>
                <a:lnTo>
                  <a:pt x="643061" y="175325"/>
                </a:lnTo>
                <a:lnTo>
                  <a:pt x="644212" y="173924"/>
                </a:lnTo>
                <a:lnTo>
                  <a:pt x="645358" y="172533"/>
                </a:lnTo>
                <a:lnTo>
                  <a:pt x="646510" y="171155"/>
                </a:lnTo>
                <a:lnTo>
                  <a:pt x="647655" y="169786"/>
                </a:lnTo>
                <a:lnTo>
                  <a:pt x="648807" y="168428"/>
                </a:lnTo>
                <a:lnTo>
                  <a:pt x="649953" y="167082"/>
                </a:lnTo>
                <a:lnTo>
                  <a:pt x="651104" y="165746"/>
                </a:lnTo>
                <a:lnTo>
                  <a:pt x="652250" y="164421"/>
                </a:lnTo>
                <a:lnTo>
                  <a:pt x="653396" y="163106"/>
                </a:lnTo>
                <a:lnTo>
                  <a:pt x="654547" y="161802"/>
                </a:lnTo>
                <a:lnTo>
                  <a:pt x="655693" y="160509"/>
                </a:lnTo>
                <a:lnTo>
                  <a:pt x="656844" y="159226"/>
                </a:lnTo>
                <a:lnTo>
                  <a:pt x="657990" y="157953"/>
                </a:lnTo>
                <a:lnTo>
                  <a:pt x="659142" y="156690"/>
                </a:lnTo>
                <a:lnTo>
                  <a:pt x="660287" y="155437"/>
                </a:lnTo>
                <a:lnTo>
                  <a:pt x="661439" y="154195"/>
                </a:lnTo>
                <a:lnTo>
                  <a:pt x="662585" y="152962"/>
                </a:lnTo>
                <a:lnTo>
                  <a:pt x="663730" y="151739"/>
                </a:lnTo>
                <a:lnTo>
                  <a:pt x="664882" y="150527"/>
                </a:lnTo>
                <a:lnTo>
                  <a:pt x="666028" y="149324"/>
                </a:lnTo>
                <a:lnTo>
                  <a:pt x="667179" y="148130"/>
                </a:lnTo>
                <a:lnTo>
                  <a:pt x="668325" y="146947"/>
                </a:lnTo>
                <a:lnTo>
                  <a:pt x="669476" y="145773"/>
                </a:lnTo>
                <a:lnTo>
                  <a:pt x="670622" y="144608"/>
                </a:lnTo>
                <a:lnTo>
                  <a:pt x="671774" y="143453"/>
                </a:lnTo>
                <a:lnTo>
                  <a:pt x="672919" y="142308"/>
                </a:lnTo>
                <a:lnTo>
                  <a:pt x="674071" y="141171"/>
                </a:lnTo>
                <a:lnTo>
                  <a:pt x="675217" y="140044"/>
                </a:lnTo>
                <a:lnTo>
                  <a:pt x="676362" y="138927"/>
                </a:lnTo>
                <a:lnTo>
                  <a:pt x="677514" y="137818"/>
                </a:lnTo>
                <a:lnTo>
                  <a:pt x="678660" y="136717"/>
                </a:lnTo>
                <a:lnTo>
                  <a:pt x="679811" y="135627"/>
                </a:lnTo>
                <a:lnTo>
                  <a:pt x="680957" y="134545"/>
                </a:lnTo>
                <a:lnTo>
                  <a:pt x="682108" y="133472"/>
                </a:lnTo>
                <a:lnTo>
                  <a:pt x="683254" y="132407"/>
                </a:lnTo>
                <a:lnTo>
                  <a:pt x="684406" y="131351"/>
                </a:lnTo>
                <a:lnTo>
                  <a:pt x="685551" y="130304"/>
                </a:lnTo>
                <a:lnTo>
                  <a:pt x="686697" y="129266"/>
                </a:lnTo>
                <a:lnTo>
                  <a:pt x="687849" y="128235"/>
                </a:lnTo>
                <a:lnTo>
                  <a:pt x="688994" y="127213"/>
                </a:lnTo>
                <a:lnTo>
                  <a:pt x="690146" y="126200"/>
                </a:lnTo>
                <a:lnTo>
                  <a:pt x="691292" y="125195"/>
                </a:lnTo>
                <a:lnTo>
                  <a:pt x="692443" y="124198"/>
                </a:lnTo>
                <a:lnTo>
                  <a:pt x="693589" y="123209"/>
                </a:lnTo>
                <a:lnTo>
                  <a:pt x="694741" y="122229"/>
                </a:lnTo>
                <a:lnTo>
                  <a:pt x="695886" y="121256"/>
                </a:lnTo>
                <a:lnTo>
                  <a:pt x="697032" y="120292"/>
                </a:lnTo>
                <a:lnTo>
                  <a:pt x="698183" y="119334"/>
                </a:lnTo>
                <a:lnTo>
                  <a:pt x="699329" y="118385"/>
                </a:lnTo>
                <a:lnTo>
                  <a:pt x="700481" y="117444"/>
                </a:lnTo>
                <a:lnTo>
                  <a:pt x="701626" y="116511"/>
                </a:lnTo>
                <a:lnTo>
                  <a:pt x="702778" y="115585"/>
                </a:lnTo>
                <a:lnTo>
                  <a:pt x="703924" y="114666"/>
                </a:lnTo>
                <a:lnTo>
                  <a:pt x="705075" y="113755"/>
                </a:lnTo>
                <a:lnTo>
                  <a:pt x="706221" y="112852"/>
                </a:lnTo>
                <a:lnTo>
                  <a:pt x="707373" y="111956"/>
                </a:lnTo>
                <a:lnTo>
                  <a:pt x="708518" y="111067"/>
                </a:lnTo>
                <a:lnTo>
                  <a:pt x="709664" y="110186"/>
                </a:lnTo>
                <a:lnTo>
                  <a:pt x="710816" y="109312"/>
                </a:lnTo>
                <a:lnTo>
                  <a:pt x="711961" y="108444"/>
                </a:lnTo>
                <a:lnTo>
                  <a:pt x="713113" y="107584"/>
                </a:lnTo>
                <a:lnTo>
                  <a:pt x="714259" y="106732"/>
                </a:lnTo>
                <a:lnTo>
                  <a:pt x="715410" y="105885"/>
                </a:lnTo>
                <a:lnTo>
                  <a:pt x="716556" y="105046"/>
                </a:lnTo>
                <a:lnTo>
                  <a:pt x="717707" y="104214"/>
                </a:lnTo>
                <a:lnTo>
                  <a:pt x="718853" y="103389"/>
                </a:lnTo>
                <a:lnTo>
                  <a:pt x="719999" y="102569"/>
                </a:lnTo>
                <a:lnTo>
                  <a:pt x="721150" y="101757"/>
                </a:lnTo>
                <a:lnTo>
                  <a:pt x="722296" y="100952"/>
                </a:lnTo>
                <a:lnTo>
                  <a:pt x="723448" y="100153"/>
                </a:lnTo>
                <a:lnTo>
                  <a:pt x="724593" y="99360"/>
                </a:lnTo>
                <a:lnTo>
                  <a:pt x="725745" y="98574"/>
                </a:lnTo>
                <a:lnTo>
                  <a:pt x="726891" y="97795"/>
                </a:lnTo>
                <a:lnTo>
                  <a:pt x="728042" y="97022"/>
                </a:lnTo>
                <a:lnTo>
                  <a:pt x="729188" y="96255"/>
                </a:lnTo>
                <a:lnTo>
                  <a:pt x="730333" y="95494"/>
                </a:lnTo>
                <a:lnTo>
                  <a:pt x="731485" y="94739"/>
                </a:lnTo>
                <a:lnTo>
                  <a:pt x="732631" y="93991"/>
                </a:lnTo>
                <a:lnTo>
                  <a:pt x="733782" y="93249"/>
                </a:lnTo>
                <a:lnTo>
                  <a:pt x="734928" y="92512"/>
                </a:lnTo>
                <a:lnTo>
                  <a:pt x="736080" y="91782"/>
                </a:lnTo>
                <a:lnTo>
                  <a:pt x="737225" y="91057"/>
                </a:lnTo>
                <a:lnTo>
                  <a:pt x="738377" y="90338"/>
                </a:lnTo>
                <a:lnTo>
                  <a:pt x="739523" y="89626"/>
                </a:lnTo>
                <a:lnTo>
                  <a:pt x="740668" y="88919"/>
                </a:lnTo>
                <a:lnTo>
                  <a:pt x="741820" y="88217"/>
                </a:lnTo>
                <a:lnTo>
                  <a:pt x="742966" y="87521"/>
                </a:lnTo>
                <a:lnTo>
                  <a:pt x="744117" y="86832"/>
                </a:lnTo>
                <a:lnTo>
                  <a:pt x="745263" y="86147"/>
                </a:lnTo>
                <a:lnTo>
                  <a:pt x="746414" y="85468"/>
                </a:lnTo>
                <a:lnTo>
                  <a:pt x="747560" y="84794"/>
                </a:lnTo>
                <a:lnTo>
                  <a:pt x="748712" y="84126"/>
                </a:lnTo>
                <a:lnTo>
                  <a:pt x="749857" y="83464"/>
                </a:lnTo>
                <a:lnTo>
                  <a:pt x="751009" y="82806"/>
                </a:lnTo>
                <a:lnTo>
                  <a:pt x="752155" y="82154"/>
                </a:lnTo>
                <a:lnTo>
                  <a:pt x="753300" y="81507"/>
                </a:lnTo>
                <a:lnTo>
                  <a:pt x="754452" y="80865"/>
                </a:lnTo>
                <a:lnTo>
                  <a:pt x="755598" y="80229"/>
                </a:lnTo>
                <a:lnTo>
                  <a:pt x="756749" y="79597"/>
                </a:lnTo>
                <a:lnTo>
                  <a:pt x="757895" y="78971"/>
                </a:lnTo>
                <a:lnTo>
                  <a:pt x="759046" y="78349"/>
                </a:lnTo>
                <a:lnTo>
                  <a:pt x="760192" y="77733"/>
                </a:lnTo>
                <a:lnTo>
                  <a:pt x="761344" y="77121"/>
                </a:lnTo>
                <a:lnTo>
                  <a:pt x="762489" y="76515"/>
                </a:lnTo>
                <a:lnTo>
                  <a:pt x="763635" y="75912"/>
                </a:lnTo>
                <a:lnTo>
                  <a:pt x="764787" y="75315"/>
                </a:lnTo>
                <a:lnTo>
                  <a:pt x="765932" y="74723"/>
                </a:lnTo>
                <a:lnTo>
                  <a:pt x="767084" y="74135"/>
                </a:lnTo>
                <a:lnTo>
                  <a:pt x="768230" y="73552"/>
                </a:lnTo>
                <a:lnTo>
                  <a:pt x="769381" y="72974"/>
                </a:lnTo>
                <a:lnTo>
                  <a:pt x="770527" y="72400"/>
                </a:lnTo>
                <a:lnTo>
                  <a:pt x="771678" y="71831"/>
                </a:lnTo>
                <a:lnTo>
                  <a:pt x="772824" y="71266"/>
                </a:lnTo>
                <a:lnTo>
                  <a:pt x="773970" y="70706"/>
                </a:lnTo>
                <a:lnTo>
                  <a:pt x="775121" y="70150"/>
                </a:lnTo>
                <a:lnTo>
                  <a:pt x="776267" y="69599"/>
                </a:lnTo>
                <a:lnTo>
                  <a:pt x="777419" y="69051"/>
                </a:lnTo>
                <a:lnTo>
                  <a:pt x="778564" y="68508"/>
                </a:lnTo>
                <a:lnTo>
                  <a:pt x="779716" y="67970"/>
                </a:lnTo>
                <a:lnTo>
                  <a:pt x="780862" y="67435"/>
                </a:lnTo>
                <a:lnTo>
                  <a:pt x="782013" y="66906"/>
                </a:lnTo>
                <a:lnTo>
                  <a:pt x="783159" y="66379"/>
                </a:lnTo>
                <a:lnTo>
                  <a:pt x="784311" y="65857"/>
                </a:lnTo>
                <a:lnTo>
                  <a:pt x="785456" y="65339"/>
                </a:lnTo>
                <a:lnTo>
                  <a:pt x="786602" y="64826"/>
                </a:lnTo>
                <a:lnTo>
                  <a:pt x="787753" y="64316"/>
                </a:lnTo>
                <a:lnTo>
                  <a:pt x="788899" y="63811"/>
                </a:lnTo>
                <a:lnTo>
                  <a:pt x="790051" y="63309"/>
                </a:lnTo>
                <a:lnTo>
                  <a:pt x="791196" y="62811"/>
                </a:lnTo>
                <a:lnTo>
                  <a:pt x="792348" y="62316"/>
                </a:lnTo>
                <a:lnTo>
                  <a:pt x="793494" y="61826"/>
                </a:lnTo>
                <a:lnTo>
                  <a:pt x="794645" y="61340"/>
                </a:lnTo>
                <a:lnTo>
                  <a:pt x="795791" y="60857"/>
                </a:lnTo>
                <a:lnTo>
                  <a:pt x="796937" y="60378"/>
                </a:lnTo>
                <a:lnTo>
                  <a:pt x="798088" y="59903"/>
                </a:lnTo>
                <a:lnTo>
                  <a:pt x="799234" y="59431"/>
                </a:lnTo>
                <a:lnTo>
                  <a:pt x="800386" y="58963"/>
                </a:lnTo>
                <a:lnTo>
                  <a:pt x="801531" y="58499"/>
                </a:lnTo>
                <a:lnTo>
                  <a:pt x="802683" y="58038"/>
                </a:lnTo>
                <a:lnTo>
                  <a:pt x="803828" y="57581"/>
                </a:lnTo>
                <a:lnTo>
                  <a:pt x="804980" y="57127"/>
                </a:lnTo>
                <a:lnTo>
                  <a:pt x="806126" y="56677"/>
                </a:lnTo>
                <a:lnTo>
                  <a:pt x="807271" y="56230"/>
                </a:lnTo>
                <a:lnTo>
                  <a:pt x="808423" y="55787"/>
                </a:lnTo>
                <a:lnTo>
                  <a:pt x="809569" y="55347"/>
                </a:lnTo>
                <a:lnTo>
                  <a:pt x="810720" y="54910"/>
                </a:lnTo>
                <a:lnTo>
                  <a:pt x="811866" y="54477"/>
                </a:lnTo>
                <a:lnTo>
                  <a:pt x="813018" y="54046"/>
                </a:lnTo>
                <a:lnTo>
                  <a:pt x="814163" y="53620"/>
                </a:lnTo>
                <a:lnTo>
                  <a:pt x="815315" y="53196"/>
                </a:lnTo>
                <a:lnTo>
                  <a:pt x="816460" y="52776"/>
                </a:lnTo>
                <a:lnTo>
                  <a:pt x="817606" y="52358"/>
                </a:lnTo>
                <a:lnTo>
                  <a:pt x="818758" y="51944"/>
                </a:lnTo>
                <a:lnTo>
                  <a:pt x="819903" y="51534"/>
                </a:lnTo>
                <a:lnTo>
                  <a:pt x="821055" y="51126"/>
                </a:lnTo>
                <a:lnTo>
                  <a:pt x="822201" y="50721"/>
                </a:lnTo>
                <a:lnTo>
                  <a:pt x="823352" y="50320"/>
                </a:lnTo>
                <a:lnTo>
                  <a:pt x="824498" y="49921"/>
                </a:lnTo>
                <a:lnTo>
                  <a:pt x="825650" y="49526"/>
                </a:lnTo>
                <a:lnTo>
                  <a:pt x="826795" y="49133"/>
                </a:lnTo>
                <a:lnTo>
                  <a:pt x="827947" y="48743"/>
                </a:lnTo>
                <a:lnTo>
                  <a:pt x="829093" y="48356"/>
                </a:lnTo>
                <a:lnTo>
                  <a:pt x="830238" y="47972"/>
                </a:lnTo>
                <a:lnTo>
                  <a:pt x="831390" y="47591"/>
                </a:lnTo>
                <a:lnTo>
                  <a:pt x="832535" y="47213"/>
                </a:lnTo>
                <a:lnTo>
                  <a:pt x="833687" y="46838"/>
                </a:lnTo>
                <a:lnTo>
                  <a:pt x="834833" y="46465"/>
                </a:lnTo>
                <a:lnTo>
                  <a:pt x="835984" y="46095"/>
                </a:lnTo>
                <a:lnTo>
                  <a:pt x="837130" y="45728"/>
                </a:lnTo>
                <a:lnTo>
                  <a:pt x="838282" y="45364"/>
                </a:lnTo>
                <a:lnTo>
                  <a:pt x="839427" y="45002"/>
                </a:lnTo>
                <a:lnTo>
                  <a:pt x="840573" y="44643"/>
                </a:lnTo>
                <a:lnTo>
                  <a:pt x="841725" y="44287"/>
                </a:lnTo>
                <a:lnTo>
                  <a:pt x="842870" y="43933"/>
                </a:lnTo>
                <a:lnTo>
                  <a:pt x="844022" y="43582"/>
                </a:lnTo>
                <a:lnTo>
                  <a:pt x="845168" y="43233"/>
                </a:lnTo>
                <a:lnTo>
                  <a:pt x="846319" y="42887"/>
                </a:lnTo>
                <a:lnTo>
                  <a:pt x="847465" y="42543"/>
                </a:lnTo>
                <a:lnTo>
                  <a:pt x="848616" y="42203"/>
                </a:lnTo>
                <a:lnTo>
                  <a:pt x="849762" y="41864"/>
                </a:lnTo>
                <a:lnTo>
                  <a:pt x="850908" y="41528"/>
                </a:lnTo>
                <a:lnTo>
                  <a:pt x="852059" y="41194"/>
                </a:lnTo>
                <a:lnTo>
                  <a:pt x="853205" y="40863"/>
                </a:lnTo>
                <a:lnTo>
                  <a:pt x="854357" y="40534"/>
                </a:lnTo>
                <a:lnTo>
                  <a:pt x="855502" y="40208"/>
                </a:lnTo>
                <a:lnTo>
                  <a:pt x="856654" y="39884"/>
                </a:lnTo>
                <a:lnTo>
                  <a:pt x="857800" y="39562"/>
                </a:lnTo>
                <a:lnTo>
                  <a:pt x="858951" y="39243"/>
                </a:lnTo>
                <a:lnTo>
                  <a:pt x="860097" y="38926"/>
                </a:lnTo>
                <a:lnTo>
                  <a:pt x="861248" y="38611"/>
                </a:lnTo>
                <a:lnTo>
                  <a:pt x="862394" y="38298"/>
                </a:lnTo>
                <a:lnTo>
                  <a:pt x="863540" y="37988"/>
                </a:lnTo>
                <a:lnTo>
                  <a:pt x="864691" y="37681"/>
                </a:lnTo>
                <a:lnTo>
                  <a:pt x="865837" y="37375"/>
                </a:lnTo>
                <a:lnTo>
                  <a:pt x="866989" y="37071"/>
                </a:lnTo>
                <a:lnTo>
                  <a:pt x="868134" y="36769"/>
                </a:lnTo>
                <a:lnTo>
                  <a:pt x="869286" y="36470"/>
                </a:lnTo>
                <a:lnTo>
                  <a:pt x="870432" y="36173"/>
                </a:lnTo>
                <a:lnTo>
                  <a:pt x="871583" y="35878"/>
                </a:lnTo>
                <a:lnTo>
                  <a:pt x="872729" y="35585"/>
                </a:lnTo>
                <a:lnTo>
                  <a:pt x="873875" y="35294"/>
                </a:lnTo>
                <a:lnTo>
                  <a:pt x="875026" y="35005"/>
                </a:lnTo>
                <a:lnTo>
                  <a:pt x="876172" y="34718"/>
                </a:lnTo>
                <a:lnTo>
                  <a:pt x="877323" y="34434"/>
                </a:lnTo>
                <a:lnTo>
                  <a:pt x="878469" y="34151"/>
                </a:lnTo>
                <a:lnTo>
                  <a:pt x="879621" y="33870"/>
                </a:lnTo>
                <a:lnTo>
                  <a:pt x="880766" y="33591"/>
                </a:lnTo>
                <a:lnTo>
                  <a:pt x="881918" y="33315"/>
                </a:lnTo>
                <a:lnTo>
                  <a:pt x="883064" y="33039"/>
                </a:lnTo>
                <a:lnTo>
                  <a:pt x="884209" y="32767"/>
                </a:lnTo>
                <a:lnTo>
                  <a:pt x="885361" y="32496"/>
                </a:lnTo>
                <a:lnTo>
                  <a:pt x="886507" y="32226"/>
                </a:lnTo>
                <a:lnTo>
                  <a:pt x="887658" y="31959"/>
                </a:lnTo>
                <a:lnTo>
                  <a:pt x="888804" y="31694"/>
                </a:lnTo>
                <a:lnTo>
                  <a:pt x="889956" y="31430"/>
                </a:lnTo>
                <a:lnTo>
                  <a:pt x="891101" y="31169"/>
                </a:lnTo>
                <a:lnTo>
                  <a:pt x="892253" y="30908"/>
                </a:lnTo>
                <a:lnTo>
                  <a:pt x="893398" y="30650"/>
                </a:lnTo>
                <a:lnTo>
                  <a:pt x="894544" y="30394"/>
                </a:lnTo>
                <a:lnTo>
                  <a:pt x="895696" y="30139"/>
                </a:lnTo>
                <a:lnTo>
                  <a:pt x="896841" y="29886"/>
                </a:lnTo>
                <a:lnTo>
                  <a:pt x="897993" y="29636"/>
                </a:lnTo>
                <a:lnTo>
                  <a:pt x="899139" y="29386"/>
                </a:lnTo>
                <a:lnTo>
                  <a:pt x="900290" y="29138"/>
                </a:lnTo>
                <a:lnTo>
                  <a:pt x="901436" y="28893"/>
                </a:lnTo>
                <a:lnTo>
                  <a:pt x="902588" y="28648"/>
                </a:lnTo>
                <a:lnTo>
                  <a:pt x="903733" y="28405"/>
                </a:lnTo>
                <a:lnTo>
                  <a:pt x="904885" y="28164"/>
                </a:lnTo>
                <a:lnTo>
                  <a:pt x="906031" y="27925"/>
                </a:lnTo>
                <a:lnTo>
                  <a:pt x="907176" y="27688"/>
                </a:lnTo>
                <a:lnTo>
                  <a:pt x="908328" y="27452"/>
                </a:lnTo>
                <a:lnTo>
                  <a:pt x="909473" y="27217"/>
                </a:lnTo>
                <a:lnTo>
                  <a:pt x="910625" y="26984"/>
                </a:lnTo>
                <a:lnTo>
                  <a:pt x="911771" y="26753"/>
                </a:lnTo>
                <a:lnTo>
                  <a:pt x="912922" y="26523"/>
                </a:lnTo>
                <a:lnTo>
                  <a:pt x="914068" y="26295"/>
                </a:lnTo>
                <a:lnTo>
                  <a:pt x="915220" y="26068"/>
                </a:lnTo>
                <a:lnTo>
                  <a:pt x="916365" y="25843"/>
                </a:lnTo>
                <a:lnTo>
                  <a:pt x="917511" y="25620"/>
                </a:lnTo>
                <a:lnTo>
                  <a:pt x="918663" y="25397"/>
                </a:lnTo>
                <a:lnTo>
                  <a:pt x="919808" y="25177"/>
                </a:lnTo>
                <a:lnTo>
                  <a:pt x="920960" y="24958"/>
                </a:lnTo>
                <a:lnTo>
                  <a:pt x="922105" y="24740"/>
                </a:lnTo>
                <a:lnTo>
                  <a:pt x="923257" y="24524"/>
                </a:lnTo>
                <a:lnTo>
                  <a:pt x="924403" y="24309"/>
                </a:lnTo>
                <a:lnTo>
                  <a:pt x="925554" y="24095"/>
                </a:lnTo>
                <a:lnTo>
                  <a:pt x="926700" y="23883"/>
                </a:lnTo>
                <a:lnTo>
                  <a:pt x="927846" y="23673"/>
                </a:lnTo>
                <a:lnTo>
                  <a:pt x="928997" y="23464"/>
                </a:lnTo>
                <a:lnTo>
                  <a:pt x="930143" y="23256"/>
                </a:lnTo>
                <a:lnTo>
                  <a:pt x="931295" y="23050"/>
                </a:lnTo>
                <a:lnTo>
                  <a:pt x="932440" y="22844"/>
                </a:lnTo>
                <a:lnTo>
                  <a:pt x="933592" y="22640"/>
                </a:lnTo>
                <a:lnTo>
                  <a:pt x="934738" y="22438"/>
                </a:lnTo>
                <a:lnTo>
                  <a:pt x="935889" y="22237"/>
                </a:lnTo>
                <a:lnTo>
                  <a:pt x="937035" y="22037"/>
                </a:lnTo>
                <a:lnTo>
                  <a:pt x="938180" y="21839"/>
                </a:lnTo>
                <a:lnTo>
                  <a:pt x="939332" y="21642"/>
                </a:lnTo>
                <a:lnTo>
                  <a:pt x="940478" y="21446"/>
                </a:lnTo>
                <a:lnTo>
                  <a:pt x="941629" y="21251"/>
                </a:lnTo>
                <a:lnTo>
                  <a:pt x="942775" y="21058"/>
                </a:lnTo>
                <a:lnTo>
                  <a:pt x="943927" y="20866"/>
                </a:lnTo>
                <a:lnTo>
                  <a:pt x="945072" y="20675"/>
                </a:lnTo>
                <a:lnTo>
                  <a:pt x="946224" y="20485"/>
                </a:lnTo>
                <a:lnTo>
                  <a:pt x="947370" y="20297"/>
                </a:lnTo>
                <a:lnTo>
                  <a:pt x="948521" y="20110"/>
                </a:lnTo>
                <a:lnTo>
                  <a:pt x="949667" y="19924"/>
                </a:lnTo>
                <a:lnTo>
                  <a:pt x="950813" y="19740"/>
                </a:lnTo>
                <a:lnTo>
                  <a:pt x="951964" y="19556"/>
                </a:lnTo>
                <a:lnTo>
                  <a:pt x="953110" y="19373"/>
                </a:lnTo>
                <a:lnTo>
                  <a:pt x="954261" y="19192"/>
                </a:lnTo>
                <a:lnTo>
                  <a:pt x="955407" y="19012"/>
                </a:lnTo>
                <a:lnTo>
                  <a:pt x="956559" y="18833"/>
                </a:lnTo>
                <a:lnTo>
                  <a:pt x="957704" y="18655"/>
                </a:lnTo>
                <a:lnTo>
                  <a:pt x="958856" y="18479"/>
                </a:lnTo>
                <a:lnTo>
                  <a:pt x="960002" y="18303"/>
                </a:lnTo>
                <a:lnTo>
                  <a:pt x="961147" y="18129"/>
                </a:lnTo>
                <a:lnTo>
                  <a:pt x="962299" y="17955"/>
                </a:lnTo>
                <a:lnTo>
                  <a:pt x="963445" y="17784"/>
                </a:lnTo>
                <a:lnTo>
                  <a:pt x="964596" y="17612"/>
                </a:lnTo>
                <a:lnTo>
                  <a:pt x="965742" y="17442"/>
                </a:lnTo>
                <a:lnTo>
                  <a:pt x="966893" y="17273"/>
                </a:lnTo>
                <a:lnTo>
                  <a:pt x="968039" y="17105"/>
                </a:lnTo>
                <a:lnTo>
                  <a:pt x="969191" y="16939"/>
                </a:lnTo>
                <a:lnTo>
                  <a:pt x="970336" y="16773"/>
                </a:lnTo>
                <a:lnTo>
                  <a:pt x="971482" y="16608"/>
                </a:lnTo>
                <a:lnTo>
                  <a:pt x="972634" y="16444"/>
                </a:lnTo>
                <a:lnTo>
                  <a:pt x="973779" y="16281"/>
                </a:lnTo>
                <a:lnTo>
                  <a:pt x="974931" y="16119"/>
                </a:lnTo>
                <a:lnTo>
                  <a:pt x="976077" y="15959"/>
                </a:lnTo>
                <a:lnTo>
                  <a:pt x="977228" y="15799"/>
                </a:lnTo>
                <a:lnTo>
                  <a:pt x="978374" y="15640"/>
                </a:lnTo>
                <a:lnTo>
                  <a:pt x="979525" y="15483"/>
                </a:lnTo>
                <a:lnTo>
                  <a:pt x="980671" y="15326"/>
                </a:lnTo>
                <a:lnTo>
                  <a:pt x="981823" y="15170"/>
                </a:lnTo>
                <a:lnTo>
                  <a:pt x="982968" y="15016"/>
                </a:lnTo>
                <a:lnTo>
                  <a:pt x="984114" y="14862"/>
                </a:lnTo>
                <a:lnTo>
                  <a:pt x="985266" y="14709"/>
                </a:lnTo>
                <a:lnTo>
                  <a:pt x="986411" y="14557"/>
                </a:lnTo>
                <a:lnTo>
                  <a:pt x="987563" y="14406"/>
                </a:lnTo>
                <a:lnTo>
                  <a:pt x="988709" y="14256"/>
                </a:lnTo>
                <a:lnTo>
                  <a:pt x="989860" y="14106"/>
                </a:lnTo>
                <a:lnTo>
                  <a:pt x="991006" y="13958"/>
                </a:lnTo>
                <a:lnTo>
                  <a:pt x="992158" y="13810"/>
                </a:lnTo>
                <a:lnTo>
                  <a:pt x="993303" y="13664"/>
                </a:lnTo>
                <a:lnTo>
                  <a:pt x="994449" y="13519"/>
                </a:lnTo>
                <a:lnTo>
                  <a:pt x="995601" y="13373"/>
                </a:lnTo>
                <a:lnTo>
                  <a:pt x="996746" y="13230"/>
                </a:lnTo>
                <a:lnTo>
                  <a:pt x="997898" y="13087"/>
                </a:lnTo>
                <a:lnTo>
                  <a:pt x="999043" y="12945"/>
                </a:lnTo>
                <a:lnTo>
                  <a:pt x="1000195" y="12803"/>
                </a:lnTo>
                <a:lnTo>
                  <a:pt x="1001341" y="12663"/>
                </a:lnTo>
                <a:lnTo>
                  <a:pt x="1002492" y="12523"/>
                </a:lnTo>
                <a:lnTo>
                  <a:pt x="1003638" y="12385"/>
                </a:lnTo>
                <a:lnTo>
                  <a:pt x="1004784" y="12247"/>
                </a:lnTo>
                <a:lnTo>
                  <a:pt x="1005935" y="12110"/>
                </a:lnTo>
                <a:lnTo>
                  <a:pt x="1007081" y="11973"/>
                </a:lnTo>
                <a:lnTo>
                  <a:pt x="1008232" y="11838"/>
                </a:lnTo>
                <a:lnTo>
                  <a:pt x="1009378" y="11703"/>
                </a:lnTo>
                <a:lnTo>
                  <a:pt x="1010530" y="11569"/>
                </a:lnTo>
                <a:lnTo>
                  <a:pt x="1011675" y="11436"/>
                </a:lnTo>
                <a:lnTo>
                  <a:pt x="1012827" y="11304"/>
                </a:lnTo>
                <a:lnTo>
                  <a:pt x="1013973" y="11172"/>
                </a:lnTo>
                <a:lnTo>
                  <a:pt x="1015118" y="11042"/>
                </a:lnTo>
                <a:lnTo>
                  <a:pt x="1016270" y="10912"/>
                </a:lnTo>
                <a:lnTo>
                  <a:pt x="1017416" y="10783"/>
                </a:lnTo>
                <a:lnTo>
                  <a:pt x="1018567" y="10654"/>
                </a:lnTo>
                <a:lnTo>
                  <a:pt x="1019713" y="10527"/>
                </a:lnTo>
                <a:lnTo>
                  <a:pt x="1020865" y="10400"/>
                </a:lnTo>
                <a:lnTo>
                  <a:pt x="1022010" y="10273"/>
                </a:lnTo>
                <a:lnTo>
                  <a:pt x="1023162" y="10148"/>
                </a:lnTo>
                <a:lnTo>
                  <a:pt x="1024307" y="10024"/>
                </a:lnTo>
                <a:lnTo>
                  <a:pt x="1025459" y="9900"/>
                </a:lnTo>
                <a:lnTo>
                  <a:pt x="1026605" y="9776"/>
                </a:lnTo>
                <a:lnTo>
                  <a:pt x="1027750" y="9654"/>
                </a:lnTo>
                <a:lnTo>
                  <a:pt x="1028902" y="9532"/>
                </a:lnTo>
                <a:lnTo>
                  <a:pt x="1030048" y="9411"/>
                </a:lnTo>
                <a:lnTo>
                  <a:pt x="1031199" y="9290"/>
                </a:lnTo>
                <a:lnTo>
                  <a:pt x="1032345" y="9171"/>
                </a:lnTo>
                <a:lnTo>
                  <a:pt x="1033497" y="9052"/>
                </a:lnTo>
                <a:lnTo>
                  <a:pt x="1034642" y="8933"/>
                </a:lnTo>
                <a:lnTo>
                  <a:pt x="1035794" y="8816"/>
                </a:lnTo>
                <a:lnTo>
                  <a:pt x="1036940" y="8699"/>
                </a:lnTo>
                <a:lnTo>
                  <a:pt x="1038085" y="8582"/>
                </a:lnTo>
                <a:lnTo>
                  <a:pt x="1039237" y="8467"/>
                </a:lnTo>
                <a:lnTo>
                  <a:pt x="1040382" y="8352"/>
                </a:lnTo>
                <a:lnTo>
                  <a:pt x="1041534" y="8237"/>
                </a:lnTo>
                <a:lnTo>
                  <a:pt x="1042680" y="8124"/>
                </a:lnTo>
                <a:lnTo>
                  <a:pt x="1043831" y="8011"/>
                </a:lnTo>
                <a:lnTo>
                  <a:pt x="1044977" y="7898"/>
                </a:lnTo>
                <a:lnTo>
                  <a:pt x="1046129" y="7787"/>
                </a:lnTo>
                <a:lnTo>
                  <a:pt x="1047274" y="7675"/>
                </a:lnTo>
                <a:lnTo>
                  <a:pt x="1048420" y="7565"/>
                </a:lnTo>
                <a:lnTo>
                  <a:pt x="1049572" y="7455"/>
                </a:lnTo>
                <a:lnTo>
                  <a:pt x="1050717" y="7346"/>
                </a:lnTo>
                <a:lnTo>
                  <a:pt x="1051869" y="7237"/>
                </a:lnTo>
                <a:lnTo>
                  <a:pt x="1053015" y="7129"/>
                </a:lnTo>
                <a:lnTo>
                  <a:pt x="1054166" y="7022"/>
                </a:lnTo>
                <a:lnTo>
                  <a:pt x="1055312" y="6915"/>
                </a:lnTo>
                <a:lnTo>
                  <a:pt x="1056464" y="6809"/>
                </a:lnTo>
                <a:lnTo>
                  <a:pt x="1057609" y="6703"/>
                </a:lnTo>
                <a:lnTo>
                  <a:pt x="1058761" y="6598"/>
                </a:lnTo>
                <a:lnTo>
                  <a:pt x="1059906" y="6494"/>
                </a:lnTo>
                <a:lnTo>
                  <a:pt x="1061052" y="6390"/>
                </a:lnTo>
                <a:lnTo>
                  <a:pt x="1062204" y="6287"/>
                </a:lnTo>
                <a:lnTo>
                  <a:pt x="1063349" y="6184"/>
                </a:lnTo>
                <a:lnTo>
                  <a:pt x="1064501" y="6082"/>
                </a:lnTo>
                <a:lnTo>
                  <a:pt x="1065647" y="5980"/>
                </a:lnTo>
                <a:lnTo>
                  <a:pt x="1066798" y="5879"/>
                </a:lnTo>
                <a:lnTo>
                  <a:pt x="1067944" y="5779"/>
                </a:lnTo>
                <a:lnTo>
                  <a:pt x="1069096" y="5679"/>
                </a:lnTo>
                <a:lnTo>
                  <a:pt x="1070241" y="5579"/>
                </a:lnTo>
                <a:lnTo>
                  <a:pt x="1071387" y="5481"/>
                </a:lnTo>
                <a:lnTo>
                  <a:pt x="1072539" y="5382"/>
                </a:lnTo>
                <a:lnTo>
                  <a:pt x="1073684" y="5285"/>
                </a:lnTo>
                <a:lnTo>
                  <a:pt x="1074836" y="5188"/>
                </a:lnTo>
                <a:lnTo>
                  <a:pt x="1075981" y="5091"/>
                </a:lnTo>
                <a:lnTo>
                  <a:pt x="1077133" y="4995"/>
                </a:lnTo>
                <a:lnTo>
                  <a:pt x="1078279" y="4899"/>
                </a:lnTo>
                <a:lnTo>
                  <a:pt x="1079430" y="4804"/>
                </a:lnTo>
                <a:lnTo>
                  <a:pt x="1080576" y="4710"/>
                </a:lnTo>
                <a:lnTo>
                  <a:pt x="1081722" y="4615"/>
                </a:lnTo>
                <a:lnTo>
                  <a:pt x="1082873" y="4522"/>
                </a:lnTo>
                <a:lnTo>
                  <a:pt x="1084019" y="4429"/>
                </a:lnTo>
                <a:lnTo>
                  <a:pt x="1085170" y="4336"/>
                </a:lnTo>
                <a:lnTo>
                  <a:pt x="1086316" y="4244"/>
                </a:lnTo>
                <a:lnTo>
                  <a:pt x="1087468" y="4153"/>
                </a:lnTo>
                <a:lnTo>
                  <a:pt x="1088613" y="4062"/>
                </a:lnTo>
                <a:lnTo>
                  <a:pt x="1089765" y="3971"/>
                </a:lnTo>
                <a:lnTo>
                  <a:pt x="1090911" y="3881"/>
                </a:lnTo>
                <a:lnTo>
                  <a:pt x="1092056" y="3792"/>
                </a:lnTo>
                <a:lnTo>
                  <a:pt x="1093208" y="3702"/>
                </a:lnTo>
                <a:lnTo>
                  <a:pt x="1094354" y="3614"/>
                </a:lnTo>
                <a:lnTo>
                  <a:pt x="1095505" y="3526"/>
                </a:lnTo>
                <a:lnTo>
                  <a:pt x="1096651" y="3438"/>
                </a:lnTo>
                <a:lnTo>
                  <a:pt x="1097803" y="3351"/>
                </a:lnTo>
                <a:lnTo>
                  <a:pt x="1098948" y="3264"/>
                </a:lnTo>
                <a:lnTo>
                  <a:pt x="1100100" y="3178"/>
                </a:lnTo>
                <a:lnTo>
                  <a:pt x="1101245" y="3092"/>
                </a:lnTo>
                <a:lnTo>
                  <a:pt x="1102397" y="3006"/>
                </a:lnTo>
                <a:lnTo>
                  <a:pt x="1103543" y="2921"/>
                </a:lnTo>
                <a:lnTo>
                  <a:pt x="1104688" y="2837"/>
                </a:lnTo>
                <a:lnTo>
                  <a:pt x="1105840" y="2753"/>
                </a:lnTo>
                <a:lnTo>
                  <a:pt x="1106986" y="2669"/>
                </a:lnTo>
                <a:lnTo>
                  <a:pt x="1108137" y="2586"/>
                </a:lnTo>
                <a:lnTo>
                  <a:pt x="1109283" y="2503"/>
                </a:lnTo>
                <a:lnTo>
                  <a:pt x="1110435" y="2421"/>
                </a:lnTo>
                <a:lnTo>
                  <a:pt x="1111580" y="2339"/>
                </a:lnTo>
                <a:lnTo>
                  <a:pt x="1112732" y="2258"/>
                </a:lnTo>
                <a:lnTo>
                  <a:pt x="1113878" y="2177"/>
                </a:lnTo>
                <a:lnTo>
                  <a:pt x="1115023" y="2096"/>
                </a:lnTo>
                <a:lnTo>
                  <a:pt x="1116175" y="2016"/>
                </a:lnTo>
                <a:lnTo>
                  <a:pt x="1117320" y="1936"/>
                </a:lnTo>
                <a:lnTo>
                  <a:pt x="1118472" y="1857"/>
                </a:lnTo>
                <a:lnTo>
                  <a:pt x="1119618" y="1778"/>
                </a:lnTo>
                <a:lnTo>
                  <a:pt x="1120769" y="1699"/>
                </a:lnTo>
                <a:lnTo>
                  <a:pt x="1121915" y="1621"/>
                </a:lnTo>
                <a:lnTo>
                  <a:pt x="1123067" y="1544"/>
                </a:lnTo>
                <a:lnTo>
                  <a:pt x="1124212" y="1466"/>
                </a:lnTo>
                <a:lnTo>
                  <a:pt x="1125358" y="1389"/>
                </a:lnTo>
                <a:lnTo>
                  <a:pt x="1126510" y="1313"/>
                </a:lnTo>
                <a:lnTo>
                  <a:pt x="1127655" y="1237"/>
                </a:lnTo>
                <a:lnTo>
                  <a:pt x="1128807" y="1161"/>
                </a:lnTo>
                <a:lnTo>
                  <a:pt x="1129953" y="1086"/>
                </a:lnTo>
                <a:lnTo>
                  <a:pt x="1131104" y="1011"/>
                </a:lnTo>
                <a:lnTo>
                  <a:pt x="1132250" y="936"/>
                </a:lnTo>
                <a:lnTo>
                  <a:pt x="1133401" y="862"/>
                </a:lnTo>
                <a:lnTo>
                  <a:pt x="1134547" y="788"/>
                </a:lnTo>
                <a:lnTo>
                  <a:pt x="1135699" y="715"/>
                </a:lnTo>
                <a:lnTo>
                  <a:pt x="1136844" y="641"/>
                </a:lnTo>
                <a:lnTo>
                  <a:pt x="1137990" y="569"/>
                </a:lnTo>
                <a:lnTo>
                  <a:pt x="1139142" y="496"/>
                </a:lnTo>
                <a:lnTo>
                  <a:pt x="1140287" y="424"/>
                </a:lnTo>
                <a:lnTo>
                  <a:pt x="1141439" y="353"/>
                </a:lnTo>
                <a:lnTo>
                  <a:pt x="1142585" y="281"/>
                </a:lnTo>
                <a:lnTo>
                  <a:pt x="1143736" y="211"/>
                </a:lnTo>
                <a:lnTo>
                  <a:pt x="1144882" y="140"/>
                </a:lnTo>
                <a:lnTo>
                  <a:pt x="1146033" y="70"/>
                </a:lnTo>
                <a:lnTo>
                  <a:pt x="1147179" y="0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D3EFA486-216C-E485-4A06-86AE697F5825}"/>
              </a:ext>
            </a:extLst>
          </p:cNvPr>
          <p:cNvGrpSpPr/>
          <p:nvPr/>
        </p:nvGrpSpPr>
        <p:grpSpPr>
          <a:xfrm>
            <a:off x="512318" y="4078118"/>
            <a:ext cx="1417339" cy="944893"/>
            <a:chOff x="512318" y="4078118"/>
            <a:chExt cx="1417339" cy="944893"/>
          </a:xfrm>
        </p:grpSpPr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168CF1FC-77F5-D68E-98F1-484C77F4A1DC}"/>
                </a:ext>
              </a:extLst>
            </p:cNvPr>
            <p:cNvSpPr/>
            <p:nvPr/>
          </p:nvSpPr>
          <p:spPr>
            <a:xfrm>
              <a:off x="512318" y="4078118"/>
              <a:ext cx="1417339" cy="944893"/>
            </a:xfrm>
            <a:custGeom>
              <a:avLst/>
              <a:gdLst>
                <a:gd name="connsiteX0" fmla="*/ 0 w 1417339"/>
                <a:gd name="connsiteY0" fmla="*/ 944893 h 944893"/>
                <a:gd name="connsiteX1" fmla="*/ 1417340 w 1417339"/>
                <a:gd name="connsiteY1" fmla="*/ 944893 h 944893"/>
                <a:gd name="connsiteX2" fmla="*/ 1417340 w 1417339"/>
                <a:gd name="connsiteY2" fmla="*/ 0 h 944893"/>
                <a:gd name="connsiteX3" fmla="*/ 0 w 1417339"/>
                <a:gd name="connsiteY3" fmla="*/ 0 h 9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7339" h="944893">
                  <a:moveTo>
                    <a:pt x="0" y="944893"/>
                  </a:moveTo>
                  <a:lnTo>
                    <a:pt x="1417340" y="944893"/>
                  </a:lnTo>
                  <a:lnTo>
                    <a:pt x="1417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FC551397-A794-A282-4B80-5EA7DE25FCFE}"/>
                </a:ext>
              </a:extLst>
            </p:cNvPr>
            <p:cNvSpPr/>
            <p:nvPr/>
          </p:nvSpPr>
          <p:spPr>
            <a:xfrm>
              <a:off x="716416" y="4106018"/>
              <a:ext cx="1185343" cy="784506"/>
            </a:xfrm>
            <a:custGeom>
              <a:avLst/>
              <a:gdLst>
                <a:gd name="connsiteX0" fmla="*/ 0 w 1185343"/>
                <a:gd name="connsiteY0" fmla="*/ 784507 h 784506"/>
                <a:gd name="connsiteX1" fmla="*/ 1185343 w 1185343"/>
                <a:gd name="connsiteY1" fmla="*/ 784507 h 784506"/>
                <a:gd name="connsiteX2" fmla="*/ 1185343 w 1185343"/>
                <a:gd name="connsiteY2" fmla="*/ 0 h 784506"/>
                <a:gd name="connsiteX3" fmla="*/ 0 w 1185343"/>
                <a:gd name="connsiteY3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343" h="784506">
                  <a:moveTo>
                    <a:pt x="0" y="784507"/>
                  </a:moveTo>
                  <a:lnTo>
                    <a:pt x="1185343" y="784507"/>
                  </a:lnTo>
                  <a:lnTo>
                    <a:pt x="11853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88D9E223-D0DB-8086-A79C-F3A99F6E434F}"/>
                </a:ext>
              </a:extLst>
            </p:cNvPr>
            <p:cNvSpPr/>
            <p:nvPr/>
          </p:nvSpPr>
          <p:spPr>
            <a:xfrm>
              <a:off x="843151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82A6CFBC-B090-65AF-ADBB-F82108E7F44F}"/>
                </a:ext>
              </a:extLst>
            </p:cNvPr>
            <p:cNvSpPr/>
            <p:nvPr/>
          </p:nvSpPr>
          <p:spPr>
            <a:xfrm>
              <a:off x="1076119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DAB6E595-100E-8604-9FE0-2C3A61F33CBF}"/>
                </a:ext>
              </a:extLst>
            </p:cNvPr>
            <p:cNvSpPr/>
            <p:nvPr/>
          </p:nvSpPr>
          <p:spPr>
            <a:xfrm>
              <a:off x="1309087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2BF1F473-37F7-E74A-1A9D-2AAB747B105B}"/>
                </a:ext>
              </a:extLst>
            </p:cNvPr>
            <p:cNvSpPr/>
            <p:nvPr/>
          </p:nvSpPr>
          <p:spPr>
            <a:xfrm>
              <a:off x="1542056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5270941-0CE6-13A0-385E-79839E809E9A}"/>
                </a:ext>
              </a:extLst>
            </p:cNvPr>
            <p:cNvSpPr/>
            <p:nvPr/>
          </p:nvSpPr>
          <p:spPr>
            <a:xfrm>
              <a:off x="1775020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7A68DEF9-801D-01F3-BC24-A07F49BF2153}"/>
                </a:ext>
              </a:extLst>
            </p:cNvPr>
            <p:cNvSpPr/>
            <p:nvPr/>
          </p:nvSpPr>
          <p:spPr>
            <a:xfrm>
              <a:off x="716416" y="4868320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269596AA-53B4-6697-7D39-D6BFE391F8AD}"/>
                </a:ext>
              </a:extLst>
            </p:cNvPr>
            <p:cNvSpPr/>
            <p:nvPr/>
          </p:nvSpPr>
          <p:spPr>
            <a:xfrm>
              <a:off x="716416" y="4678751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977C5FF5-9829-2394-4FF3-9545CAF83FD5}"/>
                </a:ext>
              </a:extLst>
            </p:cNvPr>
            <p:cNvSpPr/>
            <p:nvPr/>
          </p:nvSpPr>
          <p:spPr>
            <a:xfrm>
              <a:off x="716416" y="4489177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A8A87B07-17B7-B964-DB79-191DD9E88C26}"/>
                </a:ext>
              </a:extLst>
            </p:cNvPr>
            <p:cNvSpPr/>
            <p:nvPr/>
          </p:nvSpPr>
          <p:spPr>
            <a:xfrm>
              <a:off x="716416" y="4299604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221622F0-9216-DEEC-5AE4-C4807FBC889C}"/>
                </a:ext>
              </a:extLst>
            </p:cNvPr>
            <p:cNvSpPr/>
            <p:nvPr/>
          </p:nvSpPr>
          <p:spPr>
            <a:xfrm>
              <a:off x="716416" y="4110031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5592E62-A42C-76DD-058F-566D78BA04C2}"/>
                </a:ext>
              </a:extLst>
            </p:cNvPr>
            <p:cNvSpPr/>
            <p:nvPr/>
          </p:nvSpPr>
          <p:spPr>
            <a:xfrm>
              <a:off x="716416" y="4890525"/>
              <a:ext cx="1185343" cy="590"/>
            </a:xfrm>
            <a:custGeom>
              <a:avLst/>
              <a:gdLst>
                <a:gd name="connsiteX0" fmla="*/ 0 w 1185343"/>
                <a:gd name="connsiteY0" fmla="*/ 0 h 590"/>
                <a:gd name="connsiteX1" fmla="*/ 1185343 w 1185343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343" h="590">
                  <a:moveTo>
                    <a:pt x="0" y="0"/>
                  </a:moveTo>
                  <a:lnTo>
                    <a:pt x="1185343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5901027E-CA0A-D47E-9C8B-31C3990BB78D}"/>
                </a:ext>
              </a:extLst>
            </p:cNvPr>
            <p:cNvSpPr/>
            <p:nvPr/>
          </p:nvSpPr>
          <p:spPr>
            <a:xfrm>
              <a:off x="843151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961A0A66-D923-292E-CF89-EBEE345CD1D3}"/>
                </a:ext>
              </a:extLst>
            </p:cNvPr>
            <p:cNvSpPr/>
            <p:nvPr/>
          </p:nvSpPr>
          <p:spPr>
            <a:xfrm>
              <a:off x="1076119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A727DE98-E1DF-A370-8AE3-94628AE67B27}"/>
                </a:ext>
              </a:extLst>
            </p:cNvPr>
            <p:cNvSpPr/>
            <p:nvPr/>
          </p:nvSpPr>
          <p:spPr>
            <a:xfrm>
              <a:off x="1309087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E7A820C-964D-2C96-C3E2-89F2B8B727F4}"/>
                </a:ext>
              </a:extLst>
            </p:cNvPr>
            <p:cNvSpPr/>
            <p:nvPr/>
          </p:nvSpPr>
          <p:spPr>
            <a:xfrm>
              <a:off x="1542056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3F93BDF9-67AE-783B-DDA8-7A359C422698}"/>
                </a:ext>
              </a:extLst>
            </p:cNvPr>
            <p:cNvSpPr/>
            <p:nvPr/>
          </p:nvSpPr>
          <p:spPr>
            <a:xfrm>
              <a:off x="1775020" y="4879363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03FFA473-E8D3-0685-E957-397B1828A96E}"/>
                </a:ext>
              </a:extLst>
            </p:cNvPr>
            <p:cNvSpPr/>
            <p:nvPr/>
          </p:nvSpPr>
          <p:spPr>
            <a:xfrm>
              <a:off x="787889" y="4929118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004B9929-F8B9-FD4B-A0B0-B850AFF7F2B0}"/>
                </a:ext>
              </a:extLst>
            </p:cNvPr>
            <p:cNvSpPr/>
            <p:nvPr/>
          </p:nvSpPr>
          <p:spPr>
            <a:xfrm>
              <a:off x="827529" y="4910793"/>
              <a:ext cx="23109" cy="36407"/>
            </a:xfrm>
            <a:custGeom>
              <a:avLst/>
              <a:gdLst>
                <a:gd name="connsiteX0" fmla="*/ 1507 w 23109"/>
                <a:gd name="connsiteY0" fmla="*/ 0 h 36407"/>
                <a:gd name="connsiteX1" fmla="*/ 20478 w 23109"/>
                <a:gd name="connsiteY1" fmla="*/ 0 h 36407"/>
                <a:gd name="connsiteX2" fmla="*/ 20478 w 23109"/>
                <a:gd name="connsiteY2" fmla="*/ 4069 h 36407"/>
                <a:gd name="connsiteX3" fmla="*/ 5933 w 23109"/>
                <a:gd name="connsiteY3" fmla="*/ 4069 h 36407"/>
                <a:gd name="connsiteX4" fmla="*/ 5933 w 23109"/>
                <a:gd name="connsiteY4" fmla="*/ 12821 h 36407"/>
                <a:gd name="connsiteX5" fmla="*/ 8038 w 23109"/>
                <a:gd name="connsiteY5" fmla="*/ 12295 h 36407"/>
                <a:gd name="connsiteX6" fmla="*/ 10143 w 23109"/>
                <a:gd name="connsiteY6" fmla="*/ 12106 h 36407"/>
                <a:gd name="connsiteX7" fmla="*/ 19617 w 23109"/>
                <a:gd name="connsiteY7" fmla="*/ 15384 h 36407"/>
                <a:gd name="connsiteX8" fmla="*/ 23110 w 23109"/>
                <a:gd name="connsiteY8" fmla="*/ 24260 h 36407"/>
                <a:gd name="connsiteX9" fmla="*/ 19521 w 23109"/>
                <a:gd name="connsiteY9" fmla="*/ 33231 h 36407"/>
                <a:gd name="connsiteX10" fmla="*/ 9402 w 23109"/>
                <a:gd name="connsiteY10" fmla="*/ 36408 h 36407"/>
                <a:gd name="connsiteX11" fmla="*/ 4809 w 23109"/>
                <a:gd name="connsiteY11" fmla="*/ 36030 h 36407"/>
                <a:gd name="connsiteX12" fmla="*/ 0 w 23109"/>
                <a:gd name="connsiteY12" fmla="*/ 34878 h 36407"/>
                <a:gd name="connsiteX13" fmla="*/ 0 w 23109"/>
                <a:gd name="connsiteY13" fmla="*/ 30024 h 36407"/>
                <a:gd name="connsiteX14" fmla="*/ 4450 w 23109"/>
                <a:gd name="connsiteY14" fmla="*/ 31772 h 36407"/>
                <a:gd name="connsiteX15" fmla="*/ 9306 w 23109"/>
                <a:gd name="connsiteY15" fmla="*/ 32345 h 36407"/>
                <a:gd name="connsiteX16" fmla="*/ 15861 w 23109"/>
                <a:gd name="connsiteY16" fmla="*/ 30166 h 36407"/>
                <a:gd name="connsiteX17" fmla="*/ 18277 w 23109"/>
                <a:gd name="connsiteY17" fmla="*/ 24260 h 36407"/>
                <a:gd name="connsiteX18" fmla="*/ 15861 w 23109"/>
                <a:gd name="connsiteY18" fmla="*/ 18349 h 36407"/>
                <a:gd name="connsiteX19" fmla="*/ 9306 w 23109"/>
                <a:gd name="connsiteY19" fmla="*/ 16169 h 36407"/>
                <a:gd name="connsiteX20" fmla="*/ 5431 w 23109"/>
                <a:gd name="connsiteY20" fmla="*/ 16601 h 36407"/>
                <a:gd name="connsiteX21" fmla="*/ 1507 w 23109"/>
                <a:gd name="connsiteY21" fmla="*/ 17941 h 36407"/>
                <a:gd name="connsiteX22" fmla="*/ 1507 w 23109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7">
                  <a:moveTo>
                    <a:pt x="1507" y="0"/>
                  </a:moveTo>
                  <a:lnTo>
                    <a:pt x="20478" y="0"/>
                  </a:lnTo>
                  <a:lnTo>
                    <a:pt x="20478" y="4069"/>
                  </a:lnTo>
                  <a:lnTo>
                    <a:pt x="5933" y="4069"/>
                  </a:lnTo>
                  <a:lnTo>
                    <a:pt x="5933" y="12821"/>
                  </a:lnTo>
                  <a:cubicBezTo>
                    <a:pt x="6635" y="12585"/>
                    <a:pt x="7336" y="12408"/>
                    <a:pt x="8038" y="12295"/>
                  </a:cubicBezTo>
                  <a:cubicBezTo>
                    <a:pt x="8740" y="12171"/>
                    <a:pt x="9442" y="12106"/>
                    <a:pt x="10143" y="12106"/>
                  </a:cubicBezTo>
                  <a:cubicBezTo>
                    <a:pt x="14130" y="12106"/>
                    <a:pt x="17289" y="13199"/>
                    <a:pt x="19617" y="15384"/>
                  </a:cubicBezTo>
                  <a:cubicBezTo>
                    <a:pt x="21946" y="17569"/>
                    <a:pt x="23110" y="20528"/>
                    <a:pt x="23110" y="24260"/>
                  </a:cubicBezTo>
                  <a:cubicBezTo>
                    <a:pt x="23110" y="28105"/>
                    <a:pt x="21914" y="31093"/>
                    <a:pt x="19521" y="33231"/>
                  </a:cubicBezTo>
                  <a:cubicBezTo>
                    <a:pt x="17129" y="35351"/>
                    <a:pt x="13756" y="36408"/>
                    <a:pt x="9402" y="36408"/>
                  </a:cubicBezTo>
                  <a:cubicBezTo>
                    <a:pt x="7902" y="36408"/>
                    <a:pt x="6372" y="36284"/>
                    <a:pt x="4809" y="36030"/>
                  </a:cubicBezTo>
                  <a:cubicBezTo>
                    <a:pt x="3262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6" y="30804"/>
                    <a:pt x="2919" y="31388"/>
                    <a:pt x="4450" y="31772"/>
                  </a:cubicBezTo>
                  <a:cubicBezTo>
                    <a:pt x="5981" y="32156"/>
                    <a:pt x="7600" y="32345"/>
                    <a:pt x="9306" y="32345"/>
                  </a:cubicBezTo>
                  <a:cubicBezTo>
                    <a:pt x="12065" y="32345"/>
                    <a:pt x="14250" y="31619"/>
                    <a:pt x="15861" y="30166"/>
                  </a:cubicBezTo>
                  <a:cubicBezTo>
                    <a:pt x="17472" y="28719"/>
                    <a:pt x="18277" y="26746"/>
                    <a:pt x="18277" y="24260"/>
                  </a:cubicBezTo>
                  <a:cubicBezTo>
                    <a:pt x="18277" y="21774"/>
                    <a:pt x="17472" y="19801"/>
                    <a:pt x="15861" y="18349"/>
                  </a:cubicBezTo>
                  <a:cubicBezTo>
                    <a:pt x="14250" y="16896"/>
                    <a:pt x="12065" y="16169"/>
                    <a:pt x="9306" y="16169"/>
                  </a:cubicBezTo>
                  <a:cubicBezTo>
                    <a:pt x="8014" y="16169"/>
                    <a:pt x="6722" y="16311"/>
                    <a:pt x="5431" y="16601"/>
                  </a:cubicBezTo>
                  <a:cubicBezTo>
                    <a:pt x="4155" y="16890"/>
                    <a:pt x="2847" y="17333"/>
                    <a:pt x="1507" y="17941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11C25CCC-549C-E026-4D0D-408FD3D7AC43}"/>
                </a:ext>
              </a:extLst>
            </p:cNvPr>
            <p:cNvSpPr/>
            <p:nvPr/>
          </p:nvSpPr>
          <p:spPr>
            <a:xfrm>
              <a:off x="860161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3DBE03B7-B22C-2349-71B2-1107A7E03EB1}"/>
                </a:ext>
              </a:extLst>
            </p:cNvPr>
            <p:cNvSpPr/>
            <p:nvPr/>
          </p:nvSpPr>
          <p:spPr>
            <a:xfrm>
              <a:off x="873724" y="4910149"/>
              <a:ext cx="24688" cy="37051"/>
            </a:xfrm>
            <a:custGeom>
              <a:avLst/>
              <a:gdLst>
                <a:gd name="connsiteX0" fmla="*/ 12344 w 24688"/>
                <a:gd name="connsiteY0" fmla="*/ 3827 h 37051"/>
                <a:gd name="connsiteX1" fmla="*/ 6722 w 24688"/>
                <a:gd name="connsiteY1" fmla="*/ 7512 h 37051"/>
                <a:gd name="connsiteX2" fmla="*/ 4857 w 24688"/>
                <a:gd name="connsiteY2" fmla="*/ 18538 h 37051"/>
                <a:gd name="connsiteX3" fmla="*/ 6722 w 24688"/>
                <a:gd name="connsiteY3" fmla="*/ 29569 h 37051"/>
                <a:gd name="connsiteX4" fmla="*/ 12344 w 24688"/>
                <a:gd name="connsiteY4" fmla="*/ 33225 h 37051"/>
                <a:gd name="connsiteX5" fmla="*/ 17966 w 24688"/>
                <a:gd name="connsiteY5" fmla="*/ 29569 h 37051"/>
                <a:gd name="connsiteX6" fmla="*/ 19856 w 24688"/>
                <a:gd name="connsiteY6" fmla="*/ 18538 h 37051"/>
                <a:gd name="connsiteX7" fmla="*/ 17966 w 24688"/>
                <a:gd name="connsiteY7" fmla="*/ 7512 h 37051"/>
                <a:gd name="connsiteX8" fmla="*/ 12344 w 24688"/>
                <a:gd name="connsiteY8" fmla="*/ 3827 h 37051"/>
                <a:gd name="connsiteX9" fmla="*/ 12344 w 24688"/>
                <a:gd name="connsiteY9" fmla="*/ 0 h 37051"/>
                <a:gd name="connsiteX10" fmla="*/ 21507 w 24688"/>
                <a:gd name="connsiteY10" fmla="*/ 4760 h 37051"/>
                <a:gd name="connsiteX11" fmla="*/ 24689 w 24688"/>
                <a:gd name="connsiteY11" fmla="*/ 18538 h 37051"/>
                <a:gd name="connsiteX12" fmla="*/ 21507 w 24688"/>
                <a:gd name="connsiteY12" fmla="*/ 32315 h 37051"/>
                <a:gd name="connsiteX13" fmla="*/ 12344 w 24688"/>
                <a:gd name="connsiteY13" fmla="*/ 37052 h 37051"/>
                <a:gd name="connsiteX14" fmla="*/ 3158 w 24688"/>
                <a:gd name="connsiteY14" fmla="*/ 32315 h 37051"/>
                <a:gd name="connsiteX15" fmla="*/ 0 w 24688"/>
                <a:gd name="connsiteY15" fmla="*/ 18538 h 37051"/>
                <a:gd name="connsiteX16" fmla="*/ 3158 w 24688"/>
                <a:gd name="connsiteY16" fmla="*/ 4760 h 37051"/>
                <a:gd name="connsiteX17" fmla="*/ 12344 w 24688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1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9" y="9951"/>
                    <a:pt x="4857" y="13624"/>
                    <a:pt x="4857" y="18538"/>
                  </a:cubicBezTo>
                  <a:cubicBezTo>
                    <a:pt x="4857" y="23433"/>
                    <a:pt x="5479" y="27113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24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9" y="12508"/>
                    <a:pt x="24689" y="18538"/>
                  </a:cubicBezTo>
                  <a:cubicBezTo>
                    <a:pt x="24689" y="24549"/>
                    <a:pt x="23628" y="29144"/>
                    <a:pt x="21507" y="32315"/>
                  </a:cubicBezTo>
                  <a:cubicBezTo>
                    <a:pt x="19402" y="35475"/>
                    <a:pt x="16348" y="37052"/>
                    <a:pt x="12344" y="37052"/>
                  </a:cubicBezTo>
                  <a:cubicBezTo>
                    <a:pt x="8341" y="37052"/>
                    <a:pt x="5279" y="35475"/>
                    <a:pt x="3158" y="32315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A145525A-B303-538B-92FF-5050825E660E}"/>
                </a:ext>
              </a:extLst>
            </p:cNvPr>
            <p:cNvSpPr/>
            <p:nvPr/>
          </p:nvSpPr>
          <p:spPr>
            <a:xfrm>
              <a:off x="1021371" y="4929118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32DAE0B8-E32F-4F6D-8F52-AC92F7848503}"/>
                </a:ext>
              </a:extLst>
            </p:cNvPr>
            <p:cNvSpPr/>
            <p:nvPr/>
          </p:nvSpPr>
          <p:spPr>
            <a:xfrm>
              <a:off x="1060820" y="4910149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AB31FCED-D91C-0A98-EB7E-F17121FAF183}"/>
                </a:ext>
              </a:extLst>
            </p:cNvPr>
            <p:cNvSpPr/>
            <p:nvPr/>
          </p:nvSpPr>
          <p:spPr>
            <a:xfrm>
              <a:off x="1093642" y="494043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FCD51B29-994D-33E3-4E6A-98650377E1C7}"/>
                </a:ext>
              </a:extLst>
            </p:cNvPr>
            <p:cNvSpPr/>
            <p:nvPr/>
          </p:nvSpPr>
          <p:spPr>
            <a:xfrm>
              <a:off x="1107760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75 w 23108"/>
                <a:gd name="connsiteY1" fmla="*/ 0 h 36407"/>
                <a:gd name="connsiteX2" fmla="*/ 20475 w 23108"/>
                <a:gd name="connsiteY2" fmla="*/ 4069 h 36407"/>
                <a:gd name="connsiteX3" fmla="*/ 5929 w 23108"/>
                <a:gd name="connsiteY3" fmla="*/ 4069 h 36407"/>
                <a:gd name="connsiteX4" fmla="*/ 5929 w 23108"/>
                <a:gd name="connsiteY4" fmla="*/ 12821 h 36407"/>
                <a:gd name="connsiteX5" fmla="*/ 8037 w 23108"/>
                <a:gd name="connsiteY5" fmla="*/ 12295 h 36407"/>
                <a:gd name="connsiteX6" fmla="*/ 10140 w 23108"/>
                <a:gd name="connsiteY6" fmla="*/ 12106 h 36407"/>
                <a:gd name="connsiteX7" fmla="*/ 19612 w 23108"/>
                <a:gd name="connsiteY7" fmla="*/ 15384 h 36407"/>
                <a:gd name="connsiteX8" fmla="*/ 23109 w 23108"/>
                <a:gd name="connsiteY8" fmla="*/ 24260 h 36407"/>
                <a:gd name="connsiteX9" fmla="*/ 19518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47 w 23108"/>
                <a:gd name="connsiteY14" fmla="*/ 31772 h 36407"/>
                <a:gd name="connsiteX15" fmla="*/ 9301 w 23108"/>
                <a:gd name="connsiteY15" fmla="*/ 32345 h 36407"/>
                <a:gd name="connsiteX16" fmla="*/ 15856 w 23108"/>
                <a:gd name="connsiteY16" fmla="*/ 30166 h 36407"/>
                <a:gd name="connsiteX17" fmla="*/ 18272 w 23108"/>
                <a:gd name="connsiteY17" fmla="*/ 24260 h 36407"/>
                <a:gd name="connsiteX18" fmla="*/ 15856 w 23108"/>
                <a:gd name="connsiteY18" fmla="*/ 18349 h 36407"/>
                <a:gd name="connsiteX19" fmla="*/ 9301 w 23108"/>
                <a:gd name="connsiteY19" fmla="*/ 16169 h 36407"/>
                <a:gd name="connsiteX20" fmla="*/ 5427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75" y="0"/>
                  </a:lnTo>
                  <a:lnTo>
                    <a:pt x="20475" y="4069"/>
                  </a:lnTo>
                  <a:lnTo>
                    <a:pt x="5929" y="4069"/>
                  </a:lnTo>
                  <a:lnTo>
                    <a:pt x="5929" y="12821"/>
                  </a:lnTo>
                  <a:cubicBezTo>
                    <a:pt x="6632" y="12585"/>
                    <a:pt x="7335" y="12408"/>
                    <a:pt x="8037" y="12295"/>
                  </a:cubicBezTo>
                  <a:cubicBezTo>
                    <a:pt x="8740" y="12171"/>
                    <a:pt x="9437" y="12106"/>
                    <a:pt x="10140" y="12106"/>
                  </a:cubicBezTo>
                  <a:cubicBezTo>
                    <a:pt x="14126" y="12106"/>
                    <a:pt x="17286" y="13199"/>
                    <a:pt x="19612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0" y="31093"/>
                    <a:pt x="19518" y="33231"/>
                  </a:cubicBezTo>
                  <a:cubicBezTo>
                    <a:pt x="17126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59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17" y="31388"/>
                    <a:pt x="4447" y="31772"/>
                  </a:cubicBezTo>
                  <a:cubicBezTo>
                    <a:pt x="5976" y="32156"/>
                    <a:pt x="7595" y="32345"/>
                    <a:pt x="9301" y="32345"/>
                  </a:cubicBezTo>
                  <a:cubicBezTo>
                    <a:pt x="12059" y="32345"/>
                    <a:pt x="14244" y="31619"/>
                    <a:pt x="15856" y="30166"/>
                  </a:cubicBezTo>
                  <a:cubicBezTo>
                    <a:pt x="17469" y="28719"/>
                    <a:pt x="18272" y="26746"/>
                    <a:pt x="18272" y="24260"/>
                  </a:cubicBezTo>
                  <a:cubicBezTo>
                    <a:pt x="18272" y="21774"/>
                    <a:pt x="17469" y="19801"/>
                    <a:pt x="15856" y="18349"/>
                  </a:cubicBezTo>
                  <a:cubicBezTo>
                    <a:pt x="14244" y="16896"/>
                    <a:pt x="12059" y="16169"/>
                    <a:pt x="9301" y="16169"/>
                  </a:cubicBezTo>
                  <a:cubicBezTo>
                    <a:pt x="8008" y="16169"/>
                    <a:pt x="6721" y="16311"/>
                    <a:pt x="5427" y="16601"/>
                  </a:cubicBezTo>
                  <a:cubicBezTo>
                    <a:pt x="4152" y="16890"/>
                    <a:pt x="2846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0E720DE2-5254-2DB5-04D3-7DDAA7B566FC}"/>
                </a:ext>
              </a:extLst>
            </p:cNvPr>
            <p:cNvSpPr/>
            <p:nvPr/>
          </p:nvSpPr>
          <p:spPr>
            <a:xfrm>
              <a:off x="1273370" y="4910149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1 w 24691"/>
                <a:gd name="connsiteY1" fmla="*/ 7512 h 37051"/>
                <a:gd name="connsiteX2" fmla="*/ 4854 w 24691"/>
                <a:gd name="connsiteY2" fmla="*/ 18538 h 37051"/>
                <a:gd name="connsiteX3" fmla="*/ 6721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60 w 24691"/>
                <a:gd name="connsiteY14" fmla="*/ 32315 h 37051"/>
                <a:gd name="connsiteX15" fmla="*/ 0 w 24691"/>
                <a:gd name="connsiteY15" fmla="*/ 18538 h 37051"/>
                <a:gd name="connsiteX16" fmla="*/ 3160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1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1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39" y="37052"/>
                    <a:pt x="5280" y="35475"/>
                    <a:pt x="3160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60" y="4760"/>
                  </a:cubicBezTo>
                  <a:cubicBezTo>
                    <a:pt x="5280" y="1589"/>
                    <a:pt x="8339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7E989FE7-3EC5-B4F5-DDD8-FEE4C2114980}"/>
                </a:ext>
              </a:extLst>
            </p:cNvPr>
            <p:cNvSpPr/>
            <p:nvPr/>
          </p:nvSpPr>
          <p:spPr>
            <a:xfrm>
              <a:off x="1306554" y="4940433"/>
              <a:ext cx="5043" cy="6076"/>
            </a:xfrm>
            <a:custGeom>
              <a:avLst/>
              <a:gdLst>
                <a:gd name="connsiteX0" fmla="*/ 0 w 5043"/>
                <a:gd name="connsiteY0" fmla="*/ 0 h 6076"/>
                <a:gd name="connsiteX1" fmla="*/ 5043 w 5043"/>
                <a:gd name="connsiteY1" fmla="*/ 0 h 6076"/>
                <a:gd name="connsiteX2" fmla="*/ 5043 w 5043"/>
                <a:gd name="connsiteY2" fmla="*/ 6077 h 6076"/>
                <a:gd name="connsiteX3" fmla="*/ 0 w 5043"/>
                <a:gd name="connsiteY3" fmla="*/ 6077 h 6076"/>
                <a:gd name="connsiteX4" fmla="*/ 0 w 5043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3" h="6076">
                  <a:moveTo>
                    <a:pt x="0" y="0"/>
                  </a:moveTo>
                  <a:lnTo>
                    <a:pt x="5043" y="0"/>
                  </a:lnTo>
                  <a:lnTo>
                    <a:pt x="5043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BFBED35B-3614-D793-2ED7-30BB6D023F05}"/>
                </a:ext>
              </a:extLst>
            </p:cNvPr>
            <p:cNvSpPr/>
            <p:nvPr/>
          </p:nvSpPr>
          <p:spPr>
            <a:xfrm>
              <a:off x="1320113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3" y="33225"/>
                    <a:pt x="16725" y="32008"/>
                    <a:pt x="17971" y="29569"/>
                  </a:cubicBezTo>
                  <a:cubicBezTo>
                    <a:pt x="19229" y="27113"/>
                    <a:pt x="19860" y="23433"/>
                    <a:pt x="19860" y="18538"/>
                  </a:cubicBezTo>
                  <a:cubicBezTo>
                    <a:pt x="19860" y="13624"/>
                    <a:pt x="19229" y="9951"/>
                    <a:pt x="17971" y="7512"/>
                  </a:cubicBezTo>
                  <a:cubicBezTo>
                    <a:pt x="16725" y="5055"/>
                    <a:pt x="14853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9F817550-FCAA-AC87-93CB-10C27683CB22}"/>
                </a:ext>
              </a:extLst>
            </p:cNvPr>
            <p:cNvSpPr/>
            <p:nvPr/>
          </p:nvSpPr>
          <p:spPr>
            <a:xfrm>
              <a:off x="1507030" y="4910149"/>
              <a:ext cx="22677" cy="36360"/>
            </a:xfrm>
            <a:custGeom>
              <a:avLst/>
              <a:gdLst>
                <a:gd name="connsiteX0" fmla="*/ 5817 w 22677"/>
                <a:gd name="connsiteY0" fmla="*/ 32292 h 36360"/>
                <a:gd name="connsiteX1" fmla="*/ 22677 w 22677"/>
                <a:gd name="connsiteY1" fmla="*/ 32292 h 36360"/>
                <a:gd name="connsiteX2" fmla="*/ 22677 w 22677"/>
                <a:gd name="connsiteY2" fmla="*/ 36361 h 36360"/>
                <a:gd name="connsiteX3" fmla="*/ 0 w 22677"/>
                <a:gd name="connsiteY3" fmla="*/ 36361 h 36360"/>
                <a:gd name="connsiteX4" fmla="*/ 0 w 22677"/>
                <a:gd name="connsiteY4" fmla="*/ 32292 h 36360"/>
                <a:gd name="connsiteX5" fmla="*/ 7488 w 22677"/>
                <a:gd name="connsiteY5" fmla="*/ 24662 h 36360"/>
                <a:gd name="connsiteX6" fmla="*/ 13471 w 22677"/>
                <a:gd name="connsiteY6" fmla="*/ 18467 h 36360"/>
                <a:gd name="connsiteX7" fmla="*/ 16701 w 22677"/>
                <a:gd name="connsiteY7" fmla="*/ 14067 h 36360"/>
                <a:gd name="connsiteX8" fmla="*/ 17634 w 22677"/>
                <a:gd name="connsiteY8" fmla="*/ 10500 h 36360"/>
                <a:gd name="connsiteX9" fmla="*/ 15620 w 22677"/>
                <a:gd name="connsiteY9" fmla="*/ 5858 h 36360"/>
                <a:gd name="connsiteX10" fmla="*/ 10429 w 22677"/>
                <a:gd name="connsiteY10" fmla="*/ 4063 h 36360"/>
                <a:gd name="connsiteX11" fmla="*/ 5622 w 22677"/>
                <a:gd name="connsiteY11" fmla="*/ 4854 h 36360"/>
                <a:gd name="connsiteX12" fmla="*/ 242 w 22677"/>
                <a:gd name="connsiteY12" fmla="*/ 7246 h 36360"/>
                <a:gd name="connsiteX13" fmla="*/ 242 w 22677"/>
                <a:gd name="connsiteY13" fmla="*/ 2368 h 36360"/>
                <a:gd name="connsiteX14" fmla="*/ 5693 w 22677"/>
                <a:gd name="connsiteY14" fmla="*/ 596 h 36360"/>
                <a:gd name="connsiteX15" fmla="*/ 10335 w 22677"/>
                <a:gd name="connsiteY15" fmla="*/ 0 h 36360"/>
                <a:gd name="connsiteX16" fmla="*/ 19187 w 22677"/>
                <a:gd name="connsiteY16" fmla="*/ 2776 h 36360"/>
                <a:gd name="connsiteX17" fmla="*/ 22488 w 22677"/>
                <a:gd name="connsiteY17" fmla="*/ 10187 h 36360"/>
                <a:gd name="connsiteX18" fmla="*/ 21650 w 22677"/>
                <a:gd name="connsiteY18" fmla="*/ 14374 h 36360"/>
                <a:gd name="connsiteX19" fmla="*/ 18662 w 22677"/>
                <a:gd name="connsiteY19" fmla="*/ 19016 h 36360"/>
                <a:gd name="connsiteX20" fmla="*/ 14858 w 22677"/>
                <a:gd name="connsiteY20" fmla="*/ 23038 h 36360"/>
                <a:gd name="connsiteX21" fmla="*/ 5817 w 22677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7" h="36360">
                  <a:moveTo>
                    <a:pt x="5817" y="32292"/>
                  </a:moveTo>
                  <a:lnTo>
                    <a:pt x="22677" y="32292"/>
                  </a:lnTo>
                  <a:lnTo>
                    <a:pt x="22677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1" y="7057"/>
                    <a:pt x="15620" y="5858"/>
                  </a:cubicBezTo>
                  <a:cubicBezTo>
                    <a:pt x="14297" y="4660"/>
                    <a:pt x="12567" y="4063"/>
                    <a:pt x="10429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D3122805-7747-DFC5-9A2E-6781D8C6CDD3}"/>
                </a:ext>
              </a:extLst>
            </p:cNvPr>
            <p:cNvSpPr/>
            <p:nvPr/>
          </p:nvSpPr>
          <p:spPr>
            <a:xfrm>
              <a:off x="1539854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E8BA8B31-B4AA-76AD-50C3-184890C8FAF4}"/>
                </a:ext>
              </a:extLst>
            </p:cNvPr>
            <p:cNvSpPr/>
            <p:nvPr/>
          </p:nvSpPr>
          <p:spPr>
            <a:xfrm>
              <a:off x="1553968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7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7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0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6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188436A6-69FF-95E4-7848-0898F0E469E8}"/>
                </a:ext>
              </a:extLst>
            </p:cNvPr>
            <p:cNvSpPr/>
            <p:nvPr/>
          </p:nvSpPr>
          <p:spPr>
            <a:xfrm>
              <a:off x="1739580" y="4910793"/>
              <a:ext cx="23108" cy="36407"/>
            </a:xfrm>
            <a:custGeom>
              <a:avLst/>
              <a:gdLst>
                <a:gd name="connsiteX0" fmla="*/ 1506 w 23108"/>
                <a:gd name="connsiteY0" fmla="*/ 0 h 36407"/>
                <a:gd name="connsiteX1" fmla="*/ 20481 w 23108"/>
                <a:gd name="connsiteY1" fmla="*/ 0 h 36407"/>
                <a:gd name="connsiteX2" fmla="*/ 20481 w 23108"/>
                <a:gd name="connsiteY2" fmla="*/ 4069 h 36407"/>
                <a:gd name="connsiteX3" fmla="*/ 5935 w 23108"/>
                <a:gd name="connsiteY3" fmla="*/ 4069 h 36407"/>
                <a:gd name="connsiteX4" fmla="*/ 5935 w 23108"/>
                <a:gd name="connsiteY4" fmla="*/ 12821 h 36407"/>
                <a:gd name="connsiteX5" fmla="*/ 8038 w 23108"/>
                <a:gd name="connsiteY5" fmla="*/ 12295 h 36407"/>
                <a:gd name="connsiteX6" fmla="*/ 10146 w 23108"/>
                <a:gd name="connsiteY6" fmla="*/ 12106 h 36407"/>
                <a:gd name="connsiteX7" fmla="*/ 19618 w 23108"/>
                <a:gd name="connsiteY7" fmla="*/ 15384 h 36407"/>
                <a:gd name="connsiteX8" fmla="*/ 23109 w 23108"/>
                <a:gd name="connsiteY8" fmla="*/ 24260 h 36407"/>
                <a:gd name="connsiteX9" fmla="*/ 19524 w 23108"/>
                <a:gd name="connsiteY9" fmla="*/ 33231 h 36407"/>
                <a:gd name="connsiteX10" fmla="*/ 9402 w 23108"/>
                <a:gd name="connsiteY10" fmla="*/ 36408 h 36407"/>
                <a:gd name="connsiteX11" fmla="*/ 4807 w 23108"/>
                <a:gd name="connsiteY11" fmla="*/ 36030 h 36407"/>
                <a:gd name="connsiteX12" fmla="*/ 0 w 23108"/>
                <a:gd name="connsiteY12" fmla="*/ 34878 h 36407"/>
                <a:gd name="connsiteX13" fmla="*/ 0 w 23108"/>
                <a:gd name="connsiteY13" fmla="*/ 30024 h 36407"/>
                <a:gd name="connsiteX14" fmla="*/ 4453 w 23108"/>
                <a:gd name="connsiteY14" fmla="*/ 31772 h 36407"/>
                <a:gd name="connsiteX15" fmla="*/ 9307 w 23108"/>
                <a:gd name="connsiteY15" fmla="*/ 32345 h 36407"/>
                <a:gd name="connsiteX16" fmla="*/ 15862 w 23108"/>
                <a:gd name="connsiteY16" fmla="*/ 30166 h 36407"/>
                <a:gd name="connsiteX17" fmla="*/ 18278 w 23108"/>
                <a:gd name="connsiteY17" fmla="*/ 24260 h 36407"/>
                <a:gd name="connsiteX18" fmla="*/ 15862 w 23108"/>
                <a:gd name="connsiteY18" fmla="*/ 18349 h 36407"/>
                <a:gd name="connsiteX19" fmla="*/ 9307 w 23108"/>
                <a:gd name="connsiteY19" fmla="*/ 16169 h 36407"/>
                <a:gd name="connsiteX20" fmla="*/ 5433 w 23108"/>
                <a:gd name="connsiteY20" fmla="*/ 16601 h 36407"/>
                <a:gd name="connsiteX21" fmla="*/ 1506 w 23108"/>
                <a:gd name="connsiteY21" fmla="*/ 17941 h 36407"/>
                <a:gd name="connsiteX22" fmla="*/ 1506 w 23108"/>
                <a:gd name="connsiteY22" fmla="*/ 0 h 3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8" h="36407">
                  <a:moveTo>
                    <a:pt x="1506" y="0"/>
                  </a:moveTo>
                  <a:lnTo>
                    <a:pt x="20481" y="0"/>
                  </a:lnTo>
                  <a:lnTo>
                    <a:pt x="20481" y="4069"/>
                  </a:lnTo>
                  <a:lnTo>
                    <a:pt x="5935" y="4069"/>
                  </a:lnTo>
                  <a:lnTo>
                    <a:pt x="5935" y="12821"/>
                  </a:lnTo>
                  <a:cubicBezTo>
                    <a:pt x="6638" y="12585"/>
                    <a:pt x="7335" y="12408"/>
                    <a:pt x="8038" y="12295"/>
                  </a:cubicBezTo>
                  <a:cubicBezTo>
                    <a:pt x="8740" y="12171"/>
                    <a:pt x="9443" y="12106"/>
                    <a:pt x="10146" y="12106"/>
                  </a:cubicBezTo>
                  <a:cubicBezTo>
                    <a:pt x="14132" y="12106"/>
                    <a:pt x="17286" y="13199"/>
                    <a:pt x="19618" y="15384"/>
                  </a:cubicBezTo>
                  <a:cubicBezTo>
                    <a:pt x="21945" y="17569"/>
                    <a:pt x="23109" y="20528"/>
                    <a:pt x="23109" y="24260"/>
                  </a:cubicBezTo>
                  <a:cubicBezTo>
                    <a:pt x="23109" y="28105"/>
                    <a:pt x="21916" y="31093"/>
                    <a:pt x="19524" y="33231"/>
                  </a:cubicBezTo>
                  <a:cubicBezTo>
                    <a:pt x="17132" y="35351"/>
                    <a:pt x="13754" y="36408"/>
                    <a:pt x="9402" y="36408"/>
                  </a:cubicBezTo>
                  <a:cubicBezTo>
                    <a:pt x="7902" y="36408"/>
                    <a:pt x="6372" y="36284"/>
                    <a:pt x="4807" y="36030"/>
                  </a:cubicBezTo>
                  <a:cubicBezTo>
                    <a:pt x="3260" y="35776"/>
                    <a:pt x="1660" y="35392"/>
                    <a:pt x="0" y="34878"/>
                  </a:cubicBezTo>
                  <a:lnTo>
                    <a:pt x="0" y="30024"/>
                  </a:lnTo>
                  <a:cubicBezTo>
                    <a:pt x="1435" y="30804"/>
                    <a:pt x="2923" y="31388"/>
                    <a:pt x="4453" y="31772"/>
                  </a:cubicBezTo>
                  <a:cubicBezTo>
                    <a:pt x="5982" y="32156"/>
                    <a:pt x="7601" y="32345"/>
                    <a:pt x="9307" y="32345"/>
                  </a:cubicBezTo>
                  <a:cubicBezTo>
                    <a:pt x="12065" y="32345"/>
                    <a:pt x="14250" y="31619"/>
                    <a:pt x="15862" y="30166"/>
                  </a:cubicBezTo>
                  <a:cubicBezTo>
                    <a:pt x="17475" y="28719"/>
                    <a:pt x="18278" y="26746"/>
                    <a:pt x="18278" y="24260"/>
                  </a:cubicBezTo>
                  <a:cubicBezTo>
                    <a:pt x="18278" y="21774"/>
                    <a:pt x="17475" y="19801"/>
                    <a:pt x="15862" y="18349"/>
                  </a:cubicBezTo>
                  <a:cubicBezTo>
                    <a:pt x="14250" y="16896"/>
                    <a:pt x="12065" y="16169"/>
                    <a:pt x="9307" y="16169"/>
                  </a:cubicBezTo>
                  <a:cubicBezTo>
                    <a:pt x="8014" y="16169"/>
                    <a:pt x="6727" y="16311"/>
                    <a:pt x="5433" y="16601"/>
                  </a:cubicBezTo>
                  <a:cubicBezTo>
                    <a:pt x="4158" y="16890"/>
                    <a:pt x="2847" y="17333"/>
                    <a:pt x="1506" y="17941"/>
                  </a:cubicBezTo>
                  <a:lnTo>
                    <a:pt x="150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92CBD5E2-2AE4-5B02-6421-94D128BC3053}"/>
                </a:ext>
              </a:extLst>
            </p:cNvPr>
            <p:cNvSpPr/>
            <p:nvPr/>
          </p:nvSpPr>
          <p:spPr>
            <a:xfrm>
              <a:off x="1772209" y="4940433"/>
              <a:ext cx="5049" cy="6076"/>
            </a:xfrm>
            <a:custGeom>
              <a:avLst/>
              <a:gdLst>
                <a:gd name="connsiteX0" fmla="*/ 0 w 5049"/>
                <a:gd name="connsiteY0" fmla="*/ 0 h 6076"/>
                <a:gd name="connsiteX1" fmla="*/ 5049 w 5049"/>
                <a:gd name="connsiteY1" fmla="*/ 0 h 6076"/>
                <a:gd name="connsiteX2" fmla="*/ 5049 w 5049"/>
                <a:gd name="connsiteY2" fmla="*/ 6077 h 6076"/>
                <a:gd name="connsiteX3" fmla="*/ 0 w 5049"/>
                <a:gd name="connsiteY3" fmla="*/ 6077 h 6076"/>
                <a:gd name="connsiteX4" fmla="*/ 0 w 5049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9" h="6076">
                  <a:moveTo>
                    <a:pt x="0" y="0"/>
                  </a:moveTo>
                  <a:lnTo>
                    <a:pt x="5049" y="0"/>
                  </a:lnTo>
                  <a:lnTo>
                    <a:pt x="5049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id="{DEA4F6D7-6EC3-DAD6-3305-19DACA1D245A}"/>
                </a:ext>
              </a:extLst>
            </p:cNvPr>
            <p:cNvSpPr/>
            <p:nvPr/>
          </p:nvSpPr>
          <p:spPr>
            <a:xfrm>
              <a:off x="1785774" y="4910149"/>
              <a:ext cx="24691" cy="37051"/>
            </a:xfrm>
            <a:custGeom>
              <a:avLst/>
              <a:gdLst>
                <a:gd name="connsiteX0" fmla="*/ 12349 w 24691"/>
                <a:gd name="connsiteY0" fmla="*/ 3827 h 37051"/>
                <a:gd name="connsiteX1" fmla="*/ 6726 w 24691"/>
                <a:gd name="connsiteY1" fmla="*/ 7512 h 37051"/>
                <a:gd name="connsiteX2" fmla="*/ 4860 w 24691"/>
                <a:gd name="connsiteY2" fmla="*/ 18538 h 37051"/>
                <a:gd name="connsiteX3" fmla="*/ 6726 w 24691"/>
                <a:gd name="connsiteY3" fmla="*/ 29569 h 37051"/>
                <a:gd name="connsiteX4" fmla="*/ 12349 w 24691"/>
                <a:gd name="connsiteY4" fmla="*/ 33225 h 37051"/>
                <a:gd name="connsiteX5" fmla="*/ 17971 w 24691"/>
                <a:gd name="connsiteY5" fmla="*/ 29569 h 37051"/>
                <a:gd name="connsiteX6" fmla="*/ 19860 w 24691"/>
                <a:gd name="connsiteY6" fmla="*/ 18538 h 37051"/>
                <a:gd name="connsiteX7" fmla="*/ 17971 w 24691"/>
                <a:gd name="connsiteY7" fmla="*/ 7512 h 37051"/>
                <a:gd name="connsiteX8" fmla="*/ 12349 w 24691"/>
                <a:gd name="connsiteY8" fmla="*/ 3827 h 37051"/>
                <a:gd name="connsiteX9" fmla="*/ 12349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9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9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9" y="3827"/>
                  </a:moveTo>
                  <a:cubicBezTo>
                    <a:pt x="9862" y="3827"/>
                    <a:pt x="7984" y="5055"/>
                    <a:pt x="6726" y="7512"/>
                  </a:cubicBezTo>
                  <a:cubicBezTo>
                    <a:pt x="5480" y="9951"/>
                    <a:pt x="4860" y="13624"/>
                    <a:pt x="4860" y="18538"/>
                  </a:cubicBezTo>
                  <a:cubicBezTo>
                    <a:pt x="4860" y="23433"/>
                    <a:pt x="5480" y="27113"/>
                    <a:pt x="6726" y="29569"/>
                  </a:cubicBezTo>
                  <a:cubicBezTo>
                    <a:pt x="7984" y="32008"/>
                    <a:pt x="9862" y="33225"/>
                    <a:pt x="12349" y="33225"/>
                  </a:cubicBezTo>
                  <a:cubicBezTo>
                    <a:pt x="14852" y="33225"/>
                    <a:pt x="16725" y="32008"/>
                    <a:pt x="17971" y="29569"/>
                  </a:cubicBezTo>
                  <a:cubicBezTo>
                    <a:pt x="19228" y="27113"/>
                    <a:pt x="19860" y="23433"/>
                    <a:pt x="19860" y="18538"/>
                  </a:cubicBezTo>
                  <a:cubicBezTo>
                    <a:pt x="19860" y="13624"/>
                    <a:pt x="19228" y="9951"/>
                    <a:pt x="17971" y="7512"/>
                  </a:cubicBezTo>
                  <a:cubicBezTo>
                    <a:pt x="16725" y="5055"/>
                    <a:pt x="14852" y="3827"/>
                    <a:pt x="12349" y="3827"/>
                  </a:cubicBezTo>
                  <a:moveTo>
                    <a:pt x="12349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9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9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202B88F0-BA8C-2B47-A1E1-F7B5567BD45D}"/>
                </a:ext>
              </a:extLst>
            </p:cNvPr>
            <p:cNvSpPr/>
            <p:nvPr/>
          </p:nvSpPr>
          <p:spPr>
            <a:xfrm>
              <a:off x="1296047" y="4976900"/>
              <a:ext cx="24012" cy="25671"/>
            </a:xfrm>
            <a:custGeom>
              <a:avLst/>
              <a:gdLst>
                <a:gd name="connsiteX0" fmla="*/ 24012 w 24012"/>
                <a:gd name="connsiteY0" fmla="*/ 555 h 25671"/>
                <a:gd name="connsiteX1" fmla="*/ 23540 w 24012"/>
                <a:gd name="connsiteY1" fmla="*/ 1577 h 25671"/>
                <a:gd name="connsiteX2" fmla="*/ 21467 w 24012"/>
                <a:gd name="connsiteY2" fmla="*/ 4400 h 25671"/>
                <a:gd name="connsiteX3" fmla="*/ 17398 w 24012"/>
                <a:gd name="connsiteY3" fmla="*/ 8770 h 25671"/>
                <a:gd name="connsiteX4" fmla="*/ 15101 w 24012"/>
                <a:gd name="connsiteY4" fmla="*/ 10955 h 25671"/>
                <a:gd name="connsiteX5" fmla="*/ 12780 w 24012"/>
                <a:gd name="connsiteY5" fmla="*/ 13057 h 25671"/>
                <a:gd name="connsiteX6" fmla="*/ 11841 w 24012"/>
                <a:gd name="connsiteY6" fmla="*/ 13884 h 25671"/>
                <a:gd name="connsiteX7" fmla="*/ 5091 w 24012"/>
                <a:gd name="connsiteY7" fmla="*/ 20333 h 25671"/>
                <a:gd name="connsiteX8" fmla="*/ 5699 w 24012"/>
                <a:gd name="connsiteY8" fmla="*/ 20221 h 25671"/>
                <a:gd name="connsiteX9" fmla="*/ 6360 w 24012"/>
                <a:gd name="connsiteY9" fmla="*/ 20168 h 25671"/>
                <a:gd name="connsiteX10" fmla="*/ 6638 w 24012"/>
                <a:gd name="connsiteY10" fmla="*/ 20168 h 25671"/>
                <a:gd name="connsiteX11" fmla="*/ 10595 w 24012"/>
                <a:gd name="connsiteY11" fmla="*/ 21136 h 25671"/>
                <a:gd name="connsiteX12" fmla="*/ 13943 w 24012"/>
                <a:gd name="connsiteY12" fmla="*/ 21857 h 25671"/>
                <a:gd name="connsiteX13" fmla="*/ 16264 w 24012"/>
                <a:gd name="connsiteY13" fmla="*/ 21467 h 25671"/>
                <a:gd name="connsiteX14" fmla="*/ 18809 w 24012"/>
                <a:gd name="connsiteY14" fmla="*/ 19943 h 25671"/>
                <a:gd name="connsiteX15" fmla="*/ 20746 w 24012"/>
                <a:gd name="connsiteY15" fmla="*/ 17097 h 25671"/>
                <a:gd name="connsiteX16" fmla="*/ 20912 w 24012"/>
                <a:gd name="connsiteY16" fmla="*/ 16736 h 25671"/>
                <a:gd name="connsiteX17" fmla="*/ 21136 w 24012"/>
                <a:gd name="connsiteY17" fmla="*/ 16512 h 25671"/>
                <a:gd name="connsiteX18" fmla="*/ 21520 w 24012"/>
                <a:gd name="connsiteY18" fmla="*/ 16376 h 25671"/>
                <a:gd name="connsiteX19" fmla="*/ 22016 w 24012"/>
                <a:gd name="connsiteY19" fmla="*/ 16542 h 25671"/>
                <a:gd name="connsiteX20" fmla="*/ 22211 w 24012"/>
                <a:gd name="connsiteY20" fmla="*/ 16931 h 25671"/>
                <a:gd name="connsiteX21" fmla="*/ 21827 w 24012"/>
                <a:gd name="connsiteY21" fmla="*/ 18425 h 25671"/>
                <a:gd name="connsiteX22" fmla="*/ 20664 w 24012"/>
                <a:gd name="connsiteY22" fmla="*/ 20664 h 25671"/>
                <a:gd name="connsiteX23" fmla="*/ 18862 w 24012"/>
                <a:gd name="connsiteY23" fmla="*/ 23044 h 25671"/>
                <a:gd name="connsiteX24" fmla="*/ 16376 w 24012"/>
                <a:gd name="connsiteY24" fmla="*/ 24927 h 25671"/>
                <a:gd name="connsiteX25" fmla="*/ 13305 w 24012"/>
                <a:gd name="connsiteY25" fmla="*/ 25672 h 25671"/>
                <a:gd name="connsiteX26" fmla="*/ 11339 w 24012"/>
                <a:gd name="connsiteY26" fmla="*/ 25116 h 25671"/>
                <a:gd name="connsiteX27" fmla="*/ 9679 w 24012"/>
                <a:gd name="connsiteY27" fmla="*/ 23569 h 25671"/>
                <a:gd name="connsiteX28" fmla="*/ 7937 w 24012"/>
                <a:gd name="connsiteY28" fmla="*/ 21857 h 25671"/>
                <a:gd name="connsiteX29" fmla="*/ 6390 w 24012"/>
                <a:gd name="connsiteY29" fmla="*/ 21414 h 25671"/>
                <a:gd name="connsiteX30" fmla="*/ 1577 w 24012"/>
                <a:gd name="connsiteY30" fmla="*/ 24927 h 25671"/>
                <a:gd name="connsiteX31" fmla="*/ 1158 w 24012"/>
                <a:gd name="connsiteY31" fmla="*/ 25536 h 25671"/>
                <a:gd name="connsiteX32" fmla="*/ 691 w 24012"/>
                <a:gd name="connsiteY32" fmla="*/ 25672 h 25671"/>
                <a:gd name="connsiteX33" fmla="*/ 0 w 24012"/>
                <a:gd name="connsiteY33" fmla="*/ 25093 h 25671"/>
                <a:gd name="connsiteX34" fmla="*/ 608 w 24012"/>
                <a:gd name="connsiteY34" fmla="*/ 23900 h 25671"/>
                <a:gd name="connsiteX35" fmla="*/ 2652 w 24012"/>
                <a:gd name="connsiteY35" fmla="*/ 21160 h 25671"/>
                <a:gd name="connsiteX36" fmla="*/ 5835 w 24012"/>
                <a:gd name="connsiteY36" fmla="*/ 17675 h 25671"/>
                <a:gd name="connsiteX37" fmla="*/ 10925 w 24012"/>
                <a:gd name="connsiteY37" fmla="*/ 12916 h 25671"/>
                <a:gd name="connsiteX38" fmla="*/ 18809 w 24012"/>
                <a:gd name="connsiteY38" fmla="*/ 5474 h 25671"/>
                <a:gd name="connsiteX39" fmla="*/ 17457 w 24012"/>
                <a:gd name="connsiteY39" fmla="*/ 5451 h 25671"/>
                <a:gd name="connsiteX40" fmla="*/ 16293 w 24012"/>
                <a:gd name="connsiteY40" fmla="*/ 5256 h 25671"/>
                <a:gd name="connsiteX41" fmla="*/ 14439 w 24012"/>
                <a:gd name="connsiteY41" fmla="*/ 4648 h 25671"/>
                <a:gd name="connsiteX42" fmla="*/ 10872 w 24012"/>
                <a:gd name="connsiteY42" fmla="*/ 3791 h 25671"/>
                <a:gd name="connsiteX43" fmla="*/ 10288 w 24012"/>
                <a:gd name="connsiteY43" fmla="*/ 3815 h 25671"/>
                <a:gd name="connsiteX44" fmla="*/ 9295 w 24012"/>
                <a:gd name="connsiteY44" fmla="*/ 3980 h 25671"/>
                <a:gd name="connsiteX45" fmla="*/ 8073 w 24012"/>
                <a:gd name="connsiteY45" fmla="*/ 4400 h 25671"/>
                <a:gd name="connsiteX46" fmla="*/ 6939 w 24012"/>
                <a:gd name="connsiteY46" fmla="*/ 5197 h 25671"/>
                <a:gd name="connsiteX47" fmla="*/ 6053 w 24012"/>
                <a:gd name="connsiteY47" fmla="*/ 6443 h 25671"/>
                <a:gd name="connsiteX48" fmla="*/ 5917 w 24012"/>
                <a:gd name="connsiteY48" fmla="*/ 6780 h 25671"/>
                <a:gd name="connsiteX49" fmla="*/ 5699 w 24012"/>
                <a:gd name="connsiteY49" fmla="*/ 6998 h 25671"/>
                <a:gd name="connsiteX50" fmla="*/ 5339 w 24012"/>
                <a:gd name="connsiteY50" fmla="*/ 7081 h 25671"/>
                <a:gd name="connsiteX51" fmla="*/ 4813 w 24012"/>
                <a:gd name="connsiteY51" fmla="*/ 6886 h 25671"/>
                <a:gd name="connsiteX52" fmla="*/ 4648 w 24012"/>
                <a:gd name="connsiteY52" fmla="*/ 6443 h 25671"/>
                <a:gd name="connsiteX53" fmla="*/ 5144 w 24012"/>
                <a:gd name="connsiteY53" fmla="*/ 4925 h 25671"/>
                <a:gd name="connsiteX54" fmla="*/ 6473 w 24012"/>
                <a:gd name="connsiteY54" fmla="*/ 2793 h 25671"/>
                <a:gd name="connsiteX55" fmla="*/ 8658 w 24012"/>
                <a:gd name="connsiteY55" fmla="*/ 827 h 25671"/>
                <a:gd name="connsiteX56" fmla="*/ 11504 w 24012"/>
                <a:gd name="connsiteY56" fmla="*/ 0 h 25671"/>
                <a:gd name="connsiteX57" fmla="*/ 13140 w 24012"/>
                <a:gd name="connsiteY57" fmla="*/ 384 h 25671"/>
                <a:gd name="connsiteX58" fmla="*/ 14297 w 24012"/>
                <a:gd name="connsiteY58" fmla="*/ 1187 h 25671"/>
                <a:gd name="connsiteX59" fmla="*/ 15408 w 24012"/>
                <a:gd name="connsiteY59" fmla="*/ 2433 h 25671"/>
                <a:gd name="connsiteX60" fmla="*/ 16264 w 24012"/>
                <a:gd name="connsiteY60" fmla="*/ 3372 h 25671"/>
                <a:gd name="connsiteX61" fmla="*/ 17097 w 24012"/>
                <a:gd name="connsiteY61" fmla="*/ 3957 h 25671"/>
                <a:gd name="connsiteX62" fmla="*/ 18313 w 24012"/>
                <a:gd name="connsiteY62" fmla="*/ 4234 h 25671"/>
                <a:gd name="connsiteX63" fmla="*/ 20333 w 24012"/>
                <a:gd name="connsiteY63" fmla="*/ 3431 h 25671"/>
                <a:gd name="connsiteX64" fmla="*/ 22542 w 24012"/>
                <a:gd name="connsiteY64" fmla="*/ 608 h 25671"/>
                <a:gd name="connsiteX65" fmla="*/ 23404 w 24012"/>
                <a:gd name="connsiteY65" fmla="*/ 0 h 25671"/>
                <a:gd name="connsiteX66" fmla="*/ 24012 w 24012"/>
                <a:gd name="connsiteY66" fmla="*/ 555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4012" h="25671">
                  <a:moveTo>
                    <a:pt x="24012" y="555"/>
                  </a:moveTo>
                  <a:cubicBezTo>
                    <a:pt x="24012" y="679"/>
                    <a:pt x="23853" y="1022"/>
                    <a:pt x="23540" y="1577"/>
                  </a:cubicBezTo>
                  <a:cubicBezTo>
                    <a:pt x="23244" y="2114"/>
                    <a:pt x="22553" y="3053"/>
                    <a:pt x="21467" y="4400"/>
                  </a:cubicBezTo>
                  <a:cubicBezTo>
                    <a:pt x="20374" y="5746"/>
                    <a:pt x="19022" y="7205"/>
                    <a:pt x="17398" y="8770"/>
                  </a:cubicBezTo>
                  <a:cubicBezTo>
                    <a:pt x="16790" y="9378"/>
                    <a:pt x="16028" y="10104"/>
                    <a:pt x="15101" y="10955"/>
                  </a:cubicBezTo>
                  <a:cubicBezTo>
                    <a:pt x="14179" y="11799"/>
                    <a:pt x="13406" y="12502"/>
                    <a:pt x="12780" y="13057"/>
                  </a:cubicBezTo>
                  <a:lnTo>
                    <a:pt x="11841" y="13884"/>
                  </a:lnTo>
                  <a:cubicBezTo>
                    <a:pt x="9443" y="15916"/>
                    <a:pt x="7193" y="18065"/>
                    <a:pt x="5091" y="20333"/>
                  </a:cubicBezTo>
                  <a:cubicBezTo>
                    <a:pt x="5238" y="20280"/>
                    <a:pt x="5439" y="20238"/>
                    <a:pt x="5699" y="20221"/>
                  </a:cubicBezTo>
                  <a:cubicBezTo>
                    <a:pt x="5953" y="20185"/>
                    <a:pt x="6177" y="20168"/>
                    <a:pt x="6360" y="20168"/>
                  </a:cubicBezTo>
                  <a:lnTo>
                    <a:pt x="6638" y="20168"/>
                  </a:lnTo>
                  <a:cubicBezTo>
                    <a:pt x="7595" y="20168"/>
                    <a:pt x="8912" y="20492"/>
                    <a:pt x="10595" y="21136"/>
                  </a:cubicBezTo>
                  <a:cubicBezTo>
                    <a:pt x="12071" y="21614"/>
                    <a:pt x="13187" y="21857"/>
                    <a:pt x="13943" y="21857"/>
                  </a:cubicBezTo>
                  <a:cubicBezTo>
                    <a:pt x="14681" y="21857"/>
                    <a:pt x="15455" y="21727"/>
                    <a:pt x="16264" y="21467"/>
                  </a:cubicBezTo>
                  <a:cubicBezTo>
                    <a:pt x="17073" y="21207"/>
                    <a:pt x="17923" y="20699"/>
                    <a:pt x="18809" y="19943"/>
                  </a:cubicBezTo>
                  <a:cubicBezTo>
                    <a:pt x="19695" y="19187"/>
                    <a:pt x="20339" y="18236"/>
                    <a:pt x="20746" y="17097"/>
                  </a:cubicBezTo>
                  <a:cubicBezTo>
                    <a:pt x="20823" y="16914"/>
                    <a:pt x="20876" y="16790"/>
                    <a:pt x="20912" y="16736"/>
                  </a:cubicBezTo>
                  <a:cubicBezTo>
                    <a:pt x="20947" y="16660"/>
                    <a:pt x="21024" y="16589"/>
                    <a:pt x="21136" y="16512"/>
                  </a:cubicBezTo>
                  <a:cubicBezTo>
                    <a:pt x="21248" y="16423"/>
                    <a:pt x="21372" y="16376"/>
                    <a:pt x="21520" y="16376"/>
                  </a:cubicBezTo>
                  <a:cubicBezTo>
                    <a:pt x="21727" y="16376"/>
                    <a:pt x="21892" y="16429"/>
                    <a:pt x="22016" y="16542"/>
                  </a:cubicBezTo>
                  <a:cubicBezTo>
                    <a:pt x="22146" y="16654"/>
                    <a:pt x="22211" y="16784"/>
                    <a:pt x="22211" y="16931"/>
                  </a:cubicBezTo>
                  <a:cubicBezTo>
                    <a:pt x="22211" y="17262"/>
                    <a:pt x="22081" y="17758"/>
                    <a:pt x="21827" y="18425"/>
                  </a:cubicBezTo>
                  <a:cubicBezTo>
                    <a:pt x="21585" y="19087"/>
                    <a:pt x="21201" y="19831"/>
                    <a:pt x="20664" y="20664"/>
                  </a:cubicBezTo>
                  <a:cubicBezTo>
                    <a:pt x="20150" y="21496"/>
                    <a:pt x="19547" y="22288"/>
                    <a:pt x="18862" y="23044"/>
                  </a:cubicBezTo>
                  <a:cubicBezTo>
                    <a:pt x="18201" y="23782"/>
                    <a:pt x="17374" y="24408"/>
                    <a:pt x="16376" y="24927"/>
                  </a:cubicBezTo>
                  <a:cubicBezTo>
                    <a:pt x="15378" y="25423"/>
                    <a:pt x="14357" y="25672"/>
                    <a:pt x="13305" y="25672"/>
                  </a:cubicBezTo>
                  <a:cubicBezTo>
                    <a:pt x="12549" y="25672"/>
                    <a:pt x="11894" y="25488"/>
                    <a:pt x="11339" y="25116"/>
                  </a:cubicBezTo>
                  <a:cubicBezTo>
                    <a:pt x="10790" y="24768"/>
                    <a:pt x="10234" y="24248"/>
                    <a:pt x="9679" y="23569"/>
                  </a:cubicBezTo>
                  <a:cubicBezTo>
                    <a:pt x="8923" y="22701"/>
                    <a:pt x="8345" y="22134"/>
                    <a:pt x="7937" y="21857"/>
                  </a:cubicBezTo>
                  <a:cubicBezTo>
                    <a:pt x="7530" y="21561"/>
                    <a:pt x="7016" y="21414"/>
                    <a:pt x="6390" y="21414"/>
                  </a:cubicBezTo>
                  <a:cubicBezTo>
                    <a:pt x="4707" y="21414"/>
                    <a:pt x="3106" y="22583"/>
                    <a:pt x="1577" y="24927"/>
                  </a:cubicBezTo>
                  <a:cubicBezTo>
                    <a:pt x="1406" y="25258"/>
                    <a:pt x="1270" y="25459"/>
                    <a:pt x="1158" y="25536"/>
                  </a:cubicBezTo>
                  <a:cubicBezTo>
                    <a:pt x="1069" y="25624"/>
                    <a:pt x="909" y="25672"/>
                    <a:pt x="691" y="25672"/>
                  </a:cubicBezTo>
                  <a:cubicBezTo>
                    <a:pt x="230" y="25654"/>
                    <a:pt x="0" y="25459"/>
                    <a:pt x="0" y="25093"/>
                  </a:cubicBezTo>
                  <a:cubicBezTo>
                    <a:pt x="0" y="24945"/>
                    <a:pt x="201" y="24544"/>
                    <a:pt x="608" y="23900"/>
                  </a:cubicBezTo>
                  <a:cubicBezTo>
                    <a:pt x="1028" y="23238"/>
                    <a:pt x="1713" y="22323"/>
                    <a:pt x="2652" y="21160"/>
                  </a:cubicBezTo>
                  <a:cubicBezTo>
                    <a:pt x="3614" y="19996"/>
                    <a:pt x="4671" y="18839"/>
                    <a:pt x="5835" y="17675"/>
                  </a:cubicBezTo>
                  <a:lnTo>
                    <a:pt x="10925" y="12916"/>
                  </a:lnTo>
                  <a:cubicBezTo>
                    <a:pt x="14687" y="9744"/>
                    <a:pt x="17315" y="7264"/>
                    <a:pt x="18809" y="5474"/>
                  </a:cubicBezTo>
                  <a:cubicBezTo>
                    <a:pt x="18183" y="5474"/>
                    <a:pt x="17734" y="5469"/>
                    <a:pt x="17457" y="5451"/>
                  </a:cubicBezTo>
                  <a:cubicBezTo>
                    <a:pt x="17197" y="5433"/>
                    <a:pt x="16807" y="5368"/>
                    <a:pt x="16293" y="5256"/>
                  </a:cubicBezTo>
                  <a:cubicBezTo>
                    <a:pt x="15780" y="5126"/>
                    <a:pt x="15160" y="4925"/>
                    <a:pt x="14439" y="4648"/>
                  </a:cubicBezTo>
                  <a:cubicBezTo>
                    <a:pt x="12762" y="4075"/>
                    <a:pt x="11575" y="3791"/>
                    <a:pt x="10872" y="3791"/>
                  </a:cubicBezTo>
                  <a:cubicBezTo>
                    <a:pt x="10689" y="3791"/>
                    <a:pt x="10494" y="3797"/>
                    <a:pt x="10288" y="3815"/>
                  </a:cubicBezTo>
                  <a:cubicBezTo>
                    <a:pt x="10087" y="3833"/>
                    <a:pt x="9756" y="3892"/>
                    <a:pt x="9295" y="3980"/>
                  </a:cubicBezTo>
                  <a:cubicBezTo>
                    <a:pt x="8852" y="4075"/>
                    <a:pt x="8445" y="4217"/>
                    <a:pt x="8073" y="4400"/>
                  </a:cubicBezTo>
                  <a:cubicBezTo>
                    <a:pt x="7707" y="4565"/>
                    <a:pt x="7329" y="4831"/>
                    <a:pt x="6939" y="5197"/>
                  </a:cubicBezTo>
                  <a:cubicBezTo>
                    <a:pt x="6555" y="5551"/>
                    <a:pt x="6260" y="5965"/>
                    <a:pt x="6053" y="6443"/>
                  </a:cubicBezTo>
                  <a:cubicBezTo>
                    <a:pt x="6000" y="6591"/>
                    <a:pt x="5953" y="6703"/>
                    <a:pt x="5917" y="6780"/>
                  </a:cubicBezTo>
                  <a:cubicBezTo>
                    <a:pt x="5882" y="6850"/>
                    <a:pt x="5811" y="6921"/>
                    <a:pt x="5699" y="6998"/>
                  </a:cubicBezTo>
                  <a:cubicBezTo>
                    <a:pt x="5604" y="7051"/>
                    <a:pt x="5486" y="7081"/>
                    <a:pt x="5339" y="7081"/>
                  </a:cubicBezTo>
                  <a:cubicBezTo>
                    <a:pt x="5114" y="7081"/>
                    <a:pt x="4937" y="7016"/>
                    <a:pt x="4813" y="6886"/>
                  </a:cubicBezTo>
                  <a:cubicBezTo>
                    <a:pt x="4701" y="6756"/>
                    <a:pt x="4648" y="6608"/>
                    <a:pt x="4648" y="6443"/>
                  </a:cubicBezTo>
                  <a:cubicBezTo>
                    <a:pt x="4648" y="6112"/>
                    <a:pt x="4813" y="5604"/>
                    <a:pt x="5144" y="4925"/>
                  </a:cubicBezTo>
                  <a:cubicBezTo>
                    <a:pt x="5474" y="4240"/>
                    <a:pt x="5917" y="3532"/>
                    <a:pt x="6473" y="2793"/>
                  </a:cubicBezTo>
                  <a:cubicBezTo>
                    <a:pt x="7022" y="2037"/>
                    <a:pt x="7754" y="1382"/>
                    <a:pt x="8658" y="827"/>
                  </a:cubicBezTo>
                  <a:cubicBezTo>
                    <a:pt x="9561" y="278"/>
                    <a:pt x="10506" y="0"/>
                    <a:pt x="11504" y="0"/>
                  </a:cubicBezTo>
                  <a:cubicBezTo>
                    <a:pt x="12095" y="0"/>
                    <a:pt x="12638" y="130"/>
                    <a:pt x="13140" y="384"/>
                  </a:cubicBezTo>
                  <a:cubicBezTo>
                    <a:pt x="13654" y="644"/>
                    <a:pt x="14043" y="909"/>
                    <a:pt x="14297" y="1187"/>
                  </a:cubicBezTo>
                  <a:cubicBezTo>
                    <a:pt x="14575" y="1447"/>
                    <a:pt x="14947" y="1860"/>
                    <a:pt x="15408" y="2433"/>
                  </a:cubicBezTo>
                  <a:cubicBezTo>
                    <a:pt x="15792" y="2876"/>
                    <a:pt x="16081" y="3189"/>
                    <a:pt x="16264" y="3372"/>
                  </a:cubicBezTo>
                  <a:cubicBezTo>
                    <a:pt x="16447" y="3555"/>
                    <a:pt x="16725" y="3750"/>
                    <a:pt x="17097" y="3957"/>
                  </a:cubicBezTo>
                  <a:cubicBezTo>
                    <a:pt x="17481" y="4140"/>
                    <a:pt x="17888" y="4234"/>
                    <a:pt x="18313" y="4234"/>
                  </a:cubicBezTo>
                  <a:cubicBezTo>
                    <a:pt x="19016" y="4234"/>
                    <a:pt x="19689" y="3969"/>
                    <a:pt x="20333" y="3431"/>
                  </a:cubicBezTo>
                  <a:cubicBezTo>
                    <a:pt x="20977" y="2876"/>
                    <a:pt x="21715" y="1937"/>
                    <a:pt x="22542" y="608"/>
                  </a:cubicBezTo>
                  <a:cubicBezTo>
                    <a:pt x="22766" y="201"/>
                    <a:pt x="23055" y="0"/>
                    <a:pt x="23404" y="0"/>
                  </a:cubicBezTo>
                  <a:cubicBezTo>
                    <a:pt x="23811" y="0"/>
                    <a:pt x="24012" y="183"/>
                    <a:pt x="24012" y="55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3CF0F415-02F9-7581-89AE-CC94CA6E52BD}"/>
                </a:ext>
              </a:extLst>
            </p:cNvPr>
            <p:cNvSpPr/>
            <p:nvPr/>
          </p:nvSpPr>
          <p:spPr>
            <a:xfrm>
              <a:off x="716416" y="4106018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F95B427-76C2-51B0-BDD5-20CBA489A233}"/>
                </a:ext>
              </a:extLst>
            </p:cNvPr>
            <p:cNvSpPr/>
            <p:nvPr/>
          </p:nvSpPr>
          <p:spPr>
            <a:xfrm>
              <a:off x="716416" y="4868320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4A12DC00-5EE1-646B-EF7D-7B35FABF66A5}"/>
                </a:ext>
              </a:extLst>
            </p:cNvPr>
            <p:cNvSpPr/>
            <p:nvPr/>
          </p:nvSpPr>
          <p:spPr>
            <a:xfrm>
              <a:off x="716416" y="467875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34C9B259-F855-5958-8D72-87D00DE2D1A7}"/>
                </a:ext>
              </a:extLst>
            </p:cNvPr>
            <p:cNvSpPr/>
            <p:nvPr/>
          </p:nvSpPr>
          <p:spPr>
            <a:xfrm>
              <a:off x="716416" y="4489177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EAB1B498-22AE-7271-4F25-FB4D9D2077D7}"/>
                </a:ext>
              </a:extLst>
            </p:cNvPr>
            <p:cNvSpPr/>
            <p:nvPr/>
          </p:nvSpPr>
          <p:spPr>
            <a:xfrm>
              <a:off x="716416" y="4299604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DBB67EF3-9F07-78DA-ED95-D12653AD7681}"/>
                </a:ext>
              </a:extLst>
            </p:cNvPr>
            <p:cNvSpPr/>
            <p:nvPr/>
          </p:nvSpPr>
          <p:spPr>
            <a:xfrm>
              <a:off x="716416" y="4110031"/>
              <a:ext cx="11160" cy="590"/>
            </a:xfrm>
            <a:custGeom>
              <a:avLst/>
              <a:gdLst>
                <a:gd name="connsiteX0" fmla="*/ 0 w 11160"/>
                <a:gd name="connsiteY0" fmla="*/ 0 h 590"/>
                <a:gd name="connsiteX1" fmla="*/ 11160 w 11160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60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650DCAF6-F617-6899-BB79-903FB208FCE5}"/>
                </a:ext>
              </a:extLst>
            </p:cNvPr>
            <p:cNvSpPr/>
            <p:nvPr/>
          </p:nvSpPr>
          <p:spPr>
            <a:xfrm>
              <a:off x="592551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8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B15189AA-1C96-1D74-2F4C-378B3F9657BB}"/>
                </a:ext>
              </a:extLst>
            </p:cNvPr>
            <p:cNvSpPr/>
            <p:nvPr/>
          </p:nvSpPr>
          <p:spPr>
            <a:xfrm>
              <a:off x="625732" y="488010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64C1AA49-8413-639F-62C7-A558C974C3CA}"/>
                </a:ext>
              </a:extLst>
            </p:cNvPr>
            <p:cNvSpPr/>
            <p:nvPr/>
          </p:nvSpPr>
          <p:spPr>
            <a:xfrm>
              <a:off x="639296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7DC3A390-0DD6-A8A8-F71E-084A2AF14AE9}"/>
                </a:ext>
              </a:extLst>
            </p:cNvPr>
            <p:cNvSpPr/>
            <p:nvPr/>
          </p:nvSpPr>
          <p:spPr>
            <a:xfrm>
              <a:off x="670468" y="4849818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7 w 24688"/>
                <a:gd name="connsiteY10" fmla="*/ 4760 h 37057"/>
                <a:gd name="connsiteX11" fmla="*/ 24688 w 24688"/>
                <a:gd name="connsiteY11" fmla="*/ 18538 h 37057"/>
                <a:gd name="connsiteX12" fmla="*/ 21507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9"/>
                    <a:pt x="21507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55"/>
                    <a:pt x="23628" y="29150"/>
                    <a:pt x="21507" y="32321"/>
                  </a:cubicBezTo>
                  <a:cubicBezTo>
                    <a:pt x="19402" y="35481"/>
                    <a:pt x="16348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4A864220-D067-77FE-38A4-79795166DCCC}"/>
                </a:ext>
              </a:extLst>
            </p:cNvPr>
            <p:cNvSpPr/>
            <p:nvPr/>
          </p:nvSpPr>
          <p:spPr>
            <a:xfrm>
              <a:off x="593580" y="4660245"/>
              <a:ext cx="24688" cy="37055"/>
            </a:xfrm>
            <a:custGeom>
              <a:avLst/>
              <a:gdLst>
                <a:gd name="connsiteX0" fmla="*/ 12344 w 24688"/>
                <a:gd name="connsiteY0" fmla="*/ 3827 h 37055"/>
                <a:gd name="connsiteX1" fmla="*/ 6722 w 24688"/>
                <a:gd name="connsiteY1" fmla="*/ 7512 h 37055"/>
                <a:gd name="connsiteX2" fmla="*/ 4856 w 24688"/>
                <a:gd name="connsiteY2" fmla="*/ 18541 h 37055"/>
                <a:gd name="connsiteX3" fmla="*/ 6722 w 24688"/>
                <a:gd name="connsiteY3" fmla="*/ 29567 h 37055"/>
                <a:gd name="connsiteX4" fmla="*/ 12344 w 24688"/>
                <a:gd name="connsiteY4" fmla="*/ 33228 h 37055"/>
                <a:gd name="connsiteX5" fmla="*/ 17966 w 24688"/>
                <a:gd name="connsiteY5" fmla="*/ 29567 h 37055"/>
                <a:gd name="connsiteX6" fmla="*/ 19856 w 24688"/>
                <a:gd name="connsiteY6" fmla="*/ 18541 h 37055"/>
                <a:gd name="connsiteX7" fmla="*/ 17966 w 24688"/>
                <a:gd name="connsiteY7" fmla="*/ 7512 h 37055"/>
                <a:gd name="connsiteX8" fmla="*/ 12344 w 24688"/>
                <a:gd name="connsiteY8" fmla="*/ 3827 h 37055"/>
                <a:gd name="connsiteX9" fmla="*/ 12344 w 24688"/>
                <a:gd name="connsiteY9" fmla="*/ 0 h 37055"/>
                <a:gd name="connsiteX10" fmla="*/ 21507 w 24688"/>
                <a:gd name="connsiteY10" fmla="*/ 4760 h 37055"/>
                <a:gd name="connsiteX11" fmla="*/ 24688 w 24688"/>
                <a:gd name="connsiteY11" fmla="*/ 18541 h 37055"/>
                <a:gd name="connsiteX12" fmla="*/ 21507 w 24688"/>
                <a:gd name="connsiteY12" fmla="*/ 32319 h 37055"/>
                <a:gd name="connsiteX13" fmla="*/ 12344 w 24688"/>
                <a:gd name="connsiteY13" fmla="*/ 37055 h 37055"/>
                <a:gd name="connsiteX14" fmla="*/ 3158 w 24688"/>
                <a:gd name="connsiteY14" fmla="*/ 32319 h 37055"/>
                <a:gd name="connsiteX15" fmla="*/ 0 w 24688"/>
                <a:gd name="connsiteY15" fmla="*/ 18541 h 37055"/>
                <a:gd name="connsiteX16" fmla="*/ 3158 w 24688"/>
                <a:gd name="connsiteY16" fmla="*/ 4760 h 37055"/>
                <a:gd name="connsiteX17" fmla="*/ 12344 w 24688"/>
                <a:gd name="connsiteY17" fmla="*/ 0 h 3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5">
                  <a:moveTo>
                    <a:pt x="12344" y="3827"/>
                  </a:moveTo>
                  <a:cubicBezTo>
                    <a:pt x="9856" y="3827"/>
                    <a:pt x="7982" y="5056"/>
                    <a:pt x="6722" y="7512"/>
                  </a:cubicBezTo>
                  <a:cubicBezTo>
                    <a:pt x="5478" y="9949"/>
                    <a:pt x="4856" y="13628"/>
                    <a:pt x="4856" y="18541"/>
                  </a:cubicBezTo>
                  <a:cubicBezTo>
                    <a:pt x="4856" y="23437"/>
                    <a:pt x="5478" y="27110"/>
                    <a:pt x="6722" y="29567"/>
                  </a:cubicBezTo>
                  <a:cubicBezTo>
                    <a:pt x="7982" y="32006"/>
                    <a:pt x="9856" y="33228"/>
                    <a:pt x="12344" y="33228"/>
                  </a:cubicBezTo>
                  <a:cubicBezTo>
                    <a:pt x="14848" y="33228"/>
                    <a:pt x="16722" y="32006"/>
                    <a:pt x="17966" y="29567"/>
                  </a:cubicBezTo>
                  <a:cubicBezTo>
                    <a:pt x="19226" y="27110"/>
                    <a:pt x="19856" y="23437"/>
                    <a:pt x="19856" y="18541"/>
                  </a:cubicBezTo>
                  <a:cubicBezTo>
                    <a:pt x="19856" y="13628"/>
                    <a:pt x="19226" y="9949"/>
                    <a:pt x="17966" y="7512"/>
                  </a:cubicBezTo>
                  <a:cubicBezTo>
                    <a:pt x="16722" y="5056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0"/>
                  </a:cubicBezTo>
                  <a:cubicBezTo>
                    <a:pt x="23628" y="7920"/>
                    <a:pt x="24688" y="12512"/>
                    <a:pt x="24688" y="18541"/>
                  </a:cubicBezTo>
                  <a:cubicBezTo>
                    <a:pt x="24688" y="24553"/>
                    <a:pt x="23628" y="29148"/>
                    <a:pt x="21507" y="32319"/>
                  </a:cubicBezTo>
                  <a:cubicBezTo>
                    <a:pt x="19402" y="35478"/>
                    <a:pt x="16347" y="37055"/>
                    <a:pt x="12344" y="37055"/>
                  </a:cubicBezTo>
                  <a:cubicBezTo>
                    <a:pt x="8341" y="37055"/>
                    <a:pt x="5279" y="35478"/>
                    <a:pt x="3158" y="32319"/>
                  </a:cubicBezTo>
                  <a:cubicBezTo>
                    <a:pt x="1052" y="29148"/>
                    <a:pt x="0" y="24553"/>
                    <a:pt x="0" y="18541"/>
                  </a:cubicBezTo>
                  <a:cubicBezTo>
                    <a:pt x="0" y="12512"/>
                    <a:pt x="1052" y="7920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E945B926-61A6-8054-9C2C-5B8A3AE2503B}"/>
                </a:ext>
              </a:extLst>
            </p:cNvPr>
            <p:cNvSpPr/>
            <p:nvPr/>
          </p:nvSpPr>
          <p:spPr>
            <a:xfrm>
              <a:off x="626761" y="4690532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C7D37AC0-69F6-BE75-DBC0-34AE0B6942F6}"/>
                </a:ext>
              </a:extLst>
            </p:cNvPr>
            <p:cNvSpPr/>
            <p:nvPr/>
          </p:nvSpPr>
          <p:spPr>
            <a:xfrm>
              <a:off x="640684" y="4660245"/>
              <a:ext cx="22679" cy="36364"/>
            </a:xfrm>
            <a:custGeom>
              <a:avLst/>
              <a:gdLst>
                <a:gd name="connsiteX0" fmla="*/ 5813 w 22679"/>
                <a:gd name="connsiteY0" fmla="*/ 32295 h 36364"/>
                <a:gd name="connsiteX1" fmla="*/ 22679 w 22679"/>
                <a:gd name="connsiteY1" fmla="*/ 32295 h 36364"/>
                <a:gd name="connsiteX2" fmla="*/ 22679 w 22679"/>
                <a:gd name="connsiteY2" fmla="*/ 36364 h 36364"/>
                <a:gd name="connsiteX3" fmla="*/ 0 w 22679"/>
                <a:gd name="connsiteY3" fmla="*/ 36364 h 36364"/>
                <a:gd name="connsiteX4" fmla="*/ 0 w 22679"/>
                <a:gd name="connsiteY4" fmla="*/ 32295 h 36364"/>
                <a:gd name="connsiteX5" fmla="*/ 7488 w 22679"/>
                <a:gd name="connsiteY5" fmla="*/ 24665 h 36364"/>
                <a:gd name="connsiteX6" fmla="*/ 13469 w 22679"/>
                <a:gd name="connsiteY6" fmla="*/ 18470 h 36364"/>
                <a:gd name="connsiteX7" fmla="*/ 16699 w 22679"/>
                <a:gd name="connsiteY7" fmla="*/ 14065 h 36364"/>
                <a:gd name="connsiteX8" fmla="*/ 17632 w 22679"/>
                <a:gd name="connsiteY8" fmla="*/ 10504 h 36364"/>
                <a:gd name="connsiteX9" fmla="*/ 15622 w 22679"/>
                <a:gd name="connsiteY9" fmla="*/ 5861 h 36364"/>
                <a:gd name="connsiteX10" fmla="*/ 10430 w 22679"/>
                <a:gd name="connsiteY10" fmla="*/ 4067 h 36364"/>
                <a:gd name="connsiteX11" fmla="*/ 5622 w 22679"/>
                <a:gd name="connsiteY11" fmla="*/ 4856 h 36364"/>
                <a:gd name="connsiteX12" fmla="*/ 239 w 22679"/>
                <a:gd name="connsiteY12" fmla="*/ 7249 h 36364"/>
                <a:gd name="connsiteX13" fmla="*/ 239 w 22679"/>
                <a:gd name="connsiteY13" fmla="*/ 2368 h 36364"/>
                <a:gd name="connsiteX14" fmla="*/ 5694 w 22679"/>
                <a:gd name="connsiteY14" fmla="*/ 598 h 36364"/>
                <a:gd name="connsiteX15" fmla="*/ 10335 w 22679"/>
                <a:gd name="connsiteY15" fmla="*/ 0 h 36364"/>
                <a:gd name="connsiteX16" fmla="*/ 19187 w 22679"/>
                <a:gd name="connsiteY16" fmla="*/ 2775 h 36364"/>
                <a:gd name="connsiteX17" fmla="*/ 22488 w 22679"/>
                <a:gd name="connsiteY17" fmla="*/ 10191 h 36364"/>
                <a:gd name="connsiteX18" fmla="*/ 21650 w 22679"/>
                <a:gd name="connsiteY18" fmla="*/ 14378 h 36364"/>
                <a:gd name="connsiteX19" fmla="*/ 18660 w 22679"/>
                <a:gd name="connsiteY19" fmla="*/ 19020 h 36364"/>
                <a:gd name="connsiteX20" fmla="*/ 14856 w 22679"/>
                <a:gd name="connsiteY20" fmla="*/ 23035 h 36364"/>
                <a:gd name="connsiteX21" fmla="*/ 5813 w 22679"/>
                <a:gd name="connsiteY21" fmla="*/ 32295 h 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4">
                  <a:moveTo>
                    <a:pt x="5813" y="32295"/>
                  </a:moveTo>
                  <a:lnTo>
                    <a:pt x="22679" y="32295"/>
                  </a:lnTo>
                  <a:lnTo>
                    <a:pt x="22679" y="36364"/>
                  </a:lnTo>
                  <a:lnTo>
                    <a:pt x="0" y="36364"/>
                  </a:lnTo>
                  <a:lnTo>
                    <a:pt x="0" y="32295"/>
                  </a:lnTo>
                  <a:cubicBezTo>
                    <a:pt x="1834" y="30400"/>
                    <a:pt x="4331" y="27854"/>
                    <a:pt x="7488" y="24665"/>
                  </a:cubicBezTo>
                  <a:cubicBezTo>
                    <a:pt x="10662" y="21459"/>
                    <a:pt x="12656" y="19397"/>
                    <a:pt x="13469" y="18470"/>
                  </a:cubicBezTo>
                  <a:cubicBezTo>
                    <a:pt x="15016" y="16728"/>
                    <a:pt x="16092" y="15264"/>
                    <a:pt x="16699" y="14065"/>
                  </a:cubicBezTo>
                  <a:cubicBezTo>
                    <a:pt x="17320" y="12854"/>
                    <a:pt x="17632" y="11667"/>
                    <a:pt x="17632" y="10504"/>
                  </a:cubicBezTo>
                  <a:cubicBezTo>
                    <a:pt x="17632" y="8602"/>
                    <a:pt x="16962" y="7057"/>
                    <a:pt x="15622" y="5861"/>
                  </a:cubicBezTo>
                  <a:cubicBezTo>
                    <a:pt x="14299" y="4665"/>
                    <a:pt x="12568" y="4067"/>
                    <a:pt x="10430" y="4067"/>
                  </a:cubicBezTo>
                  <a:cubicBezTo>
                    <a:pt x="8916" y="4067"/>
                    <a:pt x="7313" y="4330"/>
                    <a:pt x="5622" y="4856"/>
                  </a:cubicBezTo>
                  <a:cubicBezTo>
                    <a:pt x="3948" y="5382"/>
                    <a:pt x="2153" y="6180"/>
                    <a:pt x="239" y="7249"/>
                  </a:cubicBezTo>
                  <a:lnTo>
                    <a:pt x="239" y="2368"/>
                  </a:lnTo>
                  <a:cubicBezTo>
                    <a:pt x="2185" y="1587"/>
                    <a:pt x="4003" y="996"/>
                    <a:pt x="5694" y="598"/>
                  </a:cubicBezTo>
                  <a:cubicBezTo>
                    <a:pt x="7384" y="199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61"/>
                    <a:pt x="22209" y="13055"/>
                    <a:pt x="21650" y="14378"/>
                  </a:cubicBezTo>
                  <a:cubicBezTo>
                    <a:pt x="21108" y="15683"/>
                    <a:pt x="20111" y="17230"/>
                    <a:pt x="18660" y="19020"/>
                  </a:cubicBezTo>
                  <a:cubicBezTo>
                    <a:pt x="18261" y="19480"/>
                    <a:pt x="16993" y="20821"/>
                    <a:pt x="14856" y="23035"/>
                  </a:cubicBezTo>
                  <a:cubicBezTo>
                    <a:pt x="12719" y="25238"/>
                    <a:pt x="9705" y="28321"/>
                    <a:pt x="5813" y="3229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4D673E14-2C8C-F9FD-4012-C1BA996B4D5C}"/>
                </a:ext>
              </a:extLst>
            </p:cNvPr>
            <p:cNvSpPr/>
            <p:nvPr/>
          </p:nvSpPr>
          <p:spPr>
            <a:xfrm>
              <a:off x="672047" y="4660890"/>
              <a:ext cx="23109" cy="36409"/>
            </a:xfrm>
            <a:custGeom>
              <a:avLst/>
              <a:gdLst>
                <a:gd name="connsiteX0" fmla="*/ 1507 w 23109"/>
                <a:gd name="connsiteY0" fmla="*/ 0 h 36409"/>
                <a:gd name="connsiteX1" fmla="*/ 20478 w 23109"/>
                <a:gd name="connsiteY1" fmla="*/ 0 h 36409"/>
                <a:gd name="connsiteX2" fmla="*/ 20478 w 23109"/>
                <a:gd name="connsiteY2" fmla="*/ 4067 h 36409"/>
                <a:gd name="connsiteX3" fmla="*/ 5933 w 23109"/>
                <a:gd name="connsiteY3" fmla="*/ 4067 h 36409"/>
                <a:gd name="connsiteX4" fmla="*/ 5933 w 23109"/>
                <a:gd name="connsiteY4" fmla="*/ 12823 h 36409"/>
                <a:gd name="connsiteX5" fmla="*/ 8038 w 23109"/>
                <a:gd name="connsiteY5" fmla="*/ 12297 h 36409"/>
                <a:gd name="connsiteX6" fmla="*/ 10143 w 23109"/>
                <a:gd name="connsiteY6" fmla="*/ 12108 h 36409"/>
                <a:gd name="connsiteX7" fmla="*/ 19617 w 23109"/>
                <a:gd name="connsiteY7" fmla="*/ 15380 h 36409"/>
                <a:gd name="connsiteX8" fmla="*/ 23109 w 23109"/>
                <a:gd name="connsiteY8" fmla="*/ 24256 h 36409"/>
                <a:gd name="connsiteX9" fmla="*/ 19521 w 23109"/>
                <a:gd name="connsiteY9" fmla="*/ 33227 h 36409"/>
                <a:gd name="connsiteX10" fmla="*/ 9402 w 23109"/>
                <a:gd name="connsiteY10" fmla="*/ 36410 h 36409"/>
                <a:gd name="connsiteX11" fmla="*/ 4808 w 23109"/>
                <a:gd name="connsiteY11" fmla="*/ 36026 h 36409"/>
                <a:gd name="connsiteX12" fmla="*/ 0 w 23109"/>
                <a:gd name="connsiteY12" fmla="*/ 34880 h 36409"/>
                <a:gd name="connsiteX13" fmla="*/ 0 w 23109"/>
                <a:gd name="connsiteY13" fmla="*/ 30026 h 36409"/>
                <a:gd name="connsiteX14" fmla="*/ 4449 w 23109"/>
                <a:gd name="connsiteY14" fmla="*/ 31768 h 36409"/>
                <a:gd name="connsiteX15" fmla="*/ 9306 w 23109"/>
                <a:gd name="connsiteY15" fmla="*/ 32347 h 36409"/>
                <a:gd name="connsiteX16" fmla="*/ 15861 w 23109"/>
                <a:gd name="connsiteY16" fmla="*/ 30167 h 36409"/>
                <a:gd name="connsiteX17" fmla="*/ 18277 w 23109"/>
                <a:gd name="connsiteY17" fmla="*/ 24256 h 36409"/>
                <a:gd name="connsiteX18" fmla="*/ 15861 w 23109"/>
                <a:gd name="connsiteY18" fmla="*/ 18350 h 36409"/>
                <a:gd name="connsiteX19" fmla="*/ 9306 w 23109"/>
                <a:gd name="connsiteY19" fmla="*/ 16171 h 36409"/>
                <a:gd name="connsiteX20" fmla="*/ 5430 w 23109"/>
                <a:gd name="connsiteY20" fmla="*/ 16602 h 36409"/>
                <a:gd name="connsiteX21" fmla="*/ 1507 w 23109"/>
                <a:gd name="connsiteY21" fmla="*/ 17943 h 36409"/>
                <a:gd name="connsiteX22" fmla="*/ 1507 w 23109"/>
                <a:gd name="connsiteY22" fmla="*/ 0 h 3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09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3"/>
                  </a:lnTo>
                  <a:cubicBezTo>
                    <a:pt x="6634" y="12581"/>
                    <a:pt x="7336" y="12409"/>
                    <a:pt x="8038" y="12297"/>
                  </a:cubicBezTo>
                  <a:cubicBezTo>
                    <a:pt x="8740" y="12173"/>
                    <a:pt x="9441" y="12108"/>
                    <a:pt x="10143" y="12108"/>
                  </a:cubicBezTo>
                  <a:cubicBezTo>
                    <a:pt x="14130" y="12108"/>
                    <a:pt x="17288" y="13201"/>
                    <a:pt x="19617" y="15380"/>
                  </a:cubicBezTo>
                  <a:cubicBezTo>
                    <a:pt x="21945" y="17565"/>
                    <a:pt x="23109" y="20524"/>
                    <a:pt x="23109" y="24256"/>
                  </a:cubicBezTo>
                  <a:cubicBezTo>
                    <a:pt x="23109" y="28101"/>
                    <a:pt x="21913" y="31095"/>
                    <a:pt x="19521" y="33227"/>
                  </a:cubicBezTo>
                  <a:cubicBezTo>
                    <a:pt x="17129" y="35347"/>
                    <a:pt x="13756" y="36410"/>
                    <a:pt x="9402" y="36410"/>
                  </a:cubicBezTo>
                  <a:cubicBezTo>
                    <a:pt x="7902" y="36410"/>
                    <a:pt x="6372" y="36280"/>
                    <a:pt x="4808" y="36026"/>
                  </a:cubicBezTo>
                  <a:cubicBezTo>
                    <a:pt x="3262" y="35772"/>
                    <a:pt x="1659" y="35394"/>
                    <a:pt x="0" y="34880"/>
                  </a:cubicBezTo>
                  <a:lnTo>
                    <a:pt x="0" y="30026"/>
                  </a:lnTo>
                  <a:cubicBezTo>
                    <a:pt x="1436" y="30805"/>
                    <a:pt x="2919" y="31384"/>
                    <a:pt x="4449" y="31768"/>
                  </a:cubicBezTo>
                  <a:cubicBezTo>
                    <a:pt x="5981" y="32152"/>
                    <a:pt x="7599" y="32347"/>
                    <a:pt x="9306" y="32347"/>
                  </a:cubicBezTo>
                  <a:cubicBezTo>
                    <a:pt x="12065" y="32347"/>
                    <a:pt x="14250" y="31620"/>
                    <a:pt x="15861" y="30167"/>
                  </a:cubicBezTo>
                  <a:cubicBezTo>
                    <a:pt x="17472" y="28715"/>
                    <a:pt x="18277" y="26742"/>
                    <a:pt x="18277" y="24256"/>
                  </a:cubicBezTo>
                  <a:cubicBezTo>
                    <a:pt x="18277" y="21770"/>
                    <a:pt x="17472" y="19797"/>
                    <a:pt x="15861" y="18350"/>
                  </a:cubicBezTo>
                  <a:cubicBezTo>
                    <a:pt x="14250" y="16898"/>
                    <a:pt x="12065" y="16171"/>
                    <a:pt x="9306" y="16171"/>
                  </a:cubicBezTo>
                  <a:cubicBezTo>
                    <a:pt x="8014" y="16171"/>
                    <a:pt x="6722" y="16313"/>
                    <a:pt x="5430" y="16602"/>
                  </a:cubicBezTo>
                  <a:cubicBezTo>
                    <a:pt x="4155" y="16892"/>
                    <a:pt x="2847" y="17335"/>
                    <a:pt x="1507" y="17943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921C66B4-0ECD-1E90-3CBC-B526D66B03B9}"/>
                </a:ext>
              </a:extLst>
            </p:cNvPr>
            <p:cNvSpPr/>
            <p:nvPr/>
          </p:nvSpPr>
          <p:spPr>
            <a:xfrm>
              <a:off x="592551" y="4470672"/>
              <a:ext cx="24688" cy="37056"/>
            </a:xfrm>
            <a:custGeom>
              <a:avLst/>
              <a:gdLst>
                <a:gd name="connsiteX0" fmla="*/ 12344 w 24688"/>
                <a:gd name="connsiteY0" fmla="*/ 3827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7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6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7"/>
                  </a:moveTo>
                  <a:cubicBezTo>
                    <a:pt x="9856" y="3827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6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6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2"/>
                    <a:pt x="23628" y="29146"/>
                    <a:pt x="21507" y="32320"/>
                  </a:cubicBezTo>
                  <a:cubicBezTo>
                    <a:pt x="19402" y="35478"/>
                    <a:pt x="16348" y="37056"/>
                    <a:pt x="12344" y="37056"/>
                  </a:cubicBezTo>
                  <a:cubicBezTo>
                    <a:pt x="8341" y="37056"/>
                    <a:pt x="5279" y="35478"/>
                    <a:pt x="3158" y="32320"/>
                  </a:cubicBezTo>
                  <a:cubicBezTo>
                    <a:pt x="1052" y="29146"/>
                    <a:pt x="0" y="24552"/>
                    <a:pt x="0" y="18540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5E32D15E-C84B-E734-3F1B-9603F65EB5AF}"/>
                </a:ext>
              </a:extLst>
            </p:cNvPr>
            <p:cNvSpPr/>
            <p:nvPr/>
          </p:nvSpPr>
          <p:spPr>
            <a:xfrm>
              <a:off x="625732" y="4500958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2355D35C-A67E-C26E-1B71-07730E0379AC}"/>
                </a:ext>
              </a:extLst>
            </p:cNvPr>
            <p:cNvSpPr/>
            <p:nvPr/>
          </p:nvSpPr>
          <p:spPr>
            <a:xfrm>
              <a:off x="639847" y="4471318"/>
              <a:ext cx="23109" cy="36410"/>
            </a:xfrm>
            <a:custGeom>
              <a:avLst/>
              <a:gdLst>
                <a:gd name="connsiteX0" fmla="*/ 1507 w 23109"/>
                <a:gd name="connsiteY0" fmla="*/ 0 h 36410"/>
                <a:gd name="connsiteX1" fmla="*/ 20478 w 23109"/>
                <a:gd name="connsiteY1" fmla="*/ 0 h 36410"/>
                <a:gd name="connsiteX2" fmla="*/ 20478 w 23109"/>
                <a:gd name="connsiteY2" fmla="*/ 4067 h 36410"/>
                <a:gd name="connsiteX3" fmla="*/ 5933 w 23109"/>
                <a:gd name="connsiteY3" fmla="*/ 4067 h 36410"/>
                <a:gd name="connsiteX4" fmla="*/ 5933 w 23109"/>
                <a:gd name="connsiteY4" fmla="*/ 12822 h 36410"/>
                <a:gd name="connsiteX5" fmla="*/ 8038 w 23109"/>
                <a:gd name="connsiteY5" fmla="*/ 12296 h 36410"/>
                <a:gd name="connsiteX6" fmla="*/ 10143 w 23109"/>
                <a:gd name="connsiteY6" fmla="*/ 12105 h 36410"/>
                <a:gd name="connsiteX7" fmla="*/ 19617 w 23109"/>
                <a:gd name="connsiteY7" fmla="*/ 15382 h 36410"/>
                <a:gd name="connsiteX8" fmla="*/ 23109 w 23109"/>
                <a:gd name="connsiteY8" fmla="*/ 24258 h 36410"/>
                <a:gd name="connsiteX9" fmla="*/ 19521 w 23109"/>
                <a:gd name="connsiteY9" fmla="*/ 33229 h 36410"/>
                <a:gd name="connsiteX10" fmla="*/ 9402 w 23109"/>
                <a:gd name="connsiteY10" fmla="*/ 36410 h 36410"/>
                <a:gd name="connsiteX11" fmla="*/ 4808 w 23109"/>
                <a:gd name="connsiteY11" fmla="*/ 36028 h 36410"/>
                <a:gd name="connsiteX12" fmla="*/ 0 w 23109"/>
                <a:gd name="connsiteY12" fmla="*/ 34880 h 36410"/>
                <a:gd name="connsiteX13" fmla="*/ 0 w 23109"/>
                <a:gd name="connsiteY13" fmla="*/ 30023 h 36410"/>
                <a:gd name="connsiteX14" fmla="*/ 4449 w 23109"/>
                <a:gd name="connsiteY14" fmla="*/ 31770 h 36410"/>
                <a:gd name="connsiteX15" fmla="*/ 9306 w 23109"/>
                <a:gd name="connsiteY15" fmla="*/ 32344 h 36410"/>
                <a:gd name="connsiteX16" fmla="*/ 15861 w 23109"/>
                <a:gd name="connsiteY16" fmla="*/ 30167 h 36410"/>
                <a:gd name="connsiteX17" fmla="*/ 18277 w 23109"/>
                <a:gd name="connsiteY17" fmla="*/ 24258 h 36410"/>
                <a:gd name="connsiteX18" fmla="*/ 15861 w 23109"/>
                <a:gd name="connsiteY18" fmla="*/ 18349 h 36410"/>
                <a:gd name="connsiteX19" fmla="*/ 9306 w 23109"/>
                <a:gd name="connsiteY19" fmla="*/ 16172 h 36410"/>
                <a:gd name="connsiteX20" fmla="*/ 5430 w 23109"/>
                <a:gd name="connsiteY20" fmla="*/ 16602 h 36410"/>
                <a:gd name="connsiteX21" fmla="*/ 1507 w 23109"/>
                <a:gd name="connsiteY21" fmla="*/ 17942 h 36410"/>
                <a:gd name="connsiteX22" fmla="*/ 1507 w 23109"/>
                <a:gd name="connsiteY22" fmla="*/ 0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10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2"/>
                  </a:lnTo>
                  <a:cubicBezTo>
                    <a:pt x="6634" y="12583"/>
                    <a:pt x="7336" y="12408"/>
                    <a:pt x="8038" y="12296"/>
                  </a:cubicBezTo>
                  <a:cubicBezTo>
                    <a:pt x="8740" y="12168"/>
                    <a:pt x="9441" y="12105"/>
                    <a:pt x="10143" y="12105"/>
                  </a:cubicBezTo>
                  <a:cubicBezTo>
                    <a:pt x="14130" y="12105"/>
                    <a:pt x="17288" y="13197"/>
                    <a:pt x="19617" y="15382"/>
                  </a:cubicBezTo>
                  <a:cubicBezTo>
                    <a:pt x="21945" y="17567"/>
                    <a:pt x="23109" y="20526"/>
                    <a:pt x="23109" y="24258"/>
                  </a:cubicBezTo>
                  <a:cubicBezTo>
                    <a:pt x="23109" y="28101"/>
                    <a:pt x="21913" y="31092"/>
                    <a:pt x="19521" y="33229"/>
                  </a:cubicBezTo>
                  <a:cubicBezTo>
                    <a:pt x="17129" y="35350"/>
                    <a:pt x="13756" y="36410"/>
                    <a:pt x="9402" y="36410"/>
                  </a:cubicBezTo>
                  <a:cubicBezTo>
                    <a:pt x="7902" y="36410"/>
                    <a:pt x="6372" y="36283"/>
                    <a:pt x="4808" y="36028"/>
                  </a:cubicBezTo>
                  <a:cubicBezTo>
                    <a:pt x="3261" y="35772"/>
                    <a:pt x="1658" y="35390"/>
                    <a:pt x="0" y="34880"/>
                  </a:cubicBezTo>
                  <a:lnTo>
                    <a:pt x="0" y="30023"/>
                  </a:lnTo>
                  <a:cubicBezTo>
                    <a:pt x="1435" y="30804"/>
                    <a:pt x="2918" y="31386"/>
                    <a:pt x="4449" y="31770"/>
                  </a:cubicBezTo>
                  <a:cubicBezTo>
                    <a:pt x="5981" y="32152"/>
                    <a:pt x="7599" y="32344"/>
                    <a:pt x="9306" y="32344"/>
                  </a:cubicBezTo>
                  <a:cubicBezTo>
                    <a:pt x="12065" y="32344"/>
                    <a:pt x="14250" y="31618"/>
                    <a:pt x="15861" y="30167"/>
                  </a:cubicBezTo>
                  <a:cubicBezTo>
                    <a:pt x="17471" y="28715"/>
                    <a:pt x="18277" y="26746"/>
                    <a:pt x="18277" y="24258"/>
                  </a:cubicBezTo>
                  <a:cubicBezTo>
                    <a:pt x="18277" y="21770"/>
                    <a:pt x="17471" y="19800"/>
                    <a:pt x="15861" y="18349"/>
                  </a:cubicBezTo>
                  <a:cubicBezTo>
                    <a:pt x="14250" y="16898"/>
                    <a:pt x="12065" y="16172"/>
                    <a:pt x="9306" y="16172"/>
                  </a:cubicBezTo>
                  <a:cubicBezTo>
                    <a:pt x="8014" y="16172"/>
                    <a:pt x="6722" y="16315"/>
                    <a:pt x="5430" y="16602"/>
                  </a:cubicBezTo>
                  <a:cubicBezTo>
                    <a:pt x="4154" y="16889"/>
                    <a:pt x="2846" y="17336"/>
                    <a:pt x="1507" y="17942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A1545698-154D-4038-3AF9-EA0A6EC70DE2}"/>
                </a:ext>
              </a:extLst>
            </p:cNvPr>
            <p:cNvSpPr/>
            <p:nvPr/>
          </p:nvSpPr>
          <p:spPr>
            <a:xfrm>
              <a:off x="670468" y="4470672"/>
              <a:ext cx="24688" cy="37056"/>
            </a:xfrm>
            <a:custGeom>
              <a:avLst/>
              <a:gdLst>
                <a:gd name="connsiteX0" fmla="*/ 12344 w 24688"/>
                <a:gd name="connsiteY0" fmla="*/ 3827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7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6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7"/>
                  </a:moveTo>
                  <a:cubicBezTo>
                    <a:pt x="9856" y="3827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6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6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2"/>
                    <a:pt x="23628" y="29146"/>
                    <a:pt x="21507" y="32320"/>
                  </a:cubicBezTo>
                  <a:cubicBezTo>
                    <a:pt x="19402" y="35478"/>
                    <a:pt x="16348" y="37056"/>
                    <a:pt x="12344" y="37056"/>
                  </a:cubicBezTo>
                  <a:cubicBezTo>
                    <a:pt x="8341" y="37056"/>
                    <a:pt x="5279" y="35478"/>
                    <a:pt x="3158" y="32320"/>
                  </a:cubicBezTo>
                  <a:cubicBezTo>
                    <a:pt x="1052" y="29146"/>
                    <a:pt x="0" y="24552"/>
                    <a:pt x="0" y="18540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55E11BA4-6BF8-B253-7D56-79FA00835600}"/>
                </a:ext>
              </a:extLst>
            </p:cNvPr>
            <p:cNvSpPr/>
            <p:nvPr/>
          </p:nvSpPr>
          <p:spPr>
            <a:xfrm>
              <a:off x="593580" y="4281099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0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0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0"/>
                  </a:cubicBezTo>
                  <a:cubicBezTo>
                    <a:pt x="23628" y="7918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8"/>
                    <a:pt x="3158" y="4760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FC8A6ECB-FB08-405B-94F7-083264EC6746}"/>
                </a:ext>
              </a:extLst>
            </p:cNvPr>
            <p:cNvSpPr/>
            <p:nvPr/>
          </p:nvSpPr>
          <p:spPr>
            <a:xfrm>
              <a:off x="626761" y="4311386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926D4380-A05A-B600-95D6-AE2D077DD9A4}"/>
                </a:ext>
              </a:extLst>
            </p:cNvPr>
            <p:cNvSpPr/>
            <p:nvPr/>
          </p:nvSpPr>
          <p:spPr>
            <a:xfrm>
              <a:off x="641115" y="4281745"/>
              <a:ext cx="22965" cy="35716"/>
            </a:xfrm>
            <a:custGeom>
              <a:avLst/>
              <a:gdLst>
                <a:gd name="connsiteX0" fmla="*/ 0 w 22965"/>
                <a:gd name="connsiteY0" fmla="*/ 0 h 35716"/>
                <a:gd name="connsiteX1" fmla="*/ 22966 w 22965"/>
                <a:gd name="connsiteY1" fmla="*/ 0 h 35716"/>
                <a:gd name="connsiteX2" fmla="*/ 22966 w 22965"/>
                <a:gd name="connsiteY2" fmla="*/ 2058 h 35716"/>
                <a:gd name="connsiteX3" fmla="*/ 9999 w 22965"/>
                <a:gd name="connsiteY3" fmla="*/ 35717 h 35716"/>
                <a:gd name="connsiteX4" fmla="*/ 4952 w 22965"/>
                <a:gd name="connsiteY4" fmla="*/ 35717 h 35716"/>
                <a:gd name="connsiteX5" fmla="*/ 17152 w 22965"/>
                <a:gd name="connsiteY5" fmla="*/ 4067 h 35716"/>
                <a:gd name="connsiteX6" fmla="*/ 0 w 22965"/>
                <a:gd name="connsiteY6" fmla="*/ 4067 h 35716"/>
                <a:gd name="connsiteX7" fmla="*/ 0 w 22965"/>
                <a:gd name="connsiteY7" fmla="*/ 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65" h="35716">
                  <a:moveTo>
                    <a:pt x="0" y="0"/>
                  </a:moveTo>
                  <a:lnTo>
                    <a:pt x="22966" y="0"/>
                  </a:lnTo>
                  <a:lnTo>
                    <a:pt x="22966" y="2058"/>
                  </a:lnTo>
                  <a:lnTo>
                    <a:pt x="9999" y="35717"/>
                  </a:lnTo>
                  <a:lnTo>
                    <a:pt x="4952" y="35717"/>
                  </a:lnTo>
                  <a:lnTo>
                    <a:pt x="17152" y="4067"/>
                  </a:lnTo>
                  <a:lnTo>
                    <a:pt x="0" y="4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E6B5128E-E009-B928-9D79-905330D6F6F7}"/>
                </a:ext>
              </a:extLst>
            </p:cNvPr>
            <p:cNvSpPr/>
            <p:nvPr/>
          </p:nvSpPr>
          <p:spPr>
            <a:xfrm>
              <a:off x="672047" y="4281745"/>
              <a:ext cx="23109" cy="36410"/>
            </a:xfrm>
            <a:custGeom>
              <a:avLst/>
              <a:gdLst>
                <a:gd name="connsiteX0" fmla="*/ 1507 w 23109"/>
                <a:gd name="connsiteY0" fmla="*/ 0 h 36410"/>
                <a:gd name="connsiteX1" fmla="*/ 20478 w 23109"/>
                <a:gd name="connsiteY1" fmla="*/ 0 h 36410"/>
                <a:gd name="connsiteX2" fmla="*/ 20478 w 23109"/>
                <a:gd name="connsiteY2" fmla="*/ 4067 h 36410"/>
                <a:gd name="connsiteX3" fmla="*/ 5933 w 23109"/>
                <a:gd name="connsiteY3" fmla="*/ 4067 h 36410"/>
                <a:gd name="connsiteX4" fmla="*/ 5933 w 23109"/>
                <a:gd name="connsiteY4" fmla="*/ 12823 h 36410"/>
                <a:gd name="connsiteX5" fmla="*/ 8038 w 23109"/>
                <a:gd name="connsiteY5" fmla="*/ 12297 h 36410"/>
                <a:gd name="connsiteX6" fmla="*/ 10143 w 23109"/>
                <a:gd name="connsiteY6" fmla="*/ 12105 h 36410"/>
                <a:gd name="connsiteX7" fmla="*/ 19617 w 23109"/>
                <a:gd name="connsiteY7" fmla="*/ 15382 h 36410"/>
                <a:gd name="connsiteX8" fmla="*/ 23109 w 23109"/>
                <a:gd name="connsiteY8" fmla="*/ 24258 h 36410"/>
                <a:gd name="connsiteX9" fmla="*/ 19521 w 23109"/>
                <a:gd name="connsiteY9" fmla="*/ 33229 h 36410"/>
                <a:gd name="connsiteX10" fmla="*/ 9402 w 23109"/>
                <a:gd name="connsiteY10" fmla="*/ 36411 h 36410"/>
                <a:gd name="connsiteX11" fmla="*/ 4808 w 23109"/>
                <a:gd name="connsiteY11" fmla="*/ 36028 h 36410"/>
                <a:gd name="connsiteX12" fmla="*/ 0 w 23109"/>
                <a:gd name="connsiteY12" fmla="*/ 34880 h 36410"/>
                <a:gd name="connsiteX13" fmla="*/ 0 w 23109"/>
                <a:gd name="connsiteY13" fmla="*/ 30023 h 36410"/>
                <a:gd name="connsiteX14" fmla="*/ 4449 w 23109"/>
                <a:gd name="connsiteY14" fmla="*/ 31770 h 36410"/>
                <a:gd name="connsiteX15" fmla="*/ 9306 w 23109"/>
                <a:gd name="connsiteY15" fmla="*/ 32344 h 36410"/>
                <a:gd name="connsiteX16" fmla="*/ 15861 w 23109"/>
                <a:gd name="connsiteY16" fmla="*/ 30167 h 36410"/>
                <a:gd name="connsiteX17" fmla="*/ 18277 w 23109"/>
                <a:gd name="connsiteY17" fmla="*/ 24258 h 36410"/>
                <a:gd name="connsiteX18" fmla="*/ 15861 w 23109"/>
                <a:gd name="connsiteY18" fmla="*/ 18349 h 36410"/>
                <a:gd name="connsiteX19" fmla="*/ 9306 w 23109"/>
                <a:gd name="connsiteY19" fmla="*/ 16172 h 36410"/>
                <a:gd name="connsiteX20" fmla="*/ 5430 w 23109"/>
                <a:gd name="connsiteY20" fmla="*/ 16602 h 36410"/>
                <a:gd name="connsiteX21" fmla="*/ 1507 w 23109"/>
                <a:gd name="connsiteY21" fmla="*/ 17942 h 36410"/>
                <a:gd name="connsiteX22" fmla="*/ 1507 w 23109"/>
                <a:gd name="connsiteY22" fmla="*/ 0 h 3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09" h="36410">
                  <a:moveTo>
                    <a:pt x="1507" y="0"/>
                  </a:moveTo>
                  <a:lnTo>
                    <a:pt x="20478" y="0"/>
                  </a:lnTo>
                  <a:lnTo>
                    <a:pt x="20478" y="4067"/>
                  </a:lnTo>
                  <a:lnTo>
                    <a:pt x="5933" y="4067"/>
                  </a:lnTo>
                  <a:lnTo>
                    <a:pt x="5933" y="12823"/>
                  </a:lnTo>
                  <a:cubicBezTo>
                    <a:pt x="6634" y="12584"/>
                    <a:pt x="7336" y="12408"/>
                    <a:pt x="8038" y="12297"/>
                  </a:cubicBezTo>
                  <a:cubicBezTo>
                    <a:pt x="8740" y="12168"/>
                    <a:pt x="9441" y="12105"/>
                    <a:pt x="10143" y="12105"/>
                  </a:cubicBezTo>
                  <a:cubicBezTo>
                    <a:pt x="14130" y="12105"/>
                    <a:pt x="17288" y="13197"/>
                    <a:pt x="19617" y="15382"/>
                  </a:cubicBezTo>
                  <a:cubicBezTo>
                    <a:pt x="21945" y="17567"/>
                    <a:pt x="23109" y="20526"/>
                    <a:pt x="23109" y="24258"/>
                  </a:cubicBezTo>
                  <a:cubicBezTo>
                    <a:pt x="23109" y="28102"/>
                    <a:pt x="21913" y="31092"/>
                    <a:pt x="19521" y="33229"/>
                  </a:cubicBezTo>
                  <a:cubicBezTo>
                    <a:pt x="17129" y="35350"/>
                    <a:pt x="13756" y="36411"/>
                    <a:pt x="9402" y="36411"/>
                  </a:cubicBezTo>
                  <a:cubicBezTo>
                    <a:pt x="7902" y="36411"/>
                    <a:pt x="6372" y="36283"/>
                    <a:pt x="4808" y="36028"/>
                  </a:cubicBezTo>
                  <a:cubicBezTo>
                    <a:pt x="3262" y="35772"/>
                    <a:pt x="1659" y="35390"/>
                    <a:pt x="0" y="34880"/>
                  </a:cubicBezTo>
                  <a:lnTo>
                    <a:pt x="0" y="30023"/>
                  </a:lnTo>
                  <a:cubicBezTo>
                    <a:pt x="1436" y="30805"/>
                    <a:pt x="2919" y="31387"/>
                    <a:pt x="4449" y="31770"/>
                  </a:cubicBezTo>
                  <a:cubicBezTo>
                    <a:pt x="5981" y="32152"/>
                    <a:pt x="7599" y="32344"/>
                    <a:pt x="9306" y="32344"/>
                  </a:cubicBezTo>
                  <a:cubicBezTo>
                    <a:pt x="12065" y="32344"/>
                    <a:pt x="14250" y="31618"/>
                    <a:pt x="15861" y="30167"/>
                  </a:cubicBezTo>
                  <a:cubicBezTo>
                    <a:pt x="17472" y="28715"/>
                    <a:pt x="18277" y="26746"/>
                    <a:pt x="18277" y="24258"/>
                  </a:cubicBezTo>
                  <a:cubicBezTo>
                    <a:pt x="18277" y="21770"/>
                    <a:pt x="17472" y="19800"/>
                    <a:pt x="15861" y="18349"/>
                  </a:cubicBezTo>
                  <a:cubicBezTo>
                    <a:pt x="14250" y="16898"/>
                    <a:pt x="12065" y="16172"/>
                    <a:pt x="9306" y="16172"/>
                  </a:cubicBezTo>
                  <a:cubicBezTo>
                    <a:pt x="8014" y="16172"/>
                    <a:pt x="6722" y="16315"/>
                    <a:pt x="5430" y="16602"/>
                  </a:cubicBezTo>
                  <a:cubicBezTo>
                    <a:pt x="4155" y="16889"/>
                    <a:pt x="2847" y="17336"/>
                    <a:pt x="1507" y="17942"/>
                  </a:cubicBezTo>
                  <a:lnTo>
                    <a:pt x="1507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D6EA7185-A158-3412-EF17-7A86CC9AEBC0}"/>
                </a:ext>
              </a:extLst>
            </p:cNvPr>
            <p:cNvSpPr/>
            <p:nvPr/>
          </p:nvSpPr>
          <p:spPr>
            <a:xfrm>
              <a:off x="594704" y="4092173"/>
              <a:ext cx="21267" cy="35716"/>
            </a:xfrm>
            <a:custGeom>
              <a:avLst/>
              <a:gdLst>
                <a:gd name="connsiteX0" fmla="*/ 694 w 21267"/>
                <a:gd name="connsiteY0" fmla="*/ 31650 h 35716"/>
                <a:gd name="connsiteX1" fmla="*/ 8588 w 21267"/>
                <a:gd name="connsiteY1" fmla="*/ 31650 h 35716"/>
                <a:gd name="connsiteX2" fmla="*/ 8588 w 21267"/>
                <a:gd name="connsiteY2" fmla="*/ 4402 h 35716"/>
                <a:gd name="connsiteX3" fmla="*/ 0 w 21267"/>
                <a:gd name="connsiteY3" fmla="*/ 6124 h 35716"/>
                <a:gd name="connsiteX4" fmla="*/ 0 w 21267"/>
                <a:gd name="connsiteY4" fmla="*/ 1722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50 h 35716"/>
                <a:gd name="connsiteX8" fmla="*/ 21268 w 21267"/>
                <a:gd name="connsiteY8" fmla="*/ 31650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50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50"/>
                  </a:moveTo>
                  <a:lnTo>
                    <a:pt x="8588" y="31650"/>
                  </a:lnTo>
                  <a:lnTo>
                    <a:pt x="8588" y="4402"/>
                  </a:lnTo>
                  <a:lnTo>
                    <a:pt x="0" y="6124"/>
                  </a:lnTo>
                  <a:lnTo>
                    <a:pt x="0" y="1722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50"/>
                  </a:lnTo>
                  <a:lnTo>
                    <a:pt x="21268" y="31650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5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79E0897F-6C6B-5828-7661-3F5978C0296E}"/>
                </a:ext>
              </a:extLst>
            </p:cNvPr>
            <p:cNvSpPr/>
            <p:nvPr/>
          </p:nvSpPr>
          <p:spPr>
            <a:xfrm>
              <a:off x="625732" y="4121813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9D95E86F-608C-44F7-7BA0-B0D84420844C}"/>
                </a:ext>
              </a:extLst>
            </p:cNvPr>
            <p:cNvSpPr/>
            <p:nvPr/>
          </p:nvSpPr>
          <p:spPr>
            <a:xfrm>
              <a:off x="639296" y="4091527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6 w 24688"/>
                <a:gd name="connsiteY10" fmla="*/ 4761 h 37056"/>
                <a:gd name="connsiteX11" fmla="*/ 24688 w 24688"/>
                <a:gd name="connsiteY11" fmla="*/ 18540 h 37056"/>
                <a:gd name="connsiteX12" fmla="*/ 21506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1" y="1587"/>
                    <a:pt x="21506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6" y="32320"/>
                  </a:cubicBezTo>
                  <a:cubicBezTo>
                    <a:pt x="19401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1988A54-BD15-09DA-1C9D-AA5842CF7CAD}"/>
                </a:ext>
              </a:extLst>
            </p:cNvPr>
            <p:cNvSpPr/>
            <p:nvPr/>
          </p:nvSpPr>
          <p:spPr>
            <a:xfrm>
              <a:off x="670468" y="4091527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CF12A1C3-AD22-B186-C723-BB02BDAEC151}"/>
                </a:ext>
              </a:extLst>
            </p:cNvPr>
            <p:cNvSpPr/>
            <p:nvPr/>
          </p:nvSpPr>
          <p:spPr>
            <a:xfrm>
              <a:off x="535793" y="4518472"/>
              <a:ext cx="25672" cy="37513"/>
            </a:xfrm>
            <a:custGeom>
              <a:avLst/>
              <a:gdLst>
                <a:gd name="connsiteX0" fmla="*/ 3956 w 25672"/>
                <a:gd name="connsiteY0" fmla="*/ 0 h 37513"/>
                <a:gd name="connsiteX1" fmla="*/ 10789 w 25672"/>
                <a:gd name="connsiteY1" fmla="*/ 1162 h 37513"/>
                <a:gd name="connsiteX2" fmla="*/ 18701 w 25672"/>
                <a:gd name="connsiteY2" fmla="*/ 3735 h 37513"/>
                <a:gd name="connsiteX3" fmla="*/ 25673 w 25672"/>
                <a:gd name="connsiteY3" fmla="*/ 11951 h 37513"/>
                <a:gd name="connsiteX4" fmla="*/ 25617 w 25672"/>
                <a:gd name="connsiteY4" fmla="*/ 13224 h 37513"/>
                <a:gd name="connsiteX5" fmla="*/ 25313 w 25672"/>
                <a:gd name="connsiteY5" fmla="*/ 14746 h 37513"/>
                <a:gd name="connsiteX6" fmla="*/ 24677 w 25672"/>
                <a:gd name="connsiteY6" fmla="*/ 16405 h 37513"/>
                <a:gd name="connsiteX7" fmla="*/ 23487 w 25672"/>
                <a:gd name="connsiteY7" fmla="*/ 17899 h 37513"/>
                <a:gd name="connsiteX8" fmla="*/ 21689 w 25672"/>
                <a:gd name="connsiteY8" fmla="*/ 19033 h 37513"/>
                <a:gd name="connsiteX9" fmla="*/ 25673 w 25672"/>
                <a:gd name="connsiteY9" fmla="*/ 24926 h 37513"/>
                <a:gd name="connsiteX10" fmla="*/ 23902 w 25672"/>
                <a:gd name="connsiteY10" fmla="*/ 30708 h 37513"/>
                <a:gd name="connsiteX11" fmla="*/ 18508 w 25672"/>
                <a:gd name="connsiteY11" fmla="*/ 32976 h 37513"/>
                <a:gd name="connsiteX12" fmla="*/ 14469 w 25672"/>
                <a:gd name="connsiteY12" fmla="*/ 32312 h 37513"/>
                <a:gd name="connsiteX13" fmla="*/ 7082 w 25672"/>
                <a:gd name="connsiteY13" fmla="*/ 29795 h 37513"/>
                <a:gd name="connsiteX14" fmla="*/ 3098 w 25672"/>
                <a:gd name="connsiteY14" fmla="*/ 28771 h 37513"/>
                <a:gd name="connsiteX15" fmla="*/ 2047 w 25672"/>
                <a:gd name="connsiteY15" fmla="*/ 28910 h 37513"/>
                <a:gd name="connsiteX16" fmla="*/ 1494 w 25672"/>
                <a:gd name="connsiteY16" fmla="*/ 29325 h 37513"/>
                <a:gd name="connsiteX17" fmla="*/ 1300 w 25672"/>
                <a:gd name="connsiteY17" fmla="*/ 29739 h 37513"/>
                <a:gd name="connsiteX18" fmla="*/ 1245 w 25672"/>
                <a:gd name="connsiteY18" fmla="*/ 30182 h 37513"/>
                <a:gd name="connsiteX19" fmla="*/ 2932 w 25672"/>
                <a:gd name="connsiteY19" fmla="*/ 33336 h 37513"/>
                <a:gd name="connsiteX20" fmla="*/ 8272 w 25672"/>
                <a:gd name="connsiteY20" fmla="*/ 35909 h 37513"/>
                <a:gd name="connsiteX21" fmla="*/ 9129 w 25672"/>
                <a:gd name="connsiteY21" fmla="*/ 36269 h 37513"/>
                <a:gd name="connsiteX22" fmla="*/ 9295 w 25672"/>
                <a:gd name="connsiteY22" fmla="*/ 36822 h 37513"/>
                <a:gd name="connsiteX23" fmla="*/ 8714 w 25672"/>
                <a:gd name="connsiteY23" fmla="*/ 37513 h 37513"/>
                <a:gd name="connsiteX24" fmla="*/ 7635 w 25672"/>
                <a:gd name="connsiteY24" fmla="*/ 37264 h 37513"/>
                <a:gd name="connsiteX25" fmla="*/ 5450 w 25672"/>
                <a:gd name="connsiteY25" fmla="*/ 36434 h 37513"/>
                <a:gd name="connsiteX26" fmla="*/ 2932 w 25672"/>
                <a:gd name="connsiteY26" fmla="*/ 34996 h 37513"/>
                <a:gd name="connsiteX27" fmla="*/ 858 w 25672"/>
                <a:gd name="connsiteY27" fmla="*/ 32866 h 37513"/>
                <a:gd name="connsiteX28" fmla="*/ 0 w 25672"/>
                <a:gd name="connsiteY28" fmla="*/ 30016 h 37513"/>
                <a:gd name="connsiteX29" fmla="*/ 1356 w 25672"/>
                <a:gd name="connsiteY29" fmla="*/ 26669 h 37513"/>
                <a:gd name="connsiteX30" fmla="*/ 4648 w 25672"/>
                <a:gd name="connsiteY30" fmla="*/ 25369 h 37513"/>
                <a:gd name="connsiteX31" fmla="*/ 5810 w 25672"/>
                <a:gd name="connsiteY31" fmla="*/ 25507 h 37513"/>
                <a:gd name="connsiteX32" fmla="*/ 6778 w 25672"/>
                <a:gd name="connsiteY32" fmla="*/ 25784 h 37513"/>
                <a:gd name="connsiteX33" fmla="*/ 8272 w 25672"/>
                <a:gd name="connsiteY33" fmla="*/ 26337 h 37513"/>
                <a:gd name="connsiteX34" fmla="*/ 15354 w 25672"/>
                <a:gd name="connsiteY34" fmla="*/ 28744 h 37513"/>
                <a:gd name="connsiteX35" fmla="*/ 19255 w 25672"/>
                <a:gd name="connsiteY35" fmla="*/ 29297 h 37513"/>
                <a:gd name="connsiteX36" fmla="*/ 20195 w 25672"/>
                <a:gd name="connsiteY36" fmla="*/ 29269 h 37513"/>
                <a:gd name="connsiteX37" fmla="*/ 21468 w 25672"/>
                <a:gd name="connsiteY37" fmla="*/ 29020 h 37513"/>
                <a:gd name="connsiteX38" fmla="*/ 22906 w 25672"/>
                <a:gd name="connsiteY38" fmla="*/ 28328 h 37513"/>
                <a:gd name="connsiteX39" fmla="*/ 23930 w 25672"/>
                <a:gd name="connsiteY39" fmla="*/ 26973 h 37513"/>
                <a:gd name="connsiteX40" fmla="*/ 24400 w 25672"/>
                <a:gd name="connsiteY40" fmla="*/ 24760 h 37513"/>
                <a:gd name="connsiteX41" fmla="*/ 19642 w 25672"/>
                <a:gd name="connsiteY41" fmla="*/ 19532 h 37513"/>
                <a:gd name="connsiteX42" fmla="*/ 18646 w 25672"/>
                <a:gd name="connsiteY42" fmla="*/ 19586 h 37513"/>
                <a:gd name="connsiteX43" fmla="*/ 14884 w 25672"/>
                <a:gd name="connsiteY43" fmla="*/ 19089 h 37513"/>
                <a:gd name="connsiteX44" fmla="*/ 11204 w 25672"/>
                <a:gd name="connsiteY44" fmla="*/ 18148 h 37513"/>
                <a:gd name="connsiteX45" fmla="*/ 5201 w 25672"/>
                <a:gd name="connsiteY45" fmla="*/ 16654 h 37513"/>
                <a:gd name="connsiteX46" fmla="*/ 2213 w 25672"/>
                <a:gd name="connsiteY46" fmla="*/ 15852 h 37513"/>
                <a:gd name="connsiteX47" fmla="*/ 1024 w 25672"/>
                <a:gd name="connsiteY47" fmla="*/ 14966 h 37513"/>
                <a:gd name="connsiteX48" fmla="*/ 609 w 25672"/>
                <a:gd name="connsiteY48" fmla="*/ 13749 h 37513"/>
                <a:gd name="connsiteX49" fmla="*/ 1024 w 25672"/>
                <a:gd name="connsiteY49" fmla="*/ 12588 h 37513"/>
                <a:gd name="connsiteX50" fmla="*/ 2158 w 25672"/>
                <a:gd name="connsiteY50" fmla="*/ 12117 h 37513"/>
                <a:gd name="connsiteX51" fmla="*/ 2932 w 25672"/>
                <a:gd name="connsiteY51" fmla="*/ 12283 h 37513"/>
                <a:gd name="connsiteX52" fmla="*/ 4454 w 25672"/>
                <a:gd name="connsiteY52" fmla="*/ 12643 h 37513"/>
                <a:gd name="connsiteX53" fmla="*/ 5837 w 25672"/>
                <a:gd name="connsiteY53" fmla="*/ 12975 h 37513"/>
                <a:gd name="connsiteX54" fmla="*/ 15354 w 25672"/>
                <a:gd name="connsiteY54" fmla="*/ 15354 h 37513"/>
                <a:gd name="connsiteX55" fmla="*/ 19476 w 25672"/>
                <a:gd name="connsiteY55" fmla="*/ 15963 h 37513"/>
                <a:gd name="connsiteX56" fmla="*/ 23155 w 25672"/>
                <a:gd name="connsiteY56" fmla="*/ 14884 h 37513"/>
                <a:gd name="connsiteX57" fmla="*/ 24400 w 25672"/>
                <a:gd name="connsiteY57" fmla="*/ 11785 h 37513"/>
                <a:gd name="connsiteX58" fmla="*/ 19421 w 25672"/>
                <a:gd name="connsiteY58" fmla="*/ 5561 h 37513"/>
                <a:gd name="connsiteX59" fmla="*/ 13888 w 25672"/>
                <a:gd name="connsiteY59" fmla="*/ 3458 h 37513"/>
                <a:gd name="connsiteX60" fmla="*/ 9046 w 25672"/>
                <a:gd name="connsiteY60" fmla="*/ 2435 h 37513"/>
                <a:gd name="connsiteX61" fmla="*/ 4233 w 25672"/>
                <a:gd name="connsiteY61" fmla="*/ 4482 h 37513"/>
                <a:gd name="connsiteX62" fmla="*/ 3541 w 25672"/>
                <a:gd name="connsiteY62" fmla="*/ 5118 h 37513"/>
                <a:gd name="connsiteX63" fmla="*/ 2711 w 25672"/>
                <a:gd name="connsiteY63" fmla="*/ 5311 h 37513"/>
                <a:gd name="connsiteX64" fmla="*/ 885 w 25672"/>
                <a:gd name="connsiteY64" fmla="*/ 4426 h 37513"/>
                <a:gd name="connsiteX65" fmla="*/ 0 w 25672"/>
                <a:gd name="connsiteY65" fmla="*/ 2490 h 37513"/>
                <a:gd name="connsiteX66" fmla="*/ 941 w 25672"/>
                <a:gd name="connsiteY66" fmla="*/ 775 h 37513"/>
                <a:gd name="connsiteX67" fmla="*/ 3956 w 25672"/>
                <a:gd name="connsiteY67" fmla="*/ 0 h 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5672" h="37513">
                  <a:moveTo>
                    <a:pt x="3956" y="0"/>
                  </a:moveTo>
                  <a:cubicBezTo>
                    <a:pt x="5376" y="0"/>
                    <a:pt x="7654" y="387"/>
                    <a:pt x="10789" y="1162"/>
                  </a:cubicBezTo>
                  <a:cubicBezTo>
                    <a:pt x="13925" y="1936"/>
                    <a:pt x="16562" y="2794"/>
                    <a:pt x="18701" y="3735"/>
                  </a:cubicBezTo>
                  <a:cubicBezTo>
                    <a:pt x="23349" y="5745"/>
                    <a:pt x="25673" y="8484"/>
                    <a:pt x="25673" y="11951"/>
                  </a:cubicBezTo>
                  <a:cubicBezTo>
                    <a:pt x="25673" y="12376"/>
                    <a:pt x="25654" y="12800"/>
                    <a:pt x="25617" y="13224"/>
                  </a:cubicBezTo>
                  <a:cubicBezTo>
                    <a:pt x="25581" y="13629"/>
                    <a:pt x="25479" y="14137"/>
                    <a:pt x="25313" y="14746"/>
                  </a:cubicBezTo>
                  <a:cubicBezTo>
                    <a:pt x="25147" y="15354"/>
                    <a:pt x="24935" y="15907"/>
                    <a:pt x="24677" y="16405"/>
                  </a:cubicBezTo>
                  <a:cubicBezTo>
                    <a:pt x="24400" y="16903"/>
                    <a:pt x="24004" y="17401"/>
                    <a:pt x="23487" y="17899"/>
                  </a:cubicBezTo>
                  <a:cubicBezTo>
                    <a:pt x="22971" y="18379"/>
                    <a:pt x="22371" y="18757"/>
                    <a:pt x="21689" y="19033"/>
                  </a:cubicBezTo>
                  <a:cubicBezTo>
                    <a:pt x="24345" y="20564"/>
                    <a:pt x="25673" y="22529"/>
                    <a:pt x="25673" y="24926"/>
                  </a:cubicBezTo>
                  <a:cubicBezTo>
                    <a:pt x="25673" y="27250"/>
                    <a:pt x="25083" y="29177"/>
                    <a:pt x="23902" y="30708"/>
                  </a:cubicBezTo>
                  <a:cubicBezTo>
                    <a:pt x="22722" y="32220"/>
                    <a:pt x="20924" y="32976"/>
                    <a:pt x="18508" y="32976"/>
                  </a:cubicBezTo>
                  <a:cubicBezTo>
                    <a:pt x="17420" y="32976"/>
                    <a:pt x="16073" y="32755"/>
                    <a:pt x="14469" y="32312"/>
                  </a:cubicBezTo>
                  <a:cubicBezTo>
                    <a:pt x="12864" y="31870"/>
                    <a:pt x="10402" y="31031"/>
                    <a:pt x="7082" y="29795"/>
                  </a:cubicBezTo>
                  <a:cubicBezTo>
                    <a:pt x="5367" y="29113"/>
                    <a:pt x="4039" y="28771"/>
                    <a:pt x="3098" y="28771"/>
                  </a:cubicBezTo>
                  <a:cubicBezTo>
                    <a:pt x="2674" y="28771"/>
                    <a:pt x="2324" y="28817"/>
                    <a:pt x="2047" y="28910"/>
                  </a:cubicBezTo>
                  <a:cubicBezTo>
                    <a:pt x="1771" y="29002"/>
                    <a:pt x="1586" y="29140"/>
                    <a:pt x="1494" y="29325"/>
                  </a:cubicBezTo>
                  <a:cubicBezTo>
                    <a:pt x="1383" y="29491"/>
                    <a:pt x="1319" y="29629"/>
                    <a:pt x="1300" y="29739"/>
                  </a:cubicBezTo>
                  <a:cubicBezTo>
                    <a:pt x="1263" y="29850"/>
                    <a:pt x="1245" y="29998"/>
                    <a:pt x="1245" y="30182"/>
                  </a:cubicBezTo>
                  <a:cubicBezTo>
                    <a:pt x="1245" y="31289"/>
                    <a:pt x="1807" y="32340"/>
                    <a:pt x="2932" y="33336"/>
                  </a:cubicBezTo>
                  <a:cubicBezTo>
                    <a:pt x="4039" y="34332"/>
                    <a:pt x="5819" y="35190"/>
                    <a:pt x="8272" y="35909"/>
                  </a:cubicBezTo>
                  <a:cubicBezTo>
                    <a:pt x="8733" y="36057"/>
                    <a:pt x="9019" y="36176"/>
                    <a:pt x="9129" y="36269"/>
                  </a:cubicBezTo>
                  <a:cubicBezTo>
                    <a:pt x="9240" y="36361"/>
                    <a:pt x="9295" y="36545"/>
                    <a:pt x="9295" y="36822"/>
                  </a:cubicBezTo>
                  <a:cubicBezTo>
                    <a:pt x="9277" y="37283"/>
                    <a:pt x="9083" y="37513"/>
                    <a:pt x="8714" y="37513"/>
                  </a:cubicBezTo>
                  <a:cubicBezTo>
                    <a:pt x="8567" y="37513"/>
                    <a:pt x="8207" y="37430"/>
                    <a:pt x="7635" y="37264"/>
                  </a:cubicBezTo>
                  <a:cubicBezTo>
                    <a:pt x="7045" y="37098"/>
                    <a:pt x="6317" y="36822"/>
                    <a:pt x="5450" y="36434"/>
                  </a:cubicBezTo>
                  <a:cubicBezTo>
                    <a:pt x="4565" y="36029"/>
                    <a:pt x="3726" y="35549"/>
                    <a:pt x="2932" y="34996"/>
                  </a:cubicBezTo>
                  <a:cubicBezTo>
                    <a:pt x="2121" y="34443"/>
                    <a:pt x="1429" y="33733"/>
                    <a:pt x="858" y="32866"/>
                  </a:cubicBezTo>
                  <a:cubicBezTo>
                    <a:pt x="286" y="31980"/>
                    <a:pt x="0" y="31030"/>
                    <a:pt x="0" y="30016"/>
                  </a:cubicBezTo>
                  <a:cubicBezTo>
                    <a:pt x="0" y="28652"/>
                    <a:pt x="452" y="27535"/>
                    <a:pt x="1356" y="26669"/>
                  </a:cubicBezTo>
                  <a:cubicBezTo>
                    <a:pt x="2259" y="25802"/>
                    <a:pt x="3357" y="25369"/>
                    <a:pt x="4648" y="25369"/>
                  </a:cubicBezTo>
                  <a:cubicBezTo>
                    <a:pt x="5017" y="25369"/>
                    <a:pt x="5404" y="25415"/>
                    <a:pt x="5810" y="25507"/>
                  </a:cubicBezTo>
                  <a:cubicBezTo>
                    <a:pt x="6197" y="25599"/>
                    <a:pt x="6520" y="25691"/>
                    <a:pt x="6778" y="25784"/>
                  </a:cubicBezTo>
                  <a:cubicBezTo>
                    <a:pt x="7018" y="25858"/>
                    <a:pt x="7516" y="26042"/>
                    <a:pt x="8272" y="26337"/>
                  </a:cubicBezTo>
                  <a:cubicBezTo>
                    <a:pt x="11462" y="27554"/>
                    <a:pt x="13823" y="28356"/>
                    <a:pt x="15354" y="28744"/>
                  </a:cubicBezTo>
                  <a:cubicBezTo>
                    <a:pt x="16885" y="29113"/>
                    <a:pt x="18185" y="29297"/>
                    <a:pt x="19255" y="29297"/>
                  </a:cubicBezTo>
                  <a:cubicBezTo>
                    <a:pt x="19605" y="29297"/>
                    <a:pt x="19919" y="29288"/>
                    <a:pt x="20195" y="29269"/>
                  </a:cubicBezTo>
                  <a:cubicBezTo>
                    <a:pt x="20472" y="29251"/>
                    <a:pt x="20896" y="29168"/>
                    <a:pt x="21468" y="29020"/>
                  </a:cubicBezTo>
                  <a:cubicBezTo>
                    <a:pt x="22040" y="28854"/>
                    <a:pt x="22519" y="28624"/>
                    <a:pt x="22906" y="28328"/>
                  </a:cubicBezTo>
                  <a:cubicBezTo>
                    <a:pt x="23275" y="28034"/>
                    <a:pt x="23616" y="27582"/>
                    <a:pt x="23930" y="26973"/>
                  </a:cubicBezTo>
                  <a:cubicBezTo>
                    <a:pt x="24243" y="26346"/>
                    <a:pt x="24400" y="25608"/>
                    <a:pt x="24400" y="24760"/>
                  </a:cubicBezTo>
                  <a:cubicBezTo>
                    <a:pt x="24400" y="22639"/>
                    <a:pt x="22814" y="20896"/>
                    <a:pt x="19642" y="19532"/>
                  </a:cubicBezTo>
                  <a:cubicBezTo>
                    <a:pt x="19457" y="19568"/>
                    <a:pt x="19126" y="19586"/>
                    <a:pt x="18646" y="19586"/>
                  </a:cubicBezTo>
                  <a:cubicBezTo>
                    <a:pt x="17576" y="19586"/>
                    <a:pt x="16322" y="19421"/>
                    <a:pt x="14884" y="19089"/>
                  </a:cubicBezTo>
                  <a:cubicBezTo>
                    <a:pt x="14552" y="18996"/>
                    <a:pt x="13325" y="18683"/>
                    <a:pt x="11204" y="18148"/>
                  </a:cubicBezTo>
                  <a:cubicBezTo>
                    <a:pt x="9065" y="17613"/>
                    <a:pt x="7064" y="17116"/>
                    <a:pt x="5201" y="16654"/>
                  </a:cubicBezTo>
                  <a:cubicBezTo>
                    <a:pt x="3320" y="16175"/>
                    <a:pt x="2324" y="15907"/>
                    <a:pt x="2213" y="15852"/>
                  </a:cubicBezTo>
                  <a:cubicBezTo>
                    <a:pt x="1697" y="15667"/>
                    <a:pt x="1300" y="15372"/>
                    <a:pt x="1024" y="14966"/>
                  </a:cubicBezTo>
                  <a:cubicBezTo>
                    <a:pt x="747" y="14561"/>
                    <a:pt x="609" y="14155"/>
                    <a:pt x="609" y="13749"/>
                  </a:cubicBezTo>
                  <a:cubicBezTo>
                    <a:pt x="609" y="13288"/>
                    <a:pt x="747" y="12901"/>
                    <a:pt x="1024" y="12588"/>
                  </a:cubicBezTo>
                  <a:cubicBezTo>
                    <a:pt x="1300" y="12274"/>
                    <a:pt x="1678" y="12117"/>
                    <a:pt x="2158" y="12117"/>
                  </a:cubicBezTo>
                  <a:cubicBezTo>
                    <a:pt x="2250" y="12117"/>
                    <a:pt x="2508" y="12173"/>
                    <a:pt x="2932" y="12283"/>
                  </a:cubicBezTo>
                  <a:cubicBezTo>
                    <a:pt x="3338" y="12376"/>
                    <a:pt x="3845" y="12496"/>
                    <a:pt x="4454" y="12643"/>
                  </a:cubicBezTo>
                  <a:cubicBezTo>
                    <a:pt x="5063" y="12790"/>
                    <a:pt x="5524" y="12901"/>
                    <a:pt x="5837" y="12975"/>
                  </a:cubicBezTo>
                  <a:lnTo>
                    <a:pt x="15354" y="15354"/>
                  </a:lnTo>
                  <a:cubicBezTo>
                    <a:pt x="16829" y="15760"/>
                    <a:pt x="18203" y="15963"/>
                    <a:pt x="19476" y="15963"/>
                  </a:cubicBezTo>
                  <a:cubicBezTo>
                    <a:pt x="21081" y="15963"/>
                    <a:pt x="22307" y="15603"/>
                    <a:pt x="23155" y="14884"/>
                  </a:cubicBezTo>
                  <a:cubicBezTo>
                    <a:pt x="23985" y="14165"/>
                    <a:pt x="24400" y="13132"/>
                    <a:pt x="24400" y="11785"/>
                  </a:cubicBezTo>
                  <a:cubicBezTo>
                    <a:pt x="24400" y="9258"/>
                    <a:pt x="22740" y="7184"/>
                    <a:pt x="19421" y="5561"/>
                  </a:cubicBezTo>
                  <a:cubicBezTo>
                    <a:pt x="17982" y="4823"/>
                    <a:pt x="16138" y="4122"/>
                    <a:pt x="13888" y="3458"/>
                  </a:cubicBezTo>
                  <a:cubicBezTo>
                    <a:pt x="11638" y="2776"/>
                    <a:pt x="10024" y="2435"/>
                    <a:pt x="9046" y="2435"/>
                  </a:cubicBezTo>
                  <a:cubicBezTo>
                    <a:pt x="7202" y="2435"/>
                    <a:pt x="5597" y="3117"/>
                    <a:pt x="4233" y="4482"/>
                  </a:cubicBezTo>
                  <a:cubicBezTo>
                    <a:pt x="3975" y="4777"/>
                    <a:pt x="3744" y="4989"/>
                    <a:pt x="3541" y="5118"/>
                  </a:cubicBezTo>
                  <a:cubicBezTo>
                    <a:pt x="3320" y="5247"/>
                    <a:pt x="3043" y="5311"/>
                    <a:pt x="2711" y="5311"/>
                  </a:cubicBezTo>
                  <a:cubicBezTo>
                    <a:pt x="2084" y="5311"/>
                    <a:pt x="1475" y="5016"/>
                    <a:pt x="885" y="4426"/>
                  </a:cubicBezTo>
                  <a:cubicBezTo>
                    <a:pt x="295" y="3836"/>
                    <a:pt x="0" y="3191"/>
                    <a:pt x="0" y="2490"/>
                  </a:cubicBezTo>
                  <a:cubicBezTo>
                    <a:pt x="0" y="1863"/>
                    <a:pt x="314" y="1291"/>
                    <a:pt x="941" y="775"/>
                  </a:cubicBezTo>
                  <a:cubicBezTo>
                    <a:pt x="1549" y="258"/>
                    <a:pt x="2554" y="0"/>
                    <a:pt x="3956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8C569322-954C-AAA9-78F8-92CE72A9293E}"/>
                </a:ext>
              </a:extLst>
            </p:cNvPr>
            <p:cNvSpPr/>
            <p:nvPr/>
          </p:nvSpPr>
          <p:spPr>
            <a:xfrm>
              <a:off x="518337" y="4497235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94B3EA05-E620-FBA7-D3E9-760457AA5F9D}"/>
                </a:ext>
              </a:extLst>
            </p:cNvPr>
            <p:cNvSpPr/>
            <p:nvPr/>
          </p:nvSpPr>
          <p:spPr>
            <a:xfrm>
              <a:off x="535793" y="4467784"/>
              <a:ext cx="25672" cy="24013"/>
            </a:xfrm>
            <a:custGeom>
              <a:avLst/>
              <a:gdLst>
                <a:gd name="connsiteX0" fmla="*/ 553 w 25672"/>
                <a:gd name="connsiteY0" fmla="*/ 0 h 24013"/>
                <a:gd name="connsiteX1" fmla="*/ 1577 w 25672"/>
                <a:gd name="connsiteY1" fmla="*/ 471 h 24013"/>
                <a:gd name="connsiteX2" fmla="*/ 4399 w 25672"/>
                <a:gd name="connsiteY2" fmla="*/ 2545 h 24013"/>
                <a:gd name="connsiteX3" fmla="*/ 8770 w 25672"/>
                <a:gd name="connsiteY3" fmla="*/ 6612 h 24013"/>
                <a:gd name="connsiteX4" fmla="*/ 10955 w 25672"/>
                <a:gd name="connsiteY4" fmla="*/ 8908 h 24013"/>
                <a:gd name="connsiteX5" fmla="*/ 13058 w 25672"/>
                <a:gd name="connsiteY5" fmla="*/ 11232 h 24013"/>
                <a:gd name="connsiteX6" fmla="*/ 13888 w 25672"/>
                <a:gd name="connsiteY6" fmla="*/ 12173 h 24013"/>
                <a:gd name="connsiteX7" fmla="*/ 20334 w 25672"/>
                <a:gd name="connsiteY7" fmla="*/ 18923 h 24013"/>
                <a:gd name="connsiteX8" fmla="*/ 20223 w 25672"/>
                <a:gd name="connsiteY8" fmla="*/ 18314 h 24013"/>
                <a:gd name="connsiteX9" fmla="*/ 20168 w 25672"/>
                <a:gd name="connsiteY9" fmla="*/ 17650 h 24013"/>
                <a:gd name="connsiteX10" fmla="*/ 20168 w 25672"/>
                <a:gd name="connsiteY10" fmla="*/ 17374 h 24013"/>
                <a:gd name="connsiteX11" fmla="*/ 21136 w 25672"/>
                <a:gd name="connsiteY11" fmla="*/ 13417 h 24013"/>
                <a:gd name="connsiteX12" fmla="*/ 21855 w 25672"/>
                <a:gd name="connsiteY12" fmla="*/ 10070 h 24013"/>
                <a:gd name="connsiteX13" fmla="*/ 21468 w 25672"/>
                <a:gd name="connsiteY13" fmla="*/ 7746 h 24013"/>
                <a:gd name="connsiteX14" fmla="*/ 19946 w 25672"/>
                <a:gd name="connsiteY14" fmla="*/ 5201 h 24013"/>
                <a:gd name="connsiteX15" fmla="*/ 17097 w 25672"/>
                <a:gd name="connsiteY15" fmla="*/ 3265 h 24013"/>
                <a:gd name="connsiteX16" fmla="*/ 16737 w 25672"/>
                <a:gd name="connsiteY16" fmla="*/ 3099 h 24013"/>
                <a:gd name="connsiteX17" fmla="*/ 16516 w 25672"/>
                <a:gd name="connsiteY17" fmla="*/ 2877 h 24013"/>
                <a:gd name="connsiteX18" fmla="*/ 16377 w 25672"/>
                <a:gd name="connsiteY18" fmla="*/ 2490 h 24013"/>
                <a:gd name="connsiteX19" fmla="*/ 16543 w 25672"/>
                <a:gd name="connsiteY19" fmla="*/ 1992 h 24013"/>
                <a:gd name="connsiteX20" fmla="*/ 16931 w 25672"/>
                <a:gd name="connsiteY20" fmla="*/ 1798 h 24013"/>
                <a:gd name="connsiteX21" fmla="*/ 18425 w 25672"/>
                <a:gd name="connsiteY21" fmla="*/ 2186 h 24013"/>
                <a:gd name="connsiteX22" fmla="*/ 20666 w 25672"/>
                <a:gd name="connsiteY22" fmla="*/ 3347 h 24013"/>
                <a:gd name="connsiteX23" fmla="*/ 23045 w 25672"/>
                <a:gd name="connsiteY23" fmla="*/ 5146 h 24013"/>
                <a:gd name="connsiteX24" fmla="*/ 24926 w 25672"/>
                <a:gd name="connsiteY24" fmla="*/ 7635 h 24013"/>
                <a:gd name="connsiteX25" fmla="*/ 25673 w 25672"/>
                <a:gd name="connsiteY25" fmla="*/ 10706 h 24013"/>
                <a:gd name="connsiteX26" fmla="*/ 25120 w 25672"/>
                <a:gd name="connsiteY26" fmla="*/ 12670 h 24013"/>
                <a:gd name="connsiteX27" fmla="*/ 23570 w 25672"/>
                <a:gd name="connsiteY27" fmla="*/ 14330 h 24013"/>
                <a:gd name="connsiteX28" fmla="*/ 21855 w 25672"/>
                <a:gd name="connsiteY28" fmla="*/ 16073 h 24013"/>
                <a:gd name="connsiteX29" fmla="*/ 21412 w 25672"/>
                <a:gd name="connsiteY29" fmla="*/ 17622 h 24013"/>
                <a:gd name="connsiteX30" fmla="*/ 24926 w 25672"/>
                <a:gd name="connsiteY30" fmla="*/ 22436 h 24013"/>
                <a:gd name="connsiteX31" fmla="*/ 25535 w 25672"/>
                <a:gd name="connsiteY31" fmla="*/ 22851 h 24013"/>
                <a:gd name="connsiteX32" fmla="*/ 25673 w 25672"/>
                <a:gd name="connsiteY32" fmla="*/ 23321 h 24013"/>
                <a:gd name="connsiteX33" fmla="*/ 25092 w 25672"/>
                <a:gd name="connsiteY33" fmla="*/ 24013 h 24013"/>
                <a:gd name="connsiteX34" fmla="*/ 23902 w 25672"/>
                <a:gd name="connsiteY34" fmla="*/ 23404 h 24013"/>
                <a:gd name="connsiteX35" fmla="*/ 21163 w 25672"/>
                <a:gd name="connsiteY35" fmla="*/ 21358 h 24013"/>
                <a:gd name="connsiteX36" fmla="*/ 17678 w 25672"/>
                <a:gd name="connsiteY36" fmla="*/ 18176 h 24013"/>
                <a:gd name="connsiteX37" fmla="*/ 12919 w 25672"/>
                <a:gd name="connsiteY37" fmla="*/ 13086 h 24013"/>
                <a:gd name="connsiteX38" fmla="*/ 5478 w 25672"/>
                <a:gd name="connsiteY38" fmla="*/ 5201 h 24013"/>
                <a:gd name="connsiteX39" fmla="*/ 5450 w 25672"/>
                <a:gd name="connsiteY39" fmla="*/ 6556 h 24013"/>
                <a:gd name="connsiteX40" fmla="*/ 5256 w 25672"/>
                <a:gd name="connsiteY40" fmla="*/ 7719 h 24013"/>
                <a:gd name="connsiteX41" fmla="*/ 4648 w 25672"/>
                <a:gd name="connsiteY41" fmla="*/ 9572 h 24013"/>
                <a:gd name="connsiteX42" fmla="*/ 3790 w 25672"/>
                <a:gd name="connsiteY42" fmla="*/ 13141 h 24013"/>
                <a:gd name="connsiteX43" fmla="*/ 3818 w 25672"/>
                <a:gd name="connsiteY43" fmla="*/ 13722 h 24013"/>
                <a:gd name="connsiteX44" fmla="*/ 3984 w 25672"/>
                <a:gd name="connsiteY44" fmla="*/ 14718 h 24013"/>
                <a:gd name="connsiteX45" fmla="*/ 4399 w 25672"/>
                <a:gd name="connsiteY45" fmla="*/ 15935 h 24013"/>
                <a:gd name="connsiteX46" fmla="*/ 5201 w 25672"/>
                <a:gd name="connsiteY46" fmla="*/ 17069 h 24013"/>
                <a:gd name="connsiteX47" fmla="*/ 6446 w 25672"/>
                <a:gd name="connsiteY47" fmla="*/ 17955 h 24013"/>
                <a:gd name="connsiteX48" fmla="*/ 6778 w 25672"/>
                <a:gd name="connsiteY48" fmla="*/ 18093 h 24013"/>
                <a:gd name="connsiteX49" fmla="*/ 6999 w 25672"/>
                <a:gd name="connsiteY49" fmla="*/ 18314 h 24013"/>
                <a:gd name="connsiteX50" fmla="*/ 7082 w 25672"/>
                <a:gd name="connsiteY50" fmla="*/ 18674 h 24013"/>
                <a:gd name="connsiteX51" fmla="*/ 6889 w 25672"/>
                <a:gd name="connsiteY51" fmla="*/ 19200 h 24013"/>
                <a:gd name="connsiteX52" fmla="*/ 6446 w 25672"/>
                <a:gd name="connsiteY52" fmla="*/ 19366 h 24013"/>
                <a:gd name="connsiteX53" fmla="*/ 4924 w 25672"/>
                <a:gd name="connsiteY53" fmla="*/ 18867 h 24013"/>
                <a:gd name="connsiteX54" fmla="*/ 2794 w 25672"/>
                <a:gd name="connsiteY54" fmla="*/ 17540 h 24013"/>
                <a:gd name="connsiteX55" fmla="*/ 830 w 25672"/>
                <a:gd name="connsiteY55" fmla="*/ 15354 h 24013"/>
                <a:gd name="connsiteX56" fmla="*/ 0 w 25672"/>
                <a:gd name="connsiteY56" fmla="*/ 12504 h 24013"/>
                <a:gd name="connsiteX57" fmla="*/ 387 w 25672"/>
                <a:gd name="connsiteY57" fmla="*/ 10872 h 24013"/>
                <a:gd name="connsiteX58" fmla="*/ 1190 w 25672"/>
                <a:gd name="connsiteY58" fmla="*/ 9711 h 24013"/>
                <a:gd name="connsiteX59" fmla="*/ 2435 w 25672"/>
                <a:gd name="connsiteY59" fmla="*/ 8604 h 24013"/>
                <a:gd name="connsiteX60" fmla="*/ 3375 w 25672"/>
                <a:gd name="connsiteY60" fmla="*/ 7746 h 24013"/>
                <a:gd name="connsiteX61" fmla="*/ 3956 w 25672"/>
                <a:gd name="connsiteY61" fmla="*/ 6916 h 24013"/>
                <a:gd name="connsiteX62" fmla="*/ 4233 w 25672"/>
                <a:gd name="connsiteY62" fmla="*/ 5699 h 24013"/>
                <a:gd name="connsiteX63" fmla="*/ 3430 w 25672"/>
                <a:gd name="connsiteY63" fmla="*/ 3680 h 24013"/>
                <a:gd name="connsiteX64" fmla="*/ 609 w 25672"/>
                <a:gd name="connsiteY64" fmla="*/ 1466 h 24013"/>
                <a:gd name="connsiteX65" fmla="*/ 0 w 25672"/>
                <a:gd name="connsiteY65" fmla="*/ 609 h 24013"/>
                <a:gd name="connsiteX66" fmla="*/ 553 w 25672"/>
                <a:gd name="connsiteY6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5672" h="24013">
                  <a:moveTo>
                    <a:pt x="553" y="0"/>
                  </a:moveTo>
                  <a:cubicBezTo>
                    <a:pt x="682" y="0"/>
                    <a:pt x="1024" y="157"/>
                    <a:pt x="1577" y="471"/>
                  </a:cubicBezTo>
                  <a:cubicBezTo>
                    <a:pt x="2112" y="765"/>
                    <a:pt x="3052" y="1457"/>
                    <a:pt x="4399" y="2545"/>
                  </a:cubicBezTo>
                  <a:cubicBezTo>
                    <a:pt x="5745" y="3634"/>
                    <a:pt x="7202" y="4989"/>
                    <a:pt x="8770" y="6612"/>
                  </a:cubicBezTo>
                  <a:cubicBezTo>
                    <a:pt x="9378" y="7221"/>
                    <a:pt x="10107" y="7986"/>
                    <a:pt x="10955" y="8908"/>
                  </a:cubicBezTo>
                  <a:cubicBezTo>
                    <a:pt x="11804" y="9830"/>
                    <a:pt x="12504" y="10605"/>
                    <a:pt x="13058" y="11232"/>
                  </a:cubicBezTo>
                  <a:lnTo>
                    <a:pt x="13888" y="12173"/>
                  </a:lnTo>
                  <a:cubicBezTo>
                    <a:pt x="15916" y="14570"/>
                    <a:pt x="18065" y="16820"/>
                    <a:pt x="20334" y="18923"/>
                  </a:cubicBezTo>
                  <a:cubicBezTo>
                    <a:pt x="20278" y="18775"/>
                    <a:pt x="20241" y="18572"/>
                    <a:pt x="20223" y="18314"/>
                  </a:cubicBezTo>
                  <a:cubicBezTo>
                    <a:pt x="20186" y="18056"/>
                    <a:pt x="20168" y="17835"/>
                    <a:pt x="20168" y="17650"/>
                  </a:cubicBezTo>
                  <a:lnTo>
                    <a:pt x="20168" y="17374"/>
                  </a:lnTo>
                  <a:cubicBezTo>
                    <a:pt x="20168" y="16415"/>
                    <a:pt x="20490" y="15096"/>
                    <a:pt x="21136" y="13417"/>
                  </a:cubicBezTo>
                  <a:cubicBezTo>
                    <a:pt x="21615" y="11942"/>
                    <a:pt x="21855" y="10826"/>
                    <a:pt x="21855" y="10070"/>
                  </a:cubicBezTo>
                  <a:cubicBezTo>
                    <a:pt x="21855" y="9333"/>
                    <a:pt x="21726" y="8558"/>
                    <a:pt x="21468" y="7746"/>
                  </a:cubicBezTo>
                  <a:cubicBezTo>
                    <a:pt x="21210" y="6935"/>
                    <a:pt x="20702" y="6086"/>
                    <a:pt x="19946" y="5201"/>
                  </a:cubicBezTo>
                  <a:cubicBezTo>
                    <a:pt x="19190" y="4316"/>
                    <a:pt x="18240" y="3670"/>
                    <a:pt x="17097" y="3265"/>
                  </a:cubicBezTo>
                  <a:cubicBezTo>
                    <a:pt x="16912" y="3191"/>
                    <a:pt x="16792" y="3136"/>
                    <a:pt x="16737" y="3099"/>
                  </a:cubicBezTo>
                  <a:cubicBezTo>
                    <a:pt x="16663" y="3061"/>
                    <a:pt x="16590" y="2988"/>
                    <a:pt x="16516" y="2877"/>
                  </a:cubicBezTo>
                  <a:cubicBezTo>
                    <a:pt x="16424" y="2767"/>
                    <a:pt x="16377" y="2637"/>
                    <a:pt x="16377" y="2490"/>
                  </a:cubicBezTo>
                  <a:cubicBezTo>
                    <a:pt x="16377" y="2287"/>
                    <a:pt x="16433" y="2121"/>
                    <a:pt x="16543" y="1992"/>
                  </a:cubicBezTo>
                  <a:cubicBezTo>
                    <a:pt x="16654" y="1863"/>
                    <a:pt x="16783" y="1798"/>
                    <a:pt x="16931" y="1798"/>
                  </a:cubicBezTo>
                  <a:cubicBezTo>
                    <a:pt x="17263" y="1798"/>
                    <a:pt x="17761" y="1928"/>
                    <a:pt x="18425" y="2186"/>
                  </a:cubicBezTo>
                  <a:cubicBezTo>
                    <a:pt x="19089" y="2425"/>
                    <a:pt x="19836" y="2813"/>
                    <a:pt x="20666" y="3347"/>
                  </a:cubicBezTo>
                  <a:cubicBezTo>
                    <a:pt x="21495" y="3864"/>
                    <a:pt x="22288" y="4463"/>
                    <a:pt x="23045" y="5146"/>
                  </a:cubicBezTo>
                  <a:cubicBezTo>
                    <a:pt x="23782" y="5810"/>
                    <a:pt x="24409" y="6640"/>
                    <a:pt x="24926" y="7635"/>
                  </a:cubicBezTo>
                  <a:cubicBezTo>
                    <a:pt x="25424" y="8632"/>
                    <a:pt x="25673" y="9655"/>
                    <a:pt x="25673" y="10706"/>
                  </a:cubicBezTo>
                  <a:cubicBezTo>
                    <a:pt x="25673" y="11463"/>
                    <a:pt x="25488" y="12117"/>
                    <a:pt x="25120" y="12670"/>
                  </a:cubicBezTo>
                  <a:cubicBezTo>
                    <a:pt x="24769" y="13224"/>
                    <a:pt x="24253" y="13777"/>
                    <a:pt x="23570" y="14330"/>
                  </a:cubicBezTo>
                  <a:cubicBezTo>
                    <a:pt x="22703" y="15087"/>
                    <a:pt x="22132" y="15667"/>
                    <a:pt x="21855" y="16073"/>
                  </a:cubicBezTo>
                  <a:cubicBezTo>
                    <a:pt x="21560" y="16479"/>
                    <a:pt x="21412" y="16996"/>
                    <a:pt x="21412" y="17622"/>
                  </a:cubicBezTo>
                  <a:cubicBezTo>
                    <a:pt x="21412" y="19301"/>
                    <a:pt x="22584" y="20905"/>
                    <a:pt x="24926" y="22436"/>
                  </a:cubicBezTo>
                  <a:cubicBezTo>
                    <a:pt x="25258" y="22602"/>
                    <a:pt x="25461" y="22741"/>
                    <a:pt x="25535" y="22851"/>
                  </a:cubicBezTo>
                  <a:cubicBezTo>
                    <a:pt x="25627" y="22943"/>
                    <a:pt x="25673" y="23100"/>
                    <a:pt x="25673" y="23321"/>
                  </a:cubicBezTo>
                  <a:cubicBezTo>
                    <a:pt x="25654" y="23782"/>
                    <a:pt x="25461" y="24013"/>
                    <a:pt x="25092" y="24013"/>
                  </a:cubicBezTo>
                  <a:cubicBezTo>
                    <a:pt x="24944" y="24013"/>
                    <a:pt x="24548" y="23810"/>
                    <a:pt x="23902" y="23404"/>
                  </a:cubicBezTo>
                  <a:cubicBezTo>
                    <a:pt x="23238" y="22980"/>
                    <a:pt x="22325" y="22298"/>
                    <a:pt x="21163" y="21358"/>
                  </a:cubicBezTo>
                  <a:cubicBezTo>
                    <a:pt x="20002" y="20398"/>
                    <a:pt x="18840" y="19338"/>
                    <a:pt x="17678" y="18176"/>
                  </a:cubicBezTo>
                  <a:lnTo>
                    <a:pt x="12919" y="13086"/>
                  </a:lnTo>
                  <a:cubicBezTo>
                    <a:pt x="9747" y="9323"/>
                    <a:pt x="7267" y="6695"/>
                    <a:pt x="5478" y="5201"/>
                  </a:cubicBezTo>
                  <a:cubicBezTo>
                    <a:pt x="5478" y="5828"/>
                    <a:pt x="5468" y="6280"/>
                    <a:pt x="5450" y="6556"/>
                  </a:cubicBezTo>
                  <a:cubicBezTo>
                    <a:pt x="5431" y="6814"/>
                    <a:pt x="5367" y="7202"/>
                    <a:pt x="5256" y="7719"/>
                  </a:cubicBezTo>
                  <a:cubicBezTo>
                    <a:pt x="5127" y="8235"/>
                    <a:pt x="4924" y="8853"/>
                    <a:pt x="4648" y="9572"/>
                  </a:cubicBezTo>
                  <a:cubicBezTo>
                    <a:pt x="4076" y="11250"/>
                    <a:pt x="3790" y="12440"/>
                    <a:pt x="3790" y="13141"/>
                  </a:cubicBezTo>
                  <a:cubicBezTo>
                    <a:pt x="3790" y="13325"/>
                    <a:pt x="3799" y="13519"/>
                    <a:pt x="3818" y="13722"/>
                  </a:cubicBezTo>
                  <a:cubicBezTo>
                    <a:pt x="3836" y="13925"/>
                    <a:pt x="3892" y="14257"/>
                    <a:pt x="3984" y="14718"/>
                  </a:cubicBezTo>
                  <a:cubicBezTo>
                    <a:pt x="4076" y="15160"/>
                    <a:pt x="4214" y="15566"/>
                    <a:pt x="4399" y="15935"/>
                  </a:cubicBezTo>
                  <a:cubicBezTo>
                    <a:pt x="4565" y="16304"/>
                    <a:pt x="4832" y="16682"/>
                    <a:pt x="5201" y="17069"/>
                  </a:cubicBezTo>
                  <a:cubicBezTo>
                    <a:pt x="5551" y="17456"/>
                    <a:pt x="5966" y="17752"/>
                    <a:pt x="6446" y="17955"/>
                  </a:cubicBezTo>
                  <a:cubicBezTo>
                    <a:pt x="6593" y="18010"/>
                    <a:pt x="6704" y="18056"/>
                    <a:pt x="6778" y="18093"/>
                  </a:cubicBezTo>
                  <a:cubicBezTo>
                    <a:pt x="6852" y="18130"/>
                    <a:pt x="6925" y="18204"/>
                    <a:pt x="6999" y="18314"/>
                  </a:cubicBezTo>
                  <a:cubicBezTo>
                    <a:pt x="7055" y="18406"/>
                    <a:pt x="7082" y="18526"/>
                    <a:pt x="7082" y="18674"/>
                  </a:cubicBezTo>
                  <a:cubicBezTo>
                    <a:pt x="7082" y="18895"/>
                    <a:pt x="7018" y="19070"/>
                    <a:pt x="6889" y="19200"/>
                  </a:cubicBezTo>
                  <a:cubicBezTo>
                    <a:pt x="6759" y="19310"/>
                    <a:pt x="6612" y="19366"/>
                    <a:pt x="6446" y="19366"/>
                  </a:cubicBezTo>
                  <a:cubicBezTo>
                    <a:pt x="6114" y="19366"/>
                    <a:pt x="5607" y="19200"/>
                    <a:pt x="4924" y="18867"/>
                  </a:cubicBezTo>
                  <a:cubicBezTo>
                    <a:pt x="4242" y="18535"/>
                    <a:pt x="3532" y="18093"/>
                    <a:pt x="2794" y="17540"/>
                  </a:cubicBezTo>
                  <a:cubicBezTo>
                    <a:pt x="2038" y="16986"/>
                    <a:pt x="1383" y="16258"/>
                    <a:pt x="830" y="15354"/>
                  </a:cubicBezTo>
                  <a:cubicBezTo>
                    <a:pt x="277" y="14450"/>
                    <a:pt x="0" y="13501"/>
                    <a:pt x="0" y="12504"/>
                  </a:cubicBezTo>
                  <a:cubicBezTo>
                    <a:pt x="0" y="11915"/>
                    <a:pt x="129" y="11370"/>
                    <a:pt x="387" y="10872"/>
                  </a:cubicBezTo>
                  <a:cubicBezTo>
                    <a:pt x="646" y="10356"/>
                    <a:pt x="913" y="9969"/>
                    <a:pt x="1190" y="9711"/>
                  </a:cubicBezTo>
                  <a:cubicBezTo>
                    <a:pt x="1448" y="9434"/>
                    <a:pt x="1863" y="9065"/>
                    <a:pt x="2435" y="8604"/>
                  </a:cubicBezTo>
                  <a:cubicBezTo>
                    <a:pt x="2877" y="8216"/>
                    <a:pt x="3191" y="7931"/>
                    <a:pt x="3375" y="7746"/>
                  </a:cubicBezTo>
                  <a:cubicBezTo>
                    <a:pt x="3560" y="7561"/>
                    <a:pt x="3753" y="7285"/>
                    <a:pt x="3956" y="6916"/>
                  </a:cubicBezTo>
                  <a:cubicBezTo>
                    <a:pt x="4141" y="6529"/>
                    <a:pt x="4233" y="6123"/>
                    <a:pt x="4233" y="5699"/>
                  </a:cubicBezTo>
                  <a:cubicBezTo>
                    <a:pt x="4233" y="4998"/>
                    <a:pt x="3965" y="4325"/>
                    <a:pt x="3430" y="3680"/>
                  </a:cubicBezTo>
                  <a:cubicBezTo>
                    <a:pt x="2877" y="3034"/>
                    <a:pt x="1937" y="2296"/>
                    <a:pt x="609" y="1466"/>
                  </a:cubicBezTo>
                  <a:cubicBezTo>
                    <a:pt x="203" y="1245"/>
                    <a:pt x="0" y="959"/>
                    <a:pt x="0" y="609"/>
                  </a:cubicBezTo>
                  <a:cubicBezTo>
                    <a:pt x="0" y="203"/>
                    <a:pt x="184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507273DE-0B5E-387D-735C-09201BAD70FC}"/>
                </a:ext>
              </a:extLst>
            </p:cNvPr>
            <p:cNvSpPr/>
            <p:nvPr/>
          </p:nvSpPr>
          <p:spPr>
            <a:xfrm>
              <a:off x="518337" y="4449171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2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1"/>
                    <a:pt x="55467" y="10762"/>
                  </a:cubicBezTo>
                  <a:cubicBezTo>
                    <a:pt x="56261" y="11702"/>
                    <a:pt x="56657" y="12311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FEFC1C9D-1EBA-6B70-CC7A-A434C1C75B8C}"/>
              </a:ext>
            </a:extLst>
          </p:cNvPr>
          <p:cNvGrpSpPr/>
          <p:nvPr/>
        </p:nvGrpSpPr>
        <p:grpSpPr>
          <a:xfrm>
            <a:off x="749964" y="4128221"/>
            <a:ext cx="559713" cy="740098"/>
            <a:chOff x="749964" y="4128221"/>
            <a:chExt cx="559713" cy="740098"/>
          </a:xfrm>
        </p:grpSpPr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2F62AF6-7137-4F6F-15A0-EC11131BA630}"/>
                </a:ext>
              </a:extLst>
            </p:cNvPr>
            <p:cNvSpPr/>
            <p:nvPr/>
          </p:nvSpPr>
          <p:spPr>
            <a:xfrm>
              <a:off x="749964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3DDC92CA-AAF0-42B6-0E06-C6639CFD622B}"/>
                </a:ext>
              </a:extLst>
            </p:cNvPr>
            <p:cNvSpPr/>
            <p:nvPr/>
          </p:nvSpPr>
          <p:spPr>
            <a:xfrm>
              <a:off x="1309087" y="4128221"/>
              <a:ext cx="590" cy="740098"/>
            </a:xfrm>
            <a:custGeom>
              <a:avLst/>
              <a:gdLst>
                <a:gd name="connsiteX0" fmla="*/ 0 w 590"/>
                <a:gd name="connsiteY0" fmla="*/ 740099 h 740098"/>
                <a:gd name="connsiteX1" fmla="*/ 0 w 590"/>
                <a:gd name="connsiteY1" fmla="*/ 0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40098">
                  <a:moveTo>
                    <a:pt x="0" y="740099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FF0000"/>
              </a:solidFill>
              <a:custDash>
                <a:ds d="1200000" sp="750000"/>
              </a:custDash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6AF56FC5-A43C-ECC5-93CE-1436341BA465}"/>
                </a:ext>
              </a:extLst>
            </p:cNvPr>
            <p:cNvSpPr/>
            <p:nvPr/>
          </p:nvSpPr>
          <p:spPr>
            <a:xfrm>
              <a:off x="749964" y="4128221"/>
              <a:ext cx="559122" cy="740098"/>
            </a:xfrm>
            <a:custGeom>
              <a:avLst/>
              <a:gdLst>
                <a:gd name="connsiteX0" fmla="*/ 0 w 559122"/>
                <a:gd name="connsiteY0" fmla="*/ 740099 h 740098"/>
                <a:gd name="connsiteX1" fmla="*/ 0 w 559122"/>
                <a:gd name="connsiteY1" fmla="*/ 0 h 740098"/>
                <a:gd name="connsiteX2" fmla="*/ 559123 w 559122"/>
                <a:gd name="connsiteY2" fmla="*/ 0 h 740098"/>
                <a:gd name="connsiteX3" fmla="*/ 559123 w 559122"/>
                <a:gd name="connsiteY3" fmla="*/ 740099 h 740098"/>
                <a:gd name="connsiteX4" fmla="*/ 0 w 559122"/>
                <a:gd name="connsiteY4" fmla="*/ 740099 h 74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122" h="740098">
                  <a:moveTo>
                    <a:pt x="0" y="740099"/>
                  </a:moveTo>
                  <a:lnTo>
                    <a:pt x="0" y="0"/>
                  </a:lnTo>
                  <a:lnTo>
                    <a:pt x="559123" y="0"/>
                  </a:lnTo>
                  <a:lnTo>
                    <a:pt x="559123" y="740099"/>
                  </a:lnTo>
                  <a:lnTo>
                    <a:pt x="0" y="740099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595" name="Freeform 594">
            <a:extLst>
              <a:ext uri="{FF2B5EF4-FFF2-40B4-BE49-F238E27FC236}">
                <a16:creationId xmlns:a16="http://schemas.microsoft.com/office/drawing/2014/main" id="{811F5FCA-550D-D706-8BEE-468B15717C6E}"/>
              </a:ext>
            </a:extLst>
          </p:cNvPr>
          <p:cNvSpPr/>
          <p:nvPr/>
        </p:nvSpPr>
        <p:spPr>
          <a:xfrm>
            <a:off x="749964" y="4128221"/>
            <a:ext cx="1118245" cy="740098"/>
          </a:xfrm>
          <a:custGeom>
            <a:avLst/>
            <a:gdLst>
              <a:gd name="connsiteX0" fmla="*/ 0 w 1118245"/>
              <a:gd name="connsiteY0" fmla="*/ 740099 h 740098"/>
              <a:gd name="connsiteX1" fmla="*/ 1119 w 1118245"/>
              <a:gd name="connsiteY1" fmla="*/ 740099 h 740098"/>
              <a:gd name="connsiteX2" fmla="*/ 2239 w 1118245"/>
              <a:gd name="connsiteY2" fmla="*/ 740099 h 740098"/>
              <a:gd name="connsiteX3" fmla="*/ 3358 w 1118245"/>
              <a:gd name="connsiteY3" fmla="*/ 740099 h 740098"/>
              <a:gd name="connsiteX4" fmla="*/ 4477 w 1118245"/>
              <a:gd name="connsiteY4" fmla="*/ 740099 h 740098"/>
              <a:gd name="connsiteX5" fmla="*/ 5597 w 1118245"/>
              <a:gd name="connsiteY5" fmla="*/ 740099 h 740098"/>
              <a:gd name="connsiteX6" fmla="*/ 6716 w 1118245"/>
              <a:gd name="connsiteY6" fmla="*/ 740099 h 740098"/>
              <a:gd name="connsiteX7" fmla="*/ 7836 w 1118245"/>
              <a:gd name="connsiteY7" fmla="*/ 740099 h 740098"/>
              <a:gd name="connsiteX8" fmla="*/ 8955 w 1118245"/>
              <a:gd name="connsiteY8" fmla="*/ 740099 h 740098"/>
              <a:gd name="connsiteX9" fmla="*/ 10074 w 1118245"/>
              <a:gd name="connsiteY9" fmla="*/ 740099 h 740098"/>
              <a:gd name="connsiteX10" fmla="*/ 11193 w 1118245"/>
              <a:gd name="connsiteY10" fmla="*/ 740099 h 740098"/>
              <a:gd name="connsiteX11" fmla="*/ 12313 w 1118245"/>
              <a:gd name="connsiteY11" fmla="*/ 740099 h 740098"/>
              <a:gd name="connsiteX12" fmla="*/ 13432 w 1118245"/>
              <a:gd name="connsiteY12" fmla="*/ 740099 h 740098"/>
              <a:gd name="connsiteX13" fmla="*/ 14551 w 1118245"/>
              <a:gd name="connsiteY13" fmla="*/ 740099 h 740098"/>
              <a:gd name="connsiteX14" fmla="*/ 15671 w 1118245"/>
              <a:gd name="connsiteY14" fmla="*/ 740099 h 740098"/>
              <a:gd name="connsiteX15" fmla="*/ 16790 w 1118245"/>
              <a:gd name="connsiteY15" fmla="*/ 740099 h 740098"/>
              <a:gd name="connsiteX16" fmla="*/ 17910 w 1118245"/>
              <a:gd name="connsiteY16" fmla="*/ 740099 h 740098"/>
              <a:gd name="connsiteX17" fmla="*/ 19029 w 1118245"/>
              <a:gd name="connsiteY17" fmla="*/ 740099 h 740098"/>
              <a:gd name="connsiteX18" fmla="*/ 20148 w 1118245"/>
              <a:gd name="connsiteY18" fmla="*/ 740099 h 740098"/>
              <a:gd name="connsiteX19" fmla="*/ 21268 w 1118245"/>
              <a:gd name="connsiteY19" fmla="*/ 740099 h 740098"/>
              <a:gd name="connsiteX20" fmla="*/ 22387 w 1118245"/>
              <a:gd name="connsiteY20" fmla="*/ 740099 h 740098"/>
              <a:gd name="connsiteX21" fmla="*/ 23507 w 1118245"/>
              <a:gd name="connsiteY21" fmla="*/ 740099 h 740098"/>
              <a:gd name="connsiteX22" fmla="*/ 24626 w 1118245"/>
              <a:gd name="connsiteY22" fmla="*/ 740099 h 740098"/>
              <a:gd name="connsiteX23" fmla="*/ 25745 w 1118245"/>
              <a:gd name="connsiteY23" fmla="*/ 740099 h 740098"/>
              <a:gd name="connsiteX24" fmla="*/ 26864 w 1118245"/>
              <a:gd name="connsiteY24" fmla="*/ 740099 h 740098"/>
              <a:gd name="connsiteX25" fmla="*/ 27984 w 1118245"/>
              <a:gd name="connsiteY25" fmla="*/ 740099 h 740098"/>
              <a:gd name="connsiteX26" fmla="*/ 29103 w 1118245"/>
              <a:gd name="connsiteY26" fmla="*/ 740099 h 740098"/>
              <a:gd name="connsiteX27" fmla="*/ 30222 w 1118245"/>
              <a:gd name="connsiteY27" fmla="*/ 740099 h 740098"/>
              <a:gd name="connsiteX28" fmla="*/ 31342 w 1118245"/>
              <a:gd name="connsiteY28" fmla="*/ 740099 h 740098"/>
              <a:gd name="connsiteX29" fmla="*/ 32461 w 1118245"/>
              <a:gd name="connsiteY29" fmla="*/ 740099 h 740098"/>
              <a:gd name="connsiteX30" fmla="*/ 33581 w 1118245"/>
              <a:gd name="connsiteY30" fmla="*/ 740099 h 740098"/>
              <a:gd name="connsiteX31" fmla="*/ 34700 w 1118245"/>
              <a:gd name="connsiteY31" fmla="*/ 740099 h 740098"/>
              <a:gd name="connsiteX32" fmla="*/ 35820 w 1118245"/>
              <a:gd name="connsiteY32" fmla="*/ 740099 h 740098"/>
              <a:gd name="connsiteX33" fmla="*/ 36939 w 1118245"/>
              <a:gd name="connsiteY33" fmla="*/ 740099 h 740098"/>
              <a:gd name="connsiteX34" fmla="*/ 38058 w 1118245"/>
              <a:gd name="connsiteY34" fmla="*/ 740099 h 740098"/>
              <a:gd name="connsiteX35" fmla="*/ 39178 w 1118245"/>
              <a:gd name="connsiteY35" fmla="*/ 740099 h 740098"/>
              <a:gd name="connsiteX36" fmla="*/ 40297 w 1118245"/>
              <a:gd name="connsiteY36" fmla="*/ 740099 h 740098"/>
              <a:gd name="connsiteX37" fmla="*/ 41416 w 1118245"/>
              <a:gd name="connsiteY37" fmla="*/ 740099 h 740098"/>
              <a:gd name="connsiteX38" fmla="*/ 42536 w 1118245"/>
              <a:gd name="connsiteY38" fmla="*/ 740099 h 740098"/>
              <a:gd name="connsiteX39" fmla="*/ 43655 w 1118245"/>
              <a:gd name="connsiteY39" fmla="*/ 740099 h 740098"/>
              <a:gd name="connsiteX40" fmla="*/ 44774 w 1118245"/>
              <a:gd name="connsiteY40" fmla="*/ 740099 h 740098"/>
              <a:gd name="connsiteX41" fmla="*/ 45893 w 1118245"/>
              <a:gd name="connsiteY41" fmla="*/ 740099 h 740098"/>
              <a:gd name="connsiteX42" fmla="*/ 47013 w 1118245"/>
              <a:gd name="connsiteY42" fmla="*/ 740099 h 740098"/>
              <a:gd name="connsiteX43" fmla="*/ 48132 w 1118245"/>
              <a:gd name="connsiteY43" fmla="*/ 740099 h 740098"/>
              <a:gd name="connsiteX44" fmla="*/ 49252 w 1118245"/>
              <a:gd name="connsiteY44" fmla="*/ 740099 h 740098"/>
              <a:gd name="connsiteX45" fmla="*/ 50371 w 1118245"/>
              <a:gd name="connsiteY45" fmla="*/ 740099 h 740098"/>
              <a:gd name="connsiteX46" fmla="*/ 51491 w 1118245"/>
              <a:gd name="connsiteY46" fmla="*/ 740099 h 740098"/>
              <a:gd name="connsiteX47" fmla="*/ 52610 w 1118245"/>
              <a:gd name="connsiteY47" fmla="*/ 740099 h 740098"/>
              <a:gd name="connsiteX48" fmla="*/ 53730 w 1118245"/>
              <a:gd name="connsiteY48" fmla="*/ 740099 h 740098"/>
              <a:gd name="connsiteX49" fmla="*/ 54849 w 1118245"/>
              <a:gd name="connsiteY49" fmla="*/ 740099 h 740098"/>
              <a:gd name="connsiteX50" fmla="*/ 55968 w 1118245"/>
              <a:gd name="connsiteY50" fmla="*/ 740099 h 740098"/>
              <a:gd name="connsiteX51" fmla="*/ 57087 w 1118245"/>
              <a:gd name="connsiteY51" fmla="*/ 740099 h 740098"/>
              <a:gd name="connsiteX52" fmla="*/ 58207 w 1118245"/>
              <a:gd name="connsiteY52" fmla="*/ 740099 h 740098"/>
              <a:gd name="connsiteX53" fmla="*/ 59326 w 1118245"/>
              <a:gd name="connsiteY53" fmla="*/ 740099 h 740098"/>
              <a:gd name="connsiteX54" fmla="*/ 60445 w 1118245"/>
              <a:gd name="connsiteY54" fmla="*/ 740099 h 740098"/>
              <a:gd name="connsiteX55" fmla="*/ 61565 w 1118245"/>
              <a:gd name="connsiteY55" fmla="*/ 740099 h 740098"/>
              <a:gd name="connsiteX56" fmla="*/ 62684 w 1118245"/>
              <a:gd name="connsiteY56" fmla="*/ 740099 h 740098"/>
              <a:gd name="connsiteX57" fmla="*/ 63803 w 1118245"/>
              <a:gd name="connsiteY57" fmla="*/ 740099 h 740098"/>
              <a:gd name="connsiteX58" fmla="*/ 64923 w 1118245"/>
              <a:gd name="connsiteY58" fmla="*/ 740099 h 740098"/>
              <a:gd name="connsiteX59" fmla="*/ 66042 w 1118245"/>
              <a:gd name="connsiteY59" fmla="*/ 740099 h 740098"/>
              <a:gd name="connsiteX60" fmla="*/ 67162 w 1118245"/>
              <a:gd name="connsiteY60" fmla="*/ 740099 h 740098"/>
              <a:gd name="connsiteX61" fmla="*/ 68281 w 1118245"/>
              <a:gd name="connsiteY61" fmla="*/ 740099 h 740098"/>
              <a:gd name="connsiteX62" fmla="*/ 69401 w 1118245"/>
              <a:gd name="connsiteY62" fmla="*/ 740099 h 740098"/>
              <a:gd name="connsiteX63" fmla="*/ 70520 w 1118245"/>
              <a:gd name="connsiteY63" fmla="*/ 740099 h 740098"/>
              <a:gd name="connsiteX64" fmla="*/ 71639 w 1118245"/>
              <a:gd name="connsiteY64" fmla="*/ 740099 h 740098"/>
              <a:gd name="connsiteX65" fmla="*/ 72759 w 1118245"/>
              <a:gd name="connsiteY65" fmla="*/ 740099 h 740098"/>
              <a:gd name="connsiteX66" fmla="*/ 73878 w 1118245"/>
              <a:gd name="connsiteY66" fmla="*/ 740099 h 740098"/>
              <a:gd name="connsiteX67" fmla="*/ 74997 w 1118245"/>
              <a:gd name="connsiteY67" fmla="*/ 740099 h 740098"/>
              <a:gd name="connsiteX68" fmla="*/ 76116 w 1118245"/>
              <a:gd name="connsiteY68" fmla="*/ 740099 h 740098"/>
              <a:gd name="connsiteX69" fmla="*/ 77236 w 1118245"/>
              <a:gd name="connsiteY69" fmla="*/ 740099 h 740098"/>
              <a:gd name="connsiteX70" fmla="*/ 78355 w 1118245"/>
              <a:gd name="connsiteY70" fmla="*/ 740099 h 740098"/>
              <a:gd name="connsiteX71" fmla="*/ 79475 w 1118245"/>
              <a:gd name="connsiteY71" fmla="*/ 740099 h 740098"/>
              <a:gd name="connsiteX72" fmla="*/ 80594 w 1118245"/>
              <a:gd name="connsiteY72" fmla="*/ 740099 h 740098"/>
              <a:gd name="connsiteX73" fmla="*/ 81713 w 1118245"/>
              <a:gd name="connsiteY73" fmla="*/ 740099 h 740098"/>
              <a:gd name="connsiteX74" fmla="*/ 82833 w 1118245"/>
              <a:gd name="connsiteY74" fmla="*/ 740099 h 740098"/>
              <a:gd name="connsiteX75" fmla="*/ 83952 w 1118245"/>
              <a:gd name="connsiteY75" fmla="*/ 740099 h 740098"/>
              <a:gd name="connsiteX76" fmla="*/ 85072 w 1118245"/>
              <a:gd name="connsiteY76" fmla="*/ 740099 h 740098"/>
              <a:gd name="connsiteX77" fmla="*/ 86191 w 1118245"/>
              <a:gd name="connsiteY77" fmla="*/ 740099 h 740098"/>
              <a:gd name="connsiteX78" fmla="*/ 87311 w 1118245"/>
              <a:gd name="connsiteY78" fmla="*/ 740099 h 740098"/>
              <a:gd name="connsiteX79" fmla="*/ 88430 w 1118245"/>
              <a:gd name="connsiteY79" fmla="*/ 740099 h 740098"/>
              <a:gd name="connsiteX80" fmla="*/ 89549 w 1118245"/>
              <a:gd name="connsiteY80" fmla="*/ 740099 h 740098"/>
              <a:gd name="connsiteX81" fmla="*/ 90668 w 1118245"/>
              <a:gd name="connsiteY81" fmla="*/ 740093 h 740098"/>
              <a:gd name="connsiteX82" fmla="*/ 91788 w 1118245"/>
              <a:gd name="connsiteY82" fmla="*/ 740093 h 740098"/>
              <a:gd name="connsiteX83" fmla="*/ 92907 w 1118245"/>
              <a:gd name="connsiteY83" fmla="*/ 740093 h 740098"/>
              <a:gd name="connsiteX84" fmla="*/ 94026 w 1118245"/>
              <a:gd name="connsiteY84" fmla="*/ 740093 h 740098"/>
              <a:gd name="connsiteX85" fmla="*/ 95146 w 1118245"/>
              <a:gd name="connsiteY85" fmla="*/ 740093 h 740098"/>
              <a:gd name="connsiteX86" fmla="*/ 96265 w 1118245"/>
              <a:gd name="connsiteY86" fmla="*/ 740093 h 740098"/>
              <a:gd name="connsiteX87" fmla="*/ 97385 w 1118245"/>
              <a:gd name="connsiteY87" fmla="*/ 740093 h 740098"/>
              <a:gd name="connsiteX88" fmla="*/ 98504 w 1118245"/>
              <a:gd name="connsiteY88" fmla="*/ 740093 h 740098"/>
              <a:gd name="connsiteX89" fmla="*/ 99623 w 1118245"/>
              <a:gd name="connsiteY89" fmla="*/ 740093 h 740098"/>
              <a:gd name="connsiteX90" fmla="*/ 100743 w 1118245"/>
              <a:gd name="connsiteY90" fmla="*/ 740093 h 740098"/>
              <a:gd name="connsiteX91" fmla="*/ 101862 w 1118245"/>
              <a:gd name="connsiteY91" fmla="*/ 740093 h 740098"/>
              <a:gd name="connsiteX92" fmla="*/ 102982 w 1118245"/>
              <a:gd name="connsiteY92" fmla="*/ 740093 h 740098"/>
              <a:gd name="connsiteX93" fmla="*/ 104101 w 1118245"/>
              <a:gd name="connsiteY93" fmla="*/ 740093 h 740098"/>
              <a:gd name="connsiteX94" fmla="*/ 105220 w 1118245"/>
              <a:gd name="connsiteY94" fmla="*/ 740093 h 740098"/>
              <a:gd name="connsiteX95" fmla="*/ 106339 w 1118245"/>
              <a:gd name="connsiteY95" fmla="*/ 740087 h 740098"/>
              <a:gd name="connsiteX96" fmla="*/ 107459 w 1118245"/>
              <a:gd name="connsiteY96" fmla="*/ 740087 h 740098"/>
              <a:gd name="connsiteX97" fmla="*/ 108578 w 1118245"/>
              <a:gd name="connsiteY97" fmla="*/ 740087 h 740098"/>
              <a:gd name="connsiteX98" fmla="*/ 109697 w 1118245"/>
              <a:gd name="connsiteY98" fmla="*/ 740087 h 740098"/>
              <a:gd name="connsiteX99" fmla="*/ 110817 w 1118245"/>
              <a:gd name="connsiteY99" fmla="*/ 740087 h 740098"/>
              <a:gd name="connsiteX100" fmla="*/ 111936 w 1118245"/>
              <a:gd name="connsiteY100" fmla="*/ 740087 h 740098"/>
              <a:gd name="connsiteX101" fmla="*/ 113056 w 1118245"/>
              <a:gd name="connsiteY101" fmla="*/ 740087 h 740098"/>
              <a:gd name="connsiteX102" fmla="*/ 114175 w 1118245"/>
              <a:gd name="connsiteY102" fmla="*/ 740087 h 740098"/>
              <a:gd name="connsiteX103" fmla="*/ 115294 w 1118245"/>
              <a:gd name="connsiteY103" fmla="*/ 740081 h 740098"/>
              <a:gd name="connsiteX104" fmla="*/ 116414 w 1118245"/>
              <a:gd name="connsiteY104" fmla="*/ 740081 h 740098"/>
              <a:gd name="connsiteX105" fmla="*/ 117533 w 1118245"/>
              <a:gd name="connsiteY105" fmla="*/ 740081 h 740098"/>
              <a:gd name="connsiteX106" fmla="*/ 118653 w 1118245"/>
              <a:gd name="connsiteY106" fmla="*/ 740081 h 740098"/>
              <a:gd name="connsiteX107" fmla="*/ 119772 w 1118245"/>
              <a:gd name="connsiteY107" fmla="*/ 740081 h 740098"/>
              <a:gd name="connsiteX108" fmla="*/ 120891 w 1118245"/>
              <a:gd name="connsiteY108" fmla="*/ 740081 h 740098"/>
              <a:gd name="connsiteX109" fmla="*/ 122011 w 1118245"/>
              <a:gd name="connsiteY109" fmla="*/ 740075 h 740098"/>
              <a:gd name="connsiteX110" fmla="*/ 123130 w 1118245"/>
              <a:gd name="connsiteY110" fmla="*/ 740075 h 740098"/>
              <a:gd name="connsiteX111" fmla="*/ 124249 w 1118245"/>
              <a:gd name="connsiteY111" fmla="*/ 740075 h 740098"/>
              <a:gd name="connsiteX112" fmla="*/ 125368 w 1118245"/>
              <a:gd name="connsiteY112" fmla="*/ 740075 h 740098"/>
              <a:gd name="connsiteX113" fmla="*/ 126488 w 1118245"/>
              <a:gd name="connsiteY113" fmla="*/ 740069 h 740098"/>
              <a:gd name="connsiteX114" fmla="*/ 127607 w 1118245"/>
              <a:gd name="connsiteY114" fmla="*/ 740069 h 740098"/>
              <a:gd name="connsiteX115" fmla="*/ 128727 w 1118245"/>
              <a:gd name="connsiteY115" fmla="*/ 740069 h 740098"/>
              <a:gd name="connsiteX116" fmla="*/ 129846 w 1118245"/>
              <a:gd name="connsiteY116" fmla="*/ 740069 h 740098"/>
              <a:gd name="connsiteX117" fmla="*/ 130966 w 1118245"/>
              <a:gd name="connsiteY117" fmla="*/ 740063 h 740098"/>
              <a:gd name="connsiteX118" fmla="*/ 132085 w 1118245"/>
              <a:gd name="connsiteY118" fmla="*/ 740063 h 740098"/>
              <a:gd name="connsiteX119" fmla="*/ 133204 w 1118245"/>
              <a:gd name="connsiteY119" fmla="*/ 740063 h 740098"/>
              <a:gd name="connsiteX120" fmla="*/ 134324 w 1118245"/>
              <a:gd name="connsiteY120" fmla="*/ 740057 h 740098"/>
              <a:gd name="connsiteX121" fmla="*/ 135443 w 1118245"/>
              <a:gd name="connsiteY121" fmla="*/ 740057 h 740098"/>
              <a:gd name="connsiteX122" fmla="*/ 136562 w 1118245"/>
              <a:gd name="connsiteY122" fmla="*/ 740052 h 740098"/>
              <a:gd name="connsiteX123" fmla="*/ 137682 w 1118245"/>
              <a:gd name="connsiteY123" fmla="*/ 740052 h 740098"/>
              <a:gd name="connsiteX124" fmla="*/ 138801 w 1118245"/>
              <a:gd name="connsiteY124" fmla="*/ 740046 h 740098"/>
              <a:gd name="connsiteX125" fmla="*/ 139920 w 1118245"/>
              <a:gd name="connsiteY125" fmla="*/ 740046 h 740098"/>
              <a:gd name="connsiteX126" fmla="*/ 141040 w 1118245"/>
              <a:gd name="connsiteY126" fmla="*/ 740046 h 740098"/>
              <a:gd name="connsiteX127" fmla="*/ 142159 w 1118245"/>
              <a:gd name="connsiteY127" fmla="*/ 740040 h 740098"/>
              <a:gd name="connsiteX128" fmla="*/ 143278 w 1118245"/>
              <a:gd name="connsiteY128" fmla="*/ 740034 h 740098"/>
              <a:gd name="connsiteX129" fmla="*/ 144398 w 1118245"/>
              <a:gd name="connsiteY129" fmla="*/ 740034 h 740098"/>
              <a:gd name="connsiteX130" fmla="*/ 145517 w 1118245"/>
              <a:gd name="connsiteY130" fmla="*/ 740028 h 740098"/>
              <a:gd name="connsiteX131" fmla="*/ 146637 w 1118245"/>
              <a:gd name="connsiteY131" fmla="*/ 740028 h 740098"/>
              <a:gd name="connsiteX132" fmla="*/ 147756 w 1118245"/>
              <a:gd name="connsiteY132" fmla="*/ 740022 h 740098"/>
              <a:gd name="connsiteX133" fmla="*/ 148876 w 1118245"/>
              <a:gd name="connsiteY133" fmla="*/ 740016 h 740098"/>
              <a:gd name="connsiteX134" fmla="*/ 149995 w 1118245"/>
              <a:gd name="connsiteY134" fmla="*/ 740016 h 740098"/>
              <a:gd name="connsiteX135" fmla="*/ 151114 w 1118245"/>
              <a:gd name="connsiteY135" fmla="*/ 740010 h 740098"/>
              <a:gd name="connsiteX136" fmla="*/ 152234 w 1118245"/>
              <a:gd name="connsiteY136" fmla="*/ 740004 h 740098"/>
              <a:gd name="connsiteX137" fmla="*/ 153353 w 1118245"/>
              <a:gd name="connsiteY137" fmla="*/ 739998 h 740098"/>
              <a:gd name="connsiteX138" fmla="*/ 154472 w 1118245"/>
              <a:gd name="connsiteY138" fmla="*/ 739993 h 740098"/>
              <a:gd name="connsiteX139" fmla="*/ 155591 w 1118245"/>
              <a:gd name="connsiteY139" fmla="*/ 739993 h 740098"/>
              <a:gd name="connsiteX140" fmla="*/ 156711 w 1118245"/>
              <a:gd name="connsiteY140" fmla="*/ 739987 h 740098"/>
              <a:gd name="connsiteX141" fmla="*/ 157830 w 1118245"/>
              <a:gd name="connsiteY141" fmla="*/ 739981 h 740098"/>
              <a:gd name="connsiteX142" fmla="*/ 158949 w 1118245"/>
              <a:gd name="connsiteY142" fmla="*/ 739975 h 740098"/>
              <a:gd name="connsiteX143" fmla="*/ 160069 w 1118245"/>
              <a:gd name="connsiteY143" fmla="*/ 739963 h 740098"/>
              <a:gd name="connsiteX144" fmla="*/ 161188 w 1118245"/>
              <a:gd name="connsiteY144" fmla="*/ 739957 h 740098"/>
              <a:gd name="connsiteX145" fmla="*/ 162308 w 1118245"/>
              <a:gd name="connsiteY145" fmla="*/ 739951 h 740098"/>
              <a:gd name="connsiteX146" fmla="*/ 163427 w 1118245"/>
              <a:gd name="connsiteY146" fmla="*/ 739945 h 740098"/>
              <a:gd name="connsiteX147" fmla="*/ 164547 w 1118245"/>
              <a:gd name="connsiteY147" fmla="*/ 739939 h 740098"/>
              <a:gd name="connsiteX148" fmla="*/ 165666 w 1118245"/>
              <a:gd name="connsiteY148" fmla="*/ 739928 h 740098"/>
              <a:gd name="connsiteX149" fmla="*/ 166786 w 1118245"/>
              <a:gd name="connsiteY149" fmla="*/ 739922 h 740098"/>
              <a:gd name="connsiteX150" fmla="*/ 167905 w 1118245"/>
              <a:gd name="connsiteY150" fmla="*/ 739910 h 740098"/>
              <a:gd name="connsiteX151" fmla="*/ 169024 w 1118245"/>
              <a:gd name="connsiteY151" fmla="*/ 739904 h 740098"/>
              <a:gd name="connsiteX152" fmla="*/ 170143 w 1118245"/>
              <a:gd name="connsiteY152" fmla="*/ 739892 h 740098"/>
              <a:gd name="connsiteX153" fmla="*/ 171263 w 1118245"/>
              <a:gd name="connsiteY153" fmla="*/ 739880 h 740098"/>
              <a:gd name="connsiteX154" fmla="*/ 172382 w 1118245"/>
              <a:gd name="connsiteY154" fmla="*/ 739874 h 740098"/>
              <a:gd name="connsiteX155" fmla="*/ 173501 w 1118245"/>
              <a:gd name="connsiteY155" fmla="*/ 739863 h 740098"/>
              <a:gd name="connsiteX156" fmla="*/ 174621 w 1118245"/>
              <a:gd name="connsiteY156" fmla="*/ 739851 h 740098"/>
              <a:gd name="connsiteX157" fmla="*/ 175740 w 1118245"/>
              <a:gd name="connsiteY157" fmla="*/ 739839 h 740098"/>
              <a:gd name="connsiteX158" fmla="*/ 176859 w 1118245"/>
              <a:gd name="connsiteY158" fmla="*/ 739827 h 740098"/>
              <a:gd name="connsiteX159" fmla="*/ 177979 w 1118245"/>
              <a:gd name="connsiteY159" fmla="*/ 739809 h 740098"/>
              <a:gd name="connsiteX160" fmla="*/ 179098 w 1118245"/>
              <a:gd name="connsiteY160" fmla="*/ 739798 h 740098"/>
              <a:gd name="connsiteX161" fmla="*/ 180218 w 1118245"/>
              <a:gd name="connsiteY161" fmla="*/ 739786 h 740098"/>
              <a:gd name="connsiteX162" fmla="*/ 181337 w 1118245"/>
              <a:gd name="connsiteY162" fmla="*/ 739768 h 740098"/>
              <a:gd name="connsiteX163" fmla="*/ 182457 w 1118245"/>
              <a:gd name="connsiteY163" fmla="*/ 739756 h 740098"/>
              <a:gd name="connsiteX164" fmla="*/ 183576 w 1118245"/>
              <a:gd name="connsiteY164" fmla="*/ 739739 h 740098"/>
              <a:gd name="connsiteX165" fmla="*/ 184695 w 1118245"/>
              <a:gd name="connsiteY165" fmla="*/ 739721 h 740098"/>
              <a:gd name="connsiteX166" fmla="*/ 185814 w 1118245"/>
              <a:gd name="connsiteY166" fmla="*/ 739703 h 740098"/>
              <a:gd name="connsiteX167" fmla="*/ 186934 w 1118245"/>
              <a:gd name="connsiteY167" fmla="*/ 739685 h 740098"/>
              <a:gd name="connsiteX168" fmla="*/ 188053 w 1118245"/>
              <a:gd name="connsiteY168" fmla="*/ 739668 h 740098"/>
              <a:gd name="connsiteX169" fmla="*/ 189172 w 1118245"/>
              <a:gd name="connsiteY169" fmla="*/ 739644 h 740098"/>
              <a:gd name="connsiteX170" fmla="*/ 190292 w 1118245"/>
              <a:gd name="connsiteY170" fmla="*/ 739626 h 740098"/>
              <a:gd name="connsiteX171" fmla="*/ 191411 w 1118245"/>
              <a:gd name="connsiteY171" fmla="*/ 739603 h 740098"/>
              <a:gd name="connsiteX172" fmla="*/ 192531 w 1118245"/>
              <a:gd name="connsiteY172" fmla="*/ 739579 h 740098"/>
              <a:gd name="connsiteX173" fmla="*/ 193650 w 1118245"/>
              <a:gd name="connsiteY173" fmla="*/ 739556 h 740098"/>
              <a:gd name="connsiteX174" fmla="*/ 194769 w 1118245"/>
              <a:gd name="connsiteY174" fmla="*/ 739532 h 740098"/>
              <a:gd name="connsiteX175" fmla="*/ 195889 w 1118245"/>
              <a:gd name="connsiteY175" fmla="*/ 739508 h 740098"/>
              <a:gd name="connsiteX176" fmla="*/ 197008 w 1118245"/>
              <a:gd name="connsiteY176" fmla="*/ 739485 h 740098"/>
              <a:gd name="connsiteX177" fmla="*/ 198128 w 1118245"/>
              <a:gd name="connsiteY177" fmla="*/ 739455 h 740098"/>
              <a:gd name="connsiteX178" fmla="*/ 199247 w 1118245"/>
              <a:gd name="connsiteY178" fmla="*/ 739426 h 740098"/>
              <a:gd name="connsiteX179" fmla="*/ 200366 w 1118245"/>
              <a:gd name="connsiteY179" fmla="*/ 739396 h 740098"/>
              <a:gd name="connsiteX180" fmla="*/ 201486 w 1118245"/>
              <a:gd name="connsiteY180" fmla="*/ 739366 h 740098"/>
              <a:gd name="connsiteX181" fmla="*/ 202605 w 1118245"/>
              <a:gd name="connsiteY181" fmla="*/ 739331 h 740098"/>
              <a:gd name="connsiteX182" fmla="*/ 203724 w 1118245"/>
              <a:gd name="connsiteY182" fmla="*/ 739302 h 740098"/>
              <a:gd name="connsiteX183" fmla="*/ 204843 w 1118245"/>
              <a:gd name="connsiteY183" fmla="*/ 739266 h 740098"/>
              <a:gd name="connsiteX184" fmla="*/ 205963 w 1118245"/>
              <a:gd name="connsiteY184" fmla="*/ 739231 h 740098"/>
              <a:gd name="connsiteX185" fmla="*/ 207082 w 1118245"/>
              <a:gd name="connsiteY185" fmla="*/ 739189 h 740098"/>
              <a:gd name="connsiteX186" fmla="*/ 208202 w 1118245"/>
              <a:gd name="connsiteY186" fmla="*/ 739154 h 740098"/>
              <a:gd name="connsiteX187" fmla="*/ 209321 w 1118245"/>
              <a:gd name="connsiteY187" fmla="*/ 739113 h 740098"/>
              <a:gd name="connsiteX188" fmla="*/ 210441 w 1118245"/>
              <a:gd name="connsiteY188" fmla="*/ 739071 h 740098"/>
              <a:gd name="connsiteX189" fmla="*/ 211560 w 1118245"/>
              <a:gd name="connsiteY189" fmla="*/ 739024 h 740098"/>
              <a:gd name="connsiteX190" fmla="*/ 212679 w 1118245"/>
              <a:gd name="connsiteY190" fmla="*/ 738977 h 740098"/>
              <a:gd name="connsiteX191" fmla="*/ 213799 w 1118245"/>
              <a:gd name="connsiteY191" fmla="*/ 738929 h 740098"/>
              <a:gd name="connsiteX192" fmla="*/ 214918 w 1118245"/>
              <a:gd name="connsiteY192" fmla="*/ 738882 h 740098"/>
              <a:gd name="connsiteX193" fmla="*/ 216037 w 1118245"/>
              <a:gd name="connsiteY193" fmla="*/ 738829 h 740098"/>
              <a:gd name="connsiteX194" fmla="*/ 217157 w 1118245"/>
              <a:gd name="connsiteY194" fmla="*/ 738776 h 740098"/>
              <a:gd name="connsiteX195" fmla="*/ 218276 w 1118245"/>
              <a:gd name="connsiteY195" fmla="*/ 738723 h 740098"/>
              <a:gd name="connsiteX196" fmla="*/ 219395 w 1118245"/>
              <a:gd name="connsiteY196" fmla="*/ 738664 h 740098"/>
              <a:gd name="connsiteX197" fmla="*/ 220514 w 1118245"/>
              <a:gd name="connsiteY197" fmla="*/ 738605 h 740098"/>
              <a:gd name="connsiteX198" fmla="*/ 221634 w 1118245"/>
              <a:gd name="connsiteY198" fmla="*/ 738546 h 740098"/>
              <a:gd name="connsiteX199" fmla="*/ 222753 w 1118245"/>
              <a:gd name="connsiteY199" fmla="*/ 738481 h 740098"/>
              <a:gd name="connsiteX200" fmla="*/ 223873 w 1118245"/>
              <a:gd name="connsiteY200" fmla="*/ 738416 h 740098"/>
              <a:gd name="connsiteX201" fmla="*/ 224992 w 1118245"/>
              <a:gd name="connsiteY201" fmla="*/ 738351 h 740098"/>
              <a:gd name="connsiteX202" fmla="*/ 226112 w 1118245"/>
              <a:gd name="connsiteY202" fmla="*/ 738280 h 740098"/>
              <a:gd name="connsiteX203" fmla="*/ 227231 w 1118245"/>
              <a:gd name="connsiteY203" fmla="*/ 738203 h 740098"/>
              <a:gd name="connsiteX204" fmla="*/ 228350 w 1118245"/>
              <a:gd name="connsiteY204" fmla="*/ 738126 h 740098"/>
              <a:gd name="connsiteX205" fmla="*/ 229470 w 1118245"/>
              <a:gd name="connsiteY205" fmla="*/ 738050 h 740098"/>
              <a:gd name="connsiteX206" fmla="*/ 230589 w 1118245"/>
              <a:gd name="connsiteY206" fmla="*/ 737967 h 740098"/>
              <a:gd name="connsiteX207" fmla="*/ 231709 w 1118245"/>
              <a:gd name="connsiteY207" fmla="*/ 737884 h 740098"/>
              <a:gd name="connsiteX208" fmla="*/ 232828 w 1118245"/>
              <a:gd name="connsiteY208" fmla="*/ 737796 h 740098"/>
              <a:gd name="connsiteX209" fmla="*/ 233947 w 1118245"/>
              <a:gd name="connsiteY209" fmla="*/ 737701 h 740098"/>
              <a:gd name="connsiteX210" fmla="*/ 235066 w 1118245"/>
              <a:gd name="connsiteY210" fmla="*/ 737613 h 740098"/>
              <a:gd name="connsiteX211" fmla="*/ 236186 w 1118245"/>
              <a:gd name="connsiteY211" fmla="*/ 737512 h 740098"/>
              <a:gd name="connsiteX212" fmla="*/ 237305 w 1118245"/>
              <a:gd name="connsiteY212" fmla="*/ 737412 h 740098"/>
              <a:gd name="connsiteX213" fmla="*/ 238424 w 1118245"/>
              <a:gd name="connsiteY213" fmla="*/ 737311 h 740098"/>
              <a:gd name="connsiteX214" fmla="*/ 239544 w 1118245"/>
              <a:gd name="connsiteY214" fmla="*/ 737199 h 740098"/>
              <a:gd name="connsiteX215" fmla="*/ 240663 w 1118245"/>
              <a:gd name="connsiteY215" fmla="*/ 737087 h 740098"/>
              <a:gd name="connsiteX216" fmla="*/ 241783 w 1118245"/>
              <a:gd name="connsiteY216" fmla="*/ 736975 h 740098"/>
              <a:gd name="connsiteX217" fmla="*/ 242902 w 1118245"/>
              <a:gd name="connsiteY217" fmla="*/ 736857 h 740098"/>
              <a:gd name="connsiteX218" fmla="*/ 244022 w 1118245"/>
              <a:gd name="connsiteY218" fmla="*/ 736733 h 740098"/>
              <a:gd name="connsiteX219" fmla="*/ 245141 w 1118245"/>
              <a:gd name="connsiteY219" fmla="*/ 736609 h 740098"/>
              <a:gd name="connsiteX220" fmla="*/ 246260 w 1118245"/>
              <a:gd name="connsiteY220" fmla="*/ 736473 h 740098"/>
              <a:gd name="connsiteX221" fmla="*/ 247380 w 1118245"/>
              <a:gd name="connsiteY221" fmla="*/ 736337 h 740098"/>
              <a:gd name="connsiteX222" fmla="*/ 248499 w 1118245"/>
              <a:gd name="connsiteY222" fmla="*/ 736201 h 740098"/>
              <a:gd name="connsiteX223" fmla="*/ 249618 w 1118245"/>
              <a:gd name="connsiteY223" fmla="*/ 736053 h 740098"/>
              <a:gd name="connsiteX224" fmla="*/ 250737 w 1118245"/>
              <a:gd name="connsiteY224" fmla="*/ 735906 h 740098"/>
              <a:gd name="connsiteX225" fmla="*/ 251857 w 1118245"/>
              <a:gd name="connsiteY225" fmla="*/ 735752 h 740098"/>
              <a:gd name="connsiteX226" fmla="*/ 252976 w 1118245"/>
              <a:gd name="connsiteY226" fmla="*/ 735593 h 740098"/>
              <a:gd name="connsiteX227" fmla="*/ 254095 w 1118245"/>
              <a:gd name="connsiteY227" fmla="*/ 735428 h 740098"/>
              <a:gd name="connsiteX228" fmla="*/ 255215 w 1118245"/>
              <a:gd name="connsiteY228" fmla="*/ 735256 h 740098"/>
              <a:gd name="connsiteX229" fmla="*/ 256334 w 1118245"/>
              <a:gd name="connsiteY229" fmla="*/ 735085 h 740098"/>
              <a:gd name="connsiteX230" fmla="*/ 257454 w 1118245"/>
              <a:gd name="connsiteY230" fmla="*/ 734902 h 740098"/>
              <a:gd name="connsiteX231" fmla="*/ 258573 w 1118245"/>
              <a:gd name="connsiteY231" fmla="*/ 734719 h 740098"/>
              <a:gd name="connsiteX232" fmla="*/ 259693 w 1118245"/>
              <a:gd name="connsiteY232" fmla="*/ 734524 h 740098"/>
              <a:gd name="connsiteX233" fmla="*/ 260812 w 1118245"/>
              <a:gd name="connsiteY233" fmla="*/ 734329 h 740098"/>
              <a:gd name="connsiteX234" fmla="*/ 261932 w 1118245"/>
              <a:gd name="connsiteY234" fmla="*/ 734122 h 740098"/>
              <a:gd name="connsiteX235" fmla="*/ 263051 w 1118245"/>
              <a:gd name="connsiteY235" fmla="*/ 733916 h 740098"/>
              <a:gd name="connsiteX236" fmla="*/ 264170 w 1118245"/>
              <a:gd name="connsiteY236" fmla="*/ 733697 h 740098"/>
              <a:gd name="connsiteX237" fmla="*/ 265289 w 1118245"/>
              <a:gd name="connsiteY237" fmla="*/ 733473 h 740098"/>
              <a:gd name="connsiteX238" fmla="*/ 266409 w 1118245"/>
              <a:gd name="connsiteY238" fmla="*/ 733242 h 740098"/>
              <a:gd name="connsiteX239" fmla="*/ 267528 w 1118245"/>
              <a:gd name="connsiteY239" fmla="*/ 733006 h 740098"/>
              <a:gd name="connsiteX240" fmla="*/ 268647 w 1118245"/>
              <a:gd name="connsiteY240" fmla="*/ 732764 h 740098"/>
              <a:gd name="connsiteX241" fmla="*/ 269767 w 1118245"/>
              <a:gd name="connsiteY241" fmla="*/ 732516 h 740098"/>
              <a:gd name="connsiteX242" fmla="*/ 270886 w 1118245"/>
              <a:gd name="connsiteY242" fmla="*/ 732256 h 740098"/>
              <a:gd name="connsiteX243" fmla="*/ 272005 w 1118245"/>
              <a:gd name="connsiteY243" fmla="*/ 731990 h 740098"/>
              <a:gd name="connsiteX244" fmla="*/ 273125 w 1118245"/>
              <a:gd name="connsiteY244" fmla="*/ 731719 h 740098"/>
              <a:gd name="connsiteX245" fmla="*/ 274244 w 1118245"/>
              <a:gd name="connsiteY245" fmla="*/ 731435 h 740098"/>
              <a:gd name="connsiteX246" fmla="*/ 275364 w 1118245"/>
              <a:gd name="connsiteY246" fmla="*/ 731146 h 740098"/>
              <a:gd name="connsiteX247" fmla="*/ 276483 w 1118245"/>
              <a:gd name="connsiteY247" fmla="*/ 730851 h 740098"/>
              <a:gd name="connsiteX248" fmla="*/ 277603 w 1118245"/>
              <a:gd name="connsiteY248" fmla="*/ 730544 h 740098"/>
              <a:gd name="connsiteX249" fmla="*/ 278722 w 1118245"/>
              <a:gd name="connsiteY249" fmla="*/ 730231 h 740098"/>
              <a:gd name="connsiteX250" fmla="*/ 279841 w 1118245"/>
              <a:gd name="connsiteY250" fmla="*/ 729912 h 740098"/>
              <a:gd name="connsiteX251" fmla="*/ 280961 w 1118245"/>
              <a:gd name="connsiteY251" fmla="*/ 729575 h 740098"/>
              <a:gd name="connsiteX252" fmla="*/ 282080 w 1118245"/>
              <a:gd name="connsiteY252" fmla="*/ 729238 h 740098"/>
              <a:gd name="connsiteX253" fmla="*/ 283199 w 1118245"/>
              <a:gd name="connsiteY253" fmla="*/ 728884 h 740098"/>
              <a:gd name="connsiteX254" fmla="*/ 284318 w 1118245"/>
              <a:gd name="connsiteY254" fmla="*/ 728524 h 740098"/>
              <a:gd name="connsiteX255" fmla="*/ 285438 w 1118245"/>
              <a:gd name="connsiteY255" fmla="*/ 728158 h 740098"/>
              <a:gd name="connsiteX256" fmla="*/ 286557 w 1118245"/>
              <a:gd name="connsiteY256" fmla="*/ 727780 h 740098"/>
              <a:gd name="connsiteX257" fmla="*/ 287677 w 1118245"/>
              <a:gd name="connsiteY257" fmla="*/ 727390 h 740098"/>
              <a:gd name="connsiteX258" fmla="*/ 288796 w 1118245"/>
              <a:gd name="connsiteY258" fmla="*/ 726988 h 740098"/>
              <a:gd name="connsiteX259" fmla="*/ 289915 w 1118245"/>
              <a:gd name="connsiteY259" fmla="*/ 726581 h 740098"/>
              <a:gd name="connsiteX260" fmla="*/ 291035 w 1118245"/>
              <a:gd name="connsiteY260" fmla="*/ 726162 h 740098"/>
              <a:gd name="connsiteX261" fmla="*/ 292154 w 1118245"/>
              <a:gd name="connsiteY261" fmla="*/ 725731 h 740098"/>
              <a:gd name="connsiteX262" fmla="*/ 293274 w 1118245"/>
              <a:gd name="connsiteY262" fmla="*/ 725288 h 740098"/>
              <a:gd name="connsiteX263" fmla="*/ 294393 w 1118245"/>
              <a:gd name="connsiteY263" fmla="*/ 724833 h 740098"/>
              <a:gd name="connsiteX264" fmla="*/ 295512 w 1118245"/>
              <a:gd name="connsiteY264" fmla="*/ 724366 h 740098"/>
              <a:gd name="connsiteX265" fmla="*/ 296632 w 1118245"/>
              <a:gd name="connsiteY265" fmla="*/ 723888 h 740098"/>
              <a:gd name="connsiteX266" fmla="*/ 297751 w 1118245"/>
              <a:gd name="connsiteY266" fmla="*/ 723404 h 740098"/>
              <a:gd name="connsiteX267" fmla="*/ 298870 w 1118245"/>
              <a:gd name="connsiteY267" fmla="*/ 722902 h 740098"/>
              <a:gd name="connsiteX268" fmla="*/ 299989 w 1118245"/>
              <a:gd name="connsiteY268" fmla="*/ 722388 h 740098"/>
              <a:gd name="connsiteX269" fmla="*/ 301109 w 1118245"/>
              <a:gd name="connsiteY269" fmla="*/ 721862 h 740098"/>
              <a:gd name="connsiteX270" fmla="*/ 302228 w 1118245"/>
              <a:gd name="connsiteY270" fmla="*/ 721325 h 740098"/>
              <a:gd name="connsiteX271" fmla="*/ 303348 w 1118245"/>
              <a:gd name="connsiteY271" fmla="*/ 720776 h 740098"/>
              <a:gd name="connsiteX272" fmla="*/ 304467 w 1118245"/>
              <a:gd name="connsiteY272" fmla="*/ 720215 h 740098"/>
              <a:gd name="connsiteX273" fmla="*/ 305587 w 1118245"/>
              <a:gd name="connsiteY273" fmla="*/ 719636 h 740098"/>
              <a:gd name="connsiteX274" fmla="*/ 306706 w 1118245"/>
              <a:gd name="connsiteY274" fmla="*/ 719045 h 740098"/>
              <a:gd name="connsiteX275" fmla="*/ 307825 w 1118245"/>
              <a:gd name="connsiteY275" fmla="*/ 718443 h 740098"/>
              <a:gd name="connsiteX276" fmla="*/ 308945 w 1118245"/>
              <a:gd name="connsiteY276" fmla="*/ 717823 h 740098"/>
              <a:gd name="connsiteX277" fmla="*/ 310064 w 1118245"/>
              <a:gd name="connsiteY277" fmla="*/ 717191 h 740098"/>
              <a:gd name="connsiteX278" fmla="*/ 311184 w 1118245"/>
              <a:gd name="connsiteY278" fmla="*/ 716541 h 740098"/>
              <a:gd name="connsiteX279" fmla="*/ 312303 w 1118245"/>
              <a:gd name="connsiteY279" fmla="*/ 715886 h 740098"/>
              <a:gd name="connsiteX280" fmla="*/ 313422 w 1118245"/>
              <a:gd name="connsiteY280" fmla="*/ 715207 h 740098"/>
              <a:gd name="connsiteX281" fmla="*/ 314541 w 1118245"/>
              <a:gd name="connsiteY281" fmla="*/ 714516 h 740098"/>
              <a:gd name="connsiteX282" fmla="*/ 315661 w 1118245"/>
              <a:gd name="connsiteY282" fmla="*/ 713813 h 740098"/>
              <a:gd name="connsiteX283" fmla="*/ 316780 w 1118245"/>
              <a:gd name="connsiteY283" fmla="*/ 713093 h 740098"/>
              <a:gd name="connsiteX284" fmla="*/ 317899 w 1118245"/>
              <a:gd name="connsiteY284" fmla="*/ 712354 h 740098"/>
              <a:gd name="connsiteX285" fmla="*/ 319019 w 1118245"/>
              <a:gd name="connsiteY285" fmla="*/ 711604 h 740098"/>
              <a:gd name="connsiteX286" fmla="*/ 320138 w 1118245"/>
              <a:gd name="connsiteY286" fmla="*/ 710837 h 740098"/>
              <a:gd name="connsiteX287" fmla="*/ 321258 w 1118245"/>
              <a:gd name="connsiteY287" fmla="*/ 710051 h 740098"/>
              <a:gd name="connsiteX288" fmla="*/ 322377 w 1118245"/>
              <a:gd name="connsiteY288" fmla="*/ 709254 h 740098"/>
              <a:gd name="connsiteX289" fmla="*/ 323497 w 1118245"/>
              <a:gd name="connsiteY289" fmla="*/ 708433 h 740098"/>
              <a:gd name="connsiteX290" fmla="*/ 324616 w 1118245"/>
              <a:gd name="connsiteY290" fmla="*/ 707600 h 740098"/>
              <a:gd name="connsiteX291" fmla="*/ 325735 w 1118245"/>
              <a:gd name="connsiteY291" fmla="*/ 706750 h 740098"/>
              <a:gd name="connsiteX292" fmla="*/ 326855 w 1118245"/>
              <a:gd name="connsiteY292" fmla="*/ 705882 h 740098"/>
              <a:gd name="connsiteX293" fmla="*/ 327974 w 1118245"/>
              <a:gd name="connsiteY293" fmla="*/ 705002 h 740098"/>
              <a:gd name="connsiteX294" fmla="*/ 329093 w 1118245"/>
              <a:gd name="connsiteY294" fmla="*/ 704098 h 740098"/>
              <a:gd name="connsiteX295" fmla="*/ 330212 w 1118245"/>
              <a:gd name="connsiteY295" fmla="*/ 703177 h 740098"/>
              <a:gd name="connsiteX296" fmla="*/ 331332 w 1118245"/>
              <a:gd name="connsiteY296" fmla="*/ 702244 h 740098"/>
              <a:gd name="connsiteX297" fmla="*/ 332451 w 1118245"/>
              <a:gd name="connsiteY297" fmla="*/ 701287 h 740098"/>
              <a:gd name="connsiteX298" fmla="*/ 333570 w 1118245"/>
              <a:gd name="connsiteY298" fmla="*/ 700319 h 740098"/>
              <a:gd name="connsiteX299" fmla="*/ 334690 w 1118245"/>
              <a:gd name="connsiteY299" fmla="*/ 699327 h 740098"/>
              <a:gd name="connsiteX300" fmla="*/ 335809 w 1118245"/>
              <a:gd name="connsiteY300" fmla="*/ 698317 h 740098"/>
              <a:gd name="connsiteX301" fmla="*/ 336929 w 1118245"/>
              <a:gd name="connsiteY301" fmla="*/ 697289 h 740098"/>
              <a:gd name="connsiteX302" fmla="*/ 338048 w 1118245"/>
              <a:gd name="connsiteY302" fmla="*/ 696244 h 740098"/>
              <a:gd name="connsiteX303" fmla="*/ 339168 w 1118245"/>
              <a:gd name="connsiteY303" fmla="*/ 695181 h 740098"/>
              <a:gd name="connsiteX304" fmla="*/ 340287 w 1118245"/>
              <a:gd name="connsiteY304" fmla="*/ 694094 h 740098"/>
              <a:gd name="connsiteX305" fmla="*/ 341406 w 1118245"/>
              <a:gd name="connsiteY305" fmla="*/ 692990 h 740098"/>
              <a:gd name="connsiteX306" fmla="*/ 342526 w 1118245"/>
              <a:gd name="connsiteY306" fmla="*/ 691868 h 740098"/>
              <a:gd name="connsiteX307" fmla="*/ 343645 w 1118245"/>
              <a:gd name="connsiteY307" fmla="*/ 690728 h 740098"/>
              <a:gd name="connsiteX308" fmla="*/ 344764 w 1118245"/>
              <a:gd name="connsiteY308" fmla="*/ 689571 h 740098"/>
              <a:gd name="connsiteX309" fmla="*/ 345884 w 1118245"/>
              <a:gd name="connsiteY309" fmla="*/ 688390 h 740098"/>
              <a:gd name="connsiteX310" fmla="*/ 347003 w 1118245"/>
              <a:gd name="connsiteY310" fmla="*/ 687191 h 740098"/>
              <a:gd name="connsiteX311" fmla="*/ 348122 w 1118245"/>
              <a:gd name="connsiteY311" fmla="*/ 685968 h 740098"/>
              <a:gd name="connsiteX312" fmla="*/ 349242 w 1118245"/>
              <a:gd name="connsiteY312" fmla="*/ 684728 h 740098"/>
              <a:gd name="connsiteX313" fmla="*/ 350361 w 1118245"/>
              <a:gd name="connsiteY313" fmla="*/ 683470 h 740098"/>
              <a:gd name="connsiteX314" fmla="*/ 351480 w 1118245"/>
              <a:gd name="connsiteY314" fmla="*/ 682189 h 740098"/>
              <a:gd name="connsiteX315" fmla="*/ 352600 w 1118245"/>
              <a:gd name="connsiteY315" fmla="*/ 680889 h 740098"/>
              <a:gd name="connsiteX316" fmla="*/ 353721 w 1118245"/>
              <a:gd name="connsiteY316" fmla="*/ 679572 h 740098"/>
              <a:gd name="connsiteX317" fmla="*/ 354837 w 1118245"/>
              <a:gd name="connsiteY317" fmla="*/ 678232 h 740098"/>
              <a:gd name="connsiteX318" fmla="*/ 355959 w 1118245"/>
              <a:gd name="connsiteY318" fmla="*/ 676874 h 740098"/>
              <a:gd name="connsiteX319" fmla="*/ 357075 w 1118245"/>
              <a:gd name="connsiteY319" fmla="*/ 675492 h 740098"/>
              <a:gd name="connsiteX320" fmla="*/ 358197 w 1118245"/>
              <a:gd name="connsiteY320" fmla="*/ 674092 h 740098"/>
              <a:gd name="connsiteX321" fmla="*/ 359313 w 1118245"/>
              <a:gd name="connsiteY321" fmla="*/ 672669 h 740098"/>
              <a:gd name="connsiteX322" fmla="*/ 360435 w 1118245"/>
              <a:gd name="connsiteY322" fmla="*/ 671228 h 740098"/>
              <a:gd name="connsiteX323" fmla="*/ 361558 w 1118245"/>
              <a:gd name="connsiteY323" fmla="*/ 669763 h 740098"/>
              <a:gd name="connsiteX324" fmla="*/ 362674 w 1118245"/>
              <a:gd name="connsiteY324" fmla="*/ 668281 h 740098"/>
              <a:gd name="connsiteX325" fmla="*/ 363796 w 1118245"/>
              <a:gd name="connsiteY325" fmla="*/ 666775 h 740098"/>
              <a:gd name="connsiteX326" fmla="*/ 364912 w 1118245"/>
              <a:gd name="connsiteY326" fmla="*/ 665251 h 740098"/>
              <a:gd name="connsiteX327" fmla="*/ 366034 w 1118245"/>
              <a:gd name="connsiteY327" fmla="*/ 663704 h 740098"/>
              <a:gd name="connsiteX328" fmla="*/ 367150 w 1118245"/>
              <a:gd name="connsiteY328" fmla="*/ 662139 h 740098"/>
              <a:gd name="connsiteX329" fmla="*/ 368272 w 1118245"/>
              <a:gd name="connsiteY329" fmla="*/ 660551 h 740098"/>
              <a:gd name="connsiteX330" fmla="*/ 369388 w 1118245"/>
              <a:gd name="connsiteY330" fmla="*/ 658944 h 740098"/>
              <a:gd name="connsiteX331" fmla="*/ 370510 w 1118245"/>
              <a:gd name="connsiteY331" fmla="*/ 657314 h 740098"/>
              <a:gd name="connsiteX332" fmla="*/ 371627 w 1118245"/>
              <a:gd name="connsiteY332" fmla="*/ 655667 h 740098"/>
              <a:gd name="connsiteX333" fmla="*/ 372749 w 1118245"/>
              <a:gd name="connsiteY333" fmla="*/ 653995 h 740098"/>
              <a:gd name="connsiteX334" fmla="*/ 373871 w 1118245"/>
              <a:gd name="connsiteY334" fmla="*/ 652306 h 740098"/>
              <a:gd name="connsiteX335" fmla="*/ 374987 w 1118245"/>
              <a:gd name="connsiteY335" fmla="*/ 650600 h 740098"/>
              <a:gd name="connsiteX336" fmla="*/ 376109 w 1118245"/>
              <a:gd name="connsiteY336" fmla="*/ 648869 h 740098"/>
              <a:gd name="connsiteX337" fmla="*/ 377225 w 1118245"/>
              <a:gd name="connsiteY337" fmla="*/ 647115 h 740098"/>
              <a:gd name="connsiteX338" fmla="*/ 378347 w 1118245"/>
              <a:gd name="connsiteY338" fmla="*/ 645344 h 740098"/>
              <a:gd name="connsiteX339" fmla="*/ 379463 w 1118245"/>
              <a:gd name="connsiteY339" fmla="*/ 643554 h 740098"/>
              <a:gd name="connsiteX340" fmla="*/ 380585 w 1118245"/>
              <a:gd name="connsiteY340" fmla="*/ 641741 h 740098"/>
              <a:gd name="connsiteX341" fmla="*/ 381701 w 1118245"/>
              <a:gd name="connsiteY341" fmla="*/ 639911 h 740098"/>
              <a:gd name="connsiteX342" fmla="*/ 382824 w 1118245"/>
              <a:gd name="connsiteY342" fmla="*/ 638056 h 740098"/>
              <a:gd name="connsiteX343" fmla="*/ 383940 w 1118245"/>
              <a:gd name="connsiteY343" fmla="*/ 636184 h 740098"/>
              <a:gd name="connsiteX344" fmla="*/ 385062 w 1118245"/>
              <a:gd name="connsiteY344" fmla="*/ 634294 h 740098"/>
              <a:gd name="connsiteX345" fmla="*/ 386178 w 1118245"/>
              <a:gd name="connsiteY345" fmla="*/ 632381 h 740098"/>
              <a:gd name="connsiteX346" fmla="*/ 387300 w 1118245"/>
              <a:gd name="connsiteY346" fmla="*/ 630450 h 740098"/>
              <a:gd name="connsiteX347" fmla="*/ 388422 w 1118245"/>
              <a:gd name="connsiteY347" fmla="*/ 628501 h 740098"/>
              <a:gd name="connsiteX348" fmla="*/ 389538 w 1118245"/>
              <a:gd name="connsiteY348" fmla="*/ 626529 h 740098"/>
              <a:gd name="connsiteX349" fmla="*/ 390660 w 1118245"/>
              <a:gd name="connsiteY349" fmla="*/ 624538 h 740098"/>
              <a:gd name="connsiteX350" fmla="*/ 391776 w 1118245"/>
              <a:gd name="connsiteY350" fmla="*/ 622530 h 740098"/>
              <a:gd name="connsiteX351" fmla="*/ 392898 w 1118245"/>
              <a:gd name="connsiteY351" fmla="*/ 620505 h 740098"/>
              <a:gd name="connsiteX352" fmla="*/ 394015 w 1118245"/>
              <a:gd name="connsiteY352" fmla="*/ 618462 h 740098"/>
              <a:gd name="connsiteX353" fmla="*/ 395137 w 1118245"/>
              <a:gd name="connsiteY353" fmla="*/ 616395 h 740098"/>
              <a:gd name="connsiteX354" fmla="*/ 396253 w 1118245"/>
              <a:gd name="connsiteY354" fmla="*/ 614316 h 740098"/>
              <a:gd name="connsiteX355" fmla="*/ 397375 w 1118245"/>
              <a:gd name="connsiteY355" fmla="*/ 612213 h 740098"/>
              <a:gd name="connsiteX356" fmla="*/ 398491 w 1118245"/>
              <a:gd name="connsiteY356" fmla="*/ 610093 h 740098"/>
              <a:gd name="connsiteX357" fmla="*/ 399613 w 1118245"/>
              <a:gd name="connsiteY357" fmla="*/ 607961 h 740098"/>
              <a:gd name="connsiteX358" fmla="*/ 400735 w 1118245"/>
              <a:gd name="connsiteY358" fmla="*/ 605806 h 740098"/>
              <a:gd name="connsiteX359" fmla="*/ 401851 w 1118245"/>
              <a:gd name="connsiteY359" fmla="*/ 603633 h 740098"/>
              <a:gd name="connsiteX360" fmla="*/ 402973 w 1118245"/>
              <a:gd name="connsiteY360" fmla="*/ 601448 h 740098"/>
              <a:gd name="connsiteX361" fmla="*/ 404090 w 1118245"/>
              <a:gd name="connsiteY361" fmla="*/ 599239 h 740098"/>
              <a:gd name="connsiteX362" fmla="*/ 405212 w 1118245"/>
              <a:gd name="connsiteY362" fmla="*/ 597018 h 740098"/>
              <a:gd name="connsiteX363" fmla="*/ 406328 w 1118245"/>
              <a:gd name="connsiteY363" fmla="*/ 594780 h 740098"/>
              <a:gd name="connsiteX364" fmla="*/ 407450 w 1118245"/>
              <a:gd name="connsiteY364" fmla="*/ 592524 h 740098"/>
              <a:gd name="connsiteX365" fmla="*/ 408566 w 1118245"/>
              <a:gd name="connsiteY365" fmla="*/ 590256 h 740098"/>
              <a:gd name="connsiteX366" fmla="*/ 409688 w 1118245"/>
              <a:gd name="connsiteY366" fmla="*/ 587971 h 740098"/>
              <a:gd name="connsiteX367" fmla="*/ 410804 w 1118245"/>
              <a:gd name="connsiteY367" fmla="*/ 585668 h 740098"/>
              <a:gd name="connsiteX368" fmla="*/ 411926 w 1118245"/>
              <a:gd name="connsiteY368" fmla="*/ 583347 h 740098"/>
              <a:gd name="connsiteX369" fmla="*/ 413048 w 1118245"/>
              <a:gd name="connsiteY369" fmla="*/ 581014 h 740098"/>
              <a:gd name="connsiteX370" fmla="*/ 414164 w 1118245"/>
              <a:gd name="connsiteY370" fmla="*/ 578670 h 740098"/>
              <a:gd name="connsiteX371" fmla="*/ 415287 w 1118245"/>
              <a:gd name="connsiteY371" fmla="*/ 576307 h 740098"/>
              <a:gd name="connsiteX372" fmla="*/ 416403 w 1118245"/>
              <a:gd name="connsiteY372" fmla="*/ 573933 h 740098"/>
              <a:gd name="connsiteX373" fmla="*/ 417525 w 1118245"/>
              <a:gd name="connsiteY373" fmla="*/ 571542 h 740098"/>
              <a:gd name="connsiteX374" fmla="*/ 418641 w 1118245"/>
              <a:gd name="connsiteY374" fmla="*/ 569138 h 740098"/>
              <a:gd name="connsiteX375" fmla="*/ 419763 w 1118245"/>
              <a:gd name="connsiteY375" fmla="*/ 566723 h 740098"/>
              <a:gd name="connsiteX376" fmla="*/ 420879 w 1118245"/>
              <a:gd name="connsiteY376" fmla="*/ 564290 h 740098"/>
              <a:gd name="connsiteX377" fmla="*/ 422001 w 1118245"/>
              <a:gd name="connsiteY377" fmla="*/ 561851 h 740098"/>
              <a:gd name="connsiteX378" fmla="*/ 423117 w 1118245"/>
              <a:gd name="connsiteY378" fmla="*/ 559394 h 740098"/>
              <a:gd name="connsiteX379" fmla="*/ 424239 w 1118245"/>
              <a:gd name="connsiteY379" fmla="*/ 556925 h 740098"/>
              <a:gd name="connsiteX380" fmla="*/ 425361 w 1118245"/>
              <a:gd name="connsiteY380" fmla="*/ 554445 h 740098"/>
              <a:gd name="connsiteX381" fmla="*/ 426478 w 1118245"/>
              <a:gd name="connsiteY381" fmla="*/ 551959 h 740098"/>
              <a:gd name="connsiteX382" fmla="*/ 427600 w 1118245"/>
              <a:gd name="connsiteY382" fmla="*/ 549455 h 740098"/>
              <a:gd name="connsiteX383" fmla="*/ 428716 w 1118245"/>
              <a:gd name="connsiteY383" fmla="*/ 546939 h 740098"/>
              <a:gd name="connsiteX384" fmla="*/ 429838 w 1118245"/>
              <a:gd name="connsiteY384" fmla="*/ 544417 h 740098"/>
              <a:gd name="connsiteX385" fmla="*/ 430954 w 1118245"/>
              <a:gd name="connsiteY385" fmla="*/ 541884 h 740098"/>
              <a:gd name="connsiteX386" fmla="*/ 432076 w 1118245"/>
              <a:gd name="connsiteY386" fmla="*/ 539339 h 740098"/>
              <a:gd name="connsiteX387" fmla="*/ 433192 w 1118245"/>
              <a:gd name="connsiteY387" fmla="*/ 536786 h 740098"/>
              <a:gd name="connsiteX388" fmla="*/ 434314 w 1118245"/>
              <a:gd name="connsiteY388" fmla="*/ 534223 h 740098"/>
              <a:gd name="connsiteX389" fmla="*/ 435430 w 1118245"/>
              <a:gd name="connsiteY389" fmla="*/ 531650 h 740098"/>
              <a:gd name="connsiteX390" fmla="*/ 436553 w 1118245"/>
              <a:gd name="connsiteY390" fmla="*/ 529069 h 740098"/>
              <a:gd name="connsiteX391" fmla="*/ 437669 w 1118245"/>
              <a:gd name="connsiteY391" fmla="*/ 526480 h 740098"/>
              <a:gd name="connsiteX392" fmla="*/ 438791 w 1118245"/>
              <a:gd name="connsiteY392" fmla="*/ 523882 h 740098"/>
              <a:gd name="connsiteX393" fmla="*/ 439913 w 1118245"/>
              <a:gd name="connsiteY393" fmla="*/ 521277 h 740098"/>
              <a:gd name="connsiteX394" fmla="*/ 441029 w 1118245"/>
              <a:gd name="connsiteY394" fmla="*/ 518664 h 740098"/>
              <a:gd name="connsiteX395" fmla="*/ 442151 w 1118245"/>
              <a:gd name="connsiteY395" fmla="*/ 516045 h 740098"/>
              <a:gd name="connsiteX396" fmla="*/ 443267 w 1118245"/>
              <a:gd name="connsiteY396" fmla="*/ 513418 h 740098"/>
              <a:gd name="connsiteX397" fmla="*/ 444389 w 1118245"/>
              <a:gd name="connsiteY397" fmla="*/ 510785 h 740098"/>
              <a:gd name="connsiteX398" fmla="*/ 445505 w 1118245"/>
              <a:gd name="connsiteY398" fmla="*/ 508146 h 740098"/>
              <a:gd name="connsiteX399" fmla="*/ 446627 w 1118245"/>
              <a:gd name="connsiteY399" fmla="*/ 505501 h 740098"/>
              <a:gd name="connsiteX400" fmla="*/ 447744 w 1118245"/>
              <a:gd name="connsiteY400" fmla="*/ 502850 h 740098"/>
              <a:gd name="connsiteX401" fmla="*/ 448866 w 1118245"/>
              <a:gd name="connsiteY401" fmla="*/ 500195 h 740098"/>
              <a:gd name="connsiteX402" fmla="*/ 449982 w 1118245"/>
              <a:gd name="connsiteY402" fmla="*/ 497535 h 740098"/>
              <a:gd name="connsiteX403" fmla="*/ 451104 w 1118245"/>
              <a:gd name="connsiteY403" fmla="*/ 494870 h 740098"/>
              <a:gd name="connsiteX404" fmla="*/ 452226 w 1118245"/>
              <a:gd name="connsiteY404" fmla="*/ 492201 h 740098"/>
              <a:gd name="connsiteX405" fmla="*/ 453342 w 1118245"/>
              <a:gd name="connsiteY405" fmla="*/ 489529 h 740098"/>
              <a:gd name="connsiteX406" fmla="*/ 454464 w 1118245"/>
              <a:gd name="connsiteY406" fmla="*/ 486852 h 740098"/>
              <a:gd name="connsiteX407" fmla="*/ 455580 w 1118245"/>
              <a:gd name="connsiteY407" fmla="*/ 484173 h 740098"/>
              <a:gd name="connsiteX408" fmla="*/ 456702 w 1118245"/>
              <a:gd name="connsiteY408" fmla="*/ 481490 h 740098"/>
              <a:gd name="connsiteX409" fmla="*/ 457819 w 1118245"/>
              <a:gd name="connsiteY409" fmla="*/ 478806 h 740098"/>
              <a:gd name="connsiteX410" fmla="*/ 458941 w 1118245"/>
              <a:gd name="connsiteY410" fmla="*/ 476119 h 740098"/>
              <a:gd name="connsiteX411" fmla="*/ 460057 w 1118245"/>
              <a:gd name="connsiteY411" fmla="*/ 473430 h 740098"/>
              <a:gd name="connsiteX412" fmla="*/ 461179 w 1118245"/>
              <a:gd name="connsiteY412" fmla="*/ 470740 h 740098"/>
              <a:gd name="connsiteX413" fmla="*/ 462295 w 1118245"/>
              <a:gd name="connsiteY413" fmla="*/ 468048 h 740098"/>
              <a:gd name="connsiteX414" fmla="*/ 463417 w 1118245"/>
              <a:gd name="connsiteY414" fmla="*/ 465356 h 740098"/>
              <a:gd name="connsiteX415" fmla="*/ 464539 w 1118245"/>
              <a:gd name="connsiteY415" fmla="*/ 462662 h 740098"/>
              <a:gd name="connsiteX416" fmla="*/ 465655 w 1118245"/>
              <a:gd name="connsiteY416" fmla="*/ 459969 h 740098"/>
              <a:gd name="connsiteX417" fmla="*/ 466777 w 1118245"/>
              <a:gd name="connsiteY417" fmla="*/ 457275 h 740098"/>
              <a:gd name="connsiteX418" fmla="*/ 467893 w 1118245"/>
              <a:gd name="connsiteY418" fmla="*/ 454582 h 740098"/>
              <a:gd name="connsiteX419" fmla="*/ 469016 w 1118245"/>
              <a:gd name="connsiteY419" fmla="*/ 451889 h 740098"/>
              <a:gd name="connsiteX420" fmla="*/ 470132 w 1118245"/>
              <a:gd name="connsiteY420" fmla="*/ 449198 h 740098"/>
              <a:gd name="connsiteX421" fmla="*/ 471254 w 1118245"/>
              <a:gd name="connsiteY421" fmla="*/ 446507 h 740098"/>
              <a:gd name="connsiteX422" fmla="*/ 472370 w 1118245"/>
              <a:gd name="connsiteY422" fmla="*/ 443818 h 740098"/>
              <a:gd name="connsiteX423" fmla="*/ 473492 w 1118245"/>
              <a:gd name="connsiteY423" fmla="*/ 441131 h 740098"/>
              <a:gd name="connsiteX424" fmla="*/ 474608 w 1118245"/>
              <a:gd name="connsiteY424" fmla="*/ 438445 h 740098"/>
              <a:gd name="connsiteX425" fmla="*/ 475730 w 1118245"/>
              <a:gd name="connsiteY425" fmla="*/ 435762 h 740098"/>
              <a:gd name="connsiteX426" fmla="*/ 476852 w 1118245"/>
              <a:gd name="connsiteY426" fmla="*/ 433082 h 740098"/>
              <a:gd name="connsiteX427" fmla="*/ 477968 w 1118245"/>
              <a:gd name="connsiteY427" fmla="*/ 430404 h 740098"/>
              <a:gd name="connsiteX428" fmla="*/ 479090 w 1118245"/>
              <a:gd name="connsiteY428" fmla="*/ 427730 h 740098"/>
              <a:gd name="connsiteX429" fmla="*/ 480207 w 1118245"/>
              <a:gd name="connsiteY429" fmla="*/ 425059 h 740098"/>
              <a:gd name="connsiteX430" fmla="*/ 481329 w 1118245"/>
              <a:gd name="connsiteY430" fmla="*/ 422392 h 740098"/>
              <a:gd name="connsiteX431" fmla="*/ 482445 w 1118245"/>
              <a:gd name="connsiteY431" fmla="*/ 419729 h 740098"/>
              <a:gd name="connsiteX432" fmla="*/ 483567 w 1118245"/>
              <a:gd name="connsiteY432" fmla="*/ 417069 h 740098"/>
              <a:gd name="connsiteX433" fmla="*/ 484683 w 1118245"/>
              <a:gd name="connsiteY433" fmla="*/ 414415 h 740098"/>
              <a:gd name="connsiteX434" fmla="*/ 485805 w 1118245"/>
              <a:gd name="connsiteY434" fmla="*/ 411765 h 740098"/>
              <a:gd name="connsiteX435" fmla="*/ 486921 w 1118245"/>
              <a:gd name="connsiteY435" fmla="*/ 409120 h 740098"/>
              <a:gd name="connsiteX436" fmla="*/ 488043 w 1118245"/>
              <a:gd name="connsiteY436" fmla="*/ 406480 h 740098"/>
              <a:gd name="connsiteX437" fmla="*/ 489159 w 1118245"/>
              <a:gd name="connsiteY437" fmla="*/ 403846 h 740098"/>
              <a:gd name="connsiteX438" fmla="*/ 490282 w 1118245"/>
              <a:gd name="connsiteY438" fmla="*/ 401217 h 740098"/>
              <a:gd name="connsiteX439" fmla="*/ 491404 w 1118245"/>
              <a:gd name="connsiteY439" fmla="*/ 398594 h 740098"/>
              <a:gd name="connsiteX440" fmla="*/ 492520 w 1118245"/>
              <a:gd name="connsiteY440" fmla="*/ 395978 h 740098"/>
              <a:gd name="connsiteX441" fmla="*/ 493642 w 1118245"/>
              <a:gd name="connsiteY441" fmla="*/ 393368 h 740098"/>
              <a:gd name="connsiteX442" fmla="*/ 494758 w 1118245"/>
              <a:gd name="connsiteY442" fmla="*/ 390764 h 740098"/>
              <a:gd name="connsiteX443" fmla="*/ 495880 w 1118245"/>
              <a:gd name="connsiteY443" fmla="*/ 388167 h 740098"/>
              <a:gd name="connsiteX444" fmla="*/ 496996 w 1118245"/>
              <a:gd name="connsiteY444" fmla="*/ 385578 h 740098"/>
              <a:gd name="connsiteX445" fmla="*/ 498118 w 1118245"/>
              <a:gd name="connsiteY445" fmla="*/ 382995 h 740098"/>
              <a:gd name="connsiteX446" fmla="*/ 499234 w 1118245"/>
              <a:gd name="connsiteY446" fmla="*/ 380420 h 740098"/>
              <a:gd name="connsiteX447" fmla="*/ 500356 w 1118245"/>
              <a:gd name="connsiteY447" fmla="*/ 377852 h 740098"/>
              <a:gd name="connsiteX448" fmla="*/ 501473 w 1118245"/>
              <a:gd name="connsiteY448" fmla="*/ 375293 h 740098"/>
              <a:gd name="connsiteX449" fmla="*/ 502595 w 1118245"/>
              <a:gd name="connsiteY449" fmla="*/ 372741 h 740098"/>
              <a:gd name="connsiteX450" fmla="*/ 503717 w 1118245"/>
              <a:gd name="connsiteY450" fmla="*/ 370197 h 740098"/>
              <a:gd name="connsiteX451" fmla="*/ 504833 w 1118245"/>
              <a:gd name="connsiteY451" fmla="*/ 367662 h 740098"/>
              <a:gd name="connsiteX452" fmla="*/ 505955 w 1118245"/>
              <a:gd name="connsiteY452" fmla="*/ 365135 h 740098"/>
              <a:gd name="connsiteX453" fmla="*/ 507071 w 1118245"/>
              <a:gd name="connsiteY453" fmla="*/ 362618 h 740098"/>
              <a:gd name="connsiteX454" fmla="*/ 508193 w 1118245"/>
              <a:gd name="connsiteY454" fmla="*/ 360108 h 740098"/>
              <a:gd name="connsiteX455" fmla="*/ 509309 w 1118245"/>
              <a:gd name="connsiteY455" fmla="*/ 357608 h 740098"/>
              <a:gd name="connsiteX456" fmla="*/ 510431 w 1118245"/>
              <a:gd name="connsiteY456" fmla="*/ 355118 h 740098"/>
              <a:gd name="connsiteX457" fmla="*/ 511548 w 1118245"/>
              <a:gd name="connsiteY457" fmla="*/ 352636 h 740098"/>
              <a:gd name="connsiteX458" fmla="*/ 512670 w 1118245"/>
              <a:gd name="connsiteY458" fmla="*/ 350164 h 740098"/>
              <a:gd name="connsiteX459" fmla="*/ 513786 w 1118245"/>
              <a:gd name="connsiteY459" fmla="*/ 347702 h 740098"/>
              <a:gd name="connsiteX460" fmla="*/ 514908 w 1118245"/>
              <a:gd name="connsiteY460" fmla="*/ 345249 h 740098"/>
              <a:gd name="connsiteX461" fmla="*/ 516030 w 1118245"/>
              <a:gd name="connsiteY461" fmla="*/ 342807 h 740098"/>
              <a:gd name="connsiteX462" fmla="*/ 517146 w 1118245"/>
              <a:gd name="connsiteY462" fmla="*/ 340374 h 740098"/>
              <a:gd name="connsiteX463" fmla="*/ 518268 w 1118245"/>
              <a:gd name="connsiteY463" fmla="*/ 337952 h 740098"/>
              <a:gd name="connsiteX464" fmla="*/ 519384 w 1118245"/>
              <a:gd name="connsiteY464" fmla="*/ 335540 h 740098"/>
              <a:gd name="connsiteX465" fmla="*/ 520506 w 1118245"/>
              <a:gd name="connsiteY465" fmla="*/ 333139 h 740098"/>
              <a:gd name="connsiteX466" fmla="*/ 521623 w 1118245"/>
              <a:gd name="connsiteY466" fmla="*/ 330748 h 740098"/>
              <a:gd name="connsiteX467" fmla="*/ 522745 w 1118245"/>
              <a:gd name="connsiteY467" fmla="*/ 328368 h 740098"/>
              <a:gd name="connsiteX468" fmla="*/ 523861 w 1118245"/>
              <a:gd name="connsiteY468" fmla="*/ 325999 h 740098"/>
              <a:gd name="connsiteX469" fmla="*/ 524983 w 1118245"/>
              <a:gd name="connsiteY469" fmla="*/ 323640 h 740098"/>
              <a:gd name="connsiteX470" fmla="*/ 526099 w 1118245"/>
              <a:gd name="connsiteY470" fmla="*/ 321293 h 740098"/>
              <a:gd name="connsiteX471" fmla="*/ 527221 w 1118245"/>
              <a:gd name="connsiteY471" fmla="*/ 318956 h 740098"/>
              <a:gd name="connsiteX472" fmla="*/ 528343 w 1118245"/>
              <a:gd name="connsiteY472" fmla="*/ 316631 h 740098"/>
              <a:gd name="connsiteX473" fmla="*/ 529459 w 1118245"/>
              <a:gd name="connsiteY473" fmla="*/ 314318 h 740098"/>
              <a:gd name="connsiteX474" fmla="*/ 530581 w 1118245"/>
              <a:gd name="connsiteY474" fmla="*/ 312016 h 740098"/>
              <a:gd name="connsiteX475" fmla="*/ 531697 w 1118245"/>
              <a:gd name="connsiteY475" fmla="*/ 309725 h 740098"/>
              <a:gd name="connsiteX476" fmla="*/ 532819 w 1118245"/>
              <a:gd name="connsiteY476" fmla="*/ 307445 h 740098"/>
              <a:gd name="connsiteX477" fmla="*/ 533936 w 1118245"/>
              <a:gd name="connsiteY477" fmla="*/ 305178 h 740098"/>
              <a:gd name="connsiteX478" fmla="*/ 535058 w 1118245"/>
              <a:gd name="connsiteY478" fmla="*/ 302922 h 740098"/>
              <a:gd name="connsiteX479" fmla="*/ 536174 w 1118245"/>
              <a:gd name="connsiteY479" fmla="*/ 300678 h 740098"/>
              <a:gd name="connsiteX480" fmla="*/ 537296 w 1118245"/>
              <a:gd name="connsiteY480" fmla="*/ 298446 h 740098"/>
              <a:gd name="connsiteX481" fmla="*/ 538412 w 1118245"/>
              <a:gd name="connsiteY481" fmla="*/ 296225 h 740098"/>
              <a:gd name="connsiteX482" fmla="*/ 539534 w 1118245"/>
              <a:gd name="connsiteY482" fmla="*/ 294017 h 740098"/>
              <a:gd name="connsiteX483" fmla="*/ 540650 w 1118245"/>
              <a:gd name="connsiteY483" fmla="*/ 291821 h 740098"/>
              <a:gd name="connsiteX484" fmla="*/ 541772 w 1118245"/>
              <a:gd name="connsiteY484" fmla="*/ 289636 h 740098"/>
              <a:gd name="connsiteX485" fmla="*/ 542894 w 1118245"/>
              <a:gd name="connsiteY485" fmla="*/ 287464 h 740098"/>
              <a:gd name="connsiteX486" fmla="*/ 544011 w 1118245"/>
              <a:gd name="connsiteY486" fmla="*/ 285305 h 740098"/>
              <a:gd name="connsiteX487" fmla="*/ 545133 w 1118245"/>
              <a:gd name="connsiteY487" fmla="*/ 283157 h 740098"/>
              <a:gd name="connsiteX488" fmla="*/ 546249 w 1118245"/>
              <a:gd name="connsiteY488" fmla="*/ 281022 h 740098"/>
              <a:gd name="connsiteX489" fmla="*/ 547371 w 1118245"/>
              <a:gd name="connsiteY489" fmla="*/ 278899 h 740098"/>
              <a:gd name="connsiteX490" fmla="*/ 548487 w 1118245"/>
              <a:gd name="connsiteY490" fmla="*/ 276788 h 740098"/>
              <a:gd name="connsiteX491" fmla="*/ 549609 w 1118245"/>
              <a:gd name="connsiteY491" fmla="*/ 274690 h 740098"/>
              <a:gd name="connsiteX492" fmla="*/ 550725 w 1118245"/>
              <a:gd name="connsiteY492" fmla="*/ 272604 h 740098"/>
              <a:gd name="connsiteX493" fmla="*/ 551847 w 1118245"/>
              <a:gd name="connsiteY493" fmla="*/ 270531 h 740098"/>
              <a:gd name="connsiteX494" fmla="*/ 552963 w 1118245"/>
              <a:gd name="connsiteY494" fmla="*/ 268470 h 740098"/>
              <a:gd name="connsiteX495" fmla="*/ 554085 w 1118245"/>
              <a:gd name="connsiteY495" fmla="*/ 266421 h 740098"/>
              <a:gd name="connsiteX496" fmla="*/ 555208 w 1118245"/>
              <a:gd name="connsiteY496" fmla="*/ 264385 h 740098"/>
              <a:gd name="connsiteX497" fmla="*/ 556324 w 1118245"/>
              <a:gd name="connsiteY497" fmla="*/ 262362 h 740098"/>
              <a:gd name="connsiteX498" fmla="*/ 557446 w 1118245"/>
              <a:gd name="connsiteY498" fmla="*/ 260351 h 740098"/>
              <a:gd name="connsiteX499" fmla="*/ 558562 w 1118245"/>
              <a:gd name="connsiteY499" fmla="*/ 258353 h 740098"/>
              <a:gd name="connsiteX500" fmla="*/ 559684 w 1118245"/>
              <a:gd name="connsiteY500" fmla="*/ 256367 h 740098"/>
              <a:gd name="connsiteX501" fmla="*/ 560800 w 1118245"/>
              <a:gd name="connsiteY501" fmla="*/ 254394 h 740098"/>
              <a:gd name="connsiteX502" fmla="*/ 561922 w 1118245"/>
              <a:gd name="connsiteY502" fmla="*/ 252433 h 740098"/>
              <a:gd name="connsiteX503" fmla="*/ 563038 w 1118245"/>
              <a:gd name="connsiteY503" fmla="*/ 250485 h 740098"/>
              <a:gd name="connsiteX504" fmla="*/ 564160 w 1118245"/>
              <a:gd name="connsiteY504" fmla="*/ 248549 h 740098"/>
              <a:gd name="connsiteX505" fmla="*/ 565277 w 1118245"/>
              <a:gd name="connsiteY505" fmla="*/ 246626 h 740098"/>
              <a:gd name="connsiteX506" fmla="*/ 566399 w 1118245"/>
              <a:gd name="connsiteY506" fmla="*/ 244716 h 740098"/>
              <a:gd name="connsiteX507" fmla="*/ 567521 w 1118245"/>
              <a:gd name="connsiteY507" fmla="*/ 242818 h 740098"/>
              <a:gd name="connsiteX508" fmla="*/ 568637 w 1118245"/>
              <a:gd name="connsiteY508" fmla="*/ 240932 h 740098"/>
              <a:gd name="connsiteX509" fmla="*/ 569759 w 1118245"/>
              <a:gd name="connsiteY509" fmla="*/ 239060 h 740098"/>
              <a:gd name="connsiteX510" fmla="*/ 570875 w 1118245"/>
              <a:gd name="connsiteY510" fmla="*/ 237200 h 740098"/>
              <a:gd name="connsiteX511" fmla="*/ 571997 w 1118245"/>
              <a:gd name="connsiteY511" fmla="*/ 235352 h 740098"/>
              <a:gd name="connsiteX512" fmla="*/ 573113 w 1118245"/>
              <a:gd name="connsiteY512" fmla="*/ 233516 h 740098"/>
              <a:gd name="connsiteX513" fmla="*/ 574235 w 1118245"/>
              <a:gd name="connsiteY513" fmla="*/ 231693 h 740098"/>
              <a:gd name="connsiteX514" fmla="*/ 575352 w 1118245"/>
              <a:gd name="connsiteY514" fmla="*/ 229883 h 740098"/>
              <a:gd name="connsiteX515" fmla="*/ 576474 w 1118245"/>
              <a:gd name="connsiteY515" fmla="*/ 228085 h 740098"/>
              <a:gd name="connsiteX516" fmla="*/ 577590 w 1118245"/>
              <a:gd name="connsiteY516" fmla="*/ 226299 h 740098"/>
              <a:gd name="connsiteX517" fmla="*/ 578712 w 1118245"/>
              <a:gd name="connsiteY517" fmla="*/ 224526 h 740098"/>
              <a:gd name="connsiteX518" fmla="*/ 579834 w 1118245"/>
              <a:gd name="connsiteY518" fmla="*/ 222765 h 740098"/>
              <a:gd name="connsiteX519" fmla="*/ 580950 w 1118245"/>
              <a:gd name="connsiteY519" fmla="*/ 221017 h 740098"/>
              <a:gd name="connsiteX520" fmla="*/ 582072 w 1118245"/>
              <a:gd name="connsiteY520" fmla="*/ 219280 h 740098"/>
              <a:gd name="connsiteX521" fmla="*/ 583188 w 1118245"/>
              <a:gd name="connsiteY521" fmla="*/ 217556 h 740098"/>
              <a:gd name="connsiteX522" fmla="*/ 584310 w 1118245"/>
              <a:gd name="connsiteY522" fmla="*/ 215844 h 740098"/>
              <a:gd name="connsiteX523" fmla="*/ 585426 w 1118245"/>
              <a:gd name="connsiteY523" fmla="*/ 214144 h 740098"/>
              <a:gd name="connsiteX524" fmla="*/ 586548 w 1118245"/>
              <a:gd name="connsiteY524" fmla="*/ 212456 h 740098"/>
              <a:gd name="connsiteX525" fmla="*/ 587665 w 1118245"/>
              <a:gd name="connsiteY525" fmla="*/ 210781 h 740098"/>
              <a:gd name="connsiteX526" fmla="*/ 588787 w 1118245"/>
              <a:gd name="connsiteY526" fmla="*/ 209117 h 740098"/>
              <a:gd name="connsiteX527" fmla="*/ 589903 w 1118245"/>
              <a:gd name="connsiteY527" fmla="*/ 207466 h 740098"/>
              <a:gd name="connsiteX528" fmla="*/ 591025 w 1118245"/>
              <a:gd name="connsiteY528" fmla="*/ 205827 h 740098"/>
              <a:gd name="connsiteX529" fmla="*/ 592147 w 1118245"/>
              <a:gd name="connsiteY529" fmla="*/ 204199 h 740098"/>
              <a:gd name="connsiteX530" fmla="*/ 593263 w 1118245"/>
              <a:gd name="connsiteY530" fmla="*/ 202583 h 740098"/>
              <a:gd name="connsiteX531" fmla="*/ 594385 w 1118245"/>
              <a:gd name="connsiteY531" fmla="*/ 200979 h 740098"/>
              <a:gd name="connsiteX532" fmla="*/ 595501 w 1118245"/>
              <a:gd name="connsiteY532" fmla="*/ 199387 h 740098"/>
              <a:gd name="connsiteX533" fmla="*/ 596623 w 1118245"/>
              <a:gd name="connsiteY533" fmla="*/ 197807 h 740098"/>
              <a:gd name="connsiteX534" fmla="*/ 597740 w 1118245"/>
              <a:gd name="connsiteY534" fmla="*/ 196238 h 740098"/>
              <a:gd name="connsiteX535" fmla="*/ 598862 w 1118245"/>
              <a:gd name="connsiteY535" fmla="*/ 194682 h 740098"/>
              <a:gd name="connsiteX536" fmla="*/ 599978 w 1118245"/>
              <a:gd name="connsiteY536" fmla="*/ 193136 h 740098"/>
              <a:gd name="connsiteX537" fmla="*/ 601100 w 1118245"/>
              <a:gd name="connsiteY537" fmla="*/ 191603 h 740098"/>
              <a:gd name="connsiteX538" fmla="*/ 602216 w 1118245"/>
              <a:gd name="connsiteY538" fmla="*/ 190080 h 740098"/>
              <a:gd name="connsiteX539" fmla="*/ 603338 w 1118245"/>
              <a:gd name="connsiteY539" fmla="*/ 188569 h 740098"/>
              <a:gd name="connsiteX540" fmla="*/ 604454 w 1118245"/>
              <a:gd name="connsiteY540" fmla="*/ 187070 h 740098"/>
              <a:gd name="connsiteX541" fmla="*/ 605576 w 1118245"/>
              <a:gd name="connsiteY541" fmla="*/ 185582 h 740098"/>
              <a:gd name="connsiteX542" fmla="*/ 606698 w 1118245"/>
              <a:gd name="connsiteY542" fmla="*/ 184105 h 740098"/>
              <a:gd name="connsiteX543" fmla="*/ 607814 w 1118245"/>
              <a:gd name="connsiteY543" fmla="*/ 182639 h 740098"/>
              <a:gd name="connsiteX544" fmla="*/ 608937 w 1118245"/>
              <a:gd name="connsiteY544" fmla="*/ 181185 h 740098"/>
              <a:gd name="connsiteX545" fmla="*/ 610053 w 1118245"/>
              <a:gd name="connsiteY545" fmla="*/ 179741 h 740098"/>
              <a:gd name="connsiteX546" fmla="*/ 611175 w 1118245"/>
              <a:gd name="connsiteY546" fmla="*/ 178309 h 740098"/>
              <a:gd name="connsiteX547" fmla="*/ 612291 w 1118245"/>
              <a:gd name="connsiteY547" fmla="*/ 176888 h 740098"/>
              <a:gd name="connsiteX548" fmla="*/ 613413 w 1118245"/>
              <a:gd name="connsiteY548" fmla="*/ 175477 h 740098"/>
              <a:gd name="connsiteX549" fmla="*/ 614529 w 1118245"/>
              <a:gd name="connsiteY549" fmla="*/ 174078 h 740098"/>
              <a:gd name="connsiteX550" fmla="*/ 615651 w 1118245"/>
              <a:gd name="connsiteY550" fmla="*/ 172689 h 740098"/>
              <a:gd name="connsiteX551" fmla="*/ 616767 w 1118245"/>
              <a:gd name="connsiteY551" fmla="*/ 171311 h 740098"/>
              <a:gd name="connsiteX552" fmla="*/ 617889 w 1118245"/>
              <a:gd name="connsiteY552" fmla="*/ 169944 h 740098"/>
              <a:gd name="connsiteX553" fmla="*/ 619011 w 1118245"/>
              <a:gd name="connsiteY553" fmla="*/ 168587 h 740098"/>
              <a:gd name="connsiteX554" fmla="*/ 620128 w 1118245"/>
              <a:gd name="connsiteY554" fmla="*/ 167241 h 740098"/>
              <a:gd name="connsiteX555" fmla="*/ 621250 w 1118245"/>
              <a:gd name="connsiteY555" fmla="*/ 165906 h 740098"/>
              <a:gd name="connsiteX556" fmla="*/ 622366 w 1118245"/>
              <a:gd name="connsiteY556" fmla="*/ 164580 h 740098"/>
              <a:gd name="connsiteX557" fmla="*/ 623488 w 1118245"/>
              <a:gd name="connsiteY557" fmla="*/ 163266 h 740098"/>
              <a:gd name="connsiteX558" fmla="*/ 624604 w 1118245"/>
              <a:gd name="connsiteY558" fmla="*/ 161961 h 740098"/>
              <a:gd name="connsiteX559" fmla="*/ 625726 w 1118245"/>
              <a:gd name="connsiteY559" fmla="*/ 160667 h 740098"/>
              <a:gd name="connsiteX560" fmla="*/ 626842 w 1118245"/>
              <a:gd name="connsiteY560" fmla="*/ 159383 h 740098"/>
              <a:gd name="connsiteX561" fmla="*/ 627964 w 1118245"/>
              <a:gd name="connsiteY561" fmla="*/ 158110 h 740098"/>
              <a:gd name="connsiteX562" fmla="*/ 629080 w 1118245"/>
              <a:gd name="connsiteY562" fmla="*/ 156846 h 740098"/>
              <a:gd name="connsiteX563" fmla="*/ 630203 w 1118245"/>
              <a:gd name="connsiteY563" fmla="*/ 155592 h 740098"/>
              <a:gd name="connsiteX564" fmla="*/ 631325 w 1118245"/>
              <a:gd name="connsiteY564" fmla="*/ 154348 h 740098"/>
              <a:gd name="connsiteX565" fmla="*/ 632441 w 1118245"/>
              <a:gd name="connsiteY565" fmla="*/ 153114 h 740098"/>
              <a:gd name="connsiteX566" fmla="*/ 633563 w 1118245"/>
              <a:gd name="connsiteY566" fmla="*/ 151890 h 740098"/>
              <a:gd name="connsiteX567" fmla="*/ 634679 w 1118245"/>
              <a:gd name="connsiteY567" fmla="*/ 150676 h 740098"/>
              <a:gd name="connsiteX568" fmla="*/ 635801 w 1118245"/>
              <a:gd name="connsiteY568" fmla="*/ 149471 h 740098"/>
              <a:gd name="connsiteX569" fmla="*/ 636917 w 1118245"/>
              <a:gd name="connsiteY569" fmla="*/ 148276 h 740098"/>
              <a:gd name="connsiteX570" fmla="*/ 638039 w 1118245"/>
              <a:gd name="connsiteY570" fmla="*/ 147090 h 740098"/>
              <a:gd name="connsiteX571" fmla="*/ 639155 w 1118245"/>
              <a:gd name="connsiteY571" fmla="*/ 145914 h 740098"/>
              <a:gd name="connsiteX572" fmla="*/ 640277 w 1118245"/>
              <a:gd name="connsiteY572" fmla="*/ 144748 h 740098"/>
              <a:gd name="connsiteX573" fmla="*/ 641394 w 1118245"/>
              <a:gd name="connsiteY573" fmla="*/ 143590 h 740098"/>
              <a:gd name="connsiteX574" fmla="*/ 642516 w 1118245"/>
              <a:gd name="connsiteY574" fmla="*/ 142443 h 740098"/>
              <a:gd name="connsiteX575" fmla="*/ 643638 w 1118245"/>
              <a:gd name="connsiteY575" fmla="*/ 141304 h 740098"/>
              <a:gd name="connsiteX576" fmla="*/ 644754 w 1118245"/>
              <a:gd name="connsiteY576" fmla="*/ 140174 h 740098"/>
              <a:gd name="connsiteX577" fmla="*/ 645876 w 1118245"/>
              <a:gd name="connsiteY577" fmla="*/ 139054 h 740098"/>
              <a:gd name="connsiteX578" fmla="*/ 646992 w 1118245"/>
              <a:gd name="connsiteY578" fmla="*/ 137942 h 740098"/>
              <a:gd name="connsiteX579" fmla="*/ 648114 w 1118245"/>
              <a:gd name="connsiteY579" fmla="*/ 136840 h 740098"/>
              <a:gd name="connsiteX580" fmla="*/ 649230 w 1118245"/>
              <a:gd name="connsiteY580" fmla="*/ 135746 h 740098"/>
              <a:gd name="connsiteX581" fmla="*/ 650352 w 1118245"/>
              <a:gd name="connsiteY581" fmla="*/ 134662 h 740098"/>
              <a:gd name="connsiteX582" fmla="*/ 651469 w 1118245"/>
              <a:gd name="connsiteY582" fmla="*/ 133586 h 740098"/>
              <a:gd name="connsiteX583" fmla="*/ 652591 w 1118245"/>
              <a:gd name="connsiteY583" fmla="*/ 132518 h 740098"/>
              <a:gd name="connsiteX584" fmla="*/ 653707 w 1118245"/>
              <a:gd name="connsiteY584" fmla="*/ 131460 h 740098"/>
              <a:gd name="connsiteX585" fmla="*/ 654829 w 1118245"/>
              <a:gd name="connsiteY585" fmla="*/ 130410 h 740098"/>
              <a:gd name="connsiteX586" fmla="*/ 655945 w 1118245"/>
              <a:gd name="connsiteY586" fmla="*/ 129368 h 740098"/>
              <a:gd name="connsiteX587" fmla="*/ 657067 w 1118245"/>
              <a:gd name="connsiteY587" fmla="*/ 128335 h 740098"/>
              <a:gd name="connsiteX588" fmla="*/ 658189 w 1118245"/>
              <a:gd name="connsiteY588" fmla="*/ 127310 h 740098"/>
              <a:gd name="connsiteX589" fmla="*/ 659305 w 1118245"/>
              <a:gd name="connsiteY589" fmla="*/ 126294 h 740098"/>
              <a:gd name="connsiteX590" fmla="*/ 660427 w 1118245"/>
              <a:gd name="connsiteY590" fmla="*/ 125286 h 740098"/>
              <a:gd name="connsiteX591" fmla="*/ 661543 w 1118245"/>
              <a:gd name="connsiteY591" fmla="*/ 124286 h 740098"/>
              <a:gd name="connsiteX592" fmla="*/ 662666 w 1118245"/>
              <a:gd name="connsiteY592" fmla="*/ 123294 h 740098"/>
              <a:gd name="connsiteX593" fmla="*/ 663782 w 1118245"/>
              <a:gd name="connsiteY593" fmla="*/ 122311 h 740098"/>
              <a:gd name="connsiteX594" fmla="*/ 664904 w 1118245"/>
              <a:gd name="connsiteY594" fmla="*/ 121335 h 740098"/>
              <a:gd name="connsiteX595" fmla="*/ 666020 w 1118245"/>
              <a:gd name="connsiteY595" fmla="*/ 120368 h 740098"/>
              <a:gd name="connsiteX596" fmla="*/ 667142 w 1118245"/>
              <a:gd name="connsiteY596" fmla="*/ 119407 h 740098"/>
              <a:gd name="connsiteX597" fmla="*/ 668258 w 1118245"/>
              <a:gd name="connsiteY597" fmla="*/ 118456 h 740098"/>
              <a:gd name="connsiteX598" fmla="*/ 669380 w 1118245"/>
              <a:gd name="connsiteY598" fmla="*/ 117512 h 740098"/>
              <a:gd name="connsiteX599" fmla="*/ 670502 w 1118245"/>
              <a:gd name="connsiteY599" fmla="*/ 116575 h 740098"/>
              <a:gd name="connsiteX600" fmla="*/ 671618 w 1118245"/>
              <a:gd name="connsiteY600" fmla="*/ 115646 h 740098"/>
              <a:gd name="connsiteX601" fmla="*/ 672740 w 1118245"/>
              <a:gd name="connsiteY601" fmla="*/ 114725 h 740098"/>
              <a:gd name="connsiteX602" fmla="*/ 673857 w 1118245"/>
              <a:gd name="connsiteY602" fmla="*/ 113811 h 740098"/>
              <a:gd name="connsiteX603" fmla="*/ 674979 w 1118245"/>
              <a:gd name="connsiteY603" fmla="*/ 112905 h 740098"/>
              <a:gd name="connsiteX604" fmla="*/ 676095 w 1118245"/>
              <a:gd name="connsiteY604" fmla="*/ 112006 h 740098"/>
              <a:gd name="connsiteX605" fmla="*/ 677217 w 1118245"/>
              <a:gd name="connsiteY605" fmla="*/ 111115 h 740098"/>
              <a:gd name="connsiteX606" fmla="*/ 678333 w 1118245"/>
              <a:gd name="connsiteY606" fmla="*/ 110230 h 740098"/>
              <a:gd name="connsiteX607" fmla="*/ 679455 w 1118245"/>
              <a:gd name="connsiteY607" fmla="*/ 109353 h 740098"/>
              <a:gd name="connsiteX608" fmla="*/ 680571 w 1118245"/>
              <a:gd name="connsiteY608" fmla="*/ 108483 h 740098"/>
              <a:gd name="connsiteX609" fmla="*/ 681693 w 1118245"/>
              <a:gd name="connsiteY609" fmla="*/ 107621 h 740098"/>
              <a:gd name="connsiteX610" fmla="*/ 682815 w 1118245"/>
              <a:gd name="connsiteY610" fmla="*/ 106765 h 740098"/>
              <a:gd name="connsiteX611" fmla="*/ 683932 w 1118245"/>
              <a:gd name="connsiteY611" fmla="*/ 105917 h 740098"/>
              <a:gd name="connsiteX612" fmla="*/ 685054 w 1118245"/>
              <a:gd name="connsiteY612" fmla="*/ 105075 h 740098"/>
              <a:gd name="connsiteX613" fmla="*/ 686170 w 1118245"/>
              <a:gd name="connsiteY613" fmla="*/ 104240 h 740098"/>
              <a:gd name="connsiteX614" fmla="*/ 687292 w 1118245"/>
              <a:gd name="connsiteY614" fmla="*/ 103412 h 740098"/>
              <a:gd name="connsiteX615" fmla="*/ 688408 w 1118245"/>
              <a:gd name="connsiteY615" fmla="*/ 102591 h 740098"/>
              <a:gd name="connsiteX616" fmla="*/ 689530 w 1118245"/>
              <a:gd name="connsiteY616" fmla="*/ 101776 h 740098"/>
              <a:gd name="connsiteX617" fmla="*/ 690646 w 1118245"/>
              <a:gd name="connsiteY617" fmla="*/ 100968 h 740098"/>
              <a:gd name="connsiteX618" fmla="*/ 691768 w 1118245"/>
              <a:gd name="connsiteY618" fmla="*/ 100167 h 740098"/>
              <a:gd name="connsiteX619" fmla="*/ 692884 w 1118245"/>
              <a:gd name="connsiteY619" fmla="*/ 99372 h 740098"/>
              <a:gd name="connsiteX620" fmla="*/ 694006 w 1118245"/>
              <a:gd name="connsiteY620" fmla="*/ 98584 h 740098"/>
              <a:gd name="connsiteX621" fmla="*/ 695129 w 1118245"/>
              <a:gd name="connsiteY621" fmla="*/ 97802 h 740098"/>
              <a:gd name="connsiteX622" fmla="*/ 696245 w 1118245"/>
              <a:gd name="connsiteY622" fmla="*/ 97026 h 740098"/>
              <a:gd name="connsiteX623" fmla="*/ 697367 w 1118245"/>
              <a:gd name="connsiteY623" fmla="*/ 96258 h 740098"/>
              <a:gd name="connsiteX624" fmla="*/ 698483 w 1118245"/>
              <a:gd name="connsiteY624" fmla="*/ 95495 h 740098"/>
              <a:gd name="connsiteX625" fmla="*/ 699605 w 1118245"/>
              <a:gd name="connsiteY625" fmla="*/ 94738 h 740098"/>
              <a:gd name="connsiteX626" fmla="*/ 700721 w 1118245"/>
              <a:gd name="connsiteY626" fmla="*/ 93987 h 740098"/>
              <a:gd name="connsiteX627" fmla="*/ 701843 w 1118245"/>
              <a:gd name="connsiteY627" fmla="*/ 93243 h 740098"/>
              <a:gd name="connsiteX628" fmla="*/ 702959 w 1118245"/>
              <a:gd name="connsiteY628" fmla="*/ 92505 h 740098"/>
              <a:gd name="connsiteX629" fmla="*/ 704081 w 1118245"/>
              <a:gd name="connsiteY629" fmla="*/ 91773 h 740098"/>
              <a:gd name="connsiteX630" fmla="*/ 705198 w 1118245"/>
              <a:gd name="connsiteY630" fmla="*/ 91046 h 740098"/>
              <a:gd name="connsiteX631" fmla="*/ 706320 w 1118245"/>
              <a:gd name="connsiteY631" fmla="*/ 90326 h 740098"/>
              <a:gd name="connsiteX632" fmla="*/ 707436 w 1118245"/>
              <a:gd name="connsiteY632" fmla="*/ 89611 h 740098"/>
              <a:gd name="connsiteX633" fmla="*/ 708558 w 1118245"/>
              <a:gd name="connsiteY633" fmla="*/ 88903 h 740098"/>
              <a:gd name="connsiteX634" fmla="*/ 709680 w 1118245"/>
              <a:gd name="connsiteY634" fmla="*/ 88200 h 740098"/>
              <a:gd name="connsiteX635" fmla="*/ 710796 w 1118245"/>
              <a:gd name="connsiteY635" fmla="*/ 87503 h 740098"/>
              <a:gd name="connsiteX636" fmla="*/ 711918 w 1118245"/>
              <a:gd name="connsiteY636" fmla="*/ 86811 h 740098"/>
              <a:gd name="connsiteX637" fmla="*/ 713034 w 1118245"/>
              <a:gd name="connsiteY637" fmla="*/ 86125 h 740098"/>
              <a:gd name="connsiteX638" fmla="*/ 714156 w 1118245"/>
              <a:gd name="connsiteY638" fmla="*/ 85444 h 740098"/>
              <a:gd name="connsiteX639" fmla="*/ 715272 w 1118245"/>
              <a:gd name="connsiteY639" fmla="*/ 84769 h 740098"/>
              <a:gd name="connsiteX640" fmla="*/ 716395 w 1118245"/>
              <a:gd name="connsiteY640" fmla="*/ 84100 h 740098"/>
              <a:gd name="connsiteX641" fmla="*/ 717511 w 1118245"/>
              <a:gd name="connsiteY641" fmla="*/ 83436 h 740098"/>
              <a:gd name="connsiteX642" fmla="*/ 718633 w 1118245"/>
              <a:gd name="connsiteY642" fmla="*/ 82777 h 740098"/>
              <a:gd name="connsiteX643" fmla="*/ 719749 w 1118245"/>
              <a:gd name="connsiteY643" fmla="*/ 82124 h 740098"/>
              <a:gd name="connsiteX644" fmla="*/ 720871 w 1118245"/>
              <a:gd name="connsiteY644" fmla="*/ 81476 h 740098"/>
              <a:gd name="connsiteX645" fmla="*/ 721993 w 1118245"/>
              <a:gd name="connsiteY645" fmla="*/ 80833 h 740098"/>
              <a:gd name="connsiteX646" fmla="*/ 723109 w 1118245"/>
              <a:gd name="connsiteY646" fmla="*/ 80196 h 740098"/>
              <a:gd name="connsiteX647" fmla="*/ 724231 w 1118245"/>
              <a:gd name="connsiteY647" fmla="*/ 79564 h 740098"/>
              <a:gd name="connsiteX648" fmla="*/ 725347 w 1118245"/>
              <a:gd name="connsiteY648" fmla="*/ 78936 h 740098"/>
              <a:gd name="connsiteX649" fmla="*/ 726469 w 1118245"/>
              <a:gd name="connsiteY649" fmla="*/ 78314 h 740098"/>
              <a:gd name="connsiteX650" fmla="*/ 727586 w 1118245"/>
              <a:gd name="connsiteY650" fmla="*/ 77696 h 740098"/>
              <a:gd name="connsiteX651" fmla="*/ 728708 w 1118245"/>
              <a:gd name="connsiteY651" fmla="*/ 77084 h 740098"/>
              <a:gd name="connsiteX652" fmla="*/ 729824 w 1118245"/>
              <a:gd name="connsiteY652" fmla="*/ 76477 h 740098"/>
              <a:gd name="connsiteX653" fmla="*/ 730946 w 1118245"/>
              <a:gd name="connsiteY653" fmla="*/ 75874 h 740098"/>
              <a:gd name="connsiteX654" fmla="*/ 732062 w 1118245"/>
              <a:gd name="connsiteY654" fmla="*/ 75277 h 740098"/>
              <a:gd name="connsiteX655" fmla="*/ 733184 w 1118245"/>
              <a:gd name="connsiteY655" fmla="*/ 74684 h 740098"/>
              <a:gd name="connsiteX656" fmla="*/ 734306 w 1118245"/>
              <a:gd name="connsiteY656" fmla="*/ 74096 h 740098"/>
              <a:gd name="connsiteX657" fmla="*/ 735422 w 1118245"/>
              <a:gd name="connsiteY657" fmla="*/ 73512 h 740098"/>
              <a:gd name="connsiteX658" fmla="*/ 736544 w 1118245"/>
              <a:gd name="connsiteY658" fmla="*/ 72933 h 740098"/>
              <a:gd name="connsiteX659" fmla="*/ 737661 w 1118245"/>
              <a:gd name="connsiteY659" fmla="*/ 72359 h 740098"/>
              <a:gd name="connsiteX660" fmla="*/ 738783 w 1118245"/>
              <a:gd name="connsiteY660" fmla="*/ 71790 h 740098"/>
              <a:gd name="connsiteX661" fmla="*/ 739899 w 1118245"/>
              <a:gd name="connsiteY661" fmla="*/ 71225 h 740098"/>
              <a:gd name="connsiteX662" fmla="*/ 741021 w 1118245"/>
              <a:gd name="connsiteY662" fmla="*/ 70665 h 740098"/>
              <a:gd name="connsiteX663" fmla="*/ 742137 w 1118245"/>
              <a:gd name="connsiteY663" fmla="*/ 70109 h 740098"/>
              <a:gd name="connsiteX664" fmla="*/ 743259 w 1118245"/>
              <a:gd name="connsiteY664" fmla="*/ 69557 h 740098"/>
              <a:gd name="connsiteX665" fmla="*/ 744375 w 1118245"/>
              <a:gd name="connsiteY665" fmla="*/ 69010 h 740098"/>
              <a:gd name="connsiteX666" fmla="*/ 745497 w 1118245"/>
              <a:gd name="connsiteY666" fmla="*/ 68467 h 740098"/>
              <a:gd name="connsiteX667" fmla="*/ 746619 w 1118245"/>
              <a:gd name="connsiteY667" fmla="*/ 67928 h 740098"/>
              <a:gd name="connsiteX668" fmla="*/ 747735 w 1118245"/>
              <a:gd name="connsiteY668" fmla="*/ 67395 h 740098"/>
              <a:gd name="connsiteX669" fmla="*/ 748858 w 1118245"/>
              <a:gd name="connsiteY669" fmla="*/ 66864 h 740098"/>
              <a:gd name="connsiteX670" fmla="*/ 749974 w 1118245"/>
              <a:gd name="connsiteY670" fmla="*/ 66339 h 740098"/>
              <a:gd name="connsiteX671" fmla="*/ 751096 w 1118245"/>
              <a:gd name="connsiteY671" fmla="*/ 65817 h 740098"/>
              <a:gd name="connsiteX672" fmla="*/ 752212 w 1118245"/>
              <a:gd name="connsiteY672" fmla="*/ 65299 h 740098"/>
              <a:gd name="connsiteX673" fmla="*/ 753334 w 1118245"/>
              <a:gd name="connsiteY673" fmla="*/ 64786 h 740098"/>
              <a:gd name="connsiteX674" fmla="*/ 754450 w 1118245"/>
              <a:gd name="connsiteY674" fmla="*/ 64276 h 740098"/>
              <a:gd name="connsiteX675" fmla="*/ 755572 w 1118245"/>
              <a:gd name="connsiteY675" fmla="*/ 63772 h 740098"/>
              <a:gd name="connsiteX676" fmla="*/ 756688 w 1118245"/>
              <a:gd name="connsiteY676" fmla="*/ 63270 h 740098"/>
              <a:gd name="connsiteX677" fmla="*/ 757810 w 1118245"/>
              <a:gd name="connsiteY677" fmla="*/ 62773 h 740098"/>
              <a:gd name="connsiteX678" fmla="*/ 758927 w 1118245"/>
              <a:gd name="connsiteY678" fmla="*/ 62279 h 740098"/>
              <a:gd name="connsiteX679" fmla="*/ 760049 w 1118245"/>
              <a:gd name="connsiteY679" fmla="*/ 61790 h 740098"/>
              <a:gd name="connsiteX680" fmla="*/ 761171 w 1118245"/>
              <a:gd name="connsiteY680" fmla="*/ 61304 h 740098"/>
              <a:gd name="connsiteX681" fmla="*/ 762287 w 1118245"/>
              <a:gd name="connsiteY681" fmla="*/ 60822 h 740098"/>
              <a:gd name="connsiteX682" fmla="*/ 763409 w 1118245"/>
              <a:gd name="connsiteY682" fmla="*/ 60343 h 740098"/>
              <a:gd name="connsiteX683" fmla="*/ 764525 w 1118245"/>
              <a:gd name="connsiteY683" fmla="*/ 59869 h 740098"/>
              <a:gd name="connsiteX684" fmla="*/ 765647 w 1118245"/>
              <a:gd name="connsiteY684" fmla="*/ 59398 h 740098"/>
              <a:gd name="connsiteX685" fmla="*/ 766763 w 1118245"/>
              <a:gd name="connsiteY685" fmla="*/ 58931 h 740098"/>
              <a:gd name="connsiteX686" fmla="*/ 767885 w 1118245"/>
              <a:gd name="connsiteY686" fmla="*/ 58468 h 740098"/>
              <a:gd name="connsiteX687" fmla="*/ 769001 w 1118245"/>
              <a:gd name="connsiteY687" fmla="*/ 58008 h 740098"/>
              <a:gd name="connsiteX688" fmla="*/ 770124 w 1118245"/>
              <a:gd name="connsiteY688" fmla="*/ 57552 h 740098"/>
              <a:gd name="connsiteX689" fmla="*/ 771240 w 1118245"/>
              <a:gd name="connsiteY689" fmla="*/ 57099 h 740098"/>
              <a:gd name="connsiteX690" fmla="*/ 772362 w 1118245"/>
              <a:gd name="connsiteY690" fmla="*/ 56650 h 740098"/>
              <a:gd name="connsiteX691" fmla="*/ 773484 w 1118245"/>
              <a:gd name="connsiteY691" fmla="*/ 56204 h 740098"/>
              <a:gd name="connsiteX692" fmla="*/ 774600 w 1118245"/>
              <a:gd name="connsiteY692" fmla="*/ 55762 h 740098"/>
              <a:gd name="connsiteX693" fmla="*/ 775722 w 1118245"/>
              <a:gd name="connsiteY693" fmla="*/ 55324 h 740098"/>
              <a:gd name="connsiteX694" fmla="*/ 776838 w 1118245"/>
              <a:gd name="connsiteY694" fmla="*/ 54888 h 740098"/>
              <a:gd name="connsiteX695" fmla="*/ 777960 w 1118245"/>
              <a:gd name="connsiteY695" fmla="*/ 54456 h 740098"/>
              <a:gd name="connsiteX696" fmla="*/ 779076 w 1118245"/>
              <a:gd name="connsiteY696" fmla="*/ 54027 h 740098"/>
              <a:gd name="connsiteX697" fmla="*/ 780198 w 1118245"/>
              <a:gd name="connsiteY697" fmla="*/ 53602 h 740098"/>
              <a:gd name="connsiteX698" fmla="*/ 781315 w 1118245"/>
              <a:gd name="connsiteY698" fmla="*/ 53180 h 740098"/>
              <a:gd name="connsiteX699" fmla="*/ 782437 w 1118245"/>
              <a:gd name="connsiteY699" fmla="*/ 52761 h 740098"/>
              <a:gd name="connsiteX700" fmla="*/ 783553 w 1118245"/>
              <a:gd name="connsiteY700" fmla="*/ 52345 h 740098"/>
              <a:gd name="connsiteX701" fmla="*/ 784675 w 1118245"/>
              <a:gd name="connsiteY701" fmla="*/ 51933 h 740098"/>
              <a:gd name="connsiteX702" fmla="*/ 785797 w 1118245"/>
              <a:gd name="connsiteY702" fmla="*/ 51523 h 740098"/>
              <a:gd name="connsiteX703" fmla="*/ 786913 w 1118245"/>
              <a:gd name="connsiteY703" fmla="*/ 51117 h 740098"/>
              <a:gd name="connsiteX704" fmla="*/ 788035 w 1118245"/>
              <a:gd name="connsiteY704" fmla="*/ 50714 h 740098"/>
              <a:gd name="connsiteX705" fmla="*/ 789151 w 1118245"/>
              <a:gd name="connsiteY705" fmla="*/ 50314 h 740098"/>
              <a:gd name="connsiteX706" fmla="*/ 790273 w 1118245"/>
              <a:gd name="connsiteY706" fmla="*/ 49917 h 740098"/>
              <a:gd name="connsiteX707" fmla="*/ 791390 w 1118245"/>
              <a:gd name="connsiteY707" fmla="*/ 49523 h 740098"/>
              <a:gd name="connsiteX708" fmla="*/ 792512 w 1118245"/>
              <a:gd name="connsiteY708" fmla="*/ 49132 h 740098"/>
              <a:gd name="connsiteX709" fmla="*/ 793628 w 1118245"/>
              <a:gd name="connsiteY709" fmla="*/ 48744 h 740098"/>
              <a:gd name="connsiteX710" fmla="*/ 794750 w 1118245"/>
              <a:gd name="connsiteY710" fmla="*/ 48359 h 740098"/>
              <a:gd name="connsiteX711" fmla="*/ 795866 w 1118245"/>
              <a:gd name="connsiteY711" fmla="*/ 47977 h 740098"/>
              <a:gd name="connsiteX712" fmla="*/ 796988 w 1118245"/>
              <a:gd name="connsiteY712" fmla="*/ 47598 h 740098"/>
              <a:gd name="connsiteX713" fmla="*/ 798110 w 1118245"/>
              <a:gd name="connsiteY713" fmla="*/ 47222 h 740098"/>
              <a:gd name="connsiteX714" fmla="*/ 799226 w 1118245"/>
              <a:gd name="connsiteY714" fmla="*/ 46848 h 740098"/>
              <a:gd name="connsiteX715" fmla="*/ 800348 w 1118245"/>
              <a:gd name="connsiteY715" fmla="*/ 46477 h 740098"/>
              <a:gd name="connsiteX716" fmla="*/ 801464 w 1118245"/>
              <a:gd name="connsiteY716" fmla="*/ 46109 h 740098"/>
              <a:gd name="connsiteX717" fmla="*/ 802586 w 1118245"/>
              <a:gd name="connsiteY717" fmla="*/ 45744 h 740098"/>
              <a:gd name="connsiteX718" fmla="*/ 803703 w 1118245"/>
              <a:gd name="connsiteY718" fmla="*/ 45382 h 740098"/>
              <a:gd name="connsiteX719" fmla="*/ 804825 w 1118245"/>
              <a:gd name="connsiteY719" fmla="*/ 45023 h 740098"/>
              <a:gd name="connsiteX720" fmla="*/ 805941 w 1118245"/>
              <a:gd name="connsiteY720" fmla="*/ 44665 h 740098"/>
              <a:gd name="connsiteX721" fmla="*/ 807063 w 1118245"/>
              <a:gd name="connsiteY721" fmla="*/ 44311 h 740098"/>
              <a:gd name="connsiteX722" fmla="*/ 808179 w 1118245"/>
              <a:gd name="connsiteY722" fmla="*/ 43959 h 740098"/>
              <a:gd name="connsiteX723" fmla="*/ 809301 w 1118245"/>
              <a:gd name="connsiteY723" fmla="*/ 43610 h 740098"/>
              <a:gd name="connsiteX724" fmla="*/ 810417 w 1118245"/>
              <a:gd name="connsiteY724" fmla="*/ 43264 h 740098"/>
              <a:gd name="connsiteX725" fmla="*/ 811539 w 1118245"/>
              <a:gd name="connsiteY725" fmla="*/ 42920 h 740098"/>
              <a:gd name="connsiteX726" fmla="*/ 812661 w 1118245"/>
              <a:gd name="connsiteY726" fmla="*/ 42579 h 740098"/>
              <a:gd name="connsiteX727" fmla="*/ 813778 w 1118245"/>
              <a:gd name="connsiteY727" fmla="*/ 42240 h 740098"/>
              <a:gd name="connsiteX728" fmla="*/ 814900 w 1118245"/>
              <a:gd name="connsiteY728" fmla="*/ 41904 h 740098"/>
              <a:gd name="connsiteX729" fmla="*/ 816016 w 1118245"/>
              <a:gd name="connsiteY729" fmla="*/ 41570 h 740098"/>
              <a:gd name="connsiteX730" fmla="*/ 817138 w 1118245"/>
              <a:gd name="connsiteY730" fmla="*/ 41239 h 740098"/>
              <a:gd name="connsiteX731" fmla="*/ 818254 w 1118245"/>
              <a:gd name="connsiteY731" fmla="*/ 40910 h 740098"/>
              <a:gd name="connsiteX732" fmla="*/ 819376 w 1118245"/>
              <a:gd name="connsiteY732" fmla="*/ 40584 h 740098"/>
              <a:gd name="connsiteX733" fmla="*/ 820492 w 1118245"/>
              <a:gd name="connsiteY733" fmla="*/ 40260 h 740098"/>
              <a:gd name="connsiteX734" fmla="*/ 821614 w 1118245"/>
              <a:gd name="connsiteY734" fmla="*/ 39938 h 740098"/>
              <a:gd name="connsiteX735" fmla="*/ 822730 w 1118245"/>
              <a:gd name="connsiteY735" fmla="*/ 39619 h 740098"/>
              <a:gd name="connsiteX736" fmla="*/ 823852 w 1118245"/>
              <a:gd name="connsiteY736" fmla="*/ 39302 h 740098"/>
              <a:gd name="connsiteX737" fmla="*/ 824975 w 1118245"/>
              <a:gd name="connsiteY737" fmla="*/ 38987 h 740098"/>
              <a:gd name="connsiteX738" fmla="*/ 826091 w 1118245"/>
              <a:gd name="connsiteY738" fmla="*/ 38675 h 740098"/>
              <a:gd name="connsiteX739" fmla="*/ 827213 w 1118245"/>
              <a:gd name="connsiteY739" fmla="*/ 38365 h 740098"/>
              <a:gd name="connsiteX740" fmla="*/ 828329 w 1118245"/>
              <a:gd name="connsiteY740" fmla="*/ 38057 h 740098"/>
              <a:gd name="connsiteX741" fmla="*/ 829451 w 1118245"/>
              <a:gd name="connsiteY741" fmla="*/ 37752 h 740098"/>
              <a:gd name="connsiteX742" fmla="*/ 830567 w 1118245"/>
              <a:gd name="connsiteY742" fmla="*/ 37449 h 740098"/>
              <a:gd name="connsiteX743" fmla="*/ 831689 w 1118245"/>
              <a:gd name="connsiteY743" fmla="*/ 37147 h 740098"/>
              <a:gd name="connsiteX744" fmla="*/ 832805 w 1118245"/>
              <a:gd name="connsiteY744" fmla="*/ 36849 h 740098"/>
              <a:gd name="connsiteX745" fmla="*/ 833927 w 1118245"/>
              <a:gd name="connsiteY745" fmla="*/ 36552 h 740098"/>
              <a:gd name="connsiteX746" fmla="*/ 835044 w 1118245"/>
              <a:gd name="connsiteY746" fmla="*/ 36257 h 740098"/>
              <a:gd name="connsiteX747" fmla="*/ 836166 w 1118245"/>
              <a:gd name="connsiteY747" fmla="*/ 35965 h 740098"/>
              <a:gd name="connsiteX748" fmla="*/ 837288 w 1118245"/>
              <a:gd name="connsiteY748" fmla="*/ 35675 h 740098"/>
              <a:gd name="connsiteX749" fmla="*/ 838404 w 1118245"/>
              <a:gd name="connsiteY749" fmla="*/ 35386 h 740098"/>
              <a:gd name="connsiteX750" fmla="*/ 839526 w 1118245"/>
              <a:gd name="connsiteY750" fmla="*/ 35101 h 740098"/>
              <a:gd name="connsiteX751" fmla="*/ 840642 w 1118245"/>
              <a:gd name="connsiteY751" fmla="*/ 34816 h 740098"/>
              <a:gd name="connsiteX752" fmla="*/ 841764 w 1118245"/>
              <a:gd name="connsiteY752" fmla="*/ 34534 h 740098"/>
              <a:gd name="connsiteX753" fmla="*/ 842880 w 1118245"/>
              <a:gd name="connsiteY753" fmla="*/ 34254 h 740098"/>
              <a:gd name="connsiteX754" fmla="*/ 844002 w 1118245"/>
              <a:gd name="connsiteY754" fmla="*/ 33976 h 740098"/>
              <a:gd name="connsiteX755" fmla="*/ 845119 w 1118245"/>
              <a:gd name="connsiteY755" fmla="*/ 33700 h 740098"/>
              <a:gd name="connsiteX756" fmla="*/ 846241 w 1118245"/>
              <a:gd name="connsiteY756" fmla="*/ 33426 h 740098"/>
              <a:gd name="connsiteX757" fmla="*/ 847357 w 1118245"/>
              <a:gd name="connsiteY757" fmla="*/ 33154 h 740098"/>
              <a:gd name="connsiteX758" fmla="*/ 848479 w 1118245"/>
              <a:gd name="connsiteY758" fmla="*/ 32884 h 740098"/>
              <a:gd name="connsiteX759" fmla="*/ 849601 w 1118245"/>
              <a:gd name="connsiteY759" fmla="*/ 32615 h 740098"/>
              <a:gd name="connsiteX760" fmla="*/ 850717 w 1118245"/>
              <a:gd name="connsiteY760" fmla="*/ 32349 h 740098"/>
              <a:gd name="connsiteX761" fmla="*/ 851839 w 1118245"/>
              <a:gd name="connsiteY761" fmla="*/ 32085 h 740098"/>
              <a:gd name="connsiteX762" fmla="*/ 852955 w 1118245"/>
              <a:gd name="connsiteY762" fmla="*/ 31822 h 740098"/>
              <a:gd name="connsiteX763" fmla="*/ 854077 w 1118245"/>
              <a:gd name="connsiteY763" fmla="*/ 31561 h 740098"/>
              <a:gd name="connsiteX764" fmla="*/ 855193 w 1118245"/>
              <a:gd name="connsiteY764" fmla="*/ 31303 h 740098"/>
              <a:gd name="connsiteX765" fmla="*/ 856316 w 1118245"/>
              <a:gd name="connsiteY765" fmla="*/ 31046 h 740098"/>
              <a:gd name="connsiteX766" fmla="*/ 857432 w 1118245"/>
              <a:gd name="connsiteY766" fmla="*/ 30791 h 740098"/>
              <a:gd name="connsiteX767" fmla="*/ 858554 w 1118245"/>
              <a:gd name="connsiteY767" fmla="*/ 30537 h 740098"/>
              <a:gd name="connsiteX768" fmla="*/ 859670 w 1118245"/>
              <a:gd name="connsiteY768" fmla="*/ 30285 h 740098"/>
              <a:gd name="connsiteX769" fmla="*/ 860792 w 1118245"/>
              <a:gd name="connsiteY769" fmla="*/ 30035 h 740098"/>
              <a:gd name="connsiteX770" fmla="*/ 861908 w 1118245"/>
              <a:gd name="connsiteY770" fmla="*/ 29787 h 740098"/>
              <a:gd name="connsiteX771" fmla="*/ 863030 w 1118245"/>
              <a:gd name="connsiteY771" fmla="*/ 29541 h 740098"/>
              <a:gd name="connsiteX772" fmla="*/ 864152 w 1118245"/>
              <a:gd name="connsiteY772" fmla="*/ 29296 h 740098"/>
              <a:gd name="connsiteX773" fmla="*/ 865268 w 1118245"/>
              <a:gd name="connsiteY773" fmla="*/ 29053 h 740098"/>
              <a:gd name="connsiteX774" fmla="*/ 866390 w 1118245"/>
              <a:gd name="connsiteY774" fmla="*/ 28812 h 740098"/>
              <a:gd name="connsiteX775" fmla="*/ 867507 w 1118245"/>
              <a:gd name="connsiteY775" fmla="*/ 28573 h 740098"/>
              <a:gd name="connsiteX776" fmla="*/ 868629 w 1118245"/>
              <a:gd name="connsiteY776" fmla="*/ 28335 h 740098"/>
              <a:gd name="connsiteX777" fmla="*/ 869745 w 1118245"/>
              <a:gd name="connsiteY777" fmla="*/ 28098 h 740098"/>
              <a:gd name="connsiteX778" fmla="*/ 870867 w 1118245"/>
              <a:gd name="connsiteY778" fmla="*/ 27863 h 740098"/>
              <a:gd name="connsiteX779" fmla="*/ 871983 w 1118245"/>
              <a:gd name="connsiteY779" fmla="*/ 27631 h 740098"/>
              <a:gd name="connsiteX780" fmla="*/ 873105 w 1118245"/>
              <a:gd name="connsiteY780" fmla="*/ 27399 h 740098"/>
              <a:gd name="connsiteX781" fmla="*/ 874221 w 1118245"/>
              <a:gd name="connsiteY781" fmla="*/ 27169 h 740098"/>
              <a:gd name="connsiteX782" fmla="*/ 875343 w 1118245"/>
              <a:gd name="connsiteY782" fmla="*/ 26941 h 740098"/>
              <a:gd name="connsiteX783" fmla="*/ 876465 w 1118245"/>
              <a:gd name="connsiteY783" fmla="*/ 26714 h 740098"/>
              <a:gd name="connsiteX784" fmla="*/ 877582 w 1118245"/>
              <a:gd name="connsiteY784" fmla="*/ 26489 h 740098"/>
              <a:gd name="connsiteX785" fmla="*/ 878704 w 1118245"/>
              <a:gd name="connsiteY785" fmla="*/ 26265 h 740098"/>
              <a:gd name="connsiteX786" fmla="*/ 879820 w 1118245"/>
              <a:gd name="connsiteY786" fmla="*/ 26043 h 740098"/>
              <a:gd name="connsiteX787" fmla="*/ 880942 w 1118245"/>
              <a:gd name="connsiteY787" fmla="*/ 25823 h 740098"/>
              <a:gd name="connsiteX788" fmla="*/ 882058 w 1118245"/>
              <a:gd name="connsiteY788" fmla="*/ 25604 h 740098"/>
              <a:gd name="connsiteX789" fmla="*/ 883180 w 1118245"/>
              <a:gd name="connsiteY789" fmla="*/ 25386 h 740098"/>
              <a:gd name="connsiteX790" fmla="*/ 884296 w 1118245"/>
              <a:gd name="connsiteY790" fmla="*/ 25170 h 740098"/>
              <a:gd name="connsiteX791" fmla="*/ 885418 w 1118245"/>
              <a:gd name="connsiteY791" fmla="*/ 24955 h 740098"/>
              <a:gd name="connsiteX792" fmla="*/ 886534 w 1118245"/>
              <a:gd name="connsiteY792" fmla="*/ 24742 h 740098"/>
              <a:gd name="connsiteX793" fmla="*/ 887656 w 1118245"/>
              <a:gd name="connsiteY793" fmla="*/ 24531 h 740098"/>
              <a:gd name="connsiteX794" fmla="*/ 888779 w 1118245"/>
              <a:gd name="connsiteY794" fmla="*/ 24320 h 740098"/>
              <a:gd name="connsiteX795" fmla="*/ 889895 w 1118245"/>
              <a:gd name="connsiteY795" fmla="*/ 24111 h 740098"/>
              <a:gd name="connsiteX796" fmla="*/ 891017 w 1118245"/>
              <a:gd name="connsiteY796" fmla="*/ 23904 h 740098"/>
              <a:gd name="connsiteX797" fmla="*/ 892133 w 1118245"/>
              <a:gd name="connsiteY797" fmla="*/ 23698 h 740098"/>
              <a:gd name="connsiteX798" fmla="*/ 893255 w 1118245"/>
              <a:gd name="connsiteY798" fmla="*/ 23493 h 740098"/>
              <a:gd name="connsiteX799" fmla="*/ 894371 w 1118245"/>
              <a:gd name="connsiteY799" fmla="*/ 23290 h 740098"/>
              <a:gd name="connsiteX800" fmla="*/ 895493 w 1118245"/>
              <a:gd name="connsiteY800" fmla="*/ 23088 h 740098"/>
              <a:gd name="connsiteX801" fmla="*/ 896609 w 1118245"/>
              <a:gd name="connsiteY801" fmla="*/ 22887 h 740098"/>
              <a:gd name="connsiteX802" fmla="*/ 897731 w 1118245"/>
              <a:gd name="connsiteY802" fmla="*/ 22688 h 740098"/>
              <a:gd name="connsiteX803" fmla="*/ 898847 w 1118245"/>
              <a:gd name="connsiteY803" fmla="*/ 22490 h 740098"/>
              <a:gd name="connsiteX804" fmla="*/ 899970 w 1118245"/>
              <a:gd name="connsiteY804" fmla="*/ 22294 h 740098"/>
              <a:gd name="connsiteX805" fmla="*/ 901092 w 1118245"/>
              <a:gd name="connsiteY805" fmla="*/ 22098 h 740098"/>
              <a:gd name="connsiteX806" fmla="*/ 902208 w 1118245"/>
              <a:gd name="connsiteY806" fmla="*/ 21905 h 740098"/>
              <a:gd name="connsiteX807" fmla="*/ 903330 w 1118245"/>
              <a:gd name="connsiteY807" fmla="*/ 21712 h 740098"/>
              <a:gd name="connsiteX808" fmla="*/ 904446 w 1118245"/>
              <a:gd name="connsiteY808" fmla="*/ 21520 h 740098"/>
              <a:gd name="connsiteX809" fmla="*/ 905568 w 1118245"/>
              <a:gd name="connsiteY809" fmla="*/ 21330 h 740098"/>
              <a:gd name="connsiteX810" fmla="*/ 906684 w 1118245"/>
              <a:gd name="connsiteY810" fmla="*/ 21141 h 740098"/>
              <a:gd name="connsiteX811" fmla="*/ 907806 w 1118245"/>
              <a:gd name="connsiteY811" fmla="*/ 20954 h 740098"/>
              <a:gd name="connsiteX812" fmla="*/ 908922 w 1118245"/>
              <a:gd name="connsiteY812" fmla="*/ 20767 h 740098"/>
              <a:gd name="connsiteX813" fmla="*/ 910045 w 1118245"/>
              <a:gd name="connsiteY813" fmla="*/ 20582 h 740098"/>
              <a:gd name="connsiteX814" fmla="*/ 911161 w 1118245"/>
              <a:gd name="connsiteY814" fmla="*/ 20398 h 740098"/>
              <a:gd name="connsiteX815" fmla="*/ 912283 w 1118245"/>
              <a:gd name="connsiteY815" fmla="*/ 20215 h 740098"/>
              <a:gd name="connsiteX816" fmla="*/ 913405 w 1118245"/>
              <a:gd name="connsiteY816" fmla="*/ 20034 h 740098"/>
              <a:gd name="connsiteX817" fmla="*/ 914521 w 1118245"/>
              <a:gd name="connsiteY817" fmla="*/ 19853 h 740098"/>
              <a:gd name="connsiteX818" fmla="*/ 915643 w 1118245"/>
              <a:gd name="connsiteY818" fmla="*/ 19674 h 740098"/>
              <a:gd name="connsiteX819" fmla="*/ 916759 w 1118245"/>
              <a:gd name="connsiteY819" fmla="*/ 19496 h 740098"/>
              <a:gd name="connsiteX820" fmla="*/ 917881 w 1118245"/>
              <a:gd name="connsiteY820" fmla="*/ 19319 h 740098"/>
              <a:gd name="connsiteX821" fmla="*/ 918997 w 1118245"/>
              <a:gd name="connsiteY821" fmla="*/ 19143 h 740098"/>
              <a:gd name="connsiteX822" fmla="*/ 920119 w 1118245"/>
              <a:gd name="connsiteY822" fmla="*/ 18969 h 740098"/>
              <a:gd name="connsiteX823" fmla="*/ 921236 w 1118245"/>
              <a:gd name="connsiteY823" fmla="*/ 18795 h 740098"/>
              <a:gd name="connsiteX824" fmla="*/ 922358 w 1118245"/>
              <a:gd name="connsiteY824" fmla="*/ 18623 h 740098"/>
              <a:gd name="connsiteX825" fmla="*/ 923474 w 1118245"/>
              <a:gd name="connsiteY825" fmla="*/ 18452 h 740098"/>
              <a:gd name="connsiteX826" fmla="*/ 924596 w 1118245"/>
              <a:gd name="connsiteY826" fmla="*/ 18281 h 740098"/>
              <a:gd name="connsiteX827" fmla="*/ 925712 w 1118245"/>
              <a:gd name="connsiteY827" fmla="*/ 18113 h 740098"/>
              <a:gd name="connsiteX828" fmla="*/ 926834 w 1118245"/>
              <a:gd name="connsiteY828" fmla="*/ 17944 h 740098"/>
              <a:gd name="connsiteX829" fmla="*/ 927956 w 1118245"/>
              <a:gd name="connsiteY829" fmla="*/ 17778 h 740098"/>
              <a:gd name="connsiteX830" fmla="*/ 929072 w 1118245"/>
              <a:gd name="connsiteY830" fmla="*/ 17612 h 740098"/>
              <a:gd name="connsiteX831" fmla="*/ 930194 w 1118245"/>
              <a:gd name="connsiteY831" fmla="*/ 17447 h 740098"/>
              <a:gd name="connsiteX832" fmla="*/ 931311 w 1118245"/>
              <a:gd name="connsiteY832" fmla="*/ 17283 h 740098"/>
              <a:gd name="connsiteX833" fmla="*/ 932433 w 1118245"/>
              <a:gd name="connsiteY833" fmla="*/ 17121 h 740098"/>
              <a:gd name="connsiteX834" fmla="*/ 933549 w 1118245"/>
              <a:gd name="connsiteY834" fmla="*/ 16959 h 740098"/>
              <a:gd name="connsiteX835" fmla="*/ 934671 w 1118245"/>
              <a:gd name="connsiteY835" fmla="*/ 16799 h 740098"/>
              <a:gd name="connsiteX836" fmla="*/ 935787 w 1118245"/>
              <a:gd name="connsiteY836" fmla="*/ 16639 h 740098"/>
              <a:gd name="connsiteX837" fmla="*/ 936909 w 1118245"/>
              <a:gd name="connsiteY837" fmla="*/ 16480 h 740098"/>
              <a:gd name="connsiteX838" fmla="*/ 938025 w 1118245"/>
              <a:gd name="connsiteY838" fmla="*/ 16323 h 740098"/>
              <a:gd name="connsiteX839" fmla="*/ 939147 w 1118245"/>
              <a:gd name="connsiteY839" fmla="*/ 16166 h 740098"/>
              <a:gd name="connsiteX840" fmla="*/ 940269 w 1118245"/>
              <a:gd name="connsiteY840" fmla="*/ 16011 h 740098"/>
              <a:gd name="connsiteX841" fmla="*/ 941385 w 1118245"/>
              <a:gd name="connsiteY841" fmla="*/ 15856 h 740098"/>
              <a:gd name="connsiteX842" fmla="*/ 942508 w 1118245"/>
              <a:gd name="connsiteY842" fmla="*/ 15702 h 740098"/>
              <a:gd name="connsiteX843" fmla="*/ 943624 w 1118245"/>
              <a:gd name="connsiteY843" fmla="*/ 15550 h 740098"/>
              <a:gd name="connsiteX844" fmla="*/ 944746 w 1118245"/>
              <a:gd name="connsiteY844" fmla="*/ 15398 h 740098"/>
              <a:gd name="connsiteX845" fmla="*/ 945862 w 1118245"/>
              <a:gd name="connsiteY845" fmla="*/ 15248 h 740098"/>
              <a:gd name="connsiteX846" fmla="*/ 946984 w 1118245"/>
              <a:gd name="connsiteY846" fmla="*/ 15098 h 740098"/>
              <a:gd name="connsiteX847" fmla="*/ 948100 w 1118245"/>
              <a:gd name="connsiteY847" fmla="*/ 14949 h 740098"/>
              <a:gd name="connsiteX848" fmla="*/ 949222 w 1118245"/>
              <a:gd name="connsiteY848" fmla="*/ 14801 h 740098"/>
              <a:gd name="connsiteX849" fmla="*/ 950338 w 1118245"/>
              <a:gd name="connsiteY849" fmla="*/ 14654 h 740098"/>
              <a:gd name="connsiteX850" fmla="*/ 951460 w 1118245"/>
              <a:gd name="connsiteY850" fmla="*/ 14508 h 740098"/>
              <a:gd name="connsiteX851" fmla="*/ 952582 w 1118245"/>
              <a:gd name="connsiteY851" fmla="*/ 14362 h 740098"/>
              <a:gd name="connsiteX852" fmla="*/ 953699 w 1118245"/>
              <a:gd name="connsiteY852" fmla="*/ 14218 h 740098"/>
              <a:gd name="connsiteX853" fmla="*/ 954821 w 1118245"/>
              <a:gd name="connsiteY853" fmla="*/ 14075 h 740098"/>
              <a:gd name="connsiteX854" fmla="*/ 955937 w 1118245"/>
              <a:gd name="connsiteY854" fmla="*/ 13933 h 740098"/>
              <a:gd name="connsiteX855" fmla="*/ 957059 w 1118245"/>
              <a:gd name="connsiteY855" fmla="*/ 13791 h 740098"/>
              <a:gd name="connsiteX856" fmla="*/ 958175 w 1118245"/>
              <a:gd name="connsiteY856" fmla="*/ 13650 h 740098"/>
              <a:gd name="connsiteX857" fmla="*/ 959297 w 1118245"/>
              <a:gd name="connsiteY857" fmla="*/ 13510 h 740098"/>
              <a:gd name="connsiteX858" fmla="*/ 960413 w 1118245"/>
              <a:gd name="connsiteY858" fmla="*/ 13371 h 740098"/>
              <a:gd name="connsiteX859" fmla="*/ 961535 w 1118245"/>
              <a:gd name="connsiteY859" fmla="*/ 13233 h 740098"/>
              <a:gd name="connsiteX860" fmla="*/ 962651 w 1118245"/>
              <a:gd name="connsiteY860" fmla="*/ 13096 h 740098"/>
              <a:gd name="connsiteX861" fmla="*/ 963774 w 1118245"/>
              <a:gd name="connsiteY861" fmla="*/ 12959 h 740098"/>
              <a:gd name="connsiteX862" fmla="*/ 964896 w 1118245"/>
              <a:gd name="connsiteY862" fmla="*/ 12823 h 740098"/>
              <a:gd name="connsiteX863" fmla="*/ 966012 w 1118245"/>
              <a:gd name="connsiteY863" fmla="*/ 12689 h 740098"/>
              <a:gd name="connsiteX864" fmla="*/ 967134 w 1118245"/>
              <a:gd name="connsiteY864" fmla="*/ 12555 h 740098"/>
              <a:gd name="connsiteX865" fmla="*/ 968250 w 1118245"/>
              <a:gd name="connsiteY865" fmla="*/ 12421 h 740098"/>
              <a:gd name="connsiteX866" fmla="*/ 969372 w 1118245"/>
              <a:gd name="connsiteY866" fmla="*/ 12289 h 740098"/>
              <a:gd name="connsiteX867" fmla="*/ 970488 w 1118245"/>
              <a:gd name="connsiteY867" fmla="*/ 12157 h 740098"/>
              <a:gd name="connsiteX868" fmla="*/ 971610 w 1118245"/>
              <a:gd name="connsiteY868" fmla="*/ 12027 h 740098"/>
              <a:gd name="connsiteX869" fmla="*/ 972726 w 1118245"/>
              <a:gd name="connsiteY869" fmla="*/ 11897 h 740098"/>
              <a:gd name="connsiteX870" fmla="*/ 973848 w 1118245"/>
              <a:gd name="connsiteY870" fmla="*/ 11768 h 740098"/>
              <a:gd name="connsiteX871" fmla="*/ 974965 w 1118245"/>
              <a:gd name="connsiteY871" fmla="*/ 11639 h 740098"/>
              <a:gd name="connsiteX872" fmla="*/ 976087 w 1118245"/>
              <a:gd name="connsiteY872" fmla="*/ 11511 h 740098"/>
              <a:gd name="connsiteX873" fmla="*/ 977203 w 1118245"/>
              <a:gd name="connsiteY873" fmla="*/ 11384 h 740098"/>
              <a:gd name="connsiteX874" fmla="*/ 978325 w 1118245"/>
              <a:gd name="connsiteY874" fmla="*/ 11259 h 740098"/>
              <a:gd name="connsiteX875" fmla="*/ 979447 w 1118245"/>
              <a:gd name="connsiteY875" fmla="*/ 11133 h 740098"/>
              <a:gd name="connsiteX876" fmla="*/ 980563 w 1118245"/>
              <a:gd name="connsiteY876" fmla="*/ 11009 h 740098"/>
              <a:gd name="connsiteX877" fmla="*/ 981685 w 1118245"/>
              <a:gd name="connsiteY877" fmla="*/ 10885 h 740098"/>
              <a:gd name="connsiteX878" fmla="*/ 982801 w 1118245"/>
              <a:gd name="connsiteY878" fmla="*/ 10761 h 740098"/>
              <a:gd name="connsiteX879" fmla="*/ 983923 w 1118245"/>
              <a:gd name="connsiteY879" fmla="*/ 10639 h 740098"/>
              <a:gd name="connsiteX880" fmla="*/ 985039 w 1118245"/>
              <a:gd name="connsiteY880" fmla="*/ 10517 h 740098"/>
              <a:gd name="connsiteX881" fmla="*/ 986162 w 1118245"/>
              <a:gd name="connsiteY881" fmla="*/ 10396 h 740098"/>
              <a:gd name="connsiteX882" fmla="*/ 987278 w 1118245"/>
              <a:gd name="connsiteY882" fmla="*/ 10276 h 740098"/>
              <a:gd name="connsiteX883" fmla="*/ 988400 w 1118245"/>
              <a:gd name="connsiteY883" fmla="*/ 10157 h 740098"/>
              <a:gd name="connsiteX884" fmla="*/ 989516 w 1118245"/>
              <a:gd name="connsiteY884" fmla="*/ 10038 h 740098"/>
              <a:gd name="connsiteX885" fmla="*/ 990638 w 1118245"/>
              <a:gd name="connsiteY885" fmla="*/ 9920 h 740098"/>
              <a:gd name="connsiteX886" fmla="*/ 991760 w 1118245"/>
              <a:gd name="connsiteY886" fmla="*/ 9802 h 740098"/>
              <a:gd name="connsiteX887" fmla="*/ 992876 w 1118245"/>
              <a:gd name="connsiteY887" fmla="*/ 9685 h 740098"/>
              <a:gd name="connsiteX888" fmla="*/ 993998 w 1118245"/>
              <a:gd name="connsiteY888" fmla="*/ 9570 h 740098"/>
              <a:gd name="connsiteX889" fmla="*/ 995114 w 1118245"/>
              <a:gd name="connsiteY889" fmla="*/ 9454 h 740098"/>
              <a:gd name="connsiteX890" fmla="*/ 996237 w 1118245"/>
              <a:gd name="connsiteY890" fmla="*/ 9339 h 740098"/>
              <a:gd name="connsiteX891" fmla="*/ 997353 w 1118245"/>
              <a:gd name="connsiteY891" fmla="*/ 9225 h 740098"/>
              <a:gd name="connsiteX892" fmla="*/ 998475 w 1118245"/>
              <a:gd name="connsiteY892" fmla="*/ 9112 h 740098"/>
              <a:gd name="connsiteX893" fmla="*/ 999591 w 1118245"/>
              <a:gd name="connsiteY893" fmla="*/ 8999 h 740098"/>
              <a:gd name="connsiteX894" fmla="*/ 1000713 w 1118245"/>
              <a:gd name="connsiteY894" fmla="*/ 8887 h 740098"/>
              <a:gd name="connsiteX895" fmla="*/ 1001829 w 1118245"/>
              <a:gd name="connsiteY895" fmla="*/ 8776 h 740098"/>
              <a:gd name="connsiteX896" fmla="*/ 1002951 w 1118245"/>
              <a:gd name="connsiteY896" fmla="*/ 8665 h 740098"/>
              <a:gd name="connsiteX897" fmla="*/ 1004073 w 1118245"/>
              <a:gd name="connsiteY897" fmla="*/ 8555 h 740098"/>
              <a:gd name="connsiteX898" fmla="*/ 1005189 w 1118245"/>
              <a:gd name="connsiteY898" fmla="*/ 8446 h 740098"/>
              <a:gd name="connsiteX899" fmla="*/ 1006311 w 1118245"/>
              <a:gd name="connsiteY899" fmla="*/ 8337 h 740098"/>
              <a:gd name="connsiteX900" fmla="*/ 1007428 w 1118245"/>
              <a:gd name="connsiteY900" fmla="*/ 8229 h 740098"/>
              <a:gd name="connsiteX901" fmla="*/ 1008550 w 1118245"/>
              <a:gd name="connsiteY901" fmla="*/ 8121 h 740098"/>
              <a:gd name="connsiteX902" fmla="*/ 1009666 w 1118245"/>
              <a:gd name="connsiteY902" fmla="*/ 8014 h 740098"/>
              <a:gd name="connsiteX903" fmla="*/ 1010788 w 1118245"/>
              <a:gd name="connsiteY903" fmla="*/ 7908 h 740098"/>
              <a:gd name="connsiteX904" fmla="*/ 1011904 w 1118245"/>
              <a:gd name="connsiteY904" fmla="*/ 7802 h 740098"/>
              <a:gd name="connsiteX905" fmla="*/ 1013026 w 1118245"/>
              <a:gd name="connsiteY905" fmla="*/ 7697 h 740098"/>
              <a:gd name="connsiteX906" fmla="*/ 1014142 w 1118245"/>
              <a:gd name="connsiteY906" fmla="*/ 7592 h 740098"/>
              <a:gd name="connsiteX907" fmla="*/ 1015264 w 1118245"/>
              <a:gd name="connsiteY907" fmla="*/ 7488 h 740098"/>
              <a:gd name="connsiteX908" fmla="*/ 1016386 w 1118245"/>
              <a:gd name="connsiteY908" fmla="*/ 7385 h 740098"/>
              <a:gd name="connsiteX909" fmla="*/ 1017503 w 1118245"/>
              <a:gd name="connsiteY909" fmla="*/ 7282 h 740098"/>
              <a:gd name="connsiteX910" fmla="*/ 1018625 w 1118245"/>
              <a:gd name="connsiteY910" fmla="*/ 7180 h 740098"/>
              <a:gd name="connsiteX911" fmla="*/ 1019741 w 1118245"/>
              <a:gd name="connsiteY911" fmla="*/ 7078 h 740098"/>
              <a:gd name="connsiteX912" fmla="*/ 1020863 w 1118245"/>
              <a:gd name="connsiteY912" fmla="*/ 6978 h 740098"/>
              <a:gd name="connsiteX913" fmla="*/ 1021979 w 1118245"/>
              <a:gd name="connsiteY913" fmla="*/ 6877 h 740098"/>
              <a:gd name="connsiteX914" fmla="*/ 1023101 w 1118245"/>
              <a:gd name="connsiteY914" fmla="*/ 6777 h 740098"/>
              <a:gd name="connsiteX915" fmla="*/ 1024217 w 1118245"/>
              <a:gd name="connsiteY915" fmla="*/ 6678 h 740098"/>
              <a:gd name="connsiteX916" fmla="*/ 1025339 w 1118245"/>
              <a:gd name="connsiteY916" fmla="*/ 6579 h 740098"/>
              <a:gd name="connsiteX917" fmla="*/ 1026455 w 1118245"/>
              <a:gd name="connsiteY917" fmla="*/ 6481 h 740098"/>
              <a:gd name="connsiteX918" fmla="*/ 1027577 w 1118245"/>
              <a:gd name="connsiteY918" fmla="*/ 6383 h 740098"/>
              <a:gd name="connsiteX919" fmla="*/ 1028694 w 1118245"/>
              <a:gd name="connsiteY919" fmla="*/ 6286 h 740098"/>
              <a:gd name="connsiteX920" fmla="*/ 1029816 w 1118245"/>
              <a:gd name="connsiteY920" fmla="*/ 6190 h 740098"/>
              <a:gd name="connsiteX921" fmla="*/ 1030938 w 1118245"/>
              <a:gd name="connsiteY921" fmla="*/ 6094 h 740098"/>
              <a:gd name="connsiteX922" fmla="*/ 1032054 w 1118245"/>
              <a:gd name="connsiteY922" fmla="*/ 5998 h 740098"/>
              <a:gd name="connsiteX923" fmla="*/ 1033176 w 1118245"/>
              <a:gd name="connsiteY923" fmla="*/ 5903 h 740098"/>
              <a:gd name="connsiteX924" fmla="*/ 1034292 w 1118245"/>
              <a:gd name="connsiteY924" fmla="*/ 5809 h 740098"/>
              <a:gd name="connsiteX925" fmla="*/ 1035414 w 1118245"/>
              <a:gd name="connsiteY925" fmla="*/ 5715 h 740098"/>
              <a:gd name="connsiteX926" fmla="*/ 1036530 w 1118245"/>
              <a:gd name="connsiteY926" fmla="*/ 5622 h 740098"/>
              <a:gd name="connsiteX927" fmla="*/ 1037652 w 1118245"/>
              <a:gd name="connsiteY927" fmla="*/ 5529 h 740098"/>
              <a:gd name="connsiteX928" fmla="*/ 1038769 w 1118245"/>
              <a:gd name="connsiteY928" fmla="*/ 5436 h 740098"/>
              <a:gd name="connsiteX929" fmla="*/ 1039891 w 1118245"/>
              <a:gd name="connsiteY929" fmla="*/ 5345 h 740098"/>
              <a:gd name="connsiteX930" fmla="*/ 1041007 w 1118245"/>
              <a:gd name="connsiteY930" fmla="*/ 5253 h 740098"/>
              <a:gd name="connsiteX931" fmla="*/ 1042129 w 1118245"/>
              <a:gd name="connsiteY931" fmla="*/ 5162 h 740098"/>
              <a:gd name="connsiteX932" fmla="*/ 1043251 w 1118245"/>
              <a:gd name="connsiteY932" fmla="*/ 5072 h 740098"/>
              <a:gd name="connsiteX933" fmla="*/ 1044367 w 1118245"/>
              <a:gd name="connsiteY933" fmla="*/ 4982 h 740098"/>
              <a:gd name="connsiteX934" fmla="*/ 1045489 w 1118245"/>
              <a:gd name="connsiteY934" fmla="*/ 4893 h 740098"/>
              <a:gd name="connsiteX935" fmla="*/ 1046605 w 1118245"/>
              <a:gd name="connsiteY935" fmla="*/ 4804 h 740098"/>
              <a:gd name="connsiteX936" fmla="*/ 1047727 w 1118245"/>
              <a:gd name="connsiteY936" fmla="*/ 4716 h 740098"/>
              <a:gd name="connsiteX937" fmla="*/ 1048843 w 1118245"/>
              <a:gd name="connsiteY937" fmla="*/ 4628 h 740098"/>
              <a:gd name="connsiteX938" fmla="*/ 1049966 w 1118245"/>
              <a:gd name="connsiteY938" fmla="*/ 4541 h 740098"/>
              <a:gd name="connsiteX939" fmla="*/ 1051082 w 1118245"/>
              <a:gd name="connsiteY939" fmla="*/ 4454 h 740098"/>
              <a:gd name="connsiteX940" fmla="*/ 1052204 w 1118245"/>
              <a:gd name="connsiteY940" fmla="*/ 4367 h 740098"/>
              <a:gd name="connsiteX941" fmla="*/ 1053320 w 1118245"/>
              <a:gd name="connsiteY941" fmla="*/ 4281 h 740098"/>
              <a:gd name="connsiteX942" fmla="*/ 1054442 w 1118245"/>
              <a:gd name="connsiteY942" fmla="*/ 4196 h 740098"/>
              <a:gd name="connsiteX943" fmla="*/ 1055564 w 1118245"/>
              <a:gd name="connsiteY943" fmla="*/ 4111 h 740098"/>
              <a:gd name="connsiteX944" fmla="*/ 1056680 w 1118245"/>
              <a:gd name="connsiteY944" fmla="*/ 4026 h 740098"/>
              <a:gd name="connsiteX945" fmla="*/ 1057802 w 1118245"/>
              <a:gd name="connsiteY945" fmla="*/ 3942 h 740098"/>
              <a:gd name="connsiteX946" fmla="*/ 1058918 w 1118245"/>
              <a:gd name="connsiteY946" fmla="*/ 3858 h 740098"/>
              <a:gd name="connsiteX947" fmla="*/ 1060040 w 1118245"/>
              <a:gd name="connsiteY947" fmla="*/ 3775 h 740098"/>
              <a:gd name="connsiteX948" fmla="*/ 1061157 w 1118245"/>
              <a:gd name="connsiteY948" fmla="*/ 3692 h 740098"/>
              <a:gd name="connsiteX949" fmla="*/ 1062279 w 1118245"/>
              <a:gd name="connsiteY949" fmla="*/ 3610 h 740098"/>
              <a:gd name="connsiteX950" fmla="*/ 1063395 w 1118245"/>
              <a:gd name="connsiteY950" fmla="*/ 3528 h 740098"/>
              <a:gd name="connsiteX951" fmla="*/ 1064517 w 1118245"/>
              <a:gd name="connsiteY951" fmla="*/ 3447 h 740098"/>
              <a:gd name="connsiteX952" fmla="*/ 1065633 w 1118245"/>
              <a:gd name="connsiteY952" fmla="*/ 3366 h 740098"/>
              <a:gd name="connsiteX953" fmla="*/ 1066755 w 1118245"/>
              <a:gd name="connsiteY953" fmla="*/ 3285 h 740098"/>
              <a:gd name="connsiteX954" fmla="*/ 1067877 w 1118245"/>
              <a:gd name="connsiteY954" fmla="*/ 3205 h 740098"/>
              <a:gd name="connsiteX955" fmla="*/ 1068993 w 1118245"/>
              <a:gd name="connsiteY955" fmla="*/ 3125 h 740098"/>
              <a:gd name="connsiteX956" fmla="*/ 1070115 w 1118245"/>
              <a:gd name="connsiteY956" fmla="*/ 3046 h 740098"/>
              <a:gd name="connsiteX957" fmla="*/ 1071232 w 1118245"/>
              <a:gd name="connsiteY957" fmla="*/ 2967 h 740098"/>
              <a:gd name="connsiteX958" fmla="*/ 1072354 w 1118245"/>
              <a:gd name="connsiteY958" fmla="*/ 2889 h 740098"/>
              <a:gd name="connsiteX959" fmla="*/ 1073470 w 1118245"/>
              <a:gd name="connsiteY959" fmla="*/ 2811 h 740098"/>
              <a:gd name="connsiteX960" fmla="*/ 1074592 w 1118245"/>
              <a:gd name="connsiteY960" fmla="*/ 2733 h 740098"/>
              <a:gd name="connsiteX961" fmla="*/ 1075708 w 1118245"/>
              <a:gd name="connsiteY961" fmla="*/ 2656 h 740098"/>
              <a:gd name="connsiteX962" fmla="*/ 1076830 w 1118245"/>
              <a:gd name="connsiteY962" fmla="*/ 2579 h 740098"/>
              <a:gd name="connsiteX963" fmla="*/ 1077946 w 1118245"/>
              <a:gd name="connsiteY963" fmla="*/ 2503 h 740098"/>
              <a:gd name="connsiteX964" fmla="*/ 1079068 w 1118245"/>
              <a:gd name="connsiteY964" fmla="*/ 2427 h 740098"/>
              <a:gd name="connsiteX965" fmla="*/ 1080184 w 1118245"/>
              <a:gd name="connsiteY965" fmla="*/ 2351 h 740098"/>
              <a:gd name="connsiteX966" fmla="*/ 1081306 w 1118245"/>
              <a:gd name="connsiteY966" fmla="*/ 2276 h 740098"/>
              <a:gd name="connsiteX967" fmla="*/ 1082429 w 1118245"/>
              <a:gd name="connsiteY967" fmla="*/ 2201 h 740098"/>
              <a:gd name="connsiteX968" fmla="*/ 1083545 w 1118245"/>
              <a:gd name="connsiteY968" fmla="*/ 2127 h 740098"/>
              <a:gd name="connsiteX969" fmla="*/ 1084667 w 1118245"/>
              <a:gd name="connsiteY969" fmla="*/ 2053 h 740098"/>
              <a:gd name="connsiteX970" fmla="*/ 1085783 w 1118245"/>
              <a:gd name="connsiteY970" fmla="*/ 1979 h 740098"/>
              <a:gd name="connsiteX971" fmla="*/ 1086905 w 1118245"/>
              <a:gd name="connsiteY971" fmla="*/ 1906 h 740098"/>
              <a:gd name="connsiteX972" fmla="*/ 1088021 w 1118245"/>
              <a:gd name="connsiteY972" fmla="*/ 1833 h 740098"/>
              <a:gd name="connsiteX973" fmla="*/ 1089143 w 1118245"/>
              <a:gd name="connsiteY973" fmla="*/ 1760 h 740098"/>
              <a:gd name="connsiteX974" fmla="*/ 1090259 w 1118245"/>
              <a:gd name="connsiteY974" fmla="*/ 1688 h 740098"/>
              <a:gd name="connsiteX975" fmla="*/ 1091381 w 1118245"/>
              <a:gd name="connsiteY975" fmla="*/ 1616 h 740098"/>
              <a:gd name="connsiteX976" fmla="*/ 1092498 w 1118245"/>
              <a:gd name="connsiteY976" fmla="*/ 1545 h 740098"/>
              <a:gd name="connsiteX977" fmla="*/ 1093620 w 1118245"/>
              <a:gd name="connsiteY977" fmla="*/ 1474 h 740098"/>
              <a:gd name="connsiteX978" fmla="*/ 1094742 w 1118245"/>
              <a:gd name="connsiteY978" fmla="*/ 1403 h 740098"/>
              <a:gd name="connsiteX979" fmla="*/ 1095858 w 1118245"/>
              <a:gd name="connsiteY979" fmla="*/ 1333 h 740098"/>
              <a:gd name="connsiteX980" fmla="*/ 1096980 w 1118245"/>
              <a:gd name="connsiteY980" fmla="*/ 1263 h 740098"/>
              <a:gd name="connsiteX981" fmla="*/ 1098096 w 1118245"/>
              <a:gd name="connsiteY981" fmla="*/ 1193 h 740098"/>
              <a:gd name="connsiteX982" fmla="*/ 1099218 w 1118245"/>
              <a:gd name="connsiteY982" fmla="*/ 1124 h 740098"/>
              <a:gd name="connsiteX983" fmla="*/ 1100334 w 1118245"/>
              <a:gd name="connsiteY983" fmla="*/ 1055 h 740098"/>
              <a:gd name="connsiteX984" fmla="*/ 1101456 w 1118245"/>
              <a:gd name="connsiteY984" fmla="*/ 987 h 740098"/>
              <a:gd name="connsiteX985" fmla="*/ 1102572 w 1118245"/>
              <a:gd name="connsiteY985" fmla="*/ 919 h 740098"/>
              <a:gd name="connsiteX986" fmla="*/ 1103695 w 1118245"/>
              <a:gd name="connsiteY986" fmla="*/ 851 h 740098"/>
              <a:gd name="connsiteX987" fmla="*/ 1104811 w 1118245"/>
              <a:gd name="connsiteY987" fmla="*/ 783 h 740098"/>
              <a:gd name="connsiteX988" fmla="*/ 1105933 w 1118245"/>
              <a:gd name="connsiteY988" fmla="*/ 716 h 740098"/>
              <a:gd name="connsiteX989" fmla="*/ 1107055 w 1118245"/>
              <a:gd name="connsiteY989" fmla="*/ 650 h 740098"/>
              <a:gd name="connsiteX990" fmla="*/ 1108171 w 1118245"/>
              <a:gd name="connsiteY990" fmla="*/ 583 h 740098"/>
              <a:gd name="connsiteX991" fmla="*/ 1109293 w 1118245"/>
              <a:gd name="connsiteY991" fmla="*/ 517 h 740098"/>
              <a:gd name="connsiteX992" fmla="*/ 1110409 w 1118245"/>
              <a:gd name="connsiteY992" fmla="*/ 451 h 740098"/>
              <a:gd name="connsiteX993" fmla="*/ 1111531 w 1118245"/>
              <a:gd name="connsiteY993" fmla="*/ 386 h 740098"/>
              <a:gd name="connsiteX994" fmla="*/ 1112647 w 1118245"/>
              <a:gd name="connsiteY994" fmla="*/ 321 h 740098"/>
              <a:gd name="connsiteX995" fmla="*/ 1113770 w 1118245"/>
              <a:gd name="connsiteY995" fmla="*/ 256 h 740098"/>
              <a:gd name="connsiteX996" fmla="*/ 1114886 w 1118245"/>
              <a:gd name="connsiteY996" fmla="*/ 191 h 740098"/>
              <a:gd name="connsiteX997" fmla="*/ 1116008 w 1118245"/>
              <a:gd name="connsiteY997" fmla="*/ 127 h 740098"/>
              <a:gd name="connsiteX998" fmla="*/ 1117124 w 1118245"/>
              <a:gd name="connsiteY998" fmla="*/ 63 h 740098"/>
              <a:gd name="connsiteX999" fmla="*/ 1118246 w 1118245"/>
              <a:gd name="connsiteY999" fmla="*/ 0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118245" h="740098">
                <a:moveTo>
                  <a:pt x="0" y="740099"/>
                </a:moveTo>
                <a:lnTo>
                  <a:pt x="1119" y="740099"/>
                </a:lnTo>
                <a:lnTo>
                  <a:pt x="2239" y="740099"/>
                </a:lnTo>
                <a:lnTo>
                  <a:pt x="3358" y="740099"/>
                </a:lnTo>
                <a:lnTo>
                  <a:pt x="4477" y="740099"/>
                </a:lnTo>
                <a:lnTo>
                  <a:pt x="5597" y="740099"/>
                </a:lnTo>
                <a:lnTo>
                  <a:pt x="6716" y="740099"/>
                </a:lnTo>
                <a:lnTo>
                  <a:pt x="7836" y="740099"/>
                </a:lnTo>
                <a:lnTo>
                  <a:pt x="8955" y="740099"/>
                </a:lnTo>
                <a:lnTo>
                  <a:pt x="10074" y="740099"/>
                </a:lnTo>
                <a:lnTo>
                  <a:pt x="11193" y="740099"/>
                </a:lnTo>
                <a:lnTo>
                  <a:pt x="12313" y="740099"/>
                </a:lnTo>
                <a:lnTo>
                  <a:pt x="13432" y="740099"/>
                </a:lnTo>
                <a:lnTo>
                  <a:pt x="14551" y="740099"/>
                </a:lnTo>
                <a:lnTo>
                  <a:pt x="15671" y="740099"/>
                </a:lnTo>
                <a:lnTo>
                  <a:pt x="16790" y="740099"/>
                </a:lnTo>
                <a:lnTo>
                  <a:pt x="17910" y="740099"/>
                </a:lnTo>
                <a:lnTo>
                  <a:pt x="19029" y="740099"/>
                </a:lnTo>
                <a:lnTo>
                  <a:pt x="20148" y="740099"/>
                </a:lnTo>
                <a:lnTo>
                  <a:pt x="21268" y="740099"/>
                </a:lnTo>
                <a:lnTo>
                  <a:pt x="22387" y="740099"/>
                </a:lnTo>
                <a:lnTo>
                  <a:pt x="23507" y="740099"/>
                </a:lnTo>
                <a:lnTo>
                  <a:pt x="24626" y="740099"/>
                </a:lnTo>
                <a:lnTo>
                  <a:pt x="25745" y="740099"/>
                </a:lnTo>
                <a:lnTo>
                  <a:pt x="26864" y="740099"/>
                </a:lnTo>
                <a:lnTo>
                  <a:pt x="27984" y="740099"/>
                </a:lnTo>
                <a:lnTo>
                  <a:pt x="29103" y="740099"/>
                </a:lnTo>
                <a:lnTo>
                  <a:pt x="30222" y="740099"/>
                </a:lnTo>
                <a:lnTo>
                  <a:pt x="31342" y="740099"/>
                </a:lnTo>
                <a:lnTo>
                  <a:pt x="32461" y="740099"/>
                </a:lnTo>
                <a:lnTo>
                  <a:pt x="33581" y="740099"/>
                </a:lnTo>
                <a:lnTo>
                  <a:pt x="34700" y="740099"/>
                </a:lnTo>
                <a:lnTo>
                  <a:pt x="35820" y="740099"/>
                </a:lnTo>
                <a:lnTo>
                  <a:pt x="36939" y="740099"/>
                </a:lnTo>
                <a:lnTo>
                  <a:pt x="38058" y="740099"/>
                </a:lnTo>
                <a:lnTo>
                  <a:pt x="39178" y="740099"/>
                </a:lnTo>
                <a:lnTo>
                  <a:pt x="40297" y="740099"/>
                </a:lnTo>
                <a:lnTo>
                  <a:pt x="41416" y="740099"/>
                </a:lnTo>
                <a:lnTo>
                  <a:pt x="42536" y="740099"/>
                </a:lnTo>
                <a:lnTo>
                  <a:pt x="43655" y="740099"/>
                </a:lnTo>
                <a:lnTo>
                  <a:pt x="44774" y="740099"/>
                </a:lnTo>
                <a:lnTo>
                  <a:pt x="45893" y="740099"/>
                </a:lnTo>
                <a:lnTo>
                  <a:pt x="47013" y="740099"/>
                </a:lnTo>
                <a:lnTo>
                  <a:pt x="48132" y="740099"/>
                </a:lnTo>
                <a:lnTo>
                  <a:pt x="49252" y="740099"/>
                </a:lnTo>
                <a:lnTo>
                  <a:pt x="50371" y="740099"/>
                </a:lnTo>
                <a:lnTo>
                  <a:pt x="51491" y="740099"/>
                </a:lnTo>
                <a:lnTo>
                  <a:pt x="52610" y="740099"/>
                </a:lnTo>
                <a:lnTo>
                  <a:pt x="53730" y="740099"/>
                </a:lnTo>
                <a:lnTo>
                  <a:pt x="54849" y="740099"/>
                </a:lnTo>
                <a:lnTo>
                  <a:pt x="55968" y="740099"/>
                </a:lnTo>
                <a:lnTo>
                  <a:pt x="57087" y="740099"/>
                </a:lnTo>
                <a:lnTo>
                  <a:pt x="58207" y="740099"/>
                </a:lnTo>
                <a:lnTo>
                  <a:pt x="59326" y="740099"/>
                </a:lnTo>
                <a:lnTo>
                  <a:pt x="60445" y="740099"/>
                </a:lnTo>
                <a:lnTo>
                  <a:pt x="61565" y="740099"/>
                </a:lnTo>
                <a:lnTo>
                  <a:pt x="62684" y="740099"/>
                </a:lnTo>
                <a:lnTo>
                  <a:pt x="63803" y="740099"/>
                </a:lnTo>
                <a:lnTo>
                  <a:pt x="64923" y="740099"/>
                </a:lnTo>
                <a:lnTo>
                  <a:pt x="66042" y="740099"/>
                </a:lnTo>
                <a:lnTo>
                  <a:pt x="67162" y="740099"/>
                </a:lnTo>
                <a:lnTo>
                  <a:pt x="68281" y="740099"/>
                </a:lnTo>
                <a:lnTo>
                  <a:pt x="69401" y="740099"/>
                </a:lnTo>
                <a:lnTo>
                  <a:pt x="70520" y="740099"/>
                </a:lnTo>
                <a:lnTo>
                  <a:pt x="71639" y="740099"/>
                </a:lnTo>
                <a:lnTo>
                  <a:pt x="72759" y="740099"/>
                </a:lnTo>
                <a:lnTo>
                  <a:pt x="73878" y="740099"/>
                </a:lnTo>
                <a:lnTo>
                  <a:pt x="74997" y="740099"/>
                </a:lnTo>
                <a:lnTo>
                  <a:pt x="76116" y="740099"/>
                </a:lnTo>
                <a:lnTo>
                  <a:pt x="77236" y="740099"/>
                </a:lnTo>
                <a:lnTo>
                  <a:pt x="78355" y="740099"/>
                </a:lnTo>
                <a:lnTo>
                  <a:pt x="79475" y="740099"/>
                </a:lnTo>
                <a:lnTo>
                  <a:pt x="80594" y="740099"/>
                </a:lnTo>
                <a:lnTo>
                  <a:pt x="81713" y="740099"/>
                </a:lnTo>
                <a:lnTo>
                  <a:pt x="82833" y="740099"/>
                </a:lnTo>
                <a:lnTo>
                  <a:pt x="83952" y="740099"/>
                </a:lnTo>
                <a:lnTo>
                  <a:pt x="85072" y="740099"/>
                </a:lnTo>
                <a:lnTo>
                  <a:pt x="86191" y="740099"/>
                </a:lnTo>
                <a:lnTo>
                  <a:pt x="87311" y="740099"/>
                </a:lnTo>
                <a:lnTo>
                  <a:pt x="88430" y="740099"/>
                </a:lnTo>
                <a:lnTo>
                  <a:pt x="89549" y="740099"/>
                </a:lnTo>
                <a:lnTo>
                  <a:pt x="90668" y="740093"/>
                </a:lnTo>
                <a:lnTo>
                  <a:pt x="91788" y="740093"/>
                </a:lnTo>
                <a:lnTo>
                  <a:pt x="92907" y="740093"/>
                </a:lnTo>
                <a:lnTo>
                  <a:pt x="94026" y="740093"/>
                </a:lnTo>
                <a:lnTo>
                  <a:pt x="95146" y="740093"/>
                </a:lnTo>
                <a:lnTo>
                  <a:pt x="96265" y="740093"/>
                </a:lnTo>
                <a:lnTo>
                  <a:pt x="97385" y="740093"/>
                </a:lnTo>
                <a:lnTo>
                  <a:pt x="98504" y="740093"/>
                </a:lnTo>
                <a:lnTo>
                  <a:pt x="99623" y="740093"/>
                </a:lnTo>
                <a:lnTo>
                  <a:pt x="100743" y="740093"/>
                </a:lnTo>
                <a:lnTo>
                  <a:pt x="101862" y="740093"/>
                </a:lnTo>
                <a:lnTo>
                  <a:pt x="102982" y="740093"/>
                </a:lnTo>
                <a:lnTo>
                  <a:pt x="104101" y="740093"/>
                </a:lnTo>
                <a:lnTo>
                  <a:pt x="105220" y="740093"/>
                </a:lnTo>
                <a:lnTo>
                  <a:pt x="106339" y="740087"/>
                </a:lnTo>
                <a:lnTo>
                  <a:pt x="107459" y="740087"/>
                </a:lnTo>
                <a:lnTo>
                  <a:pt x="108578" y="740087"/>
                </a:lnTo>
                <a:lnTo>
                  <a:pt x="109697" y="740087"/>
                </a:lnTo>
                <a:lnTo>
                  <a:pt x="110817" y="740087"/>
                </a:lnTo>
                <a:lnTo>
                  <a:pt x="111936" y="740087"/>
                </a:lnTo>
                <a:lnTo>
                  <a:pt x="113056" y="740087"/>
                </a:lnTo>
                <a:lnTo>
                  <a:pt x="114175" y="740087"/>
                </a:lnTo>
                <a:lnTo>
                  <a:pt x="115294" y="740081"/>
                </a:lnTo>
                <a:lnTo>
                  <a:pt x="116414" y="740081"/>
                </a:lnTo>
                <a:lnTo>
                  <a:pt x="117533" y="740081"/>
                </a:lnTo>
                <a:lnTo>
                  <a:pt x="118653" y="740081"/>
                </a:lnTo>
                <a:lnTo>
                  <a:pt x="119772" y="740081"/>
                </a:lnTo>
                <a:lnTo>
                  <a:pt x="120891" y="740081"/>
                </a:lnTo>
                <a:lnTo>
                  <a:pt x="122011" y="740075"/>
                </a:lnTo>
                <a:lnTo>
                  <a:pt x="123130" y="740075"/>
                </a:lnTo>
                <a:lnTo>
                  <a:pt x="124249" y="740075"/>
                </a:lnTo>
                <a:lnTo>
                  <a:pt x="125368" y="740075"/>
                </a:lnTo>
                <a:lnTo>
                  <a:pt x="126488" y="740069"/>
                </a:lnTo>
                <a:lnTo>
                  <a:pt x="127607" y="740069"/>
                </a:lnTo>
                <a:lnTo>
                  <a:pt x="128727" y="740069"/>
                </a:lnTo>
                <a:lnTo>
                  <a:pt x="129846" y="740069"/>
                </a:lnTo>
                <a:lnTo>
                  <a:pt x="130966" y="740063"/>
                </a:lnTo>
                <a:lnTo>
                  <a:pt x="132085" y="740063"/>
                </a:lnTo>
                <a:lnTo>
                  <a:pt x="133204" y="740063"/>
                </a:lnTo>
                <a:lnTo>
                  <a:pt x="134324" y="740057"/>
                </a:lnTo>
                <a:lnTo>
                  <a:pt x="135443" y="740057"/>
                </a:lnTo>
                <a:lnTo>
                  <a:pt x="136562" y="740052"/>
                </a:lnTo>
                <a:lnTo>
                  <a:pt x="137682" y="740052"/>
                </a:lnTo>
                <a:lnTo>
                  <a:pt x="138801" y="740046"/>
                </a:lnTo>
                <a:lnTo>
                  <a:pt x="139920" y="740046"/>
                </a:lnTo>
                <a:lnTo>
                  <a:pt x="141040" y="740046"/>
                </a:lnTo>
                <a:lnTo>
                  <a:pt x="142159" y="740040"/>
                </a:lnTo>
                <a:lnTo>
                  <a:pt x="143278" y="740034"/>
                </a:lnTo>
                <a:lnTo>
                  <a:pt x="144398" y="740034"/>
                </a:lnTo>
                <a:lnTo>
                  <a:pt x="145517" y="740028"/>
                </a:lnTo>
                <a:lnTo>
                  <a:pt x="146637" y="740028"/>
                </a:lnTo>
                <a:lnTo>
                  <a:pt x="147756" y="740022"/>
                </a:lnTo>
                <a:lnTo>
                  <a:pt x="148876" y="740016"/>
                </a:lnTo>
                <a:lnTo>
                  <a:pt x="149995" y="740016"/>
                </a:lnTo>
                <a:lnTo>
                  <a:pt x="151114" y="740010"/>
                </a:lnTo>
                <a:lnTo>
                  <a:pt x="152234" y="740004"/>
                </a:lnTo>
                <a:lnTo>
                  <a:pt x="153353" y="739998"/>
                </a:lnTo>
                <a:lnTo>
                  <a:pt x="154472" y="739993"/>
                </a:lnTo>
                <a:lnTo>
                  <a:pt x="155591" y="739993"/>
                </a:lnTo>
                <a:lnTo>
                  <a:pt x="156711" y="739987"/>
                </a:lnTo>
                <a:lnTo>
                  <a:pt x="157830" y="739981"/>
                </a:lnTo>
                <a:lnTo>
                  <a:pt x="158949" y="739975"/>
                </a:lnTo>
                <a:lnTo>
                  <a:pt x="160069" y="739963"/>
                </a:lnTo>
                <a:lnTo>
                  <a:pt x="161188" y="739957"/>
                </a:lnTo>
                <a:lnTo>
                  <a:pt x="162308" y="739951"/>
                </a:lnTo>
                <a:lnTo>
                  <a:pt x="163427" y="739945"/>
                </a:lnTo>
                <a:lnTo>
                  <a:pt x="164547" y="739939"/>
                </a:lnTo>
                <a:lnTo>
                  <a:pt x="165666" y="739928"/>
                </a:lnTo>
                <a:lnTo>
                  <a:pt x="166786" y="739922"/>
                </a:lnTo>
                <a:lnTo>
                  <a:pt x="167905" y="739910"/>
                </a:lnTo>
                <a:lnTo>
                  <a:pt x="169024" y="739904"/>
                </a:lnTo>
                <a:lnTo>
                  <a:pt x="170143" y="739892"/>
                </a:lnTo>
                <a:lnTo>
                  <a:pt x="171263" y="739880"/>
                </a:lnTo>
                <a:lnTo>
                  <a:pt x="172382" y="739874"/>
                </a:lnTo>
                <a:lnTo>
                  <a:pt x="173501" y="739863"/>
                </a:lnTo>
                <a:lnTo>
                  <a:pt x="174621" y="739851"/>
                </a:lnTo>
                <a:lnTo>
                  <a:pt x="175740" y="739839"/>
                </a:lnTo>
                <a:lnTo>
                  <a:pt x="176859" y="739827"/>
                </a:lnTo>
                <a:lnTo>
                  <a:pt x="177979" y="739809"/>
                </a:lnTo>
                <a:lnTo>
                  <a:pt x="179098" y="739798"/>
                </a:lnTo>
                <a:lnTo>
                  <a:pt x="180218" y="739786"/>
                </a:lnTo>
                <a:lnTo>
                  <a:pt x="181337" y="739768"/>
                </a:lnTo>
                <a:lnTo>
                  <a:pt x="182457" y="739756"/>
                </a:lnTo>
                <a:lnTo>
                  <a:pt x="183576" y="739739"/>
                </a:lnTo>
                <a:lnTo>
                  <a:pt x="184695" y="739721"/>
                </a:lnTo>
                <a:lnTo>
                  <a:pt x="185814" y="739703"/>
                </a:lnTo>
                <a:lnTo>
                  <a:pt x="186934" y="739685"/>
                </a:lnTo>
                <a:lnTo>
                  <a:pt x="188053" y="739668"/>
                </a:lnTo>
                <a:lnTo>
                  <a:pt x="189172" y="739644"/>
                </a:lnTo>
                <a:lnTo>
                  <a:pt x="190292" y="739626"/>
                </a:lnTo>
                <a:lnTo>
                  <a:pt x="191411" y="739603"/>
                </a:lnTo>
                <a:lnTo>
                  <a:pt x="192531" y="739579"/>
                </a:lnTo>
                <a:lnTo>
                  <a:pt x="193650" y="739556"/>
                </a:lnTo>
                <a:lnTo>
                  <a:pt x="194769" y="739532"/>
                </a:lnTo>
                <a:lnTo>
                  <a:pt x="195889" y="739508"/>
                </a:lnTo>
                <a:lnTo>
                  <a:pt x="197008" y="739485"/>
                </a:lnTo>
                <a:lnTo>
                  <a:pt x="198128" y="739455"/>
                </a:lnTo>
                <a:lnTo>
                  <a:pt x="199247" y="739426"/>
                </a:lnTo>
                <a:lnTo>
                  <a:pt x="200366" y="739396"/>
                </a:lnTo>
                <a:lnTo>
                  <a:pt x="201486" y="739366"/>
                </a:lnTo>
                <a:lnTo>
                  <a:pt x="202605" y="739331"/>
                </a:lnTo>
                <a:lnTo>
                  <a:pt x="203724" y="739302"/>
                </a:lnTo>
                <a:lnTo>
                  <a:pt x="204843" y="739266"/>
                </a:lnTo>
                <a:lnTo>
                  <a:pt x="205963" y="739231"/>
                </a:lnTo>
                <a:lnTo>
                  <a:pt x="207082" y="739189"/>
                </a:lnTo>
                <a:lnTo>
                  <a:pt x="208202" y="739154"/>
                </a:lnTo>
                <a:lnTo>
                  <a:pt x="209321" y="739113"/>
                </a:lnTo>
                <a:lnTo>
                  <a:pt x="210441" y="739071"/>
                </a:lnTo>
                <a:lnTo>
                  <a:pt x="211560" y="739024"/>
                </a:lnTo>
                <a:lnTo>
                  <a:pt x="212679" y="738977"/>
                </a:lnTo>
                <a:lnTo>
                  <a:pt x="213799" y="738929"/>
                </a:lnTo>
                <a:lnTo>
                  <a:pt x="214918" y="738882"/>
                </a:lnTo>
                <a:lnTo>
                  <a:pt x="216037" y="738829"/>
                </a:lnTo>
                <a:lnTo>
                  <a:pt x="217157" y="738776"/>
                </a:lnTo>
                <a:lnTo>
                  <a:pt x="218276" y="738723"/>
                </a:lnTo>
                <a:lnTo>
                  <a:pt x="219395" y="738664"/>
                </a:lnTo>
                <a:lnTo>
                  <a:pt x="220514" y="738605"/>
                </a:lnTo>
                <a:lnTo>
                  <a:pt x="221634" y="738546"/>
                </a:lnTo>
                <a:lnTo>
                  <a:pt x="222753" y="738481"/>
                </a:lnTo>
                <a:lnTo>
                  <a:pt x="223873" y="738416"/>
                </a:lnTo>
                <a:lnTo>
                  <a:pt x="224992" y="738351"/>
                </a:lnTo>
                <a:lnTo>
                  <a:pt x="226112" y="738280"/>
                </a:lnTo>
                <a:lnTo>
                  <a:pt x="227231" y="738203"/>
                </a:lnTo>
                <a:lnTo>
                  <a:pt x="228350" y="738126"/>
                </a:lnTo>
                <a:lnTo>
                  <a:pt x="229470" y="738050"/>
                </a:lnTo>
                <a:lnTo>
                  <a:pt x="230589" y="737967"/>
                </a:lnTo>
                <a:lnTo>
                  <a:pt x="231709" y="737884"/>
                </a:lnTo>
                <a:lnTo>
                  <a:pt x="232828" y="737796"/>
                </a:lnTo>
                <a:lnTo>
                  <a:pt x="233947" y="737701"/>
                </a:lnTo>
                <a:lnTo>
                  <a:pt x="235066" y="737613"/>
                </a:lnTo>
                <a:lnTo>
                  <a:pt x="236186" y="737512"/>
                </a:lnTo>
                <a:lnTo>
                  <a:pt x="237305" y="737412"/>
                </a:lnTo>
                <a:lnTo>
                  <a:pt x="238424" y="737311"/>
                </a:lnTo>
                <a:lnTo>
                  <a:pt x="239544" y="737199"/>
                </a:lnTo>
                <a:lnTo>
                  <a:pt x="240663" y="737087"/>
                </a:lnTo>
                <a:lnTo>
                  <a:pt x="241783" y="736975"/>
                </a:lnTo>
                <a:lnTo>
                  <a:pt x="242902" y="736857"/>
                </a:lnTo>
                <a:lnTo>
                  <a:pt x="244022" y="736733"/>
                </a:lnTo>
                <a:lnTo>
                  <a:pt x="245141" y="736609"/>
                </a:lnTo>
                <a:lnTo>
                  <a:pt x="246260" y="736473"/>
                </a:lnTo>
                <a:lnTo>
                  <a:pt x="247380" y="736337"/>
                </a:lnTo>
                <a:lnTo>
                  <a:pt x="248499" y="736201"/>
                </a:lnTo>
                <a:lnTo>
                  <a:pt x="249618" y="736053"/>
                </a:lnTo>
                <a:lnTo>
                  <a:pt x="250737" y="735906"/>
                </a:lnTo>
                <a:lnTo>
                  <a:pt x="251857" y="735752"/>
                </a:lnTo>
                <a:lnTo>
                  <a:pt x="252976" y="735593"/>
                </a:lnTo>
                <a:lnTo>
                  <a:pt x="254095" y="735428"/>
                </a:lnTo>
                <a:lnTo>
                  <a:pt x="255215" y="735256"/>
                </a:lnTo>
                <a:lnTo>
                  <a:pt x="256334" y="735085"/>
                </a:lnTo>
                <a:lnTo>
                  <a:pt x="257454" y="734902"/>
                </a:lnTo>
                <a:lnTo>
                  <a:pt x="258573" y="734719"/>
                </a:lnTo>
                <a:lnTo>
                  <a:pt x="259693" y="734524"/>
                </a:lnTo>
                <a:lnTo>
                  <a:pt x="260812" y="734329"/>
                </a:lnTo>
                <a:lnTo>
                  <a:pt x="261932" y="734122"/>
                </a:lnTo>
                <a:lnTo>
                  <a:pt x="263051" y="733916"/>
                </a:lnTo>
                <a:lnTo>
                  <a:pt x="264170" y="733697"/>
                </a:lnTo>
                <a:lnTo>
                  <a:pt x="265289" y="733473"/>
                </a:lnTo>
                <a:lnTo>
                  <a:pt x="266409" y="733242"/>
                </a:lnTo>
                <a:lnTo>
                  <a:pt x="267528" y="733006"/>
                </a:lnTo>
                <a:lnTo>
                  <a:pt x="268647" y="732764"/>
                </a:lnTo>
                <a:lnTo>
                  <a:pt x="269767" y="732516"/>
                </a:lnTo>
                <a:lnTo>
                  <a:pt x="270886" y="732256"/>
                </a:lnTo>
                <a:lnTo>
                  <a:pt x="272005" y="731990"/>
                </a:lnTo>
                <a:lnTo>
                  <a:pt x="273125" y="731719"/>
                </a:lnTo>
                <a:lnTo>
                  <a:pt x="274244" y="731435"/>
                </a:lnTo>
                <a:lnTo>
                  <a:pt x="275364" y="731146"/>
                </a:lnTo>
                <a:lnTo>
                  <a:pt x="276483" y="730851"/>
                </a:lnTo>
                <a:lnTo>
                  <a:pt x="277603" y="730544"/>
                </a:lnTo>
                <a:lnTo>
                  <a:pt x="278722" y="730231"/>
                </a:lnTo>
                <a:lnTo>
                  <a:pt x="279841" y="729912"/>
                </a:lnTo>
                <a:lnTo>
                  <a:pt x="280961" y="729575"/>
                </a:lnTo>
                <a:lnTo>
                  <a:pt x="282080" y="729238"/>
                </a:lnTo>
                <a:lnTo>
                  <a:pt x="283199" y="728884"/>
                </a:lnTo>
                <a:lnTo>
                  <a:pt x="284318" y="728524"/>
                </a:lnTo>
                <a:lnTo>
                  <a:pt x="285438" y="728158"/>
                </a:lnTo>
                <a:lnTo>
                  <a:pt x="286557" y="727780"/>
                </a:lnTo>
                <a:lnTo>
                  <a:pt x="287677" y="727390"/>
                </a:lnTo>
                <a:lnTo>
                  <a:pt x="288796" y="726988"/>
                </a:lnTo>
                <a:lnTo>
                  <a:pt x="289915" y="726581"/>
                </a:lnTo>
                <a:lnTo>
                  <a:pt x="291035" y="726162"/>
                </a:lnTo>
                <a:lnTo>
                  <a:pt x="292154" y="725731"/>
                </a:lnTo>
                <a:lnTo>
                  <a:pt x="293274" y="725288"/>
                </a:lnTo>
                <a:lnTo>
                  <a:pt x="294393" y="724833"/>
                </a:lnTo>
                <a:lnTo>
                  <a:pt x="295512" y="724366"/>
                </a:lnTo>
                <a:lnTo>
                  <a:pt x="296632" y="723888"/>
                </a:lnTo>
                <a:lnTo>
                  <a:pt x="297751" y="723404"/>
                </a:lnTo>
                <a:lnTo>
                  <a:pt x="298870" y="722902"/>
                </a:lnTo>
                <a:lnTo>
                  <a:pt x="299989" y="722388"/>
                </a:lnTo>
                <a:lnTo>
                  <a:pt x="301109" y="721862"/>
                </a:lnTo>
                <a:lnTo>
                  <a:pt x="302228" y="721325"/>
                </a:lnTo>
                <a:lnTo>
                  <a:pt x="303348" y="720776"/>
                </a:lnTo>
                <a:lnTo>
                  <a:pt x="304467" y="720215"/>
                </a:lnTo>
                <a:lnTo>
                  <a:pt x="305587" y="719636"/>
                </a:lnTo>
                <a:lnTo>
                  <a:pt x="306706" y="719045"/>
                </a:lnTo>
                <a:lnTo>
                  <a:pt x="307825" y="718443"/>
                </a:lnTo>
                <a:lnTo>
                  <a:pt x="308945" y="717823"/>
                </a:lnTo>
                <a:lnTo>
                  <a:pt x="310064" y="717191"/>
                </a:lnTo>
                <a:lnTo>
                  <a:pt x="311184" y="716541"/>
                </a:lnTo>
                <a:lnTo>
                  <a:pt x="312303" y="715886"/>
                </a:lnTo>
                <a:lnTo>
                  <a:pt x="313422" y="715207"/>
                </a:lnTo>
                <a:lnTo>
                  <a:pt x="314541" y="714516"/>
                </a:lnTo>
                <a:lnTo>
                  <a:pt x="315661" y="713813"/>
                </a:lnTo>
                <a:lnTo>
                  <a:pt x="316780" y="713093"/>
                </a:lnTo>
                <a:lnTo>
                  <a:pt x="317899" y="712354"/>
                </a:lnTo>
                <a:lnTo>
                  <a:pt x="319019" y="711604"/>
                </a:lnTo>
                <a:lnTo>
                  <a:pt x="320138" y="710837"/>
                </a:lnTo>
                <a:lnTo>
                  <a:pt x="321258" y="710051"/>
                </a:lnTo>
                <a:lnTo>
                  <a:pt x="322377" y="709254"/>
                </a:lnTo>
                <a:lnTo>
                  <a:pt x="323497" y="708433"/>
                </a:lnTo>
                <a:lnTo>
                  <a:pt x="324616" y="707600"/>
                </a:lnTo>
                <a:lnTo>
                  <a:pt x="325735" y="706750"/>
                </a:lnTo>
                <a:lnTo>
                  <a:pt x="326855" y="705882"/>
                </a:lnTo>
                <a:lnTo>
                  <a:pt x="327974" y="705002"/>
                </a:lnTo>
                <a:lnTo>
                  <a:pt x="329093" y="704098"/>
                </a:lnTo>
                <a:lnTo>
                  <a:pt x="330212" y="703177"/>
                </a:lnTo>
                <a:lnTo>
                  <a:pt x="331332" y="702244"/>
                </a:lnTo>
                <a:lnTo>
                  <a:pt x="332451" y="701287"/>
                </a:lnTo>
                <a:lnTo>
                  <a:pt x="333570" y="700319"/>
                </a:lnTo>
                <a:lnTo>
                  <a:pt x="334690" y="699327"/>
                </a:lnTo>
                <a:lnTo>
                  <a:pt x="335809" y="698317"/>
                </a:lnTo>
                <a:lnTo>
                  <a:pt x="336929" y="697289"/>
                </a:lnTo>
                <a:lnTo>
                  <a:pt x="338048" y="696244"/>
                </a:lnTo>
                <a:lnTo>
                  <a:pt x="339168" y="695181"/>
                </a:lnTo>
                <a:lnTo>
                  <a:pt x="340287" y="694094"/>
                </a:lnTo>
                <a:lnTo>
                  <a:pt x="341406" y="692990"/>
                </a:lnTo>
                <a:lnTo>
                  <a:pt x="342526" y="691868"/>
                </a:lnTo>
                <a:lnTo>
                  <a:pt x="343645" y="690728"/>
                </a:lnTo>
                <a:lnTo>
                  <a:pt x="344764" y="689571"/>
                </a:lnTo>
                <a:lnTo>
                  <a:pt x="345884" y="688390"/>
                </a:lnTo>
                <a:lnTo>
                  <a:pt x="347003" y="687191"/>
                </a:lnTo>
                <a:lnTo>
                  <a:pt x="348122" y="685968"/>
                </a:lnTo>
                <a:lnTo>
                  <a:pt x="349242" y="684728"/>
                </a:lnTo>
                <a:lnTo>
                  <a:pt x="350361" y="683470"/>
                </a:lnTo>
                <a:lnTo>
                  <a:pt x="351480" y="682189"/>
                </a:lnTo>
                <a:lnTo>
                  <a:pt x="352600" y="680889"/>
                </a:lnTo>
                <a:lnTo>
                  <a:pt x="353721" y="679572"/>
                </a:lnTo>
                <a:lnTo>
                  <a:pt x="354837" y="678232"/>
                </a:lnTo>
                <a:lnTo>
                  <a:pt x="355959" y="676874"/>
                </a:lnTo>
                <a:lnTo>
                  <a:pt x="357075" y="675492"/>
                </a:lnTo>
                <a:lnTo>
                  <a:pt x="358197" y="674092"/>
                </a:lnTo>
                <a:lnTo>
                  <a:pt x="359313" y="672669"/>
                </a:lnTo>
                <a:lnTo>
                  <a:pt x="360435" y="671228"/>
                </a:lnTo>
                <a:lnTo>
                  <a:pt x="361558" y="669763"/>
                </a:lnTo>
                <a:lnTo>
                  <a:pt x="362674" y="668281"/>
                </a:lnTo>
                <a:lnTo>
                  <a:pt x="363796" y="666775"/>
                </a:lnTo>
                <a:lnTo>
                  <a:pt x="364912" y="665251"/>
                </a:lnTo>
                <a:lnTo>
                  <a:pt x="366034" y="663704"/>
                </a:lnTo>
                <a:lnTo>
                  <a:pt x="367150" y="662139"/>
                </a:lnTo>
                <a:lnTo>
                  <a:pt x="368272" y="660551"/>
                </a:lnTo>
                <a:lnTo>
                  <a:pt x="369388" y="658944"/>
                </a:lnTo>
                <a:lnTo>
                  <a:pt x="370510" y="657314"/>
                </a:lnTo>
                <a:lnTo>
                  <a:pt x="371627" y="655667"/>
                </a:lnTo>
                <a:lnTo>
                  <a:pt x="372749" y="653995"/>
                </a:lnTo>
                <a:lnTo>
                  <a:pt x="373871" y="652306"/>
                </a:lnTo>
                <a:lnTo>
                  <a:pt x="374987" y="650600"/>
                </a:lnTo>
                <a:lnTo>
                  <a:pt x="376109" y="648869"/>
                </a:lnTo>
                <a:lnTo>
                  <a:pt x="377225" y="647115"/>
                </a:lnTo>
                <a:lnTo>
                  <a:pt x="378347" y="645344"/>
                </a:lnTo>
                <a:lnTo>
                  <a:pt x="379463" y="643554"/>
                </a:lnTo>
                <a:lnTo>
                  <a:pt x="380585" y="641741"/>
                </a:lnTo>
                <a:lnTo>
                  <a:pt x="381701" y="639911"/>
                </a:lnTo>
                <a:lnTo>
                  <a:pt x="382824" y="638056"/>
                </a:lnTo>
                <a:lnTo>
                  <a:pt x="383940" y="636184"/>
                </a:lnTo>
                <a:lnTo>
                  <a:pt x="385062" y="634294"/>
                </a:lnTo>
                <a:lnTo>
                  <a:pt x="386178" y="632381"/>
                </a:lnTo>
                <a:lnTo>
                  <a:pt x="387300" y="630450"/>
                </a:lnTo>
                <a:lnTo>
                  <a:pt x="388422" y="628501"/>
                </a:lnTo>
                <a:lnTo>
                  <a:pt x="389538" y="626529"/>
                </a:lnTo>
                <a:lnTo>
                  <a:pt x="390660" y="624538"/>
                </a:lnTo>
                <a:lnTo>
                  <a:pt x="391776" y="622530"/>
                </a:lnTo>
                <a:lnTo>
                  <a:pt x="392898" y="620505"/>
                </a:lnTo>
                <a:lnTo>
                  <a:pt x="394015" y="618462"/>
                </a:lnTo>
                <a:lnTo>
                  <a:pt x="395137" y="616395"/>
                </a:lnTo>
                <a:lnTo>
                  <a:pt x="396253" y="614316"/>
                </a:lnTo>
                <a:lnTo>
                  <a:pt x="397375" y="612213"/>
                </a:lnTo>
                <a:lnTo>
                  <a:pt x="398491" y="610093"/>
                </a:lnTo>
                <a:lnTo>
                  <a:pt x="399613" y="607961"/>
                </a:lnTo>
                <a:lnTo>
                  <a:pt x="400735" y="605806"/>
                </a:lnTo>
                <a:lnTo>
                  <a:pt x="401851" y="603633"/>
                </a:lnTo>
                <a:lnTo>
                  <a:pt x="402973" y="601448"/>
                </a:lnTo>
                <a:lnTo>
                  <a:pt x="404090" y="599239"/>
                </a:lnTo>
                <a:lnTo>
                  <a:pt x="405212" y="597018"/>
                </a:lnTo>
                <a:lnTo>
                  <a:pt x="406328" y="594780"/>
                </a:lnTo>
                <a:lnTo>
                  <a:pt x="407450" y="592524"/>
                </a:lnTo>
                <a:lnTo>
                  <a:pt x="408566" y="590256"/>
                </a:lnTo>
                <a:lnTo>
                  <a:pt x="409688" y="587971"/>
                </a:lnTo>
                <a:lnTo>
                  <a:pt x="410804" y="585668"/>
                </a:lnTo>
                <a:lnTo>
                  <a:pt x="411926" y="583347"/>
                </a:lnTo>
                <a:lnTo>
                  <a:pt x="413048" y="581014"/>
                </a:lnTo>
                <a:lnTo>
                  <a:pt x="414164" y="578670"/>
                </a:lnTo>
                <a:lnTo>
                  <a:pt x="415287" y="576307"/>
                </a:lnTo>
                <a:lnTo>
                  <a:pt x="416403" y="573933"/>
                </a:lnTo>
                <a:lnTo>
                  <a:pt x="417525" y="571542"/>
                </a:lnTo>
                <a:lnTo>
                  <a:pt x="418641" y="569138"/>
                </a:lnTo>
                <a:lnTo>
                  <a:pt x="419763" y="566723"/>
                </a:lnTo>
                <a:lnTo>
                  <a:pt x="420879" y="564290"/>
                </a:lnTo>
                <a:lnTo>
                  <a:pt x="422001" y="561851"/>
                </a:lnTo>
                <a:lnTo>
                  <a:pt x="423117" y="559394"/>
                </a:lnTo>
                <a:lnTo>
                  <a:pt x="424239" y="556925"/>
                </a:lnTo>
                <a:lnTo>
                  <a:pt x="425361" y="554445"/>
                </a:lnTo>
                <a:lnTo>
                  <a:pt x="426478" y="551959"/>
                </a:lnTo>
                <a:lnTo>
                  <a:pt x="427600" y="549455"/>
                </a:lnTo>
                <a:lnTo>
                  <a:pt x="428716" y="546939"/>
                </a:lnTo>
                <a:lnTo>
                  <a:pt x="429838" y="544417"/>
                </a:lnTo>
                <a:lnTo>
                  <a:pt x="430954" y="541884"/>
                </a:lnTo>
                <a:lnTo>
                  <a:pt x="432076" y="539339"/>
                </a:lnTo>
                <a:lnTo>
                  <a:pt x="433192" y="536786"/>
                </a:lnTo>
                <a:lnTo>
                  <a:pt x="434314" y="534223"/>
                </a:lnTo>
                <a:lnTo>
                  <a:pt x="435430" y="531650"/>
                </a:lnTo>
                <a:lnTo>
                  <a:pt x="436553" y="529069"/>
                </a:lnTo>
                <a:lnTo>
                  <a:pt x="437669" y="526480"/>
                </a:lnTo>
                <a:lnTo>
                  <a:pt x="438791" y="523882"/>
                </a:lnTo>
                <a:lnTo>
                  <a:pt x="439913" y="521277"/>
                </a:lnTo>
                <a:lnTo>
                  <a:pt x="441029" y="518664"/>
                </a:lnTo>
                <a:lnTo>
                  <a:pt x="442151" y="516045"/>
                </a:lnTo>
                <a:lnTo>
                  <a:pt x="443267" y="513418"/>
                </a:lnTo>
                <a:lnTo>
                  <a:pt x="444389" y="510785"/>
                </a:lnTo>
                <a:lnTo>
                  <a:pt x="445505" y="508146"/>
                </a:lnTo>
                <a:lnTo>
                  <a:pt x="446627" y="505501"/>
                </a:lnTo>
                <a:lnTo>
                  <a:pt x="447744" y="502850"/>
                </a:lnTo>
                <a:lnTo>
                  <a:pt x="448866" y="500195"/>
                </a:lnTo>
                <a:lnTo>
                  <a:pt x="449982" y="497535"/>
                </a:lnTo>
                <a:lnTo>
                  <a:pt x="451104" y="494870"/>
                </a:lnTo>
                <a:lnTo>
                  <a:pt x="452226" y="492201"/>
                </a:lnTo>
                <a:lnTo>
                  <a:pt x="453342" y="489529"/>
                </a:lnTo>
                <a:lnTo>
                  <a:pt x="454464" y="486852"/>
                </a:lnTo>
                <a:lnTo>
                  <a:pt x="455580" y="484173"/>
                </a:lnTo>
                <a:lnTo>
                  <a:pt x="456702" y="481490"/>
                </a:lnTo>
                <a:lnTo>
                  <a:pt x="457819" y="478806"/>
                </a:lnTo>
                <a:lnTo>
                  <a:pt x="458941" y="476119"/>
                </a:lnTo>
                <a:lnTo>
                  <a:pt x="460057" y="473430"/>
                </a:lnTo>
                <a:lnTo>
                  <a:pt x="461179" y="470740"/>
                </a:lnTo>
                <a:lnTo>
                  <a:pt x="462295" y="468048"/>
                </a:lnTo>
                <a:lnTo>
                  <a:pt x="463417" y="465356"/>
                </a:lnTo>
                <a:lnTo>
                  <a:pt x="464539" y="462662"/>
                </a:lnTo>
                <a:lnTo>
                  <a:pt x="465655" y="459969"/>
                </a:lnTo>
                <a:lnTo>
                  <a:pt x="466777" y="457275"/>
                </a:lnTo>
                <a:lnTo>
                  <a:pt x="467893" y="454582"/>
                </a:lnTo>
                <a:lnTo>
                  <a:pt x="469016" y="451889"/>
                </a:lnTo>
                <a:lnTo>
                  <a:pt x="470132" y="449198"/>
                </a:lnTo>
                <a:lnTo>
                  <a:pt x="471254" y="446507"/>
                </a:lnTo>
                <a:lnTo>
                  <a:pt x="472370" y="443818"/>
                </a:lnTo>
                <a:lnTo>
                  <a:pt x="473492" y="441131"/>
                </a:lnTo>
                <a:lnTo>
                  <a:pt x="474608" y="438445"/>
                </a:lnTo>
                <a:lnTo>
                  <a:pt x="475730" y="435762"/>
                </a:lnTo>
                <a:lnTo>
                  <a:pt x="476852" y="433082"/>
                </a:lnTo>
                <a:lnTo>
                  <a:pt x="477968" y="430404"/>
                </a:lnTo>
                <a:lnTo>
                  <a:pt x="479090" y="427730"/>
                </a:lnTo>
                <a:lnTo>
                  <a:pt x="480207" y="425059"/>
                </a:lnTo>
                <a:lnTo>
                  <a:pt x="481329" y="422392"/>
                </a:lnTo>
                <a:lnTo>
                  <a:pt x="482445" y="419729"/>
                </a:lnTo>
                <a:lnTo>
                  <a:pt x="483567" y="417069"/>
                </a:lnTo>
                <a:lnTo>
                  <a:pt x="484683" y="414415"/>
                </a:lnTo>
                <a:lnTo>
                  <a:pt x="485805" y="411765"/>
                </a:lnTo>
                <a:lnTo>
                  <a:pt x="486921" y="409120"/>
                </a:lnTo>
                <a:lnTo>
                  <a:pt x="488043" y="406480"/>
                </a:lnTo>
                <a:lnTo>
                  <a:pt x="489159" y="403846"/>
                </a:lnTo>
                <a:lnTo>
                  <a:pt x="490282" y="401217"/>
                </a:lnTo>
                <a:lnTo>
                  <a:pt x="491404" y="398594"/>
                </a:lnTo>
                <a:lnTo>
                  <a:pt x="492520" y="395978"/>
                </a:lnTo>
                <a:lnTo>
                  <a:pt x="493642" y="393368"/>
                </a:lnTo>
                <a:lnTo>
                  <a:pt x="494758" y="390764"/>
                </a:lnTo>
                <a:lnTo>
                  <a:pt x="495880" y="388167"/>
                </a:lnTo>
                <a:lnTo>
                  <a:pt x="496996" y="385578"/>
                </a:lnTo>
                <a:lnTo>
                  <a:pt x="498118" y="382995"/>
                </a:lnTo>
                <a:lnTo>
                  <a:pt x="499234" y="380420"/>
                </a:lnTo>
                <a:lnTo>
                  <a:pt x="500356" y="377852"/>
                </a:lnTo>
                <a:lnTo>
                  <a:pt x="501473" y="375293"/>
                </a:lnTo>
                <a:lnTo>
                  <a:pt x="502595" y="372741"/>
                </a:lnTo>
                <a:lnTo>
                  <a:pt x="503717" y="370197"/>
                </a:lnTo>
                <a:lnTo>
                  <a:pt x="504833" y="367662"/>
                </a:lnTo>
                <a:lnTo>
                  <a:pt x="505955" y="365135"/>
                </a:lnTo>
                <a:lnTo>
                  <a:pt x="507071" y="362618"/>
                </a:lnTo>
                <a:lnTo>
                  <a:pt x="508193" y="360108"/>
                </a:lnTo>
                <a:lnTo>
                  <a:pt x="509309" y="357608"/>
                </a:lnTo>
                <a:lnTo>
                  <a:pt x="510431" y="355118"/>
                </a:lnTo>
                <a:lnTo>
                  <a:pt x="511548" y="352636"/>
                </a:lnTo>
                <a:lnTo>
                  <a:pt x="512670" y="350164"/>
                </a:lnTo>
                <a:lnTo>
                  <a:pt x="513786" y="347702"/>
                </a:lnTo>
                <a:lnTo>
                  <a:pt x="514908" y="345249"/>
                </a:lnTo>
                <a:lnTo>
                  <a:pt x="516030" y="342807"/>
                </a:lnTo>
                <a:lnTo>
                  <a:pt x="517146" y="340374"/>
                </a:lnTo>
                <a:lnTo>
                  <a:pt x="518268" y="337952"/>
                </a:lnTo>
                <a:lnTo>
                  <a:pt x="519384" y="335540"/>
                </a:lnTo>
                <a:lnTo>
                  <a:pt x="520506" y="333139"/>
                </a:lnTo>
                <a:lnTo>
                  <a:pt x="521623" y="330748"/>
                </a:lnTo>
                <a:lnTo>
                  <a:pt x="522745" y="328368"/>
                </a:lnTo>
                <a:lnTo>
                  <a:pt x="523861" y="325999"/>
                </a:lnTo>
                <a:lnTo>
                  <a:pt x="524983" y="323640"/>
                </a:lnTo>
                <a:lnTo>
                  <a:pt x="526099" y="321293"/>
                </a:lnTo>
                <a:lnTo>
                  <a:pt x="527221" y="318956"/>
                </a:lnTo>
                <a:lnTo>
                  <a:pt x="528343" y="316631"/>
                </a:lnTo>
                <a:lnTo>
                  <a:pt x="529459" y="314318"/>
                </a:lnTo>
                <a:lnTo>
                  <a:pt x="530581" y="312016"/>
                </a:lnTo>
                <a:lnTo>
                  <a:pt x="531697" y="309725"/>
                </a:lnTo>
                <a:lnTo>
                  <a:pt x="532819" y="307445"/>
                </a:lnTo>
                <a:lnTo>
                  <a:pt x="533936" y="305178"/>
                </a:lnTo>
                <a:lnTo>
                  <a:pt x="535058" y="302922"/>
                </a:lnTo>
                <a:lnTo>
                  <a:pt x="536174" y="300678"/>
                </a:lnTo>
                <a:lnTo>
                  <a:pt x="537296" y="298446"/>
                </a:lnTo>
                <a:lnTo>
                  <a:pt x="538412" y="296225"/>
                </a:lnTo>
                <a:lnTo>
                  <a:pt x="539534" y="294017"/>
                </a:lnTo>
                <a:lnTo>
                  <a:pt x="540650" y="291821"/>
                </a:lnTo>
                <a:lnTo>
                  <a:pt x="541772" y="289636"/>
                </a:lnTo>
                <a:lnTo>
                  <a:pt x="542894" y="287464"/>
                </a:lnTo>
                <a:lnTo>
                  <a:pt x="544011" y="285305"/>
                </a:lnTo>
                <a:lnTo>
                  <a:pt x="545133" y="283157"/>
                </a:lnTo>
                <a:lnTo>
                  <a:pt x="546249" y="281022"/>
                </a:lnTo>
                <a:lnTo>
                  <a:pt x="547371" y="278899"/>
                </a:lnTo>
                <a:lnTo>
                  <a:pt x="548487" y="276788"/>
                </a:lnTo>
                <a:lnTo>
                  <a:pt x="549609" y="274690"/>
                </a:lnTo>
                <a:lnTo>
                  <a:pt x="550725" y="272604"/>
                </a:lnTo>
                <a:lnTo>
                  <a:pt x="551847" y="270531"/>
                </a:lnTo>
                <a:lnTo>
                  <a:pt x="552963" y="268470"/>
                </a:lnTo>
                <a:lnTo>
                  <a:pt x="554085" y="266421"/>
                </a:lnTo>
                <a:lnTo>
                  <a:pt x="555208" y="264385"/>
                </a:lnTo>
                <a:lnTo>
                  <a:pt x="556324" y="262362"/>
                </a:lnTo>
                <a:lnTo>
                  <a:pt x="557446" y="260351"/>
                </a:lnTo>
                <a:lnTo>
                  <a:pt x="558562" y="258353"/>
                </a:lnTo>
                <a:lnTo>
                  <a:pt x="559684" y="256367"/>
                </a:lnTo>
                <a:lnTo>
                  <a:pt x="560800" y="254394"/>
                </a:lnTo>
                <a:lnTo>
                  <a:pt x="561922" y="252433"/>
                </a:lnTo>
                <a:lnTo>
                  <a:pt x="563038" y="250485"/>
                </a:lnTo>
                <a:lnTo>
                  <a:pt x="564160" y="248549"/>
                </a:lnTo>
                <a:lnTo>
                  <a:pt x="565277" y="246626"/>
                </a:lnTo>
                <a:lnTo>
                  <a:pt x="566399" y="244716"/>
                </a:lnTo>
                <a:lnTo>
                  <a:pt x="567521" y="242818"/>
                </a:lnTo>
                <a:lnTo>
                  <a:pt x="568637" y="240932"/>
                </a:lnTo>
                <a:lnTo>
                  <a:pt x="569759" y="239060"/>
                </a:lnTo>
                <a:lnTo>
                  <a:pt x="570875" y="237200"/>
                </a:lnTo>
                <a:lnTo>
                  <a:pt x="571997" y="235352"/>
                </a:lnTo>
                <a:lnTo>
                  <a:pt x="573113" y="233516"/>
                </a:lnTo>
                <a:lnTo>
                  <a:pt x="574235" y="231693"/>
                </a:lnTo>
                <a:lnTo>
                  <a:pt x="575352" y="229883"/>
                </a:lnTo>
                <a:lnTo>
                  <a:pt x="576474" y="228085"/>
                </a:lnTo>
                <a:lnTo>
                  <a:pt x="577590" y="226299"/>
                </a:lnTo>
                <a:lnTo>
                  <a:pt x="578712" y="224526"/>
                </a:lnTo>
                <a:lnTo>
                  <a:pt x="579834" y="222765"/>
                </a:lnTo>
                <a:lnTo>
                  <a:pt x="580950" y="221017"/>
                </a:lnTo>
                <a:lnTo>
                  <a:pt x="582072" y="219280"/>
                </a:lnTo>
                <a:lnTo>
                  <a:pt x="583188" y="217556"/>
                </a:lnTo>
                <a:lnTo>
                  <a:pt x="584310" y="215844"/>
                </a:lnTo>
                <a:lnTo>
                  <a:pt x="585426" y="214144"/>
                </a:lnTo>
                <a:lnTo>
                  <a:pt x="586548" y="212456"/>
                </a:lnTo>
                <a:lnTo>
                  <a:pt x="587665" y="210781"/>
                </a:lnTo>
                <a:lnTo>
                  <a:pt x="588787" y="209117"/>
                </a:lnTo>
                <a:lnTo>
                  <a:pt x="589903" y="207466"/>
                </a:lnTo>
                <a:lnTo>
                  <a:pt x="591025" y="205827"/>
                </a:lnTo>
                <a:lnTo>
                  <a:pt x="592147" y="204199"/>
                </a:lnTo>
                <a:lnTo>
                  <a:pt x="593263" y="202583"/>
                </a:lnTo>
                <a:lnTo>
                  <a:pt x="594385" y="200979"/>
                </a:lnTo>
                <a:lnTo>
                  <a:pt x="595501" y="199387"/>
                </a:lnTo>
                <a:lnTo>
                  <a:pt x="596623" y="197807"/>
                </a:lnTo>
                <a:lnTo>
                  <a:pt x="597740" y="196238"/>
                </a:lnTo>
                <a:lnTo>
                  <a:pt x="598862" y="194682"/>
                </a:lnTo>
                <a:lnTo>
                  <a:pt x="599978" y="193136"/>
                </a:lnTo>
                <a:lnTo>
                  <a:pt x="601100" y="191603"/>
                </a:lnTo>
                <a:lnTo>
                  <a:pt x="602216" y="190080"/>
                </a:lnTo>
                <a:lnTo>
                  <a:pt x="603338" y="188569"/>
                </a:lnTo>
                <a:lnTo>
                  <a:pt x="604454" y="187070"/>
                </a:lnTo>
                <a:lnTo>
                  <a:pt x="605576" y="185582"/>
                </a:lnTo>
                <a:lnTo>
                  <a:pt x="606698" y="184105"/>
                </a:lnTo>
                <a:lnTo>
                  <a:pt x="607814" y="182639"/>
                </a:lnTo>
                <a:lnTo>
                  <a:pt x="608937" y="181185"/>
                </a:lnTo>
                <a:lnTo>
                  <a:pt x="610053" y="179741"/>
                </a:lnTo>
                <a:lnTo>
                  <a:pt x="611175" y="178309"/>
                </a:lnTo>
                <a:lnTo>
                  <a:pt x="612291" y="176888"/>
                </a:lnTo>
                <a:lnTo>
                  <a:pt x="613413" y="175477"/>
                </a:lnTo>
                <a:lnTo>
                  <a:pt x="614529" y="174078"/>
                </a:lnTo>
                <a:lnTo>
                  <a:pt x="615651" y="172689"/>
                </a:lnTo>
                <a:lnTo>
                  <a:pt x="616767" y="171311"/>
                </a:lnTo>
                <a:lnTo>
                  <a:pt x="617889" y="169944"/>
                </a:lnTo>
                <a:lnTo>
                  <a:pt x="619011" y="168587"/>
                </a:lnTo>
                <a:lnTo>
                  <a:pt x="620128" y="167241"/>
                </a:lnTo>
                <a:lnTo>
                  <a:pt x="621250" y="165906"/>
                </a:lnTo>
                <a:lnTo>
                  <a:pt x="622366" y="164580"/>
                </a:lnTo>
                <a:lnTo>
                  <a:pt x="623488" y="163266"/>
                </a:lnTo>
                <a:lnTo>
                  <a:pt x="624604" y="161961"/>
                </a:lnTo>
                <a:lnTo>
                  <a:pt x="625726" y="160667"/>
                </a:lnTo>
                <a:lnTo>
                  <a:pt x="626842" y="159383"/>
                </a:lnTo>
                <a:lnTo>
                  <a:pt x="627964" y="158110"/>
                </a:lnTo>
                <a:lnTo>
                  <a:pt x="629080" y="156846"/>
                </a:lnTo>
                <a:lnTo>
                  <a:pt x="630203" y="155592"/>
                </a:lnTo>
                <a:lnTo>
                  <a:pt x="631325" y="154348"/>
                </a:lnTo>
                <a:lnTo>
                  <a:pt x="632441" y="153114"/>
                </a:lnTo>
                <a:lnTo>
                  <a:pt x="633563" y="151890"/>
                </a:lnTo>
                <a:lnTo>
                  <a:pt x="634679" y="150676"/>
                </a:lnTo>
                <a:lnTo>
                  <a:pt x="635801" y="149471"/>
                </a:lnTo>
                <a:lnTo>
                  <a:pt x="636917" y="148276"/>
                </a:lnTo>
                <a:lnTo>
                  <a:pt x="638039" y="147090"/>
                </a:lnTo>
                <a:lnTo>
                  <a:pt x="639155" y="145914"/>
                </a:lnTo>
                <a:lnTo>
                  <a:pt x="640277" y="144748"/>
                </a:lnTo>
                <a:lnTo>
                  <a:pt x="641394" y="143590"/>
                </a:lnTo>
                <a:lnTo>
                  <a:pt x="642516" y="142443"/>
                </a:lnTo>
                <a:lnTo>
                  <a:pt x="643638" y="141304"/>
                </a:lnTo>
                <a:lnTo>
                  <a:pt x="644754" y="140174"/>
                </a:lnTo>
                <a:lnTo>
                  <a:pt x="645876" y="139054"/>
                </a:lnTo>
                <a:lnTo>
                  <a:pt x="646992" y="137942"/>
                </a:lnTo>
                <a:lnTo>
                  <a:pt x="648114" y="136840"/>
                </a:lnTo>
                <a:lnTo>
                  <a:pt x="649230" y="135746"/>
                </a:lnTo>
                <a:lnTo>
                  <a:pt x="650352" y="134662"/>
                </a:lnTo>
                <a:lnTo>
                  <a:pt x="651469" y="133586"/>
                </a:lnTo>
                <a:lnTo>
                  <a:pt x="652591" y="132518"/>
                </a:lnTo>
                <a:lnTo>
                  <a:pt x="653707" y="131460"/>
                </a:lnTo>
                <a:lnTo>
                  <a:pt x="654829" y="130410"/>
                </a:lnTo>
                <a:lnTo>
                  <a:pt x="655945" y="129368"/>
                </a:lnTo>
                <a:lnTo>
                  <a:pt x="657067" y="128335"/>
                </a:lnTo>
                <a:lnTo>
                  <a:pt x="658189" y="127310"/>
                </a:lnTo>
                <a:lnTo>
                  <a:pt x="659305" y="126294"/>
                </a:lnTo>
                <a:lnTo>
                  <a:pt x="660427" y="125286"/>
                </a:lnTo>
                <a:lnTo>
                  <a:pt x="661543" y="124286"/>
                </a:lnTo>
                <a:lnTo>
                  <a:pt x="662666" y="123294"/>
                </a:lnTo>
                <a:lnTo>
                  <a:pt x="663782" y="122311"/>
                </a:lnTo>
                <a:lnTo>
                  <a:pt x="664904" y="121335"/>
                </a:lnTo>
                <a:lnTo>
                  <a:pt x="666020" y="120368"/>
                </a:lnTo>
                <a:lnTo>
                  <a:pt x="667142" y="119407"/>
                </a:lnTo>
                <a:lnTo>
                  <a:pt x="668258" y="118456"/>
                </a:lnTo>
                <a:lnTo>
                  <a:pt x="669380" y="117512"/>
                </a:lnTo>
                <a:lnTo>
                  <a:pt x="670502" y="116575"/>
                </a:lnTo>
                <a:lnTo>
                  <a:pt x="671618" y="115646"/>
                </a:lnTo>
                <a:lnTo>
                  <a:pt x="672740" y="114725"/>
                </a:lnTo>
                <a:lnTo>
                  <a:pt x="673857" y="113811"/>
                </a:lnTo>
                <a:lnTo>
                  <a:pt x="674979" y="112905"/>
                </a:lnTo>
                <a:lnTo>
                  <a:pt x="676095" y="112006"/>
                </a:lnTo>
                <a:lnTo>
                  <a:pt x="677217" y="111115"/>
                </a:lnTo>
                <a:lnTo>
                  <a:pt x="678333" y="110230"/>
                </a:lnTo>
                <a:lnTo>
                  <a:pt x="679455" y="109353"/>
                </a:lnTo>
                <a:lnTo>
                  <a:pt x="680571" y="108483"/>
                </a:lnTo>
                <a:lnTo>
                  <a:pt x="681693" y="107621"/>
                </a:lnTo>
                <a:lnTo>
                  <a:pt x="682815" y="106765"/>
                </a:lnTo>
                <a:lnTo>
                  <a:pt x="683932" y="105917"/>
                </a:lnTo>
                <a:lnTo>
                  <a:pt x="685054" y="105075"/>
                </a:lnTo>
                <a:lnTo>
                  <a:pt x="686170" y="104240"/>
                </a:lnTo>
                <a:lnTo>
                  <a:pt x="687292" y="103412"/>
                </a:lnTo>
                <a:lnTo>
                  <a:pt x="688408" y="102591"/>
                </a:lnTo>
                <a:lnTo>
                  <a:pt x="689530" y="101776"/>
                </a:lnTo>
                <a:lnTo>
                  <a:pt x="690646" y="100968"/>
                </a:lnTo>
                <a:lnTo>
                  <a:pt x="691768" y="100167"/>
                </a:lnTo>
                <a:lnTo>
                  <a:pt x="692884" y="99372"/>
                </a:lnTo>
                <a:lnTo>
                  <a:pt x="694006" y="98584"/>
                </a:lnTo>
                <a:lnTo>
                  <a:pt x="695129" y="97802"/>
                </a:lnTo>
                <a:lnTo>
                  <a:pt x="696245" y="97026"/>
                </a:lnTo>
                <a:lnTo>
                  <a:pt x="697367" y="96258"/>
                </a:lnTo>
                <a:lnTo>
                  <a:pt x="698483" y="95495"/>
                </a:lnTo>
                <a:lnTo>
                  <a:pt x="699605" y="94738"/>
                </a:lnTo>
                <a:lnTo>
                  <a:pt x="700721" y="93987"/>
                </a:lnTo>
                <a:lnTo>
                  <a:pt x="701843" y="93243"/>
                </a:lnTo>
                <a:lnTo>
                  <a:pt x="702959" y="92505"/>
                </a:lnTo>
                <a:lnTo>
                  <a:pt x="704081" y="91773"/>
                </a:lnTo>
                <a:lnTo>
                  <a:pt x="705198" y="91046"/>
                </a:lnTo>
                <a:lnTo>
                  <a:pt x="706320" y="90326"/>
                </a:lnTo>
                <a:lnTo>
                  <a:pt x="707436" y="89611"/>
                </a:lnTo>
                <a:lnTo>
                  <a:pt x="708558" y="88903"/>
                </a:lnTo>
                <a:lnTo>
                  <a:pt x="709680" y="88200"/>
                </a:lnTo>
                <a:lnTo>
                  <a:pt x="710796" y="87503"/>
                </a:lnTo>
                <a:lnTo>
                  <a:pt x="711918" y="86811"/>
                </a:lnTo>
                <a:lnTo>
                  <a:pt x="713034" y="86125"/>
                </a:lnTo>
                <a:lnTo>
                  <a:pt x="714156" y="85444"/>
                </a:lnTo>
                <a:lnTo>
                  <a:pt x="715272" y="84769"/>
                </a:lnTo>
                <a:lnTo>
                  <a:pt x="716395" y="84100"/>
                </a:lnTo>
                <a:lnTo>
                  <a:pt x="717511" y="83436"/>
                </a:lnTo>
                <a:lnTo>
                  <a:pt x="718633" y="82777"/>
                </a:lnTo>
                <a:lnTo>
                  <a:pt x="719749" y="82124"/>
                </a:lnTo>
                <a:lnTo>
                  <a:pt x="720871" y="81476"/>
                </a:lnTo>
                <a:lnTo>
                  <a:pt x="721993" y="80833"/>
                </a:lnTo>
                <a:lnTo>
                  <a:pt x="723109" y="80196"/>
                </a:lnTo>
                <a:lnTo>
                  <a:pt x="724231" y="79564"/>
                </a:lnTo>
                <a:lnTo>
                  <a:pt x="725347" y="78936"/>
                </a:lnTo>
                <a:lnTo>
                  <a:pt x="726469" y="78314"/>
                </a:lnTo>
                <a:lnTo>
                  <a:pt x="727586" y="77696"/>
                </a:lnTo>
                <a:lnTo>
                  <a:pt x="728708" y="77084"/>
                </a:lnTo>
                <a:lnTo>
                  <a:pt x="729824" y="76477"/>
                </a:lnTo>
                <a:lnTo>
                  <a:pt x="730946" y="75874"/>
                </a:lnTo>
                <a:lnTo>
                  <a:pt x="732062" y="75277"/>
                </a:lnTo>
                <a:lnTo>
                  <a:pt x="733184" y="74684"/>
                </a:lnTo>
                <a:lnTo>
                  <a:pt x="734306" y="74096"/>
                </a:lnTo>
                <a:lnTo>
                  <a:pt x="735422" y="73512"/>
                </a:lnTo>
                <a:lnTo>
                  <a:pt x="736544" y="72933"/>
                </a:lnTo>
                <a:lnTo>
                  <a:pt x="737661" y="72359"/>
                </a:lnTo>
                <a:lnTo>
                  <a:pt x="738783" y="71790"/>
                </a:lnTo>
                <a:lnTo>
                  <a:pt x="739899" y="71225"/>
                </a:lnTo>
                <a:lnTo>
                  <a:pt x="741021" y="70665"/>
                </a:lnTo>
                <a:lnTo>
                  <a:pt x="742137" y="70109"/>
                </a:lnTo>
                <a:lnTo>
                  <a:pt x="743259" y="69557"/>
                </a:lnTo>
                <a:lnTo>
                  <a:pt x="744375" y="69010"/>
                </a:lnTo>
                <a:lnTo>
                  <a:pt x="745497" y="68467"/>
                </a:lnTo>
                <a:lnTo>
                  <a:pt x="746619" y="67928"/>
                </a:lnTo>
                <a:lnTo>
                  <a:pt x="747735" y="67395"/>
                </a:lnTo>
                <a:lnTo>
                  <a:pt x="748858" y="66864"/>
                </a:lnTo>
                <a:lnTo>
                  <a:pt x="749974" y="66339"/>
                </a:lnTo>
                <a:lnTo>
                  <a:pt x="751096" y="65817"/>
                </a:lnTo>
                <a:lnTo>
                  <a:pt x="752212" y="65299"/>
                </a:lnTo>
                <a:lnTo>
                  <a:pt x="753334" y="64786"/>
                </a:lnTo>
                <a:lnTo>
                  <a:pt x="754450" y="64276"/>
                </a:lnTo>
                <a:lnTo>
                  <a:pt x="755572" y="63772"/>
                </a:lnTo>
                <a:lnTo>
                  <a:pt x="756688" y="63270"/>
                </a:lnTo>
                <a:lnTo>
                  <a:pt x="757810" y="62773"/>
                </a:lnTo>
                <a:lnTo>
                  <a:pt x="758927" y="62279"/>
                </a:lnTo>
                <a:lnTo>
                  <a:pt x="760049" y="61790"/>
                </a:lnTo>
                <a:lnTo>
                  <a:pt x="761171" y="61304"/>
                </a:lnTo>
                <a:lnTo>
                  <a:pt x="762287" y="60822"/>
                </a:lnTo>
                <a:lnTo>
                  <a:pt x="763409" y="60343"/>
                </a:lnTo>
                <a:lnTo>
                  <a:pt x="764525" y="59869"/>
                </a:lnTo>
                <a:lnTo>
                  <a:pt x="765647" y="59398"/>
                </a:lnTo>
                <a:lnTo>
                  <a:pt x="766763" y="58931"/>
                </a:lnTo>
                <a:lnTo>
                  <a:pt x="767885" y="58468"/>
                </a:lnTo>
                <a:lnTo>
                  <a:pt x="769001" y="58008"/>
                </a:lnTo>
                <a:lnTo>
                  <a:pt x="770124" y="57552"/>
                </a:lnTo>
                <a:lnTo>
                  <a:pt x="771240" y="57099"/>
                </a:lnTo>
                <a:lnTo>
                  <a:pt x="772362" y="56650"/>
                </a:lnTo>
                <a:lnTo>
                  <a:pt x="773484" y="56204"/>
                </a:lnTo>
                <a:lnTo>
                  <a:pt x="774600" y="55762"/>
                </a:lnTo>
                <a:lnTo>
                  <a:pt x="775722" y="55324"/>
                </a:lnTo>
                <a:lnTo>
                  <a:pt x="776838" y="54888"/>
                </a:lnTo>
                <a:lnTo>
                  <a:pt x="777960" y="54456"/>
                </a:lnTo>
                <a:lnTo>
                  <a:pt x="779076" y="54027"/>
                </a:lnTo>
                <a:lnTo>
                  <a:pt x="780198" y="53602"/>
                </a:lnTo>
                <a:lnTo>
                  <a:pt x="781315" y="53180"/>
                </a:lnTo>
                <a:lnTo>
                  <a:pt x="782437" y="52761"/>
                </a:lnTo>
                <a:lnTo>
                  <a:pt x="783553" y="52345"/>
                </a:lnTo>
                <a:lnTo>
                  <a:pt x="784675" y="51933"/>
                </a:lnTo>
                <a:lnTo>
                  <a:pt x="785797" y="51523"/>
                </a:lnTo>
                <a:lnTo>
                  <a:pt x="786913" y="51117"/>
                </a:lnTo>
                <a:lnTo>
                  <a:pt x="788035" y="50714"/>
                </a:lnTo>
                <a:lnTo>
                  <a:pt x="789151" y="50314"/>
                </a:lnTo>
                <a:lnTo>
                  <a:pt x="790273" y="49917"/>
                </a:lnTo>
                <a:lnTo>
                  <a:pt x="791390" y="49523"/>
                </a:lnTo>
                <a:lnTo>
                  <a:pt x="792512" y="49132"/>
                </a:lnTo>
                <a:lnTo>
                  <a:pt x="793628" y="48744"/>
                </a:lnTo>
                <a:lnTo>
                  <a:pt x="794750" y="48359"/>
                </a:lnTo>
                <a:lnTo>
                  <a:pt x="795866" y="47977"/>
                </a:lnTo>
                <a:lnTo>
                  <a:pt x="796988" y="47598"/>
                </a:lnTo>
                <a:lnTo>
                  <a:pt x="798110" y="47222"/>
                </a:lnTo>
                <a:lnTo>
                  <a:pt x="799226" y="46848"/>
                </a:lnTo>
                <a:lnTo>
                  <a:pt x="800348" y="46477"/>
                </a:lnTo>
                <a:lnTo>
                  <a:pt x="801464" y="46109"/>
                </a:lnTo>
                <a:lnTo>
                  <a:pt x="802586" y="45744"/>
                </a:lnTo>
                <a:lnTo>
                  <a:pt x="803703" y="45382"/>
                </a:lnTo>
                <a:lnTo>
                  <a:pt x="804825" y="45023"/>
                </a:lnTo>
                <a:lnTo>
                  <a:pt x="805941" y="44665"/>
                </a:lnTo>
                <a:lnTo>
                  <a:pt x="807063" y="44311"/>
                </a:lnTo>
                <a:lnTo>
                  <a:pt x="808179" y="43959"/>
                </a:lnTo>
                <a:lnTo>
                  <a:pt x="809301" y="43610"/>
                </a:lnTo>
                <a:lnTo>
                  <a:pt x="810417" y="43264"/>
                </a:lnTo>
                <a:lnTo>
                  <a:pt x="811539" y="42920"/>
                </a:lnTo>
                <a:lnTo>
                  <a:pt x="812661" y="42579"/>
                </a:lnTo>
                <a:lnTo>
                  <a:pt x="813778" y="42240"/>
                </a:lnTo>
                <a:lnTo>
                  <a:pt x="814900" y="41904"/>
                </a:lnTo>
                <a:lnTo>
                  <a:pt x="816016" y="41570"/>
                </a:lnTo>
                <a:lnTo>
                  <a:pt x="817138" y="41239"/>
                </a:lnTo>
                <a:lnTo>
                  <a:pt x="818254" y="40910"/>
                </a:lnTo>
                <a:lnTo>
                  <a:pt x="819376" y="40584"/>
                </a:lnTo>
                <a:lnTo>
                  <a:pt x="820492" y="40260"/>
                </a:lnTo>
                <a:lnTo>
                  <a:pt x="821614" y="39938"/>
                </a:lnTo>
                <a:lnTo>
                  <a:pt x="822730" y="39619"/>
                </a:lnTo>
                <a:lnTo>
                  <a:pt x="823852" y="39302"/>
                </a:lnTo>
                <a:lnTo>
                  <a:pt x="824975" y="38987"/>
                </a:lnTo>
                <a:lnTo>
                  <a:pt x="826091" y="38675"/>
                </a:lnTo>
                <a:lnTo>
                  <a:pt x="827213" y="38365"/>
                </a:lnTo>
                <a:lnTo>
                  <a:pt x="828329" y="38057"/>
                </a:lnTo>
                <a:lnTo>
                  <a:pt x="829451" y="37752"/>
                </a:lnTo>
                <a:lnTo>
                  <a:pt x="830567" y="37449"/>
                </a:lnTo>
                <a:lnTo>
                  <a:pt x="831689" y="37147"/>
                </a:lnTo>
                <a:lnTo>
                  <a:pt x="832805" y="36849"/>
                </a:lnTo>
                <a:lnTo>
                  <a:pt x="833927" y="36552"/>
                </a:lnTo>
                <a:lnTo>
                  <a:pt x="835044" y="36257"/>
                </a:lnTo>
                <a:lnTo>
                  <a:pt x="836166" y="35965"/>
                </a:lnTo>
                <a:lnTo>
                  <a:pt x="837288" y="35675"/>
                </a:lnTo>
                <a:lnTo>
                  <a:pt x="838404" y="35386"/>
                </a:lnTo>
                <a:lnTo>
                  <a:pt x="839526" y="35101"/>
                </a:lnTo>
                <a:lnTo>
                  <a:pt x="840642" y="34816"/>
                </a:lnTo>
                <a:lnTo>
                  <a:pt x="841764" y="34534"/>
                </a:lnTo>
                <a:lnTo>
                  <a:pt x="842880" y="34254"/>
                </a:lnTo>
                <a:lnTo>
                  <a:pt x="844002" y="33976"/>
                </a:lnTo>
                <a:lnTo>
                  <a:pt x="845119" y="33700"/>
                </a:lnTo>
                <a:lnTo>
                  <a:pt x="846241" y="33426"/>
                </a:lnTo>
                <a:lnTo>
                  <a:pt x="847357" y="33154"/>
                </a:lnTo>
                <a:lnTo>
                  <a:pt x="848479" y="32884"/>
                </a:lnTo>
                <a:lnTo>
                  <a:pt x="849601" y="32615"/>
                </a:lnTo>
                <a:lnTo>
                  <a:pt x="850717" y="32349"/>
                </a:lnTo>
                <a:lnTo>
                  <a:pt x="851839" y="32085"/>
                </a:lnTo>
                <a:lnTo>
                  <a:pt x="852955" y="31822"/>
                </a:lnTo>
                <a:lnTo>
                  <a:pt x="854077" y="31561"/>
                </a:lnTo>
                <a:lnTo>
                  <a:pt x="855193" y="31303"/>
                </a:lnTo>
                <a:lnTo>
                  <a:pt x="856316" y="31046"/>
                </a:lnTo>
                <a:lnTo>
                  <a:pt x="857432" y="30791"/>
                </a:lnTo>
                <a:lnTo>
                  <a:pt x="858554" y="30537"/>
                </a:lnTo>
                <a:lnTo>
                  <a:pt x="859670" y="30285"/>
                </a:lnTo>
                <a:lnTo>
                  <a:pt x="860792" y="30035"/>
                </a:lnTo>
                <a:lnTo>
                  <a:pt x="861908" y="29787"/>
                </a:lnTo>
                <a:lnTo>
                  <a:pt x="863030" y="29541"/>
                </a:lnTo>
                <a:lnTo>
                  <a:pt x="864152" y="29296"/>
                </a:lnTo>
                <a:lnTo>
                  <a:pt x="865268" y="29053"/>
                </a:lnTo>
                <a:lnTo>
                  <a:pt x="866390" y="28812"/>
                </a:lnTo>
                <a:lnTo>
                  <a:pt x="867507" y="28573"/>
                </a:lnTo>
                <a:lnTo>
                  <a:pt x="868629" y="28335"/>
                </a:lnTo>
                <a:lnTo>
                  <a:pt x="869745" y="28098"/>
                </a:lnTo>
                <a:lnTo>
                  <a:pt x="870867" y="27863"/>
                </a:lnTo>
                <a:lnTo>
                  <a:pt x="871983" y="27631"/>
                </a:lnTo>
                <a:lnTo>
                  <a:pt x="873105" y="27399"/>
                </a:lnTo>
                <a:lnTo>
                  <a:pt x="874221" y="27169"/>
                </a:lnTo>
                <a:lnTo>
                  <a:pt x="875343" y="26941"/>
                </a:lnTo>
                <a:lnTo>
                  <a:pt x="876465" y="26714"/>
                </a:lnTo>
                <a:lnTo>
                  <a:pt x="877582" y="26489"/>
                </a:lnTo>
                <a:lnTo>
                  <a:pt x="878704" y="26265"/>
                </a:lnTo>
                <a:lnTo>
                  <a:pt x="879820" y="26043"/>
                </a:lnTo>
                <a:lnTo>
                  <a:pt x="880942" y="25823"/>
                </a:lnTo>
                <a:lnTo>
                  <a:pt x="882058" y="25604"/>
                </a:lnTo>
                <a:lnTo>
                  <a:pt x="883180" y="25386"/>
                </a:lnTo>
                <a:lnTo>
                  <a:pt x="884296" y="25170"/>
                </a:lnTo>
                <a:lnTo>
                  <a:pt x="885418" y="24955"/>
                </a:lnTo>
                <a:lnTo>
                  <a:pt x="886534" y="24742"/>
                </a:lnTo>
                <a:lnTo>
                  <a:pt x="887656" y="24531"/>
                </a:lnTo>
                <a:lnTo>
                  <a:pt x="888779" y="24320"/>
                </a:lnTo>
                <a:lnTo>
                  <a:pt x="889895" y="24111"/>
                </a:lnTo>
                <a:lnTo>
                  <a:pt x="891017" y="23904"/>
                </a:lnTo>
                <a:lnTo>
                  <a:pt x="892133" y="23698"/>
                </a:lnTo>
                <a:lnTo>
                  <a:pt x="893255" y="23493"/>
                </a:lnTo>
                <a:lnTo>
                  <a:pt x="894371" y="23290"/>
                </a:lnTo>
                <a:lnTo>
                  <a:pt x="895493" y="23088"/>
                </a:lnTo>
                <a:lnTo>
                  <a:pt x="896609" y="22887"/>
                </a:lnTo>
                <a:lnTo>
                  <a:pt x="897731" y="22688"/>
                </a:lnTo>
                <a:lnTo>
                  <a:pt x="898847" y="22490"/>
                </a:lnTo>
                <a:lnTo>
                  <a:pt x="899970" y="22294"/>
                </a:lnTo>
                <a:lnTo>
                  <a:pt x="901092" y="22098"/>
                </a:lnTo>
                <a:lnTo>
                  <a:pt x="902208" y="21905"/>
                </a:lnTo>
                <a:lnTo>
                  <a:pt x="903330" y="21712"/>
                </a:lnTo>
                <a:lnTo>
                  <a:pt x="904446" y="21520"/>
                </a:lnTo>
                <a:lnTo>
                  <a:pt x="905568" y="21330"/>
                </a:lnTo>
                <a:lnTo>
                  <a:pt x="906684" y="21141"/>
                </a:lnTo>
                <a:lnTo>
                  <a:pt x="907806" y="20954"/>
                </a:lnTo>
                <a:lnTo>
                  <a:pt x="908922" y="20767"/>
                </a:lnTo>
                <a:lnTo>
                  <a:pt x="910045" y="20582"/>
                </a:lnTo>
                <a:lnTo>
                  <a:pt x="911161" y="20398"/>
                </a:lnTo>
                <a:lnTo>
                  <a:pt x="912283" y="20215"/>
                </a:lnTo>
                <a:lnTo>
                  <a:pt x="913405" y="20034"/>
                </a:lnTo>
                <a:lnTo>
                  <a:pt x="914521" y="19853"/>
                </a:lnTo>
                <a:lnTo>
                  <a:pt x="915643" y="19674"/>
                </a:lnTo>
                <a:lnTo>
                  <a:pt x="916759" y="19496"/>
                </a:lnTo>
                <a:lnTo>
                  <a:pt x="917881" y="19319"/>
                </a:lnTo>
                <a:lnTo>
                  <a:pt x="918997" y="19143"/>
                </a:lnTo>
                <a:lnTo>
                  <a:pt x="920119" y="18969"/>
                </a:lnTo>
                <a:lnTo>
                  <a:pt x="921236" y="18795"/>
                </a:lnTo>
                <a:lnTo>
                  <a:pt x="922358" y="18623"/>
                </a:lnTo>
                <a:lnTo>
                  <a:pt x="923474" y="18452"/>
                </a:lnTo>
                <a:lnTo>
                  <a:pt x="924596" y="18281"/>
                </a:lnTo>
                <a:lnTo>
                  <a:pt x="925712" y="18113"/>
                </a:lnTo>
                <a:lnTo>
                  <a:pt x="926834" y="17944"/>
                </a:lnTo>
                <a:lnTo>
                  <a:pt x="927956" y="17778"/>
                </a:lnTo>
                <a:lnTo>
                  <a:pt x="929072" y="17612"/>
                </a:lnTo>
                <a:lnTo>
                  <a:pt x="930194" y="17447"/>
                </a:lnTo>
                <a:lnTo>
                  <a:pt x="931311" y="17283"/>
                </a:lnTo>
                <a:lnTo>
                  <a:pt x="932433" y="17121"/>
                </a:lnTo>
                <a:lnTo>
                  <a:pt x="933549" y="16959"/>
                </a:lnTo>
                <a:lnTo>
                  <a:pt x="934671" y="16799"/>
                </a:lnTo>
                <a:lnTo>
                  <a:pt x="935787" y="16639"/>
                </a:lnTo>
                <a:lnTo>
                  <a:pt x="936909" y="16480"/>
                </a:lnTo>
                <a:lnTo>
                  <a:pt x="938025" y="16323"/>
                </a:lnTo>
                <a:lnTo>
                  <a:pt x="939147" y="16166"/>
                </a:lnTo>
                <a:lnTo>
                  <a:pt x="940269" y="16011"/>
                </a:lnTo>
                <a:lnTo>
                  <a:pt x="941385" y="15856"/>
                </a:lnTo>
                <a:lnTo>
                  <a:pt x="942508" y="15702"/>
                </a:lnTo>
                <a:lnTo>
                  <a:pt x="943624" y="15550"/>
                </a:lnTo>
                <a:lnTo>
                  <a:pt x="944746" y="15398"/>
                </a:lnTo>
                <a:lnTo>
                  <a:pt x="945862" y="15248"/>
                </a:lnTo>
                <a:lnTo>
                  <a:pt x="946984" y="15098"/>
                </a:lnTo>
                <a:lnTo>
                  <a:pt x="948100" y="14949"/>
                </a:lnTo>
                <a:lnTo>
                  <a:pt x="949222" y="14801"/>
                </a:lnTo>
                <a:lnTo>
                  <a:pt x="950338" y="14654"/>
                </a:lnTo>
                <a:lnTo>
                  <a:pt x="951460" y="14508"/>
                </a:lnTo>
                <a:lnTo>
                  <a:pt x="952582" y="14362"/>
                </a:lnTo>
                <a:lnTo>
                  <a:pt x="953699" y="14218"/>
                </a:lnTo>
                <a:lnTo>
                  <a:pt x="954821" y="14075"/>
                </a:lnTo>
                <a:lnTo>
                  <a:pt x="955937" y="13933"/>
                </a:lnTo>
                <a:lnTo>
                  <a:pt x="957059" y="13791"/>
                </a:lnTo>
                <a:lnTo>
                  <a:pt x="958175" y="13650"/>
                </a:lnTo>
                <a:lnTo>
                  <a:pt x="959297" y="13510"/>
                </a:lnTo>
                <a:lnTo>
                  <a:pt x="960413" y="13371"/>
                </a:lnTo>
                <a:lnTo>
                  <a:pt x="961535" y="13233"/>
                </a:lnTo>
                <a:lnTo>
                  <a:pt x="962651" y="13096"/>
                </a:lnTo>
                <a:lnTo>
                  <a:pt x="963774" y="12959"/>
                </a:lnTo>
                <a:lnTo>
                  <a:pt x="964896" y="12823"/>
                </a:lnTo>
                <a:lnTo>
                  <a:pt x="966012" y="12689"/>
                </a:lnTo>
                <a:lnTo>
                  <a:pt x="967134" y="12555"/>
                </a:lnTo>
                <a:lnTo>
                  <a:pt x="968250" y="12421"/>
                </a:lnTo>
                <a:lnTo>
                  <a:pt x="969372" y="12289"/>
                </a:lnTo>
                <a:lnTo>
                  <a:pt x="970488" y="12157"/>
                </a:lnTo>
                <a:lnTo>
                  <a:pt x="971610" y="12027"/>
                </a:lnTo>
                <a:lnTo>
                  <a:pt x="972726" y="11897"/>
                </a:lnTo>
                <a:lnTo>
                  <a:pt x="973848" y="11768"/>
                </a:lnTo>
                <a:lnTo>
                  <a:pt x="974965" y="11639"/>
                </a:lnTo>
                <a:lnTo>
                  <a:pt x="976087" y="11511"/>
                </a:lnTo>
                <a:lnTo>
                  <a:pt x="977203" y="11384"/>
                </a:lnTo>
                <a:lnTo>
                  <a:pt x="978325" y="11259"/>
                </a:lnTo>
                <a:lnTo>
                  <a:pt x="979447" y="11133"/>
                </a:lnTo>
                <a:lnTo>
                  <a:pt x="980563" y="11009"/>
                </a:lnTo>
                <a:lnTo>
                  <a:pt x="981685" y="10885"/>
                </a:lnTo>
                <a:lnTo>
                  <a:pt x="982801" y="10761"/>
                </a:lnTo>
                <a:lnTo>
                  <a:pt x="983923" y="10639"/>
                </a:lnTo>
                <a:lnTo>
                  <a:pt x="985039" y="10517"/>
                </a:lnTo>
                <a:lnTo>
                  <a:pt x="986162" y="10396"/>
                </a:lnTo>
                <a:lnTo>
                  <a:pt x="987278" y="10276"/>
                </a:lnTo>
                <a:lnTo>
                  <a:pt x="988400" y="10157"/>
                </a:lnTo>
                <a:lnTo>
                  <a:pt x="989516" y="10038"/>
                </a:lnTo>
                <a:lnTo>
                  <a:pt x="990638" y="9920"/>
                </a:lnTo>
                <a:lnTo>
                  <a:pt x="991760" y="9802"/>
                </a:lnTo>
                <a:lnTo>
                  <a:pt x="992876" y="9685"/>
                </a:lnTo>
                <a:lnTo>
                  <a:pt x="993998" y="9570"/>
                </a:lnTo>
                <a:lnTo>
                  <a:pt x="995114" y="9454"/>
                </a:lnTo>
                <a:lnTo>
                  <a:pt x="996237" y="9339"/>
                </a:lnTo>
                <a:lnTo>
                  <a:pt x="997353" y="9225"/>
                </a:lnTo>
                <a:lnTo>
                  <a:pt x="998475" y="9112"/>
                </a:lnTo>
                <a:lnTo>
                  <a:pt x="999591" y="8999"/>
                </a:lnTo>
                <a:lnTo>
                  <a:pt x="1000713" y="8887"/>
                </a:lnTo>
                <a:lnTo>
                  <a:pt x="1001829" y="8776"/>
                </a:lnTo>
                <a:lnTo>
                  <a:pt x="1002951" y="8665"/>
                </a:lnTo>
                <a:lnTo>
                  <a:pt x="1004073" y="8555"/>
                </a:lnTo>
                <a:lnTo>
                  <a:pt x="1005189" y="8446"/>
                </a:lnTo>
                <a:lnTo>
                  <a:pt x="1006311" y="8337"/>
                </a:lnTo>
                <a:lnTo>
                  <a:pt x="1007428" y="8229"/>
                </a:lnTo>
                <a:lnTo>
                  <a:pt x="1008550" y="8121"/>
                </a:lnTo>
                <a:lnTo>
                  <a:pt x="1009666" y="8014"/>
                </a:lnTo>
                <a:lnTo>
                  <a:pt x="1010788" y="7908"/>
                </a:lnTo>
                <a:lnTo>
                  <a:pt x="1011904" y="7802"/>
                </a:lnTo>
                <a:lnTo>
                  <a:pt x="1013026" y="7697"/>
                </a:lnTo>
                <a:lnTo>
                  <a:pt x="1014142" y="7592"/>
                </a:lnTo>
                <a:lnTo>
                  <a:pt x="1015264" y="7488"/>
                </a:lnTo>
                <a:lnTo>
                  <a:pt x="1016386" y="7385"/>
                </a:lnTo>
                <a:lnTo>
                  <a:pt x="1017503" y="7282"/>
                </a:lnTo>
                <a:lnTo>
                  <a:pt x="1018625" y="7180"/>
                </a:lnTo>
                <a:lnTo>
                  <a:pt x="1019741" y="7078"/>
                </a:lnTo>
                <a:lnTo>
                  <a:pt x="1020863" y="6978"/>
                </a:lnTo>
                <a:lnTo>
                  <a:pt x="1021979" y="6877"/>
                </a:lnTo>
                <a:lnTo>
                  <a:pt x="1023101" y="6777"/>
                </a:lnTo>
                <a:lnTo>
                  <a:pt x="1024217" y="6678"/>
                </a:lnTo>
                <a:lnTo>
                  <a:pt x="1025339" y="6579"/>
                </a:lnTo>
                <a:lnTo>
                  <a:pt x="1026455" y="6481"/>
                </a:lnTo>
                <a:lnTo>
                  <a:pt x="1027577" y="6383"/>
                </a:lnTo>
                <a:lnTo>
                  <a:pt x="1028694" y="6286"/>
                </a:lnTo>
                <a:lnTo>
                  <a:pt x="1029816" y="6190"/>
                </a:lnTo>
                <a:lnTo>
                  <a:pt x="1030938" y="6094"/>
                </a:lnTo>
                <a:lnTo>
                  <a:pt x="1032054" y="5998"/>
                </a:lnTo>
                <a:lnTo>
                  <a:pt x="1033176" y="5903"/>
                </a:lnTo>
                <a:lnTo>
                  <a:pt x="1034292" y="5809"/>
                </a:lnTo>
                <a:lnTo>
                  <a:pt x="1035414" y="5715"/>
                </a:lnTo>
                <a:lnTo>
                  <a:pt x="1036530" y="5622"/>
                </a:lnTo>
                <a:lnTo>
                  <a:pt x="1037652" y="5529"/>
                </a:lnTo>
                <a:lnTo>
                  <a:pt x="1038769" y="5436"/>
                </a:lnTo>
                <a:lnTo>
                  <a:pt x="1039891" y="5345"/>
                </a:lnTo>
                <a:lnTo>
                  <a:pt x="1041007" y="5253"/>
                </a:lnTo>
                <a:lnTo>
                  <a:pt x="1042129" y="5162"/>
                </a:lnTo>
                <a:lnTo>
                  <a:pt x="1043251" y="5072"/>
                </a:lnTo>
                <a:lnTo>
                  <a:pt x="1044367" y="4982"/>
                </a:lnTo>
                <a:lnTo>
                  <a:pt x="1045489" y="4893"/>
                </a:lnTo>
                <a:lnTo>
                  <a:pt x="1046605" y="4804"/>
                </a:lnTo>
                <a:lnTo>
                  <a:pt x="1047727" y="4716"/>
                </a:lnTo>
                <a:lnTo>
                  <a:pt x="1048843" y="4628"/>
                </a:lnTo>
                <a:lnTo>
                  <a:pt x="1049966" y="4541"/>
                </a:lnTo>
                <a:lnTo>
                  <a:pt x="1051082" y="4454"/>
                </a:lnTo>
                <a:lnTo>
                  <a:pt x="1052204" y="4367"/>
                </a:lnTo>
                <a:lnTo>
                  <a:pt x="1053320" y="4281"/>
                </a:lnTo>
                <a:lnTo>
                  <a:pt x="1054442" y="4196"/>
                </a:lnTo>
                <a:lnTo>
                  <a:pt x="1055564" y="4111"/>
                </a:lnTo>
                <a:lnTo>
                  <a:pt x="1056680" y="4026"/>
                </a:lnTo>
                <a:lnTo>
                  <a:pt x="1057802" y="3942"/>
                </a:lnTo>
                <a:lnTo>
                  <a:pt x="1058918" y="3858"/>
                </a:lnTo>
                <a:lnTo>
                  <a:pt x="1060040" y="3775"/>
                </a:lnTo>
                <a:lnTo>
                  <a:pt x="1061157" y="3692"/>
                </a:lnTo>
                <a:lnTo>
                  <a:pt x="1062279" y="3610"/>
                </a:lnTo>
                <a:lnTo>
                  <a:pt x="1063395" y="3528"/>
                </a:lnTo>
                <a:lnTo>
                  <a:pt x="1064517" y="3447"/>
                </a:lnTo>
                <a:lnTo>
                  <a:pt x="1065633" y="3366"/>
                </a:lnTo>
                <a:lnTo>
                  <a:pt x="1066755" y="3285"/>
                </a:lnTo>
                <a:lnTo>
                  <a:pt x="1067877" y="3205"/>
                </a:lnTo>
                <a:lnTo>
                  <a:pt x="1068993" y="3125"/>
                </a:lnTo>
                <a:lnTo>
                  <a:pt x="1070115" y="3046"/>
                </a:lnTo>
                <a:lnTo>
                  <a:pt x="1071232" y="2967"/>
                </a:lnTo>
                <a:lnTo>
                  <a:pt x="1072354" y="2889"/>
                </a:lnTo>
                <a:lnTo>
                  <a:pt x="1073470" y="2811"/>
                </a:lnTo>
                <a:lnTo>
                  <a:pt x="1074592" y="2733"/>
                </a:lnTo>
                <a:lnTo>
                  <a:pt x="1075708" y="2656"/>
                </a:lnTo>
                <a:lnTo>
                  <a:pt x="1076830" y="2579"/>
                </a:lnTo>
                <a:lnTo>
                  <a:pt x="1077946" y="2503"/>
                </a:lnTo>
                <a:lnTo>
                  <a:pt x="1079068" y="2427"/>
                </a:lnTo>
                <a:lnTo>
                  <a:pt x="1080184" y="2351"/>
                </a:lnTo>
                <a:lnTo>
                  <a:pt x="1081306" y="2276"/>
                </a:lnTo>
                <a:lnTo>
                  <a:pt x="1082429" y="2201"/>
                </a:lnTo>
                <a:lnTo>
                  <a:pt x="1083545" y="2127"/>
                </a:lnTo>
                <a:lnTo>
                  <a:pt x="1084667" y="2053"/>
                </a:lnTo>
                <a:lnTo>
                  <a:pt x="1085783" y="1979"/>
                </a:lnTo>
                <a:lnTo>
                  <a:pt x="1086905" y="1906"/>
                </a:lnTo>
                <a:lnTo>
                  <a:pt x="1088021" y="1833"/>
                </a:lnTo>
                <a:lnTo>
                  <a:pt x="1089143" y="1760"/>
                </a:lnTo>
                <a:lnTo>
                  <a:pt x="1090259" y="1688"/>
                </a:lnTo>
                <a:lnTo>
                  <a:pt x="1091381" y="1616"/>
                </a:lnTo>
                <a:lnTo>
                  <a:pt x="1092498" y="1545"/>
                </a:lnTo>
                <a:lnTo>
                  <a:pt x="1093620" y="1474"/>
                </a:lnTo>
                <a:lnTo>
                  <a:pt x="1094742" y="1403"/>
                </a:lnTo>
                <a:lnTo>
                  <a:pt x="1095858" y="1333"/>
                </a:lnTo>
                <a:lnTo>
                  <a:pt x="1096980" y="1263"/>
                </a:lnTo>
                <a:lnTo>
                  <a:pt x="1098096" y="1193"/>
                </a:lnTo>
                <a:lnTo>
                  <a:pt x="1099218" y="1124"/>
                </a:lnTo>
                <a:lnTo>
                  <a:pt x="1100334" y="1055"/>
                </a:lnTo>
                <a:lnTo>
                  <a:pt x="1101456" y="987"/>
                </a:lnTo>
                <a:lnTo>
                  <a:pt x="1102572" y="919"/>
                </a:lnTo>
                <a:lnTo>
                  <a:pt x="1103695" y="851"/>
                </a:lnTo>
                <a:lnTo>
                  <a:pt x="1104811" y="783"/>
                </a:lnTo>
                <a:lnTo>
                  <a:pt x="1105933" y="716"/>
                </a:lnTo>
                <a:lnTo>
                  <a:pt x="1107055" y="650"/>
                </a:lnTo>
                <a:lnTo>
                  <a:pt x="1108171" y="583"/>
                </a:lnTo>
                <a:lnTo>
                  <a:pt x="1109293" y="517"/>
                </a:lnTo>
                <a:lnTo>
                  <a:pt x="1110409" y="451"/>
                </a:lnTo>
                <a:lnTo>
                  <a:pt x="1111531" y="386"/>
                </a:lnTo>
                <a:lnTo>
                  <a:pt x="1112647" y="321"/>
                </a:lnTo>
                <a:lnTo>
                  <a:pt x="1113770" y="256"/>
                </a:lnTo>
                <a:lnTo>
                  <a:pt x="1114886" y="191"/>
                </a:lnTo>
                <a:lnTo>
                  <a:pt x="1116008" y="127"/>
                </a:lnTo>
                <a:lnTo>
                  <a:pt x="1117124" y="63"/>
                </a:lnTo>
                <a:lnTo>
                  <a:pt x="1118246" y="0"/>
                </a:lnTo>
              </a:path>
            </a:pathLst>
          </a:custGeom>
          <a:noFill/>
          <a:ln w="11748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0BD17A-F2F8-C20B-3817-3DE00A5DE9AB}"/>
                  </a:ext>
                </a:extLst>
              </p:cNvPr>
              <p:cNvSpPr txBox="1"/>
              <p:nvPr/>
            </p:nvSpPr>
            <p:spPr bwMode="gray">
              <a:xfrm>
                <a:off x="857685" y="2595102"/>
                <a:ext cx="72660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0BD17A-F2F8-C20B-3817-3DE00A5DE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7685" y="2595102"/>
                <a:ext cx="726606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453DD4-077B-2FD4-2664-74AF3B313FF0}"/>
                  </a:ext>
                </a:extLst>
              </p:cNvPr>
              <p:cNvSpPr txBox="1"/>
              <p:nvPr/>
            </p:nvSpPr>
            <p:spPr bwMode="gray">
              <a:xfrm>
                <a:off x="2542052" y="2595102"/>
                <a:ext cx="9767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453DD4-077B-2FD4-2664-74AF3B31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42052" y="2595102"/>
                <a:ext cx="97676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D97110-173E-CF89-82BC-4FD12C8AC42B}"/>
                  </a:ext>
                </a:extLst>
              </p:cNvPr>
              <p:cNvSpPr txBox="1"/>
              <p:nvPr/>
            </p:nvSpPr>
            <p:spPr bwMode="gray">
              <a:xfrm>
                <a:off x="4351497" y="2595102"/>
                <a:ext cx="9767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D97110-173E-CF89-82BC-4FD12C8AC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1497" y="2595102"/>
                <a:ext cx="976763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FCB0F0-DBBC-80CE-310F-B6D0124536F8}"/>
                  </a:ext>
                </a:extLst>
              </p:cNvPr>
              <p:cNvSpPr txBox="1"/>
              <p:nvPr/>
            </p:nvSpPr>
            <p:spPr bwMode="gray">
              <a:xfrm>
                <a:off x="6160941" y="2595102"/>
                <a:ext cx="9767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EFCB0F0-DBBC-80CE-310F-B6D012453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60941" y="2595102"/>
                <a:ext cx="976763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D109EE-E60F-3717-17FE-5F9396C780D7}"/>
                  </a:ext>
                </a:extLst>
              </p:cNvPr>
              <p:cNvSpPr txBox="1"/>
              <p:nvPr/>
            </p:nvSpPr>
            <p:spPr bwMode="gray">
              <a:xfrm>
                <a:off x="83147" y="3172346"/>
                <a:ext cx="40963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D109EE-E60F-3717-17FE-5F9396C78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147" y="3172346"/>
                <a:ext cx="409630" cy="261610"/>
              </a:xfrm>
              <a:prstGeom prst="rect">
                <a:avLst/>
              </a:prstGeom>
              <a:blipFill>
                <a:blip r:embed="rId10"/>
                <a:stretch>
                  <a:fillRect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108A7C-F097-0A73-C86C-BFA4FB2725F4}"/>
                  </a:ext>
                </a:extLst>
              </p:cNvPr>
              <p:cNvSpPr txBox="1"/>
              <p:nvPr/>
            </p:nvSpPr>
            <p:spPr bwMode="gray">
              <a:xfrm>
                <a:off x="79171" y="4298302"/>
                <a:ext cx="40963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1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108A7C-F097-0A73-C86C-BFA4FB272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171" y="4298302"/>
                <a:ext cx="409630" cy="261610"/>
              </a:xfrm>
              <a:prstGeom prst="rect">
                <a:avLst/>
              </a:prstGeom>
              <a:blipFill>
                <a:blip r:embed="rId11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1911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5" grpId="0" animBg="1"/>
      <p:bldP spid="309" grpId="0" animBg="1"/>
      <p:bldP spid="244" grpId="0" animBg="1"/>
      <p:bldP spid="176" grpId="0" animBg="1"/>
      <p:bldP spid="117" grpId="0" animBg="1"/>
      <p:bldP spid="383" grpId="0" animBg="1"/>
      <p:bldP spid="452" grpId="0" animBg="1"/>
      <p:bldP spid="521" grpId="0" animBg="1"/>
      <p:bldP spid="595" grpId="0" animBg="1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4A78-E0A2-4962-DB94-E3667DF3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7A067-5200-D0AB-9CF8-ACEA8869A1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Distance Measures for Distributions</a:t>
            </a:r>
          </a:p>
          <a:p>
            <a:pPr marL="342900" indent="-342900"/>
            <a:r>
              <a:rPr lang="en-US" altLang="en-DE" dirty="0"/>
              <a:t>Approximating Marginals: Expectation Propagation</a:t>
            </a:r>
          </a:p>
          <a:p>
            <a:pPr marL="342900" indent="-342900"/>
            <a:r>
              <a:rPr lang="en-US" altLang="en-DE" b="1" dirty="0"/>
              <a:t>Approximating Normalization Constants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FF85BB-CA8A-E3F0-B6AF-CAC1E3EA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159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B269-0F47-9C15-0424-10221FB2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C198C38D-864B-D2F1-BDF2-D21B4B5FCC1F}"/>
              </a:ext>
            </a:extLst>
          </p:cNvPr>
          <p:cNvSpPr/>
          <p:nvPr/>
        </p:nvSpPr>
        <p:spPr bwMode="gray">
          <a:xfrm>
            <a:off x="7235827" y="3128400"/>
            <a:ext cx="1764544" cy="180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B34D2DF-FEAC-1278-9D53-97CCE9E9E96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2667" cy="3563938"/>
              </a:xfrm>
            </p:spPr>
            <p:txBody>
              <a:bodyPr/>
              <a:lstStyle/>
              <a:p>
                <a:r>
                  <a:rPr lang="en-DE" b="1" dirty="0"/>
                  <a:t>Normalization Constant</a:t>
                </a:r>
                <a:r>
                  <a:rPr lang="en-DE" dirty="0"/>
                  <a:t>: </a:t>
                </a:r>
                <a:r>
                  <a:rPr lang="en-DE" i="1" dirty="0"/>
                  <a:t>Given a factor graph with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DE" i="1" dirty="0"/>
                  <a:t>, each over a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DE" i="1" dirty="0"/>
                  <a:t>, the </a:t>
                </a:r>
                <a:r>
                  <a:rPr lang="en-DE" dirty="0"/>
                  <a:t>normalization constant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DE" dirty="0"/>
                  <a:t> </a:t>
                </a:r>
                <a:r>
                  <a:rPr lang="en-DE" i="1" dirty="0"/>
                  <a:t>is defined as the sum over all variables</a:t>
                </a:r>
                <a:endParaRPr lang="en-DE" b="1" i="1" dirty="0"/>
              </a:p>
              <a:p>
                <a:endParaRPr lang="en-DE" b="1" dirty="0"/>
              </a:p>
              <a:p>
                <a:endParaRPr lang="en-DE" b="1" dirty="0"/>
              </a:p>
              <a:p>
                <a:r>
                  <a:rPr lang="en-DE" b="1" dirty="0"/>
                  <a:t>Inference in Factor Graphs</a:t>
                </a:r>
                <a:r>
                  <a:rPr lang="en-DE" dirty="0"/>
                  <a:t>: In order to learn from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we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Modelling</a:t>
                </a:r>
                <a:r>
                  <a:rPr lang="en-DE" sz="1200" dirty="0"/>
                  <a:t>: Formulate a joint model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DE" sz="1200" dirty="0"/>
                  <a:t> of parameters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b="0" dirty="0"/>
                  <a:t> and </a:t>
                </a:r>
                <a:r>
                  <a:rPr lang="en-DE" sz="1200" dirty="0"/>
                  <a:t>data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sz="1200" b="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b="1" dirty="0"/>
                  <a:t>Conditioning</a:t>
                </a:r>
                <a:r>
                  <a:rPr lang="en-DE" sz="1200" dirty="0"/>
                  <a:t>: Remove the variables that represent data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sz="1200" dirty="0"/>
                  <a:t> from the factor graph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DE" sz="1200" dirty="0"/>
              </a:p>
              <a:p>
                <a:pPr lvl="1"/>
                <a:r>
                  <a:rPr lang="en-DE" sz="1200" dirty="0"/>
                  <a:t>The normalization constant is the probability of the data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sz="1200" dirty="0"/>
                  <a:t> and measures how good our probabilistic model explains the observed training set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DE" sz="1200" dirty="0"/>
                  <a:t> (</a:t>
                </a:r>
                <a:r>
                  <a:rPr lang="en-DE" sz="1200" i="1" dirty="0"/>
                  <a:t>model evidence</a:t>
                </a:r>
                <a:r>
                  <a:rPr lang="en-DE" sz="1200" dirty="0"/>
                  <a:t>)!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B34D2DF-FEAC-1278-9D53-97CCE9E9E9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2667" cy="3563938"/>
              </a:xfrm>
              <a:blipFill>
                <a:blip r:embed="rId2"/>
                <a:stretch>
                  <a:fillRect t="-35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D8662BE-B280-D738-6603-B69B0FC9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Normalization Constant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183DB6-73FF-4A1D-D435-DB872690E3AC}"/>
              </a:ext>
            </a:extLst>
          </p:cNvPr>
          <p:cNvCxnSpPr>
            <a:cxnSpLocks/>
            <a:stCxn id="40" idx="5"/>
            <a:endCxn id="44" idx="1"/>
          </p:cNvCxnSpPr>
          <p:nvPr/>
        </p:nvCxnSpPr>
        <p:spPr bwMode="gray">
          <a:xfrm>
            <a:off x="7991480" y="2240753"/>
            <a:ext cx="167126" cy="1359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2D73E7-3EB2-558A-812C-90314D3F6513}"/>
              </a:ext>
            </a:extLst>
          </p:cNvPr>
          <p:cNvCxnSpPr>
            <a:cxnSpLocks/>
            <a:stCxn id="41" idx="3"/>
            <a:endCxn id="44" idx="3"/>
          </p:cNvCxnSpPr>
          <p:nvPr/>
        </p:nvCxnSpPr>
        <p:spPr bwMode="gray">
          <a:xfrm flipH="1">
            <a:off x="8284605" y="2240753"/>
            <a:ext cx="140723" cy="1359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7BD36D-DA05-F664-54DD-3E530C80706F}"/>
                  </a:ext>
                </a:extLst>
              </p:cNvPr>
              <p:cNvSpPr/>
              <p:nvPr/>
            </p:nvSpPr>
            <p:spPr bwMode="gray">
              <a:xfrm>
                <a:off x="7776385" y="146624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7BD36D-DA05-F664-54DD-3E530C807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385" y="1466240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EE8164-7A8B-5CEE-E1E8-455745524EAB}"/>
                  </a:ext>
                </a:extLst>
              </p:cNvPr>
              <p:cNvSpPr/>
              <p:nvPr/>
            </p:nvSpPr>
            <p:spPr bwMode="gray">
              <a:xfrm>
                <a:off x="8095606" y="2601722"/>
                <a:ext cx="251999" cy="251999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EE8164-7A8B-5CEE-E1E8-455745524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95606" y="2601722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64B55BE-694C-92A6-B0CB-944458E4796F}"/>
                  </a:ext>
                </a:extLst>
              </p:cNvPr>
              <p:cNvSpPr/>
              <p:nvPr/>
            </p:nvSpPr>
            <p:spPr bwMode="gray">
              <a:xfrm>
                <a:off x="8388424" y="146624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64B55BE-694C-92A6-B0CB-944458E47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8424" y="1466240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E0DEF84D-1AF6-A594-4ADD-2B02F8286821}"/>
              </a:ext>
            </a:extLst>
          </p:cNvPr>
          <p:cNvSpPr/>
          <p:nvPr/>
        </p:nvSpPr>
        <p:spPr bwMode="gray">
          <a:xfrm>
            <a:off x="8451424" y="125158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3F321B-DE81-F914-A7A7-2650E2D0F41D}"/>
              </a:ext>
            </a:extLst>
          </p:cNvPr>
          <p:cNvSpPr/>
          <p:nvPr/>
        </p:nvSpPr>
        <p:spPr bwMode="gray">
          <a:xfrm>
            <a:off x="7839385" y="1251587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E8A14-A1D7-9E5C-A993-0822801CC392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 bwMode="gray">
          <a:xfrm>
            <a:off x="7902385" y="1377586"/>
            <a:ext cx="0" cy="88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18E863-2F92-77D5-9686-2A99221E591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gray">
          <a:xfrm>
            <a:off x="8514424" y="1377586"/>
            <a:ext cx="0" cy="88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6552C6F-A448-67A6-C1D1-47ABA372B06D}"/>
                  </a:ext>
                </a:extLst>
              </p:cNvPr>
              <p:cNvSpPr/>
              <p:nvPr/>
            </p:nvSpPr>
            <p:spPr bwMode="gray">
              <a:xfrm>
                <a:off x="7776385" y="202565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6552C6F-A448-67A6-C1D1-47ABA372B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6385" y="2025658"/>
                <a:ext cx="251999" cy="25199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7852ECE-1975-1AA1-CE56-EA2932212DD0}"/>
                  </a:ext>
                </a:extLst>
              </p:cNvPr>
              <p:cNvSpPr/>
              <p:nvPr/>
            </p:nvSpPr>
            <p:spPr bwMode="gray">
              <a:xfrm>
                <a:off x="8388424" y="2025658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7852ECE-1975-1AA1-CE56-EA2932212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8424" y="2025658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FEE105BD-FD89-399D-DAAC-3CF16B3F2F54}"/>
              </a:ext>
            </a:extLst>
          </p:cNvPr>
          <p:cNvSpPr/>
          <p:nvPr/>
        </p:nvSpPr>
        <p:spPr bwMode="gray">
          <a:xfrm>
            <a:off x="7839385" y="180963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1E8DA1-52D9-57BC-CD21-212E306BB7DA}"/>
              </a:ext>
            </a:extLst>
          </p:cNvPr>
          <p:cNvSpPr/>
          <p:nvPr/>
        </p:nvSpPr>
        <p:spPr bwMode="gray">
          <a:xfrm>
            <a:off x="8451424" y="180963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33F9F5-D529-993F-3FCB-135BA6B7318E}"/>
              </a:ext>
            </a:extLst>
          </p:cNvPr>
          <p:cNvSpPr/>
          <p:nvPr/>
        </p:nvSpPr>
        <p:spPr bwMode="gray">
          <a:xfrm>
            <a:off x="8158606" y="2313690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E568F5-BE9C-C7AC-F5C9-C83778177621}"/>
              </a:ext>
            </a:extLst>
          </p:cNvPr>
          <p:cNvCxnSpPr>
            <a:cxnSpLocks/>
            <a:stCxn id="44" idx="2"/>
            <a:endCxn id="34" idx="0"/>
          </p:cNvCxnSpPr>
          <p:nvPr/>
        </p:nvCxnSpPr>
        <p:spPr bwMode="gray">
          <a:xfrm>
            <a:off x="8221606" y="2439689"/>
            <a:ext cx="0" cy="1620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35C45C-7E5C-83A9-873A-04FD3EFE1828}"/>
              </a:ext>
            </a:extLst>
          </p:cNvPr>
          <p:cNvCxnSpPr>
            <a:cxnSpLocks/>
            <a:stCxn id="33" idx="4"/>
            <a:endCxn id="42" idx="0"/>
          </p:cNvCxnSpPr>
          <p:nvPr/>
        </p:nvCxnSpPr>
        <p:spPr bwMode="gray">
          <a:xfrm>
            <a:off x="7902385" y="1718239"/>
            <a:ext cx="0" cy="913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8ECC77-0412-96C0-2E96-AC7BFCF14ACA}"/>
              </a:ext>
            </a:extLst>
          </p:cNvPr>
          <p:cNvCxnSpPr>
            <a:cxnSpLocks/>
            <a:stCxn id="35" idx="4"/>
            <a:endCxn id="43" idx="0"/>
          </p:cNvCxnSpPr>
          <p:nvPr/>
        </p:nvCxnSpPr>
        <p:spPr bwMode="gray">
          <a:xfrm>
            <a:off x="8514424" y="1718239"/>
            <a:ext cx="0" cy="913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E22628F-EC2B-15B0-2EA6-D91073FCF397}"/>
              </a:ext>
            </a:extLst>
          </p:cNvPr>
          <p:cNvCxnSpPr>
            <a:cxnSpLocks/>
            <a:stCxn id="43" idx="2"/>
            <a:endCxn id="41" idx="0"/>
          </p:cNvCxnSpPr>
          <p:nvPr/>
        </p:nvCxnSpPr>
        <p:spPr bwMode="gray">
          <a:xfrm>
            <a:off x="8514424" y="1935633"/>
            <a:ext cx="0" cy="900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020683-D4AA-5D6E-8126-E33135345AF0}"/>
              </a:ext>
            </a:extLst>
          </p:cNvPr>
          <p:cNvCxnSpPr>
            <a:cxnSpLocks/>
            <a:stCxn id="42" idx="2"/>
            <a:endCxn id="40" idx="0"/>
          </p:cNvCxnSpPr>
          <p:nvPr/>
        </p:nvCxnSpPr>
        <p:spPr bwMode="gray">
          <a:xfrm>
            <a:off x="7902385" y="1935633"/>
            <a:ext cx="0" cy="900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88F351-6BD3-8AE0-8B5E-4D0A8B0952D0}"/>
                  </a:ext>
                </a:extLst>
              </p:cNvPr>
              <p:cNvSpPr txBox="1"/>
              <p:nvPr/>
            </p:nvSpPr>
            <p:spPr bwMode="gray">
              <a:xfrm>
                <a:off x="7375525" y="2817143"/>
                <a:ext cx="169215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DE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588F351-6BD3-8AE0-8B5E-4D0A8B09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5525" y="2817143"/>
                <a:ext cx="1692159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DD7B1E-BD54-E286-74F3-D45B991C83CB}"/>
              </a:ext>
            </a:extLst>
          </p:cNvPr>
          <p:cNvCxnSpPr>
            <a:cxnSpLocks/>
            <a:stCxn id="60" idx="5"/>
            <a:endCxn id="64" idx="1"/>
          </p:cNvCxnSpPr>
          <p:nvPr/>
        </p:nvCxnSpPr>
        <p:spPr bwMode="gray">
          <a:xfrm>
            <a:off x="7990909" y="4255315"/>
            <a:ext cx="167126" cy="1359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10C6CB-9060-660A-72DF-45EBF2C7B660}"/>
              </a:ext>
            </a:extLst>
          </p:cNvPr>
          <p:cNvCxnSpPr>
            <a:cxnSpLocks/>
            <a:stCxn id="61" idx="3"/>
            <a:endCxn id="64" idx="3"/>
          </p:cNvCxnSpPr>
          <p:nvPr/>
        </p:nvCxnSpPr>
        <p:spPr bwMode="gray">
          <a:xfrm flipH="1">
            <a:off x="8284034" y="4255315"/>
            <a:ext cx="140723" cy="13593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E662DAF-1A7A-8A85-A1C6-3B43A227EDD6}"/>
                  </a:ext>
                </a:extLst>
              </p:cNvPr>
              <p:cNvSpPr/>
              <p:nvPr/>
            </p:nvSpPr>
            <p:spPr bwMode="gray">
              <a:xfrm>
                <a:off x="7775814" y="348080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E662DAF-1A7A-8A85-A1C6-3B43A227E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5814" y="3480802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3186A61-AD50-DBB7-E4CE-74DF2467B1D8}"/>
                  </a:ext>
                </a:extLst>
              </p:cNvPr>
              <p:cNvSpPr/>
              <p:nvPr/>
            </p:nvSpPr>
            <p:spPr bwMode="gray">
              <a:xfrm>
                <a:off x="8387853" y="3480802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3186A61-AD50-DBB7-E4CE-74DF2467B1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7853" y="3480802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100A8F23-A2CF-5F1D-2F7B-E3C4D462DC94}"/>
              </a:ext>
            </a:extLst>
          </p:cNvPr>
          <p:cNvSpPr/>
          <p:nvPr/>
        </p:nvSpPr>
        <p:spPr bwMode="gray">
          <a:xfrm>
            <a:off x="8450853" y="3266149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F5E687-20E9-6465-B7AE-DAF29F76AA05}"/>
              </a:ext>
            </a:extLst>
          </p:cNvPr>
          <p:cNvSpPr/>
          <p:nvPr/>
        </p:nvSpPr>
        <p:spPr bwMode="gray">
          <a:xfrm>
            <a:off x="7838814" y="3266149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7F6DEB8-8916-9CA1-1DE3-24F6D2F95F70}"/>
              </a:ext>
            </a:extLst>
          </p:cNvPr>
          <p:cNvCxnSpPr>
            <a:cxnSpLocks/>
            <a:stCxn id="57" idx="2"/>
            <a:endCxn id="53" idx="0"/>
          </p:cNvCxnSpPr>
          <p:nvPr/>
        </p:nvCxnSpPr>
        <p:spPr bwMode="gray">
          <a:xfrm>
            <a:off x="7901814" y="3392148"/>
            <a:ext cx="0" cy="88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AD8101-F1A2-D296-CD87-828A69D885D0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 bwMode="gray">
          <a:xfrm>
            <a:off x="8513853" y="3392148"/>
            <a:ext cx="0" cy="88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12C7B7C-3CCC-1691-BC35-6B38D8DEF62A}"/>
                  </a:ext>
                </a:extLst>
              </p:cNvPr>
              <p:cNvSpPr/>
              <p:nvPr/>
            </p:nvSpPr>
            <p:spPr bwMode="gray">
              <a:xfrm>
                <a:off x="7775814" y="404022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512C7B7C-3CCC-1691-BC35-6B38D8DEF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75814" y="4040220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899761-BC47-883C-DBAF-572FEA591517}"/>
                  </a:ext>
                </a:extLst>
              </p:cNvPr>
              <p:cNvSpPr/>
              <p:nvPr/>
            </p:nvSpPr>
            <p:spPr bwMode="gray">
              <a:xfrm>
                <a:off x="8387853" y="404022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899761-BC47-883C-DBAF-572FEA591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7853" y="4040220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8B666B5D-B0A4-984D-16CD-E0BAB300D762}"/>
              </a:ext>
            </a:extLst>
          </p:cNvPr>
          <p:cNvSpPr/>
          <p:nvPr/>
        </p:nvSpPr>
        <p:spPr bwMode="gray">
          <a:xfrm>
            <a:off x="7838814" y="382419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CEEB546-C8A6-1029-48EE-1AB38619AFDF}"/>
              </a:ext>
            </a:extLst>
          </p:cNvPr>
          <p:cNvSpPr/>
          <p:nvPr/>
        </p:nvSpPr>
        <p:spPr bwMode="gray">
          <a:xfrm>
            <a:off x="8450853" y="382419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5CE87D-AC18-9CDA-CC61-4A5E6DC43622}"/>
              </a:ext>
            </a:extLst>
          </p:cNvPr>
          <p:cNvSpPr/>
          <p:nvPr/>
        </p:nvSpPr>
        <p:spPr bwMode="gray">
          <a:xfrm>
            <a:off x="8158035" y="432825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BEB4FA-F687-E8C7-1104-BA87B844C4FD}"/>
              </a:ext>
            </a:extLst>
          </p:cNvPr>
          <p:cNvCxnSpPr>
            <a:cxnSpLocks/>
            <a:stCxn id="53" idx="4"/>
            <a:endCxn id="62" idx="0"/>
          </p:cNvCxnSpPr>
          <p:nvPr/>
        </p:nvCxnSpPr>
        <p:spPr bwMode="gray">
          <a:xfrm>
            <a:off x="7901814" y="3732801"/>
            <a:ext cx="0" cy="913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14F4F2D-B9EE-6150-4A83-EB34746136F2}"/>
              </a:ext>
            </a:extLst>
          </p:cNvPr>
          <p:cNvCxnSpPr>
            <a:cxnSpLocks/>
            <a:stCxn id="55" idx="4"/>
            <a:endCxn id="63" idx="0"/>
          </p:cNvCxnSpPr>
          <p:nvPr/>
        </p:nvCxnSpPr>
        <p:spPr bwMode="gray">
          <a:xfrm>
            <a:off x="8513853" y="3732801"/>
            <a:ext cx="0" cy="913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3347431-DDDF-2427-6DC5-79B6D59C190F}"/>
              </a:ext>
            </a:extLst>
          </p:cNvPr>
          <p:cNvCxnSpPr>
            <a:cxnSpLocks/>
            <a:stCxn id="63" idx="2"/>
            <a:endCxn id="61" idx="0"/>
          </p:cNvCxnSpPr>
          <p:nvPr/>
        </p:nvCxnSpPr>
        <p:spPr bwMode="gray">
          <a:xfrm>
            <a:off x="8513853" y="3950195"/>
            <a:ext cx="0" cy="900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2ACBE89-8D38-B616-E7CB-AB640B0BD051}"/>
              </a:ext>
            </a:extLst>
          </p:cNvPr>
          <p:cNvCxnSpPr>
            <a:cxnSpLocks/>
            <a:stCxn id="62" idx="2"/>
            <a:endCxn id="60" idx="0"/>
          </p:cNvCxnSpPr>
          <p:nvPr/>
        </p:nvCxnSpPr>
        <p:spPr bwMode="gray">
          <a:xfrm>
            <a:off x="7901814" y="3950195"/>
            <a:ext cx="0" cy="900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570ED45-87C3-8959-586C-39B191A2E204}"/>
                  </a:ext>
                </a:extLst>
              </p:cNvPr>
              <p:cNvSpPr txBox="1"/>
              <p:nvPr/>
            </p:nvSpPr>
            <p:spPr bwMode="gray">
              <a:xfrm>
                <a:off x="7379828" y="4552975"/>
                <a:ext cx="169215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1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DE" sz="1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570ED45-87C3-8959-586C-39B191A2E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9828" y="4552975"/>
                <a:ext cx="169215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D97FD1-0385-7A85-C073-8C0DA6FF3A14}"/>
                  </a:ext>
                </a:extLst>
              </p:cNvPr>
              <p:cNvSpPr txBox="1"/>
              <p:nvPr/>
            </p:nvSpPr>
            <p:spPr bwMode="gray">
              <a:xfrm>
                <a:off x="1852728" y="1901373"/>
                <a:ext cx="4662661" cy="64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D97FD1-0385-7A85-C073-8C0DA6FF3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52728" y="1901373"/>
                <a:ext cx="4662661" cy="643125"/>
              </a:xfrm>
              <a:prstGeom prst="rect">
                <a:avLst/>
              </a:prstGeom>
              <a:blipFill>
                <a:blip r:embed="rId14"/>
                <a:stretch>
                  <a:fillRect t="-109615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1DA34D-DE17-8010-6238-2EE251B59CDE}"/>
                  </a:ext>
                </a:extLst>
              </p:cNvPr>
              <p:cNvSpPr txBox="1"/>
              <p:nvPr/>
            </p:nvSpPr>
            <p:spPr bwMode="gray">
              <a:xfrm>
                <a:off x="2051720" y="3003798"/>
                <a:ext cx="2309548" cy="64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31DA34D-DE17-8010-6238-2EE251B59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51720" y="3003798"/>
                <a:ext cx="2309548" cy="643125"/>
              </a:xfrm>
              <a:prstGeom prst="rect">
                <a:avLst/>
              </a:prstGeom>
              <a:blipFill>
                <a:blip r:embed="rId15"/>
                <a:stretch>
                  <a:fillRect l="-6011" t="-109615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EEA1D0-6E18-996B-DB8F-535B4171237B}"/>
                  </a:ext>
                </a:extLst>
              </p:cNvPr>
              <p:cNvSpPr txBox="1"/>
              <p:nvPr/>
            </p:nvSpPr>
            <p:spPr bwMode="gray">
              <a:xfrm>
                <a:off x="4073236" y="3128401"/>
                <a:ext cx="5760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EEA1D0-6E18-996B-DB8F-535B4171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73236" y="3128401"/>
                <a:ext cx="57606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D8E29B5-0A5F-D983-D645-74D80E08C09E}"/>
                  </a:ext>
                </a:extLst>
              </p:cNvPr>
              <p:cNvSpPr txBox="1"/>
              <p:nvPr/>
            </p:nvSpPr>
            <p:spPr bwMode="gray">
              <a:xfrm>
                <a:off x="1907704" y="3833723"/>
                <a:ext cx="2309548" cy="64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D8E29B5-0A5F-D983-D645-74D80E08C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3833723"/>
                <a:ext cx="2309548" cy="643125"/>
              </a:xfrm>
              <a:prstGeom prst="rect">
                <a:avLst/>
              </a:prstGeom>
              <a:blipFill>
                <a:blip r:embed="rId17"/>
                <a:stretch>
                  <a:fillRect l="-546" t="-109615" b="-15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D2FA6A-0E48-5CBD-E97E-D2C755CE9177}"/>
                  </a:ext>
                </a:extLst>
              </p:cNvPr>
              <p:cNvSpPr txBox="1"/>
              <p:nvPr/>
            </p:nvSpPr>
            <p:spPr bwMode="gray">
              <a:xfrm>
                <a:off x="3851920" y="3966088"/>
                <a:ext cx="5760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1D2FA6A-0E48-5CBD-E97E-D2C755CE9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920" y="3966088"/>
                <a:ext cx="576064" cy="307777"/>
              </a:xfrm>
              <a:prstGeom prst="rect">
                <a:avLst/>
              </a:prstGeom>
              <a:blipFill>
                <a:blip r:embed="rId18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EE3F416-FF84-7570-FD77-0830E68ADDEB}"/>
              </a:ext>
            </a:extLst>
          </p:cNvPr>
          <p:cNvSpPr/>
          <p:nvPr/>
        </p:nvSpPr>
        <p:spPr bwMode="gray">
          <a:xfrm>
            <a:off x="2528149" y="3851171"/>
            <a:ext cx="2043851" cy="5860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10B4FED-5A5B-C5A5-5F8B-F109C460424D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gray">
          <a:xfrm flipH="1">
            <a:off x="4572000" y="4144217"/>
            <a:ext cx="60998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7E48A41-5088-3FEE-4E62-DC17B8FE05D1}"/>
              </a:ext>
            </a:extLst>
          </p:cNvPr>
          <p:cNvSpPr txBox="1"/>
          <p:nvPr/>
        </p:nvSpPr>
        <p:spPr bwMode="gray">
          <a:xfrm>
            <a:off x="5181985" y="3932823"/>
            <a:ext cx="1530784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Law of total probability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51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/>
      <p:bldP spid="53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0" grpId="0"/>
      <p:bldP spid="72" grpId="0"/>
      <p:bldP spid="73" grpId="0"/>
      <p:bldP spid="74" grpId="0"/>
      <p:bldP spid="75" grpId="0"/>
      <p:bldP spid="76" grpId="0"/>
      <p:bldP spid="77" grpId="0" animBg="1"/>
      <p:bldP spid="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D85A65-FB8D-F13C-96CA-BF134EFF214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927588"/>
              </a:xfrm>
            </p:spPr>
            <p:txBody>
              <a:bodyPr/>
              <a:lstStyle/>
              <a:p>
                <a:r>
                  <a:rPr lang="en-US" dirty="0"/>
                  <a:t>The non-normalized marginal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defined as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9D85A65-FB8D-F13C-96CA-BF134EFF2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927588"/>
              </a:xfrm>
              <a:blipFill>
                <a:blip r:embed="rId2"/>
                <a:stretch>
                  <a:fillRect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84D3ADD-B882-D5A2-D526-6F2C1FC0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Constant via Message Passing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DF913-7282-5CD8-C1D2-156E9F14D569}"/>
                  </a:ext>
                </a:extLst>
              </p:cNvPr>
              <p:cNvSpPr txBox="1"/>
              <p:nvPr/>
            </p:nvSpPr>
            <p:spPr bwMode="gray">
              <a:xfrm>
                <a:off x="6364005" y="2257597"/>
                <a:ext cx="2715352" cy="46750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∖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∖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DF913-7282-5CD8-C1D2-156E9F14D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64005" y="2257597"/>
                <a:ext cx="2715352" cy="467500"/>
              </a:xfrm>
              <a:prstGeom prst="rect">
                <a:avLst/>
              </a:prstGeom>
              <a:blipFill>
                <a:blip r:embed="rId3"/>
                <a:stretch>
                  <a:fillRect l="-1869" t="-113158" b="-1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CBE9F2-0988-4FAD-6CB8-E825BEB813EC}"/>
                  </a:ext>
                </a:extLst>
              </p:cNvPr>
              <p:cNvSpPr txBox="1"/>
              <p:nvPr/>
            </p:nvSpPr>
            <p:spPr bwMode="gray">
              <a:xfrm>
                <a:off x="1115616" y="1491630"/>
                <a:ext cx="6301456" cy="68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ne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ne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400">
                                                  <a:latin typeface="Cambria Math" panose="02040503050406030204" pitchFamily="18" charset="0"/>
                                                </a:rPr>
                                                <m:t>ne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CBE9F2-0988-4FAD-6CB8-E825BEB8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1491630"/>
                <a:ext cx="6301456" cy="684033"/>
              </a:xfrm>
              <a:prstGeom prst="rect">
                <a:avLst/>
              </a:prstGeom>
              <a:blipFill>
                <a:blip r:embed="rId4"/>
                <a:stretch>
                  <a:fillRect t="-103636" b="-14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3B6AE-9250-86B7-5780-C62BD51B5B52}"/>
                  </a:ext>
                </a:extLst>
              </p:cNvPr>
              <p:cNvSpPr txBox="1"/>
              <p:nvPr/>
            </p:nvSpPr>
            <p:spPr bwMode="gray">
              <a:xfrm>
                <a:off x="2809375" y="2132443"/>
                <a:ext cx="1800200" cy="6840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3B6AE-9250-86B7-5780-C62BD51B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09375" y="2132443"/>
                <a:ext cx="1800200" cy="684033"/>
              </a:xfrm>
              <a:prstGeom prst="rect">
                <a:avLst/>
              </a:prstGeom>
              <a:blipFill>
                <a:blip r:embed="rId5"/>
                <a:stretch>
                  <a:fillRect t="-107407" b="-14444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E7C2AA-B875-25E5-477F-D1F2C62F4E7F}"/>
              </a:ext>
            </a:extLst>
          </p:cNvPr>
          <p:cNvCxnSpPr>
            <a:cxnSpLocks/>
            <a:endCxn id="25" idx="3"/>
          </p:cNvCxnSpPr>
          <p:nvPr/>
        </p:nvCxnSpPr>
        <p:spPr bwMode="gray">
          <a:xfrm flipH="1">
            <a:off x="2916836" y="2747064"/>
            <a:ext cx="562191" cy="3686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C2DA4D-F1B2-4727-A949-AE18EAD56845}"/>
                  </a:ext>
                </a:extLst>
              </p:cNvPr>
              <p:cNvSpPr txBox="1"/>
              <p:nvPr/>
            </p:nvSpPr>
            <p:spPr bwMode="gray">
              <a:xfrm>
                <a:off x="4431977" y="2814394"/>
                <a:ext cx="3036101" cy="56105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C2DA4D-F1B2-4727-A949-AE18EAD5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1977" y="2814394"/>
                <a:ext cx="3036101" cy="561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F3E7FA-6AA5-17B5-D784-0FF23F8B563C}"/>
                  </a:ext>
                </a:extLst>
              </p:cNvPr>
              <p:cNvSpPr txBox="1"/>
              <p:nvPr/>
            </p:nvSpPr>
            <p:spPr bwMode="gray">
              <a:xfrm>
                <a:off x="543623" y="2861877"/>
                <a:ext cx="2373213" cy="50757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F3E7FA-6AA5-17B5-D784-0FF23F8B5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3623" y="2861877"/>
                <a:ext cx="2373213" cy="5075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4C12674-FC6B-43C9-2F88-B4076E17BDD6}"/>
              </a:ext>
            </a:extLst>
          </p:cNvPr>
          <p:cNvSpPr txBox="1"/>
          <p:nvPr/>
        </p:nvSpPr>
        <p:spPr bwMode="gray">
          <a:xfrm>
            <a:off x="395536" y="2508398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Variable node root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8349D4-86A9-3C7D-4E7A-E2124E7F697A}"/>
              </a:ext>
            </a:extLst>
          </p:cNvPr>
          <p:cNvSpPr txBox="1"/>
          <p:nvPr/>
        </p:nvSpPr>
        <p:spPr bwMode="gray">
          <a:xfrm>
            <a:off x="4387420" y="2508398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Factor node root</a:t>
            </a:r>
            <a:endParaRPr lang="en-US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71C72E-8BFC-DD7B-1A34-E4A01B093462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 bwMode="gray">
          <a:xfrm flipH="1">
            <a:off x="973845" y="3666026"/>
            <a:ext cx="426315" cy="1762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430E23-7E16-4A23-12DF-C1D6BF71750A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 bwMode="gray">
          <a:xfrm flipV="1">
            <a:off x="1036845" y="3905251"/>
            <a:ext cx="0" cy="1076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5D3F06D-6FFA-6240-E94F-F1AB2681607A}"/>
                  </a:ext>
                </a:extLst>
              </p:cNvPr>
              <p:cNvSpPr/>
              <p:nvPr/>
            </p:nvSpPr>
            <p:spPr bwMode="gray">
              <a:xfrm>
                <a:off x="1774698" y="401174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5D3F06D-6FFA-6240-E94F-F1AB26816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74698" y="4011741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DF7C90C-7F86-FA8D-C968-0053141EBF22}"/>
                  </a:ext>
                </a:extLst>
              </p:cNvPr>
              <p:cNvSpPr/>
              <p:nvPr/>
            </p:nvSpPr>
            <p:spPr bwMode="gray">
              <a:xfrm>
                <a:off x="910845" y="4606337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DF7C90C-7F86-FA8D-C968-0053141EB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0845" y="4606337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EADF2FD1-A1C8-8E6E-F783-C5AE50478C07}"/>
              </a:ext>
            </a:extLst>
          </p:cNvPr>
          <p:cNvSpPr/>
          <p:nvPr/>
        </p:nvSpPr>
        <p:spPr bwMode="gray">
          <a:xfrm>
            <a:off x="973845" y="49660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9EBB37-A58F-CE83-EEAE-3CD3D3D79518}"/>
              </a:ext>
            </a:extLst>
          </p:cNvPr>
          <p:cNvSpPr/>
          <p:nvPr/>
        </p:nvSpPr>
        <p:spPr bwMode="gray">
          <a:xfrm>
            <a:off x="1837698" y="437272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2DC8F5-2AC7-0975-9F30-E4C4190E94E2}"/>
              </a:ext>
            </a:extLst>
          </p:cNvPr>
          <p:cNvCxnSpPr>
            <a:cxnSpLocks/>
            <a:stCxn id="41" idx="0"/>
            <a:endCxn id="38" idx="4"/>
          </p:cNvCxnSpPr>
          <p:nvPr/>
        </p:nvCxnSpPr>
        <p:spPr bwMode="gray">
          <a:xfrm flipV="1">
            <a:off x="1900698" y="4263740"/>
            <a:ext cx="0" cy="10898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CDA502-C85B-6261-4B13-A31A62186566}"/>
              </a:ext>
            </a:extLst>
          </p:cNvPr>
          <p:cNvCxnSpPr>
            <a:cxnSpLocks/>
            <a:stCxn id="40" idx="0"/>
            <a:endCxn id="39" idx="4"/>
          </p:cNvCxnSpPr>
          <p:nvPr/>
        </p:nvCxnSpPr>
        <p:spPr bwMode="gray">
          <a:xfrm flipV="1">
            <a:off x="1036845" y="4858336"/>
            <a:ext cx="0" cy="1076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C2015D-8CA7-B0D5-1D79-66DF00BD3555}"/>
                  </a:ext>
                </a:extLst>
              </p:cNvPr>
              <p:cNvSpPr/>
              <p:nvPr/>
            </p:nvSpPr>
            <p:spPr bwMode="gray">
              <a:xfrm>
                <a:off x="1363256" y="345093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FC2015D-8CA7-B0D5-1D79-66DF00BD3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63256" y="3450931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86722EF-4861-B663-E1C6-AF2273B4B72A}"/>
                  </a:ext>
                </a:extLst>
              </p:cNvPr>
              <p:cNvSpPr/>
              <p:nvPr/>
            </p:nvSpPr>
            <p:spPr bwMode="gray">
              <a:xfrm>
                <a:off x="910845" y="4012947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86722EF-4861-B663-E1C6-AF2273B4B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10845" y="4012947"/>
                <a:ext cx="251999" cy="251999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C61828D8-16BD-00DD-8669-A5CDAA48EC28}"/>
              </a:ext>
            </a:extLst>
          </p:cNvPr>
          <p:cNvSpPr/>
          <p:nvPr/>
        </p:nvSpPr>
        <p:spPr bwMode="gray">
          <a:xfrm>
            <a:off x="1837698" y="377925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A8D64C-F40C-3B60-FA0D-FB02615988D6}"/>
              </a:ext>
            </a:extLst>
          </p:cNvPr>
          <p:cNvSpPr/>
          <p:nvPr/>
        </p:nvSpPr>
        <p:spPr bwMode="gray">
          <a:xfrm>
            <a:off x="973845" y="437264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528DE6-2325-3E87-57D2-DEA233576D66}"/>
              </a:ext>
            </a:extLst>
          </p:cNvPr>
          <p:cNvSpPr/>
          <p:nvPr/>
        </p:nvSpPr>
        <p:spPr bwMode="gray">
          <a:xfrm>
            <a:off x="973845" y="377925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60334E-F4BD-6C10-5FE1-EF9C427EC979}"/>
              </a:ext>
            </a:extLst>
          </p:cNvPr>
          <p:cNvCxnSpPr>
            <a:cxnSpLocks/>
            <a:stCxn id="38" idx="0"/>
            <a:endCxn id="46" idx="2"/>
          </p:cNvCxnSpPr>
          <p:nvPr/>
        </p:nvCxnSpPr>
        <p:spPr bwMode="gray">
          <a:xfrm flipV="1">
            <a:off x="1900698" y="3905251"/>
            <a:ext cx="0" cy="1064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7FD8354-9DE7-ABB0-5138-C0F3ECF22133}"/>
              </a:ext>
            </a:extLst>
          </p:cNvPr>
          <p:cNvCxnSpPr>
            <a:cxnSpLocks/>
            <a:stCxn id="39" idx="0"/>
            <a:endCxn id="47" idx="2"/>
          </p:cNvCxnSpPr>
          <p:nvPr/>
        </p:nvCxnSpPr>
        <p:spPr bwMode="gray">
          <a:xfrm flipV="1">
            <a:off x="1036845" y="4498641"/>
            <a:ext cx="0" cy="1076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3ABE394-8049-DC8D-072A-B8402A71DB6E}"/>
              </a:ext>
            </a:extLst>
          </p:cNvPr>
          <p:cNvCxnSpPr>
            <a:cxnSpLocks/>
            <a:stCxn id="47" idx="0"/>
            <a:endCxn id="45" idx="4"/>
          </p:cNvCxnSpPr>
          <p:nvPr/>
        </p:nvCxnSpPr>
        <p:spPr bwMode="gray">
          <a:xfrm flipV="1">
            <a:off x="1036845" y="4264946"/>
            <a:ext cx="0" cy="1076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ABFBCC-034A-B7EB-6568-1FD1B3D08391}"/>
              </a:ext>
            </a:extLst>
          </p:cNvPr>
          <p:cNvCxnSpPr>
            <a:cxnSpLocks/>
            <a:stCxn id="46" idx="0"/>
            <a:endCxn id="44" idx="5"/>
          </p:cNvCxnSpPr>
          <p:nvPr/>
        </p:nvCxnSpPr>
        <p:spPr bwMode="gray">
          <a:xfrm flipH="1" flipV="1">
            <a:off x="1578351" y="3666026"/>
            <a:ext cx="322347" cy="1132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F81EE90-5451-747F-DBC0-B71B95896A23}"/>
              </a:ext>
            </a:extLst>
          </p:cNvPr>
          <p:cNvCxnSpPr>
            <a:cxnSpLocks/>
          </p:cNvCxnSpPr>
          <p:nvPr/>
        </p:nvCxnSpPr>
        <p:spPr bwMode="gray">
          <a:xfrm flipV="1">
            <a:off x="1027923" y="3588249"/>
            <a:ext cx="312117" cy="1450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 Placeholder 53">
                <a:extLst>
                  <a:ext uri="{FF2B5EF4-FFF2-40B4-BE49-F238E27FC236}">
                    <a16:creationId xmlns:a16="http://schemas.microsoft.com/office/drawing/2014/main" id="{2BF9FB5F-0471-C7E6-31D3-3D8C07F2A5A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0501198">
                <a:off x="751920" y="3482120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5" name="Text Placeholder 53">
                <a:extLst>
                  <a:ext uri="{FF2B5EF4-FFF2-40B4-BE49-F238E27FC236}">
                    <a16:creationId xmlns:a16="http://schemas.microsoft.com/office/drawing/2014/main" id="{2BF9FB5F-0471-C7E6-31D3-3D8C07F2A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501198">
                <a:off x="751920" y="3482120"/>
                <a:ext cx="670796" cy="215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75A-F0DA-549E-7B5E-F96CF42545D6}"/>
              </a:ext>
            </a:extLst>
          </p:cNvPr>
          <p:cNvCxnSpPr>
            <a:cxnSpLocks/>
            <a:stCxn id="44" idx="6"/>
          </p:cNvCxnSpPr>
          <p:nvPr/>
        </p:nvCxnSpPr>
        <p:spPr bwMode="gray">
          <a:xfrm>
            <a:off x="1615255" y="3576931"/>
            <a:ext cx="335080" cy="150881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 Placeholder 53">
                <a:extLst>
                  <a:ext uri="{FF2B5EF4-FFF2-40B4-BE49-F238E27FC236}">
                    <a16:creationId xmlns:a16="http://schemas.microsoft.com/office/drawing/2014/main" id="{8D06262D-16BB-921D-674D-C3E1EFB30C1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363345">
                <a:off x="1554120" y="3464202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5" name="Text Placeholder 53">
                <a:extLst>
                  <a:ext uri="{FF2B5EF4-FFF2-40B4-BE49-F238E27FC236}">
                    <a16:creationId xmlns:a16="http://schemas.microsoft.com/office/drawing/2014/main" id="{8D06262D-16BB-921D-674D-C3E1EFB3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363345">
                <a:off x="1554120" y="3464202"/>
                <a:ext cx="670796" cy="215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6CC3D6F-EF64-7AF7-9E94-8BD4C3ABB835}"/>
              </a:ext>
            </a:extLst>
          </p:cNvPr>
          <p:cNvCxnSpPr>
            <a:cxnSpLocks/>
            <a:stCxn id="110" idx="0"/>
            <a:endCxn id="114" idx="1"/>
          </p:cNvCxnSpPr>
          <p:nvPr/>
        </p:nvCxnSpPr>
        <p:spPr bwMode="gray">
          <a:xfrm flipH="1" flipV="1">
            <a:off x="5455552" y="3572422"/>
            <a:ext cx="468957" cy="29080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C32FB2F-6182-67DE-C502-13CC81BA3D9B}"/>
              </a:ext>
            </a:extLst>
          </p:cNvPr>
          <p:cNvCxnSpPr>
            <a:cxnSpLocks/>
            <a:stCxn id="111" idx="0"/>
            <a:endCxn id="114" idx="2"/>
          </p:cNvCxnSpPr>
          <p:nvPr/>
        </p:nvCxnSpPr>
        <p:spPr bwMode="gray">
          <a:xfrm flipV="1">
            <a:off x="5061012" y="3635421"/>
            <a:ext cx="457540" cy="2335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5A1BFC-4321-50FB-D29F-4C4ADA2A4B24}"/>
                  </a:ext>
                </a:extLst>
              </p:cNvPr>
              <p:cNvSpPr/>
              <p:nvPr/>
            </p:nvSpPr>
            <p:spPr bwMode="gray">
              <a:xfrm>
                <a:off x="5798864" y="4459185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45A1BFC-4321-50FB-D29F-4C4ADA2A4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8864" y="4459185"/>
                <a:ext cx="251999" cy="25199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36CFA4-5D6E-0313-F485-FE2812E244CF}"/>
                  </a:ext>
                </a:extLst>
              </p:cNvPr>
              <p:cNvSpPr/>
              <p:nvPr/>
            </p:nvSpPr>
            <p:spPr bwMode="gray">
              <a:xfrm>
                <a:off x="4935012" y="446232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136CFA4-5D6E-0313-F485-FE2812E24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5012" y="4462321"/>
                <a:ext cx="251999" cy="25199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D1520B50-5F90-A1EA-F3DB-3DC09BE7B942}"/>
              </a:ext>
            </a:extLst>
          </p:cNvPr>
          <p:cNvSpPr/>
          <p:nvPr/>
        </p:nvSpPr>
        <p:spPr bwMode="gray">
          <a:xfrm>
            <a:off x="4998012" y="482201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BA926EB-8C07-FD2B-522E-4F98151FC9BB}"/>
              </a:ext>
            </a:extLst>
          </p:cNvPr>
          <p:cNvSpPr/>
          <p:nvPr/>
        </p:nvSpPr>
        <p:spPr bwMode="gray">
          <a:xfrm>
            <a:off x="5861865" y="482201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A6DC831-E92B-F6F3-9952-4855B723DDF0}"/>
              </a:ext>
            </a:extLst>
          </p:cNvPr>
          <p:cNvCxnSpPr>
            <a:cxnSpLocks/>
            <a:stCxn id="107" idx="0"/>
            <a:endCxn id="104" idx="4"/>
          </p:cNvCxnSpPr>
          <p:nvPr/>
        </p:nvCxnSpPr>
        <p:spPr bwMode="gray">
          <a:xfrm flipH="1" flipV="1">
            <a:off x="5924864" y="4711184"/>
            <a:ext cx="1" cy="1108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5D529A3-B881-569E-BD74-68141DE8ED87}"/>
              </a:ext>
            </a:extLst>
          </p:cNvPr>
          <p:cNvCxnSpPr>
            <a:cxnSpLocks/>
            <a:stCxn id="106" idx="0"/>
            <a:endCxn id="105" idx="4"/>
          </p:cNvCxnSpPr>
          <p:nvPr/>
        </p:nvCxnSpPr>
        <p:spPr bwMode="gray">
          <a:xfrm flipV="1">
            <a:off x="5061012" y="4714320"/>
            <a:ext cx="0" cy="1076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9802B0A-54A8-D93B-FB01-06CB816940D7}"/>
                  </a:ext>
                </a:extLst>
              </p:cNvPr>
              <p:cNvSpPr/>
              <p:nvPr/>
            </p:nvSpPr>
            <p:spPr bwMode="gray">
              <a:xfrm>
                <a:off x="5798509" y="386323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9802B0A-54A8-D93B-FB01-06CB81694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8509" y="3863231"/>
                <a:ext cx="251999" cy="251999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AD12A59-3B94-26D3-18C0-7BF440D81A23}"/>
                  </a:ext>
                </a:extLst>
              </p:cNvPr>
              <p:cNvSpPr/>
              <p:nvPr/>
            </p:nvSpPr>
            <p:spPr bwMode="gray">
              <a:xfrm>
                <a:off x="4935012" y="386893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AD12A59-3B94-26D3-18C0-7BF440D81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5012" y="3868931"/>
                <a:ext cx="251999" cy="251999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C7EBDCD5-E109-E4C7-1CF1-BD3DECFEFD8F}"/>
              </a:ext>
            </a:extLst>
          </p:cNvPr>
          <p:cNvSpPr/>
          <p:nvPr/>
        </p:nvSpPr>
        <p:spPr bwMode="gray">
          <a:xfrm>
            <a:off x="5861865" y="423780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C0E3089-CDF0-FDEA-EC00-8F1C243BFBE7}"/>
              </a:ext>
            </a:extLst>
          </p:cNvPr>
          <p:cNvSpPr/>
          <p:nvPr/>
        </p:nvSpPr>
        <p:spPr bwMode="gray">
          <a:xfrm>
            <a:off x="4998012" y="422862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1A71208-2E6D-A1E6-0BBC-9DDD5DAFC058}"/>
              </a:ext>
            </a:extLst>
          </p:cNvPr>
          <p:cNvSpPr/>
          <p:nvPr/>
        </p:nvSpPr>
        <p:spPr bwMode="gray">
          <a:xfrm>
            <a:off x="5455552" y="350942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6DA265E-2CAD-9722-9C1F-D2953C37DFCF}"/>
              </a:ext>
            </a:extLst>
          </p:cNvPr>
          <p:cNvCxnSpPr>
            <a:cxnSpLocks/>
            <a:stCxn id="104" idx="0"/>
            <a:endCxn id="112" idx="2"/>
          </p:cNvCxnSpPr>
          <p:nvPr/>
        </p:nvCxnSpPr>
        <p:spPr bwMode="gray">
          <a:xfrm flipV="1">
            <a:off x="5924864" y="4363804"/>
            <a:ext cx="1" cy="9538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E6ED6DD-02DC-87D9-06B8-FFAC0786848C}"/>
              </a:ext>
            </a:extLst>
          </p:cNvPr>
          <p:cNvCxnSpPr>
            <a:cxnSpLocks/>
            <a:stCxn id="105" idx="0"/>
            <a:endCxn id="113" idx="2"/>
          </p:cNvCxnSpPr>
          <p:nvPr/>
        </p:nvCxnSpPr>
        <p:spPr bwMode="gray">
          <a:xfrm flipV="1">
            <a:off x="5061012" y="4354625"/>
            <a:ext cx="0" cy="1076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E644EF2-4A0E-93E6-4EC7-B26D39806900}"/>
              </a:ext>
            </a:extLst>
          </p:cNvPr>
          <p:cNvCxnSpPr>
            <a:cxnSpLocks/>
            <a:stCxn id="113" idx="0"/>
            <a:endCxn id="111" idx="4"/>
          </p:cNvCxnSpPr>
          <p:nvPr/>
        </p:nvCxnSpPr>
        <p:spPr bwMode="gray">
          <a:xfrm flipV="1">
            <a:off x="5061012" y="4120930"/>
            <a:ext cx="0" cy="1076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DD910C1-07AA-7B25-F605-ADB9C95AE718}"/>
              </a:ext>
            </a:extLst>
          </p:cNvPr>
          <p:cNvCxnSpPr>
            <a:cxnSpLocks/>
            <a:stCxn id="112" idx="0"/>
            <a:endCxn id="110" idx="4"/>
          </p:cNvCxnSpPr>
          <p:nvPr/>
        </p:nvCxnSpPr>
        <p:spPr bwMode="gray">
          <a:xfrm flipH="1" flipV="1">
            <a:off x="5924509" y="4115230"/>
            <a:ext cx="356" cy="1225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4726DAA-2808-1696-709F-CB2F40AEDFDE}"/>
              </a:ext>
            </a:extLst>
          </p:cNvPr>
          <p:cNvCxnSpPr>
            <a:cxnSpLocks/>
          </p:cNvCxnSpPr>
          <p:nvPr/>
        </p:nvCxnSpPr>
        <p:spPr bwMode="gray">
          <a:xfrm rot="19880187">
            <a:off x="5054054" y="3683900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 Placeholder 53">
                <a:extLst>
                  <a:ext uri="{FF2B5EF4-FFF2-40B4-BE49-F238E27FC236}">
                    <a16:creationId xmlns:a16="http://schemas.microsoft.com/office/drawing/2014/main" id="{0BC4838E-F3FE-25EC-9158-5E2C94E3DF87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19880187">
                <a:off x="4796688" y="3517510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1" name="Text Placeholder 53">
                <a:extLst>
                  <a:ext uri="{FF2B5EF4-FFF2-40B4-BE49-F238E27FC236}">
                    <a16:creationId xmlns:a16="http://schemas.microsoft.com/office/drawing/2014/main" id="{0BC4838E-F3FE-25EC-9158-5E2C94E3D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880187">
                <a:off x="4796688" y="3517510"/>
                <a:ext cx="670796" cy="215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1AB4F5A-D804-D4F8-2373-D34700694BC1}"/>
              </a:ext>
            </a:extLst>
          </p:cNvPr>
          <p:cNvCxnSpPr>
            <a:cxnSpLocks/>
          </p:cNvCxnSpPr>
          <p:nvPr/>
        </p:nvCxnSpPr>
        <p:spPr bwMode="gray">
          <a:xfrm rot="2063301">
            <a:off x="5601029" y="3689729"/>
            <a:ext cx="359347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 Placeholder 53">
                <a:extLst>
                  <a:ext uri="{FF2B5EF4-FFF2-40B4-BE49-F238E27FC236}">
                    <a16:creationId xmlns:a16="http://schemas.microsoft.com/office/drawing/2014/main" id="{AF5F39E3-F2F1-F523-8840-CC3B7FA327DA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 rot="2063301">
                <a:off x="5544148" y="3523614"/>
                <a:ext cx="670796" cy="215998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7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sz="7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4" name="Text Placeholder 53">
                <a:extLst>
                  <a:ext uri="{FF2B5EF4-FFF2-40B4-BE49-F238E27FC236}">
                    <a16:creationId xmlns:a16="http://schemas.microsoft.com/office/drawing/2014/main" id="{AF5F39E3-F2F1-F523-8840-CC3B7FA32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63301">
                <a:off x="5544148" y="3523614"/>
                <a:ext cx="670796" cy="215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970B5E8-AE49-133D-51C2-515C473357F9}"/>
              </a:ext>
            </a:extLst>
          </p:cNvPr>
          <p:cNvCxnSpPr>
            <a:cxnSpLocks/>
            <a:stCxn id="140" idx="1"/>
            <a:endCxn id="162" idx="3"/>
          </p:cNvCxnSpPr>
          <p:nvPr/>
        </p:nvCxnSpPr>
        <p:spPr bwMode="gray">
          <a:xfrm flipH="1">
            <a:off x="4358174" y="1919048"/>
            <a:ext cx="2802698" cy="4795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AF27C0D-1241-B218-AFF9-49E293D6686E}"/>
                  </a:ext>
                </a:extLst>
              </p:cNvPr>
              <p:cNvSpPr txBox="1"/>
              <p:nvPr/>
            </p:nvSpPr>
            <p:spPr bwMode="gray">
              <a:xfrm>
                <a:off x="7160872" y="1707654"/>
                <a:ext cx="1659600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AF27C0D-1241-B218-AFF9-49E293D6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0872" y="1707654"/>
                <a:ext cx="1659600" cy="4227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0ACEF8B-C925-F618-04CA-42D4CF84C554}"/>
              </a:ext>
            </a:extLst>
          </p:cNvPr>
          <p:cNvSpPr/>
          <p:nvPr/>
        </p:nvSpPr>
        <p:spPr bwMode="gray">
          <a:xfrm>
            <a:off x="3744769" y="2217286"/>
            <a:ext cx="613405" cy="36260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C1C07FE-A731-06D6-64BE-DF821F7D000D}"/>
              </a:ext>
            </a:extLst>
          </p:cNvPr>
          <p:cNvCxnSpPr>
            <a:cxnSpLocks/>
            <a:endCxn id="20" idx="1"/>
          </p:cNvCxnSpPr>
          <p:nvPr/>
        </p:nvCxnSpPr>
        <p:spPr bwMode="gray">
          <a:xfrm>
            <a:off x="3938126" y="2680417"/>
            <a:ext cx="493851" cy="4145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4A01B8F5-B1CB-85E7-0DD6-14C3DE202653}"/>
              </a:ext>
            </a:extLst>
          </p:cNvPr>
          <p:cNvSpPr/>
          <p:nvPr/>
        </p:nvSpPr>
        <p:spPr bwMode="gray">
          <a:xfrm>
            <a:off x="7414979" y="1794661"/>
            <a:ext cx="613405" cy="28788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3D3ACA1-92F5-BD3E-9876-06DDBFDEA81C}"/>
              </a:ext>
            </a:extLst>
          </p:cNvPr>
          <p:cNvCxnSpPr>
            <a:cxnSpLocks/>
            <a:stCxn id="191" idx="2"/>
            <a:endCxn id="6" idx="0"/>
          </p:cNvCxnSpPr>
          <p:nvPr/>
        </p:nvCxnSpPr>
        <p:spPr bwMode="gray">
          <a:xfrm flipH="1">
            <a:off x="7721681" y="2082550"/>
            <a:ext cx="1" cy="1750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C583F331-4612-FF22-46B5-CBB3D49AB8EB}"/>
              </a:ext>
            </a:extLst>
          </p:cNvPr>
          <p:cNvCxnSpPr>
            <a:cxnSpLocks/>
            <a:stCxn id="201" idx="3"/>
            <a:endCxn id="162" idx="1"/>
          </p:cNvCxnSpPr>
          <p:nvPr/>
        </p:nvCxnSpPr>
        <p:spPr bwMode="gray">
          <a:xfrm>
            <a:off x="2621324" y="2302008"/>
            <a:ext cx="1123445" cy="9658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6F3F918-A598-0DBA-0F29-9521EB4EB09A}"/>
                  </a:ext>
                </a:extLst>
              </p:cNvPr>
              <p:cNvSpPr txBox="1"/>
              <p:nvPr/>
            </p:nvSpPr>
            <p:spPr bwMode="gray">
              <a:xfrm>
                <a:off x="1115615" y="2090614"/>
                <a:ext cx="150570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56F3F918-A598-0DBA-0F29-9521EB4E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5" y="2090614"/>
                <a:ext cx="1505709" cy="422788"/>
              </a:xfrm>
              <a:prstGeom prst="rect">
                <a:avLst/>
              </a:prstGeom>
              <a:blipFill>
                <a:blip r:embed="rId21"/>
                <a:stretch>
                  <a:fillRect l="-7500" t="-126471" b="-16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426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1" grpId="0"/>
      <p:bldP spid="20" grpId="0" animBg="1"/>
      <p:bldP spid="25" grpId="0" animBg="1"/>
      <p:bldP spid="31" grpId="0"/>
      <p:bldP spid="34" grpId="0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85" grpId="0"/>
      <p:bldP spid="95" grpId="0"/>
      <p:bldP spid="104" grpId="0" animBg="1"/>
      <p:bldP spid="105" grpId="0" animBg="1"/>
      <p:bldP spid="106" grpId="0" animBg="1"/>
      <p:bldP spid="107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21" grpId="0"/>
      <p:bldP spid="124" grpId="0"/>
      <p:bldP spid="140" grpId="0"/>
      <p:bldP spid="140" grpId="1"/>
      <p:bldP spid="162" grpId="0" animBg="1"/>
      <p:bldP spid="162" grpId="1" animBg="1"/>
      <p:bldP spid="191" grpId="0" animBg="1"/>
      <p:bldP spid="191" grpId="1" animBg="1"/>
      <p:bldP spid="201" grpId="0"/>
      <p:bldP spid="20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5ADE77-B710-5CD6-3F92-FE5357CE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Constant via Message Passing: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7B9A8-C1DC-C8FE-0692-AC61434D8991}"/>
              </a:ext>
            </a:extLst>
          </p:cNvPr>
          <p:cNvSpPr txBox="1"/>
          <p:nvPr/>
        </p:nvSpPr>
        <p:spPr bwMode="gray">
          <a:xfrm>
            <a:off x="463926" y="1563638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Variable node root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408A7-A28E-33F9-5124-429E7949E5FF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 bwMode="gray">
          <a:xfrm flipH="1">
            <a:off x="1108358" y="2750870"/>
            <a:ext cx="509576" cy="5319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708546-7A2A-7405-DBC7-B16F8DF22AE3}"/>
              </a:ext>
            </a:extLst>
          </p:cNvPr>
          <p:cNvCxnSpPr>
            <a:cxnSpLocks/>
            <a:stCxn id="15" idx="0"/>
            <a:endCxn id="18" idx="2"/>
          </p:cNvCxnSpPr>
          <p:nvPr/>
        </p:nvCxnSpPr>
        <p:spPr bwMode="gray">
          <a:xfrm flipV="1">
            <a:off x="1171358" y="3345821"/>
            <a:ext cx="0" cy="307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7CFFADC-2315-A863-4834-31B5C99FEE79}"/>
                  </a:ext>
                </a:extLst>
              </p:cNvPr>
              <p:cNvSpPr/>
              <p:nvPr/>
            </p:nvSpPr>
            <p:spPr bwMode="gray">
              <a:xfrm>
                <a:off x="2097785" y="3651870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7CFFADC-2315-A863-4834-31B5C99FE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97785" y="3651870"/>
                <a:ext cx="251999" cy="251999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FD6AA9A-A59D-8B14-D643-2E3F7B475708}"/>
                  </a:ext>
                </a:extLst>
              </p:cNvPr>
              <p:cNvSpPr/>
              <p:nvPr/>
            </p:nvSpPr>
            <p:spPr bwMode="gray">
              <a:xfrm>
                <a:off x="1045358" y="451596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FD6AA9A-A59D-8B14-D643-2E3F7B475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5358" y="4515966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A1BF5B1-10F0-8474-8F19-240F4120A996}"/>
              </a:ext>
            </a:extLst>
          </p:cNvPr>
          <p:cNvSpPr/>
          <p:nvPr/>
        </p:nvSpPr>
        <p:spPr bwMode="gray">
          <a:xfrm>
            <a:off x="1108358" y="494801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1C29C-8E46-B636-6D9F-9542CA4DB93D}"/>
              </a:ext>
            </a:extLst>
          </p:cNvPr>
          <p:cNvSpPr/>
          <p:nvPr/>
        </p:nvSpPr>
        <p:spPr bwMode="gray">
          <a:xfrm>
            <a:off x="2160785" y="4156009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8A15-62A0-0EEA-34B9-41764F527FB5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 bwMode="gray">
          <a:xfrm flipV="1">
            <a:off x="2223785" y="3903869"/>
            <a:ext cx="0" cy="2521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FEE55-5DBE-DABD-DDBD-30A7FDC6D239}"/>
              </a:ext>
            </a:extLst>
          </p:cNvPr>
          <p:cNvCxnSpPr>
            <a:cxnSpLocks/>
            <a:stCxn id="10" idx="0"/>
            <a:endCxn id="9" idx="4"/>
          </p:cNvCxnSpPr>
          <p:nvPr/>
        </p:nvCxnSpPr>
        <p:spPr bwMode="gray">
          <a:xfrm flipV="1">
            <a:off x="1171358" y="4767965"/>
            <a:ext cx="0" cy="1800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88164B-7F02-E1E2-83BF-91AD9A2CC967}"/>
                  </a:ext>
                </a:extLst>
              </p:cNvPr>
              <p:cNvSpPr/>
              <p:nvPr/>
            </p:nvSpPr>
            <p:spPr bwMode="gray">
              <a:xfrm>
                <a:off x="1581030" y="2535775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88164B-7F02-E1E2-83BF-91AD9A2CC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81030" y="2535775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E8311C-EE7A-CEE6-4362-02C022225C1C}"/>
                  </a:ext>
                </a:extLst>
              </p:cNvPr>
              <p:cNvSpPr/>
              <p:nvPr/>
            </p:nvSpPr>
            <p:spPr bwMode="gray">
              <a:xfrm>
                <a:off x="1045358" y="3653076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E8311C-EE7A-CEE6-4362-02C022225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5358" y="3653076"/>
                <a:ext cx="251999" cy="25199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58188C1-B346-DC43-2AD0-1985B1F4F7D0}"/>
              </a:ext>
            </a:extLst>
          </p:cNvPr>
          <p:cNvSpPr/>
          <p:nvPr/>
        </p:nvSpPr>
        <p:spPr bwMode="gray">
          <a:xfrm>
            <a:off x="2160785" y="321982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FBBD8C-CDAD-4DDD-C0F2-A0CB7327F4F8}"/>
              </a:ext>
            </a:extLst>
          </p:cNvPr>
          <p:cNvSpPr/>
          <p:nvPr/>
        </p:nvSpPr>
        <p:spPr bwMode="gray">
          <a:xfrm>
            <a:off x="1108358" y="415592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131E4-D553-7814-3086-FE5A6ABC4795}"/>
              </a:ext>
            </a:extLst>
          </p:cNvPr>
          <p:cNvSpPr/>
          <p:nvPr/>
        </p:nvSpPr>
        <p:spPr bwMode="gray">
          <a:xfrm>
            <a:off x="1108358" y="3219822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335115-4646-FD9B-FD52-05C921C3BC1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 bwMode="gray">
          <a:xfrm flipV="1">
            <a:off x="2223785" y="3345821"/>
            <a:ext cx="0" cy="30604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2D30F4-74CF-B870-6A36-643712330B6E}"/>
              </a:ext>
            </a:extLst>
          </p:cNvPr>
          <p:cNvCxnSpPr>
            <a:cxnSpLocks/>
            <a:stCxn id="9" idx="0"/>
            <a:endCxn id="17" idx="2"/>
          </p:cNvCxnSpPr>
          <p:nvPr/>
        </p:nvCxnSpPr>
        <p:spPr bwMode="gray">
          <a:xfrm flipV="1">
            <a:off x="1171358" y="4281925"/>
            <a:ext cx="0" cy="2340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F57E24-9D05-5DF6-AF4E-7826B92F11AF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 bwMode="gray">
          <a:xfrm flipV="1">
            <a:off x="1171358" y="3905075"/>
            <a:ext cx="0" cy="2508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E95539-B375-1611-1D29-4EB4E031ADC6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gray">
          <a:xfrm flipH="1" flipV="1">
            <a:off x="1796125" y="2750870"/>
            <a:ext cx="427660" cy="4689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947FC2-5731-7EB4-2EE0-7B9DED7AB4AD}"/>
                  </a:ext>
                </a:extLst>
              </p:cNvPr>
              <p:cNvSpPr txBox="1"/>
              <p:nvPr/>
            </p:nvSpPr>
            <p:spPr bwMode="gray">
              <a:xfrm>
                <a:off x="1196639" y="1192747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947FC2-5731-7EB4-2EE0-7B9DED7AB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6639" y="1192747"/>
                <a:ext cx="5350122" cy="279564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FFB17A-40AC-4FA5-5217-51FE2309C85E}"/>
                  </a:ext>
                </a:extLst>
              </p:cNvPr>
              <p:cNvSpPr/>
              <p:nvPr/>
            </p:nvSpPr>
            <p:spPr bwMode="gray">
              <a:xfrm>
                <a:off x="7811482" y="141117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FFFB17A-40AC-4FA5-5217-51FE2309C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1482" y="1411178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B1721C6-9809-EE0F-1F23-D7033C0B5EF5}"/>
                  </a:ext>
                </a:extLst>
              </p:cNvPr>
              <p:cNvSpPr/>
              <p:nvPr/>
            </p:nvSpPr>
            <p:spPr bwMode="gray">
              <a:xfrm>
                <a:off x="8387983" y="141117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B1721C6-9809-EE0F-1F23-D7033C0B5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7983" y="1411178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 l="-555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0B5F005-E5D0-30FA-7334-8871C7C36BD7}"/>
                  </a:ext>
                </a:extLst>
              </p:cNvPr>
              <p:cNvSpPr/>
              <p:nvPr/>
            </p:nvSpPr>
            <p:spPr bwMode="gray">
              <a:xfrm>
                <a:off x="7811482" y="191523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0B5F005-E5D0-30FA-7334-8871C7C36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11482" y="1915234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AA54641-B757-388C-35C1-A4A63B6ABA76}"/>
                  </a:ext>
                </a:extLst>
              </p:cNvPr>
              <p:cNvSpPr/>
              <p:nvPr/>
            </p:nvSpPr>
            <p:spPr bwMode="gray">
              <a:xfrm>
                <a:off x="8387983" y="191523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AA54641-B757-388C-35C1-A4A63B6AB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87983" y="1915234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555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440C8F4-3213-1D98-97AF-502BFEF947F5}"/>
                  </a:ext>
                </a:extLst>
              </p:cNvPr>
              <p:cNvSpPr/>
              <p:nvPr/>
            </p:nvSpPr>
            <p:spPr bwMode="gray">
              <a:xfrm>
                <a:off x="8099983" y="2347314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440C8F4-3213-1D98-97AF-502BFEF94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099983" y="2347314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36DD0F-D36C-3EBC-3C4E-2243729F0088}"/>
              </a:ext>
            </a:extLst>
          </p:cNvPr>
          <p:cNvCxnSpPr>
            <a:stCxn id="28" idx="4"/>
            <a:endCxn id="30" idx="0"/>
          </p:cNvCxnSpPr>
          <p:nvPr/>
        </p:nvCxnSpPr>
        <p:spPr bwMode="gray">
          <a:xfrm>
            <a:off x="7919482" y="1627178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F6455E-9BC3-44BA-F467-7DC6C7971C60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 bwMode="gray">
          <a:xfrm>
            <a:off x="8495983" y="1627178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27D65B-B001-DD44-99AE-79D2D5E47852}"/>
              </a:ext>
            </a:extLst>
          </p:cNvPr>
          <p:cNvCxnSpPr>
            <a:cxnSpLocks/>
            <a:stCxn id="31" idx="4"/>
            <a:endCxn id="32" idx="7"/>
          </p:cNvCxnSpPr>
          <p:nvPr/>
        </p:nvCxnSpPr>
        <p:spPr bwMode="gray">
          <a:xfrm flipH="1">
            <a:off x="8284351" y="2131234"/>
            <a:ext cx="211632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E0725-2C7A-E85A-B1C1-A69E620F91A8}"/>
              </a:ext>
            </a:extLst>
          </p:cNvPr>
          <p:cNvCxnSpPr>
            <a:cxnSpLocks/>
            <a:stCxn id="30" idx="4"/>
            <a:endCxn id="32" idx="1"/>
          </p:cNvCxnSpPr>
          <p:nvPr/>
        </p:nvCxnSpPr>
        <p:spPr bwMode="gray">
          <a:xfrm>
            <a:off x="7919482" y="2131234"/>
            <a:ext cx="212133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F3C73A-E74E-B735-D06E-07A532ADCA8B}"/>
              </a:ext>
            </a:extLst>
          </p:cNvPr>
          <p:cNvSpPr txBox="1"/>
          <p:nvPr/>
        </p:nvSpPr>
        <p:spPr bwMode="gray">
          <a:xfrm>
            <a:off x="4152492" y="1563638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Factor node root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2258F7-53A1-5F17-2C8B-3A1A38C09B93}"/>
              </a:ext>
            </a:extLst>
          </p:cNvPr>
          <p:cNvCxnSpPr>
            <a:cxnSpLocks/>
            <a:stCxn id="47" idx="0"/>
            <a:endCxn id="51" idx="1"/>
          </p:cNvCxnSpPr>
          <p:nvPr/>
        </p:nvCxnSpPr>
        <p:spPr bwMode="gray">
          <a:xfrm flipH="1" flipV="1">
            <a:off x="5455552" y="2657266"/>
            <a:ext cx="574270" cy="6465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25364-8BC7-B168-08CC-44368BAD2E1C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 bwMode="gray">
          <a:xfrm flipV="1">
            <a:off x="4977751" y="2720265"/>
            <a:ext cx="540801" cy="5892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F190BF8-9FC9-2AE5-EEC7-519523895538}"/>
                  </a:ext>
                </a:extLst>
              </p:cNvPr>
              <p:cNvSpPr/>
              <p:nvPr/>
            </p:nvSpPr>
            <p:spPr bwMode="gray">
              <a:xfrm>
                <a:off x="5904177" y="424246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F190BF8-9FC9-2AE5-EEC7-51952389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04177" y="4242469"/>
                <a:ext cx="251999" cy="251999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6A5801-8779-B3F1-364F-2A403692DDFD}"/>
                  </a:ext>
                </a:extLst>
              </p:cNvPr>
              <p:cNvSpPr/>
              <p:nvPr/>
            </p:nvSpPr>
            <p:spPr bwMode="gray">
              <a:xfrm>
                <a:off x="4851751" y="4245605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76A5801-8779-B3F1-364F-2A403692D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51751" y="4245605"/>
                <a:ext cx="251999" cy="251999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9E2FF5B-DC25-B3EE-E322-61A42DFE0B20}"/>
              </a:ext>
            </a:extLst>
          </p:cNvPr>
          <p:cNvSpPr/>
          <p:nvPr/>
        </p:nvSpPr>
        <p:spPr bwMode="gray">
          <a:xfrm>
            <a:off x="4914751" y="473164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256CC7D-95B6-CC27-B4FC-66526FFB0909}"/>
              </a:ext>
            </a:extLst>
          </p:cNvPr>
          <p:cNvSpPr/>
          <p:nvPr/>
        </p:nvSpPr>
        <p:spPr bwMode="gray">
          <a:xfrm>
            <a:off x="5967178" y="4731643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3DED8B-4248-731D-E9DB-B7286240B847}"/>
              </a:ext>
            </a:extLst>
          </p:cNvPr>
          <p:cNvCxnSpPr>
            <a:cxnSpLocks/>
            <a:stCxn id="44" idx="0"/>
            <a:endCxn id="41" idx="4"/>
          </p:cNvCxnSpPr>
          <p:nvPr/>
        </p:nvCxnSpPr>
        <p:spPr bwMode="gray">
          <a:xfrm flipH="1" flipV="1">
            <a:off x="6030177" y="4494468"/>
            <a:ext cx="1" cy="2371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0C520B4-8F5B-01EE-D5F7-C34F39EF856F}"/>
              </a:ext>
            </a:extLst>
          </p:cNvPr>
          <p:cNvCxnSpPr>
            <a:cxnSpLocks/>
            <a:stCxn id="43" idx="0"/>
            <a:endCxn id="42" idx="4"/>
          </p:cNvCxnSpPr>
          <p:nvPr/>
        </p:nvCxnSpPr>
        <p:spPr bwMode="gray">
          <a:xfrm flipV="1">
            <a:off x="4977751" y="4497604"/>
            <a:ext cx="0" cy="2340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BFB31D1-C708-ECBF-FDB1-7DA428CC7B42}"/>
                  </a:ext>
                </a:extLst>
              </p:cNvPr>
              <p:cNvSpPr/>
              <p:nvPr/>
            </p:nvSpPr>
            <p:spPr bwMode="gray">
              <a:xfrm>
                <a:off x="5903822" y="330380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BFB31D1-C708-ECBF-FDB1-7DA428CC7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03822" y="3303801"/>
                <a:ext cx="251999" cy="251999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F5482B7-FE58-C1D5-1902-6247EFB0709F}"/>
                  </a:ext>
                </a:extLst>
              </p:cNvPr>
              <p:cNvSpPr/>
              <p:nvPr/>
            </p:nvSpPr>
            <p:spPr bwMode="gray">
              <a:xfrm>
                <a:off x="4851751" y="3309501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F5482B7-FE58-C1D5-1902-6247EFB07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51751" y="3309501"/>
                <a:ext cx="251999" cy="251999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C8A0683C-C5BC-7EF0-22DE-28793D26D48F}"/>
              </a:ext>
            </a:extLst>
          </p:cNvPr>
          <p:cNvSpPr/>
          <p:nvPr/>
        </p:nvSpPr>
        <p:spPr bwMode="gray">
          <a:xfrm>
            <a:off x="5967178" y="3877934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20C319-87F1-D7B8-02A9-21ABEE980E9B}"/>
              </a:ext>
            </a:extLst>
          </p:cNvPr>
          <p:cNvSpPr/>
          <p:nvPr/>
        </p:nvSpPr>
        <p:spPr bwMode="gray">
          <a:xfrm>
            <a:off x="4914751" y="3868755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F7886C-5909-C925-5725-7FD96DF5F852}"/>
              </a:ext>
            </a:extLst>
          </p:cNvPr>
          <p:cNvSpPr/>
          <p:nvPr/>
        </p:nvSpPr>
        <p:spPr bwMode="gray">
          <a:xfrm>
            <a:off x="5455552" y="259426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3684FE-9DC0-2561-EBD8-A37CC4611289}"/>
              </a:ext>
            </a:extLst>
          </p:cNvPr>
          <p:cNvCxnSpPr>
            <a:cxnSpLocks/>
            <a:stCxn id="41" idx="0"/>
            <a:endCxn id="49" idx="2"/>
          </p:cNvCxnSpPr>
          <p:nvPr/>
        </p:nvCxnSpPr>
        <p:spPr bwMode="gray">
          <a:xfrm flipV="1">
            <a:off x="6030177" y="4003933"/>
            <a:ext cx="1" cy="2385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9BE75D4-DA19-61B1-1768-7DBB829C2881}"/>
              </a:ext>
            </a:extLst>
          </p:cNvPr>
          <p:cNvCxnSpPr>
            <a:cxnSpLocks/>
            <a:stCxn id="42" idx="0"/>
            <a:endCxn id="50" idx="2"/>
          </p:cNvCxnSpPr>
          <p:nvPr/>
        </p:nvCxnSpPr>
        <p:spPr bwMode="gray">
          <a:xfrm flipV="1">
            <a:off x="4977751" y="3994754"/>
            <a:ext cx="0" cy="2508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52AE7DE-6E8A-706C-DED8-F9367C4E2E49}"/>
              </a:ext>
            </a:extLst>
          </p:cNvPr>
          <p:cNvCxnSpPr>
            <a:cxnSpLocks/>
            <a:stCxn id="50" idx="0"/>
            <a:endCxn id="48" idx="4"/>
          </p:cNvCxnSpPr>
          <p:nvPr/>
        </p:nvCxnSpPr>
        <p:spPr bwMode="gray">
          <a:xfrm flipV="1">
            <a:off x="4977751" y="3561500"/>
            <a:ext cx="0" cy="30725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62709AE-7A3A-D925-25FD-B9D583A32279}"/>
              </a:ext>
            </a:extLst>
          </p:cNvPr>
          <p:cNvCxnSpPr>
            <a:cxnSpLocks/>
            <a:stCxn id="49" idx="0"/>
            <a:endCxn id="47" idx="4"/>
          </p:cNvCxnSpPr>
          <p:nvPr/>
        </p:nvCxnSpPr>
        <p:spPr bwMode="gray">
          <a:xfrm flipH="1" flipV="1">
            <a:off x="6029822" y="3555800"/>
            <a:ext cx="356" cy="3221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473F23-DC7D-0A7B-C385-6F528DC16F81}"/>
                  </a:ext>
                </a:extLst>
              </p:cNvPr>
              <p:cNvSpPr txBox="1"/>
              <p:nvPr/>
            </p:nvSpPr>
            <p:spPr bwMode="gray">
              <a:xfrm>
                <a:off x="4029885" y="1886282"/>
                <a:ext cx="3036101" cy="56105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</m:sSub>
                            </m:e>
                          </m:d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9473F23-DC7D-0A7B-C385-6F528DC16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9885" y="1886282"/>
                <a:ext cx="3036101" cy="5610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D17E53-DA41-5530-354C-7C83D0E31FFE}"/>
                  </a:ext>
                </a:extLst>
              </p:cNvPr>
              <p:cNvSpPr txBox="1"/>
              <p:nvPr/>
            </p:nvSpPr>
            <p:spPr bwMode="gray">
              <a:xfrm>
                <a:off x="761397" y="1913020"/>
                <a:ext cx="2373213" cy="50757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D17E53-DA41-5530-354C-7C83D0E31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1397" y="1913020"/>
                <a:ext cx="2373213" cy="5075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Graphic 66">
            <a:extLst>
              <a:ext uri="{FF2B5EF4-FFF2-40B4-BE49-F238E27FC236}">
                <a16:creationId xmlns:a16="http://schemas.microsoft.com/office/drawing/2014/main" id="{6D10B45B-BFCC-9212-90E5-83440738A4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879" y="4532029"/>
            <a:ext cx="917207" cy="611471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7B1B855-601C-BEC3-3F7E-94944A4069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130" y="3756997"/>
            <a:ext cx="917207" cy="611471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81A5AB77-4353-B62F-BD40-D4E30EB482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2763" y="2514473"/>
            <a:ext cx="917207" cy="611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4D43461C-8B72-9F5C-8A6A-D005ADAF1A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85716" y="3698261"/>
            <a:ext cx="917207" cy="611471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CC813B9-DBA0-2197-C426-6A56014D8E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60027" y="2533872"/>
            <a:ext cx="917207" cy="611471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7F8B7B-1627-5A9F-80A7-C64B241CA3EE}"/>
              </a:ext>
            </a:extLst>
          </p:cNvPr>
          <p:cNvCxnSpPr>
            <a:cxnSpLocks/>
          </p:cNvCxnSpPr>
          <p:nvPr/>
        </p:nvCxnSpPr>
        <p:spPr bwMode="gray">
          <a:xfrm>
            <a:off x="2339752" y="3905075"/>
            <a:ext cx="0" cy="21995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659D6D6-4595-04AF-111C-77414D871EE5}"/>
              </a:ext>
            </a:extLst>
          </p:cNvPr>
          <p:cNvCxnSpPr>
            <a:cxnSpLocks/>
          </p:cNvCxnSpPr>
          <p:nvPr/>
        </p:nvCxnSpPr>
        <p:spPr bwMode="gray">
          <a:xfrm>
            <a:off x="1867195" y="2724118"/>
            <a:ext cx="388089" cy="40567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2E0F54-2902-DCAC-8AD9-BF200EAD0444}"/>
              </a:ext>
            </a:extLst>
          </p:cNvPr>
          <p:cNvCxnSpPr>
            <a:cxnSpLocks/>
          </p:cNvCxnSpPr>
          <p:nvPr/>
        </p:nvCxnSpPr>
        <p:spPr bwMode="gray">
          <a:xfrm flipH="1">
            <a:off x="1125021" y="2717542"/>
            <a:ext cx="431947" cy="42543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34A2998-F5B6-BABD-7FA6-2EAE3ECB81EF}"/>
              </a:ext>
            </a:extLst>
          </p:cNvPr>
          <p:cNvCxnSpPr>
            <a:cxnSpLocks/>
          </p:cNvCxnSpPr>
          <p:nvPr/>
        </p:nvCxnSpPr>
        <p:spPr bwMode="gray">
          <a:xfrm>
            <a:off x="1043608" y="3898673"/>
            <a:ext cx="0" cy="23524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F196354-560A-D96D-C293-3EBF0061AA79}"/>
              </a:ext>
            </a:extLst>
          </p:cNvPr>
          <p:cNvCxnSpPr>
            <a:cxnSpLocks/>
          </p:cNvCxnSpPr>
          <p:nvPr/>
        </p:nvCxnSpPr>
        <p:spPr bwMode="gray">
          <a:xfrm>
            <a:off x="1043608" y="4740018"/>
            <a:ext cx="0" cy="23524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>
            <a:extLst>
              <a:ext uri="{FF2B5EF4-FFF2-40B4-BE49-F238E27FC236}">
                <a16:creationId xmlns:a16="http://schemas.microsoft.com/office/drawing/2014/main" id="{6A1F7E02-92CF-B468-B5B4-BC14F5AAE4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71700" y="4261122"/>
            <a:ext cx="917207" cy="611471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19EC712-7DBB-6DB2-3894-FBB7319ACF50}"/>
              </a:ext>
            </a:extLst>
          </p:cNvPr>
          <p:cNvCxnSpPr>
            <a:cxnSpLocks/>
          </p:cNvCxnSpPr>
          <p:nvPr/>
        </p:nvCxnSpPr>
        <p:spPr bwMode="gray">
          <a:xfrm>
            <a:off x="4851751" y="4475097"/>
            <a:ext cx="0" cy="23524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>
            <a:extLst>
              <a:ext uri="{FF2B5EF4-FFF2-40B4-BE49-F238E27FC236}">
                <a16:creationId xmlns:a16="http://schemas.microsoft.com/office/drawing/2014/main" id="{83C2B9D9-F857-0718-D05E-7E85B56D99C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62685" y="4261121"/>
            <a:ext cx="917207" cy="61147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68A75A-86FC-5649-30B7-0B9BC4C54689}"/>
              </a:ext>
            </a:extLst>
          </p:cNvPr>
          <p:cNvCxnSpPr>
            <a:cxnSpLocks/>
          </p:cNvCxnSpPr>
          <p:nvPr/>
        </p:nvCxnSpPr>
        <p:spPr bwMode="gray">
          <a:xfrm>
            <a:off x="6155821" y="4477479"/>
            <a:ext cx="0" cy="21995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30F5B95-4B67-8F7E-E183-DDE287CCAB2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62684" y="3346051"/>
            <a:ext cx="917207" cy="611471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DEB5BC-9DE3-496C-022C-6FC96A6C4046}"/>
              </a:ext>
            </a:extLst>
          </p:cNvPr>
          <p:cNvCxnSpPr>
            <a:cxnSpLocks/>
          </p:cNvCxnSpPr>
          <p:nvPr/>
        </p:nvCxnSpPr>
        <p:spPr bwMode="gray">
          <a:xfrm>
            <a:off x="6162961" y="3555800"/>
            <a:ext cx="0" cy="29721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77125891-3C18-5927-F14C-516D8175F8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71700" y="3394946"/>
            <a:ext cx="917207" cy="611471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2B46898-09D6-EB70-4EAD-FFE1CA981904}"/>
              </a:ext>
            </a:extLst>
          </p:cNvPr>
          <p:cNvCxnSpPr>
            <a:cxnSpLocks/>
          </p:cNvCxnSpPr>
          <p:nvPr/>
        </p:nvCxnSpPr>
        <p:spPr bwMode="gray">
          <a:xfrm>
            <a:off x="4863388" y="3571543"/>
            <a:ext cx="0" cy="28146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E253889-604E-6D91-255D-46BC0EC5C403}"/>
              </a:ext>
            </a:extLst>
          </p:cNvPr>
          <p:cNvCxnSpPr>
            <a:cxnSpLocks/>
          </p:cNvCxnSpPr>
          <p:nvPr/>
        </p:nvCxnSpPr>
        <p:spPr bwMode="gray">
          <a:xfrm flipH="1">
            <a:off x="4944282" y="2750870"/>
            <a:ext cx="419806" cy="44618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351765F-8CA9-2F9D-61EE-859D9B01BA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51277" y="2556902"/>
            <a:ext cx="917207" cy="611471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626FD68-04D9-0B81-5AE3-ACDCCA00FF6C}"/>
              </a:ext>
            </a:extLst>
          </p:cNvPr>
          <p:cNvCxnSpPr>
            <a:cxnSpLocks/>
          </p:cNvCxnSpPr>
          <p:nvPr/>
        </p:nvCxnSpPr>
        <p:spPr bwMode="gray">
          <a:xfrm>
            <a:off x="5652120" y="2717542"/>
            <a:ext cx="416499" cy="50228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Graphic 107">
            <a:extLst>
              <a:ext uri="{FF2B5EF4-FFF2-40B4-BE49-F238E27FC236}">
                <a16:creationId xmlns:a16="http://schemas.microsoft.com/office/drawing/2014/main" id="{FE7CCDBD-38CA-A847-A9F5-38B5D62EEB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66766" y="2574876"/>
            <a:ext cx="917207" cy="6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2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8" grpId="0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E7F03AF-AB2A-F641-FB26-4694883FC16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73205"/>
              </a:xfrm>
            </p:spPr>
            <p:txBody>
              <a:bodyPr/>
              <a:lstStyle/>
              <a:p>
                <a:r>
                  <a:rPr lang="en-US" b="1" dirty="0"/>
                  <a:t>Challenge</a:t>
                </a:r>
                <a:r>
                  <a:rPr lang="en-US" dirty="0"/>
                  <a:t>: Computing the normalization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requires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Tracking the normalization constants for all messages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Choosing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 or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as a root of the factor tree</a:t>
                </a:r>
              </a:p>
              <a:p>
                <a:r>
                  <a:rPr lang="en-US" b="1" dirty="0"/>
                  <a:t>Observation</a:t>
                </a:r>
                <a:r>
                  <a:rPr lang="en-US" dirty="0"/>
                  <a:t>: Tracking the normalization constant for all messages is not always possible when approximating messages!</a:t>
                </a:r>
              </a:p>
              <a:p>
                <a:r>
                  <a:rPr lang="en-US" b="1" i="1" dirty="0"/>
                  <a:t>Theorem</a:t>
                </a:r>
                <a:r>
                  <a:rPr lang="en-US" i="1" dirty="0"/>
                  <a:t>: Given a factor tree with renormalized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i="1" dirty="0"/>
                  <a:t> </a:t>
                </a:r>
                <a:r>
                  <a:rPr lang="en-US" i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the normalization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i="1" dirty="0"/>
                  <a:t> is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E7F03AF-AB2A-F641-FB26-4694883FC1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173205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00D6B2C-7F7F-73EA-4C08-F7414E8F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Constant via Approximate Message Passing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36F9E9-AF5C-BADB-7D94-66176623341D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 bwMode="gray">
          <a:xfrm flipH="1" flipV="1">
            <a:off x="8127387" y="1923678"/>
            <a:ext cx="657110" cy="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B345F2-6FFC-E7F9-1152-5A6D7C164A1F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 bwMode="gray">
          <a:xfrm flipV="1">
            <a:off x="7344279" y="1923678"/>
            <a:ext cx="657109" cy="57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C22F6C4-CDD1-C821-E129-F60D5D570BD8}"/>
                  </a:ext>
                </a:extLst>
              </p:cNvPr>
              <p:cNvSpPr/>
              <p:nvPr/>
            </p:nvSpPr>
            <p:spPr bwMode="gray">
              <a:xfrm>
                <a:off x="8784497" y="179767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C22F6C4-CDD1-C821-E129-F60D5D570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84497" y="1797679"/>
                <a:ext cx="251999" cy="25199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42FD43C-95BC-87D6-EA4A-48550439302C}"/>
                  </a:ext>
                </a:extLst>
              </p:cNvPr>
              <p:cNvSpPr/>
              <p:nvPr/>
            </p:nvSpPr>
            <p:spPr bwMode="gray">
              <a:xfrm>
                <a:off x="7092280" y="1803379"/>
                <a:ext cx="251999" cy="251999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42FD43C-95BC-87D6-EA4A-485504393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803379"/>
                <a:ext cx="251999" cy="25199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63C62B-3A72-D1DE-E03D-92065FE5E5CB}"/>
              </a:ext>
            </a:extLst>
          </p:cNvPr>
          <p:cNvSpPr/>
          <p:nvPr/>
        </p:nvSpPr>
        <p:spPr bwMode="gray">
          <a:xfrm>
            <a:off x="8001388" y="1860678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C813F0-FFCE-9FAC-FA12-D5962E52E25D}"/>
              </a:ext>
            </a:extLst>
          </p:cNvPr>
          <p:cNvCxnSpPr>
            <a:cxnSpLocks/>
          </p:cNvCxnSpPr>
          <p:nvPr/>
        </p:nvCxnSpPr>
        <p:spPr bwMode="gray">
          <a:xfrm>
            <a:off x="8172400" y="1851670"/>
            <a:ext cx="576064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5B15F8-A0E9-D910-A710-655394F492A4}"/>
              </a:ext>
            </a:extLst>
          </p:cNvPr>
          <p:cNvCxnSpPr>
            <a:cxnSpLocks/>
          </p:cNvCxnSpPr>
          <p:nvPr/>
        </p:nvCxnSpPr>
        <p:spPr bwMode="gray">
          <a:xfrm flipH="1">
            <a:off x="7361826" y="1851670"/>
            <a:ext cx="594550" cy="9008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A499F6-3847-66C0-5BC4-EFBE253BC7CE}"/>
              </a:ext>
            </a:extLst>
          </p:cNvPr>
          <p:cNvCxnSpPr>
            <a:cxnSpLocks/>
          </p:cNvCxnSpPr>
          <p:nvPr/>
        </p:nvCxnSpPr>
        <p:spPr bwMode="gray">
          <a:xfrm>
            <a:off x="7344279" y="1995686"/>
            <a:ext cx="594550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BD379E-1146-C95A-4EA2-10D4C75E910A}"/>
              </a:ext>
            </a:extLst>
          </p:cNvPr>
          <p:cNvCxnSpPr>
            <a:cxnSpLocks/>
          </p:cNvCxnSpPr>
          <p:nvPr/>
        </p:nvCxnSpPr>
        <p:spPr bwMode="gray">
          <a:xfrm flipH="1">
            <a:off x="8189947" y="1991182"/>
            <a:ext cx="595489" cy="45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>
            <a:extLst>
              <a:ext uri="{FF2B5EF4-FFF2-40B4-BE49-F238E27FC236}">
                <a16:creationId xmlns:a16="http://schemas.microsoft.com/office/drawing/2014/main" id="{D4C36CE2-83B9-65F4-FF09-C94984996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7387" y="2179413"/>
            <a:ext cx="804530" cy="53635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F7C02F5-35F4-C2B8-C78E-DC23959B0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0896" y="2179413"/>
            <a:ext cx="804530" cy="53635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7F54A4C-DDA1-3608-508B-662BFE606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56836" y="1137401"/>
            <a:ext cx="804530" cy="53635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BF45CE3-B82F-4231-D84A-B69ADD80BD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5426" y="1131590"/>
            <a:ext cx="804530" cy="536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821E09-C30A-6244-7A43-CB39ED033E68}"/>
                  </a:ext>
                </a:extLst>
              </p:cNvPr>
              <p:cNvSpPr txBox="1"/>
              <p:nvPr/>
            </p:nvSpPr>
            <p:spPr bwMode="gray">
              <a:xfrm>
                <a:off x="7488324" y="1986677"/>
                <a:ext cx="93610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821E09-C30A-6244-7A43-CB39ED03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88324" y="1986677"/>
                <a:ext cx="936104" cy="2154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7DA8CD-E1D8-9EF9-C57A-E0E768962235}"/>
                  </a:ext>
                </a:extLst>
              </p:cNvPr>
              <p:cNvSpPr txBox="1"/>
              <p:nvPr/>
            </p:nvSpPr>
            <p:spPr bwMode="gray">
              <a:xfrm>
                <a:off x="2935492" y="3209552"/>
                <a:ext cx="2304256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87DA8CD-E1D8-9EF9-C57A-E0E768962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35492" y="3209552"/>
                <a:ext cx="2304256" cy="785921"/>
              </a:xfrm>
              <a:prstGeom prst="rect">
                <a:avLst/>
              </a:prstGeom>
              <a:blipFill>
                <a:blip r:embed="rId14"/>
                <a:stretch>
                  <a:fillRect l="-3846" t="-76190" b="-1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50679C-83D0-0181-8A22-C639CE320E73}"/>
                  </a:ext>
                </a:extLst>
              </p:cNvPr>
              <p:cNvSpPr txBox="1"/>
              <p:nvPr/>
            </p:nvSpPr>
            <p:spPr bwMode="gray">
              <a:xfrm>
                <a:off x="251520" y="4048017"/>
                <a:ext cx="4268148" cy="837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4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50679C-83D0-0181-8A22-C639CE320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520" y="4048017"/>
                <a:ext cx="4268148" cy="837793"/>
              </a:xfrm>
              <a:prstGeom prst="rect">
                <a:avLst/>
              </a:prstGeom>
              <a:blipFill>
                <a:blip r:embed="rId15"/>
                <a:stretch>
                  <a:fillRect t="-35821" b="-46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D8C036-AB55-6A04-DD52-F06014A0F78D}"/>
                  </a:ext>
                </a:extLst>
              </p:cNvPr>
              <p:cNvSpPr txBox="1"/>
              <p:nvPr/>
            </p:nvSpPr>
            <p:spPr bwMode="gray">
              <a:xfrm>
                <a:off x="4624334" y="4201392"/>
                <a:ext cx="3068936" cy="684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D8C036-AB55-6A04-DD52-F06014A0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24334" y="4201392"/>
                <a:ext cx="3068936" cy="684418"/>
              </a:xfrm>
              <a:prstGeom prst="rect">
                <a:avLst/>
              </a:prstGeom>
              <a:blipFill>
                <a:blip r:embed="rId16"/>
                <a:stretch>
                  <a:fillRect t="-103636" b="-14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682C7-D694-6893-3E42-18EC6F013915}"/>
              </a:ext>
            </a:extLst>
          </p:cNvPr>
          <p:cNvCxnSpPr>
            <a:cxnSpLocks/>
            <a:stCxn id="62" idx="2"/>
          </p:cNvCxnSpPr>
          <p:nvPr/>
        </p:nvCxnSpPr>
        <p:spPr bwMode="gray">
          <a:xfrm flipH="1">
            <a:off x="3814654" y="3774058"/>
            <a:ext cx="135322" cy="2456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CE03E23A-67B4-2050-16C9-D5FBDDFD4234}"/>
              </a:ext>
            </a:extLst>
          </p:cNvPr>
          <p:cNvSpPr/>
          <p:nvPr/>
        </p:nvSpPr>
        <p:spPr bwMode="gray">
          <a:xfrm>
            <a:off x="434649" y="4019745"/>
            <a:ext cx="3921327" cy="8377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345CF57-AE51-78B9-4477-13F1E0D3ACC2}"/>
              </a:ext>
            </a:extLst>
          </p:cNvPr>
          <p:cNvSpPr/>
          <p:nvPr/>
        </p:nvSpPr>
        <p:spPr bwMode="gray">
          <a:xfrm>
            <a:off x="3814654" y="3486169"/>
            <a:ext cx="270643" cy="28788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93BEE75-09E3-67B1-6C80-D5CD29998229}"/>
              </a:ext>
            </a:extLst>
          </p:cNvPr>
          <p:cNvCxnSpPr>
            <a:cxnSpLocks/>
            <a:stCxn id="70" idx="2"/>
          </p:cNvCxnSpPr>
          <p:nvPr/>
        </p:nvCxnSpPr>
        <p:spPr bwMode="gray">
          <a:xfrm>
            <a:off x="4829138" y="3774058"/>
            <a:ext cx="104063" cy="2739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05E753F-5EE1-E230-0A77-34D9C304F8B2}"/>
              </a:ext>
            </a:extLst>
          </p:cNvPr>
          <p:cNvSpPr/>
          <p:nvPr/>
        </p:nvSpPr>
        <p:spPr bwMode="gray">
          <a:xfrm>
            <a:off x="4817104" y="4019745"/>
            <a:ext cx="2418724" cy="83779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69117C8-E29E-FE84-6623-7E2607E61D1D}"/>
              </a:ext>
            </a:extLst>
          </p:cNvPr>
          <p:cNvSpPr/>
          <p:nvPr/>
        </p:nvSpPr>
        <p:spPr bwMode="gray">
          <a:xfrm>
            <a:off x="4693816" y="3486169"/>
            <a:ext cx="270643" cy="28788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DE2DF9-87CB-2759-DA27-57F936A600C2}"/>
              </a:ext>
            </a:extLst>
          </p:cNvPr>
          <p:cNvSpPr txBox="1"/>
          <p:nvPr/>
        </p:nvSpPr>
        <p:spPr bwMode="gray">
          <a:xfrm>
            <a:off x="5319122" y="3745785"/>
            <a:ext cx="1530784" cy="2739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Variable Normalization</a:t>
            </a:r>
            <a:endParaRPr lang="en-DE" sz="1000" dirty="0" err="1">
              <a:solidFill>
                <a:srgbClr val="C0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718133-788A-568D-7AD1-BD98A76D6687}"/>
              </a:ext>
            </a:extLst>
          </p:cNvPr>
          <p:cNvSpPr txBox="1"/>
          <p:nvPr/>
        </p:nvSpPr>
        <p:spPr bwMode="gray">
          <a:xfrm>
            <a:off x="1546470" y="3745785"/>
            <a:ext cx="1530784" cy="2739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Factor Normalization</a:t>
            </a:r>
            <a:endParaRPr lang="en-D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367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3" grpId="0"/>
      <p:bldP spid="55" grpId="0"/>
      <p:bldP spid="57" grpId="0"/>
      <p:bldP spid="59" grpId="0"/>
      <p:bldP spid="61" grpId="0" animBg="1"/>
      <p:bldP spid="62" grpId="0" animBg="1"/>
      <p:bldP spid="69" grpId="0" animBg="1"/>
      <p:bldP spid="70" grpId="0" animBg="1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BE39772D-F7D1-3563-AC33-0ECB164F60CC}"/>
              </a:ext>
            </a:extLst>
          </p:cNvPr>
          <p:cNvSpPr/>
          <p:nvPr/>
        </p:nvSpPr>
        <p:spPr bwMode="gray">
          <a:xfrm>
            <a:off x="7397466" y="3547821"/>
            <a:ext cx="1639030" cy="142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3791935-ACB6-4432-B765-CFC0E34E513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Simplifying the variable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factor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3791935-ACB6-4432-B765-CFC0E34E5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D1A7236-972F-04AE-C225-A64DECC6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Normalization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5C856-485D-C033-4799-1B39BC98668A}"/>
                  </a:ext>
                </a:extLst>
              </p:cNvPr>
              <p:cNvSpPr txBox="1"/>
              <p:nvPr/>
            </p:nvSpPr>
            <p:spPr bwMode="gray">
              <a:xfrm>
                <a:off x="2969679" y="1851670"/>
                <a:ext cx="4268148" cy="731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45C856-485D-C033-4799-1B39BC986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69679" y="1851670"/>
                <a:ext cx="4268148" cy="731482"/>
              </a:xfrm>
              <a:prstGeom prst="rect">
                <a:avLst/>
              </a:prstGeom>
              <a:blipFill>
                <a:blip r:embed="rId3"/>
                <a:stretch>
                  <a:fillRect t="-32203" b="-423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F2C537-D8F6-B33E-BB11-F1E8986D9251}"/>
                  </a:ext>
                </a:extLst>
              </p:cNvPr>
              <p:cNvSpPr txBox="1"/>
              <p:nvPr/>
            </p:nvSpPr>
            <p:spPr bwMode="gray">
              <a:xfrm>
                <a:off x="3347863" y="2598289"/>
                <a:ext cx="6120681" cy="780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ne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ne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latin typeface="Cambria Math" panose="02040503050406030204" pitchFamily="18" charset="0"/>
                                            </a:rPr>
                                            <m:t>ne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F2C537-D8F6-B33E-BB11-F1E8986D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7863" y="2598289"/>
                <a:ext cx="6120681" cy="780022"/>
              </a:xfrm>
              <a:prstGeom prst="rect">
                <a:avLst/>
              </a:prstGeom>
              <a:blipFill>
                <a:blip r:embed="rId4"/>
                <a:stretch>
                  <a:fillRect t="-30645" b="-419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908A6-E367-7188-EEE8-D7D8FF11CB69}"/>
                  </a:ext>
                </a:extLst>
              </p:cNvPr>
              <p:cNvSpPr txBox="1"/>
              <p:nvPr/>
            </p:nvSpPr>
            <p:spPr bwMode="gray">
              <a:xfrm>
                <a:off x="3347862" y="3348442"/>
                <a:ext cx="2538897" cy="568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0908A6-E367-7188-EEE8-D7D8FF11C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47862" y="3348442"/>
                <a:ext cx="2538897" cy="568361"/>
              </a:xfrm>
              <a:prstGeom prst="rect">
                <a:avLst/>
              </a:prstGeom>
              <a:blipFill>
                <a:blip r:embed="rId5"/>
                <a:stretch>
                  <a:fillRect t="-2174" b="-673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FFE5-7B68-633D-49AE-CD17B3A685EF}"/>
                  </a:ext>
                </a:extLst>
              </p:cNvPr>
              <p:cNvSpPr txBox="1"/>
              <p:nvPr/>
            </p:nvSpPr>
            <p:spPr bwMode="gray">
              <a:xfrm>
                <a:off x="35496" y="1949078"/>
                <a:ext cx="2304256" cy="5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FFE5-7B68-633D-49AE-CD17B3A68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96" y="1949078"/>
                <a:ext cx="2304256" cy="599908"/>
              </a:xfrm>
              <a:prstGeom prst="rect">
                <a:avLst/>
              </a:prstGeom>
              <a:blipFill>
                <a:blip r:embed="rId6"/>
                <a:stretch>
                  <a:fillRect t="-102083" b="-1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DFD29-2384-7506-3A40-E2871ED5D2C0}"/>
                  </a:ext>
                </a:extLst>
              </p:cNvPr>
              <p:cNvSpPr txBox="1"/>
              <p:nvPr/>
            </p:nvSpPr>
            <p:spPr bwMode="gray">
              <a:xfrm>
                <a:off x="251050" y="2579024"/>
                <a:ext cx="3691023" cy="5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DFD29-2384-7506-3A40-E2871ED5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050" y="2579024"/>
                <a:ext cx="3691023" cy="599908"/>
              </a:xfrm>
              <a:prstGeom prst="rect">
                <a:avLst/>
              </a:prstGeom>
              <a:blipFill>
                <a:blip r:embed="rId7"/>
                <a:stretch>
                  <a:fillRect t="-102083" b="-1354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B7BFEC-F680-9320-E8DE-0BFE0A07CD3B}"/>
                  </a:ext>
                </a:extLst>
              </p:cNvPr>
              <p:cNvSpPr txBox="1"/>
              <p:nvPr/>
            </p:nvSpPr>
            <p:spPr bwMode="gray">
              <a:xfrm>
                <a:off x="248994" y="3266879"/>
                <a:ext cx="2304256" cy="5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ne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B7BFEC-F680-9320-E8DE-0BFE0A07C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8994" y="3266879"/>
                <a:ext cx="2304256" cy="599908"/>
              </a:xfrm>
              <a:prstGeom prst="rect">
                <a:avLst/>
              </a:prstGeom>
              <a:blipFill>
                <a:blip r:embed="rId8"/>
                <a:stretch>
                  <a:fillRect t="-102083" b="-137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D7A55A-7D5A-2F76-2DF6-0367BFD60E0E}"/>
              </a:ext>
            </a:extLst>
          </p:cNvPr>
          <p:cNvSpPr txBox="1"/>
          <p:nvPr/>
        </p:nvSpPr>
        <p:spPr bwMode="gray">
          <a:xfrm>
            <a:off x="463926" y="1563638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Variable normalization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EDA64-5182-D6EE-0F64-3A4FF43C1107}"/>
              </a:ext>
            </a:extLst>
          </p:cNvPr>
          <p:cNvSpPr txBox="1"/>
          <p:nvPr/>
        </p:nvSpPr>
        <p:spPr bwMode="gray">
          <a:xfrm>
            <a:off x="4299419" y="1557442"/>
            <a:ext cx="273820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/>
              <a:t>Factor normalization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F2924E-57EB-AE37-E224-7FF60D42DF42}"/>
                  </a:ext>
                </a:extLst>
              </p:cNvPr>
              <p:cNvSpPr txBox="1"/>
              <p:nvPr/>
            </p:nvSpPr>
            <p:spPr bwMode="gray">
              <a:xfrm>
                <a:off x="1533600" y="4273512"/>
                <a:ext cx="1790888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F2924E-57EB-AE37-E224-7FF60D42D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3600" y="4273512"/>
                <a:ext cx="1790888" cy="686855"/>
              </a:xfrm>
              <a:prstGeom prst="rect">
                <a:avLst/>
              </a:prstGeom>
              <a:blipFill>
                <a:blip r:embed="rId9"/>
                <a:stretch>
                  <a:fillRect l="-16197" t="-76364" b="-1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65867D-71CE-C443-3443-2A0A6C346D99}"/>
                  </a:ext>
                </a:extLst>
              </p:cNvPr>
              <p:cNvSpPr txBox="1"/>
              <p:nvPr/>
            </p:nvSpPr>
            <p:spPr bwMode="gray">
              <a:xfrm>
                <a:off x="4837107" y="4362253"/>
                <a:ext cx="2602923" cy="578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∏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ne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65867D-71CE-C443-3443-2A0A6C346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37107" y="4362253"/>
                <a:ext cx="2602923" cy="578107"/>
              </a:xfrm>
              <a:prstGeom prst="rect">
                <a:avLst/>
              </a:prstGeom>
              <a:blipFill>
                <a:blip r:embed="rId10"/>
                <a:stretch>
                  <a:fillRect l="-485" b="-695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B79A51-BA08-BBEB-7D13-E7B436AE54C4}"/>
                  </a:ext>
                </a:extLst>
              </p:cNvPr>
              <p:cNvSpPr txBox="1"/>
              <p:nvPr/>
            </p:nvSpPr>
            <p:spPr bwMode="gray">
              <a:xfrm>
                <a:off x="3084574" y="4273511"/>
                <a:ext cx="1991482" cy="701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ne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B79A51-BA08-BBEB-7D13-E7B436AE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84574" y="4273511"/>
                <a:ext cx="1991482" cy="701346"/>
              </a:xfrm>
              <a:prstGeom prst="rect">
                <a:avLst/>
              </a:prstGeom>
              <a:blipFill>
                <a:blip r:embed="rId11"/>
                <a:stretch>
                  <a:fillRect l="-6962" t="-75000" b="-1160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E71A0-C7C3-0FE7-2B2C-B9FFD6810E10}"/>
              </a:ext>
            </a:extLst>
          </p:cNvPr>
          <p:cNvCxnSpPr>
            <a:cxnSpLocks/>
            <a:endCxn id="20" idx="3"/>
          </p:cNvCxnSpPr>
          <p:nvPr/>
        </p:nvCxnSpPr>
        <p:spPr bwMode="gray">
          <a:xfrm flipH="1">
            <a:off x="2339752" y="1949078"/>
            <a:ext cx="323280" cy="26136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CC13204-50DC-F3A6-8688-9F936480EF64}"/>
              </a:ext>
            </a:extLst>
          </p:cNvPr>
          <p:cNvSpPr/>
          <p:nvPr/>
        </p:nvSpPr>
        <p:spPr bwMode="gray">
          <a:xfrm>
            <a:off x="1480985" y="2029142"/>
            <a:ext cx="858767" cy="36260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CD88AA-922E-5F84-B392-6AB518D98604}"/>
                  </a:ext>
                </a:extLst>
              </p:cNvPr>
              <p:cNvSpPr txBox="1"/>
              <p:nvPr/>
            </p:nvSpPr>
            <p:spPr bwMode="gray">
              <a:xfrm>
                <a:off x="2448561" y="1794703"/>
                <a:ext cx="1272026" cy="205184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CD88AA-922E-5F84-B392-6AB518D98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48561" y="1794703"/>
                <a:ext cx="1272026" cy="205184"/>
              </a:xfrm>
              <a:prstGeom prst="rect">
                <a:avLst/>
              </a:prstGeom>
              <a:blipFill>
                <a:blip r:embed="rId1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499EEF5-37D3-9612-ACD1-BBC7A7A223C1}"/>
              </a:ext>
            </a:extLst>
          </p:cNvPr>
          <p:cNvSpPr/>
          <p:nvPr/>
        </p:nvSpPr>
        <p:spPr bwMode="gray">
          <a:xfrm>
            <a:off x="1763688" y="2603600"/>
            <a:ext cx="1687615" cy="57533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6E5ADD-B1CD-693C-4018-E941DA0B6155}"/>
              </a:ext>
            </a:extLst>
          </p:cNvPr>
          <p:cNvCxnSpPr>
            <a:cxnSpLocks/>
            <a:endCxn id="32" idx="0"/>
          </p:cNvCxnSpPr>
          <p:nvPr/>
        </p:nvCxnSpPr>
        <p:spPr bwMode="gray">
          <a:xfrm flipH="1">
            <a:off x="2607496" y="2306662"/>
            <a:ext cx="163262" cy="2969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277E33-0282-DD98-7B4B-19DEC9E3EA1D}"/>
                  </a:ext>
                </a:extLst>
              </p:cNvPr>
              <p:cNvSpPr txBox="1"/>
              <p:nvPr/>
            </p:nvSpPr>
            <p:spPr bwMode="gray">
              <a:xfrm>
                <a:off x="2549161" y="2197348"/>
                <a:ext cx="520243" cy="16158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277E33-0282-DD98-7B4B-19DEC9E3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49161" y="2197348"/>
                <a:ext cx="520243" cy="161583"/>
              </a:xfrm>
              <a:prstGeom prst="rect">
                <a:avLst/>
              </a:prstGeom>
              <a:blipFill>
                <a:blip r:embed="rId1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DFABAE-DF93-3BBE-6728-BB05B72EB56B}"/>
              </a:ext>
            </a:extLst>
          </p:cNvPr>
          <p:cNvCxnSpPr>
            <a:cxnSpLocks/>
            <a:endCxn id="38" idx="3"/>
          </p:cNvCxnSpPr>
          <p:nvPr/>
        </p:nvCxnSpPr>
        <p:spPr bwMode="gray">
          <a:xfrm flipH="1">
            <a:off x="6726293" y="1728640"/>
            <a:ext cx="323280" cy="2971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3D3070C-95C2-A10F-E3EF-6F7F4E30C07C}"/>
              </a:ext>
            </a:extLst>
          </p:cNvPr>
          <p:cNvSpPr/>
          <p:nvPr/>
        </p:nvSpPr>
        <p:spPr bwMode="gray">
          <a:xfrm>
            <a:off x="5867526" y="1880356"/>
            <a:ext cx="858767" cy="29095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7979FA-D37F-5A88-6B24-11F4CA2EEB2B}"/>
                  </a:ext>
                </a:extLst>
              </p:cNvPr>
              <p:cNvSpPr txBox="1"/>
              <p:nvPr/>
            </p:nvSpPr>
            <p:spPr bwMode="gray">
              <a:xfrm>
                <a:off x="6835102" y="1574265"/>
                <a:ext cx="1272026" cy="17735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05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7979FA-D37F-5A88-6B24-11F4CA2E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102" y="1574265"/>
                <a:ext cx="1272026" cy="177356"/>
              </a:xfrm>
              <a:prstGeom prst="rect">
                <a:avLst/>
              </a:prstGeom>
              <a:blipFill>
                <a:blip r:embed="rId1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5128197-4CB6-DBEE-40D2-494895861D0E}"/>
              </a:ext>
            </a:extLst>
          </p:cNvPr>
          <p:cNvSpPr/>
          <p:nvPr/>
        </p:nvSpPr>
        <p:spPr bwMode="gray">
          <a:xfrm>
            <a:off x="5643085" y="2612890"/>
            <a:ext cx="2817347" cy="36635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19BBB3-1679-8A7A-7E6B-C7DF002CE22A}"/>
              </a:ext>
            </a:extLst>
          </p:cNvPr>
          <p:cNvCxnSpPr>
            <a:cxnSpLocks/>
          </p:cNvCxnSpPr>
          <p:nvPr/>
        </p:nvCxnSpPr>
        <p:spPr bwMode="gray">
          <a:xfrm flipH="1">
            <a:off x="7714680" y="2318819"/>
            <a:ext cx="163262" cy="2969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34AA2A-9000-A9C0-3A86-2B2BD6AA285A}"/>
                  </a:ext>
                </a:extLst>
              </p:cNvPr>
              <p:cNvSpPr txBox="1"/>
              <p:nvPr/>
            </p:nvSpPr>
            <p:spPr bwMode="gray">
              <a:xfrm>
                <a:off x="7656345" y="2209505"/>
                <a:ext cx="520243" cy="16158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634AA2A-9000-A9C0-3A86-2B2BD6AA2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56345" y="2209505"/>
                <a:ext cx="520243" cy="161583"/>
              </a:xfrm>
              <a:prstGeom prst="rect">
                <a:avLst/>
              </a:prstGeom>
              <a:blipFill>
                <a:blip r:embed="rId1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1542275-E9F9-A47E-313D-0BE66EFFE285}"/>
              </a:ext>
            </a:extLst>
          </p:cNvPr>
          <p:cNvSpPr/>
          <p:nvPr/>
        </p:nvSpPr>
        <p:spPr bwMode="gray">
          <a:xfrm>
            <a:off x="6150433" y="2999952"/>
            <a:ext cx="2886063" cy="31972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075CC8-3593-1057-8AB0-55ECE8913202}"/>
              </a:ext>
            </a:extLst>
          </p:cNvPr>
          <p:cNvCxnSpPr>
            <a:cxnSpLocks/>
          </p:cNvCxnSpPr>
          <p:nvPr/>
        </p:nvCxnSpPr>
        <p:spPr bwMode="gray">
          <a:xfrm flipV="1">
            <a:off x="7235827" y="3327422"/>
            <a:ext cx="323279" cy="3222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CAA5DB-332B-6F39-FBCA-ED6A10104DB4}"/>
                  </a:ext>
                </a:extLst>
              </p:cNvPr>
              <p:cNvSpPr txBox="1"/>
              <p:nvPr/>
            </p:nvSpPr>
            <p:spPr bwMode="gray">
              <a:xfrm>
                <a:off x="6217049" y="3632931"/>
                <a:ext cx="2568175" cy="41395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105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5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05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05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05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CAA5DB-332B-6F39-FBCA-ED6A10104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17049" y="3632931"/>
                <a:ext cx="2568175" cy="413959"/>
              </a:xfrm>
              <a:prstGeom prst="rect">
                <a:avLst/>
              </a:prstGeom>
              <a:blipFill>
                <a:blip r:embed="rId16"/>
                <a:stretch>
                  <a:fillRect l="-6404" t="-151515" b="-2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C7F4FDF-9F15-21DE-9708-AE19863BDBAA}"/>
              </a:ext>
            </a:extLst>
          </p:cNvPr>
          <p:cNvSpPr/>
          <p:nvPr/>
        </p:nvSpPr>
        <p:spPr bwMode="gray">
          <a:xfrm>
            <a:off x="789415" y="3293856"/>
            <a:ext cx="1209379" cy="568362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04A10E0-CA2A-4473-2AA3-0BFCAB20F385}"/>
              </a:ext>
            </a:extLst>
          </p:cNvPr>
          <p:cNvSpPr/>
          <p:nvPr/>
        </p:nvSpPr>
        <p:spPr bwMode="gray">
          <a:xfrm>
            <a:off x="2054411" y="4515965"/>
            <a:ext cx="285341" cy="28780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F14FD9D-355B-E0C6-199A-07CA572DB3F4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 bwMode="gray">
          <a:xfrm>
            <a:off x="1394105" y="3862218"/>
            <a:ext cx="802977" cy="6537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F9C410D-D556-F682-6E9A-875EB86E4AEC}"/>
              </a:ext>
            </a:extLst>
          </p:cNvPr>
          <p:cNvSpPr/>
          <p:nvPr/>
        </p:nvSpPr>
        <p:spPr bwMode="gray">
          <a:xfrm>
            <a:off x="3863243" y="3335301"/>
            <a:ext cx="1679094" cy="568362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6C83498-2F15-B092-9E35-B8468787F712}"/>
              </a:ext>
            </a:extLst>
          </p:cNvPr>
          <p:cNvSpPr/>
          <p:nvPr/>
        </p:nvSpPr>
        <p:spPr bwMode="gray">
          <a:xfrm>
            <a:off x="2834734" y="4462614"/>
            <a:ext cx="234670" cy="341160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8277B1-5C9E-9D1D-9776-DF58967C0F2E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 bwMode="gray">
          <a:xfrm flipH="1">
            <a:off x="2952069" y="3903663"/>
            <a:ext cx="1750721" cy="5589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343843-BF62-088C-495A-6720D0487AA7}"/>
              </a:ext>
            </a:extLst>
          </p:cNvPr>
          <p:cNvCxnSpPr/>
          <p:nvPr/>
        </p:nvCxnSpPr>
        <p:spPr bwMode="gray">
          <a:xfrm>
            <a:off x="4519178" y="2744346"/>
            <a:ext cx="10070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DA79B88-0367-A24C-2B37-51458B7CCAFA}"/>
              </a:ext>
            </a:extLst>
          </p:cNvPr>
          <p:cNvCxnSpPr/>
          <p:nvPr/>
        </p:nvCxnSpPr>
        <p:spPr bwMode="gray">
          <a:xfrm>
            <a:off x="3863243" y="3147814"/>
            <a:ext cx="10070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1703629-1C67-DDFA-E0B3-D2921FCC9648}"/>
              </a:ext>
            </a:extLst>
          </p:cNvPr>
          <p:cNvSpPr/>
          <p:nvPr/>
        </p:nvSpPr>
        <p:spPr bwMode="gray">
          <a:xfrm>
            <a:off x="3410611" y="4310467"/>
            <a:ext cx="1209768" cy="63936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04619C5-4396-5122-5F96-A64E05EE38A2}"/>
              </a:ext>
            </a:extLst>
          </p:cNvPr>
          <p:cNvSpPr/>
          <p:nvPr/>
        </p:nvSpPr>
        <p:spPr bwMode="gray">
          <a:xfrm>
            <a:off x="5022712" y="4620678"/>
            <a:ext cx="1349487" cy="28006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8988F2-1156-4C58-B290-10BCF507BA5A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519178" y="4940360"/>
            <a:ext cx="116371" cy="906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2436345-0775-CB43-E781-C1F3A50F269E}"/>
              </a:ext>
            </a:extLst>
          </p:cNvPr>
          <p:cNvCxnSpPr>
            <a:cxnSpLocks/>
          </p:cNvCxnSpPr>
          <p:nvPr/>
        </p:nvCxnSpPr>
        <p:spPr bwMode="gray">
          <a:xfrm flipV="1">
            <a:off x="4959685" y="4900746"/>
            <a:ext cx="116371" cy="10727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68534CD-EDA6-1963-4BEE-FBABAB9717DE}"/>
              </a:ext>
            </a:extLst>
          </p:cNvPr>
          <p:cNvSpPr txBox="1"/>
          <p:nvPr/>
        </p:nvSpPr>
        <p:spPr bwMode="gray">
          <a:xfrm>
            <a:off x="4318789" y="5011465"/>
            <a:ext cx="1514533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68287" lvl="1" indent="0">
              <a:buNone/>
            </a:pPr>
            <a:r>
              <a:rPr lang="en-US" sz="800" dirty="0">
                <a:solidFill>
                  <a:srgbClr val="C00000"/>
                </a:solidFill>
              </a:rPr>
              <a:t>identical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BD193CC-A6EF-D3FE-1159-C2670BC238D2}"/>
              </a:ext>
            </a:extLst>
          </p:cNvPr>
          <p:cNvSpPr/>
          <p:nvPr/>
        </p:nvSpPr>
        <p:spPr bwMode="gray">
          <a:xfrm>
            <a:off x="6469176" y="4616938"/>
            <a:ext cx="874377" cy="28688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>
              <a:solidFill>
                <a:schemeClr val="bg1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386C4F4-1B83-3424-F973-3998A3FA10E0}"/>
              </a:ext>
            </a:extLst>
          </p:cNvPr>
          <p:cNvCxnSpPr>
            <a:cxnSpLocks/>
          </p:cNvCxnSpPr>
          <p:nvPr/>
        </p:nvCxnSpPr>
        <p:spPr bwMode="gray">
          <a:xfrm flipH="1">
            <a:off x="7343553" y="4545833"/>
            <a:ext cx="201558" cy="2579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4B9F23-C109-36FB-894C-8C726AC1F1FE}"/>
                  </a:ext>
                </a:extLst>
              </p:cNvPr>
              <p:cNvSpPr txBox="1"/>
              <p:nvPr/>
            </p:nvSpPr>
            <p:spPr bwMode="gray">
              <a:xfrm>
                <a:off x="7452555" y="4349348"/>
                <a:ext cx="1515225" cy="6463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268287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because </a:t>
                </a:r>
              </a:p>
              <a:p>
                <a:pPr marL="268287" lvl="1" indent="0">
                  <a:buNone/>
                </a:pPr>
                <a:r>
                  <a:rPr lang="en-US" sz="1050" dirty="0">
                    <a:solidFill>
                      <a:srgbClr val="C00000"/>
                    </a:solidFill>
                  </a:rPr>
                  <a:t>the factor graph</a:t>
                </a:r>
              </a:p>
              <a:p>
                <a:pPr marL="268287" lvl="1" indent="0">
                  <a:buNone/>
                </a:pPr>
                <a:r>
                  <a:rPr lang="en-US" sz="1050" dirty="0">
                    <a:solidFill>
                      <a:srgbClr val="C00000"/>
                    </a:solidFill>
                  </a:rPr>
                  <a:t>is a tree with </a:t>
                </a:r>
              </a:p>
              <a:p>
                <a:pPr marL="268287" lvl="1" indent="0">
                  <a:buNone/>
                </a:pP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5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050" dirty="0">
                    <a:solidFill>
                      <a:srgbClr val="C00000"/>
                    </a:solidFill>
                  </a:rPr>
                  <a:t> nodes!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4B9F23-C109-36FB-894C-8C726AC1F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2555" y="4349348"/>
                <a:ext cx="1515225" cy="646331"/>
              </a:xfrm>
              <a:prstGeom prst="rect">
                <a:avLst/>
              </a:prstGeom>
              <a:blipFill>
                <a:blip r:embed="rId17"/>
                <a:stretch>
                  <a:fillRect t="-7692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485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4" grpId="0"/>
      <p:bldP spid="15" grpId="0"/>
      <p:bldP spid="16" grpId="0"/>
      <p:bldP spid="20" grpId="0" animBg="1"/>
      <p:bldP spid="28" grpId="0"/>
      <p:bldP spid="32" grpId="0" animBg="1"/>
      <p:bldP spid="36" grpId="0"/>
      <p:bldP spid="38" grpId="0" animBg="1"/>
      <p:bldP spid="39" grpId="0"/>
      <p:bldP spid="41" grpId="0" animBg="1"/>
      <p:bldP spid="43" grpId="0"/>
      <p:bldP spid="44" grpId="0" animBg="1"/>
      <p:bldP spid="46" grpId="0"/>
      <p:bldP spid="50" grpId="0" animBg="1"/>
      <p:bldP spid="51" grpId="0" animBg="1"/>
      <p:bldP spid="55" grpId="0" animBg="1"/>
      <p:bldP spid="56" grpId="0" animBg="1"/>
      <p:bldP spid="63" grpId="0" animBg="1"/>
      <p:bldP spid="64" grpId="0" animBg="1"/>
      <p:bldP spid="74" grpId="0"/>
      <p:bldP spid="75" grpId="0" animBg="1"/>
      <p:bldP spid="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Distance Measures for Distributions</a:t>
            </a:r>
          </a:p>
          <a:p>
            <a:pPr marL="342900" indent="-342900"/>
            <a:r>
              <a:rPr lang="en-US" altLang="en-DE" dirty="0"/>
              <a:t>Approximating Marginals: Expectation Propagation</a:t>
            </a:r>
          </a:p>
          <a:p>
            <a:pPr marL="342900" indent="-342900"/>
            <a:r>
              <a:rPr lang="en-US" altLang="en-DE" dirty="0"/>
              <a:t>Approximating Normalization Constants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342900" indent="-342900"/>
                <a:r>
                  <a:rPr lang="en-US" altLang="en-DE" b="1" dirty="0"/>
                  <a:t>Distance Measures for Distributions</a:t>
                </a:r>
              </a:p>
              <a:p>
                <a:pPr marL="614125" lvl="1" indent="-342900"/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/>
                  <a:t>-divergences are a general class of distance measures between distributions</a:t>
                </a:r>
              </a:p>
              <a:p>
                <a:pPr marL="614125" lvl="1" indent="-342900"/>
                <a:r>
                  <a:rPr lang="en-US" altLang="en-D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DE" sz="1200" dirty="0"/>
                  <a:t>, the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/>
                  <a:t>-divergence</a:t>
                </a:r>
                <a:r>
                  <a:rPr lang="en-US" altLang="en-DE" sz="1200" dirty="0"/>
                  <a:t> becomes the </a:t>
                </a:r>
                <a:r>
                  <a:rPr lang="en-US" altLang="en-DE" sz="1200" dirty="0" err="1"/>
                  <a:t>Kullback-Leibler</a:t>
                </a:r>
                <a:r>
                  <a:rPr lang="en-US" altLang="en-DE" sz="1200" dirty="0"/>
                  <a:t> divergence where the minimizer for Gaussian approximating distributions matches mean and variance</a:t>
                </a:r>
              </a:p>
              <a:p>
                <a:pPr marL="614125" lvl="1" indent="-342900"/>
                <a:r>
                  <a:rPr lang="en-US" sz="1200" dirty="0"/>
                  <a:t>Minimizers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DE" sz="1200" dirty="0"/>
                  <a:t>-divergences range from mode-seeking to support-seeking</a:t>
                </a:r>
              </a:p>
              <a:p>
                <a:pPr marL="342900" indent="-342900"/>
                <a:r>
                  <a:rPr lang="en-US" altLang="en-DE" b="1" dirty="0"/>
                  <a:t>Approximate Message Passing and Expectation Propagation</a:t>
                </a:r>
              </a:p>
              <a:p>
                <a:pPr marL="614125" lvl="1" indent="-342900"/>
                <a:r>
                  <a:rPr lang="en-US" altLang="en-DE" sz="1200" dirty="0"/>
                  <a:t>Approximations will always be done on the marginals, </a:t>
                </a:r>
                <a:r>
                  <a:rPr lang="en-US" altLang="en-DE" sz="1200" b="1" dirty="0"/>
                  <a:t>not</a:t>
                </a:r>
                <a:r>
                  <a:rPr lang="en-US" altLang="en-DE" sz="1200" dirty="0"/>
                  <a:t> the messages</a:t>
                </a:r>
              </a:p>
              <a:p>
                <a:pPr marL="614125" lvl="1" indent="-342900"/>
                <a:r>
                  <a:rPr lang="en-US" altLang="en-DE" sz="1200" dirty="0"/>
                  <a:t>When the </a:t>
                </a:r>
                <a:r>
                  <a:rPr lang="en-US" altLang="en-DE" sz="1200" dirty="0" err="1"/>
                  <a:t>Kullback-Leibler</a:t>
                </a:r>
                <a:r>
                  <a:rPr lang="en-US" altLang="en-DE" sz="1200" dirty="0"/>
                  <a:t> divergence is used as distance, all moments get preserved</a:t>
                </a:r>
              </a:p>
              <a:p>
                <a:pPr marL="614125" lvl="1" indent="-342900"/>
                <a:r>
                  <a:rPr lang="en-US" altLang="en-DE" sz="1200" dirty="0"/>
                  <a:t>In case of doubly-truncated Gaussians, the moments are closed form</a:t>
                </a:r>
              </a:p>
              <a:p>
                <a:pPr marL="342900" indent="-342900"/>
                <a:r>
                  <a:rPr lang="en-US" altLang="en-DE" b="1" dirty="0"/>
                  <a:t>Approximating Normalization Constants</a:t>
                </a:r>
              </a:p>
              <a:p>
                <a:pPr marL="614125" lvl="1" indent="-342900"/>
                <a:r>
                  <a:rPr lang="en-US" altLang="en-DE" sz="1200" dirty="0"/>
                  <a:t>If factor graphs represent joint probabilities of data and parameters with data variables only, the normalization constant equals the probability of data (under the model)</a:t>
                </a:r>
              </a:p>
              <a:p>
                <a:pPr marL="614125" lvl="1" indent="-342900"/>
                <a:r>
                  <a:rPr lang="en-US" altLang="en-DE" sz="1200" dirty="0"/>
                  <a:t>If messages can be explicitly represented and normalized, efficient updates can be done starting at any factor or variable</a:t>
                </a:r>
              </a:p>
              <a:p>
                <a:pPr marL="614125" lvl="1" indent="-342900"/>
                <a:r>
                  <a:rPr lang="en-US" altLang="en-DE" sz="1200" dirty="0"/>
                  <a:t>There is a general distributed algorithm for approximating the normalization constant</a:t>
                </a:r>
                <a:endParaRPr lang="en-US" altLang="en-DE" dirty="0"/>
              </a:p>
              <a:p>
                <a:pPr marL="342900" indent="-342900"/>
                <a:endParaRPr lang="en-US" altLang="en-DE" sz="1200" dirty="0"/>
              </a:p>
              <a:p>
                <a:pPr marL="0" indent="0">
                  <a:buNone/>
                </a:pPr>
                <a:endParaRPr lang="en-US" altLang="en-DE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845" t="-355" r="-1476" b="-74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FF00-A9C4-5D81-8F8A-9A1EF522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067932-EDFC-7D80-5837-CC34C14CF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Distance Measures for Distributions</a:t>
            </a:r>
          </a:p>
          <a:p>
            <a:pPr marL="342900" indent="-342900"/>
            <a:r>
              <a:rPr lang="en-US" altLang="en-DE" dirty="0"/>
              <a:t>Approximating Marginals: Expectation Propagation</a:t>
            </a:r>
          </a:p>
          <a:p>
            <a:pPr marL="342900" indent="-342900"/>
            <a:r>
              <a:rPr lang="en-US" altLang="en-DE" dirty="0"/>
              <a:t>Approximating Normalization Constants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6E3FA-3666-9F29-F321-913294248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046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D3B64D-3B2B-67E1-25C0-8A051C084F2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06770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. We have a non-Gaussian normalized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would like to approximate it by a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What is the optimal approximation?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. To define “optimality”, we need a distance measure between probability densities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b="1" dirty="0"/>
                  <a:t>-Divergence (Amari, 1985)</a:t>
                </a:r>
                <a:r>
                  <a:rPr lang="en-US" dirty="0"/>
                  <a:t>. </a:t>
                </a:r>
                <a:r>
                  <a:rPr lang="en-US" i="1" dirty="0"/>
                  <a:t>Given two probability densities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-divergence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i="1" dirty="0"/>
                  <a:t>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sz="1200" b="1" dirty="0"/>
                  <a:t>Non-Negativity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; otherwise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Asymmetry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200" b="1" dirty="0"/>
              </a:p>
              <a:p>
                <a:pPr lvl="1"/>
                <a:r>
                  <a:rPr lang="en-US" sz="1200" b="1" dirty="0"/>
                  <a:t>Flexibility</a:t>
                </a:r>
                <a:r>
                  <a:rPr lang="en-US" sz="12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200" dirty="0"/>
                  <a:t> gives more weight to regions 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200" dirty="0"/>
                  <a:t> gives more weight to regions 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BD3B64D-3B2B-67E1-25C0-8A051C084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306770" cy="3563938"/>
              </a:xfrm>
              <a:blipFill>
                <a:blip r:embed="rId2"/>
                <a:stretch>
                  <a:fillRect t="-355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2C033BD-4CF8-D885-878F-22968753AC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-Divergence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2C033BD-4CF8-D885-878F-22968753A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BE7770-BF4C-0A5E-3303-E6EA23D4650A}"/>
              </a:ext>
            </a:extLst>
          </p:cNvPr>
          <p:cNvSpPr txBox="1"/>
          <p:nvPr/>
        </p:nvSpPr>
        <p:spPr bwMode="gray">
          <a:xfrm>
            <a:off x="7758928" y="2303536"/>
            <a:ext cx="1008112" cy="29665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 err="1"/>
              <a:t>Shun'ichi</a:t>
            </a:r>
            <a:r>
              <a:rPr lang="en-GB" sz="800" b="1" dirty="0"/>
              <a:t> Amari (</a:t>
            </a:r>
            <a:r>
              <a:rPr lang="ja-JP" altLang="en-US" sz="800" b="1"/>
              <a:t>甘利 俊</a:t>
            </a:r>
            <a:r>
              <a:rPr lang="en-US" altLang="ja-JP" sz="800" b="1" dirty="0"/>
              <a:t>)</a:t>
            </a:r>
            <a:br>
              <a:rPr lang="en-DE" sz="800" b="1" dirty="0"/>
            </a:br>
            <a:r>
              <a:rPr lang="en-DE" sz="800" b="1" dirty="0"/>
              <a:t>(1936)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8E05B2B-D18E-25F6-EBCA-A5A27171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69" y="1266482"/>
            <a:ext cx="776692" cy="10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9DA2A2-F4DB-A4A4-AC69-07FF1FAFF7FF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 bwMode="gray">
          <a:xfrm flipH="1">
            <a:off x="5810849" y="2927160"/>
            <a:ext cx="378617" cy="18465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A78B7-043E-15C7-8AA5-23267BFABD37}"/>
                  </a:ext>
                </a:extLst>
              </p:cNvPr>
              <p:cNvSpPr txBox="1"/>
              <p:nvPr/>
            </p:nvSpPr>
            <p:spPr bwMode="gray">
              <a:xfrm>
                <a:off x="6189466" y="2715766"/>
                <a:ext cx="1847102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Expectation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DE" sz="1000" dirty="0">
                    <a:solidFill>
                      <a:srgbClr val="C00000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3A78B7-043E-15C7-8AA5-23267BFAB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89466" y="2715766"/>
                <a:ext cx="1847102" cy="422788"/>
              </a:xfrm>
              <a:prstGeom prst="rect">
                <a:avLst/>
              </a:prstGeom>
              <a:blipFill>
                <a:blip r:embed="rId5"/>
                <a:stretch>
                  <a:fillRect l="-3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03C8BA-B1B1-DC32-FCFB-0A844D7E7045}"/>
              </a:ext>
            </a:extLst>
          </p:cNvPr>
          <p:cNvSpPr/>
          <p:nvPr/>
        </p:nvSpPr>
        <p:spPr bwMode="gray">
          <a:xfrm>
            <a:off x="4067944" y="2715766"/>
            <a:ext cx="1742905" cy="79208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86761C-8757-6B7F-4FD4-8C3EA7E321C3}"/>
              </a:ext>
            </a:extLst>
          </p:cNvPr>
          <p:cNvCxnSpPr>
            <a:cxnSpLocks/>
            <a:stCxn id="16" idx="1"/>
            <a:endCxn id="8" idx="3"/>
          </p:cNvCxnSpPr>
          <p:nvPr/>
        </p:nvCxnSpPr>
        <p:spPr bwMode="gray">
          <a:xfrm flipH="1" flipV="1">
            <a:off x="5810849" y="3111810"/>
            <a:ext cx="338706" cy="4495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789E96-0ED0-03BE-85F1-B5A28D797CED}"/>
                  </a:ext>
                </a:extLst>
              </p:cNvPr>
              <p:cNvSpPr txBox="1"/>
              <p:nvPr/>
            </p:nvSpPr>
            <p:spPr bwMode="gray">
              <a:xfrm>
                <a:off x="6149555" y="3349948"/>
                <a:ext cx="160177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sz="1000" dirty="0">
                    <a:solidFill>
                      <a:srgbClr val="C00000"/>
                    </a:solidFill>
                  </a:rPr>
                  <a:t> </a:t>
                </a:r>
                <a:br>
                  <a:rPr lang="en-DE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and the expectation is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789E96-0ED0-03BE-85F1-B5A28D797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9555" y="3349948"/>
                <a:ext cx="1601779" cy="422788"/>
              </a:xfrm>
              <a:prstGeom prst="rect">
                <a:avLst/>
              </a:prstGeom>
              <a:blipFill>
                <a:blip r:embed="rId6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728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DA3E466-A098-7099-FD91-ADA8F9ED5A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-Divergence with a Gaussian in Pictures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DA3E466-A098-7099-FD91-ADA8F9ED5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546FB8E-F8AA-A61D-D7CA-EBE7FFC9EBBB}"/>
              </a:ext>
            </a:extLst>
          </p:cNvPr>
          <p:cNvGrpSpPr/>
          <p:nvPr/>
        </p:nvGrpSpPr>
        <p:grpSpPr>
          <a:xfrm>
            <a:off x="1870598" y="3963970"/>
            <a:ext cx="1188133" cy="792088"/>
            <a:chOff x="1988531" y="3963970"/>
            <a:chExt cx="1188133" cy="792088"/>
          </a:xfrm>
        </p:grpSpPr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7392E0ED-B095-3E50-5BA0-C238F85B53E5}"/>
                </a:ext>
              </a:extLst>
            </p:cNvPr>
            <p:cNvSpPr/>
            <p:nvPr/>
          </p:nvSpPr>
          <p:spPr>
            <a:xfrm>
              <a:off x="1988531" y="3963970"/>
              <a:ext cx="1188133" cy="792088"/>
            </a:xfrm>
            <a:custGeom>
              <a:avLst/>
              <a:gdLst>
                <a:gd name="connsiteX0" fmla="*/ 0 w 1188133"/>
                <a:gd name="connsiteY0" fmla="*/ 792088 h 792088"/>
                <a:gd name="connsiteX1" fmla="*/ 1188133 w 1188133"/>
                <a:gd name="connsiteY1" fmla="*/ 792088 h 792088"/>
                <a:gd name="connsiteX2" fmla="*/ 1188133 w 1188133"/>
                <a:gd name="connsiteY2" fmla="*/ 0 h 792088"/>
                <a:gd name="connsiteX3" fmla="*/ 0 w 1188133"/>
                <a:gd name="connsiteY3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133" h="792088">
                  <a:moveTo>
                    <a:pt x="0" y="792088"/>
                  </a:moveTo>
                  <a:lnTo>
                    <a:pt x="1188133" y="792088"/>
                  </a:lnTo>
                  <a:lnTo>
                    <a:pt x="1188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CCD98985-CA32-5454-A314-87816F93FC90}"/>
                </a:ext>
              </a:extLst>
            </p:cNvPr>
            <p:cNvSpPr/>
            <p:nvPr/>
          </p:nvSpPr>
          <p:spPr>
            <a:xfrm>
              <a:off x="2159623" y="3987358"/>
              <a:ext cx="993653" cy="657638"/>
            </a:xfrm>
            <a:custGeom>
              <a:avLst/>
              <a:gdLst>
                <a:gd name="connsiteX0" fmla="*/ 0 w 993653"/>
                <a:gd name="connsiteY0" fmla="*/ 657639 h 657638"/>
                <a:gd name="connsiteX1" fmla="*/ 993654 w 993653"/>
                <a:gd name="connsiteY1" fmla="*/ 657639 h 657638"/>
                <a:gd name="connsiteX2" fmla="*/ 993654 w 993653"/>
                <a:gd name="connsiteY2" fmla="*/ 0 h 657638"/>
                <a:gd name="connsiteX3" fmla="*/ 0 w 993653"/>
                <a:gd name="connsiteY3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653" h="657638">
                  <a:moveTo>
                    <a:pt x="0" y="657639"/>
                  </a:moveTo>
                  <a:lnTo>
                    <a:pt x="993654" y="657639"/>
                  </a:lnTo>
                  <a:lnTo>
                    <a:pt x="9936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E6C03802-E2A2-440E-9125-349338ECB338}"/>
                </a:ext>
              </a:extLst>
            </p:cNvPr>
            <p:cNvSpPr/>
            <p:nvPr/>
          </p:nvSpPr>
          <p:spPr>
            <a:xfrm>
              <a:off x="2343980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20C22536-E258-8053-E694-F6E4A18DF195}"/>
                </a:ext>
              </a:extLst>
            </p:cNvPr>
            <p:cNvSpPr/>
            <p:nvPr/>
          </p:nvSpPr>
          <p:spPr>
            <a:xfrm>
              <a:off x="2604370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5AFAFBFA-AB02-C617-4944-EF380CC82F45}"/>
                </a:ext>
              </a:extLst>
            </p:cNvPr>
            <p:cNvSpPr/>
            <p:nvPr/>
          </p:nvSpPr>
          <p:spPr>
            <a:xfrm>
              <a:off x="286476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92F1F55F-8846-4F12-5B9C-D36FA6BE4D2B}"/>
                </a:ext>
              </a:extLst>
            </p:cNvPr>
            <p:cNvSpPr/>
            <p:nvPr/>
          </p:nvSpPr>
          <p:spPr>
            <a:xfrm>
              <a:off x="3125153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B98F122-2A04-CB3D-BD28-7A1C77F43EF9}"/>
                </a:ext>
              </a:extLst>
            </p:cNvPr>
            <p:cNvSpPr/>
            <p:nvPr/>
          </p:nvSpPr>
          <p:spPr>
            <a:xfrm>
              <a:off x="2159623" y="462638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CC0B00F4-22F0-CFAD-FA60-51C74F07E399}"/>
                </a:ext>
              </a:extLst>
            </p:cNvPr>
            <p:cNvSpPr/>
            <p:nvPr/>
          </p:nvSpPr>
          <p:spPr>
            <a:xfrm>
              <a:off x="2159623" y="4508792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2354202D-5E24-4768-BA90-CE2D501D6FDF}"/>
                </a:ext>
              </a:extLst>
            </p:cNvPr>
            <p:cNvSpPr/>
            <p:nvPr/>
          </p:nvSpPr>
          <p:spPr>
            <a:xfrm>
              <a:off x="2159623" y="4391198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5E4BA6F7-21FC-CC09-3901-AE1840E61FAE}"/>
                </a:ext>
              </a:extLst>
            </p:cNvPr>
            <p:cNvSpPr/>
            <p:nvPr/>
          </p:nvSpPr>
          <p:spPr>
            <a:xfrm>
              <a:off x="2159623" y="4273604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D21A6248-6C5B-F560-250A-D807CBAA1084}"/>
                </a:ext>
              </a:extLst>
            </p:cNvPr>
            <p:cNvSpPr/>
            <p:nvPr/>
          </p:nvSpPr>
          <p:spPr>
            <a:xfrm>
              <a:off x="2159623" y="4156011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C535B9F6-58A1-541F-A9CF-F85EFB3675ED}"/>
                </a:ext>
              </a:extLst>
            </p:cNvPr>
            <p:cNvSpPr/>
            <p:nvPr/>
          </p:nvSpPr>
          <p:spPr>
            <a:xfrm>
              <a:off x="2159623" y="4038417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37322CDE-D4D3-1F69-4FC9-F6EA884147D7}"/>
                </a:ext>
              </a:extLst>
            </p:cNvPr>
            <p:cNvSpPr/>
            <p:nvPr/>
          </p:nvSpPr>
          <p:spPr>
            <a:xfrm>
              <a:off x="2159623" y="4644997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3E7544C6-04C5-D852-2B79-4DDCBD7A7018}"/>
                </a:ext>
              </a:extLst>
            </p:cNvPr>
            <p:cNvSpPr/>
            <p:nvPr/>
          </p:nvSpPr>
          <p:spPr>
            <a:xfrm>
              <a:off x="2343980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A243E79B-74CD-FD2D-8F21-0DED84308E29}"/>
                </a:ext>
              </a:extLst>
            </p:cNvPr>
            <p:cNvSpPr/>
            <p:nvPr/>
          </p:nvSpPr>
          <p:spPr>
            <a:xfrm>
              <a:off x="2604370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F8C0548-D632-15C2-B406-52643DA627B4}"/>
                </a:ext>
              </a:extLst>
            </p:cNvPr>
            <p:cNvSpPr/>
            <p:nvPr/>
          </p:nvSpPr>
          <p:spPr>
            <a:xfrm>
              <a:off x="2864764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36C78420-A626-C2D5-D369-9B7BF2C807FC}"/>
                </a:ext>
              </a:extLst>
            </p:cNvPr>
            <p:cNvSpPr/>
            <p:nvPr/>
          </p:nvSpPr>
          <p:spPr>
            <a:xfrm>
              <a:off x="3125153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8637D927-691B-450F-EFC5-4B8F91F95FCA}"/>
                </a:ext>
              </a:extLst>
            </p:cNvPr>
            <p:cNvSpPr/>
            <p:nvPr/>
          </p:nvSpPr>
          <p:spPr>
            <a:xfrm>
              <a:off x="2333632" y="4661448"/>
              <a:ext cx="20695" cy="31059"/>
            </a:xfrm>
            <a:custGeom>
              <a:avLst/>
              <a:gdLst>
                <a:gd name="connsiteX0" fmla="*/ 10348 w 20695"/>
                <a:gd name="connsiteY0" fmla="*/ 3208 h 31059"/>
                <a:gd name="connsiteX1" fmla="*/ 5635 w 20695"/>
                <a:gd name="connsiteY1" fmla="*/ 6297 h 31059"/>
                <a:gd name="connsiteX2" fmla="*/ 4071 w 20695"/>
                <a:gd name="connsiteY2" fmla="*/ 15540 h 31059"/>
                <a:gd name="connsiteX3" fmla="*/ 5635 w 20695"/>
                <a:gd name="connsiteY3" fmla="*/ 24787 h 31059"/>
                <a:gd name="connsiteX4" fmla="*/ 10348 w 20695"/>
                <a:gd name="connsiteY4" fmla="*/ 27852 h 31059"/>
                <a:gd name="connsiteX5" fmla="*/ 15061 w 20695"/>
                <a:gd name="connsiteY5" fmla="*/ 24787 h 31059"/>
                <a:gd name="connsiteX6" fmla="*/ 16645 w 20695"/>
                <a:gd name="connsiteY6" fmla="*/ 15540 h 31059"/>
                <a:gd name="connsiteX7" fmla="*/ 15061 w 20695"/>
                <a:gd name="connsiteY7" fmla="*/ 6297 h 31059"/>
                <a:gd name="connsiteX8" fmla="*/ 10348 w 20695"/>
                <a:gd name="connsiteY8" fmla="*/ 3208 h 31059"/>
                <a:gd name="connsiteX9" fmla="*/ 10348 w 20695"/>
                <a:gd name="connsiteY9" fmla="*/ 0 h 31059"/>
                <a:gd name="connsiteX10" fmla="*/ 18029 w 20695"/>
                <a:gd name="connsiteY10" fmla="*/ 3990 h 31059"/>
                <a:gd name="connsiteX11" fmla="*/ 20696 w 20695"/>
                <a:gd name="connsiteY11" fmla="*/ 15540 h 31059"/>
                <a:gd name="connsiteX12" fmla="*/ 18029 w 20695"/>
                <a:gd name="connsiteY12" fmla="*/ 27089 h 31059"/>
                <a:gd name="connsiteX13" fmla="*/ 10348 w 20695"/>
                <a:gd name="connsiteY13" fmla="*/ 31060 h 31059"/>
                <a:gd name="connsiteX14" fmla="*/ 2647 w 20695"/>
                <a:gd name="connsiteY14" fmla="*/ 27089 h 31059"/>
                <a:gd name="connsiteX15" fmla="*/ 0 w 20695"/>
                <a:gd name="connsiteY15" fmla="*/ 15540 h 31059"/>
                <a:gd name="connsiteX16" fmla="*/ 2647 w 20695"/>
                <a:gd name="connsiteY16" fmla="*/ 3990 h 31059"/>
                <a:gd name="connsiteX17" fmla="*/ 10348 w 20695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59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1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2"/>
                    <a:pt x="10348" y="27852"/>
                  </a:cubicBezTo>
                  <a:cubicBezTo>
                    <a:pt x="12447" y="27852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1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79"/>
                    <a:pt x="19807" y="24431"/>
                    <a:pt x="18029" y="27089"/>
                  </a:cubicBezTo>
                  <a:cubicBezTo>
                    <a:pt x="16264" y="29738"/>
                    <a:pt x="13704" y="31060"/>
                    <a:pt x="10348" y="31060"/>
                  </a:cubicBezTo>
                  <a:cubicBezTo>
                    <a:pt x="6992" y="31060"/>
                    <a:pt x="4425" y="29738"/>
                    <a:pt x="2647" y="27089"/>
                  </a:cubicBezTo>
                  <a:cubicBezTo>
                    <a:pt x="882" y="24431"/>
                    <a:pt x="0" y="20579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549FA8C7-5D65-92C3-07EF-7B2329B48368}"/>
                </a:ext>
              </a:extLst>
            </p:cNvPr>
            <p:cNvSpPr/>
            <p:nvPr/>
          </p:nvSpPr>
          <p:spPr>
            <a:xfrm>
              <a:off x="2594686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1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2 w 19371"/>
                <a:gd name="connsiteY16" fmla="*/ 25287 h 30520"/>
                <a:gd name="connsiteX17" fmla="*/ 15322 w 19371"/>
                <a:gd name="connsiteY17" fmla="*/ 20337 h 30520"/>
                <a:gd name="connsiteX18" fmla="*/ 13292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1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1" y="26505"/>
                    <a:pt x="13292" y="25287"/>
                  </a:cubicBezTo>
                  <a:cubicBezTo>
                    <a:pt x="14644" y="24075"/>
                    <a:pt x="15322" y="22421"/>
                    <a:pt x="15322" y="20337"/>
                  </a:cubicBezTo>
                  <a:cubicBezTo>
                    <a:pt x="15322" y="18253"/>
                    <a:pt x="14644" y="16599"/>
                    <a:pt x="13292" y="15381"/>
                  </a:cubicBezTo>
                  <a:cubicBezTo>
                    <a:pt x="11941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DA845CAC-445A-05C0-13A3-84F4C81335A9}"/>
                </a:ext>
              </a:extLst>
            </p:cNvPr>
            <p:cNvSpPr/>
            <p:nvPr/>
          </p:nvSpPr>
          <p:spPr>
            <a:xfrm>
              <a:off x="2842249" y="4661987"/>
              <a:ext cx="17831" cy="29940"/>
            </a:xfrm>
            <a:custGeom>
              <a:avLst/>
              <a:gdLst>
                <a:gd name="connsiteX0" fmla="*/ 584 w 17831"/>
                <a:gd name="connsiteY0" fmla="*/ 26530 h 29940"/>
                <a:gd name="connsiteX1" fmla="*/ 7203 w 17831"/>
                <a:gd name="connsiteY1" fmla="*/ 26530 h 29940"/>
                <a:gd name="connsiteX2" fmla="*/ 7203 w 17831"/>
                <a:gd name="connsiteY2" fmla="*/ 3688 h 29940"/>
                <a:gd name="connsiteX3" fmla="*/ 0 w 17831"/>
                <a:gd name="connsiteY3" fmla="*/ 5134 h 29940"/>
                <a:gd name="connsiteX4" fmla="*/ 0 w 17831"/>
                <a:gd name="connsiteY4" fmla="*/ 1446 h 29940"/>
                <a:gd name="connsiteX5" fmla="*/ 7163 w 17831"/>
                <a:gd name="connsiteY5" fmla="*/ 0 h 29940"/>
                <a:gd name="connsiteX6" fmla="*/ 11213 w 17831"/>
                <a:gd name="connsiteY6" fmla="*/ 0 h 29940"/>
                <a:gd name="connsiteX7" fmla="*/ 11213 w 17831"/>
                <a:gd name="connsiteY7" fmla="*/ 26530 h 29940"/>
                <a:gd name="connsiteX8" fmla="*/ 17832 w 17831"/>
                <a:gd name="connsiteY8" fmla="*/ 26530 h 29940"/>
                <a:gd name="connsiteX9" fmla="*/ 17832 w 17831"/>
                <a:gd name="connsiteY9" fmla="*/ 29941 h 29940"/>
                <a:gd name="connsiteX10" fmla="*/ 584 w 17831"/>
                <a:gd name="connsiteY10" fmla="*/ 29941 h 29940"/>
                <a:gd name="connsiteX11" fmla="*/ 584 w 17831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31" h="29940">
                  <a:moveTo>
                    <a:pt x="584" y="26530"/>
                  </a:moveTo>
                  <a:lnTo>
                    <a:pt x="7203" y="26530"/>
                  </a:lnTo>
                  <a:lnTo>
                    <a:pt x="7203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63" y="0"/>
                  </a:lnTo>
                  <a:lnTo>
                    <a:pt x="11213" y="0"/>
                  </a:lnTo>
                  <a:lnTo>
                    <a:pt x="11213" y="26530"/>
                  </a:lnTo>
                  <a:lnTo>
                    <a:pt x="17832" y="26530"/>
                  </a:lnTo>
                  <a:lnTo>
                    <a:pt x="17832" y="29941"/>
                  </a:lnTo>
                  <a:lnTo>
                    <a:pt x="584" y="29941"/>
                  </a:lnTo>
                  <a:lnTo>
                    <a:pt x="584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599F3CEC-F7B1-D2E4-0812-8809D0011724}"/>
                </a:ext>
              </a:extLst>
            </p:cNvPr>
            <p:cNvSpPr/>
            <p:nvPr/>
          </p:nvSpPr>
          <p:spPr>
            <a:xfrm>
              <a:off x="2866576" y="4661448"/>
              <a:ext cx="20698" cy="31059"/>
            </a:xfrm>
            <a:custGeom>
              <a:avLst/>
              <a:gdLst>
                <a:gd name="connsiteX0" fmla="*/ 10352 w 20698"/>
                <a:gd name="connsiteY0" fmla="*/ 3208 h 31059"/>
                <a:gd name="connsiteX1" fmla="*/ 5639 w 20698"/>
                <a:gd name="connsiteY1" fmla="*/ 6297 h 31059"/>
                <a:gd name="connsiteX2" fmla="*/ 4074 w 20698"/>
                <a:gd name="connsiteY2" fmla="*/ 15540 h 31059"/>
                <a:gd name="connsiteX3" fmla="*/ 5639 w 20698"/>
                <a:gd name="connsiteY3" fmla="*/ 24787 h 31059"/>
                <a:gd name="connsiteX4" fmla="*/ 10352 w 20698"/>
                <a:gd name="connsiteY4" fmla="*/ 27852 h 31059"/>
                <a:gd name="connsiteX5" fmla="*/ 15060 w 20698"/>
                <a:gd name="connsiteY5" fmla="*/ 24787 h 31059"/>
                <a:gd name="connsiteX6" fmla="*/ 16644 w 20698"/>
                <a:gd name="connsiteY6" fmla="*/ 15540 h 31059"/>
                <a:gd name="connsiteX7" fmla="*/ 15060 w 20698"/>
                <a:gd name="connsiteY7" fmla="*/ 6297 h 31059"/>
                <a:gd name="connsiteX8" fmla="*/ 10352 w 20698"/>
                <a:gd name="connsiteY8" fmla="*/ 3208 h 31059"/>
                <a:gd name="connsiteX9" fmla="*/ 10352 w 20698"/>
                <a:gd name="connsiteY9" fmla="*/ 0 h 31059"/>
                <a:gd name="connsiteX10" fmla="*/ 18030 w 20698"/>
                <a:gd name="connsiteY10" fmla="*/ 3990 h 31059"/>
                <a:gd name="connsiteX11" fmla="*/ 20698 w 20698"/>
                <a:gd name="connsiteY11" fmla="*/ 15540 h 31059"/>
                <a:gd name="connsiteX12" fmla="*/ 18030 w 20698"/>
                <a:gd name="connsiteY12" fmla="*/ 27089 h 31059"/>
                <a:gd name="connsiteX13" fmla="*/ 10352 w 20698"/>
                <a:gd name="connsiteY13" fmla="*/ 31060 h 31059"/>
                <a:gd name="connsiteX14" fmla="*/ 2649 w 20698"/>
                <a:gd name="connsiteY14" fmla="*/ 27089 h 31059"/>
                <a:gd name="connsiteX15" fmla="*/ 0 w 20698"/>
                <a:gd name="connsiteY15" fmla="*/ 15540 h 31059"/>
                <a:gd name="connsiteX16" fmla="*/ 2649 w 20698"/>
                <a:gd name="connsiteY16" fmla="*/ 3990 h 31059"/>
                <a:gd name="connsiteX17" fmla="*/ 10352 w 20698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8" h="31059">
                  <a:moveTo>
                    <a:pt x="10352" y="3208"/>
                  </a:moveTo>
                  <a:cubicBezTo>
                    <a:pt x="8267" y="3208"/>
                    <a:pt x="6693" y="4238"/>
                    <a:pt x="5639" y="6297"/>
                  </a:cubicBezTo>
                  <a:cubicBezTo>
                    <a:pt x="4594" y="8342"/>
                    <a:pt x="4074" y="11421"/>
                    <a:pt x="4074" y="15540"/>
                  </a:cubicBezTo>
                  <a:cubicBezTo>
                    <a:pt x="4074" y="19644"/>
                    <a:pt x="4594" y="22728"/>
                    <a:pt x="5639" y="24787"/>
                  </a:cubicBezTo>
                  <a:cubicBezTo>
                    <a:pt x="6693" y="26832"/>
                    <a:pt x="8267" y="27852"/>
                    <a:pt x="10352" y="27852"/>
                  </a:cubicBezTo>
                  <a:cubicBezTo>
                    <a:pt x="12451" y="27852"/>
                    <a:pt x="14020" y="26832"/>
                    <a:pt x="15060" y="24787"/>
                  </a:cubicBezTo>
                  <a:cubicBezTo>
                    <a:pt x="16114" y="22728"/>
                    <a:pt x="16644" y="19644"/>
                    <a:pt x="16644" y="15540"/>
                  </a:cubicBezTo>
                  <a:cubicBezTo>
                    <a:pt x="16644" y="11421"/>
                    <a:pt x="16114" y="8342"/>
                    <a:pt x="15060" y="6297"/>
                  </a:cubicBezTo>
                  <a:cubicBezTo>
                    <a:pt x="14020" y="4238"/>
                    <a:pt x="12451" y="3208"/>
                    <a:pt x="10352" y="3208"/>
                  </a:cubicBezTo>
                  <a:moveTo>
                    <a:pt x="10352" y="0"/>
                  </a:moveTo>
                  <a:cubicBezTo>
                    <a:pt x="13703" y="0"/>
                    <a:pt x="16263" y="1332"/>
                    <a:pt x="18030" y="3990"/>
                  </a:cubicBezTo>
                  <a:cubicBezTo>
                    <a:pt x="19807" y="6639"/>
                    <a:pt x="20698" y="10485"/>
                    <a:pt x="20698" y="15540"/>
                  </a:cubicBezTo>
                  <a:cubicBezTo>
                    <a:pt x="20698" y="20579"/>
                    <a:pt x="19807" y="24431"/>
                    <a:pt x="18030" y="27089"/>
                  </a:cubicBezTo>
                  <a:cubicBezTo>
                    <a:pt x="16263" y="29738"/>
                    <a:pt x="13703" y="31060"/>
                    <a:pt x="10352" y="31060"/>
                  </a:cubicBezTo>
                  <a:cubicBezTo>
                    <a:pt x="6995" y="31060"/>
                    <a:pt x="4426" y="29738"/>
                    <a:pt x="2649" y="27089"/>
                  </a:cubicBezTo>
                  <a:cubicBezTo>
                    <a:pt x="881" y="24431"/>
                    <a:pt x="0" y="20579"/>
                    <a:pt x="0" y="15540"/>
                  </a:cubicBezTo>
                  <a:cubicBezTo>
                    <a:pt x="0" y="10485"/>
                    <a:pt x="881" y="6639"/>
                    <a:pt x="2649" y="3990"/>
                  </a:cubicBezTo>
                  <a:cubicBezTo>
                    <a:pt x="4426" y="1332"/>
                    <a:pt x="6995" y="0"/>
                    <a:pt x="10352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02C84896-E58D-695C-814C-B3E912F8C083}"/>
                </a:ext>
              </a:extLst>
            </p:cNvPr>
            <p:cNvSpPr/>
            <p:nvPr/>
          </p:nvSpPr>
          <p:spPr>
            <a:xfrm>
              <a:off x="3103074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9C328CE5-5AB2-489B-70EA-DD4C37EF89B7}"/>
                </a:ext>
              </a:extLst>
            </p:cNvPr>
            <p:cNvSpPr/>
            <p:nvPr/>
          </p:nvSpPr>
          <p:spPr>
            <a:xfrm>
              <a:off x="3127861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6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7 w 19371"/>
                <a:gd name="connsiteY16" fmla="*/ 25287 h 30520"/>
                <a:gd name="connsiteX17" fmla="*/ 15322 w 19371"/>
                <a:gd name="connsiteY17" fmla="*/ 20337 h 30520"/>
                <a:gd name="connsiteX18" fmla="*/ 13297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6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B855EB44-7F92-CF00-D432-2C22109C09A5}"/>
                </a:ext>
              </a:extLst>
            </p:cNvPr>
            <p:cNvSpPr/>
            <p:nvPr/>
          </p:nvSpPr>
          <p:spPr>
            <a:xfrm>
              <a:off x="2643004" y="4717404"/>
              <a:ext cx="23653" cy="21520"/>
            </a:xfrm>
            <a:custGeom>
              <a:avLst/>
              <a:gdLst>
                <a:gd name="connsiteX0" fmla="*/ 23654 w 23653"/>
                <a:gd name="connsiteY0" fmla="*/ 3129 h 21520"/>
                <a:gd name="connsiteX1" fmla="*/ 22842 w 23653"/>
                <a:gd name="connsiteY1" fmla="*/ 5168 h 21520"/>
                <a:gd name="connsiteX2" fmla="*/ 21099 w 23653"/>
                <a:gd name="connsiteY2" fmla="*/ 5891 h 21520"/>
                <a:gd name="connsiteX3" fmla="*/ 19758 w 23653"/>
                <a:gd name="connsiteY3" fmla="*/ 5381 h 21520"/>
                <a:gd name="connsiteX4" fmla="*/ 19292 w 23653"/>
                <a:gd name="connsiteY4" fmla="*/ 4218 h 21520"/>
                <a:gd name="connsiteX5" fmla="*/ 19941 w 23653"/>
                <a:gd name="connsiteY5" fmla="*/ 2574 h 21520"/>
                <a:gd name="connsiteX6" fmla="*/ 21565 w 23653"/>
                <a:gd name="connsiteY6" fmla="*/ 1644 h 21520"/>
                <a:gd name="connsiteX7" fmla="*/ 19198 w 23653"/>
                <a:gd name="connsiteY7" fmla="*/ 1045 h 21520"/>
                <a:gd name="connsiteX8" fmla="*/ 17461 w 23653"/>
                <a:gd name="connsiteY8" fmla="*/ 1530 h 21520"/>
                <a:gd name="connsiteX9" fmla="*/ 16183 w 23653"/>
                <a:gd name="connsiteY9" fmla="*/ 2644 h 21520"/>
                <a:gd name="connsiteX10" fmla="*/ 15302 w 23653"/>
                <a:gd name="connsiteY10" fmla="*/ 4173 h 21520"/>
                <a:gd name="connsiteX11" fmla="*/ 14748 w 23653"/>
                <a:gd name="connsiteY11" fmla="*/ 5589 h 21520"/>
                <a:gd name="connsiteX12" fmla="*/ 14490 w 23653"/>
                <a:gd name="connsiteY12" fmla="*/ 6654 h 21520"/>
                <a:gd name="connsiteX13" fmla="*/ 12866 w 23653"/>
                <a:gd name="connsiteY13" fmla="*/ 13149 h 21520"/>
                <a:gd name="connsiteX14" fmla="*/ 12079 w 23653"/>
                <a:gd name="connsiteY14" fmla="*/ 17322 h 21520"/>
                <a:gd name="connsiteX15" fmla="*/ 12728 w 23653"/>
                <a:gd name="connsiteY15" fmla="*/ 19574 h 21520"/>
                <a:gd name="connsiteX16" fmla="*/ 14678 w 23653"/>
                <a:gd name="connsiteY16" fmla="*/ 20456 h 21520"/>
                <a:gd name="connsiteX17" fmla="*/ 15768 w 23653"/>
                <a:gd name="connsiteY17" fmla="*/ 20312 h 21520"/>
                <a:gd name="connsiteX18" fmla="*/ 17089 w 23653"/>
                <a:gd name="connsiteY18" fmla="*/ 19733 h 21520"/>
                <a:gd name="connsiteX19" fmla="*/ 18525 w 23653"/>
                <a:gd name="connsiteY19" fmla="*/ 18644 h 21520"/>
                <a:gd name="connsiteX20" fmla="*/ 19896 w 23653"/>
                <a:gd name="connsiteY20" fmla="*/ 16837 h 21520"/>
                <a:gd name="connsiteX21" fmla="*/ 21010 w 23653"/>
                <a:gd name="connsiteY21" fmla="*/ 14238 h 21520"/>
                <a:gd name="connsiteX22" fmla="*/ 21614 w 23653"/>
                <a:gd name="connsiteY22" fmla="*/ 13728 h 21520"/>
                <a:gd name="connsiteX23" fmla="*/ 22193 w 23653"/>
                <a:gd name="connsiteY23" fmla="*/ 14193 h 21520"/>
                <a:gd name="connsiteX24" fmla="*/ 21867 w 23653"/>
                <a:gd name="connsiteY24" fmla="*/ 15421 h 21520"/>
                <a:gd name="connsiteX25" fmla="*/ 20891 w 23653"/>
                <a:gd name="connsiteY25" fmla="*/ 17297 h 21520"/>
                <a:gd name="connsiteX26" fmla="*/ 19386 w 23653"/>
                <a:gd name="connsiteY26" fmla="*/ 19292 h 21520"/>
                <a:gd name="connsiteX27" fmla="*/ 17253 w 23653"/>
                <a:gd name="connsiteY27" fmla="*/ 20871 h 21520"/>
                <a:gd name="connsiteX28" fmla="*/ 14584 w 23653"/>
                <a:gd name="connsiteY28" fmla="*/ 21520 h 21520"/>
                <a:gd name="connsiteX29" fmla="*/ 11267 w 23653"/>
                <a:gd name="connsiteY29" fmla="*/ 20456 h 21520"/>
                <a:gd name="connsiteX30" fmla="*/ 9461 w 23653"/>
                <a:gd name="connsiteY30" fmla="*/ 17901 h 21520"/>
                <a:gd name="connsiteX31" fmla="*/ 9183 w 23653"/>
                <a:gd name="connsiteY31" fmla="*/ 18391 h 21520"/>
                <a:gd name="connsiteX32" fmla="*/ 8530 w 23653"/>
                <a:gd name="connsiteY32" fmla="*/ 19292 h 21520"/>
                <a:gd name="connsiteX33" fmla="*/ 7535 w 23653"/>
                <a:gd name="connsiteY33" fmla="*/ 20362 h 21520"/>
                <a:gd name="connsiteX34" fmla="*/ 6168 w 23653"/>
                <a:gd name="connsiteY34" fmla="*/ 21149 h 21520"/>
                <a:gd name="connsiteX35" fmla="*/ 4475 w 23653"/>
                <a:gd name="connsiteY35" fmla="*/ 21520 h 21520"/>
                <a:gd name="connsiteX36" fmla="*/ 2361 w 23653"/>
                <a:gd name="connsiteY36" fmla="*/ 21193 h 21520"/>
                <a:gd name="connsiteX37" fmla="*/ 693 w 23653"/>
                <a:gd name="connsiteY37" fmla="*/ 20129 h 21520"/>
                <a:gd name="connsiteX38" fmla="*/ 0 w 23653"/>
                <a:gd name="connsiteY38" fmla="*/ 18367 h 21520"/>
                <a:gd name="connsiteX39" fmla="*/ 762 w 23653"/>
                <a:gd name="connsiteY39" fmla="*/ 16441 h 21520"/>
                <a:gd name="connsiteX40" fmla="*/ 2619 w 23653"/>
                <a:gd name="connsiteY40" fmla="*/ 15629 h 21520"/>
                <a:gd name="connsiteX41" fmla="*/ 3827 w 23653"/>
                <a:gd name="connsiteY41" fmla="*/ 16025 h 21520"/>
                <a:gd name="connsiteX42" fmla="*/ 4381 w 23653"/>
                <a:gd name="connsiteY42" fmla="*/ 17277 h 21520"/>
                <a:gd name="connsiteX43" fmla="*/ 3733 w 23653"/>
                <a:gd name="connsiteY43" fmla="*/ 18946 h 21520"/>
                <a:gd name="connsiteX44" fmla="*/ 2153 w 23653"/>
                <a:gd name="connsiteY44" fmla="*/ 19852 h 21520"/>
                <a:gd name="connsiteX45" fmla="*/ 4520 w 23653"/>
                <a:gd name="connsiteY45" fmla="*/ 20456 h 21520"/>
                <a:gd name="connsiteX46" fmla="*/ 7258 w 23653"/>
                <a:gd name="connsiteY46" fmla="*/ 19109 h 21520"/>
                <a:gd name="connsiteX47" fmla="*/ 9045 w 23653"/>
                <a:gd name="connsiteY47" fmla="*/ 15515 h 21520"/>
                <a:gd name="connsiteX48" fmla="*/ 11035 w 23653"/>
                <a:gd name="connsiteY48" fmla="*/ 7698 h 21520"/>
                <a:gd name="connsiteX49" fmla="*/ 11594 w 23653"/>
                <a:gd name="connsiteY49" fmla="*/ 4218 h 21520"/>
                <a:gd name="connsiteX50" fmla="*/ 11337 w 23653"/>
                <a:gd name="connsiteY50" fmla="*/ 2574 h 21520"/>
                <a:gd name="connsiteX51" fmla="*/ 10644 w 23653"/>
                <a:gd name="connsiteY51" fmla="*/ 1599 h 21520"/>
                <a:gd name="connsiteX52" fmla="*/ 9832 w 23653"/>
                <a:gd name="connsiteY52" fmla="*/ 1158 h 21520"/>
                <a:gd name="connsiteX53" fmla="*/ 9045 w 23653"/>
                <a:gd name="connsiteY53" fmla="*/ 1045 h 21520"/>
                <a:gd name="connsiteX54" fmla="*/ 7560 w 23653"/>
                <a:gd name="connsiteY54" fmla="*/ 1322 h 21520"/>
                <a:gd name="connsiteX55" fmla="*/ 5866 w 23653"/>
                <a:gd name="connsiteY55" fmla="*/ 2248 h 21520"/>
                <a:gd name="connsiteX56" fmla="*/ 4104 w 23653"/>
                <a:gd name="connsiteY56" fmla="*/ 4173 h 21520"/>
                <a:gd name="connsiteX57" fmla="*/ 2663 w 23653"/>
                <a:gd name="connsiteY57" fmla="*/ 7257 h 21520"/>
                <a:gd name="connsiteX58" fmla="*/ 2040 w 23653"/>
                <a:gd name="connsiteY58" fmla="*/ 7792 h 21520"/>
                <a:gd name="connsiteX59" fmla="*/ 1480 w 23653"/>
                <a:gd name="connsiteY59" fmla="*/ 7302 h 21520"/>
                <a:gd name="connsiteX60" fmla="*/ 1782 w 23653"/>
                <a:gd name="connsiteY60" fmla="*/ 6099 h 21520"/>
                <a:gd name="connsiteX61" fmla="*/ 2757 w 23653"/>
                <a:gd name="connsiteY61" fmla="*/ 4218 h 21520"/>
                <a:gd name="connsiteX62" fmla="*/ 4287 w 23653"/>
                <a:gd name="connsiteY62" fmla="*/ 2248 h 21520"/>
                <a:gd name="connsiteX63" fmla="*/ 6446 w 23653"/>
                <a:gd name="connsiteY63" fmla="*/ 648 h 21520"/>
                <a:gd name="connsiteX64" fmla="*/ 9134 w 23653"/>
                <a:gd name="connsiteY64" fmla="*/ 0 h 21520"/>
                <a:gd name="connsiteX65" fmla="*/ 10366 w 23653"/>
                <a:gd name="connsiteY65" fmla="*/ 139 h 21520"/>
                <a:gd name="connsiteX66" fmla="*/ 11733 w 23653"/>
                <a:gd name="connsiteY66" fmla="*/ 604 h 21520"/>
                <a:gd name="connsiteX67" fmla="*/ 13168 w 23653"/>
                <a:gd name="connsiteY67" fmla="*/ 1713 h 21520"/>
                <a:gd name="connsiteX68" fmla="*/ 14263 w 23653"/>
                <a:gd name="connsiteY68" fmla="*/ 3594 h 21520"/>
                <a:gd name="connsiteX69" fmla="*/ 14911 w 23653"/>
                <a:gd name="connsiteY69" fmla="*/ 2549 h 21520"/>
                <a:gd name="connsiteX70" fmla="*/ 15906 w 23653"/>
                <a:gd name="connsiteY70" fmla="*/ 1416 h 21520"/>
                <a:gd name="connsiteX71" fmla="*/ 17391 w 23653"/>
                <a:gd name="connsiteY71" fmla="*/ 391 h 21520"/>
                <a:gd name="connsiteX72" fmla="*/ 19248 w 23653"/>
                <a:gd name="connsiteY72" fmla="*/ 0 h 21520"/>
                <a:gd name="connsiteX73" fmla="*/ 21124 w 23653"/>
                <a:gd name="connsiteY73" fmla="*/ 252 h 21520"/>
                <a:gd name="connsiteX74" fmla="*/ 22842 w 23653"/>
                <a:gd name="connsiteY74" fmla="*/ 1252 h 21520"/>
                <a:gd name="connsiteX75" fmla="*/ 23654 w 23653"/>
                <a:gd name="connsiteY75" fmla="*/ 3129 h 2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53" h="21520">
                  <a:moveTo>
                    <a:pt x="23654" y="3129"/>
                  </a:moveTo>
                  <a:cubicBezTo>
                    <a:pt x="23654" y="3995"/>
                    <a:pt x="23381" y="4678"/>
                    <a:pt x="22842" y="5168"/>
                  </a:cubicBezTo>
                  <a:cubicBezTo>
                    <a:pt x="22302" y="5649"/>
                    <a:pt x="21718" y="5891"/>
                    <a:pt x="21099" y="5891"/>
                  </a:cubicBezTo>
                  <a:cubicBezTo>
                    <a:pt x="20510" y="5891"/>
                    <a:pt x="20065" y="5723"/>
                    <a:pt x="19758" y="5381"/>
                  </a:cubicBezTo>
                  <a:cubicBezTo>
                    <a:pt x="19446" y="5040"/>
                    <a:pt x="19292" y="4653"/>
                    <a:pt x="19292" y="4218"/>
                  </a:cubicBezTo>
                  <a:cubicBezTo>
                    <a:pt x="19292" y="3629"/>
                    <a:pt x="19510" y="3084"/>
                    <a:pt x="19941" y="2574"/>
                  </a:cubicBezTo>
                  <a:cubicBezTo>
                    <a:pt x="20372" y="2064"/>
                    <a:pt x="20916" y="1752"/>
                    <a:pt x="21565" y="1644"/>
                  </a:cubicBezTo>
                  <a:cubicBezTo>
                    <a:pt x="20931" y="1243"/>
                    <a:pt x="20144" y="1045"/>
                    <a:pt x="19198" y="1045"/>
                  </a:cubicBezTo>
                  <a:cubicBezTo>
                    <a:pt x="18579" y="1045"/>
                    <a:pt x="18000" y="1208"/>
                    <a:pt x="17461" y="1530"/>
                  </a:cubicBezTo>
                  <a:cubicBezTo>
                    <a:pt x="16936" y="1852"/>
                    <a:pt x="16510" y="2223"/>
                    <a:pt x="16183" y="2644"/>
                  </a:cubicBezTo>
                  <a:cubicBezTo>
                    <a:pt x="15876" y="3059"/>
                    <a:pt x="15584" y="3569"/>
                    <a:pt x="15302" y="4173"/>
                  </a:cubicBezTo>
                  <a:cubicBezTo>
                    <a:pt x="15040" y="4762"/>
                    <a:pt x="14857" y="5233"/>
                    <a:pt x="14748" y="5589"/>
                  </a:cubicBezTo>
                  <a:cubicBezTo>
                    <a:pt x="14654" y="5931"/>
                    <a:pt x="14569" y="6282"/>
                    <a:pt x="14490" y="6654"/>
                  </a:cubicBezTo>
                  <a:lnTo>
                    <a:pt x="12866" y="13149"/>
                  </a:lnTo>
                  <a:cubicBezTo>
                    <a:pt x="12342" y="15203"/>
                    <a:pt x="12079" y="16594"/>
                    <a:pt x="12079" y="17322"/>
                  </a:cubicBezTo>
                  <a:cubicBezTo>
                    <a:pt x="12079" y="18218"/>
                    <a:pt x="12297" y="18970"/>
                    <a:pt x="12728" y="19574"/>
                  </a:cubicBezTo>
                  <a:cubicBezTo>
                    <a:pt x="13164" y="20164"/>
                    <a:pt x="13812" y="20456"/>
                    <a:pt x="14678" y="20456"/>
                  </a:cubicBezTo>
                  <a:cubicBezTo>
                    <a:pt x="15020" y="20456"/>
                    <a:pt x="15381" y="20406"/>
                    <a:pt x="15768" y="20312"/>
                  </a:cubicBezTo>
                  <a:cubicBezTo>
                    <a:pt x="16154" y="20208"/>
                    <a:pt x="16594" y="20015"/>
                    <a:pt x="17089" y="19733"/>
                  </a:cubicBezTo>
                  <a:cubicBezTo>
                    <a:pt x="17599" y="19441"/>
                    <a:pt x="18079" y="19074"/>
                    <a:pt x="18525" y="18644"/>
                  </a:cubicBezTo>
                  <a:cubicBezTo>
                    <a:pt x="18990" y="18193"/>
                    <a:pt x="19446" y="17594"/>
                    <a:pt x="19896" y="16837"/>
                  </a:cubicBezTo>
                  <a:cubicBezTo>
                    <a:pt x="20347" y="16079"/>
                    <a:pt x="20718" y="15213"/>
                    <a:pt x="21010" y="14238"/>
                  </a:cubicBezTo>
                  <a:cubicBezTo>
                    <a:pt x="21104" y="13896"/>
                    <a:pt x="21302" y="13728"/>
                    <a:pt x="21614" y="13728"/>
                  </a:cubicBezTo>
                  <a:cubicBezTo>
                    <a:pt x="22000" y="13728"/>
                    <a:pt x="22193" y="13881"/>
                    <a:pt x="22193" y="14193"/>
                  </a:cubicBezTo>
                  <a:cubicBezTo>
                    <a:pt x="22193" y="14456"/>
                    <a:pt x="22084" y="14862"/>
                    <a:pt x="21867" y="15421"/>
                  </a:cubicBezTo>
                  <a:cubicBezTo>
                    <a:pt x="21664" y="15961"/>
                    <a:pt x="21342" y="16589"/>
                    <a:pt x="20891" y="17297"/>
                  </a:cubicBezTo>
                  <a:cubicBezTo>
                    <a:pt x="20461" y="17995"/>
                    <a:pt x="19956" y="18659"/>
                    <a:pt x="19386" y="19292"/>
                  </a:cubicBezTo>
                  <a:cubicBezTo>
                    <a:pt x="18812" y="19911"/>
                    <a:pt x="18099" y="20441"/>
                    <a:pt x="17253" y="20871"/>
                  </a:cubicBezTo>
                  <a:cubicBezTo>
                    <a:pt x="16401" y="21302"/>
                    <a:pt x="15510" y="21520"/>
                    <a:pt x="14584" y="21520"/>
                  </a:cubicBezTo>
                  <a:cubicBezTo>
                    <a:pt x="13253" y="21520"/>
                    <a:pt x="12149" y="21164"/>
                    <a:pt x="11267" y="20456"/>
                  </a:cubicBezTo>
                  <a:cubicBezTo>
                    <a:pt x="10386" y="19743"/>
                    <a:pt x="9782" y="18891"/>
                    <a:pt x="9461" y="17901"/>
                  </a:cubicBezTo>
                  <a:cubicBezTo>
                    <a:pt x="9381" y="18040"/>
                    <a:pt x="9287" y="18203"/>
                    <a:pt x="9183" y="18391"/>
                  </a:cubicBezTo>
                  <a:cubicBezTo>
                    <a:pt x="9074" y="18574"/>
                    <a:pt x="8857" y="18876"/>
                    <a:pt x="8530" y="19292"/>
                  </a:cubicBezTo>
                  <a:cubicBezTo>
                    <a:pt x="8223" y="19693"/>
                    <a:pt x="7891" y="20050"/>
                    <a:pt x="7535" y="20362"/>
                  </a:cubicBezTo>
                  <a:cubicBezTo>
                    <a:pt x="7178" y="20654"/>
                    <a:pt x="6723" y="20916"/>
                    <a:pt x="6168" y="21149"/>
                  </a:cubicBezTo>
                  <a:cubicBezTo>
                    <a:pt x="5629" y="21396"/>
                    <a:pt x="5064" y="21520"/>
                    <a:pt x="4475" y="21520"/>
                  </a:cubicBezTo>
                  <a:cubicBezTo>
                    <a:pt x="3733" y="21520"/>
                    <a:pt x="3030" y="21411"/>
                    <a:pt x="2361" y="21193"/>
                  </a:cubicBezTo>
                  <a:cubicBezTo>
                    <a:pt x="1713" y="20980"/>
                    <a:pt x="1158" y="20624"/>
                    <a:pt x="693" y="20129"/>
                  </a:cubicBezTo>
                  <a:cubicBezTo>
                    <a:pt x="233" y="19634"/>
                    <a:pt x="0" y="19045"/>
                    <a:pt x="0" y="18367"/>
                  </a:cubicBezTo>
                  <a:cubicBezTo>
                    <a:pt x="0" y="17609"/>
                    <a:pt x="252" y="16965"/>
                    <a:pt x="762" y="16441"/>
                  </a:cubicBezTo>
                  <a:cubicBezTo>
                    <a:pt x="1287" y="15901"/>
                    <a:pt x="1906" y="15629"/>
                    <a:pt x="2619" y="15629"/>
                  </a:cubicBezTo>
                  <a:cubicBezTo>
                    <a:pt x="3069" y="15629"/>
                    <a:pt x="3470" y="15763"/>
                    <a:pt x="3827" y="16025"/>
                  </a:cubicBezTo>
                  <a:cubicBezTo>
                    <a:pt x="4198" y="16287"/>
                    <a:pt x="4381" y="16703"/>
                    <a:pt x="4381" y="17277"/>
                  </a:cubicBezTo>
                  <a:cubicBezTo>
                    <a:pt x="4381" y="17911"/>
                    <a:pt x="4163" y="18466"/>
                    <a:pt x="3733" y="18946"/>
                  </a:cubicBezTo>
                  <a:cubicBezTo>
                    <a:pt x="3302" y="19426"/>
                    <a:pt x="2772" y="19728"/>
                    <a:pt x="2153" y="19852"/>
                  </a:cubicBezTo>
                  <a:cubicBezTo>
                    <a:pt x="2787" y="20253"/>
                    <a:pt x="3574" y="20456"/>
                    <a:pt x="4520" y="20456"/>
                  </a:cubicBezTo>
                  <a:cubicBezTo>
                    <a:pt x="5540" y="20456"/>
                    <a:pt x="6451" y="20005"/>
                    <a:pt x="7258" y="19109"/>
                  </a:cubicBezTo>
                  <a:cubicBezTo>
                    <a:pt x="8060" y="18213"/>
                    <a:pt x="8654" y="17015"/>
                    <a:pt x="9045" y="15515"/>
                  </a:cubicBezTo>
                  <a:cubicBezTo>
                    <a:pt x="10000" y="11911"/>
                    <a:pt x="10664" y="9307"/>
                    <a:pt x="11035" y="7698"/>
                  </a:cubicBezTo>
                  <a:cubicBezTo>
                    <a:pt x="11406" y="6074"/>
                    <a:pt x="11594" y="4916"/>
                    <a:pt x="11594" y="4218"/>
                  </a:cubicBezTo>
                  <a:cubicBezTo>
                    <a:pt x="11594" y="3569"/>
                    <a:pt x="11510" y="3025"/>
                    <a:pt x="11337" y="2574"/>
                  </a:cubicBezTo>
                  <a:cubicBezTo>
                    <a:pt x="11168" y="2124"/>
                    <a:pt x="10936" y="1802"/>
                    <a:pt x="10644" y="1599"/>
                  </a:cubicBezTo>
                  <a:cubicBezTo>
                    <a:pt x="10361" y="1381"/>
                    <a:pt x="10094" y="1233"/>
                    <a:pt x="9832" y="1158"/>
                  </a:cubicBezTo>
                  <a:cubicBezTo>
                    <a:pt x="9584" y="1084"/>
                    <a:pt x="9322" y="1045"/>
                    <a:pt x="9045" y="1045"/>
                  </a:cubicBezTo>
                  <a:cubicBezTo>
                    <a:pt x="8579" y="1045"/>
                    <a:pt x="8084" y="1139"/>
                    <a:pt x="7560" y="1322"/>
                  </a:cubicBezTo>
                  <a:cubicBezTo>
                    <a:pt x="7050" y="1505"/>
                    <a:pt x="6485" y="1817"/>
                    <a:pt x="5866" y="2248"/>
                  </a:cubicBezTo>
                  <a:cubicBezTo>
                    <a:pt x="5262" y="2668"/>
                    <a:pt x="4673" y="3307"/>
                    <a:pt x="4104" y="4173"/>
                  </a:cubicBezTo>
                  <a:cubicBezTo>
                    <a:pt x="3530" y="5040"/>
                    <a:pt x="3050" y="6064"/>
                    <a:pt x="2663" y="7257"/>
                  </a:cubicBezTo>
                  <a:cubicBezTo>
                    <a:pt x="2589" y="7614"/>
                    <a:pt x="2381" y="7792"/>
                    <a:pt x="2040" y="7792"/>
                  </a:cubicBezTo>
                  <a:cubicBezTo>
                    <a:pt x="1668" y="7777"/>
                    <a:pt x="1480" y="7614"/>
                    <a:pt x="1480" y="7302"/>
                  </a:cubicBezTo>
                  <a:cubicBezTo>
                    <a:pt x="1480" y="7040"/>
                    <a:pt x="1579" y="6639"/>
                    <a:pt x="1782" y="6099"/>
                  </a:cubicBezTo>
                  <a:cubicBezTo>
                    <a:pt x="2000" y="5540"/>
                    <a:pt x="2327" y="4916"/>
                    <a:pt x="2757" y="4218"/>
                  </a:cubicBezTo>
                  <a:cubicBezTo>
                    <a:pt x="3208" y="3525"/>
                    <a:pt x="3718" y="2866"/>
                    <a:pt x="4287" y="2248"/>
                  </a:cubicBezTo>
                  <a:cubicBezTo>
                    <a:pt x="4876" y="1614"/>
                    <a:pt x="5594" y="1079"/>
                    <a:pt x="6446" y="648"/>
                  </a:cubicBezTo>
                  <a:cubicBezTo>
                    <a:pt x="7312" y="218"/>
                    <a:pt x="8208" y="0"/>
                    <a:pt x="9134" y="0"/>
                  </a:cubicBezTo>
                  <a:cubicBezTo>
                    <a:pt x="9555" y="0"/>
                    <a:pt x="9965" y="45"/>
                    <a:pt x="10366" y="139"/>
                  </a:cubicBezTo>
                  <a:cubicBezTo>
                    <a:pt x="10782" y="213"/>
                    <a:pt x="11238" y="371"/>
                    <a:pt x="11733" y="604"/>
                  </a:cubicBezTo>
                  <a:cubicBezTo>
                    <a:pt x="12243" y="837"/>
                    <a:pt x="12723" y="1203"/>
                    <a:pt x="13168" y="1713"/>
                  </a:cubicBezTo>
                  <a:cubicBezTo>
                    <a:pt x="13619" y="2223"/>
                    <a:pt x="13980" y="2852"/>
                    <a:pt x="14263" y="3594"/>
                  </a:cubicBezTo>
                  <a:cubicBezTo>
                    <a:pt x="14446" y="3238"/>
                    <a:pt x="14664" y="2891"/>
                    <a:pt x="14911" y="2549"/>
                  </a:cubicBezTo>
                  <a:cubicBezTo>
                    <a:pt x="15173" y="2208"/>
                    <a:pt x="15505" y="1832"/>
                    <a:pt x="15906" y="1416"/>
                  </a:cubicBezTo>
                  <a:cubicBezTo>
                    <a:pt x="16327" y="980"/>
                    <a:pt x="16822" y="639"/>
                    <a:pt x="17391" y="391"/>
                  </a:cubicBezTo>
                  <a:cubicBezTo>
                    <a:pt x="17980" y="129"/>
                    <a:pt x="18599" y="0"/>
                    <a:pt x="19248" y="0"/>
                  </a:cubicBezTo>
                  <a:cubicBezTo>
                    <a:pt x="19881" y="0"/>
                    <a:pt x="20505" y="84"/>
                    <a:pt x="21124" y="252"/>
                  </a:cubicBezTo>
                  <a:cubicBezTo>
                    <a:pt x="21743" y="406"/>
                    <a:pt x="22317" y="743"/>
                    <a:pt x="22842" y="1252"/>
                  </a:cubicBezTo>
                  <a:cubicBezTo>
                    <a:pt x="23381" y="1747"/>
                    <a:pt x="23654" y="2371"/>
                    <a:pt x="23654" y="312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512C43E1-60E0-E0BF-524A-B0D41A8B7757}"/>
                </a:ext>
              </a:extLst>
            </p:cNvPr>
            <p:cNvSpPr/>
            <p:nvPr/>
          </p:nvSpPr>
          <p:spPr>
            <a:xfrm>
              <a:off x="2159623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E78CDCDE-2C59-B4C0-F79E-9AA1B5A77686}"/>
                </a:ext>
              </a:extLst>
            </p:cNvPr>
            <p:cNvSpPr/>
            <p:nvPr/>
          </p:nvSpPr>
          <p:spPr>
            <a:xfrm>
              <a:off x="2159623" y="462638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D5676ABE-5697-FC46-C459-B603AECC2BC5}"/>
                </a:ext>
              </a:extLst>
            </p:cNvPr>
            <p:cNvSpPr/>
            <p:nvPr/>
          </p:nvSpPr>
          <p:spPr>
            <a:xfrm>
              <a:off x="2159623" y="4508792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81FAE985-D281-238D-F6F6-DCA42B91BDDF}"/>
                </a:ext>
              </a:extLst>
            </p:cNvPr>
            <p:cNvSpPr/>
            <p:nvPr/>
          </p:nvSpPr>
          <p:spPr>
            <a:xfrm>
              <a:off x="2159623" y="4391198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166B5689-5423-9D76-2B83-92EB09F456C9}"/>
                </a:ext>
              </a:extLst>
            </p:cNvPr>
            <p:cNvSpPr/>
            <p:nvPr/>
          </p:nvSpPr>
          <p:spPr>
            <a:xfrm>
              <a:off x="2159623" y="4273604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BF771182-4B9A-DA89-C887-B3D8A14C2A0B}"/>
                </a:ext>
              </a:extLst>
            </p:cNvPr>
            <p:cNvSpPr/>
            <p:nvPr/>
          </p:nvSpPr>
          <p:spPr>
            <a:xfrm>
              <a:off x="2159623" y="4156011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E4E8FEFC-5159-287E-D460-5FEF3B98F432}"/>
                </a:ext>
              </a:extLst>
            </p:cNvPr>
            <p:cNvSpPr/>
            <p:nvPr/>
          </p:nvSpPr>
          <p:spPr>
            <a:xfrm>
              <a:off x="2159623" y="4038417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D0084D27-9F62-759C-AB07-DD98676A0A5D}"/>
                </a:ext>
              </a:extLst>
            </p:cNvPr>
            <p:cNvSpPr/>
            <p:nvPr/>
          </p:nvSpPr>
          <p:spPr>
            <a:xfrm>
              <a:off x="2055789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B5F6235-6801-3000-784C-72D6E2F46628}"/>
                </a:ext>
              </a:extLst>
            </p:cNvPr>
            <p:cNvSpPr/>
            <p:nvPr/>
          </p:nvSpPr>
          <p:spPr>
            <a:xfrm>
              <a:off x="2083604" y="463625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4DFF04CA-8E98-EE44-6CD4-07116F95E49C}"/>
                </a:ext>
              </a:extLst>
            </p:cNvPr>
            <p:cNvSpPr/>
            <p:nvPr/>
          </p:nvSpPr>
          <p:spPr>
            <a:xfrm>
              <a:off x="2094975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0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CA53A2BE-030A-992C-820F-F8F36FACA68E}"/>
                </a:ext>
              </a:extLst>
            </p:cNvPr>
            <p:cNvSpPr/>
            <p:nvPr/>
          </p:nvSpPr>
          <p:spPr>
            <a:xfrm>
              <a:off x="2121105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09F59529-6310-5FD6-A26E-867B75198F44}"/>
                </a:ext>
              </a:extLst>
            </p:cNvPr>
            <p:cNvSpPr/>
            <p:nvPr/>
          </p:nvSpPr>
          <p:spPr>
            <a:xfrm>
              <a:off x="2056651" y="4493277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5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A4FA2459-F9F1-1A6C-FF04-6C077061E4AC}"/>
                </a:ext>
              </a:extLst>
            </p:cNvPr>
            <p:cNvSpPr/>
            <p:nvPr/>
          </p:nvSpPr>
          <p:spPr>
            <a:xfrm>
              <a:off x="2084466" y="451866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8E9B7A0F-D38D-D6B1-BF15-880C1CAE31EF}"/>
                </a:ext>
              </a:extLst>
            </p:cNvPr>
            <p:cNvSpPr/>
            <p:nvPr/>
          </p:nvSpPr>
          <p:spPr>
            <a:xfrm>
              <a:off x="2095837" y="4493277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5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91ABC615-90A6-C261-9E5B-4D7163DC11E1}"/>
                </a:ext>
              </a:extLst>
            </p:cNvPr>
            <p:cNvSpPr/>
            <p:nvPr/>
          </p:nvSpPr>
          <p:spPr>
            <a:xfrm>
              <a:off x="2122429" y="4493822"/>
              <a:ext cx="19372" cy="30520"/>
            </a:xfrm>
            <a:custGeom>
              <a:avLst/>
              <a:gdLst>
                <a:gd name="connsiteX0" fmla="*/ 1263 w 19372"/>
                <a:gd name="connsiteY0" fmla="*/ 0 h 30520"/>
                <a:gd name="connsiteX1" fmla="*/ 17166 w 19372"/>
                <a:gd name="connsiteY1" fmla="*/ 0 h 30520"/>
                <a:gd name="connsiteX2" fmla="*/ 17166 w 19372"/>
                <a:gd name="connsiteY2" fmla="*/ 3406 h 30520"/>
                <a:gd name="connsiteX3" fmla="*/ 4973 w 19372"/>
                <a:gd name="connsiteY3" fmla="*/ 3406 h 30520"/>
                <a:gd name="connsiteX4" fmla="*/ 4973 w 19372"/>
                <a:gd name="connsiteY4" fmla="*/ 10748 h 30520"/>
                <a:gd name="connsiteX5" fmla="*/ 6738 w 19372"/>
                <a:gd name="connsiteY5" fmla="*/ 10307 h 30520"/>
                <a:gd name="connsiteX6" fmla="*/ 8503 w 19372"/>
                <a:gd name="connsiteY6" fmla="*/ 10144 h 30520"/>
                <a:gd name="connsiteX7" fmla="*/ 16444 w 19372"/>
                <a:gd name="connsiteY7" fmla="*/ 12891 h 30520"/>
                <a:gd name="connsiteX8" fmla="*/ 19372 w 19372"/>
                <a:gd name="connsiteY8" fmla="*/ 20332 h 30520"/>
                <a:gd name="connsiteX9" fmla="*/ 16364 w 19372"/>
                <a:gd name="connsiteY9" fmla="*/ 27852 h 30520"/>
                <a:gd name="connsiteX10" fmla="*/ 7881 w 19372"/>
                <a:gd name="connsiteY10" fmla="*/ 30520 h 30520"/>
                <a:gd name="connsiteX11" fmla="*/ 4031 w 19372"/>
                <a:gd name="connsiteY11" fmla="*/ 30198 h 30520"/>
                <a:gd name="connsiteX12" fmla="*/ 0 w 19372"/>
                <a:gd name="connsiteY12" fmla="*/ 29238 h 30520"/>
                <a:gd name="connsiteX13" fmla="*/ 0 w 19372"/>
                <a:gd name="connsiteY13" fmla="*/ 25169 h 30520"/>
                <a:gd name="connsiteX14" fmla="*/ 3730 w 19372"/>
                <a:gd name="connsiteY14" fmla="*/ 26629 h 30520"/>
                <a:gd name="connsiteX15" fmla="*/ 7801 w 19372"/>
                <a:gd name="connsiteY15" fmla="*/ 27114 h 30520"/>
                <a:gd name="connsiteX16" fmla="*/ 13296 w 19372"/>
                <a:gd name="connsiteY16" fmla="*/ 25287 h 30520"/>
                <a:gd name="connsiteX17" fmla="*/ 15321 w 19372"/>
                <a:gd name="connsiteY17" fmla="*/ 20332 h 30520"/>
                <a:gd name="connsiteX18" fmla="*/ 13296 w 19372"/>
                <a:gd name="connsiteY18" fmla="*/ 15381 h 30520"/>
                <a:gd name="connsiteX19" fmla="*/ 7801 w 19372"/>
                <a:gd name="connsiteY19" fmla="*/ 13555 h 30520"/>
                <a:gd name="connsiteX20" fmla="*/ 4552 w 19372"/>
                <a:gd name="connsiteY20" fmla="*/ 13916 h 30520"/>
                <a:gd name="connsiteX21" fmla="*/ 1263 w 19372"/>
                <a:gd name="connsiteY21" fmla="*/ 15040 h 30520"/>
                <a:gd name="connsiteX22" fmla="*/ 1263 w 19372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0">
                  <a:moveTo>
                    <a:pt x="1263" y="0"/>
                  </a:moveTo>
                  <a:lnTo>
                    <a:pt x="17166" y="0"/>
                  </a:lnTo>
                  <a:lnTo>
                    <a:pt x="17166" y="3406"/>
                  </a:lnTo>
                  <a:lnTo>
                    <a:pt x="4973" y="3406"/>
                  </a:lnTo>
                  <a:lnTo>
                    <a:pt x="4973" y="10748"/>
                  </a:lnTo>
                  <a:cubicBezTo>
                    <a:pt x="5561" y="10545"/>
                    <a:pt x="6150" y="10401"/>
                    <a:pt x="6738" y="10307"/>
                  </a:cubicBezTo>
                  <a:cubicBezTo>
                    <a:pt x="7326" y="10198"/>
                    <a:pt x="7914" y="10144"/>
                    <a:pt x="8503" y="10144"/>
                  </a:cubicBezTo>
                  <a:cubicBezTo>
                    <a:pt x="11845" y="10144"/>
                    <a:pt x="14492" y="11060"/>
                    <a:pt x="16444" y="12891"/>
                  </a:cubicBezTo>
                  <a:cubicBezTo>
                    <a:pt x="18396" y="14723"/>
                    <a:pt x="19372" y="17203"/>
                    <a:pt x="19372" y="20332"/>
                  </a:cubicBezTo>
                  <a:cubicBezTo>
                    <a:pt x="19372" y="23555"/>
                    <a:pt x="18370" y="26065"/>
                    <a:pt x="16364" y="27852"/>
                  </a:cubicBezTo>
                  <a:cubicBezTo>
                    <a:pt x="14359" y="29629"/>
                    <a:pt x="11531" y="30520"/>
                    <a:pt x="7881" y="30520"/>
                  </a:cubicBezTo>
                  <a:cubicBezTo>
                    <a:pt x="6624" y="30520"/>
                    <a:pt x="5341" y="30411"/>
                    <a:pt x="4031" y="30198"/>
                  </a:cubicBezTo>
                  <a:cubicBezTo>
                    <a:pt x="2734" y="29985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7" y="26307"/>
                    <a:pt x="3730" y="26629"/>
                  </a:cubicBezTo>
                  <a:cubicBezTo>
                    <a:pt x="5013" y="26951"/>
                    <a:pt x="6370" y="27114"/>
                    <a:pt x="7801" y="27114"/>
                  </a:cubicBezTo>
                  <a:cubicBezTo>
                    <a:pt x="10114" y="27114"/>
                    <a:pt x="11946" y="26505"/>
                    <a:pt x="13296" y="25287"/>
                  </a:cubicBezTo>
                  <a:cubicBezTo>
                    <a:pt x="14646" y="24070"/>
                    <a:pt x="15321" y="22416"/>
                    <a:pt x="15321" y="20332"/>
                  </a:cubicBezTo>
                  <a:cubicBezTo>
                    <a:pt x="15321" y="18248"/>
                    <a:pt x="14646" y="16594"/>
                    <a:pt x="13296" y="15381"/>
                  </a:cubicBezTo>
                  <a:cubicBezTo>
                    <a:pt x="11946" y="14164"/>
                    <a:pt x="10114" y="13555"/>
                    <a:pt x="7801" y="13555"/>
                  </a:cubicBezTo>
                  <a:cubicBezTo>
                    <a:pt x="6718" y="13555"/>
                    <a:pt x="5635" y="13673"/>
                    <a:pt x="4552" y="13916"/>
                  </a:cubicBezTo>
                  <a:cubicBezTo>
                    <a:pt x="3483" y="14159"/>
                    <a:pt x="2387" y="14530"/>
                    <a:pt x="1263" y="15040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545C058D-8E94-6735-68CD-96A779F4C5DF}"/>
                </a:ext>
              </a:extLst>
            </p:cNvPr>
            <p:cNvSpPr/>
            <p:nvPr/>
          </p:nvSpPr>
          <p:spPr>
            <a:xfrm>
              <a:off x="2055789" y="4375685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6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72FA0424-B03F-1623-9B1B-8A2726ECAEA6}"/>
                </a:ext>
              </a:extLst>
            </p:cNvPr>
            <p:cNvSpPr/>
            <p:nvPr/>
          </p:nvSpPr>
          <p:spPr>
            <a:xfrm>
              <a:off x="2083604" y="4401074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DC77AD1-B3E9-9E62-5CB8-DE42B3A0B754}"/>
                </a:ext>
              </a:extLst>
            </p:cNvPr>
            <p:cNvSpPr/>
            <p:nvPr/>
          </p:nvSpPr>
          <p:spPr>
            <a:xfrm>
              <a:off x="2096780" y="4376227"/>
              <a:ext cx="17827" cy="29940"/>
            </a:xfrm>
            <a:custGeom>
              <a:avLst/>
              <a:gdLst>
                <a:gd name="connsiteX0" fmla="*/ 581 w 17827"/>
                <a:gd name="connsiteY0" fmla="*/ 26532 h 29940"/>
                <a:gd name="connsiteX1" fmla="*/ 7199 w 17827"/>
                <a:gd name="connsiteY1" fmla="*/ 26532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2 h 29940"/>
                <a:gd name="connsiteX8" fmla="*/ 17828 w 17827"/>
                <a:gd name="connsiteY8" fmla="*/ 26532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2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2"/>
                  </a:moveTo>
                  <a:lnTo>
                    <a:pt x="7199" y="26532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2"/>
                  </a:lnTo>
                  <a:lnTo>
                    <a:pt x="17828" y="26532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2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A88FCCBC-2A58-DE4D-B03A-CFE0E0CC6B27}"/>
                </a:ext>
              </a:extLst>
            </p:cNvPr>
            <p:cNvSpPr/>
            <p:nvPr/>
          </p:nvSpPr>
          <p:spPr>
            <a:xfrm>
              <a:off x="2121105" y="4375685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6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A1634E34-6FFF-82ED-6DD3-925511BB71AF}"/>
                </a:ext>
              </a:extLst>
            </p:cNvPr>
            <p:cNvSpPr/>
            <p:nvPr/>
          </p:nvSpPr>
          <p:spPr>
            <a:xfrm>
              <a:off x="2056651" y="4258092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6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05E8376C-DA08-CDEC-128A-55C53F6DEFA9}"/>
                </a:ext>
              </a:extLst>
            </p:cNvPr>
            <p:cNvSpPr/>
            <p:nvPr/>
          </p:nvSpPr>
          <p:spPr>
            <a:xfrm>
              <a:off x="2084466" y="4283481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1 w 4231"/>
                <a:gd name="connsiteY1" fmla="*/ 0 h 5093"/>
                <a:gd name="connsiteX2" fmla="*/ 4231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6FA0EEC2-943F-6CE5-2D5F-17E0EA4F2756}"/>
                </a:ext>
              </a:extLst>
            </p:cNvPr>
            <p:cNvSpPr/>
            <p:nvPr/>
          </p:nvSpPr>
          <p:spPr>
            <a:xfrm>
              <a:off x="2097642" y="4258634"/>
              <a:ext cx="17827" cy="29940"/>
            </a:xfrm>
            <a:custGeom>
              <a:avLst/>
              <a:gdLst>
                <a:gd name="connsiteX0" fmla="*/ 581 w 17827"/>
                <a:gd name="connsiteY0" fmla="*/ 26532 h 29940"/>
                <a:gd name="connsiteX1" fmla="*/ 7199 w 17827"/>
                <a:gd name="connsiteY1" fmla="*/ 26532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2 h 29940"/>
                <a:gd name="connsiteX8" fmla="*/ 17828 w 17827"/>
                <a:gd name="connsiteY8" fmla="*/ 26532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2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2"/>
                  </a:moveTo>
                  <a:lnTo>
                    <a:pt x="7199" y="26532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2"/>
                  </a:lnTo>
                  <a:lnTo>
                    <a:pt x="17828" y="26532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2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621ECA1D-C54D-C14F-966D-1A725B5C5B14}"/>
                </a:ext>
              </a:extLst>
            </p:cNvPr>
            <p:cNvSpPr/>
            <p:nvPr/>
          </p:nvSpPr>
          <p:spPr>
            <a:xfrm>
              <a:off x="2122429" y="4258634"/>
              <a:ext cx="19372" cy="30522"/>
            </a:xfrm>
            <a:custGeom>
              <a:avLst/>
              <a:gdLst>
                <a:gd name="connsiteX0" fmla="*/ 1263 w 19372"/>
                <a:gd name="connsiteY0" fmla="*/ 0 h 30522"/>
                <a:gd name="connsiteX1" fmla="*/ 17166 w 19372"/>
                <a:gd name="connsiteY1" fmla="*/ 0 h 30522"/>
                <a:gd name="connsiteX2" fmla="*/ 17166 w 19372"/>
                <a:gd name="connsiteY2" fmla="*/ 3409 h 30522"/>
                <a:gd name="connsiteX3" fmla="*/ 4973 w 19372"/>
                <a:gd name="connsiteY3" fmla="*/ 3409 h 30522"/>
                <a:gd name="connsiteX4" fmla="*/ 4973 w 19372"/>
                <a:gd name="connsiteY4" fmla="*/ 10749 h 30522"/>
                <a:gd name="connsiteX5" fmla="*/ 6738 w 19372"/>
                <a:gd name="connsiteY5" fmla="*/ 10308 h 30522"/>
                <a:gd name="connsiteX6" fmla="*/ 8503 w 19372"/>
                <a:gd name="connsiteY6" fmla="*/ 10148 h 30522"/>
                <a:gd name="connsiteX7" fmla="*/ 16444 w 19372"/>
                <a:gd name="connsiteY7" fmla="*/ 12895 h 30522"/>
                <a:gd name="connsiteX8" fmla="*/ 19372 w 19372"/>
                <a:gd name="connsiteY8" fmla="*/ 20335 h 30522"/>
                <a:gd name="connsiteX9" fmla="*/ 16364 w 19372"/>
                <a:gd name="connsiteY9" fmla="*/ 27855 h 30522"/>
                <a:gd name="connsiteX10" fmla="*/ 7881 w 19372"/>
                <a:gd name="connsiteY10" fmla="*/ 30523 h 30522"/>
                <a:gd name="connsiteX11" fmla="*/ 4031 w 19372"/>
                <a:gd name="connsiteY11" fmla="*/ 30202 h 30522"/>
                <a:gd name="connsiteX12" fmla="*/ 0 w 19372"/>
                <a:gd name="connsiteY12" fmla="*/ 29239 h 30522"/>
                <a:gd name="connsiteX13" fmla="*/ 0 w 19372"/>
                <a:gd name="connsiteY13" fmla="*/ 25168 h 30522"/>
                <a:gd name="connsiteX14" fmla="*/ 3730 w 19372"/>
                <a:gd name="connsiteY14" fmla="*/ 26632 h 30522"/>
                <a:gd name="connsiteX15" fmla="*/ 7801 w 19372"/>
                <a:gd name="connsiteY15" fmla="*/ 27113 h 30522"/>
                <a:gd name="connsiteX16" fmla="*/ 13296 w 19372"/>
                <a:gd name="connsiteY16" fmla="*/ 25288 h 30522"/>
                <a:gd name="connsiteX17" fmla="*/ 15321 w 19372"/>
                <a:gd name="connsiteY17" fmla="*/ 20335 h 30522"/>
                <a:gd name="connsiteX18" fmla="*/ 13296 w 19372"/>
                <a:gd name="connsiteY18" fmla="*/ 15382 h 30522"/>
                <a:gd name="connsiteX19" fmla="*/ 7801 w 19372"/>
                <a:gd name="connsiteY19" fmla="*/ 13557 h 30522"/>
                <a:gd name="connsiteX20" fmla="*/ 4552 w 19372"/>
                <a:gd name="connsiteY20" fmla="*/ 13917 h 30522"/>
                <a:gd name="connsiteX21" fmla="*/ 1263 w 19372"/>
                <a:gd name="connsiteY21" fmla="*/ 15041 h 30522"/>
                <a:gd name="connsiteX22" fmla="*/ 1263 w 19372"/>
                <a:gd name="connsiteY22" fmla="*/ 0 h 3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2">
                  <a:moveTo>
                    <a:pt x="1263" y="0"/>
                  </a:moveTo>
                  <a:lnTo>
                    <a:pt x="17166" y="0"/>
                  </a:lnTo>
                  <a:lnTo>
                    <a:pt x="17166" y="3409"/>
                  </a:lnTo>
                  <a:lnTo>
                    <a:pt x="4973" y="3409"/>
                  </a:lnTo>
                  <a:lnTo>
                    <a:pt x="4973" y="10749"/>
                  </a:lnTo>
                  <a:cubicBezTo>
                    <a:pt x="5561" y="10549"/>
                    <a:pt x="6150" y="10402"/>
                    <a:pt x="6738" y="10308"/>
                  </a:cubicBezTo>
                  <a:cubicBezTo>
                    <a:pt x="7326" y="10201"/>
                    <a:pt x="7914" y="10148"/>
                    <a:pt x="8503" y="10148"/>
                  </a:cubicBezTo>
                  <a:cubicBezTo>
                    <a:pt x="11845" y="10148"/>
                    <a:pt x="14492" y="11063"/>
                    <a:pt x="16444" y="12895"/>
                  </a:cubicBezTo>
                  <a:cubicBezTo>
                    <a:pt x="18396" y="14726"/>
                    <a:pt x="19372" y="17207"/>
                    <a:pt x="19372" y="20335"/>
                  </a:cubicBezTo>
                  <a:cubicBezTo>
                    <a:pt x="19372" y="23557"/>
                    <a:pt x="18370" y="26064"/>
                    <a:pt x="16364" y="27855"/>
                  </a:cubicBezTo>
                  <a:cubicBezTo>
                    <a:pt x="14359" y="29633"/>
                    <a:pt x="11531" y="30523"/>
                    <a:pt x="7881" y="30523"/>
                  </a:cubicBezTo>
                  <a:cubicBezTo>
                    <a:pt x="6624" y="30523"/>
                    <a:pt x="5341" y="30416"/>
                    <a:pt x="4031" y="30202"/>
                  </a:cubicBezTo>
                  <a:cubicBezTo>
                    <a:pt x="2734" y="29988"/>
                    <a:pt x="1391" y="29667"/>
                    <a:pt x="0" y="29239"/>
                  </a:cubicBezTo>
                  <a:lnTo>
                    <a:pt x="0" y="25168"/>
                  </a:lnTo>
                  <a:cubicBezTo>
                    <a:pt x="1203" y="25823"/>
                    <a:pt x="2447" y="26311"/>
                    <a:pt x="3730" y="26632"/>
                  </a:cubicBezTo>
                  <a:cubicBezTo>
                    <a:pt x="5013" y="26953"/>
                    <a:pt x="6370" y="27113"/>
                    <a:pt x="7801" y="27113"/>
                  </a:cubicBezTo>
                  <a:cubicBezTo>
                    <a:pt x="10114" y="27113"/>
                    <a:pt x="11946" y="26505"/>
                    <a:pt x="13296" y="25288"/>
                  </a:cubicBezTo>
                  <a:cubicBezTo>
                    <a:pt x="14646" y="24072"/>
                    <a:pt x="15321" y="22421"/>
                    <a:pt x="15321" y="20335"/>
                  </a:cubicBezTo>
                  <a:cubicBezTo>
                    <a:pt x="15321" y="18249"/>
                    <a:pt x="14646" y="16598"/>
                    <a:pt x="13296" y="15382"/>
                  </a:cubicBezTo>
                  <a:cubicBezTo>
                    <a:pt x="11946" y="14165"/>
                    <a:pt x="10114" y="13557"/>
                    <a:pt x="7801" y="13557"/>
                  </a:cubicBezTo>
                  <a:cubicBezTo>
                    <a:pt x="6718" y="13557"/>
                    <a:pt x="5635" y="13677"/>
                    <a:pt x="4552" y="13917"/>
                  </a:cubicBezTo>
                  <a:cubicBezTo>
                    <a:pt x="3483" y="14159"/>
                    <a:pt x="2387" y="14533"/>
                    <a:pt x="1263" y="15041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92FED732-D208-48E8-6AE3-A28EE279E6E2}"/>
                </a:ext>
              </a:extLst>
            </p:cNvPr>
            <p:cNvSpPr/>
            <p:nvPr/>
          </p:nvSpPr>
          <p:spPr>
            <a:xfrm>
              <a:off x="2055789" y="4140499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6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56AAEBC0-65ED-5DC5-D046-D291E2823D02}"/>
                </a:ext>
              </a:extLst>
            </p:cNvPr>
            <p:cNvSpPr/>
            <p:nvPr/>
          </p:nvSpPr>
          <p:spPr>
            <a:xfrm>
              <a:off x="2083604" y="4165888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9A1F124F-4E60-73C3-88A4-D4801A411059}"/>
                </a:ext>
              </a:extLst>
            </p:cNvPr>
            <p:cNvSpPr/>
            <p:nvPr/>
          </p:nvSpPr>
          <p:spPr>
            <a:xfrm>
              <a:off x="2095275" y="4140499"/>
              <a:ext cx="19011" cy="30482"/>
            </a:xfrm>
            <a:custGeom>
              <a:avLst/>
              <a:gdLst>
                <a:gd name="connsiteX0" fmla="*/ 4873 w 19011"/>
                <a:gd name="connsiteY0" fmla="*/ 27074 h 30482"/>
                <a:gd name="connsiteX1" fmla="*/ 19012 w 19011"/>
                <a:gd name="connsiteY1" fmla="*/ 27074 h 30482"/>
                <a:gd name="connsiteX2" fmla="*/ 19012 w 19011"/>
                <a:gd name="connsiteY2" fmla="*/ 30483 h 30482"/>
                <a:gd name="connsiteX3" fmla="*/ 0 w 19011"/>
                <a:gd name="connsiteY3" fmla="*/ 30483 h 30482"/>
                <a:gd name="connsiteX4" fmla="*/ 0 w 19011"/>
                <a:gd name="connsiteY4" fmla="*/ 27074 h 30482"/>
                <a:gd name="connsiteX5" fmla="*/ 6277 w 19011"/>
                <a:gd name="connsiteY5" fmla="*/ 20676 h 30482"/>
                <a:gd name="connsiteX6" fmla="*/ 11291 w 19011"/>
                <a:gd name="connsiteY6" fmla="*/ 15482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6 w 19011"/>
                <a:gd name="connsiteY9" fmla="*/ 4913 h 30482"/>
                <a:gd name="connsiteX10" fmla="*/ 8744 w 19011"/>
                <a:gd name="connsiteY10" fmla="*/ 3409 h 30482"/>
                <a:gd name="connsiteX11" fmla="*/ 4713 w 19011"/>
                <a:gd name="connsiteY11" fmla="*/ 4071 h 30482"/>
                <a:gd name="connsiteX12" fmla="*/ 201 w 19011"/>
                <a:gd name="connsiteY12" fmla="*/ 6077 h 30482"/>
                <a:gd name="connsiteX13" fmla="*/ 201 w 19011"/>
                <a:gd name="connsiteY13" fmla="*/ 1986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4 w 19011"/>
                <a:gd name="connsiteY16" fmla="*/ 2327 h 30482"/>
                <a:gd name="connsiteX17" fmla="*/ 18851 w 19011"/>
                <a:gd name="connsiteY17" fmla="*/ 8543 h 30482"/>
                <a:gd name="connsiteX18" fmla="*/ 18149 w 19011"/>
                <a:gd name="connsiteY18" fmla="*/ 12053 h 30482"/>
                <a:gd name="connsiteX19" fmla="*/ 15643 w 19011"/>
                <a:gd name="connsiteY19" fmla="*/ 15943 h 30482"/>
                <a:gd name="connsiteX20" fmla="*/ 12454 w 19011"/>
                <a:gd name="connsiteY20" fmla="*/ 19313 h 30482"/>
                <a:gd name="connsiteX21" fmla="*/ 4873 w 19011"/>
                <a:gd name="connsiteY21" fmla="*/ 27074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4"/>
                  </a:moveTo>
                  <a:lnTo>
                    <a:pt x="19012" y="27074"/>
                  </a:lnTo>
                  <a:lnTo>
                    <a:pt x="19012" y="30483"/>
                  </a:lnTo>
                  <a:lnTo>
                    <a:pt x="0" y="30483"/>
                  </a:lnTo>
                  <a:lnTo>
                    <a:pt x="0" y="27074"/>
                  </a:lnTo>
                  <a:cubicBezTo>
                    <a:pt x="1538" y="25482"/>
                    <a:pt x="3630" y="23350"/>
                    <a:pt x="6277" y="20676"/>
                  </a:cubicBezTo>
                  <a:cubicBezTo>
                    <a:pt x="8938" y="17989"/>
                    <a:pt x="10609" y="16258"/>
                    <a:pt x="11291" y="15482"/>
                  </a:cubicBezTo>
                  <a:cubicBezTo>
                    <a:pt x="12587" y="14025"/>
                    <a:pt x="13490" y="12795"/>
                    <a:pt x="13998" y="11792"/>
                  </a:cubicBezTo>
                  <a:cubicBezTo>
                    <a:pt x="14519" y="10776"/>
                    <a:pt x="14780" y="9780"/>
                    <a:pt x="14780" y="8804"/>
                  </a:cubicBezTo>
                  <a:cubicBezTo>
                    <a:pt x="14780" y="7213"/>
                    <a:pt x="14219" y="5916"/>
                    <a:pt x="13096" y="4913"/>
                  </a:cubicBezTo>
                  <a:cubicBezTo>
                    <a:pt x="11986" y="3911"/>
                    <a:pt x="10535" y="3409"/>
                    <a:pt x="8744" y="3409"/>
                  </a:cubicBezTo>
                  <a:cubicBezTo>
                    <a:pt x="7474" y="3409"/>
                    <a:pt x="6130" y="3630"/>
                    <a:pt x="4713" y="4071"/>
                  </a:cubicBezTo>
                  <a:cubicBezTo>
                    <a:pt x="3309" y="4512"/>
                    <a:pt x="1805" y="5181"/>
                    <a:pt x="201" y="6077"/>
                  </a:cubicBezTo>
                  <a:lnTo>
                    <a:pt x="201" y="1986"/>
                  </a:lnTo>
                  <a:cubicBezTo>
                    <a:pt x="1832" y="1331"/>
                    <a:pt x="3356" y="836"/>
                    <a:pt x="4773" y="501"/>
                  </a:cubicBezTo>
                  <a:cubicBezTo>
                    <a:pt x="6191" y="167"/>
                    <a:pt x="7487" y="0"/>
                    <a:pt x="8663" y="0"/>
                  </a:cubicBezTo>
                  <a:cubicBezTo>
                    <a:pt x="11765" y="0"/>
                    <a:pt x="14239" y="776"/>
                    <a:pt x="16084" y="2327"/>
                  </a:cubicBezTo>
                  <a:cubicBezTo>
                    <a:pt x="17929" y="3878"/>
                    <a:pt x="18851" y="5950"/>
                    <a:pt x="18851" y="8543"/>
                  </a:cubicBezTo>
                  <a:cubicBezTo>
                    <a:pt x="18851" y="9773"/>
                    <a:pt x="18617" y="10943"/>
                    <a:pt x="18149" y="12053"/>
                  </a:cubicBezTo>
                  <a:cubicBezTo>
                    <a:pt x="17695" y="13149"/>
                    <a:pt x="16859" y="14446"/>
                    <a:pt x="15643" y="15943"/>
                  </a:cubicBezTo>
                  <a:cubicBezTo>
                    <a:pt x="15309" y="16331"/>
                    <a:pt x="14246" y="17454"/>
                    <a:pt x="12454" y="19313"/>
                  </a:cubicBezTo>
                  <a:cubicBezTo>
                    <a:pt x="10663" y="21158"/>
                    <a:pt x="8135" y="23744"/>
                    <a:pt x="4873" y="27074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AF2C3C21-4708-9566-1F67-DBED1E92E1D5}"/>
                </a:ext>
              </a:extLst>
            </p:cNvPr>
            <p:cNvSpPr/>
            <p:nvPr/>
          </p:nvSpPr>
          <p:spPr>
            <a:xfrm>
              <a:off x="2121105" y="4140499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6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1C095984-9EE1-968F-DAE5-BA7C83286EA5}"/>
                </a:ext>
              </a:extLst>
            </p:cNvPr>
            <p:cNvSpPr/>
            <p:nvPr/>
          </p:nvSpPr>
          <p:spPr>
            <a:xfrm>
              <a:off x="2056651" y="402290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F348B85E-ABD0-58FA-1F44-BDC15E43665E}"/>
                </a:ext>
              </a:extLst>
            </p:cNvPr>
            <p:cNvSpPr/>
            <p:nvPr/>
          </p:nvSpPr>
          <p:spPr>
            <a:xfrm>
              <a:off x="2084466" y="4048294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1 w 4231"/>
                <a:gd name="connsiteY1" fmla="*/ 0 h 5093"/>
                <a:gd name="connsiteX2" fmla="*/ 4231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5CC1DC1B-3691-B6EF-62FC-7B9CCD4130B7}"/>
                </a:ext>
              </a:extLst>
            </p:cNvPr>
            <p:cNvSpPr/>
            <p:nvPr/>
          </p:nvSpPr>
          <p:spPr>
            <a:xfrm>
              <a:off x="2096138" y="4022906"/>
              <a:ext cx="19011" cy="30482"/>
            </a:xfrm>
            <a:custGeom>
              <a:avLst/>
              <a:gdLst>
                <a:gd name="connsiteX0" fmla="*/ 4873 w 19011"/>
                <a:gd name="connsiteY0" fmla="*/ 27073 h 30482"/>
                <a:gd name="connsiteX1" fmla="*/ 19012 w 19011"/>
                <a:gd name="connsiteY1" fmla="*/ 27073 h 30482"/>
                <a:gd name="connsiteX2" fmla="*/ 19012 w 19011"/>
                <a:gd name="connsiteY2" fmla="*/ 30482 h 30482"/>
                <a:gd name="connsiteX3" fmla="*/ 0 w 19011"/>
                <a:gd name="connsiteY3" fmla="*/ 30482 h 30482"/>
                <a:gd name="connsiteX4" fmla="*/ 0 w 19011"/>
                <a:gd name="connsiteY4" fmla="*/ 27073 h 30482"/>
                <a:gd name="connsiteX5" fmla="*/ 6277 w 19011"/>
                <a:gd name="connsiteY5" fmla="*/ 20675 h 30482"/>
                <a:gd name="connsiteX6" fmla="*/ 11291 w 19011"/>
                <a:gd name="connsiteY6" fmla="*/ 15481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6 w 19011"/>
                <a:gd name="connsiteY9" fmla="*/ 4913 h 30482"/>
                <a:gd name="connsiteX10" fmla="*/ 8744 w 19011"/>
                <a:gd name="connsiteY10" fmla="*/ 3409 h 30482"/>
                <a:gd name="connsiteX11" fmla="*/ 4713 w 19011"/>
                <a:gd name="connsiteY11" fmla="*/ 4071 h 30482"/>
                <a:gd name="connsiteX12" fmla="*/ 200 w 19011"/>
                <a:gd name="connsiteY12" fmla="*/ 6076 h 30482"/>
                <a:gd name="connsiteX13" fmla="*/ 200 w 19011"/>
                <a:gd name="connsiteY13" fmla="*/ 1985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4 w 19011"/>
                <a:gd name="connsiteY16" fmla="*/ 2326 h 30482"/>
                <a:gd name="connsiteX17" fmla="*/ 18851 w 19011"/>
                <a:gd name="connsiteY17" fmla="*/ 8543 h 30482"/>
                <a:gd name="connsiteX18" fmla="*/ 18149 w 19011"/>
                <a:gd name="connsiteY18" fmla="*/ 12052 h 30482"/>
                <a:gd name="connsiteX19" fmla="*/ 15642 w 19011"/>
                <a:gd name="connsiteY19" fmla="*/ 15943 h 30482"/>
                <a:gd name="connsiteX20" fmla="*/ 12454 w 19011"/>
                <a:gd name="connsiteY20" fmla="*/ 19312 h 30482"/>
                <a:gd name="connsiteX21" fmla="*/ 4873 w 19011"/>
                <a:gd name="connsiteY21" fmla="*/ 27073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3"/>
                  </a:moveTo>
                  <a:lnTo>
                    <a:pt x="19012" y="27073"/>
                  </a:lnTo>
                  <a:lnTo>
                    <a:pt x="19012" y="30482"/>
                  </a:lnTo>
                  <a:lnTo>
                    <a:pt x="0" y="30482"/>
                  </a:lnTo>
                  <a:lnTo>
                    <a:pt x="0" y="27073"/>
                  </a:lnTo>
                  <a:cubicBezTo>
                    <a:pt x="1538" y="25482"/>
                    <a:pt x="3630" y="23349"/>
                    <a:pt x="6277" y="20675"/>
                  </a:cubicBezTo>
                  <a:cubicBezTo>
                    <a:pt x="8938" y="17988"/>
                    <a:pt x="10609" y="16257"/>
                    <a:pt x="11291" y="15481"/>
                  </a:cubicBezTo>
                  <a:cubicBezTo>
                    <a:pt x="12587" y="14024"/>
                    <a:pt x="13490" y="12794"/>
                    <a:pt x="13998" y="11792"/>
                  </a:cubicBezTo>
                  <a:cubicBezTo>
                    <a:pt x="14519" y="10775"/>
                    <a:pt x="14780" y="9779"/>
                    <a:pt x="14780" y="8804"/>
                  </a:cubicBezTo>
                  <a:cubicBezTo>
                    <a:pt x="14780" y="7212"/>
                    <a:pt x="14219" y="5915"/>
                    <a:pt x="13096" y="4913"/>
                  </a:cubicBezTo>
                  <a:cubicBezTo>
                    <a:pt x="11986" y="3910"/>
                    <a:pt x="10535" y="3409"/>
                    <a:pt x="8744" y="3409"/>
                  </a:cubicBezTo>
                  <a:cubicBezTo>
                    <a:pt x="7474" y="3409"/>
                    <a:pt x="6130" y="3630"/>
                    <a:pt x="4713" y="4071"/>
                  </a:cubicBezTo>
                  <a:cubicBezTo>
                    <a:pt x="3309" y="4512"/>
                    <a:pt x="1805" y="5181"/>
                    <a:pt x="200" y="6076"/>
                  </a:cubicBezTo>
                  <a:lnTo>
                    <a:pt x="200" y="1985"/>
                  </a:lnTo>
                  <a:cubicBezTo>
                    <a:pt x="1832" y="1330"/>
                    <a:pt x="3356" y="835"/>
                    <a:pt x="4773" y="501"/>
                  </a:cubicBezTo>
                  <a:cubicBezTo>
                    <a:pt x="6190" y="167"/>
                    <a:pt x="7487" y="0"/>
                    <a:pt x="8663" y="0"/>
                  </a:cubicBezTo>
                  <a:cubicBezTo>
                    <a:pt x="11765" y="0"/>
                    <a:pt x="14239" y="775"/>
                    <a:pt x="16084" y="2326"/>
                  </a:cubicBezTo>
                  <a:cubicBezTo>
                    <a:pt x="17929" y="3877"/>
                    <a:pt x="18851" y="5949"/>
                    <a:pt x="18851" y="8543"/>
                  </a:cubicBezTo>
                  <a:cubicBezTo>
                    <a:pt x="18851" y="9773"/>
                    <a:pt x="18617" y="10943"/>
                    <a:pt x="18149" y="12052"/>
                  </a:cubicBezTo>
                  <a:cubicBezTo>
                    <a:pt x="17695" y="13149"/>
                    <a:pt x="16859" y="14445"/>
                    <a:pt x="15642" y="15943"/>
                  </a:cubicBezTo>
                  <a:cubicBezTo>
                    <a:pt x="15308" y="16330"/>
                    <a:pt x="14245" y="17454"/>
                    <a:pt x="12454" y="19312"/>
                  </a:cubicBezTo>
                  <a:cubicBezTo>
                    <a:pt x="10662" y="21157"/>
                    <a:pt x="8135" y="23744"/>
                    <a:pt x="4873" y="27073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B670420A-7784-681B-5BF2-310A5814B6DE}"/>
                </a:ext>
              </a:extLst>
            </p:cNvPr>
            <p:cNvSpPr/>
            <p:nvPr/>
          </p:nvSpPr>
          <p:spPr>
            <a:xfrm>
              <a:off x="2122429" y="4023447"/>
              <a:ext cx="19372" cy="30522"/>
            </a:xfrm>
            <a:custGeom>
              <a:avLst/>
              <a:gdLst>
                <a:gd name="connsiteX0" fmla="*/ 1263 w 19372"/>
                <a:gd name="connsiteY0" fmla="*/ 0 h 30522"/>
                <a:gd name="connsiteX1" fmla="*/ 17166 w 19372"/>
                <a:gd name="connsiteY1" fmla="*/ 0 h 30522"/>
                <a:gd name="connsiteX2" fmla="*/ 17166 w 19372"/>
                <a:gd name="connsiteY2" fmla="*/ 3409 h 30522"/>
                <a:gd name="connsiteX3" fmla="*/ 4973 w 19372"/>
                <a:gd name="connsiteY3" fmla="*/ 3409 h 30522"/>
                <a:gd name="connsiteX4" fmla="*/ 4973 w 19372"/>
                <a:gd name="connsiteY4" fmla="*/ 10749 h 30522"/>
                <a:gd name="connsiteX5" fmla="*/ 6738 w 19372"/>
                <a:gd name="connsiteY5" fmla="*/ 10308 h 30522"/>
                <a:gd name="connsiteX6" fmla="*/ 8503 w 19372"/>
                <a:gd name="connsiteY6" fmla="*/ 10148 h 30522"/>
                <a:gd name="connsiteX7" fmla="*/ 16444 w 19372"/>
                <a:gd name="connsiteY7" fmla="*/ 12895 h 30522"/>
                <a:gd name="connsiteX8" fmla="*/ 19372 w 19372"/>
                <a:gd name="connsiteY8" fmla="*/ 20335 h 30522"/>
                <a:gd name="connsiteX9" fmla="*/ 16364 w 19372"/>
                <a:gd name="connsiteY9" fmla="*/ 27855 h 30522"/>
                <a:gd name="connsiteX10" fmla="*/ 7881 w 19372"/>
                <a:gd name="connsiteY10" fmla="*/ 30523 h 30522"/>
                <a:gd name="connsiteX11" fmla="*/ 4031 w 19372"/>
                <a:gd name="connsiteY11" fmla="*/ 30202 h 30522"/>
                <a:gd name="connsiteX12" fmla="*/ 0 w 19372"/>
                <a:gd name="connsiteY12" fmla="*/ 29239 h 30522"/>
                <a:gd name="connsiteX13" fmla="*/ 0 w 19372"/>
                <a:gd name="connsiteY13" fmla="*/ 25168 h 30522"/>
                <a:gd name="connsiteX14" fmla="*/ 3730 w 19372"/>
                <a:gd name="connsiteY14" fmla="*/ 26632 h 30522"/>
                <a:gd name="connsiteX15" fmla="*/ 7801 w 19372"/>
                <a:gd name="connsiteY15" fmla="*/ 27113 h 30522"/>
                <a:gd name="connsiteX16" fmla="*/ 13296 w 19372"/>
                <a:gd name="connsiteY16" fmla="*/ 25288 h 30522"/>
                <a:gd name="connsiteX17" fmla="*/ 15321 w 19372"/>
                <a:gd name="connsiteY17" fmla="*/ 20335 h 30522"/>
                <a:gd name="connsiteX18" fmla="*/ 13296 w 19372"/>
                <a:gd name="connsiteY18" fmla="*/ 15382 h 30522"/>
                <a:gd name="connsiteX19" fmla="*/ 7801 w 19372"/>
                <a:gd name="connsiteY19" fmla="*/ 13557 h 30522"/>
                <a:gd name="connsiteX20" fmla="*/ 4552 w 19372"/>
                <a:gd name="connsiteY20" fmla="*/ 13918 h 30522"/>
                <a:gd name="connsiteX21" fmla="*/ 1263 w 19372"/>
                <a:gd name="connsiteY21" fmla="*/ 15041 h 30522"/>
                <a:gd name="connsiteX22" fmla="*/ 1263 w 19372"/>
                <a:gd name="connsiteY22" fmla="*/ 0 h 3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2">
                  <a:moveTo>
                    <a:pt x="1263" y="0"/>
                  </a:moveTo>
                  <a:lnTo>
                    <a:pt x="17166" y="0"/>
                  </a:lnTo>
                  <a:lnTo>
                    <a:pt x="17166" y="3409"/>
                  </a:lnTo>
                  <a:lnTo>
                    <a:pt x="4973" y="3409"/>
                  </a:lnTo>
                  <a:lnTo>
                    <a:pt x="4973" y="10749"/>
                  </a:lnTo>
                  <a:cubicBezTo>
                    <a:pt x="5561" y="10549"/>
                    <a:pt x="6150" y="10402"/>
                    <a:pt x="6738" y="10308"/>
                  </a:cubicBezTo>
                  <a:cubicBezTo>
                    <a:pt x="7326" y="10201"/>
                    <a:pt x="7914" y="10148"/>
                    <a:pt x="8503" y="10148"/>
                  </a:cubicBezTo>
                  <a:cubicBezTo>
                    <a:pt x="11845" y="10148"/>
                    <a:pt x="14492" y="11063"/>
                    <a:pt x="16444" y="12895"/>
                  </a:cubicBezTo>
                  <a:cubicBezTo>
                    <a:pt x="18396" y="14726"/>
                    <a:pt x="19372" y="17207"/>
                    <a:pt x="19372" y="20335"/>
                  </a:cubicBezTo>
                  <a:cubicBezTo>
                    <a:pt x="19372" y="23557"/>
                    <a:pt x="18370" y="26064"/>
                    <a:pt x="16364" y="27855"/>
                  </a:cubicBezTo>
                  <a:cubicBezTo>
                    <a:pt x="14359" y="29633"/>
                    <a:pt x="11531" y="30523"/>
                    <a:pt x="7881" y="30523"/>
                  </a:cubicBezTo>
                  <a:cubicBezTo>
                    <a:pt x="6624" y="30523"/>
                    <a:pt x="5341" y="30416"/>
                    <a:pt x="4031" y="30202"/>
                  </a:cubicBezTo>
                  <a:cubicBezTo>
                    <a:pt x="2734" y="29988"/>
                    <a:pt x="1391" y="29667"/>
                    <a:pt x="0" y="29239"/>
                  </a:cubicBezTo>
                  <a:lnTo>
                    <a:pt x="0" y="25168"/>
                  </a:lnTo>
                  <a:cubicBezTo>
                    <a:pt x="1203" y="25823"/>
                    <a:pt x="2447" y="26311"/>
                    <a:pt x="3730" y="26632"/>
                  </a:cubicBezTo>
                  <a:cubicBezTo>
                    <a:pt x="5013" y="26953"/>
                    <a:pt x="6370" y="27113"/>
                    <a:pt x="7801" y="27113"/>
                  </a:cubicBezTo>
                  <a:cubicBezTo>
                    <a:pt x="10114" y="27113"/>
                    <a:pt x="11946" y="26505"/>
                    <a:pt x="13296" y="25288"/>
                  </a:cubicBezTo>
                  <a:cubicBezTo>
                    <a:pt x="14646" y="24072"/>
                    <a:pt x="15321" y="22421"/>
                    <a:pt x="15321" y="20335"/>
                  </a:cubicBezTo>
                  <a:cubicBezTo>
                    <a:pt x="15321" y="18249"/>
                    <a:pt x="14646" y="16598"/>
                    <a:pt x="13296" y="15382"/>
                  </a:cubicBezTo>
                  <a:cubicBezTo>
                    <a:pt x="11946" y="14165"/>
                    <a:pt x="10114" y="13557"/>
                    <a:pt x="7801" y="13557"/>
                  </a:cubicBezTo>
                  <a:cubicBezTo>
                    <a:pt x="6718" y="13557"/>
                    <a:pt x="5635" y="13677"/>
                    <a:pt x="4552" y="13918"/>
                  </a:cubicBezTo>
                  <a:cubicBezTo>
                    <a:pt x="3483" y="14159"/>
                    <a:pt x="2387" y="14533"/>
                    <a:pt x="1263" y="15041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47BF2576-A84C-481A-EAC1-170529DFCA01}"/>
                </a:ext>
              </a:extLst>
            </p:cNvPr>
            <p:cNvSpPr/>
            <p:nvPr/>
          </p:nvSpPr>
          <p:spPr>
            <a:xfrm>
              <a:off x="2008210" y="4336967"/>
              <a:ext cx="30194" cy="24814"/>
            </a:xfrm>
            <a:custGeom>
              <a:avLst/>
              <a:gdLst>
                <a:gd name="connsiteX0" fmla="*/ 7583 w 30194"/>
                <a:gd name="connsiteY0" fmla="*/ 0 h 24814"/>
                <a:gd name="connsiteX1" fmla="*/ 14239 w 30194"/>
                <a:gd name="connsiteY1" fmla="*/ 1716 h 24814"/>
                <a:gd name="connsiteX2" fmla="*/ 19527 w 30194"/>
                <a:gd name="connsiteY2" fmla="*/ 6076 h 24814"/>
                <a:gd name="connsiteX3" fmla="*/ 21521 w 30194"/>
                <a:gd name="connsiteY3" fmla="*/ 11456 h 24814"/>
                <a:gd name="connsiteX4" fmla="*/ 20640 w 30194"/>
                <a:gd name="connsiteY4" fmla="*/ 14169 h 24814"/>
                <a:gd name="connsiteX5" fmla="*/ 18460 w 30194"/>
                <a:gd name="connsiteY5" fmla="*/ 15816 h 24814"/>
                <a:gd name="connsiteX6" fmla="*/ 23817 w 30194"/>
                <a:gd name="connsiteY6" fmla="*/ 17208 h 24814"/>
                <a:gd name="connsiteX7" fmla="*/ 27968 w 30194"/>
                <a:gd name="connsiteY7" fmla="*/ 18159 h 24814"/>
                <a:gd name="connsiteX8" fmla="*/ 28270 w 30194"/>
                <a:gd name="connsiteY8" fmla="*/ 18112 h 24814"/>
                <a:gd name="connsiteX9" fmla="*/ 28478 w 30194"/>
                <a:gd name="connsiteY9" fmla="*/ 17857 h 24814"/>
                <a:gd name="connsiteX10" fmla="*/ 28664 w 30194"/>
                <a:gd name="connsiteY10" fmla="*/ 17138 h 24814"/>
                <a:gd name="connsiteX11" fmla="*/ 28733 w 30194"/>
                <a:gd name="connsiteY11" fmla="*/ 15770 h 24814"/>
                <a:gd name="connsiteX12" fmla="*/ 28733 w 30194"/>
                <a:gd name="connsiteY12" fmla="*/ 15167 h 24814"/>
                <a:gd name="connsiteX13" fmla="*/ 28873 w 30194"/>
                <a:gd name="connsiteY13" fmla="*/ 14819 h 24814"/>
                <a:gd name="connsiteX14" fmla="*/ 29244 w 30194"/>
                <a:gd name="connsiteY14" fmla="*/ 14633 h 24814"/>
                <a:gd name="connsiteX15" fmla="*/ 30194 w 30194"/>
                <a:gd name="connsiteY15" fmla="*/ 15491 h 24814"/>
                <a:gd name="connsiteX16" fmla="*/ 30125 w 30194"/>
                <a:gd name="connsiteY16" fmla="*/ 17834 h 24814"/>
                <a:gd name="connsiteX17" fmla="*/ 30055 w 30194"/>
                <a:gd name="connsiteY17" fmla="*/ 20199 h 24814"/>
                <a:gd name="connsiteX18" fmla="*/ 30125 w 30194"/>
                <a:gd name="connsiteY18" fmla="*/ 22217 h 24814"/>
                <a:gd name="connsiteX19" fmla="*/ 30194 w 30194"/>
                <a:gd name="connsiteY19" fmla="*/ 24188 h 24814"/>
                <a:gd name="connsiteX20" fmla="*/ 29638 w 30194"/>
                <a:gd name="connsiteY20" fmla="*/ 24814 h 24814"/>
                <a:gd name="connsiteX21" fmla="*/ 29105 w 30194"/>
                <a:gd name="connsiteY21" fmla="*/ 24722 h 24814"/>
                <a:gd name="connsiteX22" fmla="*/ 28826 w 30194"/>
                <a:gd name="connsiteY22" fmla="*/ 24466 h 24814"/>
                <a:gd name="connsiteX23" fmla="*/ 28733 w 30194"/>
                <a:gd name="connsiteY23" fmla="*/ 24119 h 24814"/>
                <a:gd name="connsiteX24" fmla="*/ 28733 w 30194"/>
                <a:gd name="connsiteY24" fmla="*/ 23701 h 24814"/>
                <a:gd name="connsiteX25" fmla="*/ 28548 w 30194"/>
                <a:gd name="connsiteY25" fmla="*/ 22171 h 24814"/>
                <a:gd name="connsiteX26" fmla="*/ 28038 w 30194"/>
                <a:gd name="connsiteY26" fmla="*/ 21544 h 24814"/>
                <a:gd name="connsiteX27" fmla="*/ 26785 w 30194"/>
                <a:gd name="connsiteY27" fmla="*/ 21150 h 24814"/>
                <a:gd name="connsiteX28" fmla="*/ 5635 w 30194"/>
                <a:gd name="connsiteY28" fmla="*/ 15816 h 24814"/>
                <a:gd name="connsiteX29" fmla="*/ 3224 w 30194"/>
                <a:gd name="connsiteY29" fmla="*/ 15491 h 24814"/>
                <a:gd name="connsiteX30" fmla="*/ 1507 w 30194"/>
                <a:gd name="connsiteY30" fmla="*/ 15886 h 24814"/>
                <a:gd name="connsiteX31" fmla="*/ 1044 w 30194"/>
                <a:gd name="connsiteY31" fmla="*/ 16975 h 24814"/>
                <a:gd name="connsiteX32" fmla="*/ 2481 w 30194"/>
                <a:gd name="connsiteY32" fmla="*/ 18970 h 24814"/>
                <a:gd name="connsiteX33" fmla="*/ 6702 w 30194"/>
                <a:gd name="connsiteY33" fmla="*/ 20431 h 24814"/>
                <a:gd name="connsiteX34" fmla="*/ 7630 w 30194"/>
                <a:gd name="connsiteY34" fmla="*/ 20779 h 24814"/>
                <a:gd name="connsiteX35" fmla="*/ 7792 w 30194"/>
                <a:gd name="connsiteY35" fmla="*/ 21243 h 24814"/>
                <a:gd name="connsiteX36" fmla="*/ 7305 w 30194"/>
                <a:gd name="connsiteY36" fmla="*/ 21823 h 24814"/>
                <a:gd name="connsiteX37" fmla="*/ 6447 w 30194"/>
                <a:gd name="connsiteY37" fmla="*/ 21637 h 24814"/>
                <a:gd name="connsiteX38" fmla="*/ 4569 w 30194"/>
                <a:gd name="connsiteY38" fmla="*/ 21104 h 24814"/>
                <a:gd name="connsiteX39" fmla="*/ 2713 w 30194"/>
                <a:gd name="connsiteY39" fmla="*/ 20338 h 24814"/>
                <a:gd name="connsiteX40" fmla="*/ 1902 w 30194"/>
                <a:gd name="connsiteY40" fmla="*/ 19898 h 24814"/>
                <a:gd name="connsiteX41" fmla="*/ 1067 w 30194"/>
                <a:gd name="connsiteY41" fmla="*/ 19272 h 24814"/>
                <a:gd name="connsiteX42" fmla="*/ 278 w 30194"/>
                <a:gd name="connsiteY42" fmla="*/ 18205 h 24814"/>
                <a:gd name="connsiteX43" fmla="*/ 0 w 30194"/>
                <a:gd name="connsiteY43" fmla="*/ 16814 h 24814"/>
                <a:gd name="connsiteX44" fmla="*/ 881 w 30194"/>
                <a:gd name="connsiteY44" fmla="*/ 14100 h 24814"/>
                <a:gd name="connsiteX45" fmla="*/ 3548 w 30194"/>
                <a:gd name="connsiteY45" fmla="*/ 12546 h 24814"/>
                <a:gd name="connsiteX46" fmla="*/ 997 w 30194"/>
                <a:gd name="connsiteY46" fmla="*/ 9601 h 24814"/>
                <a:gd name="connsiteX47" fmla="*/ 0 w 30194"/>
                <a:gd name="connsiteY47" fmla="*/ 6331 h 24814"/>
                <a:gd name="connsiteX48" fmla="*/ 2134 w 30194"/>
                <a:gd name="connsiteY48" fmla="*/ 1809 h 24814"/>
                <a:gd name="connsiteX49" fmla="*/ 7583 w 30194"/>
                <a:gd name="connsiteY49" fmla="*/ 0 h 24814"/>
                <a:gd name="connsiteX50" fmla="*/ 5496 w 30194"/>
                <a:gd name="connsiteY50" fmla="*/ 3432 h 24814"/>
                <a:gd name="connsiteX51" fmla="*/ 2226 w 30194"/>
                <a:gd name="connsiteY51" fmla="*/ 4244 h 24814"/>
                <a:gd name="connsiteX52" fmla="*/ 1044 w 30194"/>
                <a:gd name="connsiteY52" fmla="*/ 6470 h 24814"/>
                <a:gd name="connsiteX53" fmla="*/ 2853 w 30194"/>
                <a:gd name="connsiteY53" fmla="*/ 10320 h 24814"/>
                <a:gd name="connsiteX54" fmla="*/ 6169 w 30194"/>
                <a:gd name="connsiteY54" fmla="*/ 12778 h 24814"/>
                <a:gd name="connsiteX55" fmla="*/ 15468 w 30194"/>
                <a:gd name="connsiteY55" fmla="*/ 15120 h 24814"/>
                <a:gd name="connsiteX56" fmla="*/ 16234 w 30194"/>
                <a:gd name="connsiteY56" fmla="*/ 15260 h 24814"/>
                <a:gd name="connsiteX57" fmla="*/ 16790 w 30194"/>
                <a:gd name="connsiteY57" fmla="*/ 15190 h 24814"/>
                <a:gd name="connsiteX58" fmla="*/ 17834 w 30194"/>
                <a:gd name="connsiteY58" fmla="*/ 14842 h 24814"/>
                <a:gd name="connsiteX59" fmla="*/ 19063 w 30194"/>
                <a:gd name="connsiteY59" fmla="*/ 14193 h 24814"/>
                <a:gd name="connsiteX60" fmla="*/ 20037 w 30194"/>
                <a:gd name="connsiteY60" fmla="*/ 13103 h 24814"/>
                <a:gd name="connsiteX61" fmla="*/ 20454 w 30194"/>
                <a:gd name="connsiteY61" fmla="*/ 11503 h 24814"/>
                <a:gd name="connsiteX62" fmla="*/ 19202 w 30194"/>
                <a:gd name="connsiteY62" fmla="*/ 8558 h 24814"/>
                <a:gd name="connsiteX63" fmla="*/ 15584 w 30194"/>
                <a:gd name="connsiteY63" fmla="*/ 5844 h 24814"/>
                <a:gd name="connsiteX64" fmla="*/ 10761 w 30194"/>
                <a:gd name="connsiteY64" fmla="*/ 4290 h 24814"/>
                <a:gd name="connsiteX65" fmla="*/ 5496 w 30194"/>
                <a:gd name="connsiteY65" fmla="*/ 3432 h 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94" h="24814">
                  <a:moveTo>
                    <a:pt x="7583" y="0"/>
                  </a:moveTo>
                  <a:cubicBezTo>
                    <a:pt x="9841" y="0"/>
                    <a:pt x="12059" y="572"/>
                    <a:pt x="14239" y="1716"/>
                  </a:cubicBezTo>
                  <a:cubicBezTo>
                    <a:pt x="16419" y="2845"/>
                    <a:pt x="18182" y="4298"/>
                    <a:pt x="19527" y="6076"/>
                  </a:cubicBezTo>
                  <a:cubicBezTo>
                    <a:pt x="20856" y="7854"/>
                    <a:pt x="21521" y="9648"/>
                    <a:pt x="21521" y="11456"/>
                  </a:cubicBezTo>
                  <a:cubicBezTo>
                    <a:pt x="21521" y="12539"/>
                    <a:pt x="21227" y="13443"/>
                    <a:pt x="20640" y="14169"/>
                  </a:cubicBezTo>
                  <a:cubicBezTo>
                    <a:pt x="20037" y="14881"/>
                    <a:pt x="19310" y="15429"/>
                    <a:pt x="18460" y="15816"/>
                  </a:cubicBezTo>
                  <a:cubicBezTo>
                    <a:pt x="19511" y="16110"/>
                    <a:pt x="21297" y="16573"/>
                    <a:pt x="23817" y="17208"/>
                  </a:cubicBezTo>
                  <a:cubicBezTo>
                    <a:pt x="26337" y="17842"/>
                    <a:pt x="27721" y="18159"/>
                    <a:pt x="27968" y="18159"/>
                  </a:cubicBezTo>
                  <a:cubicBezTo>
                    <a:pt x="28107" y="18159"/>
                    <a:pt x="28208" y="18143"/>
                    <a:pt x="28270" y="18112"/>
                  </a:cubicBezTo>
                  <a:cubicBezTo>
                    <a:pt x="28331" y="18081"/>
                    <a:pt x="28401" y="17996"/>
                    <a:pt x="28478" y="17857"/>
                  </a:cubicBezTo>
                  <a:cubicBezTo>
                    <a:pt x="28571" y="17718"/>
                    <a:pt x="28633" y="17478"/>
                    <a:pt x="28664" y="17138"/>
                  </a:cubicBezTo>
                  <a:cubicBezTo>
                    <a:pt x="28710" y="16798"/>
                    <a:pt x="28733" y="16342"/>
                    <a:pt x="28733" y="15770"/>
                  </a:cubicBezTo>
                  <a:cubicBezTo>
                    <a:pt x="28733" y="15476"/>
                    <a:pt x="28733" y="15275"/>
                    <a:pt x="28733" y="15167"/>
                  </a:cubicBezTo>
                  <a:cubicBezTo>
                    <a:pt x="28749" y="15043"/>
                    <a:pt x="28795" y="14927"/>
                    <a:pt x="28873" y="14819"/>
                  </a:cubicBezTo>
                  <a:cubicBezTo>
                    <a:pt x="28950" y="14695"/>
                    <a:pt x="29074" y="14633"/>
                    <a:pt x="29244" y="14633"/>
                  </a:cubicBezTo>
                  <a:cubicBezTo>
                    <a:pt x="29877" y="14633"/>
                    <a:pt x="30194" y="14919"/>
                    <a:pt x="30194" y="15491"/>
                  </a:cubicBezTo>
                  <a:cubicBezTo>
                    <a:pt x="30194" y="16002"/>
                    <a:pt x="30171" y="16782"/>
                    <a:pt x="30125" y="17834"/>
                  </a:cubicBezTo>
                  <a:cubicBezTo>
                    <a:pt x="30078" y="18885"/>
                    <a:pt x="30055" y="19673"/>
                    <a:pt x="30055" y="20199"/>
                  </a:cubicBezTo>
                  <a:cubicBezTo>
                    <a:pt x="30055" y="20647"/>
                    <a:pt x="30078" y="21320"/>
                    <a:pt x="30125" y="22217"/>
                  </a:cubicBezTo>
                  <a:cubicBezTo>
                    <a:pt x="30171" y="23113"/>
                    <a:pt x="30194" y="23771"/>
                    <a:pt x="30194" y="24188"/>
                  </a:cubicBezTo>
                  <a:cubicBezTo>
                    <a:pt x="30194" y="24605"/>
                    <a:pt x="30009" y="24814"/>
                    <a:pt x="29638" y="24814"/>
                  </a:cubicBezTo>
                  <a:cubicBezTo>
                    <a:pt x="29421" y="24814"/>
                    <a:pt x="29244" y="24783"/>
                    <a:pt x="29105" y="24722"/>
                  </a:cubicBezTo>
                  <a:cubicBezTo>
                    <a:pt x="28981" y="24675"/>
                    <a:pt x="28888" y="24590"/>
                    <a:pt x="28826" y="24466"/>
                  </a:cubicBezTo>
                  <a:cubicBezTo>
                    <a:pt x="28780" y="24343"/>
                    <a:pt x="28749" y="24227"/>
                    <a:pt x="28733" y="24119"/>
                  </a:cubicBezTo>
                  <a:cubicBezTo>
                    <a:pt x="28733" y="24026"/>
                    <a:pt x="28733" y="23887"/>
                    <a:pt x="28733" y="23701"/>
                  </a:cubicBezTo>
                  <a:cubicBezTo>
                    <a:pt x="28733" y="22990"/>
                    <a:pt x="28672" y="22480"/>
                    <a:pt x="28548" y="22171"/>
                  </a:cubicBezTo>
                  <a:cubicBezTo>
                    <a:pt x="28440" y="21861"/>
                    <a:pt x="28270" y="21653"/>
                    <a:pt x="28038" y="21544"/>
                  </a:cubicBezTo>
                  <a:cubicBezTo>
                    <a:pt x="27821" y="21421"/>
                    <a:pt x="27404" y="21289"/>
                    <a:pt x="26785" y="21150"/>
                  </a:cubicBezTo>
                  <a:lnTo>
                    <a:pt x="5635" y="15816"/>
                  </a:lnTo>
                  <a:cubicBezTo>
                    <a:pt x="4692" y="15600"/>
                    <a:pt x="3888" y="15491"/>
                    <a:pt x="3224" y="15491"/>
                  </a:cubicBezTo>
                  <a:cubicBezTo>
                    <a:pt x="2389" y="15491"/>
                    <a:pt x="1817" y="15623"/>
                    <a:pt x="1507" y="15886"/>
                  </a:cubicBezTo>
                  <a:cubicBezTo>
                    <a:pt x="1198" y="16149"/>
                    <a:pt x="1044" y="16512"/>
                    <a:pt x="1044" y="16975"/>
                  </a:cubicBezTo>
                  <a:cubicBezTo>
                    <a:pt x="1044" y="17779"/>
                    <a:pt x="1523" y="18444"/>
                    <a:pt x="2481" y="18970"/>
                  </a:cubicBezTo>
                  <a:cubicBezTo>
                    <a:pt x="3440" y="19496"/>
                    <a:pt x="4847" y="19983"/>
                    <a:pt x="6702" y="20431"/>
                  </a:cubicBezTo>
                  <a:cubicBezTo>
                    <a:pt x="7212" y="20570"/>
                    <a:pt x="7522" y="20686"/>
                    <a:pt x="7630" y="20779"/>
                  </a:cubicBezTo>
                  <a:cubicBezTo>
                    <a:pt x="7738" y="20856"/>
                    <a:pt x="7792" y="21011"/>
                    <a:pt x="7792" y="21243"/>
                  </a:cubicBezTo>
                  <a:cubicBezTo>
                    <a:pt x="7777" y="21629"/>
                    <a:pt x="7614" y="21823"/>
                    <a:pt x="7305" y="21823"/>
                  </a:cubicBezTo>
                  <a:cubicBezTo>
                    <a:pt x="7228" y="21823"/>
                    <a:pt x="6942" y="21761"/>
                    <a:pt x="6447" y="21637"/>
                  </a:cubicBezTo>
                  <a:cubicBezTo>
                    <a:pt x="5937" y="21514"/>
                    <a:pt x="5311" y="21336"/>
                    <a:pt x="4569" y="21104"/>
                  </a:cubicBezTo>
                  <a:cubicBezTo>
                    <a:pt x="3811" y="20856"/>
                    <a:pt x="3193" y="20601"/>
                    <a:pt x="2713" y="20338"/>
                  </a:cubicBezTo>
                  <a:cubicBezTo>
                    <a:pt x="2389" y="20184"/>
                    <a:pt x="2118" y="20037"/>
                    <a:pt x="1902" y="19898"/>
                  </a:cubicBezTo>
                  <a:cubicBezTo>
                    <a:pt x="1685" y="19759"/>
                    <a:pt x="1407" y="19550"/>
                    <a:pt x="1067" y="19272"/>
                  </a:cubicBezTo>
                  <a:cubicBezTo>
                    <a:pt x="727" y="18978"/>
                    <a:pt x="464" y="18622"/>
                    <a:pt x="278" y="18205"/>
                  </a:cubicBezTo>
                  <a:cubicBezTo>
                    <a:pt x="93" y="17787"/>
                    <a:pt x="0" y="17323"/>
                    <a:pt x="0" y="16814"/>
                  </a:cubicBezTo>
                  <a:cubicBezTo>
                    <a:pt x="0" y="15824"/>
                    <a:pt x="294" y="14919"/>
                    <a:pt x="881" y="14100"/>
                  </a:cubicBezTo>
                  <a:cubicBezTo>
                    <a:pt x="1469" y="13281"/>
                    <a:pt x="2358" y="12763"/>
                    <a:pt x="3548" y="12546"/>
                  </a:cubicBezTo>
                  <a:cubicBezTo>
                    <a:pt x="2512" y="11665"/>
                    <a:pt x="1662" y="10683"/>
                    <a:pt x="997" y="9601"/>
                  </a:cubicBezTo>
                  <a:cubicBezTo>
                    <a:pt x="332" y="8519"/>
                    <a:pt x="0" y="7429"/>
                    <a:pt x="0" y="6331"/>
                  </a:cubicBezTo>
                  <a:cubicBezTo>
                    <a:pt x="0" y="4507"/>
                    <a:pt x="711" y="3000"/>
                    <a:pt x="2134" y="1809"/>
                  </a:cubicBezTo>
                  <a:cubicBezTo>
                    <a:pt x="3540" y="603"/>
                    <a:pt x="5357" y="0"/>
                    <a:pt x="7583" y="0"/>
                  </a:cubicBezTo>
                  <a:moveTo>
                    <a:pt x="5496" y="3432"/>
                  </a:moveTo>
                  <a:cubicBezTo>
                    <a:pt x="4089" y="3432"/>
                    <a:pt x="2999" y="3703"/>
                    <a:pt x="2226" y="4244"/>
                  </a:cubicBezTo>
                  <a:cubicBezTo>
                    <a:pt x="1438" y="4769"/>
                    <a:pt x="1044" y="5511"/>
                    <a:pt x="1044" y="6470"/>
                  </a:cubicBezTo>
                  <a:cubicBezTo>
                    <a:pt x="1044" y="7661"/>
                    <a:pt x="1647" y="8944"/>
                    <a:pt x="2853" y="10320"/>
                  </a:cubicBezTo>
                  <a:cubicBezTo>
                    <a:pt x="3997" y="11680"/>
                    <a:pt x="5102" y="12500"/>
                    <a:pt x="6169" y="12778"/>
                  </a:cubicBezTo>
                  <a:lnTo>
                    <a:pt x="15468" y="15120"/>
                  </a:lnTo>
                  <a:lnTo>
                    <a:pt x="16234" y="15260"/>
                  </a:lnTo>
                  <a:cubicBezTo>
                    <a:pt x="16326" y="15260"/>
                    <a:pt x="16512" y="15236"/>
                    <a:pt x="16790" y="15190"/>
                  </a:cubicBezTo>
                  <a:cubicBezTo>
                    <a:pt x="17053" y="15128"/>
                    <a:pt x="17401" y="15012"/>
                    <a:pt x="17834" y="14842"/>
                  </a:cubicBezTo>
                  <a:cubicBezTo>
                    <a:pt x="18267" y="14657"/>
                    <a:pt x="18676" y="14440"/>
                    <a:pt x="19063" y="14193"/>
                  </a:cubicBezTo>
                  <a:cubicBezTo>
                    <a:pt x="19434" y="13930"/>
                    <a:pt x="19759" y="13566"/>
                    <a:pt x="20037" y="13103"/>
                  </a:cubicBezTo>
                  <a:cubicBezTo>
                    <a:pt x="20315" y="12623"/>
                    <a:pt x="20454" y="12090"/>
                    <a:pt x="20454" y="11503"/>
                  </a:cubicBezTo>
                  <a:cubicBezTo>
                    <a:pt x="20454" y="10560"/>
                    <a:pt x="20037" y="9578"/>
                    <a:pt x="19202" y="8558"/>
                  </a:cubicBezTo>
                  <a:cubicBezTo>
                    <a:pt x="18367" y="7521"/>
                    <a:pt x="17161" y="6617"/>
                    <a:pt x="15584" y="5844"/>
                  </a:cubicBezTo>
                  <a:cubicBezTo>
                    <a:pt x="14564" y="5365"/>
                    <a:pt x="12956" y="4847"/>
                    <a:pt x="10761" y="4290"/>
                  </a:cubicBezTo>
                  <a:cubicBezTo>
                    <a:pt x="8550" y="3718"/>
                    <a:pt x="6795" y="3432"/>
                    <a:pt x="5496" y="3432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11B6FF76-61C5-7300-C812-D056D43602CF}"/>
                </a:ext>
              </a:extLst>
            </p:cNvPr>
            <p:cNvSpPr/>
            <p:nvPr/>
          </p:nvSpPr>
          <p:spPr>
            <a:xfrm>
              <a:off x="1993576" y="4320645"/>
              <a:ext cx="47495" cy="11015"/>
            </a:xfrm>
            <a:custGeom>
              <a:avLst/>
              <a:gdLst>
                <a:gd name="connsiteX0" fmla="*/ 23747 w 47495"/>
                <a:gd name="connsiteY0" fmla="*/ 11015 h 11015"/>
                <a:gd name="connsiteX1" fmla="*/ 9253 w 47495"/>
                <a:gd name="connsiteY1" fmla="*/ 8024 h 11015"/>
                <a:gd name="connsiteX2" fmla="*/ 4267 w 47495"/>
                <a:gd name="connsiteY2" fmla="*/ 4962 h 11015"/>
                <a:gd name="connsiteX3" fmla="*/ 997 w 47495"/>
                <a:gd name="connsiteY3" fmla="*/ 1994 h 11015"/>
                <a:gd name="connsiteX4" fmla="*/ 0 w 47495"/>
                <a:gd name="connsiteY4" fmla="*/ 487 h 11015"/>
                <a:gd name="connsiteX5" fmla="*/ 464 w 47495"/>
                <a:gd name="connsiteY5" fmla="*/ 0 h 11015"/>
                <a:gd name="connsiteX6" fmla="*/ 1276 w 47495"/>
                <a:gd name="connsiteY6" fmla="*/ 626 h 11015"/>
                <a:gd name="connsiteX7" fmla="*/ 23747 w 47495"/>
                <a:gd name="connsiteY7" fmla="*/ 8256 h 11015"/>
                <a:gd name="connsiteX8" fmla="*/ 45964 w 47495"/>
                <a:gd name="connsiteY8" fmla="*/ 811 h 11015"/>
                <a:gd name="connsiteX9" fmla="*/ 47031 w 47495"/>
                <a:gd name="connsiteY9" fmla="*/ 0 h 11015"/>
                <a:gd name="connsiteX10" fmla="*/ 47495 w 47495"/>
                <a:gd name="connsiteY10" fmla="*/ 487 h 11015"/>
                <a:gd name="connsiteX11" fmla="*/ 46544 w 47495"/>
                <a:gd name="connsiteY11" fmla="*/ 1948 h 11015"/>
                <a:gd name="connsiteX12" fmla="*/ 43413 w 47495"/>
                <a:gd name="connsiteY12" fmla="*/ 4847 h 11015"/>
                <a:gd name="connsiteX13" fmla="*/ 38566 w 47495"/>
                <a:gd name="connsiteY13" fmla="*/ 7885 h 11015"/>
                <a:gd name="connsiteX14" fmla="*/ 23747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23747" y="11015"/>
                  </a:moveTo>
                  <a:cubicBezTo>
                    <a:pt x="18398" y="11015"/>
                    <a:pt x="13567" y="10018"/>
                    <a:pt x="9253" y="8024"/>
                  </a:cubicBezTo>
                  <a:cubicBezTo>
                    <a:pt x="7444" y="7173"/>
                    <a:pt x="5782" y="6153"/>
                    <a:pt x="4267" y="4962"/>
                  </a:cubicBezTo>
                  <a:cubicBezTo>
                    <a:pt x="2752" y="3772"/>
                    <a:pt x="1662" y="2783"/>
                    <a:pt x="997" y="1994"/>
                  </a:cubicBezTo>
                  <a:cubicBezTo>
                    <a:pt x="332" y="1205"/>
                    <a:pt x="0" y="703"/>
                    <a:pt x="0" y="487"/>
                  </a:cubicBezTo>
                  <a:cubicBezTo>
                    <a:pt x="0" y="177"/>
                    <a:pt x="155" y="15"/>
                    <a:pt x="464" y="0"/>
                  </a:cubicBezTo>
                  <a:cubicBezTo>
                    <a:pt x="618" y="0"/>
                    <a:pt x="889" y="208"/>
                    <a:pt x="1276" y="626"/>
                  </a:cubicBezTo>
                  <a:cubicBezTo>
                    <a:pt x="6470" y="5728"/>
                    <a:pt x="13961" y="8271"/>
                    <a:pt x="23747" y="8256"/>
                  </a:cubicBezTo>
                  <a:cubicBezTo>
                    <a:pt x="33565" y="8256"/>
                    <a:pt x="40970" y="5774"/>
                    <a:pt x="45964" y="811"/>
                  </a:cubicBezTo>
                  <a:cubicBezTo>
                    <a:pt x="46505" y="270"/>
                    <a:pt x="46861" y="0"/>
                    <a:pt x="47031" y="0"/>
                  </a:cubicBezTo>
                  <a:cubicBezTo>
                    <a:pt x="47341" y="0"/>
                    <a:pt x="47495" y="162"/>
                    <a:pt x="47495" y="487"/>
                  </a:cubicBezTo>
                  <a:cubicBezTo>
                    <a:pt x="47495" y="703"/>
                    <a:pt x="47178" y="1190"/>
                    <a:pt x="46544" y="1948"/>
                  </a:cubicBezTo>
                  <a:cubicBezTo>
                    <a:pt x="45910" y="2705"/>
                    <a:pt x="44866" y="3672"/>
                    <a:pt x="43413" y="4847"/>
                  </a:cubicBezTo>
                  <a:cubicBezTo>
                    <a:pt x="41960" y="6021"/>
                    <a:pt x="40344" y="7034"/>
                    <a:pt x="38566" y="7885"/>
                  </a:cubicBezTo>
                  <a:cubicBezTo>
                    <a:pt x="34253" y="9972"/>
                    <a:pt x="29313" y="11015"/>
                    <a:pt x="23747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268EE485-68BB-20E1-3E21-F0299E3343A2}"/>
                </a:ext>
              </a:extLst>
            </p:cNvPr>
            <p:cNvSpPr/>
            <p:nvPr/>
          </p:nvSpPr>
          <p:spPr>
            <a:xfrm>
              <a:off x="2008210" y="4293382"/>
              <a:ext cx="21521" cy="23654"/>
            </a:xfrm>
            <a:custGeom>
              <a:avLst/>
              <a:gdLst>
                <a:gd name="connsiteX0" fmla="*/ 3131 w 21521"/>
                <a:gd name="connsiteY0" fmla="*/ 0 h 23654"/>
                <a:gd name="connsiteX1" fmla="*/ 5172 w 21521"/>
                <a:gd name="connsiteY1" fmla="*/ 812 h 23654"/>
                <a:gd name="connsiteX2" fmla="*/ 5890 w 21521"/>
                <a:gd name="connsiteY2" fmla="*/ 2551 h 23654"/>
                <a:gd name="connsiteX3" fmla="*/ 5380 w 21521"/>
                <a:gd name="connsiteY3" fmla="*/ 3896 h 23654"/>
                <a:gd name="connsiteX4" fmla="*/ 4221 w 21521"/>
                <a:gd name="connsiteY4" fmla="*/ 4360 h 23654"/>
                <a:gd name="connsiteX5" fmla="*/ 2574 w 21521"/>
                <a:gd name="connsiteY5" fmla="*/ 3710 h 23654"/>
                <a:gd name="connsiteX6" fmla="*/ 1647 w 21521"/>
                <a:gd name="connsiteY6" fmla="*/ 2087 h 23654"/>
                <a:gd name="connsiteX7" fmla="*/ 1044 w 21521"/>
                <a:gd name="connsiteY7" fmla="*/ 4453 h 23654"/>
                <a:gd name="connsiteX8" fmla="*/ 1531 w 21521"/>
                <a:gd name="connsiteY8" fmla="*/ 6192 h 23654"/>
                <a:gd name="connsiteX9" fmla="*/ 2644 w 21521"/>
                <a:gd name="connsiteY9" fmla="*/ 7467 h 23654"/>
                <a:gd name="connsiteX10" fmla="*/ 4174 w 21521"/>
                <a:gd name="connsiteY10" fmla="*/ 8349 h 23654"/>
                <a:gd name="connsiteX11" fmla="*/ 5589 w 21521"/>
                <a:gd name="connsiteY11" fmla="*/ 8905 h 23654"/>
                <a:gd name="connsiteX12" fmla="*/ 6656 w 21521"/>
                <a:gd name="connsiteY12" fmla="*/ 9160 h 23654"/>
                <a:gd name="connsiteX13" fmla="*/ 13149 w 21521"/>
                <a:gd name="connsiteY13" fmla="*/ 10784 h 23654"/>
                <a:gd name="connsiteX14" fmla="*/ 17324 w 21521"/>
                <a:gd name="connsiteY14" fmla="*/ 11572 h 23654"/>
                <a:gd name="connsiteX15" fmla="*/ 19573 w 21521"/>
                <a:gd name="connsiteY15" fmla="*/ 10923 h 23654"/>
                <a:gd name="connsiteX16" fmla="*/ 20454 w 21521"/>
                <a:gd name="connsiteY16" fmla="*/ 8975 h 23654"/>
                <a:gd name="connsiteX17" fmla="*/ 20315 w 21521"/>
                <a:gd name="connsiteY17" fmla="*/ 7885 h 23654"/>
                <a:gd name="connsiteX18" fmla="*/ 19735 w 21521"/>
                <a:gd name="connsiteY18" fmla="*/ 6563 h 23654"/>
                <a:gd name="connsiteX19" fmla="*/ 18645 w 21521"/>
                <a:gd name="connsiteY19" fmla="*/ 5125 h 23654"/>
                <a:gd name="connsiteX20" fmla="*/ 16837 w 21521"/>
                <a:gd name="connsiteY20" fmla="*/ 3757 h 23654"/>
                <a:gd name="connsiteX21" fmla="*/ 14239 w 21521"/>
                <a:gd name="connsiteY21" fmla="*/ 2644 h 23654"/>
                <a:gd name="connsiteX22" fmla="*/ 13729 w 21521"/>
                <a:gd name="connsiteY22" fmla="*/ 2041 h 23654"/>
                <a:gd name="connsiteX23" fmla="*/ 14193 w 21521"/>
                <a:gd name="connsiteY23" fmla="*/ 1461 h 23654"/>
                <a:gd name="connsiteX24" fmla="*/ 15422 w 21521"/>
                <a:gd name="connsiteY24" fmla="*/ 1786 h 23654"/>
                <a:gd name="connsiteX25" fmla="*/ 17300 w 21521"/>
                <a:gd name="connsiteY25" fmla="*/ 2760 h 23654"/>
                <a:gd name="connsiteX26" fmla="*/ 19295 w 21521"/>
                <a:gd name="connsiteY26" fmla="*/ 4267 h 23654"/>
                <a:gd name="connsiteX27" fmla="*/ 20872 w 21521"/>
                <a:gd name="connsiteY27" fmla="*/ 6401 h 23654"/>
                <a:gd name="connsiteX28" fmla="*/ 21521 w 21521"/>
                <a:gd name="connsiteY28" fmla="*/ 9067 h 23654"/>
                <a:gd name="connsiteX29" fmla="*/ 20454 w 21521"/>
                <a:gd name="connsiteY29" fmla="*/ 12384 h 23654"/>
                <a:gd name="connsiteX30" fmla="*/ 17903 w 21521"/>
                <a:gd name="connsiteY30" fmla="*/ 14193 h 23654"/>
                <a:gd name="connsiteX31" fmla="*/ 18390 w 21521"/>
                <a:gd name="connsiteY31" fmla="*/ 14471 h 23654"/>
                <a:gd name="connsiteX32" fmla="*/ 19295 w 21521"/>
                <a:gd name="connsiteY32" fmla="*/ 15120 h 23654"/>
                <a:gd name="connsiteX33" fmla="*/ 20362 w 21521"/>
                <a:gd name="connsiteY33" fmla="*/ 16117 h 23654"/>
                <a:gd name="connsiteX34" fmla="*/ 21150 w 21521"/>
                <a:gd name="connsiteY34" fmla="*/ 17486 h 23654"/>
                <a:gd name="connsiteX35" fmla="*/ 21521 w 21521"/>
                <a:gd name="connsiteY35" fmla="*/ 19179 h 23654"/>
                <a:gd name="connsiteX36" fmla="*/ 21196 w 21521"/>
                <a:gd name="connsiteY36" fmla="*/ 21289 h 23654"/>
                <a:gd name="connsiteX37" fmla="*/ 20130 w 21521"/>
                <a:gd name="connsiteY37" fmla="*/ 22959 h 23654"/>
                <a:gd name="connsiteX38" fmla="*/ 18367 w 21521"/>
                <a:gd name="connsiteY38" fmla="*/ 23655 h 23654"/>
                <a:gd name="connsiteX39" fmla="*/ 16442 w 21521"/>
                <a:gd name="connsiteY39" fmla="*/ 22889 h 23654"/>
                <a:gd name="connsiteX40" fmla="*/ 15631 w 21521"/>
                <a:gd name="connsiteY40" fmla="*/ 21034 h 23654"/>
                <a:gd name="connsiteX41" fmla="*/ 16025 w 21521"/>
                <a:gd name="connsiteY41" fmla="*/ 19828 h 23654"/>
                <a:gd name="connsiteX42" fmla="*/ 17277 w 21521"/>
                <a:gd name="connsiteY42" fmla="*/ 19271 h 23654"/>
                <a:gd name="connsiteX43" fmla="*/ 18947 w 21521"/>
                <a:gd name="connsiteY43" fmla="*/ 19921 h 23654"/>
                <a:gd name="connsiteX44" fmla="*/ 19851 w 21521"/>
                <a:gd name="connsiteY44" fmla="*/ 21498 h 23654"/>
                <a:gd name="connsiteX45" fmla="*/ 20454 w 21521"/>
                <a:gd name="connsiteY45" fmla="*/ 19132 h 23654"/>
                <a:gd name="connsiteX46" fmla="*/ 19109 w 21521"/>
                <a:gd name="connsiteY46" fmla="*/ 16396 h 23654"/>
                <a:gd name="connsiteX47" fmla="*/ 15515 w 21521"/>
                <a:gd name="connsiteY47" fmla="*/ 14610 h 23654"/>
                <a:gd name="connsiteX48" fmla="*/ 7699 w 21521"/>
                <a:gd name="connsiteY48" fmla="*/ 12616 h 23654"/>
                <a:gd name="connsiteX49" fmla="*/ 4221 w 21521"/>
                <a:gd name="connsiteY49" fmla="*/ 12059 h 23654"/>
                <a:gd name="connsiteX50" fmla="*/ 2574 w 21521"/>
                <a:gd name="connsiteY50" fmla="*/ 12314 h 23654"/>
                <a:gd name="connsiteX51" fmla="*/ 1600 w 21521"/>
                <a:gd name="connsiteY51" fmla="*/ 13010 h 23654"/>
                <a:gd name="connsiteX52" fmla="*/ 1160 w 21521"/>
                <a:gd name="connsiteY52" fmla="*/ 13822 h 23654"/>
                <a:gd name="connsiteX53" fmla="*/ 1044 w 21521"/>
                <a:gd name="connsiteY53" fmla="*/ 14610 h 23654"/>
                <a:gd name="connsiteX54" fmla="*/ 1322 w 21521"/>
                <a:gd name="connsiteY54" fmla="*/ 16094 h 23654"/>
                <a:gd name="connsiteX55" fmla="*/ 2250 w 21521"/>
                <a:gd name="connsiteY55" fmla="*/ 17787 h 23654"/>
                <a:gd name="connsiteX56" fmla="*/ 4174 w 21521"/>
                <a:gd name="connsiteY56" fmla="*/ 19550 h 23654"/>
                <a:gd name="connsiteX57" fmla="*/ 7259 w 21521"/>
                <a:gd name="connsiteY57" fmla="*/ 20988 h 23654"/>
                <a:gd name="connsiteX58" fmla="*/ 7792 w 21521"/>
                <a:gd name="connsiteY58" fmla="*/ 21614 h 23654"/>
                <a:gd name="connsiteX59" fmla="*/ 7305 w 21521"/>
                <a:gd name="connsiteY59" fmla="*/ 22171 h 23654"/>
                <a:gd name="connsiteX60" fmla="*/ 6099 w 21521"/>
                <a:gd name="connsiteY60" fmla="*/ 21869 h 23654"/>
                <a:gd name="connsiteX61" fmla="*/ 4221 w 21521"/>
                <a:gd name="connsiteY61" fmla="*/ 20895 h 23654"/>
                <a:gd name="connsiteX62" fmla="*/ 2250 w 21521"/>
                <a:gd name="connsiteY62" fmla="*/ 19364 h 23654"/>
                <a:gd name="connsiteX63" fmla="*/ 649 w 21521"/>
                <a:gd name="connsiteY63" fmla="*/ 17208 h 23654"/>
                <a:gd name="connsiteX64" fmla="*/ 0 w 21521"/>
                <a:gd name="connsiteY64" fmla="*/ 14517 h 23654"/>
                <a:gd name="connsiteX65" fmla="*/ 139 w 21521"/>
                <a:gd name="connsiteY65" fmla="*/ 13288 h 23654"/>
                <a:gd name="connsiteX66" fmla="*/ 603 w 21521"/>
                <a:gd name="connsiteY66" fmla="*/ 11920 h 23654"/>
                <a:gd name="connsiteX67" fmla="*/ 1716 w 21521"/>
                <a:gd name="connsiteY67" fmla="*/ 10482 h 23654"/>
                <a:gd name="connsiteX68" fmla="*/ 3595 w 21521"/>
                <a:gd name="connsiteY68" fmla="*/ 9392 h 23654"/>
                <a:gd name="connsiteX69" fmla="*/ 2551 w 21521"/>
                <a:gd name="connsiteY69" fmla="*/ 8743 h 23654"/>
                <a:gd name="connsiteX70" fmla="*/ 1415 w 21521"/>
                <a:gd name="connsiteY70" fmla="*/ 7746 h 23654"/>
                <a:gd name="connsiteX71" fmla="*/ 394 w 21521"/>
                <a:gd name="connsiteY71" fmla="*/ 6261 h 23654"/>
                <a:gd name="connsiteX72" fmla="*/ 0 w 21521"/>
                <a:gd name="connsiteY72" fmla="*/ 4406 h 23654"/>
                <a:gd name="connsiteX73" fmla="*/ 255 w 21521"/>
                <a:gd name="connsiteY73" fmla="*/ 2528 h 23654"/>
                <a:gd name="connsiteX74" fmla="*/ 1252 w 21521"/>
                <a:gd name="connsiteY74" fmla="*/ 812 h 23654"/>
                <a:gd name="connsiteX75" fmla="*/ 3131 w 21521"/>
                <a:gd name="connsiteY75" fmla="*/ 0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521" h="23654">
                  <a:moveTo>
                    <a:pt x="3131" y="0"/>
                  </a:moveTo>
                  <a:cubicBezTo>
                    <a:pt x="3997" y="0"/>
                    <a:pt x="4677" y="271"/>
                    <a:pt x="5172" y="812"/>
                  </a:cubicBezTo>
                  <a:cubicBezTo>
                    <a:pt x="5651" y="1353"/>
                    <a:pt x="5890" y="1933"/>
                    <a:pt x="5890" y="2551"/>
                  </a:cubicBezTo>
                  <a:cubicBezTo>
                    <a:pt x="5890" y="3139"/>
                    <a:pt x="5720" y="3587"/>
                    <a:pt x="5380" y="3896"/>
                  </a:cubicBezTo>
                  <a:cubicBezTo>
                    <a:pt x="5040" y="4205"/>
                    <a:pt x="4654" y="4360"/>
                    <a:pt x="4221" y="4360"/>
                  </a:cubicBezTo>
                  <a:cubicBezTo>
                    <a:pt x="3633" y="4360"/>
                    <a:pt x="3084" y="4144"/>
                    <a:pt x="2574" y="3710"/>
                  </a:cubicBezTo>
                  <a:cubicBezTo>
                    <a:pt x="2064" y="3278"/>
                    <a:pt x="1755" y="2737"/>
                    <a:pt x="1647" y="2087"/>
                  </a:cubicBezTo>
                  <a:cubicBezTo>
                    <a:pt x="1245" y="2721"/>
                    <a:pt x="1044" y="3509"/>
                    <a:pt x="1044" y="4453"/>
                  </a:cubicBezTo>
                  <a:cubicBezTo>
                    <a:pt x="1044" y="5071"/>
                    <a:pt x="1206" y="5651"/>
                    <a:pt x="1531" y="6192"/>
                  </a:cubicBezTo>
                  <a:cubicBezTo>
                    <a:pt x="1855" y="6717"/>
                    <a:pt x="2226" y="7143"/>
                    <a:pt x="2644" y="7467"/>
                  </a:cubicBezTo>
                  <a:cubicBezTo>
                    <a:pt x="3061" y="7777"/>
                    <a:pt x="3571" y="8070"/>
                    <a:pt x="4174" y="8349"/>
                  </a:cubicBezTo>
                  <a:cubicBezTo>
                    <a:pt x="4762" y="8611"/>
                    <a:pt x="5233" y="8797"/>
                    <a:pt x="5589" y="8905"/>
                  </a:cubicBezTo>
                  <a:cubicBezTo>
                    <a:pt x="5929" y="8998"/>
                    <a:pt x="6285" y="9083"/>
                    <a:pt x="6656" y="9160"/>
                  </a:cubicBezTo>
                  <a:lnTo>
                    <a:pt x="13149" y="10784"/>
                  </a:lnTo>
                  <a:cubicBezTo>
                    <a:pt x="15205" y="11310"/>
                    <a:pt x="16597" y="11572"/>
                    <a:pt x="17324" y="11572"/>
                  </a:cubicBezTo>
                  <a:cubicBezTo>
                    <a:pt x="18220" y="11572"/>
                    <a:pt x="18970" y="11356"/>
                    <a:pt x="19573" y="10923"/>
                  </a:cubicBezTo>
                  <a:cubicBezTo>
                    <a:pt x="20161" y="10490"/>
                    <a:pt x="20454" y="9841"/>
                    <a:pt x="20454" y="8975"/>
                  </a:cubicBezTo>
                  <a:cubicBezTo>
                    <a:pt x="20454" y="8635"/>
                    <a:pt x="20408" y="8271"/>
                    <a:pt x="20315" y="7885"/>
                  </a:cubicBezTo>
                  <a:cubicBezTo>
                    <a:pt x="20207" y="7498"/>
                    <a:pt x="20014" y="7057"/>
                    <a:pt x="19735" y="6563"/>
                  </a:cubicBezTo>
                  <a:cubicBezTo>
                    <a:pt x="19442" y="6053"/>
                    <a:pt x="19078" y="5573"/>
                    <a:pt x="18645" y="5125"/>
                  </a:cubicBezTo>
                  <a:cubicBezTo>
                    <a:pt x="18197" y="4661"/>
                    <a:pt x="17594" y="4205"/>
                    <a:pt x="16837" y="3757"/>
                  </a:cubicBezTo>
                  <a:cubicBezTo>
                    <a:pt x="16079" y="3308"/>
                    <a:pt x="15213" y="2937"/>
                    <a:pt x="14239" y="2644"/>
                  </a:cubicBezTo>
                  <a:cubicBezTo>
                    <a:pt x="13899" y="2551"/>
                    <a:pt x="13729" y="2350"/>
                    <a:pt x="13729" y="2041"/>
                  </a:cubicBezTo>
                  <a:cubicBezTo>
                    <a:pt x="13729" y="1654"/>
                    <a:pt x="13884" y="1461"/>
                    <a:pt x="14193" y="1461"/>
                  </a:cubicBezTo>
                  <a:cubicBezTo>
                    <a:pt x="14456" y="1461"/>
                    <a:pt x="14865" y="1569"/>
                    <a:pt x="15422" y="1786"/>
                  </a:cubicBezTo>
                  <a:cubicBezTo>
                    <a:pt x="15963" y="1987"/>
                    <a:pt x="16589" y="2311"/>
                    <a:pt x="17300" y="2760"/>
                  </a:cubicBezTo>
                  <a:cubicBezTo>
                    <a:pt x="17996" y="3193"/>
                    <a:pt x="18661" y="3695"/>
                    <a:pt x="19295" y="4267"/>
                  </a:cubicBezTo>
                  <a:cubicBezTo>
                    <a:pt x="19913" y="4839"/>
                    <a:pt x="20439" y="5551"/>
                    <a:pt x="20872" y="6401"/>
                  </a:cubicBezTo>
                  <a:cubicBezTo>
                    <a:pt x="21305" y="7251"/>
                    <a:pt x="21521" y="8140"/>
                    <a:pt x="21521" y="9067"/>
                  </a:cubicBezTo>
                  <a:cubicBezTo>
                    <a:pt x="21521" y="10397"/>
                    <a:pt x="21165" y="11503"/>
                    <a:pt x="20454" y="12384"/>
                  </a:cubicBezTo>
                  <a:cubicBezTo>
                    <a:pt x="19743" y="13265"/>
                    <a:pt x="18893" y="13868"/>
                    <a:pt x="17903" y="14193"/>
                  </a:cubicBezTo>
                  <a:cubicBezTo>
                    <a:pt x="18042" y="14270"/>
                    <a:pt x="18205" y="14363"/>
                    <a:pt x="18390" y="14471"/>
                  </a:cubicBezTo>
                  <a:cubicBezTo>
                    <a:pt x="18576" y="14579"/>
                    <a:pt x="18877" y="14796"/>
                    <a:pt x="19295" y="15120"/>
                  </a:cubicBezTo>
                  <a:cubicBezTo>
                    <a:pt x="19697" y="15430"/>
                    <a:pt x="20052" y="15762"/>
                    <a:pt x="20362" y="16117"/>
                  </a:cubicBezTo>
                  <a:cubicBezTo>
                    <a:pt x="20655" y="16473"/>
                    <a:pt x="20918" y="16929"/>
                    <a:pt x="21150" y="17486"/>
                  </a:cubicBezTo>
                  <a:cubicBezTo>
                    <a:pt x="21397" y="18027"/>
                    <a:pt x="21521" y="18591"/>
                    <a:pt x="21521" y="19179"/>
                  </a:cubicBezTo>
                  <a:cubicBezTo>
                    <a:pt x="21521" y="19921"/>
                    <a:pt x="21413" y="20624"/>
                    <a:pt x="21196" y="21289"/>
                  </a:cubicBezTo>
                  <a:cubicBezTo>
                    <a:pt x="20980" y="21938"/>
                    <a:pt x="20624" y="22495"/>
                    <a:pt x="20130" y="22959"/>
                  </a:cubicBezTo>
                  <a:cubicBezTo>
                    <a:pt x="19635" y="23423"/>
                    <a:pt x="19047" y="23655"/>
                    <a:pt x="18367" y="23655"/>
                  </a:cubicBezTo>
                  <a:cubicBezTo>
                    <a:pt x="17610" y="23655"/>
                    <a:pt x="16968" y="23400"/>
                    <a:pt x="16442" y="22889"/>
                  </a:cubicBezTo>
                  <a:cubicBezTo>
                    <a:pt x="15901" y="22364"/>
                    <a:pt x="15631" y="21745"/>
                    <a:pt x="15631" y="21034"/>
                  </a:cubicBezTo>
                  <a:cubicBezTo>
                    <a:pt x="15631" y="20586"/>
                    <a:pt x="15762" y="20184"/>
                    <a:pt x="16025" y="19828"/>
                  </a:cubicBezTo>
                  <a:cubicBezTo>
                    <a:pt x="16288" y="19457"/>
                    <a:pt x="16705" y="19271"/>
                    <a:pt x="17277" y="19271"/>
                  </a:cubicBezTo>
                  <a:cubicBezTo>
                    <a:pt x="17911" y="19271"/>
                    <a:pt x="18468" y="19488"/>
                    <a:pt x="18947" y="19921"/>
                  </a:cubicBezTo>
                  <a:cubicBezTo>
                    <a:pt x="19426" y="20354"/>
                    <a:pt x="19728" y="20879"/>
                    <a:pt x="19851" y="21498"/>
                  </a:cubicBezTo>
                  <a:cubicBezTo>
                    <a:pt x="20253" y="20864"/>
                    <a:pt x="20454" y="20075"/>
                    <a:pt x="20454" y="19132"/>
                  </a:cubicBezTo>
                  <a:cubicBezTo>
                    <a:pt x="20454" y="18112"/>
                    <a:pt x="20006" y="17200"/>
                    <a:pt x="19109" y="16396"/>
                  </a:cubicBezTo>
                  <a:cubicBezTo>
                    <a:pt x="18213" y="15592"/>
                    <a:pt x="17014" y="14997"/>
                    <a:pt x="15515" y="14610"/>
                  </a:cubicBezTo>
                  <a:cubicBezTo>
                    <a:pt x="11912" y="13652"/>
                    <a:pt x="9307" y="12987"/>
                    <a:pt x="7699" y="12616"/>
                  </a:cubicBezTo>
                  <a:cubicBezTo>
                    <a:pt x="6076" y="12245"/>
                    <a:pt x="4916" y="12059"/>
                    <a:pt x="4221" y="12059"/>
                  </a:cubicBezTo>
                  <a:cubicBezTo>
                    <a:pt x="3571" y="12059"/>
                    <a:pt x="3023" y="12144"/>
                    <a:pt x="2574" y="12314"/>
                  </a:cubicBezTo>
                  <a:cubicBezTo>
                    <a:pt x="2126" y="12484"/>
                    <a:pt x="1801" y="12716"/>
                    <a:pt x="1600" y="13010"/>
                  </a:cubicBezTo>
                  <a:cubicBezTo>
                    <a:pt x="1384" y="13288"/>
                    <a:pt x="1237" y="13559"/>
                    <a:pt x="1160" y="13822"/>
                  </a:cubicBezTo>
                  <a:cubicBezTo>
                    <a:pt x="1082" y="14069"/>
                    <a:pt x="1044" y="14332"/>
                    <a:pt x="1044" y="14610"/>
                  </a:cubicBezTo>
                  <a:cubicBezTo>
                    <a:pt x="1044" y="15074"/>
                    <a:pt x="1136" y="15569"/>
                    <a:pt x="1322" y="16094"/>
                  </a:cubicBezTo>
                  <a:cubicBezTo>
                    <a:pt x="1507" y="16605"/>
                    <a:pt x="1817" y="17169"/>
                    <a:pt x="2250" y="17787"/>
                  </a:cubicBezTo>
                  <a:cubicBezTo>
                    <a:pt x="2667" y="18390"/>
                    <a:pt x="3309" y="18978"/>
                    <a:pt x="4174" y="19550"/>
                  </a:cubicBezTo>
                  <a:cubicBezTo>
                    <a:pt x="5040" y="20121"/>
                    <a:pt x="6068" y="20601"/>
                    <a:pt x="7259" y="20988"/>
                  </a:cubicBezTo>
                  <a:cubicBezTo>
                    <a:pt x="7614" y="21065"/>
                    <a:pt x="7792" y="21273"/>
                    <a:pt x="7792" y="21614"/>
                  </a:cubicBezTo>
                  <a:cubicBezTo>
                    <a:pt x="7777" y="21985"/>
                    <a:pt x="7614" y="22171"/>
                    <a:pt x="7305" y="22171"/>
                  </a:cubicBezTo>
                  <a:cubicBezTo>
                    <a:pt x="7042" y="22171"/>
                    <a:pt x="6640" y="22070"/>
                    <a:pt x="6099" y="21869"/>
                  </a:cubicBezTo>
                  <a:cubicBezTo>
                    <a:pt x="5543" y="21653"/>
                    <a:pt x="4916" y="21328"/>
                    <a:pt x="4221" y="20895"/>
                  </a:cubicBezTo>
                  <a:cubicBezTo>
                    <a:pt x="3525" y="20447"/>
                    <a:pt x="2868" y="19936"/>
                    <a:pt x="2250" y="19364"/>
                  </a:cubicBezTo>
                  <a:cubicBezTo>
                    <a:pt x="1616" y="18776"/>
                    <a:pt x="1082" y="18058"/>
                    <a:pt x="649" y="17208"/>
                  </a:cubicBezTo>
                  <a:cubicBezTo>
                    <a:pt x="216" y="16342"/>
                    <a:pt x="0" y="15445"/>
                    <a:pt x="0" y="14517"/>
                  </a:cubicBezTo>
                  <a:cubicBezTo>
                    <a:pt x="0" y="14100"/>
                    <a:pt x="46" y="13690"/>
                    <a:pt x="139" y="13288"/>
                  </a:cubicBezTo>
                  <a:cubicBezTo>
                    <a:pt x="216" y="12871"/>
                    <a:pt x="371" y="12414"/>
                    <a:pt x="603" y="11920"/>
                  </a:cubicBezTo>
                  <a:cubicBezTo>
                    <a:pt x="835" y="11410"/>
                    <a:pt x="1206" y="10930"/>
                    <a:pt x="1716" y="10482"/>
                  </a:cubicBezTo>
                  <a:cubicBezTo>
                    <a:pt x="2226" y="10034"/>
                    <a:pt x="2852" y="9670"/>
                    <a:pt x="3595" y="9392"/>
                  </a:cubicBezTo>
                  <a:cubicBezTo>
                    <a:pt x="3239" y="9207"/>
                    <a:pt x="2891" y="8990"/>
                    <a:pt x="2551" y="8743"/>
                  </a:cubicBezTo>
                  <a:cubicBezTo>
                    <a:pt x="2211" y="8480"/>
                    <a:pt x="1832" y="8148"/>
                    <a:pt x="1415" y="7746"/>
                  </a:cubicBezTo>
                  <a:cubicBezTo>
                    <a:pt x="982" y="7328"/>
                    <a:pt x="642" y="6833"/>
                    <a:pt x="394" y="6261"/>
                  </a:cubicBezTo>
                  <a:cubicBezTo>
                    <a:pt x="131" y="5674"/>
                    <a:pt x="0" y="5055"/>
                    <a:pt x="0" y="4406"/>
                  </a:cubicBezTo>
                  <a:cubicBezTo>
                    <a:pt x="0" y="3772"/>
                    <a:pt x="85" y="3146"/>
                    <a:pt x="255" y="2528"/>
                  </a:cubicBezTo>
                  <a:cubicBezTo>
                    <a:pt x="410" y="1909"/>
                    <a:pt x="742" y="1337"/>
                    <a:pt x="1252" y="812"/>
                  </a:cubicBezTo>
                  <a:cubicBezTo>
                    <a:pt x="1747" y="271"/>
                    <a:pt x="2373" y="0"/>
                    <a:pt x="3131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3384A1A7-ADEC-2D34-C60E-E0D3271D590F}"/>
                </a:ext>
              </a:extLst>
            </p:cNvPr>
            <p:cNvSpPr/>
            <p:nvPr/>
          </p:nvSpPr>
          <p:spPr>
            <a:xfrm>
              <a:off x="1993576" y="4277795"/>
              <a:ext cx="47495" cy="11015"/>
            </a:xfrm>
            <a:custGeom>
              <a:avLst/>
              <a:gdLst>
                <a:gd name="connsiteX0" fmla="*/ 47031 w 47495"/>
                <a:gd name="connsiteY0" fmla="*/ 11015 h 11015"/>
                <a:gd name="connsiteX1" fmla="*/ 46219 w 47495"/>
                <a:gd name="connsiteY1" fmla="*/ 10413 h 11015"/>
                <a:gd name="connsiteX2" fmla="*/ 23747 w 47495"/>
                <a:gd name="connsiteY2" fmla="*/ 2759 h 11015"/>
                <a:gd name="connsiteX3" fmla="*/ 1577 w 47495"/>
                <a:gd name="connsiteY3" fmla="*/ 10111 h 11015"/>
                <a:gd name="connsiteX4" fmla="*/ 464 w 47495"/>
                <a:gd name="connsiteY4" fmla="*/ 11015 h 11015"/>
                <a:gd name="connsiteX5" fmla="*/ 0 w 47495"/>
                <a:gd name="connsiteY5" fmla="*/ 10552 h 11015"/>
                <a:gd name="connsiteX6" fmla="*/ 951 w 47495"/>
                <a:gd name="connsiteY6" fmla="*/ 9091 h 11015"/>
                <a:gd name="connsiteX7" fmla="*/ 4082 w 47495"/>
                <a:gd name="connsiteY7" fmla="*/ 6192 h 11015"/>
                <a:gd name="connsiteX8" fmla="*/ 8928 w 47495"/>
                <a:gd name="connsiteY8" fmla="*/ 3131 h 11015"/>
                <a:gd name="connsiteX9" fmla="*/ 23747 w 47495"/>
                <a:gd name="connsiteY9" fmla="*/ 0 h 11015"/>
                <a:gd name="connsiteX10" fmla="*/ 38242 w 47495"/>
                <a:gd name="connsiteY10" fmla="*/ 2992 h 11015"/>
                <a:gd name="connsiteX11" fmla="*/ 43228 w 47495"/>
                <a:gd name="connsiteY11" fmla="*/ 6053 h 11015"/>
                <a:gd name="connsiteX12" fmla="*/ 46497 w 47495"/>
                <a:gd name="connsiteY12" fmla="*/ 9021 h 11015"/>
                <a:gd name="connsiteX13" fmla="*/ 47495 w 47495"/>
                <a:gd name="connsiteY13" fmla="*/ 10552 h 11015"/>
                <a:gd name="connsiteX14" fmla="*/ 47031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47031" y="11015"/>
                  </a:moveTo>
                  <a:cubicBezTo>
                    <a:pt x="46876" y="11015"/>
                    <a:pt x="46606" y="10814"/>
                    <a:pt x="46219" y="10413"/>
                  </a:cubicBezTo>
                  <a:cubicBezTo>
                    <a:pt x="41025" y="5310"/>
                    <a:pt x="33534" y="2759"/>
                    <a:pt x="23747" y="2759"/>
                  </a:cubicBezTo>
                  <a:cubicBezTo>
                    <a:pt x="13930" y="2759"/>
                    <a:pt x="6540" y="5210"/>
                    <a:pt x="1577" y="10111"/>
                  </a:cubicBezTo>
                  <a:cubicBezTo>
                    <a:pt x="1005" y="10714"/>
                    <a:pt x="634" y="11015"/>
                    <a:pt x="464" y="11015"/>
                  </a:cubicBezTo>
                  <a:cubicBezTo>
                    <a:pt x="155" y="11015"/>
                    <a:pt x="0" y="10861"/>
                    <a:pt x="0" y="10552"/>
                  </a:cubicBezTo>
                  <a:cubicBezTo>
                    <a:pt x="0" y="10335"/>
                    <a:pt x="317" y="9848"/>
                    <a:pt x="951" y="9091"/>
                  </a:cubicBezTo>
                  <a:cubicBezTo>
                    <a:pt x="1585" y="8318"/>
                    <a:pt x="2628" y="7352"/>
                    <a:pt x="4082" y="6192"/>
                  </a:cubicBezTo>
                  <a:cubicBezTo>
                    <a:pt x="5535" y="5017"/>
                    <a:pt x="7150" y="3997"/>
                    <a:pt x="8928" y="3131"/>
                  </a:cubicBezTo>
                  <a:cubicBezTo>
                    <a:pt x="13242" y="1044"/>
                    <a:pt x="18182" y="0"/>
                    <a:pt x="23747" y="0"/>
                  </a:cubicBezTo>
                  <a:cubicBezTo>
                    <a:pt x="29097" y="0"/>
                    <a:pt x="33928" y="997"/>
                    <a:pt x="38242" y="2992"/>
                  </a:cubicBezTo>
                  <a:cubicBezTo>
                    <a:pt x="40051" y="3842"/>
                    <a:pt x="41713" y="4862"/>
                    <a:pt x="43228" y="6053"/>
                  </a:cubicBezTo>
                  <a:cubicBezTo>
                    <a:pt x="44743" y="7243"/>
                    <a:pt x="45833" y="8232"/>
                    <a:pt x="46497" y="9021"/>
                  </a:cubicBezTo>
                  <a:cubicBezTo>
                    <a:pt x="47162" y="9810"/>
                    <a:pt x="47495" y="10319"/>
                    <a:pt x="47495" y="10552"/>
                  </a:cubicBezTo>
                  <a:cubicBezTo>
                    <a:pt x="47495" y="10861"/>
                    <a:pt x="47341" y="11015"/>
                    <a:pt x="47031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72A4D4CF-7F2D-D69A-7DB2-8181F34017A7}"/>
                </a:ext>
              </a:extLst>
            </p:cNvPr>
            <p:cNvSpPr/>
            <p:nvPr/>
          </p:nvSpPr>
          <p:spPr>
            <a:xfrm>
              <a:off x="2187746" y="4059173"/>
              <a:ext cx="937407" cy="567210"/>
            </a:xfrm>
            <a:custGeom>
              <a:avLst/>
              <a:gdLst>
                <a:gd name="connsiteX0" fmla="*/ 0 w 937407"/>
                <a:gd name="connsiteY0" fmla="*/ 567210 h 567210"/>
                <a:gd name="connsiteX1" fmla="*/ 938 w 937407"/>
                <a:gd name="connsiteY1" fmla="*/ 567210 h 567210"/>
                <a:gd name="connsiteX2" fmla="*/ 1877 w 937407"/>
                <a:gd name="connsiteY2" fmla="*/ 567210 h 567210"/>
                <a:gd name="connsiteX3" fmla="*/ 2815 w 937407"/>
                <a:gd name="connsiteY3" fmla="*/ 567210 h 567210"/>
                <a:gd name="connsiteX4" fmla="*/ 3753 w 937407"/>
                <a:gd name="connsiteY4" fmla="*/ 567210 h 567210"/>
                <a:gd name="connsiteX5" fmla="*/ 4692 w 937407"/>
                <a:gd name="connsiteY5" fmla="*/ 567210 h 567210"/>
                <a:gd name="connsiteX6" fmla="*/ 5630 w 937407"/>
                <a:gd name="connsiteY6" fmla="*/ 567210 h 567210"/>
                <a:gd name="connsiteX7" fmla="*/ 6568 w 937407"/>
                <a:gd name="connsiteY7" fmla="*/ 567210 h 567210"/>
                <a:gd name="connsiteX8" fmla="*/ 7507 w 937407"/>
                <a:gd name="connsiteY8" fmla="*/ 567210 h 567210"/>
                <a:gd name="connsiteX9" fmla="*/ 8445 w 937407"/>
                <a:gd name="connsiteY9" fmla="*/ 567210 h 567210"/>
                <a:gd name="connsiteX10" fmla="*/ 9383 w 937407"/>
                <a:gd name="connsiteY10" fmla="*/ 567210 h 567210"/>
                <a:gd name="connsiteX11" fmla="*/ 10321 w 937407"/>
                <a:gd name="connsiteY11" fmla="*/ 567210 h 567210"/>
                <a:gd name="connsiteX12" fmla="*/ 11260 w 937407"/>
                <a:gd name="connsiteY12" fmla="*/ 567210 h 567210"/>
                <a:gd name="connsiteX13" fmla="*/ 12198 w 937407"/>
                <a:gd name="connsiteY13" fmla="*/ 567210 h 567210"/>
                <a:gd name="connsiteX14" fmla="*/ 13137 w 937407"/>
                <a:gd name="connsiteY14" fmla="*/ 567210 h 567210"/>
                <a:gd name="connsiteX15" fmla="*/ 14075 w 937407"/>
                <a:gd name="connsiteY15" fmla="*/ 567210 h 567210"/>
                <a:gd name="connsiteX16" fmla="*/ 15014 w 937407"/>
                <a:gd name="connsiteY16" fmla="*/ 567210 h 567210"/>
                <a:gd name="connsiteX17" fmla="*/ 15952 w 937407"/>
                <a:gd name="connsiteY17" fmla="*/ 567210 h 567210"/>
                <a:gd name="connsiteX18" fmla="*/ 16890 w 937407"/>
                <a:gd name="connsiteY18" fmla="*/ 567210 h 567210"/>
                <a:gd name="connsiteX19" fmla="*/ 17828 w 937407"/>
                <a:gd name="connsiteY19" fmla="*/ 567210 h 567210"/>
                <a:gd name="connsiteX20" fmla="*/ 18767 w 937407"/>
                <a:gd name="connsiteY20" fmla="*/ 567210 h 567210"/>
                <a:gd name="connsiteX21" fmla="*/ 19705 w 937407"/>
                <a:gd name="connsiteY21" fmla="*/ 567210 h 567210"/>
                <a:gd name="connsiteX22" fmla="*/ 20643 w 937407"/>
                <a:gd name="connsiteY22" fmla="*/ 567210 h 567210"/>
                <a:gd name="connsiteX23" fmla="*/ 21582 w 937407"/>
                <a:gd name="connsiteY23" fmla="*/ 567210 h 567210"/>
                <a:gd name="connsiteX24" fmla="*/ 22520 w 937407"/>
                <a:gd name="connsiteY24" fmla="*/ 567210 h 567210"/>
                <a:gd name="connsiteX25" fmla="*/ 23459 w 937407"/>
                <a:gd name="connsiteY25" fmla="*/ 567210 h 567210"/>
                <a:gd name="connsiteX26" fmla="*/ 24397 w 937407"/>
                <a:gd name="connsiteY26" fmla="*/ 567210 h 567210"/>
                <a:gd name="connsiteX27" fmla="*/ 25335 w 937407"/>
                <a:gd name="connsiteY27" fmla="*/ 567210 h 567210"/>
                <a:gd name="connsiteX28" fmla="*/ 26274 w 937407"/>
                <a:gd name="connsiteY28" fmla="*/ 567210 h 567210"/>
                <a:gd name="connsiteX29" fmla="*/ 27212 w 937407"/>
                <a:gd name="connsiteY29" fmla="*/ 567210 h 567210"/>
                <a:gd name="connsiteX30" fmla="*/ 28150 w 937407"/>
                <a:gd name="connsiteY30" fmla="*/ 567210 h 567210"/>
                <a:gd name="connsiteX31" fmla="*/ 29088 w 937407"/>
                <a:gd name="connsiteY31" fmla="*/ 567210 h 567210"/>
                <a:gd name="connsiteX32" fmla="*/ 30027 w 937407"/>
                <a:gd name="connsiteY32" fmla="*/ 567205 h 567210"/>
                <a:gd name="connsiteX33" fmla="*/ 30965 w 937407"/>
                <a:gd name="connsiteY33" fmla="*/ 567205 h 567210"/>
                <a:gd name="connsiteX34" fmla="*/ 31903 w 937407"/>
                <a:gd name="connsiteY34" fmla="*/ 567205 h 567210"/>
                <a:gd name="connsiteX35" fmla="*/ 32842 w 937407"/>
                <a:gd name="connsiteY35" fmla="*/ 567205 h 567210"/>
                <a:gd name="connsiteX36" fmla="*/ 33780 w 937407"/>
                <a:gd name="connsiteY36" fmla="*/ 567200 h 567210"/>
                <a:gd name="connsiteX37" fmla="*/ 34719 w 937407"/>
                <a:gd name="connsiteY37" fmla="*/ 567200 h 567210"/>
                <a:gd name="connsiteX38" fmla="*/ 35657 w 937407"/>
                <a:gd name="connsiteY38" fmla="*/ 567200 h 567210"/>
                <a:gd name="connsiteX39" fmla="*/ 36595 w 937407"/>
                <a:gd name="connsiteY39" fmla="*/ 567195 h 567210"/>
                <a:gd name="connsiteX40" fmla="*/ 37534 w 937407"/>
                <a:gd name="connsiteY40" fmla="*/ 567195 h 567210"/>
                <a:gd name="connsiteX41" fmla="*/ 38472 w 937407"/>
                <a:gd name="connsiteY41" fmla="*/ 567190 h 567210"/>
                <a:gd name="connsiteX42" fmla="*/ 39410 w 937407"/>
                <a:gd name="connsiteY42" fmla="*/ 567186 h 567210"/>
                <a:gd name="connsiteX43" fmla="*/ 40348 w 937407"/>
                <a:gd name="connsiteY43" fmla="*/ 567186 h 567210"/>
                <a:gd name="connsiteX44" fmla="*/ 41287 w 937407"/>
                <a:gd name="connsiteY44" fmla="*/ 567181 h 567210"/>
                <a:gd name="connsiteX45" fmla="*/ 42225 w 937407"/>
                <a:gd name="connsiteY45" fmla="*/ 567171 h 567210"/>
                <a:gd name="connsiteX46" fmla="*/ 43164 w 937407"/>
                <a:gd name="connsiteY46" fmla="*/ 567166 h 567210"/>
                <a:gd name="connsiteX47" fmla="*/ 44102 w 937407"/>
                <a:gd name="connsiteY47" fmla="*/ 567156 h 567210"/>
                <a:gd name="connsiteX48" fmla="*/ 45041 w 937407"/>
                <a:gd name="connsiteY48" fmla="*/ 567151 h 567210"/>
                <a:gd name="connsiteX49" fmla="*/ 45979 w 937407"/>
                <a:gd name="connsiteY49" fmla="*/ 567141 h 567210"/>
                <a:gd name="connsiteX50" fmla="*/ 46917 w 937407"/>
                <a:gd name="connsiteY50" fmla="*/ 567126 h 567210"/>
                <a:gd name="connsiteX51" fmla="*/ 47856 w 937407"/>
                <a:gd name="connsiteY51" fmla="*/ 567111 h 567210"/>
                <a:gd name="connsiteX52" fmla="*/ 48794 w 937407"/>
                <a:gd name="connsiteY52" fmla="*/ 567096 h 567210"/>
                <a:gd name="connsiteX53" fmla="*/ 49732 w 937407"/>
                <a:gd name="connsiteY53" fmla="*/ 567082 h 567210"/>
                <a:gd name="connsiteX54" fmla="*/ 50670 w 937407"/>
                <a:gd name="connsiteY54" fmla="*/ 567057 h 567210"/>
                <a:gd name="connsiteX55" fmla="*/ 51609 w 937407"/>
                <a:gd name="connsiteY55" fmla="*/ 567037 h 567210"/>
                <a:gd name="connsiteX56" fmla="*/ 52547 w 937407"/>
                <a:gd name="connsiteY56" fmla="*/ 567007 h 567210"/>
                <a:gd name="connsiteX57" fmla="*/ 53485 w 937407"/>
                <a:gd name="connsiteY57" fmla="*/ 566978 h 567210"/>
                <a:gd name="connsiteX58" fmla="*/ 54424 w 937407"/>
                <a:gd name="connsiteY58" fmla="*/ 566938 h 567210"/>
                <a:gd name="connsiteX59" fmla="*/ 55362 w 937407"/>
                <a:gd name="connsiteY59" fmla="*/ 566898 h 567210"/>
                <a:gd name="connsiteX60" fmla="*/ 56301 w 937407"/>
                <a:gd name="connsiteY60" fmla="*/ 566854 h 567210"/>
                <a:gd name="connsiteX61" fmla="*/ 57239 w 937407"/>
                <a:gd name="connsiteY61" fmla="*/ 566799 h 567210"/>
                <a:gd name="connsiteX62" fmla="*/ 58177 w 937407"/>
                <a:gd name="connsiteY62" fmla="*/ 566740 h 567210"/>
                <a:gd name="connsiteX63" fmla="*/ 59116 w 937407"/>
                <a:gd name="connsiteY63" fmla="*/ 566671 h 567210"/>
                <a:gd name="connsiteX64" fmla="*/ 60054 w 937407"/>
                <a:gd name="connsiteY64" fmla="*/ 566596 h 567210"/>
                <a:gd name="connsiteX65" fmla="*/ 60992 w 937407"/>
                <a:gd name="connsiteY65" fmla="*/ 566507 h 567210"/>
                <a:gd name="connsiteX66" fmla="*/ 61930 w 937407"/>
                <a:gd name="connsiteY66" fmla="*/ 566408 h 567210"/>
                <a:gd name="connsiteX67" fmla="*/ 62869 w 937407"/>
                <a:gd name="connsiteY67" fmla="*/ 566299 h 567210"/>
                <a:gd name="connsiteX68" fmla="*/ 63807 w 937407"/>
                <a:gd name="connsiteY68" fmla="*/ 566176 h 567210"/>
                <a:gd name="connsiteX69" fmla="*/ 64746 w 937407"/>
                <a:gd name="connsiteY69" fmla="*/ 566032 h 567210"/>
                <a:gd name="connsiteX70" fmla="*/ 65684 w 937407"/>
                <a:gd name="connsiteY70" fmla="*/ 565874 h 567210"/>
                <a:gd name="connsiteX71" fmla="*/ 66623 w 937407"/>
                <a:gd name="connsiteY71" fmla="*/ 565695 h 567210"/>
                <a:gd name="connsiteX72" fmla="*/ 67561 w 937407"/>
                <a:gd name="connsiteY72" fmla="*/ 565497 h 567210"/>
                <a:gd name="connsiteX73" fmla="*/ 68499 w 937407"/>
                <a:gd name="connsiteY73" fmla="*/ 565275 h 567210"/>
                <a:gd name="connsiteX74" fmla="*/ 69437 w 937407"/>
                <a:gd name="connsiteY74" fmla="*/ 565027 h 567210"/>
                <a:gd name="connsiteX75" fmla="*/ 70376 w 937407"/>
                <a:gd name="connsiteY75" fmla="*/ 564750 h 567210"/>
                <a:gd name="connsiteX76" fmla="*/ 71314 w 937407"/>
                <a:gd name="connsiteY76" fmla="*/ 564443 h 567210"/>
                <a:gd name="connsiteX77" fmla="*/ 72252 w 937407"/>
                <a:gd name="connsiteY77" fmla="*/ 564101 h 567210"/>
                <a:gd name="connsiteX78" fmla="*/ 73191 w 937407"/>
                <a:gd name="connsiteY78" fmla="*/ 563720 h 567210"/>
                <a:gd name="connsiteX79" fmla="*/ 74129 w 937407"/>
                <a:gd name="connsiteY79" fmla="*/ 563294 h 567210"/>
                <a:gd name="connsiteX80" fmla="*/ 75067 w 937407"/>
                <a:gd name="connsiteY80" fmla="*/ 562829 h 567210"/>
                <a:gd name="connsiteX81" fmla="*/ 76006 w 937407"/>
                <a:gd name="connsiteY81" fmla="*/ 562309 h 567210"/>
                <a:gd name="connsiteX82" fmla="*/ 76944 w 937407"/>
                <a:gd name="connsiteY82" fmla="*/ 561740 h 567210"/>
                <a:gd name="connsiteX83" fmla="*/ 77883 w 937407"/>
                <a:gd name="connsiteY83" fmla="*/ 561111 h 567210"/>
                <a:gd name="connsiteX84" fmla="*/ 78821 w 937407"/>
                <a:gd name="connsiteY84" fmla="*/ 560413 h 567210"/>
                <a:gd name="connsiteX85" fmla="*/ 79759 w 937407"/>
                <a:gd name="connsiteY85" fmla="*/ 559651 h 567210"/>
                <a:gd name="connsiteX86" fmla="*/ 80697 w 937407"/>
                <a:gd name="connsiteY86" fmla="*/ 558814 h 567210"/>
                <a:gd name="connsiteX87" fmla="*/ 81636 w 937407"/>
                <a:gd name="connsiteY87" fmla="*/ 557893 h 567210"/>
                <a:gd name="connsiteX88" fmla="*/ 82574 w 937407"/>
                <a:gd name="connsiteY88" fmla="*/ 556888 h 567210"/>
                <a:gd name="connsiteX89" fmla="*/ 83512 w 937407"/>
                <a:gd name="connsiteY89" fmla="*/ 555789 h 567210"/>
                <a:gd name="connsiteX90" fmla="*/ 84451 w 937407"/>
                <a:gd name="connsiteY90" fmla="*/ 554591 h 567210"/>
                <a:gd name="connsiteX91" fmla="*/ 85389 w 937407"/>
                <a:gd name="connsiteY91" fmla="*/ 553279 h 567210"/>
                <a:gd name="connsiteX92" fmla="*/ 86328 w 937407"/>
                <a:gd name="connsiteY92" fmla="*/ 551859 h 567210"/>
                <a:gd name="connsiteX93" fmla="*/ 87266 w 937407"/>
                <a:gd name="connsiteY93" fmla="*/ 550309 h 567210"/>
                <a:gd name="connsiteX94" fmla="*/ 88205 w 937407"/>
                <a:gd name="connsiteY94" fmla="*/ 548626 h 567210"/>
                <a:gd name="connsiteX95" fmla="*/ 89143 w 937407"/>
                <a:gd name="connsiteY95" fmla="*/ 546809 h 567210"/>
                <a:gd name="connsiteX96" fmla="*/ 90081 w 937407"/>
                <a:gd name="connsiteY96" fmla="*/ 544839 h 567210"/>
                <a:gd name="connsiteX97" fmla="*/ 91019 w 937407"/>
                <a:gd name="connsiteY97" fmla="*/ 542710 h 567210"/>
                <a:gd name="connsiteX98" fmla="*/ 91958 w 937407"/>
                <a:gd name="connsiteY98" fmla="*/ 540413 h 567210"/>
                <a:gd name="connsiteX99" fmla="*/ 92896 w 937407"/>
                <a:gd name="connsiteY99" fmla="*/ 537938 h 567210"/>
                <a:gd name="connsiteX100" fmla="*/ 93834 w 937407"/>
                <a:gd name="connsiteY100" fmla="*/ 535279 h 567210"/>
                <a:gd name="connsiteX101" fmla="*/ 94773 w 937407"/>
                <a:gd name="connsiteY101" fmla="*/ 532423 h 567210"/>
                <a:gd name="connsiteX102" fmla="*/ 95711 w 937407"/>
                <a:gd name="connsiteY102" fmla="*/ 529358 h 567210"/>
                <a:gd name="connsiteX103" fmla="*/ 96649 w 937407"/>
                <a:gd name="connsiteY103" fmla="*/ 526076 h 567210"/>
                <a:gd name="connsiteX104" fmla="*/ 97588 w 937407"/>
                <a:gd name="connsiteY104" fmla="*/ 522571 h 567210"/>
                <a:gd name="connsiteX105" fmla="*/ 98526 w 937407"/>
                <a:gd name="connsiteY105" fmla="*/ 518829 h 567210"/>
                <a:gd name="connsiteX106" fmla="*/ 99465 w 937407"/>
                <a:gd name="connsiteY106" fmla="*/ 514843 h 567210"/>
                <a:gd name="connsiteX107" fmla="*/ 100403 w 937407"/>
                <a:gd name="connsiteY107" fmla="*/ 510601 h 567210"/>
                <a:gd name="connsiteX108" fmla="*/ 101341 w 937407"/>
                <a:gd name="connsiteY108" fmla="*/ 506091 h 567210"/>
                <a:gd name="connsiteX109" fmla="*/ 102279 w 937407"/>
                <a:gd name="connsiteY109" fmla="*/ 501309 h 567210"/>
                <a:gd name="connsiteX110" fmla="*/ 103218 w 937407"/>
                <a:gd name="connsiteY110" fmla="*/ 496249 h 567210"/>
                <a:gd name="connsiteX111" fmla="*/ 104156 w 937407"/>
                <a:gd name="connsiteY111" fmla="*/ 490893 h 567210"/>
                <a:gd name="connsiteX112" fmla="*/ 105094 w 937407"/>
                <a:gd name="connsiteY112" fmla="*/ 485244 h 567210"/>
                <a:gd name="connsiteX113" fmla="*/ 106033 w 937407"/>
                <a:gd name="connsiteY113" fmla="*/ 479288 h 567210"/>
                <a:gd name="connsiteX114" fmla="*/ 106971 w 937407"/>
                <a:gd name="connsiteY114" fmla="*/ 473026 h 567210"/>
                <a:gd name="connsiteX115" fmla="*/ 107910 w 937407"/>
                <a:gd name="connsiteY115" fmla="*/ 466447 h 567210"/>
                <a:gd name="connsiteX116" fmla="*/ 108848 w 937407"/>
                <a:gd name="connsiteY116" fmla="*/ 459546 h 567210"/>
                <a:gd name="connsiteX117" fmla="*/ 109786 w 937407"/>
                <a:gd name="connsiteY117" fmla="*/ 452323 h 567210"/>
                <a:gd name="connsiteX118" fmla="*/ 110725 w 937407"/>
                <a:gd name="connsiteY118" fmla="*/ 444773 h 567210"/>
                <a:gd name="connsiteX119" fmla="*/ 111663 w 937407"/>
                <a:gd name="connsiteY119" fmla="*/ 436897 h 567210"/>
                <a:gd name="connsiteX120" fmla="*/ 112601 w 937407"/>
                <a:gd name="connsiteY120" fmla="*/ 428694 h 567210"/>
                <a:gd name="connsiteX121" fmla="*/ 113539 w 937407"/>
                <a:gd name="connsiteY121" fmla="*/ 420164 h 567210"/>
                <a:gd name="connsiteX122" fmla="*/ 114478 w 937407"/>
                <a:gd name="connsiteY122" fmla="*/ 411313 h 567210"/>
                <a:gd name="connsiteX123" fmla="*/ 115416 w 937407"/>
                <a:gd name="connsiteY123" fmla="*/ 402139 h 567210"/>
                <a:gd name="connsiteX124" fmla="*/ 116355 w 937407"/>
                <a:gd name="connsiteY124" fmla="*/ 392657 h 567210"/>
                <a:gd name="connsiteX125" fmla="*/ 117293 w 937407"/>
                <a:gd name="connsiteY125" fmla="*/ 382868 h 567210"/>
                <a:gd name="connsiteX126" fmla="*/ 118232 w 937407"/>
                <a:gd name="connsiteY126" fmla="*/ 372782 h 567210"/>
                <a:gd name="connsiteX127" fmla="*/ 119170 w 937407"/>
                <a:gd name="connsiteY127" fmla="*/ 362409 h 567210"/>
                <a:gd name="connsiteX128" fmla="*/ 120108 w 937407"/>
                <a:gd name="connsiteY128" fmla="*/ 351764 h 567210"/>
                <a:gd name="connsiteX129" fmla="*/ 121047 w 937407"/>
                <a:gd name="connsiteY129" fmla="*/ 340858 h 567210"/>
                <a:gd name="connsiteX130" fmla="*/ 121985 w 937407"/>
                <a:gd name="connsiteY130" fmla="*/ 329708 h 567210"/>
                <a:gd name="connsiteX131" fmla="*/ 122923 w 937407"/>
                <a:gd name="connsiteY131" fmla="*/ 318332 h 567210"/>
                <a:gd name="connsiteX132" fmla="*/ 123861 w 937407"/>
                <a:gd name="connsiteY132" fmla="*/ 306748 h 567210"/>
                <a:gd name="connsiteX133" fmla="*/ 124800 w 937407"/>
                <a:gd name="connsiteY133" fmla="*/ 294979 h 567210"/>
                <a:gd name="connsiteX134" fmla="*/ 125738 w 937407"/>
                <a:gd name="connsiteY134" fmla="*/ 283046 h 567210"/>
                <a:gd name="connsiteX135" fmla="*/ 126676 w 937407"/>
                <a:gd name="connsiteY135" fmla="*/ 270974 h 567210"/>
                <a:gd name="connsiteX136" fmla="*/ 127615 w 937407"/>
                <a:gd name="connsiteY136" fmla="*/ 258789 h 567210"/>
                <a:gd name="connsiteX137" fmla="*/ 128553 w 937407"/>
                <a:gd name="connsiteY137" fmla="*/ 246518 h 567210"/>
                <a:gd name="connsiteX138" fmla="*/ 129492 w 937407"/>
                <a:gd name="connsiteY138" fmla="*/ 234190 h 567210"/>
                <a:gd name="connsiteX139" fmla="*/ 130430 w 937407"/>
                <a:gd name="connsiteY139" fmla="*/ 221836 h 567210"/>
                <a:gd name="connsiteX140" fmla="*/ 131368 w 937407"/>
                <a:gd name="connsiteY140" fmla="*/ 209487 h 567210"/>
                <a:gd name="connsiteX141" fmla="*/ 132307 w 937407"/>
                <a:gd name="connsiteY141" fmla="*/ 197175 h 567210"/>
                <a:gd name="connsiteX142" fmla="*/ 133245 w 937407"/>
                <a:gd name="connsiteY142" fmla="*/ 184936 h 567210"/>
                <a:gd name="connsiteX143" fmla="*/ 134183 w 937407"/>
                <a:gd name="connsiteY143" fmla="*/ 172801 h 567210"/>
                <a:gd name="connsiteX144" fmla="*/ 135121 w 937407"/>
                <a:gd name="connsiteY144" fmla="*/ 160807 h 567210"/>
                <a:gd name="connsiteX145" fmla="*/ 136060 w 937407"/>
                <a:gd name="connsiteY145" fmla="*/ 148990 h 567210"/>
                <a:gd name="connsiteX146" fmla="*/ 136998 w 937407"/>
                <a:gd name="connsiteY146" fmla="*/ 137385 h 567210"/>
                <a:gd name="connsiteX147" fmla="*/ 137937 w 937407"/>
                <a:gd name="connsiteY147" fmla="*/ 126028 h 567210"/>
                <a:gd name="connsiteX148" fmla="*/ 138875 w 937407"/>
                <a:gd name="connsiteY148" fmla="*/ 114956 h 567210"/>
                <a:gd name="connsiteX149" fmla="*/ 139814 w 937407"/>
                <a:gd name="connsiteY149" fmla="*/ 104204 h 567210"/>
                <a:gd name="connsiteX150" fmla="*/ 140752 w 937407"/>
                <a:gd name="connsiteY150" fmla="*/ 93808 h 567210"/>
                <a:gd name="connsiteX151" fmla="*/ 141690 w 937407"/>
                <a:gd name="connsiteY151" fmla="*/ 83803 h 567210"/>
                <a:gd name="connsiteX152" fmla="*/ 142628 w 937407"/>
                <a:gd name="connsiteY152" fmla="*/ 74222 h 567210"/>
                <a:gd name="connsiteX153" fmla="*/ 143567 w 937407"/>
                <a:gd name="connsiteY153" fmla="*/ 65099 h 567210"/>
                <a:gd name="connsiteX154" fmla="*/ 144505 w 937407"/>
                <a:gd name="connsiteY154" fmla="*/ 56465 h 567210"/>
                <a:gd name="connsiteX155" fmla="*/ 145443 w 937407"/>
                <a:gd name="connsiteY155" fmla="*/ 48352 h 567210"/>
                <a:gd name="connsiteX156" fmla="*/ 146382 w 937407"/>
                <a:gd name="connsiteY156" fmla="*/ 40788 h 567210"/>
                <a:gd name="connsiteX157" fmla="*/ 147320 w 937407"/>
                <a:gd name="connsiteY157" fmla="*/ 33799 h 567210"/>
                <a:gd name="connsiteX158" fmla="*/ 148258 w 937407"/>
                <a:gd name="connsiteY158" fmla="*/ 27411 h 567210"/>
                <a:gd name="connsiteX159" fmla="*/ 149197 w 937407"/>
                <a:gd name="connsiteY159" fmla="*/ 21648 h 567210"/>
                <a:gd name="connsiteX160" fmla="*/ 150135 w 937407"/>
                <a:gd name="connsiteY160" fmla="*/ 16530 h 567210"/>
                <a:gd name="connsiteX161" fmla="*/ 151074 w 937407"/>
                <a:gd name="connsiteY161" fmla="*/ 12075 h 567210"/>
                <a:gd name="connsiteX162" fmla="*/ 152012 w 937407"/>
                <a:gd name="connsiteY162" fmla="*/ 8301 h 567210"/>
                <a:gd name="connsiteX163" fmla="*/ 152950 w 937407"/>
                <a:gd name="connsiteY163" fmla="*/ 5219 h 567210"/>
                <a:gd name="connsiteX164" fmla="*/ 153888 w 937407"/>
                <a:gd name="connsiteY164" fmla="*/ 2842 h 567210"/>
                <a:gd name="connsiteX165" fmla="*/ 154827 w 937407"/>
                <a:gd name="connsiteY165" fmla="*/ 1176 h 567210"/>
                <a:gd name="connsiteX166" fmla="*/ 155765 w 937407"/>
                <a:gd name="connsiteY166" fmla="*/ 228 h 567210"/>
                <a:gd name="connsiteX167" fmla="*/ 156703 w 937407"/>
                <a:gd name="connsiteY167" fmla="*/ 0 h 567210"/>
                <a:gd name="connsiteX168" fmla="*/ 157642 w 937407"/>
                <a:gd name="connsiteY168" fmla="*/ 491 h 567210"/>
                <a:gd name="connsiteX169" fmla="*/ 158580 w 937407"/>
                <a:gd name="connsiteY169" fmla="*/ 1698 h 567210"/>
                <a:gd name="connsiteX170" fmla="*/ 159519 w 937407"/>
                <a:gd name="connsiteY170" fmla="*/ 3614 h 567210"/>
                <a:gd name="connsiteX171" fmla="*/ 160457 w 937407"/>
                <a:gd name="connsiteY171" fmla="*/ 6232 h 567210"/>
                <a:gd name="connsiteX172" fmla="*/ 161395 w 937407"/>
                <a:gd name="connsiteY172" fmla="*/ 9538 h 567210"/>
                <a:gd name="connsiteX173" fmla="*/ 162334 w 937407"/>
                <a:gd name="connsiteY173" fmla="*/ 13520 h 567210"/>
                <a:gd name="connsiteX174" fmla="*/ 163272 w 937407"/>
                <a:gd name="connsiteY174" fmla="*/ 18160 h 567210"/>
                <a:gd name="connsiteX175" fmla="*/ 164210 w 937407"/>
                <a:gd name="connsiteY175" fmla="*/ 23437 h 567210"/>
                <a:gd name="connsiteX176" fmla="*/ 165149 w 937407"/>
                <a:gd name="connsiteY176" fmla="*/ 29332 h 567210"/>
                <a:gd name="connsiteX177" fmla="*/ 166087 w 937407"/>
                <a:gd name="connsiteY177" fmla="*/ 35819 h 567210"/>
                <a:gd name="connsiteX178" fmla="*/ 167025 w 937407"/>
                <a:gd name="connsiteY178" fmla="*/ 42873 h 567210"/>
                <a:gd name="connsiteX179" fmla="*/ 167964 w 937407"/>
                <a:gd name="connsiteY179" fmla="*/ 50465 h 567210"/>
                <a:gd name="connsiteX180" fmla="*/ 168902 w 937407"/>
                <a:gd name="connsiteY180" fmla="*/ 58567 h 567210"/>
                <a:gd name="connsiteX181" fmla="*/ 169840 w 937407"/>
                <a:gd name="connsiteY181" fmla="*/ 67145 h 567210"/>
                <a:gd name="connsiteX182" fmla="*/ 170779 w 937407"/>
                <a:gd name="connsiteY182" fmla="*/ 76169 h 567210"/>
                <a:gd name="connsiteX183" fmla="*/ 171717 w 937407"/>
                <a:gd name="connsiteY183" fmla="*/ 85602 h 567210"/>
                <a:gd name="connsiteX184" fmla="*/ 172656 w 937407"/>
                <a:gd name="connsiteY184" fmla="*/ 95412 h 567210"/>
                <a:gd name="connsiteX185" fmla="*/ 173594 w 937407"/>
                <a:gd name="connsiteY185" fmla="*/ 105562 h 567210"/>
                <a:gd name="connsiteX186" fmla="*/ 174532 w 937407"/>
                <a:gd name="connsiteY186" fmla="*/ 116016 h 567210"/>
                <a:gd name="connsiteX187" fmla="*/ 175470 w 937407"/>
                <a:gd name="connsiteY187" fmla="*/ 126736 h 567210"/>
                <a:gd name="connsiteX188" fmla="*/ 176409 w 937407"/>
                <a:gd name="connsiteY188" fmla="*/ 137686 h 567210"/>
                <a:gd name="connsiteX189" fmla="*/ 177347 w 937407"/>
                <a:gd name="connsiteY189" fmla="*/ 148828 h 567210"/>
                <a:gd name="connsiteX190" fmla="*/ 178285 w 937407"/>
                <a:gd name="connsiteY190" fmla="*/ 160127 h 567210"/>
                <a:gd name="connsiteX191" fmla="*/ 179224 w 937407"/>
                <a:gd name="connsiteY191" fmla="*/ 171545 h 567210"/>
                <a:gd name="connsiteX192" fmla="*/ 180162 w 937407"/>
                <a:gd name="connsiteY192" fmla="*/ 183046 h 567210"/>
                <a:gd name="connsiteX193" fmla="*/ 181101 w 937407"/>
                <a:gd name="connsiteY193" fmla="*/ 194595 h 567210"/>
                <a:gd name="connsiteX194" fmla="*/ 182039 w 937407"/>
                <a:gd name="connsiteY194" fmla="*/ 206158 h 567210"/>
                <a:gd name="connsiteX195" fmla="*/ 182977 w 937407"/>
                <a:gd name="connsiteY195" fmla="*/ 217700 h 567210"/>
                <a:gd name="connsiteX196" fmla="*/ 183916 w 937407"/>
                <a:gd name="connsiteY196" fmla="*/ 229190 h 567210"/>
                <a:gd name="connsiteX197" fmla="*/ 184854 w 937407"/>
                <a:gd name="connsiteY197" fmla="*/ 240595 h 567210"/>
                <a:gd name="connsiteX198" fmla="*/ 185792 w 937407"/>
                <a:gd name="connsiteY198" fmla="*/ 251887 h 567210"/>
                <a:gd name="connsiteX199" fmla="*/ 186730 w 937407"/>
                <a:gd name="connsiteY199" fmla="*/ 263037 h 567210"/>
                <a:gd name="connsiteX200" fmla="*/ 187669 w 937407"/>
                <a:gd name="connsiteY200" fmla="*/ 274018 h 567210"/>
                <a:gd name="connsiteX201" fmla="*/ 188607 w 937407"/>
                <a:gd name="connsiteY201" fmla="*/ 284804 h 567210"/>
                <a:gd name="connsiteX202" fmla="*/ 189546 w 937407"/>
                <a:gd name="connsiteY202" fmla="*/ 295373 h 567210"/>
                <a:gd name="connsiteX203" fmla="*/ 190484 w 937407"/>
                <a:gd name="connsiteY203" fmla="*/ 305700 h 567210"/>
                <a:gd name="connsiteX204" fmla="*/ 191422 w 937407"/>
                <a:gd name="connsiteY204" fmla="*/ 315768 h 567210"/>
                <a:gd name="connsiteX205" fmla="*/ 192361 w 937407"/>
                <a:gd name="connsiteY205" fmla="*/ 325558 h 567210"/>
                <a:gd name="connsiteX206" fmla="*/ 193299 w 937407"/>
                <a:gd name="connsiteY206" fmla="*/ 335051 h 567210"/>
                <a:gd name="connsiteX207" fmla="*/ 194237 w 937407"/>
                <a:gd name="connsiteY207" fmla="*/ 344234 h 567210"/>
                <a:gd name="connsiteX208" fmla="*/ 195176 w 937407"/>
                <a:gd name="connsiteY208" fmla="*/ 353094 h 567210"/>
                <a:gd name="connsiteX209" fmla="*/ 196114 w 937407"/>
                <a:gd name="connsiteY209" fmla="*/ 361617 h 567210"/>
                <a:gd name="connsiteX210" fmla="*/ 197052 w 937407"/>
                <a:gd name="connsiteY210" fmla="*/ 369796 h 567210"/>
                <a:gd name="connsiteX211" fmla="*/ 197991 w 937407"/>
                <a:gd name="connsiteY211" fmla="*/ 377622 h 567210"/>
                <a:gd name="connsiteX212" fmla="*/ 198929 w 937407"/>
                <a:gd name="connsiteY212" fmla="*/ 385088 h 567210"/>
                <a:gd name="connsiteX213" fmla="*/ 199867 w 937407"/>
                <a:gd name="connsiteY213" fmla="*/ 392189 h 567210"/>
                <a:gd name="connsiteX214" fmla="*/ 200806 w 937407"/>
                <a:gd name="connsiteY214" fmla="*/ 398921 h 567210"/>
                <a:gd name="connsiteX215" fmla="*/ 201744 w 937407"/>
                <a:gd name="connsiteY215" fmla="*/ 405283 h 567210"/>
                <a:gd name="connsiteX216" fmla="*/ 202683 w 937407"/>
                <a:gd name="connsiteY216" fmla="*/ 411273 h 567210"/>
                <a:gd name="connsiteX217" fmla="*/ 203621 w 937407"/>
                <a:gd name="connsiteY217" fmla="*/ 416892 h 567210"/>
                <a:gd name="connsiteX218" fmla="*/ 204559 w 937407"/>
                <a:gd name="connsiteY218" fmla="*/ 422139 h 567210"/>
                <a:gd name="connsiteX219" fmla="*/ 205498 w 937407"/>
                <a:gd name="connsiteY219" fmla="*/ 427021 h 567210"/>
                <a:gd name="connsiteX220" fmla="*/ 206436 w 937407"/>
                <a:gd name="connsiteY220" fmla="*/ 431540 h 567210"/>
                <a:gd name="connsiteX221" fmla="*/ 207374 w 937407"/>
                <a:gd name="connsiteY221" fmla="*/ 435699 h 567210"/>
                <a:gd name="connsiteX222" fmla="*/ 208312 w 937407"/>
                <a:gd name="connsiteY222" fmla="*/ 439506 h 567210"/>
                <a:gd name="connsiteX223" fmla="*/ 209251 w 937407"/>
                <a:gd name="connsiteY223" fmla="*/ 442966 h 567210"/>
                <a:gd name="connsiteX224" fmla="*/ 210189 w 937407"/>
                <a:gd name="connsiteY224" fmla="*/ 446085 h 567210"/>
                <a:gd name="connsiteX225" fmla="*/ 211128 w 937407"/>
                <a:gd name="connsiteY225" fmla="*/ 448872 h 567210"/>
                <a:gd name="connsiteX226" fmla="*/ 212066 w 937407"/>
                <a:gd name="connsiteY226" fmla="*/ 451333 h 567210"/>
                <a:gd name="connsiteX227" fmla="*/ 213004 w 937407"/>
                <a:gd name="connsiteY227" fmla="*/ 453476 h 567210"/>
                <a:gd name="connsiteX228" fmla="*/ 213943 w 937407"/>
                <a:gd name="connsiteY228" fmla="*/ 455308 h 567210"/>
                <a:gd name="connsiteX229" fmla="*/ 214881 w 937407"/>
                <a:gd name="connsiteY229" fmla="*/ 456848 h 567210"/>
                <a:gd name="connsiteX230" fmla="*/ 215819 w 937407"/>
                <a:gd name="connsiteY230" fmla="*/ 458090 h 567210"/>
                <a:gd name="connsiteX231" fmla="*/ 216758 w 937407"/>
                <a:gd name="connsiteY231" fmla="*/ 459061 h 567210"/>
                <a:gd name="connsiteX232" fmla="*/ 217696 w 937407"/>
                <a:gd name="connsiteY232" fmla="*/ 459754 h 567210"/>
                <a:gd name="connsiteX233" fmla="*/ 218634 w 937407"/>
                <a:gd name="connsiteY233" fmla="*/ 460189 h 567210"/>
                <a:gd name="connsiteX234" fmla="*/ 219573 w 937407"/>
                <a:gd name="connsiteY234" fmla="*/ 460367 h 567210"/>
                <a:gd name="connsiteX235" fmla="*/ 220511 w 937407"/>
                <a:gd name="connsiteY235" fmla="*/ 460308 h 567210"/>
                <a:gd name="connsiteX236" fmla="*/ 221449 w 937407"/>
                <a:gd name="connsiteY236" fmla="*/ 460016 h 567210"/>
                <a:gd name="connsiteX237" fmla="*/ 222388 w 937407"/>
                <a:gd name="connsiteY237" fmla="*/ 459501 h 567210"/>
                <a:gd name="connsiteX238" fmla="*/ 223326 w 937407"/>
                <a:gd name="connsiteY238" fmla="*/ 458768 h 567210"/>
                <a:gd name="connsiteX239" fmla="*/ 224265 w 937407"/>
                <a:gd name="connsiteY239" fmla="*/ 457833 h 567210"/>
                <a:gd name="connsiteX240" fmla="*/ 225203 w 937407"/>
                <a:gd name="connsiteY240" fmla="*/ 456699 h 567210"/>
                <a:gd name="connsiteX241" fmla="*/ 226141 w 937407"/>
                <a:gd name="connsiteY241" fmla="*/ 455382 h 567210"/>
                <a:gd name="connsiteX242" fmla="*/ 227079 w 937407"/>
                <a:gd name="connsiteY242" fmla="*/ 453882 h 567210"/>
                <a:gd name="connsiteX243" fmla="*/ 228018 w 937407"/>
                <a:gd name="connsiteY243" fmla="*/ 452209 h 567210"/>
                <a:gd name="connsiteX244" fmla="*/ 228956 w 937407"/>
                <a:gd name="connsiteY244" fmla="*/ 450377 h 567210"/>
                <a:gd name="connsiteX245" fmla="*/ 229894 w 937407"/>
                <a:gd name="connsiteY245" fmla="*/ 448387 h 567210"/>
                <a:gd name="connsiteX246" fmla="*/ 230833 w 937407"/>
                <a:gd name="connsiteY246" fmla="*/ 446249 h 567210"/>
                <a:gd name="connsiteX247" fmla="*/ 231771 w 937407"/>
                <a:gd name="connsiteY247" fmla="*/ 443971 h 567210"/>
                <a:gd name="connsiteX248" fmla="*/ 232710 w 937407"/>
                <a:gd name="connsiteY248" fmla="*/ 441555 h 567210"/>
                <a:gd name="connsiteX249" fmla="*/ 233648 w 937407"/>
                <a:gd name="connsiteY249" fmla="*/ 439016 h 567210"/>
                <a:gd name="connsiteX250" fmla="*/ 234586 w 937407"/>
                <a:gd name="connsiteY250" fmla="*/ 436352 h 567210"/>
                <a:gd name="connsiteX251" fmla="*/ 235525 w 937407"/>
                <a:gd name="connsiteY251" fmla="*/ 433575 h 567210"/>
                <a:gd name="connsiteX252" fmla="*/ 236463 w 937407"/>
                <a:gd name="connsiteY252" fmla="*/ 430689 h 567210"/>
                <a:gd name="connsiteX253" fmla="*/ 237401 w 937407"/>
                <a:gd name="connsiteY253" fmla="*/ 427699 h 567210"/>
                <a:gd name="connsiteX254" fmla="*/ 238339 w 937407"/>
                <a:gd name="connsiteY254" fmla="*/ 424605 h 567210"/>
                <a:gd name="connsiteX255" fmla="*/ 239278 w 937407"/>
                <a:gd name="connsiteY255" fmla="*/ 421421 h 567210"/>
                <a:gd name="connsiteX256" fmla="*/ 240216 w 937407"/>
                <a:gd name="connsiteY256" fmla="*/ 418154 h 567210"/>
                <a:gd name="connsiteX257" fmla="*/ 241155 w 937407"/>
                <a:gd name="connsiteY257" fmla="*/ 414798 h 567210"/>
                <a:gd name="connsiteX258" fmla="*/ 242093 w 937407"/>
                <a:gd name="connsiteY258" fmla="*/ 411362 h 567210"/>
                <a:gd name="connsiteX259" fmla="*/ 243031 w 937407"/>
                <a:gd name="connsiteY259" fmla="*/ 407852 h 567210"/>
                <a:gd name="connsiteX260" fmla="*/ 243970 w 937407"/>
                <a:gd name="connsiteY260" fmla="*/ 404273 h 567210"/>
                <a:gd name="connsiteX261" fmla="*/ 244908 w 937407"/>
                <a:gd name="connsiteY261" fmla="*/ 400624 h 567210"/>
                <a:gd name="connsiteX262" fmla="*/ 245846 w 937407"/>
                <a:gd name="connsiteY262" fmla="*/ 396916 h 567210"/>
                <a:gd name="connsiteX263" fmla="*/ 246785 w 937407"/>
                <a:gd name="connsiteY263" fmla="*/ 393147 h 567210"/>
                <a:gd name="connsiteX264" fmla="*/ 247723 w 937407"/>
                <a:gd name="connsiteY264" fmla="*/ 389324 h 567210"/>
                <a:gd name="connsiteX265" fmla="*/ 248661 w 937407"/>
                <a:gd name="connsiteY265" fmla="*/ 385450 h 567210"/>
                <a:gd name="connsiteX266" fmla="*/ 249600 w 937407"/>
                <a:gd name="connsiteY266" fmla="*/ 381527 h 567210"/>
                <a:gd name="connsiteX267" fmla="*/ 250538 w 937407"/>
                <a:gd name="connsiteY267" fmla="*/ 377560 h 567210"/>
                <a:gd name="connsiteX268" fmla="*/ 251476 w 937407"/>
                <a:gd name="connsiteY268" fmla="*/ 373551 h 567210"/>
                <a:gd name="connsiteX269" fmla="*/ 252415 w 937407"/>
                <a:gd name="connsiteY269" fmla="*/ 369505 h 567210"/>
                <a:gd name="connsiteX270" fmla="*/ 253353 w 937407"/>
                <a:gd name="connsiteY270" fmla="*/ 365424 h 567210"/>
                <a:gd name="connsiteX271" fmla="*/ 254292 w 937407"/>
                <a:gd name="connsiteY271" fmla="*/ 361312 h 567210"/>
                <a:gd name="connsiteX272" fmla="*/ 255230 w 937407"/>
                <a:gd name="connsiteY272" fmla="*/ 357171 h 567210"/>
                <a:gd name="connsiteX273" fmla="*/ 256168 w 937407"/>
                <a:gd name="connsiteY273" fmla="*/ 353005 h 567210"/>
                <a:gd name="connsiteX274" fmla="*/ 257107 w 937407"/>
                <a:gd name="connsiteY274" fmla="*/ 348817 h 567210"/>
                <a:gd name="connsiteX275" fmla="*/ 258045 w 937407"/>
                <a:gd name="connsiteY275" fmla="*/ 344610 h 567210"/>
                <a:gd name="connsiteX276" fmla="*/ 258983 w 937407"/>
                <a:gd name="connsiteY276" fmla="*/ 340387 h 567210"/>
                <a:gd name="connsiteX277" fmla="*/ 259921 w 937407"/>
                <a:gd name="connsiteY277" fmla="*/ 336151 h 567210"/>
                <a:gd name="connsiteX278" fmla="*/ 260860 w 937407"/>
                <a:gd name="connsiteY278" fmla="*/ 331905 h 567210"/>
                <a:gd name="connsiteX279" fmla="*/ 261798 w 937407"/>
                <a:gd name="connsiteY279" fmla="*/ 327653 h 567210"/>
                <a:gd name="connsiteX280" fmla="*/ 262737 w 937407"/>
                <a:gd name="connsiteY280" fmla="*/ 323396 h 567210"/>
                <a:gd name="connsiteX281" fmla="*/ 263675 w 937407"/>
                <a:gd name="connsiteY281" fmla="*/ 319139 h 567210"/>
                <a:gd name="connsiteX282" fmla="*/ 264613 w 937407"/>
                <a:gd name="connsiteY282" fmla="*/ 314883 h 567210"/>
                <a:gd name="connsiteX283" fmla="*/ 265552 w 937407"/>
                <a:gd name="connsiteY283" fmla="*/ 310633 h 567210"/>
                <a:gd name="connsiteX284" fmla="*/ 266490 w 937407"/>
                <a:gd name="connsiteY284" fmla="*/ 306391 h 567210"/>
                <a:gd name="connsiteX285" fmla="*/ 267428 w 937407"/>
                <a:gd name="connsiteY285" fmla="*/ 302160 h 567210"/>
                <a:gd name="connsiteX286" fmla="*/ 268367 w 937407"/>
                <a:gd name="connsiteY286" fmla="*/ 297943 h 567210"/>
                <a:gd name="connsiteX287" fmla="*/ 269305 w 937407"/>
                <a:gd name="connsiteY287" fmla="*/ 293744 h 567210"/>
                <a:gd name="connsiteX288" fmla="*/ 270243 w 937407"/>
                <a:gd name="connsiteY288" fmla="*/ 289565 h 567210"/>
                <a:gd name="connsiteX289" fmla="*/ 271182 w 937407"/>
                <a:gd name="connsiteY289" fmla="*/ 285410 h 567210"/>
                <a:gd name="connsiteX290" fmla="*/ 272120 w 937407"/>
                <a:gd name="connsiteY290" fmla="*/ 281280 h 567210"/>
                <a:gd name="connsiteX291" fmla="*/ 273058 w 937407"/>
                <a:gd name="connsiteY291" fmla="*/ 277180 h 567210"/>
                <a:gd name="connsiteX292" fmla="*/ 273997 w 937407"/>
                <a:gd name="connsiteY292" fmla="*/ 273112 h 567210"/>
                <a:gd name="connsiteX293" fmla="*/ 274935 w 937407"/>
                <a:gd name="connsiteY293" fmla="*/ 269079 h 567210"/>
                <a:gd name="connsiteX294" fmla="*/ 275874 w 937407"/>
                <a:gd name="connsiteY294" fmla="*/ 265085 h 567210"/>
                <a:gd name="connsiteX295" fmla="*/ 276812 w 937407"/>
                <a:gd name="connsiteY295" fmla="*/ 261132 h 567210"/>
                <a:gd name="connsiteX296" fmla="*/ 277750 w 937407"/>
                <a:gd name="connsiteY296" fmla="*/ 257223 h 567210"/>
                <a:gd name="connsiteX297" fmla="*/ 278688 w 937407"/>
                <a:gd name="connsiteY297" fmla="*/ 253361 h 567210"/>
                <a:gd name="connsiteX298" fmla="*/ 279627 w 937407"/>
                <a:gd name="connsiteY298" fmla="*/ 249549 h 567210"/>
                <a:gd name="connsiteX299" fmla="*/ 280565 w 937407"/>
                <a:gd name="connsiteY299" fmla="*/ 245790 h 567210"/>
                <a:gd name="connsiteX300" fmla="*/ 281503 w 937407"/>
                <a:gd name="connsiteY300" fmla="*/ 242087 h 567210"/>
                <a:gd name="connsiteX301" fmla="*/ 282442 w 937407"/>
                <a:gd name="connsiteY301" fmla="*/ 238443 h 567210"/>
                <a:gd name="connsiteX302" fmla="*/ 283380 w 937407"/>
                <a:gd name="connsiteY302" fmla="*/ 234860 h 567210"/>
                <a:gd name="connsiteX303" fmla="*/ 284319 w 937407"/>
                <a:gd name="connsiteY303" fmla="*/ 231341 h 567210"/>
                <a:gd name="connsiteX304" fmla="*/ 285257 w 937407"/>
                <a:gd name="connsiteY304" fmla="*/ 227889 h 567210"/>
                <a:gd name="connsiteX305" fmla="*/ 286195 w 937407"/>
                <a:gd name="connsiteY305" fmla="*/ 224506 h 567210"/>
                <a:gd name="connsiteX306" fmla="*/ 287134 w 937407"/>
                <a:gd name="connsiteY306" fmla="*/ 221195 h 567210"/>
                <a:gd name="connsiteX307" fmla="*/ 288072 w 937407"/>
                <a:gd name="connsiteY307" fmla="*/ 217959 h 567210"/>
                <a:gd name="connsiteX308" fmla="*/ 289010 w 937407"/>
                <a:gd name="connsiteY308" fmla="*/ 214799 h 567210"/>
                <a:gd name="connsiteX309" fmla="*/ 289949 w 937407"/>
                <a:gd name="connsiteY309" fmla="*/ 211720 h 567210"/>
                <a:gd name="connsiteX310" fmla="*/ 290887 w 937407"/>
                <a:gd name="connsiteY310" fmla="*/ 208722 h 567210"/>
                <a:gd name="connsiteX311" fmla="*/ 291825 w 937407"/>
                <a:gd name="connsiteY311" fmla="*/ 205808 h 567210"/>
                <a:gd name="connsiteX312" fmla="*/ 292764 w 937407"/>
                <a:gd name="connsiteY312" fmla="*/ 202980 h 567210"/>
                <a:gd name="connsiteX313" fmla="*/ 293702 w 937407"/>
                <a:gd name="connsiteY313" fmla="*/ 200241 h 567210"/>
                <a:gd name="connsiteX314" fmla="*/ 294640 w 937407"/>
                <a:gd name="connsiteY314" fmla="*/ 197593 h 567210"/>
                <a:gd name="connsiteX315" fmla="*/ 295579 w 937407"/>
                <a:gd name="connsiteY315" fmla="*/ 195037 h 567210"/>
                <a:gd name="connsiteX316" fmla="*/ 296518 w 937407"/>
                <a:gd name="connsiteY316" fmla="*/ 192575 h 567210"/>
                <a:gd name="connsiteX317" fmla="*/ 297454 w 937407"/>
                <a:gd name="connsiteY317" fmla="*/ 190209 h 567210"/>
                <a:gd name="connsiteX318" fmla="*/ 298395 w 937407"/>
                <a:gd name="connsiteY318" fmla="*/ 187941 h 567210"/>
                <a:gd name="connsiteX319" fmla="*/ 299330 w 937407"/>
                <a:gd name="connsiteY319" fmla="*/ 185773 h 567210"/>
                <a:gd name="connsiteX320" fmla="*/ 300271 w 937407"/>
                <a:gd name="connsiteY320" fmla="*/ 183706 h 567210"/>
                <a:gd name="connsiteX321" fmla="*/ 301207 w 937407"/>
                <a:gd name="connsiteY321" fmla="*/ 181740 h 567210"/>
                <a:gd name="connsiteX322" fmla="*/ 302147 w 937407"/>
                <a:gd name="connsiteY322" fmla="*/ 179879 h 567210"/>
                <a:gd name="connsiteX323" fmla="*/ 303088 w 937407"/>
                <a:gd name="connsiteY323" fmla="*/ 178122 h 567210"/>
                <a:gd name="connsiteX324" fmla="*/ 304023 w 937407"/>
                <a:gd name="connsiteY324" fmla="*/ 176472 h 567210"/>
                <a:gd name="connsiteX325" fmla="*/ 304964 w 937407"/>
                <a:gd name="connsiteY325" fmla="*/ 174928 h 567210"/>
                <a:gd name="connsiteX326" fmla="*/ 305900 w 937407"/>
                <a:gd name="connsiteY326" fmla="*/ 173492 h 567210"/>
                <a:gd name="connsiteX327" fmla="*/ 306840 w 937407"/>
                <a:gd name="connsiteY327" fmla="*/ 172165 h 567210"/>
                <a:gd name="connsiteX328" fmla="*/ 307776 w 937407"/>
                <a:gd name="connsiteY328" fmla="*/ 170947 h 567210"/>
                <a:gd name="connsiteX329" fmla="*/ 308717 w 937407"/>
                <a:gd name="connsiteY329" fmla="*/ 169839 h 567210"/>
                <a:gd name="connsiteX330" fmla="*/ 309652 w 937407"/>
                <a:gd name="connsiteY330" fmla="*/ 168841 h 567210"/>
                <a:gd name="connsiteX331" fmla="*/ 310593 w 937407"/>
                <a:gd name="connsiteY331" fmla="*/ 167954 h 567210"/>
                <a:gd name="connsiteX332" fmla="*/ 311528 w 937407"/>
                <a:gd name="connsiteY332" fmla="*/ 167178 h 567210"/>
                <a:gd name="connsiteX333" fmla="*/ 312469 w 937407"/>
                <a:gd name="connsiteY333" fmla="*/ 166512 h 567210"/>
                <a:gd name="connsiteX334" fmla="*/ 313410 w 937407"/>
                <a:gd name="connsiteY334" fmla="*/ 165957 h 567210"/>
                <a:gd name="connsiteX335" fmla="*/ 314345 w 937407"/>
                <a:gd name="connsiteY335" fmla="*/ 165513 h 567210"/>
                <a:gd name="connsiteX336" fmla="*/ 315286 w 937407"/>
                <a:gd name="connsiteY336" fmla="*/ 165180 h 567210"/>
                <a:gd name="connsiteX337" fmla="*/ 316222 w 937407"/>
                <a:gd name="connsiteY337" fmla="*/ 164956 h 567210"/>
                <a:gd name="connsiteX338" fmla="*/ 317162 w 937407"/>
                <a:gd name="connsiteY338" fmla="*/ 164842 h 567210"/>
                <a:gd name="connsiteX339" fmla="*/ 318098 w 937407"/>
                <a:gd name="connsiteY339" fmla="*/ 164837 h 567210"/>
                <a:gd name="connsiteX340" fmla="*/ 319038 w 937407"/>
                <a:gd name="connsiteY340" fmla="*/ 164940 h 567210"/>
                <a:gd name="connsiteX341" fmla="*/ 319974 w 937407"/>
                <a:gd name="connsiteY341" fmla="*/ 165151 h 567210"/>
                <a:gd name="connsiteX342" fmla="*/ 320915 w 937407"/>
                <a:gd name="connsiteY342" fmla="*/ 165468 h 567210"/>
                <a:gd name="connsiteX343" fmla="*/ 321850 w 937407"/>
                <a:gd name="connsiteY343" fmla="*/ 165891 h 567210"/>
                <a:gd name="connsiteX344" fmla="*/ 322791 w 937407"/>
                <a:gd name="connsiteY344" fmla="*/ 166418 h 567210"/>
                <a:gd name="connsiteX345" fmla="*/ 323727 w 937407"/>
                <a:gd name="connsiteY345" fmla="*/ 167047 h 567210"/>
                <a:gd name="connsiteX346" fmla="*/ 324667 w 937407"/>
                <a:gd name="connsiteY346" fmla="*/ 167779 h 567210"/>
                <a:gd name="connsiteX347" fmla="*/ 325608 w 937407"/>
                <a:gd name="connsiteY347" fmla="*/ 168610 h 567210"/>
                <a:gd name="connsiteX348" fmla="*/ 326544 w 937407"/>
                <a:gd name="connsiteY348" fmla="*/ 169541 h 567210"/>
                <a:gd name="connsiteX349" fmla="*/ 327484 w 937407"/>
                <a:gd name="connsiteY349" fmla="*/ 170568 h 567210"/>
                <a:gd name="connsiteX350" fmla="*/ 328420 w 937407"/>
                <a:gd name="connsiteY350" fmla="*/ 171690 h 567210"/>
                <a:gd name="connsiteX351" fmla="*/ 329360 w 937407"/>
                <a:gd name="connsiteY351" fmla="*/ 172905 h 567210"/>
                <a:gd name="connsiteX352" fmla="*/ 330296 w 937407"/>
                <a:gd name="connsiteY352" fmla="*/ 174212 h 567210"/>
                <a:gd name="connsiteX353" fmla="*/ 331237 w 937407"/>
                <a:gd name="connsiteY353" fmla="*/ 175609 h 567210"/>
                <a:gd name="connsiteX354" fmla="*/ 332172 w 937407"/>
                <a:gd name="connsiteY354" fmla="*/ 177093 h 567210"/>
                <a:gd name="connsiteX355" fmla="*/ 333113 w 937407"/>
                <a:gd name="connsiteY355" fmla="*/ 178661 h 567210"/>
                <a:gd name="connsiteX356" fmla="*/ 334049 w 937407"/>
                <a:gd name="connsiteY356" fmla="*/ 180313 h 567210"/>
                <a:gd name="connsiteX357" fmla="*/ 334989 w 937407"/>
                <a:gd name="connsiteY357" fmla="*/ 182045 h 567210"/>
                <a:gd name="connsiteX358" fmla="*/ 335930 w 937407"/>
                <a:gd name="connsiteY358" fmla="*/ 183855 h 567210"/>
                <a:gd name="connsiteX359" fmla="*/ 336865 w 937407"/>
                <a:gd name="connsiteY359" fmla="*/ 185741 h 567210"/>
                <a:gd name="connsiteX360" fmla="*/ 337806 w 937407"/>
                <a:gd name="connsiteY360" fmla="*/ 187700 h 567210"/>
                <a:gd name="connsiteX361" fmla="*/ 338742 w 937407"/>
                <a:gd name="connsiteY361" fmla="*/ 189730 h 567210"/>
                <a:gd name="connsiteX362" fmla="*/ 339682 w 937407"/>
                <a:gd name="connsiteY362" fmla="*/ 191827 h 567210"/>
                <a:gd name="connsiteX363" fmla="*/ 340618 w 937407"/>
                <a:gd name="connsiteY363" fmla="*/ 193991 h 567210"/>
                <a:gd name="connsiteX364" fmla="*/ 341559 w 937407"/>
                <a:gd name="connsiteY364" fmla="*/ 196216 h 567210"/>
                <a:gd name="connsiteX365" fmla="*/ 342494 w 937407"/>
                <a:gd name="connsiteY365" fmla="*/ 198502 h 567210"/>
                <a:gd name="connsiteX366" fmla="*/ 343435 w 937407"/>
                <a:gd name="connsiteY366" fmla="*/ 200844 h 567210"/>
                <a:gd name="connsiteX367" fmla="*/ 344370 w 937407"/>
                <a:gd name="connsiteY367" fmla="*/ 203241 h 567210"/>
                <a:gd name="connsiteX368" fmla="*/ 345311 w 937407"/>
                <a:gd name="connsiteY368" fmla="*/ 205689 h 567210"/>
                <a:gd name="connsiteX369" fmla="*/ 346252 w 937407"/>
                <a:gd name="connsiteY369" fmla="*/ 208185 h 567210"/>
                <a:gd name="connsiteX370" fmla="*/ 347187 w 937407"/>
                <a:gd name="connsiteY370" fmla="*/ 210728 h 567210"/>
                <a:gd name="connsiteX371" fmla="*/ 348128 w 937407"/>
                <a:gd name="connsiteY371" fmla="*/ 213313 h 567210"/>
                <a:gd name="connsiteX372" fmla="*/ 349064 w 937407"/>
                <a:gd name="connsiteY372" fmla="*/ 215938 h 567210"/>
                <a:gd name="connsiteX373" fmla="*/ 350004 w 937407"/>
                <a:gd name="connsiteY373" fmla="*/ 218599 h 567210"/>
                <a:gd name="connsiteX374" fmla="*/ 350940 w 937407"/>
                <a:gd name="connsiteY374" fmla="*/ 221295 h 567210"/>
                <a:gd name="connsiteX375" fmla="*/ 351880 w 937407"/>
                <a:gd name="connsiteY375" fmla="*/ 224022 h 567210"/>
                <a:gd name="connsiteX376" fmla="*/ 352816 w 937407"/>
                <a:gd name="connsiteY376" fmla="*/ 226777 h 567210"/>
                <a:gd name="connsiteX377" fmla="*/ 353757 w 937407"/>
                <a:gd name="connsiteY377" fmla="*/ 229557 h 567210"/>
                <a:gd name="connsiteX378" fmla="*/ 354692 w 937407"/>
                <a:gd name="connsiteY378" fmla="*/ 232360 h 567210"/>
                <a:gd name="connsiteX379" fmla="*/ 355633 w 937407"/>
                <a:gd name="connsiteY379" fmla="*/ 235182 h 567210"/>
                <a:gd name="connsiteX380" fmla="*/ 356574 w 937407"/>
                <a:gd name="connsiteY380" fmla="*/ 238021 h 567210"/>
                <a:gd name="connsiteX381" fmla="*/ 357509 w 937407"/>
                <a:gd name="connsiteY381" fmla="*/ 240873 h 567210"/>
                <a:gd name="connsiteX382" fmla="*/ 358450 w 937407"/>
                <a:gd name="connsiteY382" fmla="*/ 243737 h 567210"/>
                <a:gd name="connsiteX383" fmla="*/ 359385 w 937407"/>
                <a:gd name="connsiteY383" fmla="*/ 246609 h 567210"/>
                <a:gd name="connsiteX384" fmla="*/ 360326 w 937407"/>
                <a:gd name="connsiteY384" fmla="*/ 249486 h 567210"/>
                <a:gd name="connsiteX385" fmla="*/ 361262 w 937407"/>
                <a:gd name="connsiteY385" fmla="*/ 252367 h 567210"/>
                <a:gd name="connsiteX386" fmla="*/ 362202 w 937407"/>
                <a:gd name="connsiteY386" fmla="*/ 255247 h 567210"/>
                <a:gd name="connsiteX387" fmla="*/ 363138 w 937407"/>
                <a:gd name="connsiteY387" fmla="*/ 258125 h 567210"/>
                <a:gd name="connsiteX388" fmla="*/ 364079 w 937407"/>
                <a:gd name="connsiteY388" fmla="*/ 260998 h 567210"/>
                <a:gd name="connsiteX389" fmla="*/ 365014 w 937407"/>
                <a:gd name="connsiteY389" fmla="*/ 263864 h 567210"/>
                <a:gd name="connsiteX390" fmla="*/ 365955 w 937407"/>
                <a:gd name="connsiteY390" fmla="*/ 266720 h 567210"/>
                <a:gd name="connsiteX391" fmla="*/ 366891 w 937407"/>
                <a:gd name="connsiteY391" fmla="*/ 269564 h 567210"/>
                <a:gd name="connsiteX392" fmla="*/ 367831 w 937407"/>
                <a:gd name="connsiteY392" fmla="*/ 272393 h 567210"/>
                <a:gd name="connsiteX393" fmla="*/ 368772 w 937407"/>
                <a:gd name="connsiteY393" fmla="*/ 275206 h 567210"/>
                <a:gd name="connsiteX394" fmla="*/ 369707 w 937407"/>
                <a:gd name="connsiteY394" fmla="*/ 277999 h 567210"/>
                <a:gd name="connsiteX395" fmla="*/ 370648 w 937407"/>
                <a:gd name="connsiteY395" fmla="*/ 280770 h 567210"/>
                <a:gd name="connsiteX396" fmla="*/ 371584 w 937407"/>
                <a:gd name="connsiteY396" fmla="*/ 283519 h 567210"/>
                <a:gd name="connsiteX397" fmla="*/ 372524 w 937407"/>
                <a:gd name="connsiteY397" fmla="*/ 286243 h 567210"/>
                <a:gd name="connsiteX398" fmla="*/ 373460 w 937407"/>
                <a:gd name="connsiteY398" fmla="*/ 288939 h 567210"/>
                <a:gd name="connsiteX399" fmla="*/ 374400 w 937407"/>
                <a:gd name="connsiteY399" fmla="*/ 291606 h 567210"/>
                <a:gd name="connsiteX400" fmla="*/ 375336 w 937407"/>
                <a:gd name="connsiteY400" fmla="*/ 294242 h 567210"/>
                <a:gd name="connsiteX401" fmla="*/ 376277 w 937407"/>
                <a:gd name="connsiteY401" fmla="*/ 296846 h 567210"/>
                <a:gd name="connsiteX402" fmla="*/ 377212 w 937407"/>
                <a:gd name="connsiteY402" fmla="*/ 299416 h 567210"/>
                <a:gd name="connsiteX403" fmla="*/ 378153 w 937407"/>
                <a:gd name="connsiteY403" fmla="*/ 301950 h 567210"/>
                <a:gd name="connsiteX404" fmla="*/ 379094 w 937407"/>
                <a:gd name="connsiteY404" fmla="*/ 304446 h 567210"/>
                <a:gd name="connsiteX405" fmla="*/ 380029 w 937407"/>
                <a:gd name="connsiteY405" fmla="*/ 306904 h 567210"/>
                <a:gd name="connsiteX406" fmla="*/ 380970 w 937407"/>
                <a:gd name="connsiteY406" fmla="*/ 309322 h 567210"/>
                <a:gd name="connsiteX407" fmla="*/ 381906 w 937407"/>
                <a:gd name="connsiteY407" fmla="*/ 311699 h 567210"/>
                <a:gd name="connsiteX408" fmla="*/ 382846 w 937407"/>
                <a:gd name="connsiteY408" fmla="*/ 314033 h 567210"/>
                <a:gd name="connsiteX409" fmla="*/ 383782 w 937407"/>
                <a:gd name="connsiteY409" fmla="*/ 316324 h 567210"/>
                <a:gd name="connsiteX410" fmla="*/ 384722 w 937407"/>
                <a:gd name="connsiteY410" fmla="*/ 318571 h 567210"/>
                <a:gd name="connsiteX411" fmla="*/ 385658 w 937407"/>
                <a:gd name="connsiteY411" fmla="*/ 320772 h 567210"/>
                <a:gd name="connsiteX412" fmla="*/ 386599 w 937407"/>
                <a:gd name="connsiteY412" fmla="*/ 322926 h 567210"/>
                <a:gd name="connsiteX413" fmla="*/ 387534 w 937407"/>
                <a:gd name="connsiteY413" fmla="*/ 325034 h 567210"/>
                <a:gd name="connsiteX414" fmla="*/ 388475 w 937407"/>
                <a:gd name="connsiteY414" fmla="*/ 327094 h 567210"/>
                <a:gd name="connsiteX415" fmla="*/ 389416 w 937407"/>
                <a:gd name="connsiteY415" fmla="*/ 329106 h 567210"/>
                <a:gd name="connsiteX416" fmla="*/ 390351 w 937407"/>
                <a:gd name="connsiteY416" fmla="*/ 331069 h 567210"/>
                <a:gd name="connsiteX417" fmla="*/ 391292 w 937407"/>
                <a:gd name="connsiteY417" fmla="*/ 332982 h 567210"/>
                <a:gd name="connsiteX418" fmla="*/ 392227 w 937407"/>
                <a:gd name="connsiteY418" fmla="*/ 334846 h 567210"/>
                <a:gd name="connsiteX419" fmla="*/ 393168 w 937407"/>
                <a:gd name="connsiteY419" fmla="*/ 336660 h 567210"/>
                <a:gd name="connsiteX420" fmla="*/ 394104 w 937407"/>
                <a:gd name="connsiteY420" fmla="*/ 338424 h 567210"/>
                <a:gd name="connsiteX421" fmla="*/ 395044 w 937407"/>
                <a:gd name="connsiteY421" fmla="*/ 340136 h 567210"/>
                <a:gd name="connsiteX422" fmla="*/ 395980 w 937407"/>
                <a:gd name="connsiteY422" fmla="*/ 341799 h 567210"/>
                <a:gd name="connsiteX423" fmla="*/ 396921 w 937407"/>
                <a:gd name="connsiteY423" fmla="*/ 343411 h 567210"/>
                <a:gd name="connsiteX424" fmla="*/ 397856 w 937407"/>
                <a:gd name="connsiteY424" fmla="*/ 344972 h 567210"/>
                <a:gd name="connsiteX425" fmla="*/ 398797 w 937407"/>
                <a:gd name="connsiteY425" fmla="*/ 346483 h 567210"/>
                <a:gd name="connsiteX426" fmla="*/ 399737 w 937407"/>
                <a:gd name="connsiteY426" fmla="*/ 347943 h 567210"/>
                <a:gd name="connsiteX427" fmla="*/ 400673 w 937407"/>
                <a:gd name="connsiteY427" fmla="*/ 349354 h 567210"/>
                <a:gd name="connsiteX428" fmla="*/ 401614 w 937407"/>
                <a:gd name="connsiteY428" fmla="*/ 350715 h 567210"/>
                <a:gd name="connsiteX429" fmla="*/ 402549 w 937407"/>
                <a:gd name="connsiteY429" fmla="*/ 352026 h 567210"/>
                <a:gd name="connsiteX430" fmla="*/ 403490 w 937407"/>
                <a:gd name="connsiteY430" fmla="*/ 353289 h 567210"/>
                <a:gd name="connsiteX431" fmla="*/ 404426 w 937407"/>
                <a:gd name="connsiteY431" fmla="*/ 354502 h 567210"/>
                <a:gd name="connsiteX432" fmla="*/ 405366 w 937407"/>
                <a:gd name="connsiteY432" fmla="*/ 355668 h 567210"/>
                <a:gd name="connsiteX433" fmla="*/ 406302 w 937407"/>
                <a:gd name="connsiteY433" fmla="*/ 356786 h 567210"/>
                <a:gd name="connsiteX434" fmla="*/ 407243 w 937407"/>
                <a:gd name="connsiteY434" fmla="*/ 357857 h 567210"/>
                <a:gd name="connsiteX435" fmla="*/ 408178 w 937407"/>
                <a:gd name="connsiteY435" fmla="*/ 358883 h 567210"/>
                <a:gd name="connsiteX436" fmla="*/ 409119 w 937407"/>
                <a:gd name="connsiteY436" fmla="*/ 359862 h 567210"/>
                <a:gd name="connsiteX437" fmla="*/ 410054 w 937407"/>
                <a:gd name="connsiteY437" fmla="*/ 360797 h 567210"/>
                <a:gd name="connsiteX438" fmla="*/ 410995 w 937407"/>
                <a:gd name="connsiteY438" fmla="*/ 361688 h 567210"/>
                <a:gd name="connsiteX439" fmla="*/ 411936 w 937407"/>
                <a:gd name="connsiteY439" fmla="*/ 362536 h 567210"/>
                <a:gd name="connsiteX440" fmla="*/ 412871 w 937407"/>
                <a:gd name="connsiteY440" fmla="*/ 363342 h 567210"/>
                <a:gd name="connsiteX441" fmla="*/ 413812 w 937407"/>
                <a:gd name="connsiteY441" fmla="*/ 364106 h 567210"/>
                <a:gd name="connsiteX442" fmla="*/ 414748 w 937407"/>
                <a:gd name="connsiteY442" fmla="*/ 364830 h 567210"/>
                <a:gd name="connsiteX443" fmla="*/ 415688 w 937407"/>
                <a:gd name="connsiteY443" fmla="*/ 365514 h 567210"/>
                <a:gd name="connsiteX444" fmla="*/ 416624 w 937407"/>
                <a:gd name="connsiteY444" fmla="*/ 366160 h 567210"/>
                <a:gd name="connsiteX445" fmla="*/ 417564 w 937407"/>
                <a:gd name="connsiteY445" fmla="*/ 366768 h 567210"/>
                <a:gd name="connsiteX446" fmla="*/ 418500 w 937407"/>
                <a:gd name="connsiteY446" fmla="*/ 367341 h 567210"/>
                <a:gd name="connsiteX447" fmla="*/ 419441 w 937407"/>
                <a:gd name="connsiteY447" fmla="*/ 367878 h 567210"/>
                <a:gd name="connsiteX448" fmla="*/ 420376 w 937407"/>
                <a:gd name="connsiteY448" fmla="*/ 368380 h 567210"/>
                <a:gd name="connsiteX449" fmla="*/ 421317 w 937407"/>
                <a:gd name="connsiteY449" fmla="*/ 368850 h 567210"/>
                <a:gd name="connsiteX450" fmla="*/ 422258 w 937407"/>
                <a:gd name="connsiteY450" fmla="*/ 369287 h 567210"/>
                <a:gd name="connsiteX451" fmla="*/ 423193 w 937407"/>
                <a:gd name="connsiteY451" fmla="*/ 369694 h 567210"/>
                <a:gd name="connsiteX452" fmla="*/ 424134 w 937407"/>
                <a:gd name="connsiteY452" fmla="*/ 370071 h 567210"/>
                <a:gd name="connsiteX453" fmla="*/ 425069 w 937407"/>
                <a:gd name="connsiteY453" fmla="*/ 370420 h 567210"/>
                <a:gd name="connsiteX454" fmla="*/ 426010 w 937407"/>
                <a:gd name="connsiteY454" fmla="*/ 370741 h 567210"/>
                <a:gd name="connsiteX455" fmla="*/ 426946 w 937407"/>
                <a:gd name="connsiteY455" fmla="*/ 371036 h 567210"/>
                <a:gd name="connsiteX456" fmla="*/ 427886 w 937407"/>
                <a:gd name="connsiteY456" fmla="*/ 371307 h 567210"/>
                <a:gd name="connsiteX457" fmla="*/ 428822 w 937407"/>
                <a:gd name="connsiteY457" fmla="*/ 371554 h 567210"/>
                <a:gd name="connsiteX458" fmla="*/ 429763 w 937407"/>
                <a:gd name="connsiteY458" fmla="*/ 371777 h 567210"/>
                <a:gd name="connsiteX459" fmla="*/ 430698 w 937407"/>
                <a:gd name="connsiteY459" fmla="*/ 371980 h 567210"/>
                <a:gd name="connsiteX460" fmla="*/ 431639 w 937407"/>
                <a:gd name="connsiteY460" fmla="*/ 372163 h 567210"/>
                <a:gd name="connsiteX461" fmla="*/ 432579 w 937407"/>
                <a:gd name="connsiteY461" fmla="*/ 372326 h 567210"/>
                <a:gd name="connsiteX462" fmla="*/ 433515 w 937407"/>
                <a:gd name="connsiteY462" fmla="*/ 372473 h 567210"/>
                <a:gd name="connsiteX463" fmla="*/ 434456 w 937407"/>
                <a:gd name="connsiteY463" fmla="*/ 372602 h 567210"/>
                <a:gd name="connsiteX464" fmla="*/ 435391 w 937407"/>
                <a:gd name="connsiteY464" fmla="*/ 372717 h 567210"/>
                <a:gd name="connsiteX465" fmla="*/ 436332 w 937407"/>
                <a:gd name="connsiteY465" fmla="*/ 372817 h 567210"/>
                <a:gd name="connsiteX466" fmla="*/ 437268 w 937407"/>
                <a:gd name="connsiteY466" fmla="*/ 372904 h 567210"/>
                <a:gd name="connsiteX467" fmla="*/ 438208 w 937407"/>
                <a:gd name="connsiteY467" fmla="*/ 372979 h 567210"/>
                <a:gd name="connsiteX468" fmla="*/ 439144 w 937407"/>
                <a:gd name="connsiteY468" fmla="*/ 373044 h 567210"/>
                <a:gd name="connsiteX469" fmla="*/ 440084 w 937407"/>
                <a:gd name="connsiteY469" fmla="*/ 373099 h 567210"/>
                <a:gd name="connsiteX470" fmla="*/ 441020 w 937407"/>
                <a:gd name="connsiteY470" fmla="*/ 373146 h 567210"/>
                <a:gd name="connsiteX471" fmla="*/ 441961 w 937407"/>
                <a:gd name="connsiteY471" fmla="*/ 373185 h 567210"/>
                <a:gd name="connsiteX472" fmla="*/ 442901 w 937407"/>
                <a:gd name="connsiteY472" fmla="*/ 373219 h 567210"/>
                <a:gd name="connsiteX473" fmla="*/ 443837 w 937407"/>
                <a:gd name="connsiteY473" fmla="*/ 373247 h 567210"/>
                <a:gd name="connsiteX474" fmla="*/ 444778 w 937407"/>
                <a:gd name="connsiteY474" fmla="*/ 373271 h 567210"/>
                <a:gd name="connsiteX475" fmla="*/ 445713 w 937407"/>
                <a:gd name="connsiteY475" fmla="*/ 373293 h 567210"/>
                <a:gd name="connsiteX476" fmla="*/ 446654 w 937407"/>
                <a:gd name="connsiteY476" fmla="*/ 373313 h 567210"/>
                <a:gd name="connsiteX477" fmla="*/ 447590 w 937407"/>
                <a:gd name="connsiteY477" fmla="*/ 373331 h 567210"/>
                <a:gd name="connsiteX478" fmla="*/ 448530 w 937407"/>
                <a:gd name="connsiteY478" fmla="*/ 373350 h 567210"/>
                <a:gd name="connsiteX479" fmla="*/ 449466 w 937407"/>
                <a:gd name="connsiteY479" fmla="*/ 373369 h 567210"/>
                <a:gd name="connsiteX480" fmla="*/ 450406 w 937407"/>
                <a:gd name="connsiteY480" fmla="*/ 373391 h 567210"/>
                <a:gd name="connsiteX481" fmla="*/ 451342 w 937407"/>
                <a:gd name="connsiteY481" fmla="*/ 373416 h 567210"/>
                <a:gd name="connsiteX482" fmla="*/ 452283 w 937407"/>
                <a:gd name="connsiteY482" fmla="*/ 373444 h 567210"/>
                <a:gd name="connsiteX483" fmla="*/ 453218 w 937407"/>
                <a:gd name="connsiteY483" fmla="*/ 373477 h 567210"/>
                <a:gd name="connsiteX484" fmla="*/ 454159 w 937407"/>
                <a:gd name="connsiteY484" fmla="*/ 373517 h 567210"/>
                <a:gd name="connsiteX485" fmla="*/ 455099 w 937407"/>
                <a:gd name="connsiteY485" fmla="*/ 373562 h 567210"/>
                <a:gd name="connsiteX486" fmla="*/ 456035 w 937407"/>
                <a:gd name="connsiteY486" fmla="*/ 373614 h 567210"/>
                <a:gd name="connsiteX487" fmla="*/ 456976 w 937407"/>
                <a:gd name="connsiteY487" fmla="*/ 373674 h 567210"/>
                <a:gd name="connsiteX488" fmla="*/ 457911 w 937407"/>
                <a:gd name="connsiteY488" fmla="*/ 373744 h 567210"/>
                <a:gd name="connsiteX489" fmla="*/ 458852 w 937407"/>
                <a:gd name="connsiteY489" fmla="*/ 373822 h 567210"/>
                <a:gd name="connsiteX490" fmla="*/ 459788 w 937407"/>
                <a:gd name="connsiteY490" fmla="*/ 373912 h 567210"/>
                <a:gd name="connsiteX491" fmla="*/ 460728 w 937407"/>
                <a:gd name="connsiteY491" fmla="*/ 374012 h 567210"/>
                <a:gd name="connsiteX492" fmla="*/ 461664 w 937407"/>
                <a:gd name="connsiteY492" fmla="*/ 374123 h 567210"/>
                <a:gd name="connsiteX493" fmla="*/ 462605 w 937407"/>
                <a:gd name="connsiteY493" fmla="*/ 374247 h 567210"/>
                <a:gd name="connsiteX494" fmla="*/ 463540 w 937407"/>
                <a:gd name="connsiteY494" fmla="*/ 374384 h 567210"/>
                <a:gd name="connsiteX495" fmla="*/ 464481 w 937407"/>
                <a:gd name="connsiteY495" fmla="*/ 374534 h 567210"/>
                <a:gd name="connsiteX496" fmla="*/ 465421 w 937407"/>
                <a:gd name="connsiteY496" fmla="*/ 374698 h 567210"/>
                <a:gd name="connsiteX497" fmla="*/ 466357 w 937407"/>
                <a:gd name="connsiteY497" fmla="*/ 374877 h 567210"/>
                <a:gd name="connsiteX498" fmla="*/ 467298 w 937407"/>
                <a:gd name="connsiteY498" fmla="*/ 375071 h 567210"/>
                <a:gd name="connsiteX499" fmla="*/ 468233 w 937407"/>
                <a:gd name="connsiteY499" fmla="*/ 375280 h 567210"/>
                <a:gd name="connsiteX500" fmla="*/ 469174 w 937407"/>
                <a:gd name="connsiteY500" fmla="*/ 375506 h 567210"/>
                <a:gd name="connsiteX501" fmla="*/ 470110 w 937407"/>
                <a:gd name="connsiteY501" fmla="*/ 375747 h 567210"/>
                <a:gd name="connsiteX502" fmla="*/ 471050 w 937407"/>
                <a:gd name="connsiteY502" fmla="*/ 376006 h 567210"/>
                <a:gd name="connsiteX503" fmla="*/ 471986 w 937407"/>
                <a:gd name="connsiteY503" fmla="*/ 376282 h 567210"/>
                <a:gd name="connsiteX504" fmla="*/ 472926 w 937407"/>
                <a:gd name="connsiteY504" fmla="*/ 376575 h 567210"/>
                <a:gd name="connsiteX505" fmla="*/ 473862 w 937407"/>
                <a:gd name="connsiteY505" fmla="*/ 376887 h 567210"/>
                <a:gd name="connsiteX506" fmla="*/ 474803 w 937407"/>
                <a:gd name="connsiteY506" fmla="*/ 377217 h 567210"/>
                <a:gd name="connsiteX507" fmla="*/ 475743 w 937407"/>
                <a:gd name="connsiteY507" fmla="*/ 377566 h 567210"/>
                <a:gd name="connsiteX508" fmla="*/ 476679 w 937407"/>
                <a:gd name="connsiteY508" fmla="*/ 377933 h 567210"/>
                <a:gd name="connsiteX509" fmla="*/ 477620 w 937407"/>
                <a:gd name="connsiteY509" fmla="*/ 378319 h 567210"/>
                <a:gd name="connsiteX510" fmla="*/ 478555 w 937407"/>
                <a:gd name="connsiteY510" fmla="*/ 378725 h 567210"/>
                <a:gd name="connsiteX511" fmla="*/ 479496 w 937407"/>
                <a:gd name="connsiteY511" fmla="*/ 379150 h 567210"/>
                <a:gd name="connsiteX512" fmla="*/ 480431 w 937407"/>
                <a:gd name="connsiteY512" fmla="*/ 379595 h 567210"/>
                <a:gd name="connsiteX513" fmla="*/ 481372 w 937407"/>
                <a:gd name="connsiteY513" fmla="*/ 380060 h 567210"/>
                <a:gd name="connsiteX514" fmla="*/ 482308 w 937407"/>
                <a:gd name="connsiteY514" fmla="*/ 380545 h 567210"/>
                <a:gd name="connsiteX515" fmla="*/ 483248 w 937407"/>
                <a:gd name="connsiteY515" fmla="*/ 381050 h 567210"/>
                <a:gd name="connsiteX516" fmla="*/ 484184 w 937407"/>
                <a:gd name="connsiteY516" fmla="*/ 381575 h 567210"/>
                <a:gd name="connsiteX517" fmla="*/ 485125 w 937407"/>
                <a:gd name="connsiteY517" fmla="*/ 382120 h 567210"/>
                <a:gd name="connsiteX518" fmla="*/ 486065 w 937407"/>
                <a:gd name="connsiteY518" fmla="*/ 382686 h 567210"/>
                <a:gd name="connsiteX519" fmla="*/ 487001 w 937407"/>
                <a:gd name="connsiteY519" fmla="*/ 383272 h 567210"/>
                <a:gd name="connsiteX520" fmla="*/ 487942 w 937407"/>
                <a:gd name="connsiteY520" fmla="*/ 383878 h 567210"/>
                <a:gd name="connsiteX521" fmla="*/ 488877 w 937407"/>
                <a:gd name="connsiteY521" fmla="*/ 384505 h 567210"/>
                <a:gd name="connsiteX522" fmla="*/ 489818 w 937407"/>
                <a:gd name="connsiteY522" fmla="*/ 385152 h 567210"/>
                <a:gd name="connsiteX523" fmla="*/ 490753 w 937407"/>
                <a:gd name="connsiteY523" fmla="*/ 385819 h 567210"/>
                <a:gd name="connsiteX524" fmla="*/ 491694 w 937407"/>
                <a:gd name="connsiteY524" fmla="*/ 386507 h 567210"/>
                <a:gd name="connsiteX525" fmla="*/ 492630 w 937407"/>
                <a:gd name="connsiteY525" fmla="*/ 387214 h 567210"/>
                <a:gd name="connsiteX526" fmla="*/ 493570 w 937407"/>
                <a:gd name="connsiteY526" fmla="*/ 387942 h 567210"/>
                <a:gd name="connsiteX527" fmla="*/ 494506 w 937407"/>
                <a:gd name="connsiteY527" fmla="*/ 388690 h 567210"/>
                <a:gd name="connsiteX528" fmla="*/ 495447 w 937407"/>
                <a:gd name="connsiteY528" fmla="*/ 389457 h 567210"/>
                <a:gd name="connsiteX529" fmla="*/ 496387 w 937407"/>
                <a:gd name="connsiteY529" fmla="*/ 390244 h 567210"/>
                <a:gd name="connsiteX530" fmla="*/ 497323 w 937407"/>
                <a:gd name="connsiteY530" fmla="*/ 391051 h 567210"/>
                <a:gd name="connsiteX531" fmla="*/ 498263 w 937407"/>
                <a:gd name="connsiteY531" fmla="*/ 391877 h 567210"/>
                <a:gd name="connsiteX532" fmla="*/ 499199 w 937407"/>
                <a:gd name="connsiteY532" fmla="*/ 392722 h 567210"/>
                <a:gd name="connsiteX533" fmla="*/ 500140 w 937407"/>
                <a:gd name="connsiteY533" fmla="*/ 393586 h 567210"/>
                <a:gd name="connsiteX534" fmla="*/ 501075 w 937407"/>
                <a:gd name="connsiteY534" fmla="*/ 394469 h 567210"/>
                <a:gd name="connsiteX535" fmla="*/ 502016 w 937407"/>
                <a:gd name="connsiteY535" fmla="*/ 395370 h 567210"/>
                <a:gd name="connsiteX536" fmla="*/ 502952 w 937407"/>
                <a:gd name="connsiteY536" fmla="*/ 396290 h 567210"/>
                <a:gd name="connsiteX537" fmla="*/ 503892 w 937407"/>
                <a:gd name="connsiteY537" fmla="*/ 397227 h 567210"/>
                <a:gd name="connsiteX538" fmla="*/ 504828 w 937407"/>
                <a:gd name="connsiteY538" fmla="*/ 398182 h 567210"/>
                <a:gd name="connsiteX539" fmla="*/ 505768 w 937407"/>
                <a:gd name="connsiteY539" fmla="*/ 399154 h 567210"/>
                <a:gd name="connsiteX540" fmla="*/ 506704 w 937407"/>
                <a:gd name="connsiteY540" fmla="*/ 400144 h 567210"/>
                <a:gd name="connsiteX541" fmla="*/ 507645 w 937407"/>
                <a:gd name="connsiteY541" fmla="*/ 401149 h 567210"/>
                <a:gd name="connsiteX542" fmla="*/ 508585 w 937407"/>
                <a:gd name="connsiteY542" fmla="*/ 402174 h 567210"/>
                <a:gd name="connsiteX543" fmla="*/ 509521 w 937407"/>
                <a:gd name="connsiteY543" fmla="*/ 403213 h 567210"/>
                <a:gd name="connsiteX544" fmla="*/ 510462 w 937407"/>
                <a:gd name="connsiteY544" fmla="*/ 404268 h 567210"/>
                <a:gd name="connsiteX545" fmla="*/ 511397 w 937407"/>
                <a:gd name="connsiteY545" fmla="*/ 405342 h 567210"/>
                <a:gd name="connsiteX546" fmla="*/ 512338 w 937407"/>
                <a:gd name="connsiteY546" fmla="*/ 406426 h 567210"/>
                <a:gd name="connsiteX547" fmla="*/ 513273 w 937407"/>
                <a:gd name="connsiteY547" fmla="*/ 407525 h 567210"/>
                <a:gd name="connsiteX548" fmla="*/ 514214 w 937407"/>
                <a:gd name="connsiteY548" fmla="*/ 408644 h 567210"/>
                <a:gd name="connsiteX549" fmla="*/ 515150 w 937407"/>
                <a:gd name="connsiteY549" fmla="*/ 409773 h 567210"/>
                <a:gd name="connsiteX550" fmla="*/ 516090 w 937407"/>
                <a:gd name="connsiteY550" fmla="*/ 410916 h 567210"/>
                <a:gd name="connsiteX551" fmla="*/ 517026 w 937407"/>
                <a:gd name="connsiteY551" fmla="*/ 412070 h 567210"/>
                <a:gd name="connsiteX552" fmla="*/ 517967 w 937407"/>
                <a:gd name="connsiteY552" fmla="*/ 413243 h 567210"/>
                <a:gd name="connsiteX553" fmla="*/ 518907 w 937407"/>
                <a:gd name="connsiteY553" fmla="*/ 414426 h 567210"/>
                <a:gd name="connsiteX554" fmla="*/ 519843 w 937407"/>
                <a:gd name="connsiteY554" fmla="*/ 415619 h 567210"/>
                <a:gd name="connsiteX555" fmla="*/ 520783 w 937407"/>
                <a:gd name="connsiteY555" fmla="*/ 416827 h 567210"/>
                <a:gd name="connsiteX556" fmla="*/ 521719 w 937407"/>
                <a:gd name="connsiteY556" fmla="*/ 418045 h 567210"/>
                <a:gd name="connsiteX557" fmla="*/ 522660 w 937407"/>
                <a:gd name="connsiteY557" fmla="*/ 419273 h 567210"/>
                <a:gd name="connsiteX558" fmla="*/ 523595 w 937407"/>
                <a:gd name="connsiteY558" fmla="*/ 420511 h 567210"/>
                <a:gd name="connsiteX559" fmla="*/ 524536 w 937407"/>
                <a:gd name="connsiteY559" fmla="*/ 421763 h 567210"/>
                <a:gd name="connsiteX560" fmla="*/ 525472 w 937407"/>
                <a:gd name="connsiteY560" fmla="*/ 423021 h 567210"/>
                <a:gd name="connsiteX561" fmla="*/ 526412 w 937407"/>
                <a:gd name="connsiteY561" fmla="*/ 424293 h 567210"/>
                <a:gd name="connsiteX562" fmla="*/ 527348 w 937407"/>
                <a:gd name="connsiteY562" fmla="*/ 425570 h 567210"/>
                <a:gd name="connsiteX563" fmla="*/ 528289 w 937407"/>
                <a:gd name="connsiteY563" fmla="*/ 426857 h 567210"/>
                <a:gd name="connsiteX564" fmla="*/ 529229 w 937407"/>
                <a:gd name="connsiteY564" fmla="*/ 428149 h 567210"/>
                <a:gd name="connsiteX565" fmla="*/ 530165 w 937407"/>
                <a:gd name="connsiteY565" fmla="*/ 429451 h 567210"/>
                <a:gd name="connsiteX566" fmla="*/ 531105 w 937407"/>
                <a:gd name="connsiteY566" fmla="*/ 430763 h 567210"/>
                <a:gd name="connsiteX567" fmla="*/ 532041 w 937407"/>
                <a:gd name="connsiteY567" fmla="*/ 432080 h 567210"/>
                <a:gd name="connsiteX568" fmla="*/ 532982 w 937407"/>
                <a:gd name="connsiteY568" fmla="*/ 433402 h 567210"/>
                <a:gd name="connsiteX569" fmla="*/ 533917 w 937407"/>
                <a:gd name="connsiteY569" fmla="*/ 434729 h 567210"/>
                <a:gd name="connsiteX570" fmla="*/ 534858 w 937407"/>
                <a:gd name="connsiteY570" fmla="*/ 436065 h 567210"/>
                <a:gd name="connsiteX571" fmla="*/ 535794 w 937407"/>
                <a:gd name="connsiteY571" fmla="*/ 437402 h 567210"/>
                <a:gd name="connsiteX572" fmla="*/ 536734 w 937407"/>
                <a:gd name="connsiteY572" fmla="*/ 438748 h 567210"/>
                <a:gd name="connsiteX573" fmla="*/ 537670 w 937407"/>
                <a:gd name="connsiteY573" fmla="*/ 440095 h 567210"/>
                <a:gd name="connsiteX574" fmla="*/ 538610 w 937407"/>
                <a:gd name="connsiteY574" fmla="*/ 441447 h 567210"/>
                <a:gd name="connsiteX575" fmla="*/ 539551 w 937407"/>
                <a:gd name="connsiteY575" fmla="*/ 442803 h 567210"/>
                <a:gd name="connsiteX576" fmla="*/ 540487 w 937407"/>
                <a:gd name="connsiteY576" fmla="*/ 444159 h 567210"/>
                <a:gd name="connsiteX577" fmla="*/ 541427 w 937407"/>
                <a:gd name="connsiteY577" fmla="*/ 445521 h 567210"/>
                <a:gd name="connsiteX578" fmla="*/ 542363 w 937407"/>
                <a:gd name="connsiteY578" fmla="*/ 446887 h 567210"/>
                <a:gd name="connsiteX579" fmla="*/ 543304 w 937407"/>
                <a:gd name="connsiteY579" fmla="*/ 448254 h 567210"/>
                <a:gd name="connsiteX580" fmla="*/ 544239 w 937407"/>
                <a:gd name="connsiteY580" fmla="*/ 449620 h 567210"/>
                <a:gd name="connsiteX581" fmla="*/ 545180 w 937407"/>
                <a:gd name="connsiteY581" fmla="*/ 450986 h 567210"/>
                <a:gd name="connsiteX582" fmla="*/ 546115 w 937407"/>
                <a:gd name="connsiteY582" fmla="*/ 452353 h 567210"/>
                <a:gd name="connsiteX583" fmla="*/ 547056 w 937407"/>
                <a:gd name="connsiteY583" fmla="*/ 453724 h 567210"/>
                <a:gd name="connsiteX584" fmla="*/ 547992 w 937407"/>
                <a:gd name="connsiteY584" fmla="*/ 455090 h 567210"/>
                <a:gd name="connsiteX585" fmla="*/ 548932 w 937407"/>
                <a:gd name="connsiteY585" fmla="*/ 456457 h 567210"/>
                <a:gd name="connsiteX586" fmla="*/ 549868 w 937407"/>
                <a:gd name="connsiteY586" fmla="*/ 457823 h 567210"/>
                <a:gd name="connsiteX587" fmla="*/ 550809 w 937407"/>
                <a:gd name="connsiteY587" fmla="*/ 459189 h 567210"/>
                <a:gd name="connsiteX588" fmla="*/ 551749 w 937407"/>
                <a:gd name="connsiteY588" fmla="*/ 460556 h 567210"/>
                <a:gd name="connsiteX589" fmla="*/ 552685 w 937407"/>
                <a:gd name="connsiteY589" fmla="*/ 461917 h 567210"/>
                <a:gd name="connsiteX590" fmla="*/ 553625 w 937407"/>
                <a:gd name="connsiteY590" fmla="*/ 463273 h 567210"/>
                <a:gd name="connsiteX591" fmla="*/ 554561 w 937407"/>
                <a:gd name="connsiteY591" fmla="*/ 464630 h 567210"/>
                <a:gd name="connsiteX592" fmla="*/ 555502 w 937407"/>
                <a:gd name="connsiteY592" fmla="*/ 465986 h 567210"/>
                <a:gd name="connsiteX593" fmla="*/ 556437 w 937407"/>
                <a:gd name="connsiteY593" fmla="*/ 467333 h 567210"/>
                <a:gd name="connsiteX594" fmla="*/ 557378 w 937407"/>
                <a:gd name="connsiteY594" fmla="*/ 468679 h 567210"/>
                <a:gd name="connsiteX595" fmla="*/ 558314 w 937407"/>
                <a:gd name="connsiteY595" fmla="*/ 470021 h 567210"/>
                <a:gd name="connsiteX596" fmla="*/ 559254 w 937407"/>
                <a:gd name="connsiteY596" fmla="*/ 471358 h 567210"/>
                <a:gd name="connsiteX597" fmla="*/ 560190 w 937407"/>
                <a:gd name="connsiteY597" fmla="*/ 472689 h 567210"/>
                <a:gd name="connsiteX598" fmla="*/ 561130 w 937407"/>
                <a:gd name="connsiteY598" fmla="*/ 474021 h 567210"/>
                <a:gd name="connsiteX599" fmla="*/ 562071 w 937407"/>
                <a:gd name="connsiteY599" fmla="*/ 475343 h 567210"/>
                <a:gd name="connsiteX600" fmla="*/ 563007 w 937407"/>
                <a:gd name="connsiteY600" fmla="*/ 476655 h 567210"/>
                <a:gd name="connsiteX601" fmla="*/ 563947 w 937407"/>
                <a:gd name="connsiteY601" fmla="*/ 477967 h 567210"/>
                <a:gd name="connsiteX602" fmla="*/ 564883 w 937407"/>
                <a:gd name="connsiteY602" fmla="*/ 479274 h 567210"/>
                <a:gd name="connsiteX603" fmla="*/ 565824 w 937407"/>
                <a:gd name="connsiteY603" fmla="*/ 480571 h 567210"/>
                <a:gd name="connsiteX604" fmla="*/ 566759 w 937407"/>
                <a:gd name="connsiteY604" fmla="*/ 481858 h 567210"/>
                <a:gd name="connsiteX605" fmla="*/ 567700 w 937407"/>
                <a:gd name="connsiteY605" fmla="*/ 483145 h 567210"/>
                <a:gd name="connsiteX606" fmla="*/ 568636 w 937407"/>
                <a:gd name="connsiteY606" fmla="*/ 484417 h 567210"/>
                <a:gd name="connsiteX607" fmla="*/ 569576 w 937407"/>
                <a:gd name="connsiteY607" fmla="*/ 485690 h 567210"/>
                <a:gd name="connsiteX608" fmla="*/ 570512 w 937407"/>
                <a:gd name="connsiteY608" fmla="*/ 486947 h 567210"/>
                <a:gd name="connsiteX609" fmla="*/ 571452 w 937407"/>
                <a:gd name="connsiteY609" fmla="*/ 488199 h 567210"/>
                <a:gd name="connsiteX610" fmla="*/ 572393 w 937407"/>
                <a:gd name="connsiteY610" fmla="*/ 489447 h 567210"/>
                <a:gd name="connsiteX611" fmla="*/ 573329 w 937407"/>
                <a:gd name="connsiteY611" fmla="*/ 490680 h 567210"/>
                <a:gd name="connsiteX612" fmla="*/ 574269 w 937407"/>
                <a:gd name="connsiteY612" fmla="*/ 491907 h 567210"/>
                <a:gd name="connsiteX613" fmla="*/ 575205 w 937407"/>
                <a:gd name="connsiteY613" fmla="*/ 493125 h 567210"/>
                <a:gd name="connsiteX614" fmla="*/ 576146 w 937407"/>
                <a:gd name="connsiteY614" fmla="*/ 494333 h 567210"/>
                <a:gd name="connsiteX615" fmla="*/ 577081 w 937407"/>
                <a:gd name="connsiteY615" fmla="*/ 495536 h 567210"/>
                <a:gd name="connsiteX616" fmla="*/ 578022 w 937407"/>
                <a:gd name="connsiteY616" fmla="*/ 496724 h 567210"/>
                <a:gd name="connsiteX617" fmla="*/ 578957 w 937407"/>
                <a:gd name="connsiteY617" fmla="*/ 497903 h 567210"/>
                <a:gd name="connsiteX618" fmla="*/ 579898 w 937407"/>
                <a:gd name="connsiteY618" fmla="*/ 499076 h 567210"/>
                <a:gd name="connsiteX619" fmla="*/ 580834 w 937407"/>
                <a:gd name="connsiteY619" fmla="*/ 500234 h 567210"/>
                <a:gd name="connsiteX620" fmla="*/ 581774 w 937407"/>
                <a:gd name="connsiteY620" fmla="*/ 501383 h 567210"/>
                <a:gd name="connsiteX621" fmla="*/ 582715 w 937407"/>
                <a:gd name="connsiteY621" fmla="*/ 502521 h 567210"/>
                <a:gd name="connsiteX622" fmla="*/ 583651 w 937407"/>
                <a:gd name="connsiteY622" fmla="*/ 503650 h 567210"/>
                <a:gd name="connsiteX623" fmla="*/ 584591 w 937407"/>
                <a:gd name="connsiteY623" fmla="*/ 504769 h 567210"/>
                <a:gd name="connsiteX624" fmla="*/ 585527 w 937407"/>
                <a:gd name="connsiteY624" fmla="*/ 505878 h 567210"/>
                <a:gd name="connsiteX625" fmla="*/ 586467 w 937407"/>
                <a:gd name="connsiteY625" fmla="*/ 506972 h 567210"/>
                <a:gd name="connsiteX626" fmla="*/ 587403 w 937407"/>
                <a:gd name="connsiteY626" fmla="*/ 508061 h 567210"/>
                <a:gd name="connsiteX627" fmla="*/ 588344 w 937407"/>
                <a:gd name="connsiteY627" fmla="*/ 509135 h 567210"/>
                <a:gd name="connsiteX628" fmla="*/ 589279 w 937407"/>
                <a:gd name="connsiteY628" fmla="*/ 510195 h 567210"/>
                <a:gd name="connsiteX629" fmla="*/ 590220 w 937407"/>
                <a:gd name="connsiteY629" fmla="*/ 511249 h 567210"/>
                <a:gd name="connsiteX630" fmla="*/ 591156 w 937407"/>
                <a:gd name="connsiteY630" fmla="*/ 512289 h 567210"/>
                <a:gd name="connsiteX631" fmla="*/ 592096 w 937407"/>
                <a:gd name="connsiteY631" fmla="*/ 513314 h 567210"/>
                <a:gd name="connsiteX632" fmla="*/ 593032 w 937407"/>
                <a:gd name="connsiteY632" fmla="*/ 514333 h 567210"/>
                <a:gd name="connsiteX633" fmla="*/ 593972 w 937407"/>
                <a:gd name="connsiteY633" fmla="*/ 515338 h 567210"/>
                <a:gd name="connsiteX634" fmla="*/ 594913 w 937407"/>
                <a:gd name="connsiteY634" fmla="*/ 516333 h 567210"/>
                <a:gd name="connsiteX635" fmla="*/ 595849 w 937407"/>
                <a:gd name="connsiteY635" fmla="*/ 517314 h 567210"/>
                <a:gd name="connsiteX636" fmla="*/ 596789 w 937407"/>
                <a:gd name="connsiteY636" fmla="*/ 518284 h 567210"/>
                <a:gd name="connsiteX637" fmla="*/ 597725 w 937407"/>
                <a:gd name="connsiteY637" fmla="*/ 519239 h 567210"/>
                <a:gd name="connsiteX638" fmla="*/ 598666 w 937407"/>
                <a:gd name="connsiteY638" fmla="*/ 520185 h 567210"/>
                <a:gd name="connsiteX639" fmla="*/ 599601 w 937407"/>
                <a:gd name="connsiteY639" fmla="*/ 521121 h 567210"/>
                <a:gd name="connsiteX640" fmla="*/ 600542 w 937407"/>
                <a:gd name="connsiteY640" fmla="*/ 522041 h 567210"/>
                <a:gd name="connsiteX641" fmla="*/ 601478 w 937407"/>
                <a:gd name="connsiteY641" fmla="*/ 522952 h 567210"/>
                <a:gd name="connsiteX642" fmla="*/ 602418 w 937407"/>
                <a:gd name="connsiteY642" fmla="*/ 523848 h 567210"/>
                <a:gd name="connsiteX643" fmla="*/ 603354 w 937407"/>
                <a:gd name="connsiteY643" fmla="*/ 524735 h 567210"/>
                <a:gd name="connsiteX644" fmla="*/ 604294 w 937407"/>
                <a:gd name="connsiteY644" fmla="*/ 525606 h 567210"/>
                <a:gd name="connsiteX645" fmla="*/ 605235 w 937407"/>
                <a:gd name="connsiteY645" fmla="*/ 526467 h 567210"/>
                <a:gd name="connsiteX646" fmla="*/ 606171 w 937407"/>
                <a:gd name="connsiteY646" fmla="*/ 527319 h 567210"/>
                <a:gd name="connsiteX647" fmla="*/ 607111 w 937407"/>
                <a:gd name="connsiteY647" fmla="*/ 528155 h 567210"/>
                <a:gd name="connsiteX648" fmla="*/ 608047 w 937407"/>
                <a:gd name="connsiteY648" fmla="*/ 528982 h 567210"/>
                <a:gd name="connsiteX649" fmla="*/ 608988 w 937407"/>
                <a:gd name="connsiteY649" fmla="*/ 529794 h 567210"/>
                <a:gd name="connsiteX650" fmla="*/ 609923 w 937407"/>
                <a:gd name="connsiteY650" fmla="*/ 530596 h 567210"/>
                <a:gd name="connsiteX651" fmla="*/ 610864 w 937407"/>
                <a:gd name="connsiteY651" fmla="*/ 531383 h 567210"/>
                <a:gd name="connsiteX652" fmla="*/ 611799 w 937407"/>
                <a:gd name="connsiteY652" fmla="*/ 532160 h 567210"/>
                <a:gd name="connsiteX653" fmla="*/ 612740 w 937407"/>
                <a:gd name="connsiteY653" fmla="*/ 532928 h 567210"/>
                <a:gd name="connsiteX654" fmla="*/ 613676 w 937407"/>
                <a:gd name="connsiteY654" fmla="*/ 533680 h 567210"/>
                <a:gd name="connsiteX655" fmla="*/ 614616 w 937407"/>
                <a:gd name="connsiteY655" fmla="*/ 534423 h 567210"/>
                <a:gd name="connsiteX656" fmla="*/ 615557 w 937407"/>
                <a:gd name="connsiteY656" fmla="*/ 535151 h 567210"/>
                <a:gd name="connsiteX657" fmla="*/ 616493 w 937407"/>
                <a:gd name="connsiteY657" fmla="*/ 535868 h 567210"/>
                <a:gd name="connsiteX658" fmla="*/ 617433 w 937407"/>
                <a:gd name="connsiteY658" fmla="*/ 536576 h 567210"/>
                <a:gd name="connsiteX659" fmla="*/ 618369 w 937407"/>
                <a:gd name="connsiteY659" fmla="*/ 537269 h 567210"/>
                <a:gd name="connsiteX660" fmla="*/ 619309 w 937407"/>
                <a:gd name="connsiteY660" fmla="*/ 537953 h 567210"/>
                <a:gd name="connsiteX661" fmla="*/ 620245 w 937407"/>
                <a:gd name="connsiteY661" fmla="*/ 538626 h 567210"/>
                <a:gd name="connsiteX662" fmla="*/ 621186 w 937407"/>
                <a:gd name="connsiteY662" fmla="*/ 539284 h 567210"/>
                <a:gd name="connsiteX663" fmla="*/ 622121 w 937407"/>
                <a:gd name="connsiteY663" fmla="*/ 539938 h 567210"/>
                <a:gd name="connsiteX664" fmla="*/ 623062 w 937407"/>
                <a:gd name="connsiteY664" fmla="*/ 540571 h 567210"/>
                <a:gd name="connsiteX665" fmla="*/ 623998 w 937407"/>
                <a:gd name="connsiteY665" fmla="*/ 541200 h 567210"/>
                <a:gd name="connsiteX666" fmla="*/ 624938 w 937407"/>
                <a:gd name="connsiteY666" fmla="*/ 541814 h 567210"/>
                <a:gd name="connsiteX667" fmla="*/ 625879 w 937407"/>
                <a:gd name="connsiteY667" fmla="*/ 542423 h 567210"/>
                <a:gd name="connsiteX668" fmla="*/ 626814 w 937407"/>
                <a:gd name="connsiteY668" fmla="*/ 543012 h 567210"/>
                <a:gd name="connsiteX669" fmla="*/ 627755 w 937407"/>
                <a:gd name="connsiteY669" fmla="*/ 543596 h 567210"/>
                <a:gd name="connsiteX670" fmla="*/ 628691 w 937407"/>
                <a:gd name="connsiteY670" fmla="*/ 544170 h 567210"/>
                <a:gd name="connsiteX671" fmla="*/ 629631 w 937407"/>
                <a:gd name="connsiteY671" fmla="*/ 544730 h 567210"/>
                <a:gd name="connsiteX672" fmla="*/ 630567 w 937407"/>
                <a:gd name="connsiteY672" fmla="*/ 545284 h 567210"/>
                <a:gd name="connsiteX673" fmla="*/ 631508 w 937407"/>
                <a:gd name="connsiteY673" fmla="*/ 545824 h 567210"/>
                <a:gd name="connsiteX674" fmla="*/ 632443 w 937407"/>
                <a:gd name="connsiteY674" fmla="*/ 546354 h 567210"/>
                <a:gd name="connsiteX675" fmla="*/ 633384 w 937407"/>
                <a:gd name="connsiteY675" fmla="*/ 546873 h 567210"/>
                <a:gd name="connsiteX676" fmla="*/ 634319 w 937407"/>
                <a:gd name="connsiteY676" fmla="*/ 547383 h 567210"/>
                <a:gd name="connsiteX677" fmla="*/ 635260 w 937407"/>
                <a:gd name="connsiteY677" fmla="*/ 547883 h 567210"/>
                <a:gd name="connsiteX678" fmla="*/ 636196 w 937407"/>
                <a:gd name="connsiteY678" fmla="*/ 548373 h 567210"/>
                <a:gd name="connsiteX679" fmla="*/ 637136 w 937407"/>
                <a:gd name="connsiteY679" fmla="*/ 548854 h 567210"/>
                <a:gd name="connsiteX680" fmla="*/ 638077 w 937407"/>
                <a:gd name="connsiteY680" fmla="*/ 549324 h 567210"/>
                <a:gd name="connsiteX681" fmla="*/ 639013 w 937407"/>
                <a:gd name="connsiteY681" fmla="*/ 549784 h 567210"/>
                <a:gd name="connsiteX682" fmla="*/ 639953 w 937407"/>
                <a:gd name="connsiteY682" fmla="*/ 550235 h 567210"/>
                <a:gd name="connsiteX683" fmla="*/ 640889 w 937407"/>
                <a:gd name="connsiteY683" fmla="*/ 550680 h 567210"/>
                <a:gd name="connsiteX684" fmla="*/ 641829 w 937407"/>
                <a:gd name="connsiteY684" fmla="*/ 551111 h 567210"/>
                <a:gd name="connsiteX685" fmla="*/ 642765 w 937407"/>
                <a:gd name="connsiteY685" fmla="*/ 551537 h 567210"/>
                <a:gd name="connsiteX686" fmla="*/ 643706 w 937407"/>
                <a:gd name="connsiteY686" fmla="*/ 551953 h 567210"/>
                <a:gd name="connsiteX687" fmla="*/ 644641 w 937407"/>
                <a:gd name="connsiteY687" fmla="*/ 552359 h 567210"/>
                <a:gd name="connsiteX688" fmla="*/ 645582 w 937407"/>
                <a:gd name="connsiteY688" fmla="*/ 552755 h 567210"/>
                <a:gd name="connsiteX689" fmla="*/ 646518 w 937407"/>
                <a:gd name="connsiteY689" fmla="*/ 553146 h 567210"/>
                <a:gd name="connsiteX690" fmla="*/ 647458 w 937407"/>
                <a:gd name="connsiteY690" fmla="*/ 553527 h 567210"/>
                <a:gd name="connsiteX691" fmla="*/ 648399 w 937407"/>
                <a:gd name="connsiteY691" fmla="*/ 553898 h 567210"/>
                <a:gd name="connsiteX692" fmla="*/ 649335 w 937407"/>
                <a:gd name="connsiteY692" fmla="*/ 554260 h 567210"/>
                <a:gd name="connsiteX693" fmla="*/ 650275 w 937407"/>
                <a:gd name="connsiteY693" fmla="*/ 554616 h 567210"/>
                <a:gd name="connsiteX694" fmla="*/ 651211 w 937407"/>
                <a:gd name="connsiteY694" fmla="*/ 554963 h 567210"/>
                <a:gd name="connsiteX695" fmla="*/ 652151 w 937407"/>
                <a:gd name="connsiteY695" fmla="*/ 555304 h 567210"/>
                <a:gd name="connsiteX696" fmla="*/ 653087 w 937407"/>
                <a:gd name="connsiteY696" fmla="*/ 555636 h 567210"/>
                <a:gd name="connsiteX697" fmla="*/ 654028 w 937407"/>
                <a:gd name="connsiteY697" fmla="*/ 555963 h 567210"/>
                <a:gd name="connsiteX698" fmla="*/ 654963 w 937407"/>
                <a:gd name="connsiteY698" fmla="*/ 556279 h 567210"/>
                <a:gd name="connsiteX699" fmla="*/ 655904 w 937407"/>
                <a:gd name="connsiteY699" fmla="*/ 556586 h 567210"/>
                <a:gd name="connsiteX700" fmla="*/ 656840 w 937407"/>
                <a:gd name="connsiteY700" fmla="*/ 556888 h 567210"/>
                <a:gd name="connsiteX701" fmla="*/ 657780 w 937407"/>
                <a:gd name="connsiteY701" fmla="*/ 557185 h 567210"/>
                <a:gd name="connsiteX702" fmla="*/ 658721 w 937407"/>
                <a:gd name="connsiteY702" fmla="*/ 557473 h 567210"/>
                <a:gd name="connsiteX703" fmla="*/ 659656 w 937407"/>
                <a:gd name="connsiteY703" fmla="*/ 557755 h 567210"/>
                <a:gd name="connsiteX704" fmla="*/ 660597 w 937407"/>
                <a:gd name="connsiteY704" fmla="*/ 558027 h 567210"/>
                <a:gd name="connsiteX705" fmla="*/ 661533 w 937407"/>
                <a:gd name="connsiteY705" fmla="*/ 558294 h 567210"/>
                <a:gd name="connsiteX706" fmla="*/ 662473 w 937407"/>
                <a:gd name="connsiteY706" fmla="*/ 558557 h 567210"/>
                <a:gd name="connsiteX707" fmla="*/ 663409 w 937407"/>
                <a:gd name="connsiteY707" fmla="*/ 558809 h 567210"/>
                <a:gd name="connsiteX708" fmla="*/ 664350 w 937407"/>
                <a:gd name="connsiteY708" fmla="*/ 559062 h 567210"/>
                <a:gd name="connsiteX709" fmla="*/ 665285 w 937407"/>
                <a:gd name="connsiteY709" fmla="*/ 559299 h 567210"/>
                <a:gd name="connsiteX710" fmla="*/ 666226 w 937407"/>
                <a:gd name="connsiteY710" fmla="*/ 559537 h 567210"/>
                <a:gd name="connsiteX711" fmla="*/ 667161 w 937407"/>
                <a:gd name="connsiteY711" fmla="*/ 559770 h 567210"/>
                <a:gd name="connsiteX712" fmla="*/ 668102 w 937407"/>
                <a:gd name="connsiteY712" fmla="*/ 559992 h 567210"/>
                <a:gd name="connsiteX713" fmla="*/ 669043 w 937407"/>
                <a:gd name="connsiteY713" fmla="*/ 560210 h 567210"/>
                <a:gd name="connsiteX714" fmla="*/ 669978 w 937407"/>
                <a:gd name="connsiteY714" fmla="*/ 560423 h 567210"/>
                <a:gd name="connsiteX715" fmla="*/ 670919 w 937407"/>
                <a:gd name="connsiteY715" fmla="*/ 560631 h 567210"/>
                <a:gd name="connsiteX716" fmla="*/ 671855 w 937407"/>
                <a:gd name="connsiteY716" fmla="*/ 560834 h 567210"/>
                <a:gd name="connsiteX717" fmla="*/ 672795 w 937407"/>
                <a:gd name="connsiteY717" fmla="*/ 561027 h 567210"/>
                <a:gd name="connsiteX718" fmla="*/ 673731 w 937407"/>
                <a:gd name="connsiteY718" fmla="*/ 561220 h 567210"/>
                <a:gd name="connsiteX719" fmla="*/ 674671 w 937407"/>
                <a:gd name="connsiteY719" fmla="*/ 561408 h 567210"/>
                <a:gd name="connsiteX720" fmla="*/ 675607 w 937407"/>
                <a:gd name="connsiteY720" fmla="*/ 561586 h 567210"/>
                <a:gd name="connsiteX721" fmla="*/ 676548 w 937407"/>
                <a:gd name="connsiteY721" fmla="*/ 561765 h 567210"/>
                <a:gd name="connsiteX722" fmla="*/ 677483 w 937407"/>
                <a:gd name="connsiteY722" fmla="*/ 561938 h 567210"/>
                <a:gd name="connsiteX723" fmla="*/ 678424 w 937407"/>
                <a:gd name="connsiteY723" fmla="*/ 562101 h 567210"/>
                <a:gd name="connsiteX724" fmla="*/ 679360 w 937407"/>
                <a:gd name="connsiteY724" fmla="*/ 562265 h 567210"/>
                <a:gd name="connsiteX725" fmla="*/ 680300 w 937407"/>
                <a:gd name="connsiteY725" fmla="*/ 562423 h 567210"/>
                <a:gd name="connsiteX726" fmla="*/ 681241 w 937407"/>
                <a:gd name="connsiteY726" fmla="*/ 562577 h 567210"/>
                <a:gd name="connsiteX727" fmla="*/ 682176 w 937407"/>
                <a:gd name="connsiteY727" fmla="*/ 562725 h 567210"/>
                <a:gd name="connsiteX728" fmla="*/ 683117 w 937407"/>
                <a:gd name="connsiteY728" fmla="*/ 562874 h 567210"/>
                <a:gd name="connsiteX729" fmla="*/ 684053 w 937407"/>
                <a:gd name="connsiteY729" fmla="*/ 563012 h 567210"/>
                <a:gd name="connsiteX730" fmla="*/ 684993 w 937407"/>
                <a:gd name="connsiteY730" fmla="*/ 563151 h 567210"/>
                <a:gd name="connsiteX731" fmla="*/ 685929 w 937407"/>
                <a:gd name="connsiteY731" fmla="*/ 563285 h 567210"/>
                <a:gd name="connsiteX732" fmla="*/ 686870 w 937407"/>
                <a:gd name="connsiteY732" fmla="*/ 563413 h 567210"/>
                <a:gd name="connsiteX733" fmla="*/ 687805 w 937407"/>
                <a:gd name="connsiteY733" fmla="*/ 563537 h 567210"/>
                <a:gd name="connsiteX734" fmla="*/ 688746 w 937407"/>
                <a:gd name="connsiteY734" fmla="*/ 563661 h 567210"/>
                <a:gd name="connsiteX735" fmla="*/ 689682 w 937407"/>
                <a:gd name="connsiteY735" fmla="*/ 563780 h 567210"/>
                <a:gd name="connsiteX736" fmla="*/ 690622 w 937407"/>
                <a:gd name="connsiteY736" fmla="*/ 563893 h 567210"/>
                <a:gd name="connsiteX737" fmla="*/ 691563 w 937407"/>
                <a:gd name="connsiteY737" fmla="*/ 564007 h 567210"/>
                <a:gd name="connsiteX738" fmla="*/ 692498 w 937407"/>
                <a:gd name="connsiteY738" fmla="*/ 564111 h 567210"/>
                <a:gd name="connsiteX739" fmla="*/ 693439 w 937407"/>
                <a:gd name="connsiteY739" fmla="*/ 564220 h 567210"/>
                <a:gd name="connsiteX740" fmla="*/ 694375 w 937407"/>
                <a:gd name="connsiteY740" fmla="*/ 564319 h 567210"/>
                <a:gd name="connsiteX741" fmla="*/ 695315 w 937407"/>
                <a:gd name="connsiteY741" fmla="*/ 564418 h 567210"/>
                <a:gd name="connsiteX742" fmla="*/ 696251 w 937407"/>
                <a:gd name="connsiteY742" fmla="*/ 564517 h 567210"/>
                <a:gd name="connsiteX743" fmla="*/ 697192 w 937407"/>
                <a:gd name="connsiteY743" fmla="*/ 564606 h 567210"/>
                <a:gd name="connsiteX744" fmla="*/ 698127 w 937407"/>
                <a:gd name="connsiteY744" fmla="*/ 564700 h 567210"/>
                <a:gd name="connsiteX745" fmla="*/ 699068 w 937407"/>
                <a:gd name="connsiteY745" fmla="*/ 564785 h 567210"/>
                <a:gd name="connsiteX746" fmla="*/ 700003 w 937407"/>
                <a:gd name="connsiteY746" fmla="*/ 564869 h 567210"/>
                <a:gd name="connsiteX747" fmla="*/ 700944 w 937407"/>
                <a:gd name="connsiteY747" fmla="*/ 564953 h 567210"/>
                <a:gd name="connsiteX748" fmla="*/ 701885 w 937407"/>
                <a:gd name="connsiteY748" fmla="*/ 565032 h 567210"/>
                <a:gd name="connsiteX749" fmla="*/ 702820 w 937407"/>
                <a:gd name="connsiteY749" fmla="*/ 565106 h 567210"/>
                <a:gd name="connsiteX750" fmla="*/ 703761 w 937407"/>
                <a:gd name="connsiteY750" fmla="*/ 565181 h 567210"/>
                <a:gd name="connsiteX751" fmla="*/ 704697 w 937407"/>
                <a:gd name="connsiteY751" fmla="*/ 565255 h 567210"/>
                <a:gd name="connsiteX752" fmla="*/ 705637 w 937407"/>
                <a:gd name="connsiteY752" fmla="*/ 565324 h 567210"/>
                <a:gd name="connsiteX753" fmla="*/ 706573 w 937407"/>
                <a:gd name="connsiteY753" fmla="*/ 565393 h 567210"/>
                <a:gd name="connsiteX754" fmla="*/ 707513 w 937407"/>
                <a:gd name="connsiteY754" fmla="*/ 565458 h 567210"/>
                <a:gd name="connsiteX755" fmla="*/ 708449 w 937407"/>
                <a:gd name="connsiteY755" fmla="*/ 565522 h 567210"/>
                <a:gd name="connsiteX756" fmla="*/ 709390 w 937407"/>
                <a:gd name="connsiteY756" fmla="*/ 565582 h 567210"/>
                <a:gd name="connsiteX757" fmla="*/ 710325 w 937407"/>
                <a:gd name="connsiteY757" fmla="*/ 565641 h 567210"/>
                <a:gd name="connsiteX758" fmla="*/ 711266 w 937407"/>
                <a:gd name="connsiteY758" fmla="*/ 565700 h 567210"/>
                <a:gd name="connsiteX759" fmla="*/ 712207 w 937407"/>
                <a:gd name="connsiteY759" fmla="*/ 565755 h 567210"/>
                <a:gd name="connsiteX760" fmla="*/ 713142 w 937407"/>
                <a:gd name="connsiteY760" fmla="*/ 565809 h 567210"/>
                <a:gd name="connsiteX761" fmla="*/ 714083 w 937407"/>
                <a:gd name="connsiteY761" fmla="*/ 565859 h 567210"/>
                <a:gd name="connsiteX762" fmla="*/ 715018 w 937407"/>
                <a:gd name="connsiteY762" fmla="*/ 565908 h 567210"/>
                <a:gd name="connsiteX763" fmla="*/ 715959 w 937407"/>
                <a:gd name="connsiteY763" fmla="*/ 565958 h 567210"/>
                <a:gd name="connsiteX764" fmla="*/ 716895 w 937407"/>
                <a:gd name="connsiteY764" fmla="*/ 566007 h 567210"/>
                <a:gd name="connsiteX765" fmla="*/ 717835 w 937407"/>
                <a:gd name="connsiteY765" fmla="*/ 566052 h 567210"/>
                <a:gd name="connsiteX766" fmla="*/ 718771 w 937407"/>
                <a:gd name="connsiteY766" fmla="*/ 566096 h 567210"/>
                <a:gd name="connsiteX767" fmla="*/ 719712 w 937407"/>
                <a:gd name="connsiteY767" fmla="*/ 566136 h 567210"/>
                <a:gd name="connsiteX768" fmla="*/ 720647 w 937407"/>
                <a:gd name="connsiteY768" fmla="*/ 566176 h 567210"/>
                <a:gd name="connsiteX769" fmla="*/ 721588 w 937407"/>
                <a:gd name="connsiteY769" fmla="*/ 566215 h 567210"/>
                <a:gd name="connsiteX770" fmla="*/ 722524 w 937407"/>
                <a:gd name="connsiteY770" fmla="*/ 566255 h 567210"/>
                <a:gd name="connsiteX771" fmla="*/ 723464 w 937407"/>
                <a:gd name="connsiteY771" fmla="*/ 566289 h 567210"/>
                <a:gd name="connsiteX772" fmla="*/ 724405 w 937407"/>
                <a:gd name="connsiteY772" fmla="*/ 566329 h 567210"/>
                <a:gd name="connsiteX773" fmla="*/ 725340 w 937407"/>
                <a:gd name="connsiteY773" fmla="*/ 566364 h 567210"/>
                <a:gd name="connsiteX774" fmla="*/ 726281 w 937407"/>
                <a:gd name="connsiteY774" fmla="*/ 566393 h 567210"/>
                <a:gd name="connsiteX775" fmla="*/ 727217 w 937407"/>
                <a:gd name="connsiteY775" fmla="*/ 566428 h 567210"/>
                <a:gd name="connsiteX776" fmla="*/ 728157 w 937407"/>
                <a:gd name="connsiteY776" fmla="*/ 566458 h 567210"/>
                <a:gd name="connsiteX777" fmla="*/ 729093 w 937407"/>
                <a:gd name="connsiteY777" fmla="*/ 566487 h 567210"/>
                <a:gd name="connsiteX778" fmla="*/ 730034 w 937407"/>
                <a:gd name="connsiteY778" fmla="*/ 566517 h 567210"/>
                <a:gd name="connsiteX779" fmla="*/ 730969 w 937407"/>
                <a:gd name="connsiteY779" fmla="*/ 566542 h 567210"/>
                <a:gd name="connsiteX780" fmla="*/ 731910 w 937407"/>
                <a:gd name="connsiteY780" fmla="*/ 566567 h 567210"/>
                <a:gd name="connsiteX781" fmla="*/ 732845 w 937407"/>
                <a:gd name="connsiteY781" fmla="*/ 566596 h 567210"/>
                <a:gd name="connsiteX782" fmla="*/ 733786 w 937407"/>
                <a:gd name="connsiteY782" fmla="*/ 566621 h 567210"/>
                <a:gd name="connsiteX783" fmla="*/ 734727 w 937407"/>
                <a:gd name="connsiteY783" fmla="*/ 566641 h 567210"/>
                <a:gd name="connsiteX784" fmla="*/ 735662 w 937407"/>
                <a:gd name="connsiteY784" fmla="*/ 566666 h 567210"/>
                <a:gd name="connsiteX785" fmla="*/ 736603 w 937407"/>
                <a:gd name="connsiteY785" fmla="*/ 566686 h 567210"/>
                <a:gd name="connsiteX786" fmla="*/ 737539 w 937407"/>
                <a:gd name="connsiteY786" fmla="*/ 566710 h 567210"/>
                <a:gd name="connsiteX787" fmla="*/ 738479 w 937407"/>
                <a:gd name="connsiteY787" fmla="*/ 566730 h 567210"/>
                <a:gd name="connsiteX788" fmla="*/ 739415 w 937407"/>
                <a:gd name="connsiteY788" fmla="*/ 566750 h 567210"/>
                <a:gd name="connsiteX789" fmla="*/ 740355 w 937407"/>
                <a:gd name="connsiteY789" fmla="*/ 566770 h 567210"/>
                <a:gd name="connsiteX790" fmla="*/ 741291 w 937407"/>
                <a:gd name="connsiteY790" fmla="*/ 566785 h 567210"/>
                <a:gd name="connsiteX791" fmla="*/ 742232 w 937407"/>
                <a:gd name="connsiteY791" fmla="*/ 566804 h 567210"/>
                <a:gd name="connsiteX792" fmla="*/ 743167 w 937407"/>
                <a:gd name="connsiteY792" fmla="*/ 566819 h 567210"/>
                <a:gd name="connsiteX793" fmla="*/ 744108 w 937407"/>
                <a:gd name="connsiteY793" fmla="*/ 566839 h 567210"/>
                <a:gd name="connsiteX794" fmla="*/ 745049 w 937407"/>
                <a:gd name="connsiteY794" fmla="*/ 566854 h 567210"/>
                <a:gd name="connsiteX795" fmla="*/ 745984 w 937407"/>
                <a:gd name="connsiteY795" fmla="*/ 566869 h 567210"/>
                <a:gd name="connsiteX796" fmla="*/ 746925 w 937407"/>
                <a:gd name="connsiteY796" fmla="*/ 566884 h 567210"/>
                <a:gd name="connsiteX797" fmla="*/ 747860 w 937407"/>
                <a:gd name="connsiteY797" fmla="*/ 566893 h 567210"/>
                <a:gd name="connsiteX798" fmla="*/ 748801 w 937407"/>
                <a:gd name="connsiteY798" fmla="*/ 566908 h 567210"/>
                <a:gd name="connsiteX799" fmla="*/ 749737 w 937407"/>
                <a:gd name="connsiteY799" fmla="*/ 566923 h 567210"/>
                <a:gd name="connsiteX800" fmla="*/ 750677 w 937407"/>
                <a:gd name="connsiteY800" fmla="*/ 566933 h 567210"/>
                <a:gd name="connsiteX801" fmla="*/ 751613 w 937407"/>
                <a:gd name="connsiteY801" fmla="*/ 566948 h 567210"/>
                <a:gd name="connsiteX802" fmla="*/ 752554 w 937407"/>
                <a:gd name="connsiteY802" fmla="*/ 566958 h 567210"/>
                <a:gd name="connsiteX803" fmla="*/ 753489 w 937407"/>
                <a:gd name="connsiteY803" fmla="*/ 566968 h 567210"/>
                <a:gd name="connsiteX804" fmla="*/ 754430 w 937407"/>
                <a:gd name="connsiteY804" fmla="*/ 566978 h 567210"/>
                <a:gd name="connsiteX805" fmla="*/ 755370 w 937407"/>
                <a:gd name="connsiteY805" fmla="*/ 566988 h 567210"/>
                <a:gd name="connsiteX806" fmla="*/ 756306 w 937407"/>
                <a:gd name="connsiteY806" fmla="*/ 566997 h 567210"/>
                <a:gd name="connsiteX807" fmla="*/ 757247 w 937407"/>
                <a:gd name="connsiteY807" fmla="*/ 567007 h 567210"/>
                <a:gd name="connsiteX808" fmla="*/ 758182 w 937407"/>
                <a:gd name="connsiteY808" fmla="*/ 567017 h 567210"/>
                <a:gd name="connsiteX809" fmla="*/ 759123 w 937407"/>
                <a:gd name="connsiteY809" fmla="*/ 567027 h 567210"/>
                <a:gd name="connsiteX810" fmla="*/ 760059 w 937407"/>
                <a:gd name="connsiteY810" fmla="*/ 567032 h 567210"/>
                <a:gd name="connsiteX811" fmla="*/ 760999 w 937407"/>
                <a:gd name="connsiteY811" fmla="*/ 567042 h 567210"/>
                <a:gd name="connsiteX812" fmla="*/ 761935 w 937407"/>
                <a:gd name="connsiteY812" fmla="*/ 567047 h 567210"/>
                <a:gd name="connsiteX813" fmla="*/ 762875 w 937407"/>
                <a:gd name="connsiteY813" fmla="*/ 567057 h 567210"/>
                <a:gd name="connsiteX814" fmla="*/ 763811 w 937407"/>
                <a:gd name="connsiteY814" fmla="*/ 567062 h 567210"/>
                <a:gd name="connsiteX815" fmla="*/ 764752 w 937407"/>
                <a:gd name="connsiteY815" fmla="*/ 567067 h 567210"/>
                <a:gd name="connsiteX816" fmla="*/ 765692 w 937407"/>
                <a:gd name="connsiteY816" fmla="*/ 567077 h 567210"/>
                <a:gd name="connsiteX817" fmla="*/ 766628 w 937407"/>
                <a:gd name="connsiteY817" fmla="*/ 567082 h 567210"/>
                <a:gd name="connsiteX818" fmla="*/ 767569 w 937407"/>
                <a:gd name="connsiteY818" fmla="*/ 567087 h 567210"/>
                <a:gd name="connsiteX819" fmla="*/ 768504 w 937407"/>
                <a:gd name="connsiteY819" fmla="*/ 567091 h 567210"/>
                <a:gd name="connsiteX820" fmla="*/ 769445 w 937407"/>
                <a:gd name="connsiteY820" fmla="*/ 567096 h 567210"/>
                <a:gd name="connsiteX821" fmla="*/ 770381 w 937407"/>
                <a:gd name="connsiteY821" fmla="*/ 567101 h 567210"/>
                <a:gd name="connsiteX822" fmla="*/ 771321 w 937407"/>
                <a:gd name="connsiteY822" fmla="*/ 567106 h 567210"/>
                <a:gd name="connsiteX823" fmla="*/ 772257 w 937407"/>
                <a:gd name="connsiteY823" fmla="*/ 567111 h 567210"/>
                <a:gd name="connsiteX824" fmla="*/ 773197 w 937407"/>
                <a:gd name="connsiteY824" fmla="*/ 567116 h 567210"/>
                <a:gd name="connsiteX825" fmla="*/ 774133 w 937407"/>
                <a:gd name="connsiteY825" fmla="*/ 567121 h 567210"/>
                <a:gd name="connsiteX826" fmla="*/ 775074 w 937407"/>
                <a:gd name="connsiteY826" fmla="*/ 567126 h 567210"/>
                <a:gd name="connsiteX827" fmla="*/ 776009 w 937407"/>
                <a:gd name="connsiteY827" fmla="*/ 567131 h 567210"/>
                <a:gd name="connsiteX828" fmla="*/ 776950 w 937407"/>
                <a:gd name="connsiteY828" fmla="*/ 567136 h 567210"/>
                <a:gd name="connsiteX829" fmla="*/ 777890 w 937407"/>
                <a:gd name="connsiteY829" fmla="*/ 567136 h 567210"/>
                <a:gd name="connsiteX830" fmla="*/ 778826 w 937407"/>
                <a:gd name="connsiteY830" fmla="*/ 567141 h 567210"/>
                <a:gd name="connsiteX831" fmla="*/ 779767 w 937407"/>
                <a:gd name="connsiteY831" fmla="*/ 567146 h 567210"/>
                <a:gd name="connsiteX832" fmla="*/ 780702 w 937407"/>
                <a:gd name="connsiteY832" fmla="*/ 567146 h 567210"/>
                <a:gd name="connsiteX833" fmla="*/ 781643 w 937407"/>
                <a:gd name="connsiteY833" fmla="*/ 567151 h 567210"/>
                <a:gd name="connsiteX834" fmla="*/ 782579 w 937407"/>
                <a:gd name="connsiteY834" fmla="*/ 567151 h 567210"/>
                <a:gd name="connsiteX835" fmla="*/ 783519 w 937407"/>
                <a:gd name="connsiteY835" fmla="*/ 567156 h 567210"/>
                <a:gd name="connsiteX836" fmla="*/ 784455 w 937407"/>
                <a:gd name="connsiteY836" fmla="*/ 567161 h 567210"/>
                <a:gd name="connsiteX837" fmla="*/ 785396 w 937407"/>
                <a:gd name="connsiteY837" fmla="*/ 567161 h 567210"/>
                <a:gd name="connsiteX838" fmla="*/ 786331 w 937407"/>
                <a:gd name="connsiteY838" fmla="*/ 567166 h 567210"/>
                <a:gd name="connsiteX839" fmla="*/ 787272 w 937407"/>
                <a:gd name="connsiteY839" fmla="*/ 567166 h 567210"/>
                <a:gd name="connsiteX840" fmla="*/ 788212 w 937407"/>
                <a:gd name="connsiteY840" fmla="*/ 567166 h 567210"/>
                <a:gd name="connsiteX841" fmla="*/ 789148 w 937407"/>
                <a:gd name="connsiteY841" fmla="*/ 567171 h 567210"/>
                <a:gd name="connsiteX842" fmla="*/ 790089 w 937407"/>
                <a:gd name="connsiteY842" fmla="*/ 567171 h 567210"/>
                <a:gd name="connsiteX843" fmla="*/ 791024 w 937407"/>
                <a:gd name="connsiteY843" fmla="*/ 567176 h 567210"/>
                <a:gd name="connsiteX844" fmla="*/ 791965 w 937407"/>
                <a:gd name="connsiteY844" fmla="*/ 567176 h 567210"/>
                <a:gd name="connsiteX845" fmla="*/ 792901 w 937407"/>
                <a:gd name="connsiteY845" fmla="*/ 567176 h 567210"/>
                <a:gd name="connsiteX846" fmla="*/ 793841 w 937407"/>
                <a:gd name="connsiteY846" fmla="*/ 567181 h 567210"/>
                <a:gd name="connsiteX847" fmla="*/ 794777 w 937407"/>
                <a:gd name="connsiteY847" fmla="*/ 567181 h 567210"/>
                <a:gd name="connsiteX848" fmla="*/ 795717 w 937407"/>
                <a:gd name="connsiteY848" fmla="*/ 567181 h 567210"/>
                <a:gd name="connsiteX849" fmla="*/ 796653 w 937407"/>
                <a:gd name="connsiteY849" fmla="*/ 567186 h 567210"/>
                <a:gd name="connsiteX850" fmla="*/ 797594 w 937407"/>
                <a:gd name="connsiteY850" fmla="*/ 567186 h 567210"/>
                <a:gd name="connsiteX851" fmla="*/ 798534 w 937407"/>
                <a:gd name="connsiteY851" fmla="*/ 567186 h 567210"/>
                <a:gd name="connsiteX852" fmla="*/ 799470 w 937407"/>
                <a:gd name="connsiteY852" fmla="*/ 567186 h 567210"/>
                <a:gd name="connsiteX853" fmla="*/ 800411 w 937407"/>
                <a:gd name="connsiteY853" fmla="*/ 567190 h 567210"/>
                <a:gd name="connsiteX854" fmla="*/ 801346 w 937407"/>
                <a:gd name="connsiteY854" fmla="*/ 567190 h 567210"/>
                <a:gd name="connsiteX855" fmla="*/ 802287 w 937407"/>
                <a:gd name="connsiteY855" fmla="*/ 567190 h 567210"/>
                <a:gd name="connsiteX856" fmla="*/ 803223 w 937407"/>
                <a:gd name="connsiteY856" fmla="*/ 567190 h 567210"/>
                <a:gd name="connsiteX857" fmla="*/ 804163 w 937407"/>
                <a:gd name="connsiteY857" fmla="*/ 567195 h 567210"/>
                <a:gd name="connsiteX858" fmla="*/ 805099 w 937407"/>
                <a:gd name="connsiteY858" fmla="*/ 567195 h 567210"/>
                <a:gd name="connsiteX859" fmla="*/ 806039 w 937407"/>
                <a:gd name="connsiteY859" fmla="*/ 567195 h 567210"/>
                <a:gd name="connsiteX860" fmla="*/ 806975 w 937407"/>
                <a:gd name="connsiteY860" fmla="*/ 567195 h 567210"/>
                <a:gd name="connsiteX861" fmla="*/ 807916 w 937407"/>
                <a:gd name="connsiteY861" fmla="*/ 567195 h 567210"/>
                <a:gd name="connsiteX862" fmla="*/ 808856 w 937407"/>
                <a:gd name="connsiteY862" fmla="*/ 567195 h 567210"/>
                <a:gd name="connsiteX863" fmla="*/ 809792 w 937407"/>
                <a:gd name="connsiteY863" fmla="*/ 567200 h 567210"/>
                <a:gd name="connsiteX864" fmla="*/ 810732 w 937407"/>
                <a:gd name="connsiteY864" fmla="*/ 567200 h 567210"/>
                <a:gd name="connsiteX865" fmla="*/ 811668 w 937407"/>
                <a:gd name="connsiteY865" fmla="*/ 567200 h 567210"/>
                <a:gd name="connsiteX866" fmla="*/ 812609 w 937407"/>
                <a:gd name="connsiteY866" fmla="*/ 567200 h 567210"/>
                <a:gd name="connsiteX867" fmla="*/ 813544 w 937407"/>
                <a:gd name="connsiteY867" fmla="*/ 567200 h 567210"/>
                <a:gd name="connsiteX868" fmla="*/ 814485 w 937407"/>
                <a:gd name="connsiteY868" fmla="*/ 567200 h 567210"/>
                <a:gd name="connsiteX869" fmla="*/ 815421 w 937407"/>
                <a:gd name="connsiteY869" fmla="*/ 567200 h 567210"/>
                <a:gd name="connsiteX870" fmla="*/ 816361 w 937407"/>
                <a:gd name="connsiteY870" fmla="*/ 567200 h 567210"/>
                <a:gd name="connsiteX871" fmla="*/ 817297 w 937407"/>
                <a:gd name="connsiteY871" fmla="*/ 567205 h 567210"/>
                <a:gd name="connsiteX872" fmla="*/ 818238 w 937407"/>
                <a:gd name="connsiteY872" fmla="*/ 567205 h 567210"/>
                <a:gd name="connsiteX873" fmla="*/ 819173 w 937407"/>
                <a:gd name="connsiteY873" fmla="*/ 567205 h 567210"/>
                <a:gd name="connsiteX874" fmla="*/ 820114 w 937407"/>
                <a:gd name="connsiteY874" fmla="*/ 567205 h 567210"/>
                <a:gd name="connsiteX875" fmla="*/ 821054 w 937407"/>
                <a:gd name="connsiteY875" fmla="*/ 567205 h 567210"/>
                <a:gd name="connsiteX876" fmla="*/ 821990 w 937407"/>
                <a:gd name="connsiteY876" fmla="*/ 567205 h 567210"/>
                <a:gd name="connsiteX877" fmla="*/ 822931 w 937407"/>
                <a:gd name="connsiteY877" fmla="*/ 567205 h 567210"/>
                <a:gd name="connsiteX878" fmla="*/ 823866 w 937407"/>
                <a:gd name="connsiteY878" fmla="*/ 567205 h 567210"/>
                <a:gd name="connsiteX879" fmla="*/ 824807 w 937407"/>
                <a:gd name="connsiteY879" fmla="*/ 567205 h 567210"/>
                <a:gd name="connsiteX880" fmla="*/ 825743 w 937407"/>
                <a:gd name="connsiteY880" fmla="*/ 567205 h 567210"/>
                <a:gd name="connsiteX881" fmla="*/ 826683 w 937407"/>
                <a:gd name="connsiteY881" fmla="*/ 567205 h 567210"/>
                <a:gd name="connsiteX882" fmla="*/ 827619 w 937407"/>
                <a:gd name="connsiteY882" fmla="*/ 567205 h 567210"/>
                <a:gd name="connsiteX883" fmla="*/ 828559 w 937407"/>
                <a:gd name="connsiteY883" fmla="*/ 567205 h 567210"/>
                <a:gd name="connsiteX884" fmla="*/ 829495 w 937407"/>
                <a:gd name="connsiteY884" fmla="*/ 567205 h 567210"/>
                <a:gd name="connsiteX885" fmla="*/ 830436 w 937407"/>
                <a:gd name="connsiteY885" fmla="*/ 567205 h 567210"/>
                <a:gd name="connsiteX886" fmla="*/ 831376 w 937407"/>
                <a:gd name="connsiteY886" fmla="*/ 567210 h 567210"/>
                <a:gd name="connsiteX887" fmla="*/ 832312 w 937407"/>
                <a:gd name="connsiteY887" fmla="*/ 567210 h 567210"/>
                <a:gd name="connsiteX888" fmla="*/ 833253 w 937407"/>
                <a:gd name="connsiteY888" fmla="*/ 567210 h 567210"/>
                <a:gd name="connsiteX889" fmla="*/ 834188 w 937407"/>
                <a:gd name="connsiteY889" fmla="*/ 567210 h 567210"/>
                <a:gd name="connsiteX890" fmla="*/ 835129 w 937407"/>
                <a:gd name="connsiteY890" fmla="*/ 567210 h 567210"/>
                <a:gd name="connsiteX891" fmla="*/ 836064 w 937407"/>
                <a:gd name="connsiteY891" fmla="*/ 567210 h 567210"/>
                <a:gd name="connsiteX892" fmla="*/ 837005 w 937407"/>
                <a:gd name="connsiteY892" fmla="*/ 567210 h 567210"/>
                <a:gd name="connsiteX893" fmla="*/ 837941 w 937407"/>
                <a:gd name="connsiteY893" fmla="*/ 567210 h 567210"/>
                <a:gd name="connsiteX894" fmla="*/ 838881 w 937407"/>
                <a:gd name="connsiteY894" fmla="*/ 567210 h 567210"/>
                <a:gd name="connsiteX895" fmla="*/ 839817 w 937407"/>
                <a:gd name="connsiteY895" fmla="*/ 567210 h 567210"/>
                <a:gd name="connsiteX896" fmla="*/ 840758 w 937407"/>
                <a:gd name="connsiteY896" fmla="*/ 567210 h 567210"/>
                <a:gd name="connsiteX897" fmla="*/ 841698 w 937407"/>
                <a:gd name="connsiteY897" fmla="*/ 567210 h 567210"/>
                <a:gd name="connsiteX898" fmla="*/ 842634 w 937407"/>
                <a:gd name="connsiteY898" fmla="*/ 567210 h 567210"/>
                <a:gd name="connsiteX899" fmla="*/ 843574 w 937407"/>
                <a:gd name="connsiteY899" fmla="*/ 567210 h 567210"/>
                <a:gd name="connsiteX900" fmla="*/ 844510 w 937407"/>
                <a:gd name="connsiteY900" fmla="*/ 567210 h 567210"/>
                <a:gd name="connsiteX901" fmla="*/ 845451 w 937407"/>
                <a:gd name="connsiteY901" fmla="*/ 567210 h 567210"/>
                <a:gd name="connsiteX902" fmla="*/ 846386 w 937407"/>
                <a:gd name="connsiteY902" fmla="*/ 567210 h 567210"/>
                <a:gd name="connsiteX903" fmla="*/ 847327 w 937407"/>
                <a:gd name="connsiteY903" fmla="*/ 567210 h 567210"/>
                <a:gd name="connsiteX904" fmla="*/ 848263 w 937407"/>
                <a:gd name="connsiteY904" fmla="*/ 567210 h 567210"/>
                <a:gd name="connsiteX905" fmla="*/ 849203 w 937407"/>
                <a:gd name="connsiteY905" fmla="*/ 567210 h 567210"/>
                <a:gd name="connsiteX906" fmla="*/ 850139 w 937407"/>
                <a:gd name="connsiteY906" fmla="*/ 567210 h 567210"/>
                <a:gd name="connsiteX907" fmla="*/ 851080 w 937407"/>
                <a:gd name="connsiteY907" fmla="*/ 567210 h 567210"/>
                <a:gd name="connsiteX908" fmla="*/ 852020 w 937407"/>
                <a:gd name="connsiteY908" fmla="*/ 567210 h 567210"/>
                <a:gd name="connsiteX909" fmla="*/ 852956 w 937407"/>
                <a:gd name="connsiteY909" fmla="*/ 567210 h 567210"/>
                <a:gd name="connsiteX910" fmla="*/ 853896 w 937407"/>
                <a:gd name="connsiteY910" fmla="*/ 567210 h 567210"/>
                <a:gd name="connsiteX911" fmla="*/ 854832 w 937407"/>
                <a:gd name="connsiteY911" fmla="*/ 567210 h 567210"/>
                <a:gd name="connsiteX912" fmla="*/ 855773 w 937407"/>
                <a:gd name="connsiteY912" fmla="*/ 567210 h 567210"/>
                <a:gd name="connsiteX913" fmla="*/ 856708 w 937407"/>
                <a:gd name="connsiteY913" fmla="*/ 567210 h 567210"/>
                <a:gd name="connsiteX914" fmla="*/ 857649 w 937407"/>
                <a:gd name="connsiteY914" fmla="*/ 567210 h 567210"/>
                <a:gd name="connsiteX915" fmla="*/ 858585 w 937407"/>
                <a:gd name="connsiteY915" fmla="*/ 567210 h 567210"/>
                <a:gd name="connsiteX916" fmla="*/ 859525 w 937407"/>
                <a:gd name="connsiteY916" fmla="*/ 567210 h 567210"/>
                <a:gd name="connsiteX917" fmla="*/ 860461 w 937407"/>
                <a:gd name="connsiteY917" fmla="*/ 567210 h 567210"/>
                <a:gd name="connsiteX918" fmla="*/ 861401 w 937407"/>
                <a:gd name="connsiteY918" fmla="*/ 567210 h 567210"/>
                <a:gd name="connsiteX919" fmla="*/ 862337 w 937407"/>
                <a:gd name="connsiteY919" fmla="*/ 567210 h 567210"/>
                <a:gd name="connsiteX920" fmla="*/ 863278 w 937407"/>
                <a:gd name="connsiteY920" fmla="*/ 567210 h 567210"/>
                <a:gd name="connsiteX921" fmla="*/ 864218 w 937407"/>
                <a:gd name="connsiteY921" fmla="*/ 567210 h 567210"/>
                <a:gd name="connsiteX922" fmla="*/ 865154 w 937407"/>
                <a:gd name="connsiteY922" fmla="*/ 567210 h 567210"/>
                <a:gd name="connsiteX923" fmla="*/ 866094 w 937407"/>
                <a:gd name="connsiteY923" fmla="*/ 567210 h 567210"/>
                <a:gd name="connsiteX924" fmla="*/ 867030 w 937407"/>
                <a:gd name="connsiteY924" fmla="*/ 567210 h 567210"/>
                <a:gd name="connsiteX925" fmla="*/ 867971 w 937407"/>
                <a:gd name="connsiteY925" fmla="*/ 567210 h 567210"/>
                <a:gd name="connsiteX926" fmla="*/ 868906 w 937407"/>
                <a:gd name="connsiteY926" fmla="*/ 567210 h 567210"/>
                <a:gd name="connsiteX927" fmla="*/ 869847 w 937407"/>
                <a:gd name="connsiteY927" fmla="*/ 567210 h 567210"/>
                <a:gd name="connsiteX928" fmla="*/ 870783 w 937407"/>
                <a:gd name="connsiteY928" fmla="*/ 567210 h 567210"/>
                <a:gd name="connsiteX929" fmla="*/ 871723 w 937407"/>
                <a:gd name="connsiteY929" fmla="*/ 567210 h 567210"/>
                <a:gd name="connsiteX930" fmla="*/ 872659 w 937407"/>
                <a:gd name="connsiteY930" fmla="*/ 567210 h 567210"/>
                <a:gd name="connsiteX931" fmla="*/ 873600 w 937407"/>
                <a:gd name="connsiteY931" fmla="*/ 567210 h 567210"/>
                <a:gd name="connsiteX932" fmla="*/ 874540 w 937407"/>
                <a:gd name="connsiteY932" fmla="*/ 567210 h 567210"/>
                <a:gd name="connsiteX933" fmla="*/ 875476 w 937407"/>
                <a:gd name="connsiteY933" fmla="*/ 567210 h 567210"/>
                <a:gd name="connsiteX934" fmla="*/ 876416 w 937407"/>
                <a:gd name="connsiteY934" fmla="*/ 567210 h 567210"/>
                <a:gd name="connsiteX935" fmla="*/ 877352 w 937407"/>
                <a:gd name="connsiteY935" fmla="*/ 567210 h 567210"/>
                <a:gd name="connsiteX936" fmla="*/ 878293 w 937407"/>
                <a:gd name="connsiteY936" fmla="*/ 567210 h 567210"/>
                <a:gd name="connsiteX937" fmla="*/ 879228 w 937407"/>
                <a:gd name="connsiteY937" fmla="*/ 567210 h 567210"/>
                <a:gd name="connsiteX938" fmla="*/ 880169 w 937407"/>
                <a:gd name="connsiteY938" fmla="*/ 567210 h 567210"/>
                <a:gd name="connsiteX939" fmla="*/ 881105 w 937407"/>
                <a:gd name="connsiteY939" fmla="*/ 567210 h 567210"/>
                <a:gd name="connsiteX940" fmla="*/ 882045 w 937407"/>
                <a:gd name="connsiteY940" fmla="*/ 567210 h 567210"/>
                <a:gd name="connsiteX941" fmla="*/ 882981 w 937407"/>
                <a:gd name="connsiteY941" fmla="*/ 567210 h 567210"/>
                <a:gd name="connsiteX942" fmla="*/ 883921 w 937407"/>
                <a:gd name="connsiteY942" fmla="*/ 567210 h 567210"/>
                <a:gd name="connsiteX943" fmla="*/ 884862 w 937407"/>
                <a:gd name="connsiteY943" fmla="*/ 567210 h 567210"/>
                <a:gd name="connsiteX944" fmla="*/ 885798 w 937407"/>
                <a:gd name="connsiteY944" fmla="*/ 567210 h 567210"/>
                <a:gd name="connsiteX945" fmla="*/ 886738 w 937407"/>
                <a:gd name="connsiteY945" fmla="*/ 567210 h 567210"/>
                <a:gd name="connsiteX946" fmla="*/ 887674 w 937407"/>
                <a:gd name="connsiteY946" fmla="*/ 567210 h 567210"/>
                <a:gd name="connsiteX947" fmla="*/ 888615 w 937407"/>
                <a:gd name="connsiteY947" fmla="*/ 567210 h 567210"/>
                <a:gd name="connsiteX948" fmla="*/ 889550 w 937407"/>
                <a:gd name="connsiteY948" fmla="*/ 567210 h 567210"/>
                <a:gd name="connsiteX949" fmla="*/ 890491 w 937407"/>
                <a:gd name="connsiteY949" fmla="*/ 567210 h 567210"/>
                <a:gd name="connsiteX950" fmla="*/ 891427 w 937407"/>
                <a:gd name="connsiteY950" fmla="*/ 567210 h 567210"/>
                <a:gd name="connsiteX951" fmla="*/ 892367 w 937407"/>
                <a:gd name="connsiteY951" fmla="*/ 567210 h 567210"/>
                <a:gd name="connsiteX952" fmla="*/ 893303 w 937407"/>
                <a:gd name="connsiteY952" fmla="*/ 567210 h 567210"/>
                <a:gd name="connsiteX953" fmla="*/ 894243 w 937407"/>
                <a:gd name="connsiteY953" fmla="*/ 567210 h 567210"/>
                <a:gd name="connsiteX954" fmla="*/ 895184 w 937407"/>
                <a:gd name="connsiteY954" fmla="*/ 567210 h 567210"/>
                <a:gd name="connsiteX955" fmla="*/ 896120 w 937407"/>
                <a:gd name="connsiteY955" fmla="*/ 567210 h 567210"/>
                <a:gd name="connsiteX956" fmla="*/ 897060 w 937407"/>
                <a:gd name="connsiteY956" fmla="*/ 567210 h 567210"/>
                <a:gd name="connsiteX957" fmla="*/ 897996 w 937407"/>
                <a:gd name="connsiteY957" fmla="*/ 567210 h 567210"/>
                <a:gd name="connsiteX958" fmla="*/ 898937 w 937407"/>
                <a:gd name="connsiteY958" fmla="*/ 567210 h 567210"/>
                <a:gd name="connsiteX959" fmla="*/ 899872 w 937407"/>
                <a:gd name="connsiteY959" fmla="*/ 567210 h 567210"/>
                <a:gd name="connsiteX960" fmla="*/ 900813 w 937407"/>
                <a:gd name="connsiteY960" fmla="*/ 567210 h 567210"/>
                <a:gd name="connsiteX961" fmla="*/ 901748 w 937407"/>
                <a:gd name="connsiteY961" fmla="*/ 567210 h 567210"/>
                <a:gd name="connsiteX962" fmla="*/ 902689 w 937407"/>
                <a:gd name="connsiteY962" fmla="*/ 567210 h 567210"/>
                <a:gd name="connsiteX963" fmla="*/ 903625 w 937407"/>
                <a:gd name="connsiteY963" fmla="*/ 567210 h 567210"/>
                <a:gd name="connsiteX964" fmla="*/ 904565 w 937407"/>
                <a:gd name="connsiteY964" fmla="*/ 567210 h 567210"/>
                <a:gd name="connsiteX965" fmla="*/ 905501 w 937407"/>
                <a:gd name="connsiteY965" fmla="*/ 567210 h 567210"/>
                <a:gd name="connsiteX966" fmla="*/ 906441 w 937407"/>
                <a:gd name="connsiteY966" fmla="*/ 567210 h 567210"/>
                <a:gd name="connsiteX967" fmla="*/ 907382 w 937407"/>
                <a:gd name="connsiteY967" fmla="*/ 567210 h 567210"/>
                <a:gd name="connsiteX968" fmla="*/ 908318 w 937407"/>
                <a:gd name="connsiteY968" fmla="*/ 567210 h 567210"/>
                <a:gd name="connsiteX969" fmla="*/ 909258 w 937407"/>
                <a:gd name="connsiteY969" fmla="*/ 567210 h 567210"/>
                <a:gd name="connsiteX970" fmla="*/ 910194 w 937407"/>
                <a:gd name="connsiteY970" fmla="*/ 567210 h 567210"/>
                <a:gd name="connsiteX971" fmla="*/ 911135 w 937407"/>
                <a:gd name="connsiteY971" fmla="*/ 567210 h 567210"/>
                <a:gd name="connsiteX972" fmla="*/ 912070 w 937407"/>
                <a:gd name="connsiteY972" fmla="*/ 567210 h 567210"/>
                <a:gd name="connsiteX973" fmla="*/ 913011 w 937407"/>
                <a:gd name="connsiteY973" fmla="*/ 567210 h 567210"/>
                <a:gd name="connsiteX974" fmla="*/ 913947 w 937407"/>
                <a:gd name="connsiteY974" fmla="*/ 567210 h 567210"/>
                <a:gd name="connsiteX975" fmla="*/ 914887 w 937407"/>
                <a:gd name="connsiteY975" fmla="*/ 567210 h 567210"/>
                <a:gd name="connsiteX976" fmla="*/ 915823 w 937407"/>
                <a:gd name="connsiteY976" fmla="*/ 567210 h 567210"/>
                <a:gd name="connsiteX977" fmla="*/ 916763 w 937407"/>
                <a:gd name="connsiteY977" fmla="*/ 567210 h 567210"/>
                <a:gd name="connsiteX978" fmla="*/ 917704 w 937407"/>
                <a:gd name="connsiteY978" fmla="*/ 567210 h 567210"/>
                <a:gd name="connsiteX979" fmla="*/ 918640 w 937407"/>
                <a:gd name="connsiteY979" fmla="*/ 567210 h 567210"/>
                <a:gd name="connsiteX980" fmla="*/ 919580 w 937407"/>
                <a:gd name="connsiteY980" fmla="*/ 567210 h 567210"/>
                <a:gd name="connsiteX981" fmla="*/ 920516 w 937407"/>
                <a:gd name="connsiteY981" fmla="*/ 567210 h 567210"/>
                <a:gd name="connsiteX982" fmla="*/ 921457 w 937407"/>
                <a:gd name="connsiteY982" fmla="*/ 567210 h 567210"/>
                <a:gd name="connsiteX983" fmla="*/ 922392 w 937407"/>
                <a:gd name="connsiteY983" fmla="*/ 567210 h 567210"/>
                <a:gd name="connsiteX984" fmla="*/ 923333 w 937407"/>
                <a:gd name="connsiteY984" fmla="*/ 567210 h 567210"/>
                <a:gd name="connsiteX985" fmla="*/ 924268 w 937407"/>
                <a:gd name="connsiteY985" fmla="*/ 567210 h 567210"/>
                <a:gd name="connsiteX986" fmla="*/ 925209 w 937407"/>
                <a:gd name="connsiteY986" fmla="*/ 567210 h 567210"/>
                <a:gd name="connsiteX987" fmla="*/ 926145 w 937407"/>
                <a:gd name="connsiteY987" fmla="*/ 567210 h 567210"/>
                <a:gd name="connsiteX988" fmla="*/ 927085 w 937407"/>
                <a:gd name="connsiteY988" fmla="*/ 567210 h 567210"/>
                <a:gd name="connsiteX989" fmla="*/ 928026 w 937407"/>
                <a:gd name="connsiteY989" fmla="*/ 567210 h 567210"/>
                <a:gd name="connsiteX990" fmla="*/ 928962 w 937407"/>
                <a:gd name="connsiteY990" fmla="*/ 567210 h 567210"/>
                <a:gd name="connsiteX991" fmla="*/ 929902 w 937407"/>
                <a:gd name="connsiteY991" fmla="*/ 567210 h 567210"/>
                <a:gd name="connsiteX992" fmla="*/ 930838 w 937407"/>
                <a:gd name="connsiteY992" fmla="*/ 567210 h 567210"/>
                <a:gd name="connsiteX993" fmla="*/ 931779 w 937407"/>
                <a:gd name="connsiteY993" fmla="*/ 567210 h 567210"/>
                <a:gd name="connsiteX994" fmla="*/ 932714 w 937407"/>
                <a:gd name="connsiteY994" fmla="*/ 567210 h 567210"/>
                <a:gd name="connsiteX995" fmla="*/ 933655 w 937407"/>
                <a:gd name="connsiteY995" fmla="*/ 567210 h 567210"/>
                <a:gd name="connsiteX996" fmla="*/ 934590 w 937407"/>
                <a:gd name="connsiteY996" fmla="*/ 567210 h 567210"/>
                <a:gd name="connsiteX997" fmla="*/ 935531 w 937407"/>
                <a:gd name="connsiteY997" fmla="*/ 567210 h 567210"/>
                <a:gd name="connsiteX998" fmla="*/ 936467 w 937407"/>
                <a:gd name="connsiteY998" fmla="*/ 567210 h 567210"/>
                <a:gd name="connsiteX999" fmla="*/ 937407 w 937407"/>
                <a:gd name="connsiteY999" fmla="*/ 567210 h 56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937407" h="567210">
                  <a:moveTo>
                    <a:pt x="0" y="567210"/>
                  </a:moveTo>
                  <a:lnTo>
                    <a:pt x="938" y="567210"/>
                  </a:lnTo>
                  <a:lnTo>
                    <a:pt x="1877" y="567210"/>
                  </a:lnTo>
                  <a:lnTo>
                    <a:pt x="2815" y="567210"/>
                  </a:lnTo>
                  <a:lnTo>
                    <a:pt x="3753" y="567210"/>
                  </a:lnTo>
                  <a:lnTo>
                    <a:pt x="4692" y="567210"/>
                  </a:lnTo>
                  <a:lnTo>
                    <a:pt x="5630" y="567210"/>
                  </a:lnTo>
                  <a:lnTo>
                    <a:pt x="6568" y="567210"/>
                  </a:lnTo>
                  <a:lnTo>
                    <a:pt x="7507" y="567210"/>
                  </a:lnTo>
                  <a:lnTo>
                    <a:pt x="8445" y="567210"/>
                  </a:lnTo>
                  <a:lnTo>
                    <a:pt x="9383" y="567210"/>
                  </a:lnTo>
                  <a:lnTo>
                    <a:pt x="10321" y="567210"/>
                  </a:lnTo>
                  <a:lnTo>
                    <a:pt x="11260" y="567210"/>
                  </a:lnTo>
                  <a:lnTo>
                    <a:pt x="12198" y="567210"/>
                  </a:lnTo>
                  <a:lnTo>
                    <a:pt x="13137" y="567210"/>
                  </a:lnTo>
                  <a:lnTo>
                    <a:pt x="14075" y="567210"/>
                  </a:lnTo>
                  <a:lnTo>
                    <a:pt x="15014" y="567210"/>
                  </a:lnTo>
                  <a:lnTo>
                    <a:pt x="15952" y="567210"/>
                  </a:lnTo>
                  <a:lnTo>
                    <a:pt x="16890" y="567210"/>
                  </a:lnTo>
                  <a:lnTo>
                    <a:pt x="17828" y="567210"/>
                  </a:lnTo>
                  <a:lnTo>
                    <a:pt x="18767" y="567210"/>
                  </a:lnTo>
                  <a:lnTo>
                    <a:pt x="19705" y="567210"/>
                  </a:lnTo>
                  <a:lnTo>
                    <a:pt x="20643" y="567210"/>
                  </a:lnTo>
                  <a:lnTo>
                    <a:pt x="21582" y="567210"/>
                  </a:lnTo>
                  <a:lnTo>
                    <a:pt x="22520" y="567210"/>
                  </a:lnTo>
                  <a:lnTo>
                    <a:pt x="23459" y="567210"/>
                  </a:lnTo>
                  <a:lnTo>
                    <a:pt x="24397" y="567210"/>
                  </a:lnTo>
                  <a:lnTo>
                    <a:pt x="25335" y="567210"/>
                  </a:lnTo>
                  <a:lnTo>
                    <a:pt x="26274" y="567210"/>
                  </a:lnTo>
                  <a:lnTo>
                    <a:pt x="27212" y="567210"/>
                  </a:lnTo>
                  <a:lnTo>
                    <a:pt x="28150" y="567210"/>
                  </a:lnTo>
                  <a:lnTo>
                    <a:pt x="29088" y="567210"/>
                  </a:lnTo>
                  <a:lnTo>
                    <a:pt x="30027" y="567205"/>
                  </a:lnTo>
                  <a:lnTo>
                    <a:pt x="30965" y="567205"/>
                  </a:lnTo>
                  <a:lnTo>
                    <a:pt x="31903" y="567205"/>
                  </a:lnTo>
                  <a:lnTo>
                    <a:pt x="32842" y="567205"/>
                  </a:lnTo>
                  <a:lnTo>
                    <a:pt x="33780" y="567200"/>
                  </a:lnTo>
                  <a:lnTo>
                    <a:pt x="34719" y="567200"/>
                  </a:lnTo>
                  <a:lnTo>
                    <a:pt x="35657" y="567200"/>
                  </a:lnTo>
                  <a:lnTo>
                    <a:pt x="36595" y="567195"/>
                  </a:lnTo>
                  <a:lnTo>
                    <a:pt x="37534" y="567195"/>
                  </a:lnTo>
                  <a:lnTo>
                    <a:pt x="38472" y="567190"/>
                  </a:lnTo>
                  <a:lnTo>
                    <a:pt x="39410" y="567186"/>
                  </a:lnTo>
                  <a:lnTo>
                    <a:pt x="40348" y="567186"/>
                  </a:lnTo>
                  <a:lnTo>
                    <a:pt x="41287" y="567181"/>
                  </a:lnTo>
                  <a:lnTo>
                    <a:pt x="42225" y="567171"/>
                  </a:lnTo>
                  <a:lnTo>
                    <a:pt x="43164" y="567166"/>
                  </a:lnTo>
                  <a:lnTo>
                    <a:pt x="44102" y="567156"/>
                  </a:lnTo>
                  <a:lnTo>
                    <a:pt x="45041" y="567151"/>
                  </a:lnTo>
                  <a:lnTo>
                    <a:pt x="45979" y="567141"/>
                  </a:lnTo>
                  <a:lnTo>
                    <a:pt x="46917" y="567126"/>
                  </a:lnTo>
                  <a:lnTo>
                    <a:pt x="47856" y="567111"/>
                  </a:lnTo>
                  <a:lnTo>
                    <a:pt x="48794" y="567096"/>
                  </a:lnTo>
                  <a:lnTo>
                    <a:pt x="49732" y="567082"/>
                  </a:lnTo>
                  <a:lnTo>
                    <a:pt x="50670" y="567057"/>
                  </a:lnTo>
                  <a:lnTo>
                    <a:pt x="51609" y="567037"/>
                  </a:lnTo>
                  <a:lnTo>
                    <a:pt x="52547" y="567007"/>
                  </a:lnTo>
                  <a:lnTo>
                    <a:pt x="53485" y="566978"/>
                  </a:lnTo>
                  <a:lnTo>
                    <a:pt x="54424" y="566938"/>
                  </a:lnTo>
                  <a:lnTo>
                    <a:pt x="55362" y="566898"/>
                  </a:lnTo>
                  <a:lnTo>
                    <a:pt x="56301" y="566854"/>
                  </a:lnTo>
                  <a:lnTo>
                    <a:pt x="57239" y="566799"/>
                  </a:lnTo>
                  <a:lnTo>
                    <a:pt x="58177" y="566740"/>
                  </a:lnTo>
                  <a:lnTo>
                    <a:pt x="59116" y="566671"/>
                  </a:lnTo>
                  <a:lnTo>
                    <a:pt x="60054" y="566596"/>
                  </a:lnTo>
                  <a:lnTo>
                    <a:pt x="60992" y="566507"/>
                  </a:lnTo>
                  <a:lnTo>
                    <a:pt x="61930" y="566408"/>
                  </a:lnTo>
                  <a:lnTo>
                    <a:pt x="62869" y="566299"/>
                  </a:lnTo>
                  <a:lnTo>
                    <a:pt x="63807" y="566176"/>
                  </a:lnTo>
                  <a:lnTo>
                    <a:pt x="64746" y="566032"/>
                  </a:lnTo>
                  <a:lnTo>
                    <a:pt x="65684" y="565874"/>
                  </a:lnTo>
                  <a:lnTo>
                    <a:pt x="66623" y="565695"/>
                  </a:lnTo>
                  <a:lnTo>
                    <a:pt x="67561" y="565497"/>
                  </a:lnTo>
                  <a:lnTo>
                    <a:pt x="68499" y="565275"/>
                  </a:lnTo>
                  <a:lnTo>
                    <a:pt x="69437" y="565027"/>
                  </a:lnTo>
                  <a:lnTo>
                    <a:pt x="70376" y="564750"/>
                  </a:lnTo>
                  <a:lnTo>
                    <a:pt x="71314" y="564443"/>
                  </a:lnTo>
                  <a:lnTo>
                    <a:pt x="72252" y="564101"/>
                  </a:lnTo>
                  <a:lnTo>
                    <a:pt x="73191" y="563720"/>
                  </a:lnTo>
                  <a:lnTo>
                    <a:pt x="74129" y="563294"/>
                  </a:lnTo>
                  <a:lnTo>
                    <a:pt x="75067" y="562829"/>
                  </a:lnTo>
                  <a:lnTo>
                    <a:pt x="76006" y="562309"/>
                  </a:lnTo>
                  <a:lnTo>
                    <a:pt x="76944" y="561740"/>
                  </a:lnTo>
                  <a:lnTo>
                    <a:pt x="77883" y="561111"/>
                  </a:lnTo>
                  <a:lnTo>
                    <a:pt x="78821" y="560413"/>
                  </a:lnTo>
                  <a:lnTo>
                    <a:pt x="79759" y="559651"/>
                  </a:lnTo>
                  <a:lnTo>
                    <a:pt x="80697" y="558814"/>
                  </a:lnTo>
                  <a:lnTo>
                    <a:pt x="81636" y="557893"/>
                  </a:lnTo>
                  <a:lnTo>
                    <a:pt x="82574" y="556888"/>
                  </a:lnTo>
                  <a:lnTo>
                    <a:pt x="83512" y="555789"/>
                  </a:lnTo>
                  <a:lnTo>
                    <a:pt x="84451" y="554591"/>
                  </a:lnTo>
                  <a:lnTo>
                    <a:pt x="85389" y="553279"/>
                  </a:lnTo>
                  <a:lnTo>
                    <a:pt x="86328" y="551859"/>
                  </a:lnTo>
                  <a:lnTo>
                    <a:pt x="87266" y="550309"/>
                  </a:lnTo>
                  <a:lnTo>
                    <a:pt x="88205" y="548626"/>
                  </a:lnTo>
                  <a:lnTo>
                    <a:pt x="89143" y="546809"/>
                  </a:lnTo>
                  <a:lnTo>
                    <a:pt x="90081" y="544839"/>
                  </a:lnTo>
                  <a:lnTo>
                    <a:pt x="91019" y="542710"/>
                  </a:lnTo>
                  <a:lnTo>
                    <a:pt x="91958" y="540413"/>
                  </a:lnTo>
                  <a:lnTo>
                    <a:pt x="92896" y="537938"/>
                  </a:lnTo>
                  <a:lnTo>
                    <a:pt x="93834" y="535279"/>
                  </a:lnTo>
                  <a:lnTo>
                    <a:pt x="94773" y="532423"/>
                  </a:lnTo>
                  <a:lnTo>
                    <a:pt x="95711" y="529358"/>
                  </a:lnTo>
                  <a:lnTo>
                    <a:pt x="96649" y="526076"/>
                  </a:lnTo>
                  <a:lnTo>
                    <a:pt x="97588" y="522571"/>
                  </a:lnTo>
                  <a:lnTo>
                    <a:pt x="98526" y="518829"/>
                  </a:lnTo>
                  <a:lnTo>
                    <a:pt x="99465" y="514843"/>
                  </a:lnTo>
                  <a:lnTo>
                    <a:pt x="100403" y="510601"/>
                  </a:lnTo>
                  <a:lnTo>
                    <a:pt x="101341" y="506091"/>
                  </a:lnTo>
                  <a:lnTo>
                    <a:pt x="102279" y="501309"/>
                  </a:lnTo>
                  <a:lnTo>
                    <a:pt x="103218" y="496249"/>
                  </a:lnTo>
                  <a:lnTo>
                    <a:pt x="104156" y="490893"/>
                  </a:lnTo>
                  <a:lnTo>
                    <a:pt x="105094" y="485244"/>
                  </a:lnTo>
                  <a:lnTo>
                    <a:pt x="106033" y="479288"/>
                  </a:lnTo>
                  <a:lnTo>
                    <a:pt x="106971" y="473026"/>
                  </a:lnTo>
                  <a:lnTo>
                    <a:pt x="107910" y="466447"/>
                  </a:lnTo>
                  <a:lnTo>
                    <a:pt x="108848" y="459546"/>
                  </a:lnTo>
                  <a:lnTo>
                    <a:pt x="109786" y="452323"/>
                  </a:lnTo>
                  <a:lnTo>
                    <a:pt x="110725" y="444773"/>
                  </a:lnTo>
                  <a:lnTo>
                    <a:pt x="111663" y="436897"/>
                  </a:lnTo>
                  <a:lnTo>
                    <a:pt x="112601" y="428694"/>
                  </a:lnTo>
                  <a:lnTo>
                    <a:pt x="113539" y="420164"/>
                  </a:lnTo>
                  <a:lnTo>
                    <a:pt x="114478" y="411313"/>
                  </a:lnTo>
                  <a:lnTo>
                    <a:pt x="115416" y="402139"/>
                  </a:lnTo>
                  <a:lnTo>
                    <a:pt x="116355" y="392657"/>
                  </a:lnTo>
                  <a:lnTo>
                    <a:pt x="117293" y="382868"/>
                  </a:lnTo>
                  <a:lnTo>
                    <a:pt x="118232" y="372782"/>
                  </a:lnTo>
                  <a:lnTo>
                    <a:pt x="119170" y="362409"/>
                  </a:lnTo>
                  <a:lnTo>
                    <a:pt x="120108" y="351764"/>
                  </a:lnTo>
                  <a:lnTo>
                    <a:pt x="121047" y="340858"/>
                  </a:lnTo>
                  <a:lnTo>
                    <a:pt x="121985" y="329708"/>
                  </a:lnTo>
                  <a:lnTo>
                    <a:pt x="122923" y="318332"/>
                  </a:lnTo>
                  <a:lnTo>
                    <a:pt x="123861" y="306748"/>
                  </a:lnTo>
                  <a:lnTo>
                    <a:pt x="124800" y="294979"/>
                  </a:lnTo>
                  <a:lnTo>
                    <a:pt x="125738" y="283046"/>
                  </a:lnTo>
                  <a:lnTo>
                    <a:pt x="126676" y="270974"/>
                  </a:lnTo>
                  <a:lnTo>
                    <a:pt x="127615" y="258789"/>
                  </a:lnTo>
                  <a:lnTo>
                    <a:pt x="128553" y="246518"/>
                  </a:lnTo>
                  <a:lnTo>
                    <a:pt x="129492" y="234190"/>
                  </a:lnTo>
                  <a:lnTo>
                    <a:pt x="130430" y="221836"/>
                  </a:lnTo>
                  <a:lnTo>
                    <a:pt x="131368" y="209487"/>
                  </a:lnTo>
                  <a:lnTo>
                    <a:pt x="132307" y="197175"/>
                  </a:lnTo>
                  <a:lnTo>
                    <a:pt x="133245" y="184936"/>
                  </a:lnTo>
                  <a:lnTo>
                    <a:pt x="134183" y="172801"/>
                  </a:lnTo>
                  <a:lnTo>
                    <a:pt x="135121" y="160807"/>
                  </a:lnTo>
                  <a:lnTo>
                    <a:pt x="136060" y="148990"/>
                  </a:lnTo>
                  <a:lnTo>
                    <a:pt x="136998" y="137385"/>
                  </a:lnTo>
                  <a:lnTo>
                    <a:pt x="137937" y="126028"/>
                  </a:lnTo>
                  <a:lnTo>
                    <a:pt x="138875" y="114956"/>
                  </a:lnTo>
                  <a:lnTo>
                    <a:pt x="139814" y="104204"/>
                  </a:lnTo>
                  <a:lnTo>
                    <a:pt x="140752" y="93808"/>
                  </a:lnTo>
                  <a:lnTo>
                    <a:pt x="141690" y="83803"/>
                  </a:lnTo>
                  <a:lnTo>
                    <a:pt x="142628" y="74222"/>
                  </a:lnTo>
                  <a:lnTo>
                    <a:pt x="143567" y="65099"/>
                  </a:lnTo>
                  <a:lnTo>
                    <a:pt x="144505" y="56465"/>
                  </a:lnTo>
                  <a:lnTo>
                    <a:pt x="145443" y="48352"/>
                  </a:lnTo>
                  <a:lnTo>
                    <a:pt x="146382" y="40788"/>
                  </a:lnTo>
                  <a:lnTo>
                    <a:pt x="147320" y="33799"/>
                  </a:lnTo>
                  <a:lnTo>
                    <a:pt x="148258" y="27411"/>
                  </a:lnTo>
                  <a:lnTo>
                    <a:pt x="149197" y="21648"/>
                  </a:lnTo>
                  <a:lnTo>
                    <a:pt x="150135" y="16530"/>
                  </a:lnTo>
                  <a:lnTo>
                    <a:pt x="151074" y="12075"/>
                  </a:lnTo>
                  <a:lnTo>
                    <a:pt x="152012" y="8301"/>
                  </a:lnTo>
                  <a:lnTo>
                    <a:pt x="152950" y="5219"/>
                  </a:lnTo>
                  <a:lnTo>
                    <a:pt x="153888" y="2842"/>
                  </a:lnTo>
                  <a:lnTo>
                    <a:pt x="154827" y="1176"/>
                  </a:lnTo>
                  <a:lnTo>
                    <a:pt x="155765" y="228"/>
                  </a:lnTo>
                  <a:lnTo>
                    <a:pt x="156703" y="0"/>
                  </a:lnTo>
                  <a:lnTo>
                    <a:pt x="157642" y="491"/>
                  </a:lnTo>
                  <a:lnTo>
                    <a:pt x="158580" y="1698"/>
                  </a:lnTo>
                  <a:lnTo>
                    <a:pt x="159519" y="3614"/>
                  </a:lnTo>
                  <a:lnTo>
                    <a:pt x="160457" y="6232"/>
                  </a:lnTo>
                  <a:lnTo>
                    <a:pt x="161395" y="9538"/>
                  </a:lnTo>
                  <a:lnTo>
                    <a:pt x="162334" y="13520"/>
                  </a:lnTo>
                  <a:lnTo>
                    <a:pt x="163272" y="18160"/>
                  </a:lnTo>
                  <a:lnTo>
                    <a:pt x="164210" y="23437"/>
                  </a:lnTo>
                  <a:lnTo>
                    <a:pt x="165149" y="29332"/>
                  </a:lnTo>
                  <a:lnTo>
                    <a:pt x="166087" y="35819"/>
                  </a:lnTo>
                  <a:lnTo>
                    <a:pt x="167025" y="42873"/>
                  </a:lnTo>
                  <a:lnTo>
                    <a:pt x="167964" y="50465"/>
                  </a:lnTo>
                  <a:lnTo>
                    <a:pt x="168902" y="58567"/>
                  </a:lnTo>
                  <a:lnTo>
                    <a:pt x="169840" y="67145"/>
                  </a:lnTo>
                  <a:lnTo>
                    <a:pt x="170779" y="76169"/>
                  </a:lnTo>
                  <a:lnTo>
                    <a:pt x="171717" y="85602"/>
                  </a:lnTo>
                  <a:lnTo>
                    <a:pt x="172656" y="95412"/>
                  </a:lnTo>
                  <a:lnTo>
                    <a:pt x="173594" y="105562"/>
                  </a:lnTo>
                  <a:lnTo>
                    <a:pt x="174532" y="116016"/>
                  </a:lnTo>
                  <a:lnTo>
                    <a:pt x="175470" y="126736"/>
                  </a:lnTo>
                  <a:lnTo>
                    <a:pt x="176409" y="137686"/>
                  </a:lnTo>
                  <a:lnTo>
                    <a:pt x="177347" y="148828"/>
                  </a:lnTo>
                  <a:lnTo>
                    <a:pt x="178285" y="160127"/>
                  </a:lnTo>
                  <a:lnTo>
                    <a:pt x="179224" y="171545"/>
                  </a:lnTo>
                  <a:lnTo>
                    <a:pt x="180162" y="183046"/>
                  </a:lnTo>
                  <a:lnTo>
                    <a:pt x="181101" y="194595"/>
                  </a:lnTo>
                  <a:lnTo>
                    <a:pt x="182039" y="206158"/>
                  </a:lnTo>
                  <a:lnTo>
                    <a:pt x="182977" y="217700"/>
                  </a:lnTo>
                  <a:lnTo>
                    <a:pt x="183916" y="229190"/>
                  </a:lnTo>
                  <a:lnTo>
                    <a:pt x="184854" y="240595"/>
                  </a:lnTo>
                  <a:lnTo>
                    <a:pt x="185792" y="251887"/>
                  </a:lnTo>
                  <a:lnTo>
                    <a:pt x="186730" y="263037"/>
                  </a:lnTo>
                  <a:lnTo>
                    <a:pt x="187669" y="274018"/>
                  </a:lnTo>
                  <a:lnTo>
                    <a:pt x="188607" y="284804"/>
                  </a:lnTo>
                  <a:lnTo>
                    <a:pt x="189546" y="295373"/>
                  </a:lnTo>
                  <a:lnTo>
                    <a:pt x="190484" y="305700"/>
                  </a:lnTo>
                  <a:lnTo>
                    <a:pt x="191422" y="315768"/>
                  </a:lnTo>
                  <a:lnTo>
                    <a:pt x="192361" y="325558"/>
                  </a:lnTo>
                  <a:lnTo>
                    <a:pt x="193299" y="335051"/>
                  </a:lnTo>
                  <a:lnTo>
                    <a:pt x="194237" y="344234"/>
                  </a:lnTo>
                  <a:lnTo>
                    <a:pt x="195176" y="353094"/>
                  </a:lnTo>
                  <a:lnTo>
                    <a:pt x="196114" y="361617"/>
                  </a:lnTo>
                  <a:lnTo>
                    <a:pt x="197052" y="369796"/>
                  </a:lnTo>
                  <a:lnTo>
                    <a:pt x="197991" y="377622"/>
                  </a:lnTo>
                  <a:lnTo>
                    <a:pt x="198929" y="385088"/>
                  </a:lnTo>
                  <a:lnTo>
                    <a:pt x="199867" y="392189"/>
                  </a:lnTo>
                  <a:lnTo>
                    <a:pt x="200806" y="398921"/>
                  </a:lnTo>
                  <a:lnTo>
                    <a:pt x="201744" y="405283"/>
                  </a:lnTo>
                  <a:lnTo>
                    <a:pt x="202683" y="411273"/>
                  </a:lnTo>
                  <a:lnTo>
                    <a:pt x="203621" y="416892"/>
                  </a:lnTo>
                  <a:lnTo>
                    <a:pt x="204559" y="422139"/>
                  </a:lnTo>
                  <a:lnTo>
                    <a:pt x="205498" y="427021"/>
                  </a:lnTo>
                  <a:lnTo>
                    <a:pt x="206436" y="431540"/>
                  </a:lnTo>
                  <a:lnTo>
                    <a:pt x="207374" y="435699"/>
                  </a:lnTo>
                  <a:lnTo>
                    <a:pt x="208312" y="439506"/>
                  </a:lnTo>
                  <a:lnTo>
                    <a:pt x="209251" y="442966"/>
                  </a:lnTo>
                  <a:lnTo>
                    <a:pt x="210189" y="446085"/>
                  </a:lnTo>
                  <a:lnTo>
                    <a:pt x="211128" y="448872"/>
                  </a:lnTo>
                  <a:lnTo>
                    <a:pt x="212066" y="451333"/>
                  </a:lnTo>
                  <a:lnTo>
                    <a:pt x="213004" y="453476"/>
                  </a:lnTo>
                  <a:lnTo>
                    <a:pt x="213943" y="455308"/>
                  </a:lnTo>
                  <a:lnTo>
                    <a:pt x="214881" y="456848"/>
                  </a:lnTo>
                  <a:lnTo>
                    <a:pt x="215819" y="458090"/>
                  </a:lnTo>
                  <a:lnTo>
                    <a:pt x="216758" y="459061"/>
                  </a:lnTo>
                  <a:lnTo>
                    <a:pt x="217696" y="459754"/>
                  </a:lnTo>
                  <a:lnTo>
                    <a:pt x="218634" y="460189"/>
                  </a:lnTo>
                  <a:lnTo>
                    <a:pt x="219573" y="460367"/>
                  </a:lnTo>
                  <a:lnTo>
                    <a:pt x="220511" y="460308"/>
                  </a:lnTo>
                  <a:lnTo>
                    <a:pt x="221449" y="460016"/>
                  </a:lnTo>
                  <a:lnTo>
                    <a:pt x="222388" y="459501"/>
                  </a:lnTo>
                  <a:lnTo>
                    <a:pt x="223326" y="458768"/>
                  </a:lnTo>
                  <a:lnTo>
                    <a:pt x="224265" y="457833"/>
                  </a:lnTo>
                  <a:lnTo>
                    <a:pt x="225203" y="456699"/>
                  </a:lnTo>
                  <a:lnTo>
                    <a:pt x="226141" y="455382"/>
                  </a:lnTo>
                  <a:lnTo>
                    <a:pt x="227079" y="453882"/>
                  </a:lnTo>
                  <a:lnTo>
                    <a:pt x="228018" y="452209"/>
                  </a:lnTo>
                  <a:lnTo>
                    <a:pt x="228956" y="450377"/>
                  </a:lnTo>
                  <a:lnTo>
                    <a:pt x="229894" y="448387"/>
                  </a:lnTo>
                  <a:lnTo>
                    <a:pt x="230833" y="446249"/>
                  </a:lnTo>
                  <a:lnTo>
                    <a:pt x="231771" y="443971"/>
                  </a:lnTo>
                  <a:lnTo>
                    <a:pt x="232710" y="441555"/>
                  </a:lnTo>
                  <a:lnTo>
                    <a:pt x="233648" y="439016"/>
                  </a:lnTo>
                  <a:lnTo>
                    <a:pt x="234586" y="436352"/>
                  </a:lnTo>
                  <a:lnTo>
                    <a:pt x="235525" y="433575"/>
                  </a:lnTo>
                  <a:lnTo>
                    <a:pt x="236463" y="430689"/>
                  </a:lnTo>
                  <a:lnTo>
                    <a:pt x="237401" y="427699"/>
                  </a:lnTo>
                  <a:lnTo>
                    <a:pt x="238339" y="424605"/>
                  </a:lnTo>
                  <a:lnTo>
                    <a:pt x="239278" y="421421"/>
                  </a:lnTo>
                  <a:lnTo>
                    <a:pt x="240216" y="418154"/>
                  </a:lnTo>
                  <a:lnTo>
                    <a:pt x="241155" y="414798"/>
                  </a:lnTo>
                  <a:lnTo>
                    <a:pt x="242093" y="411362"/>
                  </a:lnTo>
                  <a:lnTo>
                    <a:pt x="243031" y="407852"/>
                  </a:lnTo>
                  <a:lnTo>
                    <a:pt x="243970" y="404273"/>
                  </a:lnTo>
                  <a:lnTo>
                    <a:pt x="244908" y="400624"/>
                  </a:lnTo>
                  <a:lnTo>
                    <a:pt x="245846" y="396916"/>
                  </a:lnTo>
                  <a:lnTo>
                    <a:pt x="246785" y="393147"/>
                  </a:lnTo>
                  <a:lnTo>
                    <a:pt x="247723" y="389324"/>
                  </a:lnTo>
                  <a:lnTo>
                    <a:pt x="248661" y="385450"/>
                  </a:lnTo>
                  <a:lnTo>
                    <a:pt x="249600" y="381527"/>
                  </a:lnTo>
                  <a:lnTo>
                    <a:pt x="250538" y="377560"/>
                  </a:lnTo>
                  <a:lnTo>
                    <a:pt x="251476" y="373551"/>
                  </a:lnTo>
                  <a:lnTo>
                    <a:pt x="252415" y="369505"/>
                  </a:lnTo>
                  <a:lnTo>
                    <a:pt x="253353" y="365424"/>
                  </a:lnTo>
                  <a:lnTo>
                    <a:pt x="254292" y="361312"/>
                  </a:lnTo>
                  <a:lnTo>
                    <a:pt x="255230" y="357171"/>
                  </a:lnTo>
                  <a:lnTo>
                    <a:pt x="256168" y="353005"/>
                  </a:lnTo>
                  <a:lnTo>
                    <a:pt x="257107" y="348817"/>
                  </a:lnTo>
                  <a:lnTo>
                    <a:pt x="258045" y="344610"/>
                  </a:lnTo>
                  <a:lnTo>
                    <a:pt x="258983" y="340387"/>
                  </a:lnTo>
                  <a:lnTo>
                    <a:pt x="259921" y="336151"/>
                  </a:lnTo>
                  <a:lnTo>
                    <a:pt x="260860" y="331905"/>
                  </a:lnTo>
                  <a:lnTo>
                    <a:pt x="261798" y="327653"/>
                  </a:lnTo>
                  <a:lnTo>
                    <a:pt x="262737" y="323396"/>
                  </a:lnTo>
                  <a:lnTo>
                    <a:pt x="263675" y="319139"/>
                  </a:lnTo>
                  <a:lnTo>
                    <a:pt x="264613" y="314883"/>
                  </a:lnTo>
                  <a:lnTo>
                    <a:pt x="265552" y="310633"/>
                  </a:lnTo>
                  <a:lnTo>
                    <a:pt x="266490" y="306391"/>
                  </a:lnTo>
                  <a:lnTo>
                    <a:pt x="267428" y="302160"/>
                  </a:lnTo>
                  <a:lnTo>
                    <a:pt x="268367" y="297943"/>
                  </a:lnTo>
                  <a:lnTo>
                    <a:pt x="269305" y="293744"/>
                  </a:lnTo>
                  <a:lnTo>
                    <a:pt x="270243" y="289565"/>
                  </a:lnTo>
                  <a:lnTo>
                    <a:pt x="271182" y="285410"/>
                  </a:lnTo>
                  <a:lnTo>
                    <a:pt x="272120" y="281280"/>
                  </a:lnTo>
                  <a:lnTo>
                    <a:pt x="273058" y="277180"/>
                  </a:lnTo>
                  <a:lnTo>
                    <a:pt x="273997" y="273112"/>
                  </a:lnTo>
                  <a:lnTo>
                    <a:pt x="274935" y="269079"/>
                  </a:lnTo>
                  <a:lnTo>
                    <a:pt x="275874" y="265085"/>
                  </a:lnTo>
                  <a:lnTo>
                    <a:pt x="276812" y="261132"/>
                  </a:lnTo>
                  <a:lnTo>
                    <a:pt x="277750" y="257223"/>
                  </a:lnTo>
                  <a:lnTo>
                    <a:pt x="278688" y="253361"/>
                  </a:lnTo>
                  <a:lnTo>
                    <a:pt x="279627" y="249549"/>
                  </a:lnTo>
                  <a:lnTo>
                    <a:pt x="280565" y="245790"/>
                  </a:lnTo>
                  <a:lnTo>
                    <a:pt x="281503" y="242087"/>
                  </a:lnTo>
                  <a:lnTo>
                    <a:pt x="282442" y="238443"/>
                  </a:lnTo>
                  <a:lnTo>
                    <a:pt x="283380" y="234860"/>
                  </a:lnTo>
                  <a:lnTo>
                    <a:pt x="284319" y="231341"/>
                  </a:lnTo>
                  <a:lnTo>
                    <a:pt x="285257" y="227889"/>
                  </a:lnTo>
                  <a:lnTo>
                    <a:pt x="286195" y="224506"/>
                  </a:lnTo>
                  <a:lnTo>
                    <a:pt x="287134" y="221195"/>
                  </a:lnTo>
                  <a:lnTo>
                    <a:pt x="288072" y="217959"/>
                  </a:lnTo>
                  <a:lnTo>
                    <a:pt x="289010" y="214799"/>
                  </a:lnTo>
                  <a:lnTo>
                    <a:pt x="289949" y="211720"/>
                  </a:lnTo>
                  <a:lnTo>
                    <a:pt x="290887" y="208722"/>
                  </a:lnTo>
                  <a:lnTo>
                    <a:pt x="291825" y="205808"/>
                  </a:lnTo>
                  <a:lnTo>
                    <a:pt x="292764" y="202980"/>
                  </a:lnTo>
                  <a:lnTo>
                    <a:pt x="293702" y="200241"/>
                  </a:lnTo>
                  <a:lnTo>
                    <a:pt x="294640" y="197593"/>
                  </a:lnTo>
                  <a:lnTo>
                    <a:pt x="295579" y="195037"/>
                  </a:lnTo>
                  <a:lnTo>
                    <a:pt x="296518" y="192575"/>
                  </a:lnTo>
                  <a:lnTo>
                    <a:pt x="297454" y="190209"/>
                  </a:lnTo>
                  <a:lnTo>
                    <a:pt x="298395" y="187941"/>
                  </a:lnTo>
                  <a:lnTo>
                    <a:pt x="299330" y="185773"/>
                  </a:lnTo>
                  <a:lnTo>
                    <a:pt x="300271" y="183706"/>
                  </a:lnTo>
                  <a:lnTo>
                    <a:pt x="301207" y="181740"/>
                  </a:lnTo>
                  <a:lnTo>
                    <a:pt x="302147" y="179879"/>
                  </a:lnTo>
                  <a:lnTo>
                    <a:pt x="303088" y="178122"/>
                  </a:lnTo>
                  <a:lnTo>
                    <a:pt x="304023" y="176472"/>
                  </a:lnTo>
                  <a:lnTo>
                    <a:pt x="304964" y="174928"/>
                  </a:lnTo>
                  <a:lnTo>
                    <a:pt x="305900" y="173492"/>
                  </a:lnTo>
                  <a:lnTo>
                    <a:pt x="306840" y="172165"/>
                  </a:lnTo>
                  <a:lnTo>
                    <a:pt x="307776" y="170947"/>
                  </a:lnTo>
                  <a:lnTo>
                    <a:pt x="308717" y="169839"/>
                  </a:lnTo>
                  <a:lnTo>
                    <a:pt x="309652" y="168841"/>
                  </a:lnTo>
                  <a:lnTo>
                    <a:pt x="310593" y="167954"/>
                  </a:lnTo>
                  <a:lnTo>
                    <a:pt x="311528" y="167178"/>
                  </a:lnTo>
                  <a:lnTo>
                    <a:pt x="312469" y="166512"/>
                  </a:lnTo>
                  <a:lnTo>
                    <a:pt x="313410" y="165957"/>
                  </a:lnTo>
                  <a:lnTo>
                    <a:pt x="314345" y="165513"/>
                  </a:lnTo>
                  <a:lnTo>
                    <a:pt x="315286" y="165180"/>
                  </a:lnTo>
                  <a:lnTo>
                    <a:pt x="316222" y="164956"/>
                  </a:lnTo>
                  <a:lnTo>
                    <a:pt x="317162" y="164842"/>
                  </a:lnTo>
                  <a:lnTo>
                    <a:pt x="318098" y="164837"/>
                  </a:lnTo>
                  <a:lnTo>
                    <a:pt x="319038" y="164940"/>
                  </a:lnTo>
                  <a:lnTo>
                    <a:pt x="319974" y="165151"/>
                  </a:lnTo>
                  <a:lnTo>
                    <a:pt x="320915" y="165468"/>
                  </a:lnTo>
                  <a:lnTo>
                    <a:pt x="321850" y="165891"/>
                  </a:lnTo>
                  <a:lnTo>
                    <a:pt x="322791" y="166418"/>
                  </a:lnTo>
                  <a:lnTo>
                    <a:pt x="323727" y="167047"/>
                  </a:lnTo>
                  <a:lnTo>
                    <a:pt x="324667" y="167779"/>
                  </a:lnTo>
                  <a:lnTo>
                    <a:pt x="325608" y="168610"/>
                  </a:lnTo>
                  <a:lnTo>
                    <a:pt x="326544" y="169541"/>
                  </a:lnTo>
                  <a:lnTo>
                    <a:pt x="327484" y="170568"/>
                  </a:lnTo>
                  <a:lnTo>
                    <a:pt x="328420" y="171690"/>
                  </a:lnTo>
                  <a:lnTo>
                    <a:pt x="329360" y="172905"/>
                  </a:lnTo>
                  <a:lnTo>
                    <a:pt x="330296" y="174212"/>
                  </a:lnTo>
                  <a:lnTo>
                    <a:pt x="331237" y="175609"/>
                  </a:lnTo>
                  <a:lnTo>
                    <a:pt x="332172" y="177093"/>
                  </a:lnTo>
                  <a:lnTo>
                    <a:pt x="333113" y="178661"/>
                  </a:lnTo>
                  <a:lnTo>
                    <a:pt x="334049" y="180313"/>
                  </a:lnTo>
                  <a:lnTo>
                    <a:pt x="334989" y="182045"/>
                  </a:lnTo>
                  <a:lnTo>
                    <a:pt x="335930" y="183855"/>
                  </a:lnTo>
                  <a:lnTo>
                    <a:pt x="336865" y="185741"/>
                  </a:lnTo>
                  <a:lnTo>
                    <a:pt x="337806" y="187700"/>
                  </a:lnTo>
                  <a:lnTo>
                    <a:pt x="338742" y="189730"/>
                  </a:lnTo>
                  <a:lnTo>
                    <a:pt x="339682" y="191827"/>
                  </a:lnTo>
                  <a:lnTo>
                    <a:pt x="340618" y="193991"/>
                  </a:lnTo>
                  <a:lnTo>
                    <a:pt x="341559" y="196216"/>
                  </a:lnTo>
                  <a:lnTo>
                    <a:pt x="342494" y="198502"/>
                  </a:lnTo>
                  <a:lnTo>
                    <a:pt x="343435" y="200844"/>
                  </a:lnTo>
                  <a:lnTo>
                    <a:pt x="344370" y="203241"/>
                  </a:lnTo>
                  <a:lnTo>
                    <a:pt x="345311" y="205689"/>
                  </a:lnTo>
                  <a:lnTo>
                    <a:pt x="346252" y="208185"/>
                  </a:lnTo>
                  <a:lnTo>
                    <a:pt x="347187" y="210728"/>
                  </a:lnTo>
                  <a:lnTo>
                    <a:pt x="348128" y="213313"/>
                  </a:lnTo>
                  <a:lnTo>
                    <a:pt x="349064" y="215938"/>
                  </a:lnTo>
                  <a:lnTo>
                    <a:pt x="350004" y="218599"/>
                  </a:lnTo>
                  <a:lnTo>
                    <a:pt x="350940" y="221295"/>
                  </a:lnTo>
                  <a:lnTo>
                    <a:pt x="351880" y="224022"/>
                  </a:lnTo>
                  <a:lnTo>
                    <a:pt x="352816" y="226777"/>
                  </a:lnTo>
                  <a:lnTo>
                    <a:pt x="353757" y="229557"/>
                  </a:lnTo>
                  <a:lnTo>
                    <a:pt x="354692" y="232360"/>
                  </a:lnTo>
                  <a:lnTo>
                    <a:pt x="355633" y="235182"/>
                  </a:lnTo>
                  <a:lnTo>
                    <a:pt x="356574" y="238021"/>
                  </a:lnTo>
                  <a:lnTo>
                    <a:pt x="357509" y="240873"/>
                  </a:lnTo>
                  <a:lnTo>
                    <a:pt x="358450" y="243737"/>
                  </a:lnTo>
                  <a:lnTo>
                    <a:pt x="359385" y="246609"/>
                  </a:lnTo>
                  <a:lnTo>
                    <a:pt x="360326" y="249486"/>
                  </a:lnTo>
                  <a:lnTo>
                    <a:pt x="361262" y="252367"/>
                  </a:lnTo>
                  <a:lnTo>
                    <a:pt x="362202" y="255247"/>
                  </a:lnTo>
                  <a:lnTo>
                    <a:pt x="363138" y="258125"/>
                  </a:lnTo>
                  <a:lnTo>
                    <a:pt x="364079" y="260998"/>
                  </a:lnTo>
                  <a:lnTo>
                    <a:pt x="365014" y="263864"/>
                  </a:lnTo>
                  <a:lnTo>
                    <a:pt x="365955" y="266720"/>
                  </a:lnTo>
                  <a:lnTo>
                    <a:pt x="366891" y="269564"/>
                  </a:lnTo>
                  <a:lnTo>
                    <a:pt x="367831" y="272393"/>
                  </a:lnTo>
                  <a:lnTo>
                    <a:pt x="368772" y="275206"/>
                  </a:lnTo>
                  <a:lnTo>
                    <a:pt x="369707" y="277999"/>
                  </a:lnTo>
                  <a:lnTo>
                    <a:pt x="370648" y="280770"/>
                  </a:lnTo>
                  <a:lnTo>
                    <a:pt x="371584" y="283519"/>
                  </a:lnTo>
                  <a:lnTo>
                    <a:pt x="372524" y="286243"/>
                  </a:lnTo>
                  <a:lnTo>
                    <a:pt x="373460" y="288939"/>
                  </a:lnTo>
                  <a:lnTo>
                    <a:pt x="374400" y="291606"/>
                  </a:lnTo>
                  <a:lnTo>
                    <a:pt x="375336" y="294242"/>
                  </a:lnTo>
                  <a:lnTo>
                    <a:pt x="376277" y="296846"/>
                  </a:lnTo>
                  <a:lnTo>
                    <a:pt x="377212" y="299416"/>
                  </a:lnTo>
                  <a:lnTo>
                    <a:pt x="378153" y="301950"/>
                  </a:lnTo>
                  <a:lnTo>
                    <a:pt x="379094" y="304446"/>
                  </a:lnTo>
                  <a:lnTo>
                    <a:pt x="380029" y="306904"/>
                  </a:lnTo>
                  <a:lnTo>
                    <a:pt x="380970" y="309322"/>
                  </a:lnTo>
                  <a:lnTo>
                    <a:pt x="381906" y="311699"/>
                  </a:lnTo>
                  <a:lnTo>
                    <a:pt x="382846" y="314033"/>
                  </a:lnTo>
                  <a:lnTo>
                    <a:pt x="383782" y="316324"/>
                  </a:lnTo>
                  <a:lnTo>
                    <a:pt x="384722" y="318571"/>
                  </a:lnTo>
                  <a:lnTo>
                    <a:pt x="385658" y="320772"/>
                  </a:lnTo>
                  <a:lnTo>
                    <a:pt x="386599" y="322926"/>
                  </a:lnTo>
                  <a:lnTo>
                    <a:pt x="387534" y="325034"/>
                  </a:lnTo>
                  <a:lnTo>
                    <a:pt x="388475" y="327094"/>
                  </a:lnTo>
                  <a:lnTo>
                    <a:pt x="389416" y="329106"/>
                  </a:lnTo>
                  <a:lnTo>
                    <a:pt x="390351" y="331069"/>
                  </a:lnTo>
                  <a:lnTo>
                    <a:pt x="391292" y="332982"/>
                  </a:lnTo>
                  <a:lnTo>
                    <a:pt x="392227" y="334846"/>
                  </a:lnTo>
                  <a:lnTo>
                    <a:pt x="393168" y="336660"/>
                  </a:lnTo>
                  <a:lnTo>
                    <a:pt x="394104" y="338424"/>
                  </a:lnTo>
                  <a:lnTo>
                    <a:pt x="395044" y="340136"/>
                  </a:lnTo>
                  <a:lnTo>
                    <a:pt x="395980" y="341799"/>
                  </a:lnTo>
                  <a:lnTo>
                    <a:pt x="396921" y="343411"/>
                  </a:lnTo>
                  <a:lnTo>
                    <a:pt x="397856" y="344972"/>
                  </a:lnTo>
                  <a:lnTo>
                    <a:pt x="398797" y="346483"/>
                  </a:lnTo>
                  <a:lnTo>
                    <a:pt x="399737" y="347943"/>
                  </a:lnTo>
                  <a:lnTo>
                    <a:pt x="400673" y="349354"/>
                  </a:lnTo>
                  <a:lnTo>
                    <a:pt x="401614" y="350715"/>
                  </a:lnTo>
                  <a:lnTo>
                    <a:pt x="402549" y="352026"/>
                  </a:lnTo>
                  <a:lnTo>
                    <a:pt x="403490" y="353289"/>
                  </a:lnTo>
                  <a:lnTo>
                    <a:pt x="404426" y="354502"/>
                  </a:lnTo>
                  <a:lnTo>
                    <a:pt x="405366" y="355668"/>
                  </a:lnTo>
                  <a:lnTo>
                    <a:pt x="406302" y="356786"/>
                  </a:lnTo>
                  <a:lnTo>
                    <a:pt x="407243" y="357857"/>
                  </a:lnTo>
                  <a:lnTo>
                    <a:pt x="408178" y="358883"/>
                  </a:lnTo>
                  <a:lnTo>
                    <a:pt x="409119" y="359862"/>
                  </a:lnTo>
                  <a:lnTo>
                    <a:pt x="410054" y="360797"/>
                  </a:lnTo>
                  <a:lnTo>
                    <a:pt x="410995" y="361688"/>
                  </a:lnTo>
                  <a:lnTo>
                    <a:pt x="411936" y="362536"/>
                  </a:lnTo>
                  <a:lnTo>
                    <a:pt x="412871" y="363342"/>
                  </a:lnTo>
                  <a:lnTo>
                    <a:pt x="413812" y="364106"/>
                  </a:lnTo>
                  <a:lnTo>
                    <a:pt x="414748" y="364830"/>
                  </a:lnTo>
                  <a:lnTo>
                    <a:pt x="415688" y="365514"/>
                  </a:lnTo>
                  <a:lnTo>
                    <a:pt x="416624" y="366160"/>
                  </a:lnTo>
                  <a:lnTo>
                    <a:pt x="417564" y="366768"/>
                  </a:lnTo>
                  <a:lnTo>
                    <a:pt x="418500" y="367341"/>
                  </a:lnTo>
                  <a:lnTo>
                    <a:pt x="419441" y="367878"/>
                  </a:lnTo>
                  <a:lnTo>
                    <a:pt x="420376" y="368380"/>
                  </a:lnTo>
                  <a:lnTo>
                    <a:pt x="421317" y="368850"/>
                  </a:lnTo>
                  <a:lnTo>
                    <a:pt x="422258" y="369287"/>
                  </a:lnTo>
                  <a:lnTo>
                    <a:pt x="423193" y="369694"/>
                  </a:lnTo>
                  <a:lnTo>
                    <a:pt x="424134" y="370071"/>
                  </a:lnTo>
                  <a:lnTo>
                    <a:pt x="425069" y="370420"/>
                  </a:lnTo>
                  <a:lnTo>
                    <a:pt x="426010" y="370741"/>
                  </a:lnTo>
                  <a:lnTo>
                    <a:pt x="426946" y="371036"/>
                  </a:lnTo>
                  <a:lnTo>
                    <a:pt x="427886" y="371307"/>
                  </a:lnTo>
                  <a:lnTo>
                    <a:pt x="428822" y="371554"/>
                  </a:lnTo>
                  <a:lnTo>
                    <a:pt x="429763" y="371777"/>
                  </a:lnTo>
                  <a:lnTo>
                    <a:pt x="430698" y="371980"/>
                  </a:lnTo>
                  <a:lnTo>
                    <a:pt x="431639" y="372163"/>
                  </a:lnTo>
                  <a:lnTo>
                    <a:pt x="432579" y="372326"/>
                  </a:lnTo>
                  <a:lnTo>
                    <a:pt x="433515" y="372473"/>
                  </a:lnTo>
                  <a:lnTo>
                    <a:pt x="434456" y="372602"/>
                  </a:lnTo>
                  <a:lnTo>
                    <a:pt x="435391" y="372717"/>
                  </a:lnTo>
                  <a:lnTo>
                    <a:pt x="436332" y="372817"/>
                  </a:lnTo>
                  <a:lnTo>
                    <a:pt x="437268" y="372904"/>
                  </a:lnTo>
                  <a:lnTo>
                    <a:pt x="438208" y="372979"/>
                  </a:lnTo>
                  <a:lnTo>
                    <a:pt x="439144" y="373044"/>
                  </a:lnTo>
                  <a:lnTo>
                    <a:pt x="440084" y="373099"/>
                  </a:lnTo>
                  <a:lnTo>
                    <a:pt x="441020" y="373146"/>
                  </a:lnTo>
                  <a:lnTo>
                    <a:pt x="441961" y="373185"/>
                  </a:lnTo>
                  <a:lnTo>
                    <a:pt x="442901" y="373219"/>
                  </a:lnTo>
                  <a:lnTo>
                    <a:pt x="443837" y="373247"/>
                  </a:lnTo>
                  <a:lnTo>
                    <a:pt x="444778" y="373271"/>
                  </a:lnTo>
                  <a:lnTo>
                    <a:pt x="445713" y="373293"/>
                  </a:lnTo>
                  <a:lnTo>
                    <a:pt x="446654" y="373313"/>
                  </a:lnTo>
                  <a:lnTo>
                    <a:pt x="447590" y="373331"/>
                  </a:lnTo>
                  <a:lnTo>
                    <a:pt x="448530" y="373350"/>
                  </a:lnTo>
                  <a:lnTo>
                    <a:pt x="449466" y="373369"/>
                  </a:lnTo>
                  <a:lnTo>
                    <a:pt x="450406" y="373391"/>
                  </a:lnTo>
                  <a:lnTo>
                    <a:pt x="451342" y="373416"/>
                  </a:lnTo>
                  <a:lnTo>
                    <a:pt x="452283" y="373444"/>
                  </a:lnTo>
                  <a:lnTo>
                    <a:pt x="453218" y="373477"/>
                  </a:lnTo>
                  <a:lnTo>
                    <a:pt x="454159" y="373517"/>
                  </a:lnTo>
                  <a:lnTo>
                    <a:pt x="455099" y="373562"/>
                  </a:lnTo>
                  <a:lnTo>
                    <a:pt x="456035" y="373614"/>
                  </a:lnTo>
                  <a:lnTo>
                    <a:pt x="456976" y="373674"/>
                  </a:lnTo>
                  <a:lnTo>
                    <a:pt x="457911" y="373744"/>
                  </a:lnTo>
                  <a:lnTo>
                    <a:pt x="458852" y="373822"/>
                  </a:lnTo>
                  <a:lnTo>
                    <a:pt x="459788" y="373912"/>
                  </a:lnTo>
                  <a:lnTo>
                    <a:pt x="460728" y="374012"/>
                  </a:lnTo>
                  <a:lnTo>
                    <a:pt x="461664" y="374123"/>
                  </a:lnTo>
                  <a:lnTo>
                    <a:pt x="462605" y="374247"/>
                  </a:lnTo>
                  <a:lnTo>
                    <a:pt x="463540" y="374384"/>
                  </a:lnTo>
                  <a:lnTo>
                    <a:pt x="464481" y="374534"/>
                  </a:lnTo>
                  <a:lnTo>
                    <a:pt x="465421" y="374698"/>
                  </a:lnTo>
                  <a:lnTo>
                    <a:pt x="466357" y="374877"/>
                  </a:lnTo>
                  <a:lnTo>
                    <a:pt x="467298" y="375071"/>
                  </a:lnTo>
                  <a:lnTo>
                    <a:pt x="468233" y="375280"/>
                  </a:lnTo>
                  <a:lnTo>
                    <a:pt x="469174" y="375506"/>
                  </a:lnTo>
                  <a:lnTo>
                    <a:pt x="470110" y="375747"/>
                  </a:lnTo>
                  <a:lnTo>
                    <a:pt x="471050" y="376006"/>
                  </a:lnTo>
                  <a:lnTo>
                    <a:pt x="471986" y="376282"/>
                  </a:lnTo>
                  <a:lnTo>
                    <a:pt x="472926" y="376575"/>
                  </a:lnTo>
                  <a:lnTo>
                    <a:pt x="473862" y="376887"/>
                  </a:lnTo>
                  <a:lnTo>
                    <a:pt x="474803" y="377217"/>
                  </a:lnTo>
                  <a:lnTo>
                    <a:pt x="475743" y="377566"/>
                  </a:lnTo>
                  <a:lnTo>
                    <a:pt x="476679" y="377933"/>
                  </a:lnTo>
                  <a:lnTo>
                    <a:pt x="477620" y="378319"/>
                  </a:lnTo>
                  <a:lnTo>
                    <a:pt x="478555" y="378725"/>
                  </a:lnTo>
                  <a:lnTo>
                    <a:pt x="479496" y="379150"/>
                  </a:lnTo>
                  <a:lnTo>
                    <a:pt x="480431" y="379595"/>
                  </a:lnTo>
                  <a:lnTo>
                    <a:pt x="481372" y="380060"/>
                  </a:lnTo>
                  <a:lnTo>
                    <a:pt x="482308" y="380545"/>
                  </a:lnTo>
                  <a:lnTo>
                    <a:pt x="483248" y="381050"/>
                  </a:lnTo>
                  <a:lnTo>
                    <a:pt x="484184" y="381575"/>
                  </a:lnTo>
                  <a:lnTo>
                    <a:pt x="485125" y="382120"/>
                  </a:lnTo>
                  <a:lnTo>
                    <a:pt x="486065" y="382686"/>
                  </a:lnTo>
                  <a:lnTo>
                    <a:pt x="487001" y="383272"/>
                  </a:lnTo>
                  <a:lnTo>
                    <a:pt x="487942" y="383878"/>
                  </a:lnTo>
                  <a:lnTo>
                    <a:pt x="488877" y="384505"/>
                  </a:lnTo>
                  <a:lnTo>
                    <a:pt x="489818" y="385152"/>
                  </a:lnTo>
                  <a:lnTo>
                    <a:pt x="490753" y="385819"/>
                  </a:lnTo>
                  <a:lnTo>
                    <a:pt x="491694" y="386507"/>
                  </a:lnTo>
                  <a:lnTo>
                    <a:pt x="492630" y="387214"/>
                  </a:lnTo>
                  <a:lnTo>
                    <a:pt x="493570" y="387942"/>
                  </a:lnTo>
                  <a:lnTo>
                    <a:pt x="494506" y="388690"/>
                  </a:lnTo>
                  <a:lnTo>
                    <a:pt x="495447" y="389457"/>
                  </a:lnTo>
                  <a:lnTo>
                    <a:pt x="496387" y="390244"/>
                  </a:lnTo>
                  <a:lnTo>
                    <a:pt x="497323" y="391051"/>
                  </a:lnTo>
                  <a:lnTo>
                    <a:pt x="498263" y="391877"/>
                  </a:lnTo>
                  <a:lnTo>
                    <a:pt x="499199" y="392722"/>
                  </a:lnTo>
                  <a:lnTo>
                    <a:pt x="500140" y="393586"/>
                  </a:lnTo>
                  <a:lnTo>
                    <a:pt x="501075" y="394469"/>
                  </a:lnTo>
                  <a:lnTo>
                    <a:pt x="502016" y="395370"/>
                  </a:lnTo>
                  <a:lnTo>
                    <a:pt x="502952" y="396290"/>
                  </a:lnTo>
                  <a:lnTo>
                    <a:pt x="503892" y="397227"/>
                  </a:lnTo>
                  <a:lnTo>
                    <a:pt x="504828" y="398182"/>
                  </a:lnTo>
                  <a:lnTo>
                    <a:pt x="505768" y="399154"/>
                  </a:lnTo>
                  <a:lnTo>
                    <a:pt x="506704" y="400144"/>
                  </a:lnTo>
                  <a:lnTo>
                    <a:pt x="507645" y="401149"/>
                  </a:lnTo>
                  <a:lnTo>
                    <a:pt x="508585" y="402174"/>
                  </a:lnTo>
                  <a:lnTo>
                    <a:pt x="509521" y="403213"/>
                  </a:lnTo>
                  <a:lnTo>
                    <a:pt x="510462" y="404268"/>
                  </a:lnTo>
                  <a:lnTo>
                    <a:pt x="511397" y="405342"/>
                  </a:lnTo>
                  <a:lnTo>
                    <a:pt x="512338" y="406426"/>
                  </a:lnTo>
                  <a:lnTo>
                    <a:pt x="513273" y="407525"/>
                  </a:lnTo>
                  <a:lnTo>
                    <a:pt x="514214" y="408644"/>
                  </a:lnTo>
                  <a:lnTo>
                    <a:pt x="515150" y="409773"/>
                  </a:lnTo>
                  <a:lnTo>
                    <a:pt x="516090" y="410916"/>
                  </a:lnTo>
                  <a:lnTo>
                    <a:pt x="517026" y="412070"/>
                  </a:lnTo>
                  <a:lnTo>
                    <a:pt x="517967" y="413243"/>
                  </a:lnTo>
                  <a:lnTo>
                    <a:pt x="518907" y="414426"/>
                  </a:lnTo>
                  <a:lnTo>
                    <a:pt x="519843" y="415619"/>
                  </a:lnTo>
                  <a:lnTo>
                    <a:pt x="520783" y="416827"/>
                  </a:lnTo>
                  <a:lnTo>
                    <a:pt x="521719" y="418045"/>
                  </a:lnTo>
                  <a:lnTo>
                    <a:pt x="522660" y="419273"/>
                  </a:lnTo>
                  <a:lnTo>
                    <a:pt x="523595" y="420511"/>
                  </a:lnTo>
                  <a:lnTo>
                    <a:pt x="524536" y="421763"/>
                  </a:lnTo>
                  <a:lnTo>
                    <a:pt x="525472" y="423021"/>
                  </a:lnTo>
                  <a:lnTo>
                    <a:pt x="526412" y="424293"/>
                  </a:lnTo>
                  <a:lnTo>
                    <a:pt x="527348" y="425570"/>
                  </a:lnTo>
                  <a:lnTo>
                    <a:pt x="528289" y="426857"/>
                  </a:lnTo>
                  <a:lnTo>
                    <a:pt x="529229" y="428149"/>
                  </a:lnTo>
                  <a:lnTo>
                    <a:pt x="530165" y="429451"/>
                  </a:lnTo>
                  <a:lnTo>
                    <a:pt x="531105" y="430763"/>
                  </a:lnTo>
                  <a:lnTo>
                    <a:pt x="532041" y="432080"/>
                  </a:lnTo>
                  <a:lnTo>
                    <a:pt x="532982" y="433402"/>
                  </a:lnTo>
                  <a:lnTo>
                    <a:pt x="533917" y="434729"/>
                  </a:lnTo>
                  <a:lnTo>
                    <a:pt x="534858" y="436065"/>
                  </a:lnTo>
                  <a:lnTo>
                    <a:pt x="535794" y="437402"/>
                  </a:lnTo>
                  <a:lnTo>
                    <a:pt x="536734" y="438748"/>
                  </a:lnTo>
                  <a:lnTo>
                    <a:pt x="537670" y="440095"/>
                  </a:lnTo>
                  <a:lnTo>
                    <a:pt x="538610" y="441447"/>
                  </a:lnTo>
                  <a:lnTo>
                    <a:pt x="539551" y="442803"/>
                  </a:lnTo>
                  <a:lnTo>
                    <a:pt x="540487" y="444159"/>
                  </a:lnTo>
                  <a:lnTo>
                    <a:pt x="541427" y="445521"/>
                  </a:lnTo>
                  <a:lnTo>
                    <a:pt x="542363" y="446887"/>
                  </a:lnTo>
                  <a:lnTo>
                    <a:pt x="543304" y="448254"/>
                  </a:lnTo>
                  <a:lnTo>
                    <a:pt x="544239" y="449620"/>
                  </a:lnTo>
                  <a:lnTo>
                    <a:pt x="545180" y="450986"/>
                  </a:lnTo>
                  <a:lnTo>
                    <a:pt x="546115" y="452353"/>
                  </a:lnTo>
                  <a:lnTo>
                    <a:pt x="547056" y="453724"/>
                  </a:lnTo>
                  <a:lnTo>
                    <a:pt x="547992" y="455090"/>
                  </a:lnTo>
                  <a:lnTo>
                    <a:pt x="548932" y="456457"/>
                  </a:lnTo>
                  <a:lnTo>
                    <a:pt x="549868" y="457823"/>
                  </a:lnTo>
                  <a:lnTo>
                    <a:pt x="550809" y="459189"/>
                  </a:lnTo>
                  <a:lnTo>
                    <a:pt x="551749" y="460556"/>
                  </a:lnTo>
                  <a:lnTo>
                    <a:pt x="552685" y="461917"/>
                  </a:lnTo>
                  <a:lnTo>
                    <a:pt x="553625" y="463273"/>
                  </a:lnTo>
                  <a:lnTo>
                    <a:pt x="554561" y="464630"/>
                  </a:lnTo>
                  <a:lnTo>
                    <a:pt x="555502" y="465986"/>
                  </a:lnTo>
                  <a:lnTo>
                    <a:pt x="556437" y="467333"/>
                  </a:lnTo>
                  <a:lnTo>
                    <a:pt x="557378" y="468679"/>
                  </a:lnTo>
                  <a:lnTo>
                    <a:pt x="558314" y="470021"/>
                  </a:lnTo>
                  <a:lnTo>
                    <a:pt x="559254" y="471358"/>
                  </a:lnTo>
                  <a:lnTo>
                    <a:pt x="560190" y="472689"/>
                  </a:lnTo>
                  <a:lnTo>
                    <a:pt x="561130" y="474021"/>
                  </a:lnTo>
                  <a:lnTo>
                    <a:pt x="562071" y="475343"/>
                  </a:lnTo>
                  <a:lnTo>
                    <a:pt x="563007" y="476655"/>
                  </a:lnTo>
                  <a:lnTo>
                    <a:pt x="563947" y="477967"/>
                  </a:lnTo>
                  <a:lnTo>
                    <a:pt x="564883" y="479274"/>
                  </a:lnTo>
                  <a:lnTo>
                    <a:pt x="565824" y="480571"/>
                  </a:lnTo>
                  <a:lnTo>
                    <a:pt x="566759" y="481858"/>
                  </a:lnTo>
                  <a:lnTo>
                    <a:pt x="567700" y="483145"/>
                  </a:lnTo>
                  <a:lnTo>
                    <a:pt x="568636" y="484417"/>
                  </a:lnTo>
                  <a:lnTo>
                    <a:pt x="569576" y="485690"/>
                  </a:lnTo>
                  <a:lnTo>
                    <a:pt x="570512" y="486947"/>
                  </a:lnTo>
                  <a:lnTo>
                    <a:pt x="571452" y="488199"/>
                  </a:lnTo>
                  <a:lnTo>
                    <a:pt x="572393" y="489447"/>
                  </a:lnTo>
                  <a:lnTo>
                    <a:pt x="573329" y="490680"/>
                  </a:lnTo>
                  <a:lnTo>
                    <a:pt x="574269" y="491907"/>
                  </a:lnTo>
                  <a:lnTo>
                    <a:pt x="575205" y="493125"/>
                  </a:lnTo>
                  <a:lnTo>
                    <a:pt x="576146" y="494333"/>
                  </a:lnTo>
                  <a:lnTo>
                    <a:pt x="577081" y="495536"/>
                  </a:lnTo>
                  <a:lnTo>
                    <a:pt x="578022" y="496724"/>
                  </a:lnTo>
                  <a:lnTo>
                    <a:pt x="578957" y="497903"/>
                  </a:lnTo>
                  <a:lnTo>
                    <a:pt x="579898" y="499076"/>
                  </a:lnTo>
                  <a:lnTo>
                    <a:pt x="580834" y="500234"/>
                  </a:lnTo>
                  <a:lnTo>
                    <a:pt x="581774" y="501383"/>
                  </a:lnTo>
                  <a:lnTo>
                    <a:pt x="582715" y="502521"/>
                  </a:lnTo>
                  <a:lnTo>
                    <a:pt x="583651" y="503650"/>
                  </a:lnTo>
                  <a:lnTo>
                    <a:pt x="584591" y="504769"/>
                  </a:lnTo>
                  <a:lnTo>
                    <a:pt x="585527" y="505878"/>
                  </a:lnTo>
                  <a:lnTo>
                    <a:pt x="586467" y="506972"/>
                  </a:lnTo>
                  <a:lnTo>
                    <a:pt x="587403" y="508061"/>
                  </a:lnTo>
                  <a:lnTo>
                    <a:pt x="588344" y="509135"/>
                  </a:lnTo>
                  <a:lnTo>
                    <a:pt x="589279" y="510195"/>
                  </a:lnTo>
                  <a:lnTo>
                    <a:pt x="590220" y="511249"/>
                  </a:lnTo>
                  <a:lnTo>
                    <a:pt x="591156" y="512289"/>
                  </a:lnTo>
                  <a:lnTo>
                    <a:pt x="592096" y="513314"/>
                  </a:lnTo>
                  <a:lnTo>
                    <a:pt x="593032" y="514333"/>
                  </a:lnTo>
                  <a:lnTo>
                    <a:pt x="593972" y="515338"/>
                  </a:lnTo>
                  <a:lnTo>
                    <a:pt x="594913" y="516333"/>
                  </a:lnTo>
                  <a:lnTo>
                    <a:pt x="595849" y="517314"/>
                  </a:lnTo>
                  <a:lnTo>
                    <a:pt x="596789" y="518284"/>
                  </a:lnTo>
                  <a:lnTo>
                    <a:pt x="597725" y="519239"/>
                  </a:lnTo>
                  <a:lnTo>
                    <a:pt x="598666" y="520185"/>
                  </a:lnTo>
                  <a:lnTo>
                    <a:pt x="599601" y="521121"/>
                  </a:lnTo>
                  <a:lnTo>
                    <a:pt x="600542" y="522041"/>
                  </a:lnTo>
                  <a:lnTo>
                    <a:pt x="601478" y="522952"/>
                  </a:lnTo>
                  <a:lnTo>
                    <a:pt x="602418" y="523848"/>
                  </a:lnTo>
                  <a:lnTo>
                    <a:pt x="603354" y="524735"/>
                  </a:lnTo>
                  <a:lnTo>
                    <a:pt x="604294" y="525606"/>
                  </a:lnTo>
                  <a:lnTo>
                    <a:pt x="605235" y="526467"/>
                  </a:lnTo>
                  <a:lnTo>
                    <a:pt x="606171" y="527319"/>
                  </a:lnTo>
                  <a:lnTo>
                    <a:pt x="607111" y="528155"/>
                  </a:lnTo>
                  <a:lnTo>
                    <a:pt x="608047" y="528982"/>
                  </a:lnTo>
                  <a:lnTo>
                    <a:pt x="608988" y="529794"/>
                  </a:lnTo>
                  <a:lnTo>
                    <a:pt x="609923" y="530596"/>
                  </a:lnTo>
                  <a:lnTo>
                    <a:pt x="610864" y="531383"/>
                  </a:lnTo>
                  <a:lnTo>
                    <a:pt x="611799" y="532160"/>
                  </a:lnTo>
                  <a:lnTo>
                    <a:pt x="612740" y="532928"/>
                  </a:lnTo>
                  <a:lnTo>
                    <a:pt x="613676" y="533680"/>
                  </a:lnTo>
                  <a:lnTo>
                    <a:pt x="614616" y="534423"/>
                  </a:lnTo>
                  <a:lnTo>
                    <a:pt x="615557" y="535151"/>
                  </a:lnTo>
                  <a:lnTo>
                    <a:pt x="616493" y="535868"/>
                  </a:lnTo>
                  <a:lnTo>
                    <a:pt x="617433" y="536576"/>
                  </a:lnTo>
                  <a:lnTo>
                    <a:pt x="618369" y="537269"/>
                  </a:lnTo>
                  <a:lnTo>
                    <a:pt x="619309" y="537953"/>
                  </a:lnTo>
                  <a:lnTo>
                    <a:pt x="620245" y="538626"/>
                  </a:lnTo>
                  <a:lnTo>
                    <a:pt x="621186" y="539284"/>
                  </a:lnTo>
                  <a:lnTo>
                    <a:pt x="622121" y="539938"/>
                  </a:lnTo>
                  <a:lnTo>
                    <a:pt x="623062" y="540571"/>
                  </a:lnTo>
                  <a:lnTo>
                    <a:pt x="623998" y="541200"/>
                  </a:lnTo>
                  <a:lnTo>
                    <a:pt x="624938" y="541814"/>
                  </a:lnTo>
                  <a:lnTo>
                    <a:pt x="625879" y="542423"/>
                  </a:lnTo>
                  <a:lnTo>
                    <a:pt x="626814" y="543012"/>
                  </a:lnTo>
                  <a:lnTo>
                    <a:pt x="627755" y="543596"/>
                  </a:lnTo>
                  <a:lnTo>
                    <a:pt x="628691" y="544170"/>
                  </a:lnTo>
                  <a:lnTo>
                    <a:pt x="629631" y="544730"/>
                  </a:lnTo>
                  <a:lnTo>
                    <a:pt x="630567" y="545284"/>
                  </a:lnTo>
                  <a:lnTo>
                    <a:pt x="631508" y="545824"/>
                  </a:lnTo>
                  <a:lnTo>
                    <a:pt x="632443" y="546354"/>
                  </a:lnTo>
                  <a:lnTo>
                    <a:pt x="633384" y="546873"/>
                  </a:lnTo>
                  <a:lnTo>
                    <a:pt x="634319" y="547383"/>
                  </a:lnTo>
                  <a:lnTo>
                    <a:pt x="635260" y="547883"/>
                  </a:lnTo>
                  <a:lnTo>
                    <a:pt x="636196" y="548373"/>
                  </a:lnTo>
                  <a:lnTo>
                    <a:pt x="637136" y="548854"/>
                  </a:lnTo>
                  <a:lnTo>
                    <a:pt x="638077" y="549324"/>
                  </a:lnTo>
                  <a:lnTo>
                    <a:pt x="639013" y="549784"/>
                  </a:lnTo>
                  <a:lnTo>
                    <a:pt x="639953" y="550235"/>
                  </a:lnTo>
                  <a:lnTo>
                    <a:pt x="640889" y="550680"/>
                  </a:lnTo>
                  <a:lnTo>
                    <a:pt x="641829" y="551111"/>
                  </a:lnTo>
                  <a:lnTo>
                    <a:pt x="642765" y="551537"/>
                  </a:lnTo>
                  <a:lnTo>
                    <a:pt x="643706" y="551953"/>
                  </a:lnTo>
                  <a:lnTo>
                    <a:pt x="644641" y="552359"/>
                  </a:lnTo>
                  <a:lnTo>
                    <a:pt x="645582" y="552755"/>
                  </a:lnTo>
                  <a:lnTo>
                    <a:pt x="646518" y="553146"/>
                  </a:lnTo>
                  <a:lnTo>
                    <a:pt x="647458" y="553527"/>
                  </a:lnTo>
                  <a:lnTo>
                    <a:pt x="648399" y="553898"/>
                  </a:lnTo>
                  <a:lnTo>
                    <a:pt x="649335" y="554260"/>
                  </a:lnTo>
                  <a:lnTo>
                    <a:pt x="650275" y="554616"/>
                  </a:lnTo>
                  <a:lnTo>
                    <a:pt x="651211" y="554963"/>
                  </a:lnTo>
                  <a:lnTo>
                    <a:pt x="652151" y="555304"/>
                  </a:lnTo>
                  <a:lnTo>
                    <a:pt x="653087" y="555636"/>
                  </a:lnTo>
                  <a:lnTo>
                    <a:pt x="654028" y="555963"/>
                  </a:lnTo>
                  <a:lnTo>
                    <a:pt x="654963" y="556279"/>
                  </a:lnTo>
                  <a:lnTo>
                    <a:pt x="655904" y="556586"/>
                  </a:lnTo>
                  <a:lnTo>
                    <a:pt x="656840" y="556888"/>
                  </a:lnTo>
                  <a:lnTo>
                    <a:pt x="657780" y="557185"/>
                  </a:lnTo>
                  <a:lnTo>
                    <a:pt x="658721" y="557473"/>
                  </a:lnTo>
                  <a:lnTo>
                    <a:pt x="659656" y="557755"/>
                  </a:lnTo>
                  <a:lnTo>
                    <a:pt x="660597" y="558027"/>
                  </a:lnTo>
                  <a:lnTo>
                    <a:pt x="661533" y="558294"/>
                  </a:lnTo>
                  <a:lnTo>
                    <a:pt x="662473" y="558557"/>
                  </a:lnTo>
                  <a:lnTo>
                    <a:pt x="663409" y="558809"/>
                  </a:lnTo>
                  <a:lnTo>
                    <a:pt x="664350" y="559062"/>
                  </a:lnTo>
                  <a:lnTo>
                    <a:pt x="665285" y="559299"/>
                  </a:lnTo>
                  <a:lnTo>
                    <a:pt x="666226" y="559537"/>
                  </a:lnTo>
                  <a:lnTo>
                    <a:pt x="667161" y="559770"/>
                  </a:lnTo>
                  <a:lnTo>
                    <a:pt x="668102" y="559992"/>
                  </a:lnTo>
                  <a:lnTo>
                    <a:pt x="669043" y="560210"/>
                  </a:lnTo>
                  <a:lnTo>
                    <a:pt x="669978" y="560423"/>
                  </a:lnTo>
                  <a:lnTo>
                    <a:pt x="670919" y="560631"/>
                  </a:lnTo>
                  <a:lnTo>
                    <a:pt x="671855" y="560834"/>
                  </a:lnTo>
                  <a:lnTo>
                    <a:pt x="672795" y="561027"/>
                  </a:lnTo>
                  <a:lnTo>
                    <a:pt x="673731" y="561220"/>
                  </a:lnTo>
                  <a:lnTo>
                    <a:pt x="674671" y="561408"/>
                  </a:lnTo>
                  <a:lnTo>
                    <a:pt x="675607" y="561586"/>
                  </a:lnTo>
                  <a:lnTo>
                    <a:pt x="676548" y="561765"/>
                  </a:lnTo>
                  <a:lnTo>
                    <a:pt x="677483" y="561938"/>
                  </a:lnTo>
                  <a:lnTo>
                    <a:pt x="678424" y="562101"/>
                  </a:lnTo>
                  <a:lnTo>
                    <a:pt x="679360" y="562265"/>
                  </a:lnTo>
                  <a:lnTo>
                    <a:pt x="680300" y="562423"/>
                  </a:lnTo>
                  <a:lnTo>
                    <a:pt x="681241" y="562577"/>
                  </a:lnTo>
                  <a:lnTo>
                    <a:pt x="682176" y="562725"/>
                  </a:lnTo>
                  <a:lnTo>
                    <a:pt x="683117" y="562874"/>
                  </a:lnTo>
                  <a:lnTo>
                    <a:pt x="684053" y="563012"/>
                  </a:lnTo>
                  <a:lnTo>
                    <a:pt x="684993" y="563151"/>
                  </a:lnTo>
                  <a:lnTo>
                    <a:pt x="685929" y="563285"/>
                  </a:lnTo>
                  <a:lnTo>
                    <a:pt x="686870" y="563413"/>
                  </a:lnTo>
                  <a:lnTo>
                    <a:pt x="687805" y="563537"/>
                  </a:lnTo>
                  <a:lnTo>
                    <a:pt x="688746" y="563661"/>
                  </a:lnTo>
                  <a:lnTo>
                    <a:pt x="689682" y="563780"/>
                  </a:lnTo>
                  <a:lnTo>
                    <a:pt x="690622" y="563893"/>
                  </a:lnTo>
                  <a:lnTo>
                    <a:pt x="691563" y="564007"/>
                  </a:lnTo>
                  <a:lnTo>
                    <a:pt x="692498" y="564111"/>
                  </a:lnTo>
                  <a:lnTo>
                    <a:pt x="693439" y="564220"/>
                  </a:lnTo>
                  <a:lnTo>
                    <a:pt x="694375" y="564319"/>
                  </a:lnTo>
                  <a:lnTo>
                    <a:pt x="695315" y="564418"/>
                  </a:lnTo>
                  <a:lnTo>
                    <a:pt x="696251" y="564517"/>
                  </a:lnTo>
                  <a:lnTo>
                    <a:pt x="697192" y="564606"/>
                  </a:lnTo>
                  <a:lnTo>
                    <a:pt x="698127" y="564700"/>
                  </a:lnTo>
                  <a:lnTo>
                    <a:pt x="699068" y="564785"/>
                  </a:lnTo>
                  <a:lnTo>
                    <a:pt x="700003" y="564869"/>
                  </a:lnTo>
                  <a:lnTo>
                    <a:pt x="700944" y="564953"/>
                  </a:lnTo>
                  <a:lnTo>
                    <a:pt x="701885" y="565032"/>
                  </a:lnTo>
                  <a:lnTo>
                    <a:pt x="702820" y="565106"/>
                  </a:lnTo>
                  <a:lnTo>
                    <a:pt x="703761" y="565181"/>
                  </a:lnTo>
                  <a:lnTo>
                    <a:pt x="704697" y="565255"/>
                  </a:lnTo>
                  <a:lnTo>
                    <a:pt x="705637" y="565324"/>
                  </a:lnTo>
                  <a:lnTo>
                    <a:pt x="706573" y="565393"/>
                  </a:lnTo>
                  <a:lnTo>
                    <a:pt x="707513" y="565458"/>
                  </a:lnTo>
                  <a:lnTo>
                    <a:pt x="708449" y="565522"/>
                  </a:lnTo>
                  <a:lnTo>
                    <a:pt x="709390" y="565582"/>
                  </a:lnTo>
                  <a:lnTo>
                    <a:pt x="710325" y="565641"/>
                  </a:lnTo>
                  <a:lnTo>
                    <a:pt x="711266" y="565700"/>
                  </a:lnTo>
                  <a:lnTo>
                    <a:pt x="712207" y="565755"/>
                  </a:lnTo>
                  <a:lnTo>
                    <a:pt x="713142" y="565809"/>
                  </a:lnTo>
                  <a:lnTo>
                    <a:pt x="714083" y="565859"/>
                  </a:lnTo>
                  <a:lnTo>
                    <a:pt x="715018" y="565908"/>
                  </a:lnTo>
                  <a:lnTo>
                    <a:pt x="715959" y="565958"/>
                  </a:lnTo>
                  <a:lnTo>
                    <a:pt x="716895" y="566007"/>
                  </a:lnTo>
                  <a:lnTo>
                    <a:pt x="717835" y="566052"/>
                  </a:lnTo>
                  <a:lnTo>
                    <a:pt x="718771" y="566096"/>
                  </a:lnTo>
                  <a:lnTo>
                    <a:pt x="719712" y="566136"/>
                  </a:lnTo>
                  <a:lnTo>
                    <a:pt x="720647" y="566176"/>
                  </a:lnTo>
                  <a:lnTo>
                    <a:pt x="721588" y="566215"/>
                  </a:lnTo>
                  <a:lnTo>
                    <a:pt x="722524" y="566255"/>
                  </a:lnTo>
                  <a:lnTo>
                    <a:pt x="723464" y="566289"/>
                  </a:lnTo>
                  <a:lnTo>
                    <a:pt x="724405" y="566329"/>
                  </a:lnTo>
                  <a:lnTo>
                    <a:pt x="725340" y="566364"/>
                  </a:lnTo>
                  <a:lnTo>
                    <a:pt x="726281" y="566393"/>
                  </a:lnTo>
                  <a:lnTo>
                    <a:pt x="727217" y="566428"/>
                  </a:lnTo>
                  <a:lnTo>
                    <a:pt x="728157" y="566458"/>
                  </a:lnTo>
                  <a:lnTo>
                    <a:pt x="729093" y="566487"/>
                  </a:lnTo>
                  <a:lnTo>
                    <a:pt x="730034" y="566517"/>
                  </a:lnTo>
                  <a:lnTo>
                    <a:pt x="730969" y="566542"/>
                  </a:lnTo>
                  <a:lnTo>
                    <a:pt x="731910" y="566567"/>
                  </a:lnTo>
                  <a:lnTo>
                    <a:pt x="732845" y="566596"/>
                  </a:lnTo>
                  <a:lnTo>
                    <a:pt x="733786" y="566621"/>
                  </a:lnTo>
                  <a:lnTo>
                    <a:pt x="734727" y="566641"/>
                  </a:lnTo>
                  <a:lnTo>
                    <a:pt x="735662" y="566666"/>
                  </a:lnTo>
                  <a:lnTo>
                    <a:pt x="736603" y="566686"/>
                  </a:lnTo>
                  <a:lnTo>
                    <a:pt x="737539" y="566710"/>
                  </a:lnTo>
                  <a:lnTo>
                    <a:pt x="738479" y="566730"/>
                  </a:lnTo>
                  <a:lnTo>
                    <a:pt x="739415" y="566750"/>
                  </a:lnTo>
                  <a:lnTo>
                    <a:pt x="740355" y="566770"/>
                  </a:lnTo>
                  <a:lnTo>
                    <a:pt x="741291" y="566785"/>
                  </a:lnTo>
                  <a:lnTo>
                    <a:pt x="742232" y="566804"/>
                  </a:lnTo>
                  <a:lnTo>
                    <a:pt x="743167" y="566819"/>
                  </a:lnTo>
                  <a:lnTo>
                    <a:pt x="744108" y="566839"/>
                  </a:lnTo>
                  <a:lnTo>
                    <a:pt x="745049" y="566854"/>
                  </a:lnTo>
                  <a:lnTo>
                    <a:pt x="745984" y="566869"/>
                  </a:lnTo>
                  <a:lnTo>
                    <a:pt x="746925" y="566884"/>
                  </a:lnTo>
                  <a:lnTo>
                    <a:pt x="747860" y="566893"/>
                  </a:lnTo>
                  <a:lnTo>
                    <a:pt x="748801" y="566908"/>
                  </a:lnTo>
                  <a:lnTo>
                    <a:pt x="749737" y="566923"/>
                  </a:lnTo>
                  <a:lnTo>
                    <a:pt x="750677" y="566933"/>
                  </a:lnTo>
                  <a:lnTo>
                    <a:pt x="751613" y="566948"/>
                  </a:lnTo>
                  <a:lnTo>
                    <a:pt x="752554" y="566958"/>
                  </a:lnTo>
                  <a:lnTo>
                    <a:pt x="753489" y="566968"/>
                  </a:lnTo>
                  <a:lnTo>
                    <a:pt x="754430" y="566978"/>
                  </a:lnTo>
                  <a:lnTo>
                    <a:pt x="755370" y="566988"/>
                  </a:lnTo>
                  <a:lnTo>
                    <a:pt x="756306" y="566997"/>
                  </a:lnTo>
                  <a:lnTo>
                    <a:pt x="757247" y="567007"/>
                  </a:lnTo>
                  <a:lnTo>
                    <a:pt x="758182" y="567017"/>
                  </a:lnTo>
                  <a:lnTo>
                    <a:pt x="759123" y="567027"/>
                  </a:lnTo>
                  <a:lnTo>
                    <a:pt x="760059" y="567032"/>
                  </a:lnTo>
                  <a:lnTo>
                    <a:pt x="760999" y="567042"/>
                  </a:lnTo>
                  <a:lnTo>
                    <a:pt x="761935" y="567047"/>
                  </a:lnTo>
                  <a:lnTo>
                    <a:pt x="762875" y="567057"/>
                  </a:lnTo>
                  <a:lnTo>
                    <a:pt x="763811" y="567062"/>
                  </a:lnTo>
                  <a:lnTo>
                    <a:pt x="764752" y="567067"/>
                  </a:lnTo>
                  <a:lnTo>
                    <a:pt x="765692" y="567077"/>
                  </a:lnTo>
                  <a:lnTo>
                    <a:pt x="766628" y="567082"/>
                  </a:lnTo>
                  <a:lnTo>
                    <a:pt x="767569" y="567087"/>
                  </a:lnTo>
                  <a:lnTo>
                    <a:pt x="768504" y="567091"/>
                  </a:lnTo>
                  <a:lnTo>
                    <a:pt x="769445" y="567096"/>
                  </a:lnTo>
                  <a:lnTo>
                    <a:pt x="770381" y="567101"/>
                  </a:lnTo>
                  <a:lnTo>
                    <a:pt x="771321" y="567106"/>
                  </a:lnTo>
                  <a:lnTo>
                    <a:pt x="772257" y="567111"/>
                  </a:lnTo>
                  <a:lnTo>
                    <a:pt x="773197" y="567116"/>
                  </a:lnTo>
                  <a:lnTo>
                    <a:pt x="774133" y="567121"/>
                  </a:lnTo>
                  <a:lnTo>
                    <a:pt x="775074" y="567126"/>
                  </a:lnTo>
                  <a:lnTo>
                    <a:pt x="776009" y="567131"/>
                  </a:lnTo>
                  <a:lnTo>
                    <a:pt x="776950" y="567136"/>
                  </a:lnTo>
                  <a:lnTo>
                    <a:pt x="777890" y="567136"/>
                  </a:lnTo>
                  <a:lnTo>
                    <a:pt x="778826" y="567141"/>
                  </a:lnTo>
                  <a:lnTo>
                    <a:pt x="779767" y="567146"/>
                  </a:lnTo>
                  <a:lnTo>
                    <a:pt x="780702" y="567146"/>
                  </a:lnTo>
                  <a:lnTo>
                    <a:pt x="781643" y="567151"/>
                  </a:lnTo>
                  <a:lnTo>
                    <a:pt x="782579" y="567151"/>
                  </a:lnTo>
                  <a:lnTo>
                    <a:pt x="783519" y="567156"/>
                  </a:lnTo>
                  <a:lnTo>
                    <a:pt x="784455" y="567161"/>
                  </a:lnTo>
                  <a:lnTo>
                    <a:pt x="785396" y="567161"/>
                  </a:lnTo>
                  <a:lnTo>
                    <a:pt x="786331" y="567166"/>
                  </a:lnTo>
                  <a:lnTo>
                    <a:pt x="787272" y="567166"/>
                  </a:lnTo>
                  <a:lnTo>
                    <a:pt x="788212" y="567166"/>
                  </a:lnTo>
                  <a:lnTo>
                    <a:pt x="789148" y="567171"/>
                  </a:lnTo>
                  <a:lnTo>
                    <a:pt x="790089" y="567171"/>
                  </a:lnTo>
                  <a:lnTo>
                    <a:pt x="791024" y="567176"/>
                  </a:lnTo>
                  <a:lnTo>
                    <a:pt x="791965" y="567176"/>
                  </a:lnTo>
                  <a:lnTo>
                    <a:pt x="792901" y="567176"/>
                  </a:lnTo>
                  <a:lnTo>
                    <a:pt x="793841" y="567181"/>
                  </a:lnTo>
                  <a:lnTo>
                    <a:pt x="794777" y="567181"/>
                  </a:lnTo>
                  <a:lnTo>
                    <a:pt x="795717" y="567181"/>
                  </a:lnTo>
                  <a:lnTo>
                    <a:pt x="796653" y="567186"/>
                  </a:lnTo>
                  <a:lnTo>
                    <a:pt x="797594" y="567186"/>
                  </a:lnTo>
                  <a:lnTo>
                    <a:pt x="798534" y="567186"/>
                  </a:lnTo>
                  <a:lnTo>
                    <a:pt x="799470" y="567186"/>
                  </a:lnTo>
                  <a:lnTo>
                    <a:pt x="800411" y="567190"/>
                  </a:lnTo>
                  <a:lnTo>
                    <a:pt x="801346" y="567190"/>
                  </a:lnTo>
                  <a:lnTo>
                    <a:pt x="802287" y="567190"/>
                  </a:lnTo>
                  <a:lnTo>
                    <a:pt x="803223" y="567190"/>
                  </a:lnTo>
                  <a:lnTo>
                    <a:pt x="804163" y="567195"/>
                  </a:lnTo>
                  <a:lnTo>
                    <a:pt x="805099" y="567195"/>
                  </a:lnTo>
                  <a:lnTo>
                    <a:pt x="806039" y="567195"/>
                  </a:lnTo>
                  <a:lnTo>
                    <a:pt x="806975" y="567195"/>
                  </a:lnTo>
                  <a:lnTo>
                    <a:pt x="807916" y="567195"/>
                  </a:lnTo>
                  <a:lnTo>
                    <a:pt x="808856" y="567195"/>
                  </a:lnTo>
                  <a:lnTo>
                    <a:pt x="809792" y="567200"/>
                  </a:lnTo>
                  <a:lnTo>
                    <a:pt x="810732" y="567200"/>
                  </a:lnTo>
                  <a:lnTo>
                    <a:pt x="811668" y="567200"/>
                  </a:lnTo>
                  <a:lnTo>
                    <a:pt x="812609" y="567200"/>
                  </a:lnTo>
                  <a:lnTo>
                    <a:pt x="813544" y="567200"/>
                  </a:lnTo>
                  <a:lnTo>
                    <a:pt x="814485" y="567200"/>
                  </a:lnTo>
                  <a:lnTo>
                    <a:pt x="815421" y="567200"/>
                  </a:lnTo>
                  <a:lnTo>
                    <a:pt x="816361" y="567200"/>
                  </a:lnTo>
                  <a:lnTo>
                    <a:pt x="817297" y="567205"/>
                  </a:lnTo>
                  <a:lnTo>
                    <a:pt x="818238" y="567205"/>
                  </a:lnTo>
                  <a:lnTo>
                    <a:pt x="819173" y="567205"/>
                  </a:lnTo>
                  <a:lnTo>
                    <a:pt x="820114" y="567205"/>
                  </a:lnTo>
                  <a:lnTo>
                    <a:pt x="821054" y="567205"/>
                  </a:lnTo>
                  <a:lnTo>
                    <a:pt x="821990" y="567205"/>
                  </a:lnTo>
                  <a:lnTo>
                    <a:pt x="822931" y="567205"/>
                  </a:lnTo>
                  <a:lnTo>
                    <a:pt x="823866" y="567205"/>
                  </a:lnTo>
                  <a:lnTo>
                    <a:pt x="824807" y="567205"/>
                  </a:lnTo>
                  <a:lnTo>
                    <a:pt x="825743" y="567205"/>
                  </a:lnTo>
                  <a:lnTo>
                    <a:pt x="826683" y="567205"/>
                  </a:lnTo>
                  <a:lnTo>
                    <a:pt x="827619" y="567205"/>
                  </a:lnTo>
                  <a:lnTo>
                    <a:pt x="828559" y="567205"/>
                  </a:lnTo>
                  <a:lnTo>
                    <a:pt x="829495" y="567205"/>
                  </a:lnTo>
                  <a:lnTo>
                    <a:pt x="830436" y="567205"/>
                  </a:lnTo>
                  <a:lnTo>
                    <a:pt x="831376" y="567210"/>
                  </a:lnTo>
                  <a:lnTo>
                    <a:pt x="832312" y="567210"/>
                  </a:lnTo>
                  <a:lnTo>
                    <a:pt x="833253" y="567210"/>
                  </a:lnTo>
                  <a:lnTo>
                    <a:pt x="834188" y="567210"/>
                  </a:lnTo>
                  <a:lnTo>
                    <a:pt x="835129" y="567210"/>
                  </a:lnTo>
                  <a:lnTo>
                    <a:pt x="836064" y="567210"/>
                  </a:lnTo>
                  <a:lnTo>
                    <a:pt x="837005" y="567210"/>
                  </a:lnTo>
                  <a:lnTo>
                    <a:pt x="837941" y="567210"/>
                  </a:lnTo>
                  <a:lnTo>
                    <a:pt x="838881" y="567210"/>
                  </a:lnTo>
                  <a:lnTo>
                    <a:pt x="839817" y="567210"/>
                  </a:lnTo>
                  <a:lnTo>
                    <a:pt x="840758" y="567210"/>
                  </a:lnTo>
                  <a:lnTo>
                    <a:pt x="841698" y="567210"/>
                  </a:lnTo>
                  <a:lnTo>
                    <a:pt x="842634" y="567210"/>
                  </a:lnTo>
                  <a:lnTo>
                    <a:pt x="843574" y="567210"/>
                  </a:lnTo>
                  <a:lnTo>
                    <a:pt x="844510" y="567210"/>
                  </a:lnTo>
                  <a:lnTo>
                    <a:pt x="845451" y="567210"/>
                  </a:lnTo>
                  <a:lnTo>
                    <a:pt x="846386" y="567210"/>
                  </a:lnTo>
                  <a:lnTo>
                    <a:pt x="847327" y="567210"/>
                  </a:lnTo>
                  <a:lnTo>
                    <a:pt x="848263" y="567210"/>
                  </a:lnTo>
                  <a:lnTo>
                    <a:pt x="849203" y="567210"/>
                  </a:lnTo>
                  <a:lnTo>
                    <a:pt x="850139" y="567210"/>
                  </a:lnTo>
                  <a:lnTo>
                    <a:pt x="851080" y="567210"/>
                  </a:lnTo>
                  <a:lnTo>
                    <a:pt x="852020" y="567210"/>
                  </a:lnTo>
                  <a:lnTo>
                    <a:pt x="852956" y="567210"/>
                  </a:lnTo>
                  <a:lnTo>
                    <a:pt x="853896" y="567210"/>
                  </a:lnTo>
                  <a:lnTo>
                    <a:pt x="854832" y="567210"/>
                  </a:lnTo>
                  <a:lnTo>
                    <a:pt x="855773" y="567210"/>
                  </a:lnTo>
                  <a:lnTo>
                    <a:pt x="856708" y="567210"/>
                  </a:lnTo>
                  <a:lnTo>
                    <a:pt x="857649" y="567210"/>
                  </a:lnTo>
                  <a:lnTo>
                    <a:pt x="858585" y="567210"/>
                  </a:lnTo>
                  <a:lnTo>
                    <a:pt x="859525" y="567210"/>
                  </a:lnTo>
                  <a:lnTo>
                    <a:pt x="860461" y="567210"/>
                  </a:lnTo>
                  <a:lnTo>
                    <a:pt x="861401" y="567210"/>
                  </a:lnTo>
                  <a:lnTo>
                    <a:pt x="862337" y="567210"/>
                  </a:lnTo>
                  <a:lnTo>
                    <a:pt x="863278" y="567210"/>
                  </a:lnTo>
                  <a:lnTo>
                    <a:pt x="864218" y="567210"/>
                  </a:lnTo>
                  <a:lnTo>
                    <a:pt x="865154" y="567210"/>
                  </a:lnTo>
                  <a:lnTo>
                    <a:pt x="866094" y="567210"/>
                  </a:lnTo>
                  <a:lnTo>
                    <a:pt x="867030" y="567210"/>
                  </a:lnTo>
                  <a:lnTo>
                    <a:pt x="867971" y="567210"/>
                  </a:lnTo>
                  <a:lnTo>
                    <a:pt x="868906" y="567210"/>
                  </a:lnTo>
                  <a:lnTo>
                    <a:pt x="869847" y="567210"/>
                  </a:lnTo>
                  <a:lnTo>
                    <a:pt x="870783" y="567210"/>
                  </a:lnTo>
                  <a:lnTo>
                    <a:pt x="871723" y="567210"/>
                  </a:lnTo>
                  <a:lnTo>
                    <a:pt x="872659" y="567210"/>
                  </a:lnTo>
                  <a:lnTo>
                    <a:pt x="873600" y="567210"/>
                  </a:lnTo>
                  <a:lnTo>
                    <a:pt x="874540" y="567210"/>
                  </a:lnTo>
                  <a:lnTo>
                    <a:pt x="875476" y="567210"/>
                  </a:lnTo>
                  <a:lnTo>
                    <a:pt x="876416" y="567210"/>
                  </a:lnTo>
                  <a:lnTo>
                    <a:pt x="877352" y="567210"/>
                  </a:lnTo>
                  <a:lnTo>
                    <a:pt x="878293" y="567210"/>
                  </a:lnTo>
                  <a:lnTo>
                    <a:pt x="879228" y="567210"/>
                  </a:lnTo>
                  <a:lnTo>
                    <a:pt x="880169" y="567210"/>
                  </a:lnTo>
                  <a:lnTo>
                    <a:pt x="881105" y="567210"/>
                  </a:lnTo>
                  <a:lnTo>
                    <a:pt x="882045" y="567210"/>
                  </a:lnTo>
                  <a:lnTo>
                    <a:pt x="882981" y="567210"/>
                  </a:lnTo>
                  <a:lnTo>
                    <a:pt x="883921" y="567210"/>
                  </a:lnTo>
                  <a:lnTo>
                    <a:pt x="884862" y="567210"/>
                  </a:lnTo>
                  <a:lnTo>
                    <a:pt x="885798" y="567210"/>
                  </a:lnTo>
                  <a:lnTo>
                    <a:pt x="886738" y="567210"/>
                  </a:lnTo>
                  <a:lnTo>
                    <a:pt x="887674" y="567210"/>
                  </a:lnTo>
                  <a:lnTo>
                    <a:pt x="888615" y="567210"/>
                  </a:lnTo>
                  <a:lnTo>
                    <a:pt x="889550" y="567210"/>
                  </a:lnTo>
                  <a:lnTo>
                    <a:pt x="890491" y="567210"/>
                  </a:lnTo>
                  <a:lnTo>
                    <a:pt x="891427" y="567210"/>
                  </a:lnTo>
                  <a:lnTo>
                    <a:pt x="892367" y="567210"/>
                  </a:lnTo>
                  <a:lnTo>
                    <a:pt x="893303" y="567210"/>
                  </a:lnTo>
                  <a:lnTo>
                    <a:pt x="894243" y="567210"/>
                  </a:lnTo>
                  <a:lnTo>
                    <a:pt x="895184" y="567210"/>
                  </a:lnTo>
                  <a:lnTo>
                    <a:pt x="896120" y="567210"/>
                  </a:lnTo>
                  <a:lnTo>
                    <a:pt x="897060" y="567210"/>
                  </a:lnTo>
                  <a:lnTo>
                    <a:pt x="897996" y="567210"/>
                  </a:lnTo>
                  <a:lnTo>
                    <a:pt x="898937" y="567210"/>
                  </a:lnTo>
                  <a:lnTo>
                    <a:pt x="899872" y="567210"/>
                  </a:lnTo>
                  <a:lnTo>
                    <a:pt x="900813" y="567210"/>
                  </a:lnTo>
                  <a:lnTo>
                    <a:pt x="901748" y="567210"/>
                  </a:lnTo>
                  <a:lnTo>
                    <a:pt x="902689" y="567210"/>
                  </a:lnTo>
                  <a:lnTo>
                    <a:pt x="903625" y="567210"/>
                  </a:lnTo>
                  <a:lnTo>
                    <a:pt x="904565" y="567210"/>
                  </a:lnTo>
                  <a:lnTo>
                    <a:pt x="905501" y="567210"/>
                  </a:lnTo>
                  <a:lnTo>
                    <a:pt x="906441" y="567210"/>
                  </a:lnTo>
                  <a:lnTo>
                    <a:pt x="907382" y="567210"/>
                  </a:lnTo>
                  <a:lnTo>
                    <a:pt x="908318" y="567210"/>
                  </a:lnTo>
                  <a:lnTo>
                    <a:pt x="909258" y="567210"/>
                  </a:lnTo>
                  <a:lnTo>
                    <a:pt x="910194" y="567210"/>
                  </a:lnTo>
                  <a:lnTo>
                    <a:pt x="911135" y="567210"/>
                  </a:lnTo>
                  <a:lnTo>
                    <a:pt x="912070" y="567210"/>
                  </a:lnTo>
                  <a:lnTo>
                    <a:pt x="913011" y="567210"/>
                  </a:lnTo>
                  <a:lnTo>
                    <a:pt x="913947" y="567210"/>
                  </a:lnTo>
                  <a:lnTo>
                    <a:pt x="914887" y="567210"/>
                  </a:lnTo>
                  <a:lnTo>
                    <a:pt x="915823" y="567210"/>
                  </a:lnTo>
                  <a:lnTo>
                    <a:pt x="916763" y="567210"/>
                  </a:lnTo>
                  <a:lnTo>
                    <a:pt x="917704" y="567210"/>
                  </a:lnTo>
                  <a:lnTo>
                    <a:pt x="918640" y="567210"/>
                  </a:lnTo>
                  <a:lnTo>
                    <a:pt x="919580" y="567210"/>
                  </a:lnTo>
                  <a:lnTo>
                    <a:pt x="920516" y="567210"/>
                  </a:lnTo>
                  <a:lnTo>
                    <a:pt x="921457" y="567210"/>
                  </a:lnTo>
                  <a:lnTo>
                    <a:pt x="922392" y="567210"/>
                  </a:lnTo>
                  <a:lnTo>
                    <a:pt x="923333" y="567210"/>
                  </a:lnTo>
                  <a:lnTo>
                    <a:pt x="924268" y="567210"/>
                  </a:lnTo>
                  <a:lnTo>
                    <a:pt x="925209" y="567210"/>
                  </a:lnTo>
                  <a:lnTo>
                    <a:pt x="926145" y="567210"/>
                  </a:lnTo>
                  <a:lnTo>
                    <a:pt x="927085" y="567210"/>
                  </a:lnTo>
                  <a:lnTo>
                    <a:pt x="928026" y="567210"/>
                  </a:lnTo>
                  <a:lnTo>
                    <a:pt x="928962" y="567210"/>
                  </a:lnTo>
                  <a:lnTo>
                    <a:pt x="929902" y="567210"/>
                  </a:lnTo>
                  <a:lnTo>
                    <a:pt x="930838" y="567210"/>
                  </a:lnTo>
                  <a:lnTo>
                    <a:pt x="931779" y="567210"/>
                  </a:lnTo>
                  <a:lnTo>
                    <a:pt x="932714" y="567210"/>
                  </a:lnTo>
                  <a:lnTo>
                    <a:pt x="933655" y="567210"/>
                  </a:lnTo>
                  <a:lnTo>
                    <a:pt x="934590" y="567210"/>
                  </a:lnTo>
                  <a:lnTo>
                    <a:pt x="935531" y="567210"/>
                  </a:lnTo>
                  <a:lnTo>
                    <a:pt x="936467" y="567210"/>
                  </a:lnTo>
                  <a:lnTo>
                    <a:pt x="937407" y="567210"/>
                  </a:lnTo>
                </a:path>
              </a:pathLst>
            </a:custGeom>
            <a:noFill/>
            <a:ln w="1905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8" name="Freeform 307">
            <a:extLst>
              <a:ext uri="{FF2B5EF4-FFF2-40B4-BE49-F238E27FC236}">
                <a16:creationId xmlns:a16="http://schemas.microsoft.com/office/drawing/2014/main" id="{4CB64ACB-D2F3-B005-302E-597E6F0753FE}"/>
              </a:ext>
            </a:extLst>
          </p:cNvPr>
          <p:cNvSpPr/>
          <p:nvPr/>
        </p:nvSpPr>
        <p:spPr>
          <a:xfrm>
            <a:off x="2069813" y="4005970"/>
            <a:ext cx="937407" cy="620412"/>
          </a:xfrm>
          <a:custGeom>
            <a:avLst/>
            <a:gdLst>
              <a:gd name="connsiteX0" fmla="*/ 0 w 937407"/>
              <a:gd name="connsiteY0" fmla="*/ 620388 h 620412"/>
              <a:gd name="connsiteX1" fmla="*/ 938 w 937407"/>
              <a:gd name="connsiteY1" fmla="*/ 620388 h 620412"/>
              <a:gd name="connsiteX2" fmla="*/ 1877 w 937407"/>
              <a:gd name="connsiteY2" fmla="*/ 620388 h 620412"/>
              <a:gd name="connsiteX3" fmla="*/ 2815 w 937407"/>
              <a:gd name="connsiteY3" fmla="*/ 620383 h 620412"/>
              <a:gd name="connsiteX4" fmla="*/ 3753 w 937407"/>
              <a:gd name="connsiteY4" fmla="*/ 620383 h 620412"/>
              <a:gd name="connsiteX5" fmla="*/ 4692 w 937407"/>
              <a:gd name="connsiteY5" fmla="*/ 620383 h 620412"/>
              <a:gd name="connsiteX6" fmla="*/ 5630 w 937407"/>
              <a:gd name="connsiteY6" fmla="*/ 620378 h 620412"/>
              <a:gd name="connsiteX7" fmla="*/ 6568 w 937407"/>
              <a:gd name="connsiteY7" fmla="*/ 620378 h 620412"/>
              <a:gd name="connsiteX8" fmla="*/ 7507 w 937407"/>
              <a:gd name="connsiteY8" fmla="*/ 620373 h 620412"/>
              <a:gd name="connsiteX9" fmla="*/ 8445 w 937407"/>
              <a:gd name="connsiteY9" fmla="*/ 620373 h 620412"/>
              <a:gd name="connsiteX10" fmla="*/ 9383 w 937407"/>
              <a:gd name="connsiteY10" fmla="*/ 620368 h 620412"/>
              <a:gd name="connsiteX11" fmla="*/ 10321 w 937407"/>
              <a:gd name="connsiteY11" fmla="*/ 620368 h 620412"/>
              <a:gd name="connsiteX12" fmla="*/ 11260 w 937407"/>
              <a:gd name="connsiteY12" fmla="*/ 620368 h 620412"/>
              <a:gd name="connsiteX13" fmla="*/ 12198 w 937407"/>
              <a:gd name="connsiteY13" fmla="*/ 620363 h 620412"/>
              <a:gd name="connsiteX14" fmla="*/ 13137 w 937407"/>
              <a:gd name="connsiteY14" fmla="*/ 620358 h 620412"/>
              <a:gd name="connsiteX15" fmla="*/ 14075 w 937407"/>
              <a:gd name="connsiteY15" fmla="*/ 620358 h 620412"/>
              <a:gd name="connsiteX16" fmla="*/ 15014 w 937407"/>
              <a:gd name="connsiteY16" fmla="*/ 620353 h 620412"/>
              <a:gd name="connsiteX17" fmla="*/ 15952 w 937407"/>
              <a:gd name="connsiteY17" fmla="*/ 620353 h 620412"/>
              <a:gd name="connsiteX18" fmla="*/ 16890 w 937407"/>
              <a:gd name="connsiteY18" fmla="*/ 620348 h 620412"/>
              <a:gd name="connsiteX19" fmla="*/ 17828 w 937407"/>
              <a:gd name="connsiteY19" fmla="*/ 620343 h 620412"/>
              <a:gd name="connsiteX20" fmla="*/ 18767 w 937407"/>
              <a:gd name="connsiteY20" fmla="*/ 620343 h 620412"/>
              <a:gd name="connsiteX21" fmla="*/ 19705 w 937407"/>
              <a:gd name="connsiteY21" fmla="*/ 620338 h 620412"/>
              <a:gd name="connsiteX22" fmla="*/ 20643 w 937407"/>
              <a:gd name="connsiteY22" fmla="*/ 620333 h 620412"/>
              <a:gd name="connsiteX23" fmla="*/ 21582 w 937407"/>
              <a:gd name="connsiteY23" fmla="*/ 620328 h 620412"/>
              <a:gd name="connsiteX24" fmla="*/ 22520 w 937407"/>
              <a:gd name="connsiteY24" fmla="*/ 620323 h 620412"/>
              <a:gd name="connsiteX25" fmla="*/ 23459 w 937407"/>
              <a:gd name="connsiteY25" fmla="*/ 620318 h 620412"/>
              <a:gd name="connsiteX26" fmla="*/ 24397 w 937407"/>
              <a:gd name="connsiteY26" fmla="*/ 620313 h 620412"/>
              <a:gd name="connsiteX27" fmla="*/ 25335 w 937407"/>
              <a:gd name="connsiteY27" fmla="*/ 620308 h 620412"/>
              <a:gd name="connsiteX28" fmla="*/ 26274 w 937407"/>
              <a:gd name="connsiteY28" fmla="*/ 620304 h 620412"/>
              <a:gd name="connsiteX29" fmla="*/ 27212 w 937407"/>
              <a:gd name="connsiteY29" fmla="*/ 620299 h 620412"/>
              <a:gd name="connsiteX30" fmla="*/ 28150 w 937407"/>
              <a:gd name="connsiteY30" fmla="*/ 620294 h 620412"/>
              <a:gd name="connsiteX31" fmla="*/ 29088 w 937407"/>
              <a:gd name="connsiteY31" fmla="*/ 620289 h 620412"/>
              <a:gd name="connsiteX32" fmla="*/ 30027 w 937407"/>
              <a:gd name="connsiteY32" fmla="*/ 620279 h 620412"/>
              <a:gd name="connsiteX33" fmla="*/ 30965 w 937407"/>
              <a:gd name="connsiteY33" fmla="*/ 620274 h 620412"/>
              <a:gd name="connsiteX34" fmla="*/ 31903 w 937407"/>
              <a:gd name="connsiteY34" fmla="*/ 620269 h 620412"/>
              <a:gd name="connsiteX35" fmla="*/ 32842 w 937407"/>
              <a:gd name="connsiteY35" fmla="*/ 620259 h 620412"/>
              <a:gd name="connsiteX36" fmla="*/ 33780 w 937407"/>
              <a:gd name="connsiteY36" fmla="*/ 620254 h 620412"/>
              <a:gd name="connsiteX37" fmla="*/ 34719 w 937407"/>
              <a:gd name="connsiteY37" fmla="*/ 620244 h 620412"/>
              <a:gd name="connsiteX38" fmla="*/ 35657 w 937407"/>
              <a:gd name="connsiteY38" fmla="*/ 620234 h 620412"/>
              <a:gd name="connsiteX39" fmla="*/ 36595 w 937407"/>
              <a:gd name="connsiteY39" fmla="*/ 620229 h 620412"/>
              <a:gd name="connsiteX40" fmla="*/ 37534 w 937407"/>
              <a:gd name="connsiteY40" fmla="*/ 620219 h 620412"/>
              <a:gd name="connsiteX41" fmla="*/ 38472 w 937407"/>
              <a:gd name="connsiteY41" fmla="*/ 620210 h 620412"/>
              <a:gd name="connsiteX42" fmla="*/ 39410 w 937407"/>
              <a:gd name="connsiteY42" fmla="*/ 620200 h 620412"/>
              <a:gd name="connsiteX43" fmla="*/ 40348 w 937407"/>
              <a:gd name="connsiteY43" fmla="*/ 620190 h 620412"/>
              <a:gd name="connsiteX44" fmla="*/ 41287 w 937407"/>
              <a:gd name="connsiteY44" fmla="*/ 620175 h 620412"/>
              <a:gd name="connsiteX45" fmla="*/ 42225 w 937407"/>
              <a:gd name="connsiteY45" fmla="*/ 620165 h 620412"/>
              <a:gd name="connsiteX46" fmla="*/ 43164 w 937407"/>
              <a:gd name="connsiteY46" fmla="*/ 620155 h 620412"/>
              <a:gd name="connsiteX47" fmla="*/ 44102 w 937407"/>
              <a:gd name="connsiteY47" fmla="*/ 620140 h 620412"/>
              <a:gd name="connsiteX48" fmla="*/ 45041 w 937407"/>
              <a:gd name="connsiteY48" fmla="*/ 620130 h 620412"/>
              <a:gd name="connsiteX49" fmla="*/ 45979 w 937407"/>
              <a:gd name="connsiteY49" fmla="*/ 620115 h 620412"/>
              <a:gd name="connsiteX50" fmla="*/ 46917 w 937407"/>
              <a:gd name="connsiteY50" fmla="*/ 620101 h 620412"/>
              <a:gd name="connsiteX51" fmla="*/ 47856 w 937407"/>
              <a:gd name="connsiteY51" fmla="*/ 620086 h 620412"/>
              <a:gd name="connsiteX52" fmla="*/ 48794 w 937407"/>
              <a:gd name="connsiteY52" fmla="*/ 620071 h 620412"/>
              <a:gd name="connsiteX53" fmla="*/ 49732 w 937407"/>
              <a:gd name="connsiteY53" fmla="*/ 620056 h 620412"/>
              <a:gd name="connsiteX54" fmla="*/ 50670 w 937407"/>
              <a:gd name="connsiteY54" fmla="*/ 620036 h 620412"/>
              <a:gd name="connsiteX55" fmla="*/ 51609 w 937407"/>
              <a:gd name="connsiteY55" fmla="*/ 620021 h 620412"/>
              <a:gd name="connsiteX56" fmla="*/ 52547 w 937407"/>
              <a:gd name="connsiteY56" fmla="*/ 620002 h 620412"/>
              <a:gd name="connsiteX57" fmla="*/ 53485 w 937407"/>
              <a:gd name="connsiteY57" fmla="*/ 619982 h 620412"/>
              <a:gd name="connsiteX58" fmla="*/ 54424 w 937407"/>
              <a:gd name="connsiteY58" fmla="*/ 619962 h 620412"/>
              <a:gd name="connsiteX59" fmla="*/ 55362 w 937407"/>
              <a:gd name="connsiteY59" fmla="*/ 619942 h 620412"/>
              <a:gd name="connsiteX60" fmla="*/ 56301 w 937407"/>
              <a:gd name="connsiteY60" fmla="*/ 619917 h 620412"/>
              <a:gd name="connsiteX61" fmla="*/ 57239 w 937407"/>
              <a:gd name="connsiteY61" fmla="*/ 619898 h 620412"/>
              <a:gd name="connsiteX62" fmla="*/ 58177 w 937407"/>
              <a:gd name="connsiteY62" fmla="*/ 619873 h 620412"/>
              <a:gd name="connsiteX63" fmla="*/ 59116 w 937407"/>
              <a:gd name="connsiteY63" fmla="*/ 619848 h 620412"/>
              <a:gd name="connsiteX64" fmla="*/ 60054 w 937407"/>
              <a:gd name="connsiteY64" fmla="*/ 619823 h 620412"/>
              <a:gd name="connsiteX65" fmla="*/ 60992 w 937407"/>
              <a:gd name="connsiteY65" fmla="*/ 619794 h 620412"/>
              <a:gd name="connsiteX66" fmla="*/ 61930 w 937407"/>
              <a:gd name="connsiteY66" fmla="*/ 619769 h 620412"/>
              <a:gd name="connsiteX67" fmla="*/ 62869 w 937407"/>
              <a:gd name="connsiteY67" fmla="*/ 619739 h 620412"/>
              <a:gd name="connsiteX68" fmla="*/ 63807 w 937407"/>
              <a:gd name="connsiteY68" fmla="*/ 619705 h 620412"/>
              <a:gd name="connsiteX69" fmla="*/ 64746 w 937407"/>
              <a:gd name="connsiteY69" fmla="*/ 619675 h 620412"/>
              <a:gd name="connsiteX70" fmla="*/ 65684 w 937407"/>
              <a:gd name="connsiteY70" fmla="*/ 619640 h 620412"/>
              <a:gd name="connsiteX71" fmla="*/ 66623 w 937407"/>
              <a:gd name="connsiteY71" fmla="*/ 619610 h 620412"/>
              <a:gd name="connsiteX72" fmla="*/ 67561 w 937407"/>
              <a:gd name="connsiteY72" fmla="*/ 619571 h 620412"/>
              <a:gd name="connsiteX73" fmla="*/ 68499 w 937407"/>
              <a:gd name="connsiteY73" fmla="*/ 619536 h 620412"/>
              <a:gd name="connsiteX74" fmla="*/ 69437 w 937407"/>
              <a:gd name="connsiteY74" fmla="*/ 619497 h 620412"/>
              <a:gd name="connsiteX75" fmla="*/ 70376 w 937407"/>
              <a:gd name="connsiteY75" fmla="*/ 619457 h 620412"/>
              <a:gd name="connsiteX76" fmla="*/ 71314 w 937407"/>
              <a:gd name="connsiteY76" fmla="*/ 619412 h 620412"/>
              <a:gd name="connsiteX77" fmla="*/ 72252 w 937407"/>
              <a:gd name="connsiteY77" fmla="*/ 619373 h 620412"/>
              <a:gd name="connsiteX78" fmla="*/ 73191 w 937407"/>
              <a:gd name="connsiteY78" fmla="*/ 619323 h 620412"/>
              <a:gd name="connsiteX79" fmla="*/ 74129 w 937407"/>
              <a:gd name="connsiteY79" fmla="*/ 619279 h 620412"/>
              <a:gd name="connsiteX80" fmla="*/ 75067 w 937407"/>
              <a:gd name="connsiteY80" fmla="*/ 619229 h 620412"/>
              <a:gd name="connsiteX81" fmla="*/ 76006 w 937407"/>
              <a:gd name="connsiteY81" fmla="*/ 619180 h 620412"/>
              <a:gd name="connsiteX82" fmla="*/ 76944 w 937407"/>
              <a:gd name="connsiteY82" fmla="*/ 619125 h 620412"/>
              <a:gd name="connsiteX83" fmla="*/ 77883 w 937407"/>
              <a:gd name="connsiteY83" fmla="*/ 619071 h 620412"/>
              <a:gd name="connsiteX84" fmla="*/ 78821 w 937407"/>
              <a:gd name="connsiteY84" fmla="*/ 619011 h 620412"/>
              <a:gd name="connsiteX85" fmla="*/ 79759 w 937407"/>
              <a:gd name="connsiteY85" fmla="*/ 618952 h 620412"/>
              <a:gd name="connsiteX86" fmla="*/ 80697 w 937407"/>
              <a:gd name="connsiteY86" fmla="*/ 618893 h 620412"/>
              <a:gd name="connsiteX87" fmla="*/ 81636 w 937407"/>
              <a:gd name="connsiteY87" fmla="*/ 618828 h 620412"/>
              <a:gd name="connsiteX88" fmla="*/ 82574 w 937407"/>
              <a:gd name="connsiteY88" fmla="*/ 618764 h 620412"/>
              <a:gd name="connsiteX89" fmla="*/ 83512 w 937407"/>
              <a:gd name="connsiteY89" fmla="*/ 618695 h 620412"/>
              <a:gd name="connsiteX90" fmla="*/ 84451 w 937407"/>
              <a:gd name="connsiteY90" fmla="*/ 618620 h 620412"/>
              <a:gd name="connsiteX91" fmla="*/ 85389 w 937407"/>
              <a:gd name="connsiteY91" fmla="*/ 618546 h 620412"/>
              <a:gd name="connsiteX92" fmla="*/ 86328 w 937407"/>
              <a:gd name="connsiteY92" fmla="*/ 618467 h 620412"/>
              <a:gd name="connsiteX93" fmla="*/ 87266 w 937407"/>
              <a:gd name="connsiteY93" fmla="*/ 618388 h 620412"/>
              <a:gd name="connsiteX94" fmla="*/ 88205 w 937407"/>
              <a:gd name="connsiteY94" fmla="*/ 618304 h 620412"/>
              <a:gd name="connsiteX95" fmla="*/ 89143 w 937407"/>
              <a:gd name="connsiteY95" fmla="*/ 618219 h 620412"/>
              <a:gd name="connsiteX96" fmla="*/ 90081 w 937407"/>
              <a:gd name="connsiteY96" fmla="*/ 618130 h 620412"/>
              <a:gd name="connsiteX97" fmla="*/ 91019 w 937407"/>
              <a:gd name="connsiteY97" fmla="*/ 618036 h 620412"/>
              <a:gd name="connsiteX98" fmla="*/ 91958 w 937407"/>
              <a:gd name="connsiteY98" fmla="*/ 617942 h 620412"/>
              <a:gd name="connsiteX99" fmla="*/ 92896 w 937407"/>
              <a:gd name="connsiteY99" fmla="*/ 617843 h 620412"/>
              <a:gd name="connsiteX100" fmla="*/ 93834 w 937407"/>
              <a:gd name="connsiteY100" fmla="*/ 617739 h 620412"/>
              <a:gd name="connsiteX101" fmla="*/ 94773 w 937407"/>
              <a:gd name="connsiteY101" fmla="*/ 617630 h 620412"/>
              <a:gd name="connsiteX102" fmla="*/ 95711 w 937407"/>
              <a:gd name="connsiteY102" fmla="*/ 617521 h 620412"/>
              <a:gd name="connsiteX103" fmla="*/ 96649 w 937407"/>
              <a:gd name="connsiteY103" fmla="*/ 617403 h 620412"/>
              <a:gd name="connsiteX104" fmla="*/ 97588 w 937407"/>
              <a:gd name="connsiteY104" fmla="*/ 617284 h 620412"/>
              <a:gd name="connsiteX105" fmla="*/ 98526 w 937407"/>
              <a:gd name="connsiteY105" fmla="*/ 617165 h 620412"/>
              <a:gd name="connsiteX106" fmla="*/ 99465 w 937407"/>
              <a:gd name="connsiteY106" fmla="*/ 617036 h 620412"/>
              <a:gd name="connsiteX107" fmla="*/ 100403 w 937407"/>
              <a:gd name="connsiteY107" fmla="*/ 616903 h 620412"/>
              <a:gd name="connsiteX108" fmla="*/ 101341 w 937407"/>
              <a:gd name="connsiteY108" fmla="*/ 616764 h 620412"/>
              <a:gd name="connsiteX109" fmla="*/ 102279 w 937407"/>
              <a:gd name="connsiteY109" fmla="*/ 616625 h 620412"/>
              <a:gd name="connsiteX110" fmla="*/ 103218 w 937407"/>
              <a:gd name="connsiteY110" fmla="*/ 616477 h 620412"/>
              <a:gd name="connsiteX111" fmla="*/ 104156 w 937407"/>
              <a:gd name="connsiteY111" fmla="*/ 616323 h 620412"/>
              <a:gd name="connsiteX112" fmla="*/ 105094 w 937407"/>
              <a:gd name="connsiteY112" fmla="*/ 616170 h 620412"/>
              <a:gd name="connsiteX113" fmla="*/ 106033 w 937407"/>
              <a:gd name="connsiteY113" fmla="*/ 616006 h 620412"/>
              <a:gd name="connsiteX114" fmla="*/ 106971 w 937407"/>
              <a:gd name="connsiteY114" fmla="*/ 615838 h 620412"/>
              <a:gd name="connsiteX115" fmla="*/ 107910 w 937407"/>
              <a:gd name="connsiteY115" fmla="*/ 615665 h 620412"/>
              <a:gd name="connsiteX116" fmla="*/ 108848 w 937407"/>
              <a:gd name="connsiteY116" fmla="*/ 615487 h 620412"/>
              <a:gd name="connsiteX117" fmla="*/ 109786 w 937407"/>
              <a:gd name="connsiteY117" fmla="*/ 615299 h 620412"/>
              <a:gd name="connsiteX118" fmla="*/ 110725 w 937407"/>
              <a:gd name="connsiteY118" fmla="*/ 615105 h 620412"/>
              <a:gd name="connsiteX119" fmla="*/ 111663 w 937407"/>
              <a:gd name="connsiteY119" fmla="*/ 614907 h 620412"/>
              <a:gd name="connsiteX120" fmla="*/ 112601 w 937407"/>
              <a:gd name="connsiteY120" fmla="*/ 614704 h 620412"/>
              <a:gd name="connsiteX121" fmla="*/ 113539 w 937407"/>
              <a:gd name="connsiteY121" fmla="*/ 614492 h 620412"/>
              <a:gd name="connsiteX122" fmla="*/ 114478 w 937407"/>
              <a:gd name="connsiteY122" fmla="*/ 614274 h 620412"/>
              <a:gd name="connsiteX123" fmla="*/ 115416 w 937407"/>
              <a:gd name="connsiteY123" fmla="*/ 614046 h 620412"/>
              <a:gd name="connsiteX124" fmla="*/ 116355 w 937407"/>
              <a:gd name="connsiteY124" fmla="*/ 613813 h 620412"/>
              <a:gd name="connsiteX125" fmla="*/ 117293 w 937407"/>
              <a:gd name="connsiteY125" fmla="*/ 613571 h 620412"/>
              <a:gd name="connsiteX126" fmla="*/ 118232 w 937407"/>
              <a:gd name="connsiteY126" fmla="*/ 613323 h 620412"/>
              <a:gd name="connsiteX127" fmla="*/ 119170 w 937407"/>
              <a:gd name="connsiteY127" fmla="*/ 613066 h 620412"/>
              <a:gd name="connsiteX128" fmla="*/ 120108 w 937407"/>
              <a:gd name="connsiteY128" fmla="*/ 612803 h 620412"/>
              <a:gd name="connsiteX129" fmla="*/ 121047 w 937407"/>
              <a:gd name="connsiteY129" fmla="*/ 612531 h 620412"/>
              <a:gd name="connsiteX130" fmla="*/ 121985 w 937407"/>
              <a:gd name="connsiteY130" fmla="*/ 612249 h 620412"/>
              <a:gd name="connsiteX131" fmla="*/ 122923 w 937407"/>
              <a:gd name="connsiteY131" fmla="*/ 611957 h 620412"/>
              <a:gd name="connsiteX132" fmla="*/ 123861 w 937407"/>
              <a:gd name="connsiteY132" fmla="*/ 611655 h 620412"/>
              <a:gd name="connsiteX133" fmla="*/ 124800 w 937407"/>
              <a:gd name="connsiteY133" fmla="*/ 611348 h 620412"/>
              <a:gd name="connsiteX134" fmla="*/ 125738 w 937407"/>
              <a:gd name="connsiteY134" fmla="*/ 611026 h 620412"/>
              <a:gd name="connsiteX135" fmla="*/ 126676 w 937407"/>
              <a:gd name="connsiteY135" fmla="*/ 610699 h 620412"/>
              <a:gd name="connsiteX136" fmla="*/ 127615 w 937407"/>
              <a:gd name="connsiteY136" fmla="*/ 610363 h 620412"/>
              <a:gd name="connsiteX137" fmla="*/ 128553 w 937407"/>
              <a:gd name="connsiteY137" fmla="*/ 610011 h 620412"/>
              <a:gd name="connsiteX138" fmla="*/ 129492 w 937407"/>
              <a:gd name="connsiteY138" fmla="*/ 609650 h 620412"/>
              <a:gd name="connsiteX139" fmla="*/ 130430 w 937407"/>
              <a:gd name="connsiteY139" fmla="*/ 609284 h 620412"/>
              <a:gd name="connsiteX140" fmla="*/ 131368 w 937407"/>
              <a:gd name="connsiteY140" fmla="*/ 608898 h 620412"/>
              <a:gd name="connsiteX141" fmla="*/ 132307 w 937407"/>
              <a:gd name="connsiteY141" fmla="*/ 608506 h 620412"/>
              <a:gd name="connsiteX142" fmla="*/ 133245 w 937407"/>
              <a:gd name="connsiteY142" fmla="*/ 608100 h 620412"/>
              <a:gd name="connsiteX143" fmla="*/ 134183 w 937407"/>
              <a:gd name="connsiteY143" fmla="*/ 607685 h 620412"/>
              <a:gd name="connsiteX144" fmla="*/ 135121 w 937407"/>
              <a:gd name="connsiteY144" fmla="*/ 607254 h 620412"/>
              <a:gd name="connsiteX145" fmla="*/ 136060 w 937407"/>
              <a:gd name="connsiteY145" fmla="*/ 606813 h 620412"/>
              <a:gd name="connsiteX146" fmla="*/ 136998 w 937407"/>
              <a:gd name="connsiteY146" fmla="*/ 606363 h 620412"/>
              <a:gd name="connsiteX147" fmla="*/ 137937 w 937407"/>
              <a:gd name="connsiteY147" fmla="*/ 605892 h 620412"/>
              <a:gd name="connsiteX148" fmla="*/ 138875 w 937407"/>
              <a:gd name="connsiteY148" fmla="*/ 605412 h 620412"/>
              <a:gd name="connsiteX149" fmla="*/ 139814 w 937407"/>
              <a:gd name="connsiteY149" fmla="*/ 604917 h 620412"/>
              <a:gd name="connsiteX150" fmla="*/ 140752 w 937407"/>
              <a:gd name="connsiteY150" fmla="*/ 604407 h 620412"/>
              <a:gd name="connsiteX151" fmla="*/ 141690 w 937407"/>
              <a:gd name="connsiteY151" fmla="*/ 603888 h 620412"/>
              <a:gd name="connsiteX152" fmla="*/ 142628 w 937407"/>
              <a:gd name="connsiteY152" fmla="*/ 603348 h 620412"/>
              <a:gd name="connsiteX153" fmla="*/ 143567 w 937407"/>
              <a:gd name="connsiteY153" fmla="*/ 602793 h 620412"/>
              <a:gd name="connsiteX154" fmla="*/ 144505 w 937407"/>
              <a:gd name="connsiteY154" fmla="*/ 602229 h 620412"/>
              <a:gd name="connsiteX155" fmla="*/ 145443 w 937407"/>
              <a:gd name="connsiteY155" fmla="*/ 601645 h 620412"/>
              <a:gd name="connsiteX156" fmla="*/ 146382 w 937407"/>
              <a:gd name="connsiteY156" fmla="*/ 601046 h 620412"/>
              <a:gd name="connsiteX157" fmla="*/ 147320 w 937407"/>
              <a:gd name="connsiteY157" fmla="*/ 600427 h 620412"/>
              <a:gd name="connsiteX158" fmla="*/ 148258 w 937407"/>
              <a:gd name="connsiteY158" fmla="*/ 599798 h 620412"/>
              <a:gd name="connsiteX159" fmla="*/ 149197 w 937407"/>
              <a:gd name="connsiteY159" fmla="*/ 599145 h 620412"/>
              <a:gd name="connsiteX160" fmla="*/ 150135 w 937407"/>
              <a:gd name="connsiteY160" fmla="*/ 598482 h 620412"/>
              <a:gd name="connsiteX161" fmla="*/ 151074 w 937407"/>
              <a:gd name="connsiteY161" fmla="*/ 597793 h 620412"/>
              <a:gd name="connsiteX162" fmla="*/ 152012 w 937407"/>
              <a:gd name="connsiteY162" fmla="*/ 597090 h 620412"/>
              <a:gd name="connsiteX163" fmla="*/ 152950 w 937407"/>
              <a:gd name="connsiteY163" fmla="*/ 596373 h 620412"/>
              <a:gd name="connsiteX164" fmla="*/ 153888 w 937407"/>
              <a:gd name="connsiteY164" fmla="*/ 595630 h 620412"/>
              <a:gd name="connsiteX165" fmla="*/ 154827 w 937407"/>
              <a:gd name="connsiteY165" fmla="*/ 594873 h 620412"/>
              <a:gd name="connsiteX166" fmla="*/ 155765 w 937407"/>
              <a:gd name="connsiteY166" fmla="*/ 594095 h 620412"/>
              <a:gd name="connsiteX167" fmla="*/ 156703 w 937407"/>
              <a:gd name="connsiteY167" fmla="*/ 593298 h 620412"/>
              <a:gd name="connsiteX168" fmla="*/ 157642 w 937407"/>
              <a:gd name="connsiteY168" fmla="*/ 592477 h 620412"/>
              <a:gd name="connsiteX169" fmla="*/ 158580 w 937407"/>
              <a:gd name="connsiteY169" fmla="*/ 591640 h 620412"/>
              <a:gd name="connsiteX170" fmla="*/ 159519 w 937407"/>
              <a:gd name="connsiteY170" fmla="*/ 590778 h 620412"/>
              <a:gd name="connsiteX171" fmla="*/ 160457 w 937407"/>
              <a:gd name="connsiteY171" fmla="*/ 589897 h 620412"/>
              <a:gd name="connsiteX172" fmla="*/ 161395 w 937407"/>
              <a:gd name="connsiteY172" fmla="*/ 588991 h 620412"/>
              <a:gd name="connsiteX173" fmla="*/ 162334 w 937407"/>
              <a:gd name="connsiteY173" fmla="*/ 588066 h 620412"/>
              <a:gd name="connsiteX174" fmla="*/ 163272 w 937407"/>
              <a:gd name="connsiteY174" fmla="*/ 587120 h 620412"/>
              <a:gd name="connsiteX175" fmla="*/ 164210 w 937407"/>
              <a:gd name="connsiteY175" fmla="*/ 586150 h 620412"/>
              <a:gd name="connsiteX176" fmla="*/ 165149 w 937407"/>
              <a:gd name="connsiteY176" fmla="*/ 585155 h 620412"/>
              <a:gd name="connsiteX177" fmla="*/ 166087 w 937407"/>
              <a:gd name="connsiteY177" fmla="*/ 584135 h 620412"/>
              <a:gd name="connsiteX178" fmla="*/ 167025 w 937407"/>
              <a:gd name="connsiteY178" fmla="*/ 583095 h 620412"/>
              <a:gd name="connsiteX179" fmla="*/ 167964 w 937407"/>
              <a:gd name="connsiteY179" fmla="*/ 582026 h 620412"/>
              <a:gd name="connsiteX180" fmla="*/ 168902 w 937407"/>
              <a:gd name="connsiteY180" fmla="*/ 580937 h 620412"/>
              <a:gd name="connsiteX181" fmla="*/ 169840 w 937407"/>
              <a:gd name="connsiteY181" fmla="*/ 579818 h 620412"/>
              <a:gd name="connsiteX182" fmla="*/ 170779 w 937407"/>
              <a:gd name="connsiteY182" fmla="*/ 578679 h 620412"/>
              <a:gd name="connsiteX183" fmla="*/ 171717 w 937407"/>
              <a:gd name="connsiteY183" fmla="*/ 577511 h 620412"/>
              <a:gd name="connsiteX184" fmla="*/ 172656 w 937407"/>
              <a:gd name="connsiteY184" fmla="*/ 576313 h 620412"/>
              <a:gd name="connsiteX185" fmla="*/ 173594 w 937407"/>
              <a:gd name="connsiteY185" fmla="*/ 575090 h 620412"/>
              <a:gd name="connsiteX186" fmla="*/ 174532 w 937407"/>
              <a:gd name="connsiteY186" fmla="*/ 573843 h 620412"/>
              <a:gd name="connsiteX187" fmla="*/ 175470 w 937407"/>
              <a:gd name="connsiteY187" fmla="*/ 572565 h 620412"/>
              <a:gd name="connsiteX188" fmla="*/ 176409 w 937407"/>
              <a:gd name="connsiteY188" fmla="*/ 571263 h 620412"/>
              <a:gd name="connsiteX189" fmla="*/ 177347 w 937407"/>
              <a:gd name="connsiteY189" fmla="*/ 569932 h 620412"/>
              <a:gd name="connsiteX190" fmla="*/ 178285 w 937407"/>
              <a:gd name="connsiteY190" fmla="*/ 568565 h 620412"/>
              <a:gd name="connsiteX191" fmla="*/ 179224 w 937407"/>
              <a:gd name="connsiteY191" fmla="*/ 567179 h 620412"/>
              <a:gd name="connsiteX192" fmla="*/ 180162 w 937407"/>
              <a:gd name="connsiteY192" fmla="*/ 565758 h 620412"/>
              <a:gd name="connsiteX193" fmla="*/ 181101 w 937407"/>
              <a:gd name="connsiteY193" fmla="*/ 564308 h 620412"/>
              <a:gd name="connsiteX194" fmla="*/ 182039 w 937407"/>
              <a:gd name="connsiteY194" fmla="*/ 562823 h 620412"/>
              <a:gd name="connsiteX195" fmla="*/ 182977 w 937407"/>
              <a:gd name="connsiteY195" fmla="*/ 561313 h 620412"/>
              <a:gd name="connsiteX196" fmla="*/ 183916 w 937407"/>
              <a:gd name="connsiteY196" fmla="*/ 559773 h 620412"/>
              <a:gd name="connsiteX197" fmla="*/ 184854 w 937407"/>
              <a:gd name="connsiteY197" fmla="*/ 558199 h 620412"/>
              <a:gd name="connsiteX198" fmla="*/ 185792 w 937407"/>
              <a:gd name="connsiteY198" fmla="*/ 556590 h 620412"/>
              <a:gd name="connsiteX199" fmla="*/ 186730 w 937407"/>
              <a:gd name="connsiteY199" fmla="*/ 554951 h 620412"/>
              <a:gd name="connsiteX200" fmla="*/ 187669 w 937407"/>
              <a:gd name="connsiteY200" fmla="*/ 553283 h 620412"/>
              <a:gd name="connsiteX201" fmla="*/ 188607 w 937407"/>
              <a:gd name="connsiteY201" fmla="*/ 551580 h 620412"/>
              <a:gd name="connsiteX202" fmla="*/ 189546 w 937407"/>
              <a:gd name="connsiteY202" fmla="*/ 549842 h 620412"/>
              <a:gd name="connsiteX203" fmla="*/ 190484 w 937407"/>
              <a:gd name="connsiteY203" fmla="*/ 548075 h 620412"/>
              <a:gd name="connsiteX204" fmla="*/ 191422 w 937407"/>
              <a:gd name="connsiteY204" fmla="*/ 546268 h 620412"/>
              <a:gd name="connsiteX205" fmla="*/ 192361 w 937407"/>
              <a:gd name="connsiteY205" fmla="*/ 544431 h 620412"/>
              <a:gd name="connsiteX206" fmla="*/ 193299 w 937407"/>
              <a:gd name="connsiteY206" fmla="*/ 542560 h 620412"/>
              <a:gd name="connsiteX207" fmla="*/ 194237 w 937407"/>
              <a:gd name="connsiteY207" fmla="*/ 540654 h 620412"/>
              <a:gd name="connsiteX208" fmla="*/ 195176 w 937407"/>
              <a:gd name="connsiteY208" fmla="*/ 538709 h 620412"/>
              <a:gd name="connsiteX209" fmla="*/ 196114 w 937407"/>
              <a:gd name="connsiteY209" fmla="*/ 536733 h 620412"/>
              <a:gd name="connsiteX210" fmla="*/ 197052 w 937407"/>
              <a:gd name="connsiteY210" fmla="*/ 534718 h 620412"/>
              <a:gd name="connsiteX211" fmla="*/ 197991 w 937407"/>
              <a:gd name="connsiteY211" fmla="*/ 532669 h 620412"/>
              <a:gd name="connsiteX212" fmla="*/ 198929 w 937407"/>
              <a:gd name="connsiteY212" fmla="*/ 530585 h 620412"/>
              <a:gd name="connsiteX213" fmla="*/ 199867 w 937407"/>
              <a:gd name="connsiteY213" fmla="*/ 528461 h 620412"/>
              <a:gd name="connsiteX214" fmla="*/ 200806 w 937407"/>
              <a:gd name="connsiteY214" fmla="*/ 526302 h 620412"/>
              <a:gd name="connsiteX215" fmla="*/ 201744 w 937407"/>
              <a:gd name="connsiteY215" fmla="*/ 524104 h 620412"/>
              <a:gd name="connsiteX216" fmla="*/ 202683 w 937407"/>
              <a:gd name="connsiteY216" fmla="*/ 521872 h 620412"/>
              <a:gd name="connsiteX217" fmla="*/ 203621 w 937407"/>
              <a:gd name="connsiteY217" fmla="*/ 519599 h 620412"/>
              <a:gd name="connsiteX218" fmla="*/ 204559 w 937407"/>
              <a:gd name="connsiteY218" fmla="*/ 517292 h 620412"/>
              <a:gd name="connsiteX219" fmla="*/ 205498 w 937407"/>
              <a:gd name="connsiteY219" fmla="*/ 514946 h 620412"/>
              <a:gd name="connsiteX220" fmla="*/ 206436 w 937407"/>
              <a:gd name="connsiteY220" fmla="*/ 512560 h 620412"/>
              <a:gd name="connsiteX221" fmla="*/ 207374 w 937407"/>
              <a:gd name="connsiteY221" fmla="*/ 510139 h 620412"/>
              <a:gd name="connsiteX222" fmla="*/ 208312 w 937407"/>
              <a:gd name="connsiteY222" fmla="*/ 507679 h 620412"/>
              <a:gd name="connsiteX223" fmla="*/ 209251 w 937407"/>
              <a:gd name="connsiteY223" fmla="*/ 505179 h 620412"/>
              <a:gd name="connsiteX224" fmla="*/ 210189 w 937407"/>
              <a:gd name="connsiteY224" fmla="*/ 502639 h 620412"/>
              <a:gd name="connsiteX225" fmla="*/ 211128 w 937407"/>
              <a:gd name="connsiteY225" fmla="*/ 500060 h 620412"/>
              <a:gd name="connsiteX226" fmla="*/ 212066 w 937407"/>
              <a:gd name="connsiteY226" fmla="*/ 497446 h 620412"/>
              <a:gd name="connsiteX227" fmla="*/ 213004 w 937407"/>
              <a:gd name="connsiteY227" fmla="*/ 494787 h 620412"/>
              <a:gd name="connsiteX228" fmla="*/ 213943 w 937407"/>
              <a:gd name="connsiteY228" fmla="*/ 492094 h 620412"/>
              <a:gd name="connsiteX229" fmla="*/ 214881 w 937407"/>
              <a:gd name="connsiteY229" fmla="*/ 489361 h 620412"/>
              <a:gd name="connsiteX230" fmla="*/ 215819 w 937407"/>
              <a:gd name="connsiteY230" fmla="*/ 486589 h 620412"/>
              <a:gd name="connsiteX231" fmla="*/ 216758 w 937407"/>
              <a:gd name="connsiteY231" fmla="*/ 483777 h 620412"/>
              <a:gd name="connsiteX232" fmla="*/ 217696 w 937407"/>
              <a:gd name="connsiteY232" fmla="*/ 480926 h 620412"/>
              <a:gd name="connsiteX233" fmla="*/ 218634 w 937407"/>
              <a:gd name="connsiteY233" fmla="*/ 478035 h 620412"/>
              <a:gd name="connsiteX234" fmla="*/ 219573 w 937407"/>
              <a:gd name="connsiteY234" fmla="*/ 475104 h 620412"/>
              <a:gd name="connsiteX235" fmla="*/ 220511 w 937407"/>
              <a:gd name="connsiteY235" fmla="*/ 472134 h 620412"/>
              <a:gd name="connsiteX236" fmla="*/ 221449 w 937407"/>
              <a:gd name="connsiteY236" fmla="*/ 469124 h 620412"/>
              <a:gd name="connsiteX237" fmla="*/ 222388 w 937407"/>
              <a:gd name="connsiteY237" fmla="*/ 466079 h 620412"/>
              <a:gd name="connsiteX238" fmla="*/ 223326 w 937407"/>
              <a:gd name="connsiteY238" fmla="*/ 462990 h 620412"/>
              <a:gd name="connsiteX239" fmla="*/ 224265 w 937407"/>
              <a:gd name="connsiteY239" fmla="*/ 459866 h 620412"/>
              <a:gd name="connsiteX240" fmla="*/ 225203 w 937407"/>
              <a:gd name="connsiteY240" fmla="*/ 456698 h 620412"/>
              <a:gd name="connsiteX241" fmla="*/ 226141 w 937407"/>
              <a:gd name="connsiteY241" fmla="*/ 453495 h 620412"/>
              <a:gd name="connsiteX242" fmla="*/ 227079 w 937407"/>
              <a:gd name="connsiteY242" fmla="*/ 450255 h 620412"/>
              <a:gd name="connsiteX243" fmla="*/ 228018 w 937407"/>
              <a:gd name="connsiteY243" fmla="*/ 446975 h 620412"/>
              <a:gd name="connsiteX244" fmla="*/ 228956 w 937407"/>
              <a:gd name="connsiteY244" fmla="*/ 443657 h 620412"/>
              <a:gd name="connsiteX245" fmla="*/ 229894 w 937407"/>
              <a:gd name="connsiteY245" fmla="*/ 440301 h 620412"/>
              <a:gd name="connsiteX246" fmla="*/ 230833 w 937407"/>
              <a:gd name="connsiteY246" fmla="*/ 436906 h 620412"/>
              <a:gd name="connsiteX247" fmla="*/ 231771 w 937407"/>
              <a:gd name="connsiteY247" fmla="*/ 433475 h 620412"/>
              <a:gd name="connsiteX248" fmla="*/ 232710 w 937407"/>
              <a:gd name="connsiteY248" fmla="*/ 430007 h 620412"/>
              <a:gd name="connsiteX249" fmla="*/ 233648 w 937407"/>
              <a:gd name="connsiteY249" fmla="*/ 426502 h 620412"/>
              <a:gd name="connsiteX250" fmla="*/ 234586 w 937407"/>
              <a:gd name="connsiteY250" fmla="*/ 422960 h 620412"/>
              <a:gd name="connsiteX251" fmla="*/ 235525 w 937407"/>
              <a:gd name="connsiteY251" fmla="*/ 419382 h 620412"/>
              <a:gd name="connsiteX252" fmla="*/ 236463 w 937407"/>
              <a:gd name="connsiteY252" fmla="*/ 415769 h 620412"/>
              <a:gd name="connsiteX253" fmla="*/ 237401 w 937407"/>
              <a:gd name="connsiteY253" fmla="*/ 412120 h 620412"/>
              <a:gd name="connsiteX254" fmla="*/ 238339 w 937407"/>
              <a:gd name="connsiteY254" fmla="*/ 408436 h 620412"/>
              <a:gd name="connsiteX255" fmla="*/ 239278 w 937407"/>
              <a:gd name="connsiteY255" fmla="*/ 404717 h 620412"/>
              <a:gd name="connsiteX256" fmla="*/ 240216 w 937407"/>
              <a:gd name="connsiteY256" fmla="*/ 400964 h 620412"/>
              <a:gd name="connsiteX257" fmla="*/ 241155 w 937407"/>
              <a:gd name="connsiteY257" fmla="*/ 397178 h 620412"/>
              <a:gd name="connsiteX258" fmla="*/ 242093 w 937407"/>
              <a:gd name="connsiteY258" fmla="*/ 393359 h 620412"/>
              <a:gd name="connsiteX259" fmla="*/ 243031 w 937407"/>
              <a:gd name="connsiteY259" fmla="*/ 389507 h 620412"/>
              <a:gd name="connsiteX260" fmla="*/ 243970 w 937407"/>
              <a:gd name="connsiteY260" fmla="*/ 385624 h 620412"/>
              <a:gd name="connsiteX261" fmla="*/ 244908 w 937407"/>
              <a:gd name="connsiteY261" fmla="*/ 381708 h 620412"/>
              <a:gd name="connsiteX262" fmla="*/ 245846 w 937407"/>
              <a:gd name="connsiteY262" fmla="*/ 377762 h 620412"/>
              <a:gd name="connsiteX263" fmla="*/ 246785 w 937407"/>
              <a:gd name="connsiteY263" fmla="*/ 373786 h 620412"/>
              <a:gd name="connsiteX264" fmla="*/ 247723 w 937407"/>
              <a:gd name="connsiteY264" fmla="*/ 369780 h 620412"/>
              <a:gd name="connsiteX265" fmla="*/ 248661 w 937407"/>
              <a:gd name="connsiteY265" fmla="*/ 365745 h 620412"/>
              <a:gd name="connsiteX266" fmla="*/ 249600 w 937407"/>
              <a:gd name="connsiteY266" fmla="*/ 361682 h 620412"/>
              <a:gd name="connsiteX267" fmla="*/ 250538 w 937407"/>
              <a:gd name="connsiteY267" fmla="*/ 357591 h 620412"/>
              <a:gd name="connsiteX268" fmla="*/ 251476 w 937407"/>
              <a:gd name="connsiteY268" fmla="*/ 353474 h 620412"/>
              <a:gd name="connsiteX269" fmla="*/ 252415 w 937407"/>
              <a:gd name="connsiteY269" fmla="*/ 349331 h 620412"/>
              <a:gd name="connsiteX270" fmla="*/ 253353 w 937407"/>
              <a:gd name="connsiteY270" fmla="*/ 345162 h 620412"/>
              <a:gd name="connsiteX271" fmla="*/ 254292 w 937407"/>
              <a:gd name="connsiteY271" fmla="*/ 340969 h 620412"/>
              <a:gd name="connsiteX272" fmla="*/ 255230 w 937407"/>
              <a:gd name="connsiteY272" fmla="*/ 336752 h 620412"/>
              <a:gd name="connsiteX273" fmla="*/ 256168 w 937407"/>
              <a:gd name="connsiteY273" fmla="*/ 332513 h 620412"/>
              <a:gd name="connsiteX274" fmla="*/ 257107 w 937407"/>
              <a:gd name="connsiteY274" fmla="*/ 328252 h 620412"/>
              <a:gd name="connsiteX275" fmla="*/ 258045 w 937407"/>
              <a:gd name="connsiteY275" fmla="*/ 323970 h 620412"/>
              <a:gd name="connsiteX276" fmla="*/ 258983 w 937407"/>
              <a:gd name="connsiteY276" fmla="*/ 319667 h 620412"/>
              <a:gd name="connsiteX277" fmla="*/ 259921 w 937407"/>
              <a:gd name="connsiteY277" fmla="*/ 315346 h 620412"/>
              <a:gd name="connsiteX278" fmla="*/ 260860 w 937407"/>
              <a:gd name="connsiteY278" fmla="*/ 311006 h 620412"/>
              <a:gd name="connsiteX279" fmla="*/ 261798 w 937407"/>
              <a:gd name="connsiteY279" fmla="*/ 306649 h 620412"/>
              <a:gd name="connsiteX280" fmla="*/ 262737 w 937407"/>
              <a:gd name="connsiteY280" fmla="*/ 302276 h 620412"/>
              <a:gd name="connsiteX281" fmla="*/ 263675 w 937407"/>
              <a:gd name="connsiteY281" fmla="*/ 297888 h 620412"/>
              <a:gd name="connsiteX282" fmla="*/ 264613 w 937407"/>
              <a:gd name="connsiteY282" fmla="*/ 293486 h 620412"/>
              <a:gd name="connsiteX283" fmla="*/ 265552 w 937407"/>
              <a:gd name="connsiteY283" fmla="*/ 289070 h 620412"/>
              <a:gd name="connsiteX284" fmla="*/ 266490 w 937407"/>
              <a:gd name="connsiteY284" fmla="*/ 284643 h 620412"/>
              <a:gd name="connsiteX285" fmla="*/ 267428 w 937407"/>
              <a:gd name="connsiteY285" fmla="*/ 280205 h 620412"/>
              <a:gd name="connsiteX286" fmla="*/ 268367 w 937407"/>
              <a:gd name="connsiteY286" fmla="*/ 275757 h 620412"/>
              <a:gd name="connsiteX287" fmla="*/ 269305 w 937407"/>
              <a:gd name="connsiteY287" fmla="*/ 271300 h 620412"/>
              <a:gd name="connsiteX288" fmla="*/ 270243 w 937407"/>
              <a:gd name="connsiteY288" fmla="*/ 266836 h 620412"/>
              <a:gd name="connsiteX289" fmla="*/ 271182 w 937407"/>
              <a:gd name="connsiteY289" fmla="*/ 262366 h 620412"/>
              <a:gd name="connsiteX290" fmla="*/ 272120 w 937407"/>
              <a:gd name="connsiteY290" fmla="*/ 257891 h 620412"/>
              <a:gd name="connsiteX291" fmla="*/ 273058 w 937407"/>
              <a:gd name="connsiteY291" fmla="*/ 253412 h 620412"/>
              <a:gd name="connsiteX292" fmla="*/ 273997 w 937407"/>
              <a:gd name="connsiteY292" fmla="*/ 248930 h 620412"/>
              <a:gd name="connsiteX293" fmla="*/ 274935 w 937407"/>
              <a:gd name="connsiteY293" fmla="*/ 244447 h 620412"/>
              <a:gd name="connsiteX294" fmla="*/ 275874 w 937407"/>
              <a:gd name="connsiteY294" fmla="*/ 239964 h 620412"/>
              <a:gd name="connsiteX295" fmla="*/ 276812 w 937407"/>
              <a:gd name="connsiteY295" fmla="*/ 235482 h 620412"/>
              <a:gd name="connsiteX296" fmla="*/ 277750 w 937407"/>
              <a:gd name="connsiteY296" fmla="*/ 231002 h 620412"/>
              <a:gd name="connsiteX297" fmla="*/ 278688 w 937407"/>
              <a:gd name="connsiteY297" fmla="*/ 226526 h 620412"/>
              <a:gd name="connsiteX298" fmla="*/ 279627 w 937407"/>
              <a:gd name="connsiteY298" fmla="*/ 222056 h 620412"/>
              <a:gd name="connsiteX299" fmla="*/ 280565 w 937407"/>
              <a:gd name="connsiteY299" fmla="*/ 217592 h 620412"/>
              <a:gd name="connsiteX300" fmla="*/ 281503 w 937407"/>
              <a:gd name="connsiteY300" fmla="*/ 213136 h 620412"/>
              <a:gd name="connsiteX301" fmla="*/ 282442 w 937407"/>
              <a:gd name="connsiteY301" fmla="*/ 208688 h 620412"/>
              <a:gd name="connsiteX302" fmla="*/ 283380 w 937407"/>
              <a:gd name="connsiteY302" fmla="*/ 204251 h 620412"/>
              <a:gd name="connsiteX303" fmla="*/ 284319 w 937407"/>
              <a:gd name="connsiteY303" fmla="*/ 199827 h 620412"/>
              <a:gd name="connsiteX304" fmla="*/ 285257 w 937407"/>
              <a:gd name="connsiteY304" fmla="*/ 195415 h 620412"/>
              <a:gd name="connsiteX305" fmla="*/ 286195 w 937407"/>
              <a:gd name="connsiteY305" fmla="*/ 191019 h 620412"/>
              <a:gd name="connsiteX306" fmla="*/ 287134 w 937407"/>
              <a:gd name="connsiteY306" fmla="*/ 186638 h 620412"/>
              <a:gd name="connsiteX307" fmla="*/ 288072 w 937407"/>
              <a:gd name="connsiteY307" fmla="*/ 182274 h 620412"/>
              <a:gd name="connsiteX308" fmla="*/ 289010 w 937407"/>
              <a:gd name="connsiteY308" fmla="*/ 177930 h 620412"/>
              <a:gd name="connsiteX309" fmla="*/ 289949 w 937407"/>
              <a:gd name="connsiteY309" fmla="*/ 173606 h 620412"/>
              <a:gd name="connsiteX310" fmla="*/ 290887 w 937407"/>
              <a:gd name="connsiteY310" fmla="*/ 169304 h 620412"/>
              <a:gd name="connsiteX311" fmla="*/ 291825 w 937407"/>
              <a:gd name="connsiteY311" fmla="*/ 165025 h 620412"/>
              <a:gd name="connsiteX312" fmla="*/ 292764 w 937407"/>
              <a:gd name="connsiteY312" fmla="*/ 160771 h 620412"/>
              <a:gd name="connsiteX313" fmla="*/ 293702 w 937407"/>
              <a:gd name="connsiteY313" fmla="*/ 156542 h 620412"/>
              <a:gd name="connsiteX314" fmla="*/ 294640 w 937407"/>
              <a:gd name="connsiteY314" fmla="*/ 152342 h 620412"/>
              <a:gd name="connsiteX315" fmla="*/ 295579 w 937407"/>
              <a:gd name="connsiteY315" fmla="*/ 148171 h 620412"/>
              <a:gd name="connsiteX316" fmla="*/ 296518 w 937407"/>
              <a:gd name="connsiteY316" fmla="*/ 144029 h 620412"/>
              <a:gd name="connsiteX317" fmla="*/ 297454 w 937407"/>
              <a:gd name="connsiteY317" fmla="*/ 139920 h 620412"/>
              <a:gd name="connsiteX318" fmla="*/ 298395 w 937407"/>
              <a:gd name="connsiteY318" fmla="*/ 135844 h 620412"/>
              <a:gd name="connsiteX319" fmla="*/ 299330 w 937407"/>
              <a:gd name="connsiteY319" fmla="*/ 131803 h 620412"/>
              <a:gd name="connsiteX320" fmla="*/ 300271 w 937407"/>
              <a:gd name="connsiteY320" fmla="*/ 127798 h 620412"/>
              <a:gd name="connsiteX321" fmla="*/ 301207 w 937407"/>
              <a:gd name="connsiteY321" fmla="*/ 123831 h 620412"/>
              <a:gd name="connsiteX322" fmla="*/ 302147 w 937407"/>
              <a:gd name="connsiteY322" fmla="*/ 119902 h 620412"/>
              <a:gd name="connsiteX323" fmla="*/ 303088 w 937407"/>
              <a:gd name="connsiteY323" fmla="*/ 116015 h 620412"/>
              <a:gd name="connsiteX324" fmla="*/ 304023 w 937407"/>
              <a:gd name="connsiteY324" fmla="*/ 112169 h 620412"/>
              <a:gd name="connsiteX325" fmla="*/ 304964 w 937407"/>
              <a:gd name="connsiteY325" fmla="*/ 108367 h 620412"/>
              <a:gd name="connsiteX326" fmla="*/ 305900 w 937407"/>
              <a:gd name="connsiteY326" fmla="*/ 104610 h 620412"/>
              <a:gd name="connsiteX327" fmla="*/ 306840 w 937407"/>
              <a:gd name="connsiteY327" fmla="*/ 100898 h 620412"/>
              <a:gd name="connsiteX328" fmla="*/ 307776 w 937407"/>
              <a:gd name="connsiteY328" fmla="*/ 97234 h 620412"/>
              <a:gd name="connsiteX329" fmla="*/ 308717 w 937407"/>
              <a:gd name="connsiteY329" fmla="*/ 93619 h 620412"/>
              <a:gd name="connsiteX330" fmla="*/ 309652 w 937407"/>
              <a:gd name="connsiteY330" fmla="*/ 90055 h 620412"/>
              <a:gd name="connsiteX331" fmla="*/ 310593 w 937407"/>
              <a:gd name="connsiteY331" fmla="*/ 86542 h 620412"/>
              <a:gd name="connsiteX332" fmla="*/ 311528 w 937407"/>
              <a:gd name="connsiteY332" fmla="*/ 83082 h 620412"/>
              <a:gd name="connsiteX333" fmla="*/ 312469 w 937407"/>
              <a:gd name="connsiteY333" fmla="*/ 79677 h 620412"/>
              <a:gd name="connsiteX334" fmla="*/ 313410 w 937407"/>
              <a:gd name="connsiteY334" fmla="*/ 76327 h 620412"/>
              <a:gd name="connsiteX335" fmla="*/ 314345 w 937407"/>
              <a:gd name="connsiteY335" fmla="*/ 73034 h 620412"/>
              <a:gd name="connsiteX336" fmla="*/ 315286 w 937407"/>
              <a:gd name="connsiteY336" fmla="*/ 69799 h 620412"/>
              <a:gd name="connsiteX337" fmla="*/ 316222 w 937407"/>
              <a:gd name="connsiteY337" fmla="*/ 66624 h 620412"/>
              <a:gd name="connsiteX338" fmla="*/ 317162 w 937407"/>
              <a:gd name="connsiteY338" fmla="*/ 63510 h 620412"/>
              <a:gd name="connsiteX339" fmla="*/ 318098 w 937407"/>
              <a:gd name="connsiteY339" fmla="*/ 60457 h 620412"/>
              <a:gd name="connsiteX340" fmla="*/ 319038 w 937407"/>
              <a:gd name="connsiteY340" fmla="*/ 57468 h 620412"/>
              <a:gd name="connsiteX341" fmla="*/ 319974 w 937407"/>
              <a:gd name="connsiteY341" fmla="*/ 54543 h 620412"/>
              <a:gd name="connsiteX342" fmla="*/ 320915 w 937407"/>
              <a:gd name="connsiteY342" fmla="*/ 51684 h 620412"/>
              <a:gd name="connsiteX343" fmla="*/ 321850 w 937407"/>
              <a:gd name="connsiteY343" fmla="*/ 48891 h 620412"/>
              <a:gd name="connsiteX344" fmla="*/ 322791 w 937407"/>
              <a:gd name="connsiteY344" fmla="*/ 46166 h 620412"/>
              <a:gd name="connsiteX345" fmla="*/ 323727 w 937407"/>
              <a:gd name="connsiteY345" fmla="*/ 43510 h 620412"/>
              <a:gd name="connsiteX346" fmla="*/ 324667 w 937407"/>
              <a:gd name="connsiteY346" fmla="*/ 40925 h 620412"/>
              <a:gd name="connsiteX347" fmla="*/ 325608 w 937407"/>
              <a:gd name="connsiteY347" fmla="*/ 38410 h 620412"/>
              <a:gd name="connsiteX348" fmla="*/ 326544 w 937407"/>
              <a:gd name="connsiteY348" fmla="*/ 35967 h 620412"/>
              <a:gd name="connsiteX349" fmla="*/ 327484 w 937407"/>
              <a:gd name="connsiteY349" fmla="*/ 33597 h 620412"/>
              <a:gd name="connsiteX350" fmla="*/ 328420 w 937407"/>
              <a:gd name="connsiteY350" fmla="*/ 31301 h 620412"/>
              <a:gd name="connsiteX351" fmla="*/ 329360 w 937407"/>
              <a:gd name="connsiteY351" fmla="*/ 29080 h 620412"/>
              <a:gd name="connsiteX352" fmla="*/ 330296 w 937407"/>
              <a:gd name="connsiteY352" fmla="*/ 26936 h 620412"/>
              <a:gd name="connsiteX353" fmla="*/ 331237 w 937407"/>
              <a:gd name="connsiteY353" fmla="*/ 24867 h 620412"/>
              <a:gd name="connsiteX354" fmla="*/ 332172 w 937407"/>
              <a:gd name="connsiteY354" fmla="*/ 22877 h 620412"/>
              <a:gd name="connsiteX355" fmla="*/ 333113 w 937407"/>
              <a:gd name="connsiteY355" fmla="*/ 20965 h 620412"/>
              <a:gd name="connsiteX356" fmla="*/ 334049 w 937407"/>
              <a:gd name="connsiteY356" fmla="*/ 19132 h 620412"/>
              <a:gd name="connsiteX357" fmla="*/ 334989 w 937407"/>
              <a:gd name="connsiteY357" fmla="*/ 17379 h 620412"/>
              <a:gd name="connsiteX358" fmla="*/ 335930 w 937407"/>
              <a:gd name="connsiteY358" fmla="*/ 15707 h 620412"/>
              <a:gd name="connsiteX359" fmla="*/ 336865 w 937407"/>
              <a:gd name="connsiteY359" fmla="*/ 14116 h 620412"/>
              <a:gd name="connsiteX360" fmla="*/ 337806 w 937407"/>
              <a:gd name="connsiteY360" fmla="*/ 12607 h 620412"/>
              <a:gd name="connsiteX361" fmla="*/ 338742 w 937407"/>
              <a:gd name="connsiteY361" fmla="*/ 11181 h 620412"/>
              <a:gd name="connsiteX362" fmla="*/ 339682 w 937407"/>
              <a:gd name="connsiteY362" fmla="*/ 9839 h 620412"/>
              <a:gd name="connsiteX363" fmla="*/ 340618 w 937407"/>
              <a:gd name="connsiteY363" fmla="*/ 8580 h 620412"/>
              <a:gd name="connsiteX364" fmla="*/ 341559 w 937407"/>
              <a:gd name="connsiteY364" fmla="*/ 7406 h 620412"/>
              <a:gd name="connsiteX365" fmla="*/ 342494 w 937407"/>
              <a:gd name="connsiteY365" fmla="*/ 6316 h 620412"/>
              <a:gd name="connsiteX366" fmla="*/ 343435 w 937407"/>
              <a:gd name="connsiteY366" fmla="*/ 5312 h 620412"/>
              <a:gd name="connsiteX367" fmla="*/ 344370 w 937407"/>
              <a:gd name="connsiteY367" fmla="*/ 4394 h 620412"/>
              <a:gd name="connsiteX368" fmla="*/ 345311 w 937407"/>
              <a:gd name="connsiteY368" fmla="*/ 3562 h 620412"/>
              <a:gd name="connsiteX369" fmla="*/ 346252 w 937407"/>
              <a:gd name="connsiteY369" fmla="*/ 2817 h 620412"/>
              <a:gd name="connsiteX370" fmla="*/ 347187 w 937407"/>
              <a:gd name="connsiteY370" fmla="*/ 2159 h 620412"/>
              <a:gd name="connsiteX371" fmla="*/ 348128 w 937407"/>
              <a:gd name="connsiteY371" fmla="*/ 1587 h 620412"/>
              <a:gd name="connsiteX372" fmla="*/ 349064 w 937407"/>
              <a:gd name="connsiteY372" fmla="*/ 1103 h 620412"/>
              <a:gd name="connsiteX373" fmla="*/ 350004 w 937407"/>
              <a:gd name="connsiteY373" fmla="*/ 707 h 620412"/>
              <a:gd name="connsiteX374" fmla="*/ 350940 w 937407"/>
              <a:gd name="connsiteY374" fmla="*/ 398 h 620412"/>
              <a:gd name="connsiteX375" fmla="*/ 351880 w 937407"/>
              <a:gd name="connsiteY375" fmla="*/ 177 h 620412"/>
              <a:gd name="connsiteX376" fmla="*/ 352816 w 937407"/>
              <a:gd name="connsiteY376" fmla="*/ 45 h 620412"/>
              <a:gd name="connsiteX377" fmla="*/ 353757 w 937407"/>
              <a:gd name="connsiteY377" fmla="*/ 0 h 620412"/>
              <a:gd name="connsiteX378" fmla="*/ 354692 w 937407"/>
              <a:gd name="connsiteY378" fmla="*/ 43 h 620412"/>
              <a:gd name="connsiteX379" fmla="*/ 355633 w 937407"/>
              <a:gd name="connsiteY379" fmla="*/ 175 h 620412"/>
              <a:gd name="connsiteX380" fmla="*/ 356574 w 937407"/>
              <a:gd name="connsiteY380" fmla="*/ 394 h 620412"/>
              <a:gd name="connsiteX381" fmla="*/ 357509 w 937407"/>
              <a:gd name="connsiteY381" fmla="*/ 701 h 620412"/>
              <a:gd name="connsiteX382" fmla="*/ 358450 w 937407"/>
              <a:gd name="connsiteY382" fmla="*/ 1096 h 620412"/>
              <a:gd name="connsiteX383" fmla="*/ 359385 w 937407"/>
              <a:gd name="connsiteY383" fmla="*/ 1579 h 620412"/>
              <a:gd name="connsiteX384" fmla="*/ 360326 w 937407"/>
              <a:gd name="connsiteY384" fmla="*/ 2149 h 620412"/>
              <a:gd name="connsiteX385" fmla="*/ 361262 w 937407"/>
              <a:gd name="connsiteY385" fmla="*/ 2806 h 620412"/>
              <a:gd name="connsiteX386" fmla="*/ 362202 w 937407"/>
              <a:gd name="connsiteY386" fmla="*/ 3550 h 620412"/>
              <a:gd name="connsiteX387" fmla="*/ 363138 w 937407"/>
              <a:gd name="connsiteY387" fmla="*/ 4381 h 620412"/>
              <a:gd name="connsiteX388" fmla="*/ 364079 w 937407"/>
              <a:gd name="connsiteY388" fmla="*/ 5298 h 620412"/>
              <a:gd name="connsiteX389" fmla="*/ 365014 w 937407"/>
              <a:gd name="connsiteY389" fmla="*/ 6301 h 620412"/>
              <a:gd name="connsiteX390" fmla="*/ 365955 w 937407"/>
              <a:gd name="connsiteY390" fmla="*/ 7389 h 620412"/>
              <a:gd name="connsiteX391" fmla="*/ 366891 w 937407"/>
              <a:gd name="connsiteY391" fmla="*/ 8562 h 620412"/>
              <a:gd name="connsiteX392" fmla="*/ 367831 w 937407"/>
              <a:gd name="connsiteY392" fmla="*/ 9819 h 620412"/>
              <a:gd name="connsiteX393" fmla="*/ 368772 w 937407"/>
              <a:gd name="connsiteY393" fmla="*/ 11160 h 620412"/>
              <a:gd name="connsiteX394" fmla="*/ 369707 w 937407"/>
              <a:gd name="connsiteY394" fmla="*/ 12585 h 620412"/>
              <a:gd name="connsiteX395" fmla="*/ 370648 w 937407"/>
              <a:gd name="connsiteY395" fmla="*/ 14092 h 620412"/>
              <a:gd name="connsiteX396" fmla="*/ 371584 w 937407"/>
              <a:gd name="connsiteY396" fmla="*/ 15682 h 620412"/>
              <a:gd name="connsiteX397" fmla="*/ 372524 w 937407"/>
              <a:gd name="connsiteY397" fmla="*/ 17353 h 620412"/>
              <a:gd name="connsiteX398" fmla="*/ 373460 w 937407"/>
              <a:gd name="connsiteY398" fmla="*/ 19104 h 620412"/>
              <a:gd name="connsiteX399" fmla="*/ 374400 w 937407"/>
              <a:gd name="connsiteY399" fmla="*/ 20936 h 620412"/>
              <a:gd name="connsiteX400" fmla="*/ 375336 w 937407"/>
              <a:gd name="connsiteY400" fmla="*/ 22847 h 620412"/>
              <a:gd name="connsiteX401" fmla="*/ 376277 w 937407"/>
              <a:gd name="connsiteY401" fmla="*/ 24837 h 620412"/>
              <a:gd name="connsiteX402" fmla="*/ 377212 w 937407"/>
              <a:gd name="connsiteY402" fmla="*/ 26903 h 620412"/>
              <a:gd name="connsiteX403" fmla="*/ 378153 w 937407"/>
              <a:gd name="connsiteY403" fmla="*/ 29047 h 620412"/>
              <a:gd name="connsiteX404" fmla="*/ 379094 w 937407"/>
              <a:gd name="connsiteY404" fmla="*/ 31267 h 620412"/>
              <a:gd name="connsiteX405" fmla="*/ 380029 w 937407"/>
              <a:gd name="connsiteY405" fmla="*/ 33562 h 620412"/>
              <a:gd name="connsiteX406" fmla="*/ 380970 w 937407"/>
              <a:gd name="connsiteY406" fmla="*/ 35930 h 620412"/>
              <a:gd name="connsiteX407" fmla="*/ 381906 w 937407"/>
              <a:gd name="connsiteY407" fmla="*/ 38372 h 620412"/>
              <a:gd name="connsiteX408" fmla="*/ 382846 w 937407"/>
              <a:gd name="connsiteY408" fmla="*/ 40886 h 620412"/>
              <a:gd name="connsiteX409" fmla="*/ 383782 w 937407"/>
              <a:gd name="connsiteY409" fmla="*/ 43471 h 620412"/>
              <a:gd name="connsiteX410" fmla="*/ 384722 w 937407"/>
              <a:gd name="connsiteY410" fmla="*/ 46126 h 620412"/>
              <a:gd name="connsiteX411" fmla="*/ 385658 w 937407"/>
              <a:gd name="connsiteY411" fmla="*/ 48850 h 620412"/>
              <a:gd name="connsiteX412" fmla="*/ 386599 w 937407"/>
              <a:gd name="connsiteY412" fmla="*/ 51641 h 620412"/>
              <a:gd name="connsiteX413" fmla="*/ 387534 w 937407"/>
              <a:gd name="connsiteY413" fmla="*/ 54500 h 620412"/>
              <a:gd name="connsiteX414" fmla="*/ 388475 w 937407"/>
              <a:gd name="connsiteY414" fmla="*/ 57424 h 620412"/>
              <a:gd name="connsiteX415" fmla="*/ 389416 w 937407"/>
              <a:gd name="connsiteY415" fmla="*/ 60412 h 620412"/>
              <a:gd name="connsiteX416" fmla="*/ 390351 w 937407"/>
              <a:gd name="connsiteY416" fmla="*/ 63463 h 620412"/>
              <a:gd name="connsiteX417" fmla="*/ 391292 w 937407"/>
              <a:gd name="connsiteY417" fmla="*/ 66577 h 620412"/>
              <a:gd name="connsiteX418" fmla="*/ 392227 w 937407"/>
              <a:gd name="connsiteY418" fmla="*/ 69751 h 620412"/>
              <a:gd name="connsiteX419" fmla="*/ 393168 w 937407"/>
              <a:gd name="connsiteY419" fmla="*/ 72985 h 620412"/>
              <a:gd name="connsiteX420" fmla="*/ 394104 w 937407"/>
              <a:gd name="connsiteY420" fmla="*/ 76277 h 620412"/>
              <a:gd name="connsiteX421" fmla="*/ 395044 w 937407"/>
              <a:gd name="connsiteY421" fmla="*/ 79626 h 620412"/>
              <a:gd name="connsiteX422" fmla="*/ 395980 w 937407"/>
              <a:gd name="connsiteY422" fmla="*/ 83030 h 620412"/>
              <a:gd name="connsiteX423" fmla="*/ 396921 w 937407"/>
              <a:gd name="connsiteY423" fmla="*/ 86489 h 620412"/>
              <a:gd name="connsiteX424" fmla="*/ 397856 w 937407"/>
              <a:gd name="connsiteY424" fmla="*/ 90002 h 620412"/>
              <a:gd name="connsiteX425" fmla="*/ 398797 w 937407"/>
              <a:gd name="connsiteY425" fmla="*/ 93565 h 620412"/>
              <a:gd name="connsiteX426" fmla="*/ 399737 w 937407"/>
              <a:gd name="connsiteY426" fmla="*/ 97179 h 620412"/>
              <a:gd name="connsiteX427" fmla="*/ 400673 w 937407"/>
              <a:gd name="connsiteY427" fmla="*/ 100842 h 620412"/>
              <a:gd name="connsiteX428" fmla="*/ 401614 w 937407"/>
              <a:gd name="connsiteY428" fmla="*/ 104553 h 620412"/>
              <a:gd name="connsiteX429" fmla="*/ 402549 w 937407"/>
              <a:gd name="connsiteY429" fmla="*/ 108310 h 620412"/>
              <a:gd name="connsiteX430" fmla="*/ 403490 w 937407"/>
              <a:gd name="connsiteY430" fmla="*/ 112111 h 620412"/>
              <a:gd name="connsiteX431" fmla="*/ 404426 w 937407"/>
              <a:gd name="connsiteY431" fmla="*/ 115956 h 620412"/>
              <a:gd name="connsiteX432" fmla="*/ 405366 w 937407"/>
              <a:gd name="connsiteY432" fmla="*/ 119844 h 620412"/>
              <a:gd name="connsiteX433" fmla="*/ 406302 w 937407"/>
              <a:gd name="connsiteY433" fmla="*/ 123771 h 620412"/>
              <a:gd name="connsiteX434" fmla="*/ 407243 w 937407"/>
              <a:gd name="connsiteY434" fmla="*/ 127738 h 620412"/>
              <a:gd name="connsiteX435" fmla="*/ 408178 w 937407"/>
              <a:gd name="connsiteY435" fmla="*/ 131742 h 620412"/>
              <a:gd name="connsiteX436" fmla="*/ 409119 w 937407"/>
              <a:gd name="connsiteY436" fmla="*/ 135782 h 620412"/>
              <a:gd name="connsiteX437" fmla="*/ 410054 w 937407"/>
              <a:gd name="connsiteY437" fmla="*/ 139858 h 620412"/>
              <a:gd name="connsiteX438" fmla="*/ 410995 w 937407"/>
              <a:gd name="connsiteY438" fmla="*/ 143967 h 620412"/>
              <a:gd name="connsiteX439" fmla="*/ 411936 w 937407"/>
              <a:gd name="connsiteY439" fmla="*/ 148107 h 620412"/>
              <a:gd name="connsiteX440" fmla="*/ 412871 w 937407"/>
              <a:gd name="connsiteY440" fmla="*/ 152279 h 620412"/>
              <a:gd name="connsiteX441" fmla="*/ 413812 w 937407"/>
              <a:gd name="connsiteY441" fmla="*/ 156479 h 620412"/>
              <a:gd name="connsiteX442" fmla="*/ 414748 w 937407"/>
              <a:gd name="connsiteY442" fmla="*/ 160706 h 620412"/>
              <a:gd name="connsiteX443" fmla="*/ 415688 w 937407"/>
              <a:gd name="connsiteY443" fmla="*/ 164960 h 620412"/>
              <a:gd name="connsiteX444" fmla="*/ 416624 w 937407"/>
              <a:gd name="connsiteY444" fmla="*/ 169239 h 620412"/>
              <a:gd name="connsiteX445" fmla="*/ 417564 w 937407"/>
              <a:gd name="connsiteY445" fmla="*/ 173541 h 620412"/>
              <a:gd name="connsiteX446" fmla="*/ 418500 w 937407"/>
              <a:gd name="connsiteY446" fmla="*/ 177864 h 620412"/>
              <a:gd name="connsiteX447" fmla="*/ 419441 w 937407"/>
              <a:gd name="connsiteY447" fmla="*/ 182209 h 620412"/>
              <a:gd name="connsiteX448" fmla="*/ 420376 w 937407"/>
              <a:gd name="connsiteY448" fmla="*/ 186571 h 620412"/>
              <a:gd name="connsiteX449" fmla="*/ 421317 w 937407"/>
              <a:gd name="connsiteY449" fmla="*/ 190952 h 620412"/>
              <a:gd name="connsiteX450" fmla="*/ 422258 w 937407"/>
              <a:gd name="connsiteY450" fmla="*/ 195348 h 620412"/>
              <a:gd name="connsiteX451" fmla="*/ 423193 w 937407"/>
              <a:gd name="connsiteY451" fmla="*/ 199760 h 620412"/>
              <a:gd name="connsiteX452" fmla="*/ 424134 w 937407"/>
              <a:gd name="connsiteY452" fmla="*/ 204185 h 620412"/>
              <a:gd name="connsiteX453" fmla="*/ 425069 w 937407"/>
              <a:gd name="connsiteY453" fmla="*/ 208621 h 620412"/>
              <a:gd name="connsiteX454" fmla="*/ 426010 w 937407"/>
              <a:gd name="connsiteY454" fmla="*/ 213068 h 620412"/>
              <a:gd name="connsiteX455" fmla="*/ 426946 w 937407"/>
              <a:gd name="connsiteY455" fmla="*/ 217524 h 620412"/>
              <a:gd name="connsiteX456" fmla="*/ 427886 w 937407"/>
              <a:gd name="connsiteY456" fmla="*/ 221988 h 620412"/>
              <a:gd name="connsiteX457" fmla="*/ 428822 w 937407"/>
              <a:gd name="connsiteY457" fmla="*/ 226459 h 620412"/>
              <a:gd name="connsiteX458" fmla="*/ 429763 w 937407"/>
              <a:gd name="connsiteY458" fmla="*/ 230934 h 620412"/>
              <a:gd name="connsiteX459" fmla="*/ 430698 w 937407"/>
              <a:gd name="connsiteY459" fmla="*/ 235414 h 620412"/>
              <a:gd name="connsiteX460" fmla="*/ 431639 w 937407"/>
              <a:gd name="connsiteY460" fmla="*/ 239896 h 620412"/>
              <a:gd name="connsiteX461" fmla="*/ 432579 w 937407"/>
              <a:gd name="connsiteY461" fmla="*/ 244379 h 620412"/>
              <a:gd name="connsiteX462" fmla="*/ 433515 w 937407"/>
              <a:gd name="connsiteY462" fmla="*/ 248862 h 620412"/>
              <a:gd name="connsiteX463" fmla="*/ 434456 w 937407"/>
              <a:gd name="connsiteY463" fmla="*/ 253344 h 620412"/>
              <a:gd name="connsiteX464" fmla="*/ 435391 w 937407"/>
              <a:gd name="connsiteY464" fmla="*/ 257823 h 620412"/>
              <a:gd name="connsiteX465" fmla="*/ 436332 w 937407"/>
              <a:gd name="connsiteY465" fmla="*/ 262298 h 620412"/>
              <a:gd name="connsiteX466" fmla="*/ 437268 w 937407"/>
              <a:gd name="connsiteY466" fmla="*/ 266768 h 620412"/>
              <a:gd name="connsiteX467" fmla="*/ 438208 w 937407"/>
              <a:gd name="connsiteY467" fmla="*/ 271233 h 620412"/>
              <a:gd name="connsiteX468" fmla="*/ 439144 w 937407"/>
              <a:gd name="connsiteY468" fmla="*/ 275689 h 620412"/>
              <a:gd name="connsiteX469" fmla="*/ 440084 w 937407"/>
              <a:gd name="connsiteY469" fmla="*/ 280137 h 620412"/>
              <a:gd name="connsiteX470" fmla="*/ 441020 w 937407"/>
              <a:gd name="connsiteY470" fmla="*/ 284576 h 620412"/>
              <a:gd name="connsiteX471" fmla="*/ 441961 w 937407"/>
              <a:gd name="connsiteY471" fmla="*/ 289003 h 620412"/>
              <a:gd name="connsiteX472" fmla="*/ 442901 w 937407"/>
              <a:gd name="connsiteY472" fmla="*/ 293419 h 620412"/>
              <a:gd name="connsiteX473" fmla="*/ 443837 w 937407"/>
              <a:gd name="connsiteY473" fmla="*/ 297821 h 620412"/>
              <a:gd name="connsiteX474" fmla="*/ 444778 w 937407"/>
              <a:gd name="connsiteY474" fmla="*/ 302210 h 620412"/>
              <a:gd name="connsiteX475" fmla="*/ 445713 w 937407"/>
              <a:gd name="connsiteY475" fmla="*/ 306583 h 620412"/>
              <a:gd name="connsiteX476" fmla="*/ 446654 w 937407"/>
              <a:gd name="connsiteY476" fmla="*/ 310940 h 620412"/>
              <a:gd name="connsiteX477" fmla="*/ 447590 w 937407"/>
              <a:gd name="connsiteY477" fmla="*/ 315280 h 620412"/>
              <a:gd name="connsiteX478" fmla="*/ 448530 w 937407"/>
              <a:gd name="connsiteY478" fmla="*/ 319602 h 620412"/>
              <a:gd name="connsiteX479" fmla="*/ 449466 w 937407"/>
              <a:gd name="connsiteY479" fmla="*/ 323904 h 620412"/>
              <a:gd name="connsiteX480" fmla="*/ 450406 w 937407"/>
              <a:gd name="connsiteY480" fmla="*/ 328187 h 620412"/>
              <a:gd name="connsiteX481" fmla="*/ 451342 w 937407"/>
              <a:gd name="connsiteY481" fmla="*/ 332449 h 620412"/>
              <a:gd name="connsiteX482" fmla="*/ 452283 w 937407"/>
              <a:gd name="connsiteY482" fmla="*/ 336688 h 620412"/>
              <a:gd name="connsiteX483" fmla="*/ 453218 w 937407"/>
              <a:gd name="connsiteY483" fmla="*/ 340905 h 620412"/>
              <a:gd name="connsiteX484" fmla="*/ 454159 w 937407"/>
              <a:gd name="connsiteY484" fmla="*/ 345099 h 620412"/>
              <a:gd name="connsiteX485" fmla="*/ 455099 w 937407"/>
              <a:gd name="connsiteY485" fmla="*/ 349268 h 620412"/>
              <a:gd name="connsiteX486" fmla="*/ 456035 w 937407"/>
              <a:gd name="connsiteY486" fmla="*/ 353411 h 620412"/>
              <a:gd name="connsiteX487" fmla="*/ 456976 w 937407"/>
              <a:gd name="connsiteY487" fmla="*/ 357529 h 620412"/>
              <a:gd name="connsiteX488" fmla="*/ 457911 w 937407"/>
              <a:gd name="connsiteY488" fmla="*/ 361620 h 620412"/>
              <a:gd name="connsiteX489" fmla="*/ 458852 w 937407"/>
              <a:gd name="connsiteY489" fmla="*/ 365684 h 620412"/>
              <a:gd name="connsiteX490" fmla="*/ 459788 w 937407"/>
              <a:gd name="connsiteY490" fmla="*/ 369719 h 620412"/>
              <a:gd name="connsiteX491" fmla="*/ 460728 w 937407"/>
              <a:gd name="connsiteY491" fmla="*/ 373726 h 620412"/>
              <a:gd name="connsiteX492" fmla="*/ 461664 w 937407"/>
              <a:gd name="connsiteY492" fmla="*/ 377702 h 620412"/>
              <a:gd name="connsiteX493" fmla="*/ 462605 w 937407"/>
              <a:gd name="connsiteY493" fmla="*/ 381649 h 620412"/>
              <a:gd name="connsiteX494" fmla="*/ 463540 w 937407"/>
              <a:gd name="connsiteY494" fmla="*/ 385564 h 620412"/>
              <a:gd name="connsiteX495" fmla="*/ 464481 w 937407"/>
              <a:gd name="connsiteY495" fmla="*/ 389449 h 620412"/>
              <a:gd name="connsiteX496" fmla="*/ 465421 w 937407"/>
              <a:gd name="connsiteY496" fmla="*/ 393301 h 620412"/>
              <a:gd name="connsiteX497" fmla="*/ 466357 w 937407"/>
              <a:gd name="connsiteY497" fmla="*/ 397121 h 620412"/>
              <a:gd name="connsiteX498" fmla="*/ 467298 w 937407"/>
              <a:gd name="connsiteY498" fmla="*/ 400908 h 620412"/>
              <a:gd name="connsiteX499" fmla="*/ 468233 w 937407"/>
              <a:gd name="connsiteY499" fmla="*/ 404661 h 620412"/>
              <a:gd name="connsiteX500" fmla="*/ 469174 w 937407"/>
              <a:gd name="connsiteY500" fmla="*/ 408379 h 620412"/>
              <a:gd name="connsiteX501" fmla="*/ 470110 w 937407"/>
              <a:gd name="connsiteY501" fmla="*/ 412064 h 620412"/>
              <a:gd name="connsiteX502" fmla="*/ 471050 w 937407"/>
              <a:gd name="connsiteY502" fmla="*/ 415714 h 620412"/>
              <a:gd name="connsiteX503" fmla="*/ 471986 w 937407"/>
              <a:gd name="connsiteY503" fmla="*/ 419328 h 620412"/>
              <a:gd name="connsiteX504" fmla="*/ 472926 w 937407"/>
              <a:gd name="connsiteY504" fmla="*/ 422906 h 620412"/>
              <a:gd name="connsiteX505" fmla="*/ 473862 w 937407"/>
              <a:gd name="connsiteY505" fmla="*/ 426448 h 620412"/>
              <a:gd name="connsiteX506" fmla="*/ 474803 w 937407"/>
              <a:gd name="connsiteY506" fmla="*/ 429954 h 620412"/>
              <a:gd name="connsiteX507" fmla="*/ 475743 w 937407"/>
              <a:gd name="connsiteY507" fmla="*/ 433423 h 620412"/>
              <a:gd name="connsiteX508" fmla="*/ 476679 w 937407"/>
              <a:gd name="connsiteY508" fmla="*/ 436855 h 620412"/>
              <a:gd name="connsiteX509" fmla="*/ 477620 w 937407"/>
              <a:gd name="connsiteY509" fmla="*/ 440249 h 620412"/>
              <a:gd name="connsiteX510" fmla="*/ 478555 w 937407"/>
              <a:gd name="connsiteY510" fmla="*/ 443606 h 620412"/>
              <a:gd name="connsiteX511" fmla="*/ 479496 w 937407"/>
              <a:gd name="connsiteY511" fmla="*/ 446925 h 620412"/>
              <a:gd name="connsiteX512" fmla="*/ 480431 w 937407"/>
              <a:gd name="connsiteY512" fmla="*/ 450206 h 620412"/>
              <a:gd name="connsiteX513" fmla="*/ 481372 w 937407"/>
              <a:gd name="connsiteY513" fmla="*/ 453450 h 620412"/>
              <a:gd name="connsiteX514" fmla="*/ 482308 w 937407"/>
              <a:gd name="connsiteY514" fmla="*/ 456653 h 620412"/>
              <a:gd name="connsiteX515" fmla="*/ 483248 w 937407"/>
              <a:gd name="connsiteY515" fmla="*/ 459817 h 620412"/>
              <a:gd name="connsiteX516" fmla="*/ 484184 w 937407"/>
              <a:gd name="connsiteY516" fmla="*/ 462945 h 620412"/>
              <a:gd name="connsiteX517" fmla="*/ 485125 w 937407"/>
              <a:gd name="connsiteY517" fmla="*/ 466030 h 620412"/>
              <a:gd name="connsiteX518" fmla="*/ 486065 w 937407"/>
              <a:gd name="connsiteY518" fmla="*/ 469079 h 620412"/>
              <a:gd name="connsiteX519" fmla="*/ 487001 w 937407"/>
              <a:gd name="connsiteY519" fmla="*/ 472089 h 620412"/>
              <a:gd name="connsiteX520" fmla="*/ 487942 w 937407"/>
              <a:gd name="connsiteY520" fmla="*/ 475059 h 620412"/>
              <a:gd name="connsiteX521" fmla="*/ 488877 w 937407"/>
              <a:gd name="connsiteY521" fmla="*/ 477990 h 620412"/>
              <a:gd name="connsiteX522" fmla="*/ 489818 w 937407"/>
              <a:gd name="connsiteY522" fmla="*/ 480881 h 620412"/>
              <a:gd name="connsiteX523" fmla="*/ 490753 w 937407"/>
              <a:gd name="connsiteY523" fmla="*/ 483733 h 620412"/>
              <a:gd name="connsiteX524" fmla="*/ 491694 w 937407"/>
              <a:gd name="connsiteY524" fmla="*/ 486545 h 620412"/>
              <a:gd name="connsiteX525" fmla="*/ 492630 w 937407"/>
              <a:gd name="connsiteY525" fmla="*/ 489317 h 620412"/>
              <a:gd name="connsiteX526" fmla="*/ 493570 w 937407"/>
              <a:gd name="connsiteY526" fmla="*/ 492055 h 620412"/>
              <a:gd name="connsiteX527" fmla="*/ 494506 w 937407"/>
              <a:gd name="connsiteY527" fmla="*/ 494748 h 620412"/>
              <a:gd name="connsiteX528" fmla="*/ 495447 w 937407"/>
              <a:gd name="connsiteY528" fmla="*/ 497406 h 620412"/>
              <a:gd name="connsiteX529" fmla="*/ 496387 w 937407"/>
              <a:gd name="connsiteY529" fmla="*/ 500020 h 620412"/>
              <a:gd name="connsiteX530" fmla="*/ 497323 w 937407"/>
              <a:gd name="connsiteY530" fmla="*/ 502599 h 620412"/>
              <a:gd name="connsiteX531" fmla="*/ 498263 w 937407"/>
              <a:gd name="connsiteY531" fmla="*/ 505139 h 620412"/>
              <a:gd name="connsiteX532" fmla="*/ 499199 w 937407"/>
              <a:gd name="connsiteY532" fmla="*/ 507639 h 620412"/>
              <a:gd name="connsiteX533" fmla="*/ 500140 w 937407"/>
              <a:gd name="connsiteY533" fmla="*/ 510099 h 620412"/>
              <a:gd name="connsiteX534" fmla="*/ 501075 w 937407"/>
              <a:gd name="connsiteY534" fmla="*/ 512525 h 620412"/>
              <a:gd name="connsiteX535" fmla="*/ 502016 w 937407"/>
              <a:gd name="connsiteY535" fmla="*/ 514911 h 620412"/>
              <a:gd name="connsiteX536" fmla="*/ 502952 w 937407"/>
              <a:gd name="connsiteY536" fmla="*/ 517258 h 620412"/>
              <a:gd name="connsiteX537" fmla="*/ 503892 w 937407"/>
              <a:gd name="connsiteY537" fmla="*/ 519565 h 620412"/>
              <a:gd name="connsiteX538" fmla="*/ 504828 w 937407"/>
              <a:gd name="connsiteY538" fmla="*/ 521837 h 620412"/>
              <a:gd name="connsiteX539" fmla="*/ 505768 w 937407"/>
              <a:gd name="connsiteY539" fmla="*/ 524070 h 620412"/>
              <a:gd name="connsiteX540" fmla="*/ 506704 w 937407"/>
              <a:gd name="connsiteY540" fmla="*/ 526268 h 620412"/>
              <a:gd name="connsiteX541" fmla="*/ 507645 w 937407"/>
              <a:gd name="connsiteY541" fmla="*/ 528426 h 620412"/>
              <a:gd name="connsiteX542" fmla="*/ 508585 w 937407"/>
              <a:gd name="connsiteY542" fmla="*/ 530550 h 620412"/>
              <a:gd name="connsiteX543" fmla="*/ 509521 w 937407"/>
              <a:gd name="connsiteY543" fmla="*/ 532639 h 620412"/>
              <a:gd name="connsiteX544" fmla="*/ 510462 w 937407"/>
              <a:gd name="connsiteY544" fmla="*/ 534689 h 620412"/>
              <a:gd name="connsiteX545" fmla="*/ 511397 w 937407"/>
              <a:gd name="connsiteY545" fmla="*/ 536704 h 620412"/>
              <a:gd name="connsiteX546" fmla="*/ 512338 w 937407"/>
              <a:gd name="connsiteY546" fmla="*/ 538679 h 620412"/>
              <a:gd name="connsiteX547" fmla="*/ 513273 w 937407"/>
              <a:gd name="connsiteY547" fmla="*/ 540624 h 620412"/>
              <a:gd name="connsiteX548" fmla="*/ 514214 w 937407"/>
              <a:gd name="connsiteY548" fmla="*/ 542530 h 620412"/>
              <a:gd name="connsiteX549" fmla="*/ 515150 w 937407"/>
              <a:gd name="connsiteY549" fmla="*/ 544402 h 620412"/>
              <a:gd name="connsiteX550" fmla="*/ 516090 w 937407"/>
              <a:gd name="connsiteY550" fmla="*/ 546243 h 620412"/>
              <a:gd name="connsiteX551" fmla="*/ 517026 w 937407"/>
              <a:gd name="connsiteY551" fmla="*/ 548045 h 620412"/>
              <a:gd name="connsiteX552" fmla="*/ 517967 w 937407"/>
              <a:gd name="connsiteY552" fmla="*/ 549818 h 620412"/>
              <a:gd name="connsiteX553" fmla="*/ 518907 w 937407"/>
              <a:gd name="connsiteY553" fmla="*/ 551555 h 620412"/>
              <a:gd name="connsiteX554" fmla="*/ 519843 w 937407"/>
              <a:gd name="connsiteY554" fmla="*/ 553258 h 620412"/>
              <a:gd name="connsiteX555" fmla="*/ 520783 w 937407"/>
              <a:gd name="connsiteY555" fmla="*/ 554927 h 620412"/>
              <a:gd name="connsiteX556" fmla="*/ 521719 w 937407"/>
              <a:gd name="connsiteY556" fmla="*/ 556565 h 620412"/>
              <a:gd name="connsiteX557" fmla="*/ 522660 w 937407"/>
              <a:gd name="connsiteY557" fmla="*/ 558174 h 620412"/>
              <a:gd name="connsiteX558" fmla="*/ 523595 w 937407"/>
              <a:gd name="connsiteY558" fmla="*/ 559748 h 620412"/>
              <a:gd name="connsiteX559" fmla="*/ 524536 w 937407"/>
              <a:gd name="connsiteY559" fmla="*/ 561293 h 620412"/>
              <a:gd name="connsiteX560" fmla="*/ 525472 w 937407"/>
              <a:gd name="connsiteY560" fmla="*/ 562803 h 620412"/>
              <a:gd name="connsiteX561" fmla="*/ 526412 w 937407"/>
              <a:gd name="connsiteY561" fmla="*/ 564283 h 620412"/>
              <a:gd name="connsiteX562" fmla="*/ 527348 w 937407"/>
              <a:gd name="connsiteY562" fmla="*/ 565734 h 620412"/>
              <a:gd name="connsiteX563" fmla="*/ 528289 w 937407"/>
              <a:gd name="connsiteY563" fmla="*/ 567154 h 620412"/>
              <a:gd name="connsiteX564" fmla="*/ 529229 w 937407"/>
              <a:gd name="connsiteY564" fmla="*/ 568546 h 620412"/>
              <a:gd name="connsiteX565" fmla="*/ 530165 w 937407"/>
              <a:gd name="connsiteY565" fmla="*/ 569907 h 620412"/>
              <a:gd name="connsiteX566" fmla="*/ 531105 w 937407"/>
              <a:gd name="connsiteY566" fmla="*/ 571244 h 620412"/>
              <a:gd name="connsiteX567" fmla="*/ 532041 w 937407"/>
              <a:gd name="connsiteY567" fmla="*/ 572546 h 620412"/>
              <a:gd name="connsiteX568" fmla="*/ 532982 w 937407"/>
              <a:gd name="connsiteY568" fmla="*/ 573823 h 620412"/>
              <a:gd name="connsiteX569" fmla="*/ 533917 w 937407"/>
              <a:gd name="connsiteY569" fmla="*/ 575075 h 620412"/>
              <a:gd name="connsiteX570" fmla="*/ 534858 w 937407"/>
              <a:gd name="connsiteY570" fmla="*/ 576298 h 620412"/>
              <a:gd name="connsiteX571" fmla="*/ 535794 w 937407"/>
              <a:gd name="connsiteY571" fmla="*/ 577491 h 620412"/>
              <a:gd name="connsiteX572" fmla="*/ 536734 w 937407"/>
              <a:gd name="connsiteY572" fmla="*/ 578660 h 620412"/>
              <a:gd name="connsiteX573" fmla="*/ 537670 w 937407"/>
              <a:gd name="connsiteY573" fmla="*/ 579803 h 620412"/>
              <a:gd name="connsiteX574" fmla="*/ 538610 w 937407"/>
              <a:gd name="connsiteY574" fmla="*/ 580922 h 620412"/>
              <a:gd name="connsiteX575" fmla="*/ 539551 w 937407"/>
              <a:gd name="connsiteY575" fmla="*/ 582011 h 620412"/>
              <a:gd name="connsiteX576" fmla="*/ 540487 w 937407"/>
              <a:gd name="connsiteY576" fmla="*/ 583080 h 620412"/>
              <a:gd name="connsiteX577" fmla="*/ 541427 w 937407"/>
              <a:gd name="connsiteY577" fmla="*/ 584120 h 620412"/>
              <a:gd name="connsiteX578" fmla="*/ 542363 w 937407"/>
              <a:gd name="connsiteY578" fmla="*/ 585140 h 620412"/>
              <a:gd name="connsiteX579" fmla="*/ 543304 w 937407"/>
              <a:gd name="connsiteY579" fmla="*/ 586135 h 620412"/>
              <a:gd name="connsiteX580" fmla="*/ 544239 w 937407"/>
              <a:gd name="connsiteY580" fmla="*/ 587105 h 620412"/>
              <a:gd name="connsiteX581" fmla="*/ 545180 w 937407"/>
              <a:gd name="connsiteY581" fmla="*/ 588056 h 620412"/>
              <a:gd name="connsiteX582" fmla="*/ 546115 w 937407"/>
              <a:gd name="connsiteY582" fmla="*/ 588981 h 620412"/>
              <a:gd name="connsiteX583" fmla="*/ 547056 w 937407"/>
              <a:gd name="connsiteY583" fmla="*/ 589882 h 620412"/>
              <a:gd name="connsiteX584" fmla="*/ 547992 w 937407"/>
              <a:gd name="connsiteY584" fmla="*/ 590764 h 620412"/>
              <a:gd name="connsiteX585" fmla="*/ 548932 w 937407"/>
              <a:gd name="connsiteY585" fmla="*/ 591625 h 620412"/>
              <a:gd name="connsiteX586" fmla="*/ 549868 w 937407"/>
              <a:gd name="connsiteY586" fmla="*/ 592467 h 620412"/>
              <a:gd name="connsiteX587" fmla="*/ 550809 w 937407"/>
              <a:gd name="connsiteY587" fmla="*/ 593283 h 620412"/>
              <a:gd name="connsiteX588" fmla="*/ 551749 w 937407"/>
              <a:gd name="connsiteY588" fmla="*/ 594080 h 620412"/>
              <a:gd name="connsiteX589" fmla="*/ 552685 w 937407"/>
              <a:gd name="connsiteY589" fmla="*/ 594863 h 620412"/>
              <a:gd name="connsiteX590" fmla="*/ 553625 w 937407"/>
              <a:gd name="connsiteY590" fmla="*/ 595620 h 620412"/>
              <a:gd name="connsiteX591" fmla="*/ 554561 w 937407"/>
              <a:gd name="connsiteY591" fmla="*/ 596363 h 620412"/>
              <a:gd name="connsiteX592" fmla="*/ 555502 w 937407"/>
              <a:gd name="connsiteY592" fmla="*/ 597081 h 620412"/>
              <a:gd name="connsiteX593" fmla="*/ 556437 w 937407"/>
              <a:gd name="connsiteY593" fmla="*/ 597783 h 620412"/>
              <a:gd name="connsiteX594" fmla="*/ 557378 w 937407"/>
              <a:gd name="connsiteY594" fmla="*/ 598472 h 620412"/>
              <a:gd name="connsiteX595" fmla="*/ 558314 w 937407"/>
              <a:gd name="connsiteY595" fmla="*/ 599135 h 620412"/>
              <a:gd name="connsiteX596" fmla="*/ 559254 w 937407"/>
              <a:gd name="connsiteY596" fmla="*/ 599788 h 620412"/>
              <a:gd name="connsiteX597" fmla="*/ 560190 w 937407"/>
              <a:gd name="connsiteY597" fmla="*/ 600417 h 620412"/>
              <a:gd name="connsiteX598" fmla="*/ 561130 w 937407"/>
              <a:gd name="connsiteY598" fmla="*/ 601036 h 620412"/>
              <a:gd name="connsiteX599" fmla="*/ 562071 w 937407"/>
              <a:gd name="connsiteY599" fmla="*/ 601635 h 620412"/>
              <a:gd name="connsiteX600" fmla="*/ 563007 w 937407"/>
              <a:gd name="connsiteY600" fmla="*/ 602219 h 620412"/>
              <a:gd name="connsiteX601" fmla="*/ 563947 w 937407"/>
              <a:gd name="connsiteY601" fmla="*/ 602788 h 620412"/>
              <a:gd name="connsiteX602" fmla="*/ 564883 w 937407"/>
              <a:gd name="connsiteY602" fmla="*/ 603338 h 620412"/>
              <a:gd name="connsiteX603" fmla="*/ 565824 w 937407"/>
              <a:gd name="connsiteY603" fmla="*/ 603878 h 620412"/>
              <a:gd name="connsiteX604" fmla="*/ 566759 w 937407"/>
              <a:gd name="connsiteY604" fmla="*/ 604402 h 620412"/>
              <a:gd name="connsiteX605" fmla="*/ 567700 w 937407"/>
              <a:gd name="connsiteY605" fmla="*/ 604912 h 620412"/>
              <a:gd name="connsiteX606" fmla="*/ 568636 w 937407"/>
              <a:gd name="connsiteY606" fmla="*/ 605402 h 620412"/>
              <a:gd name="connsiteX607" fmla="*/ 569576 w 937407"/>
              <a:gd name="connsiteY607" fmla="*/ 605888 h 620412"/>
              <a:gd name="connsiteX608" fmla="*/ 570512 w 937407"/>
              <a:gd name="connsiteY608" fmla="*/ 606353 h 620412"/>
              <a:gd name="connsiteX609" fmla="*/ 571452 w 937407"/>
              <a:gd name="connsiteY609" fmla="*/ 606808 h 620412"/>
              <a:gd name="connsiteX610" fmla="*/ 572393 w 937407"/>
              <a:gd name="connsiteY610" fmla="*/ 607249 h 620412"/>
              <a:gd name="connsiteX611" fmla="*/ 573329 w 937407"/>
              <a:gd name="connsiteY611" fmla="*/ 607680 h 620412"/>
              <a:gd name="connsiteX612" fmla="*/ 574269 w 937407"/>
              <a:gd name="connsiteY612" fmla="*/ 608096 h 620412"/>
              <a:gd name="connsiteX613" fmla="*/ 575205 w 937407"/>
              <a:gd name="connsiteY613" fmla="*/ 608501 h 620412"/>
              <a:gd name="connsiteX614" fmla="*/ 576146 w 937407"/>
              <a:gd name="connsiteY614" fmla="*/ 608893 h 620412"/>
              <a:gd name="connsiteX615" fmla="*/ 577081 w 937407"/>
              <a:gd name="connsiteY615" fmla="*/ 609274 h 620412"/>
              <a:gd name="connsiteX616" fmla="*/ 578022 w 937407"/>
              <a:gd name="connsiteY616" fmla="*/ 609645 h 620412"/>
              <a:gd name="connsiteX617" fmla="*/ 578957 w 937407"/>
              <a:gd name="connsiteY617" fmla="*/ 610006 h 620412"/>
              <a:gd name="connsiteX618" fmla="*/ 579898 w 937407"/>
              <a:gd name="connsiteY618" fmla="*/ 610358 h 620412"/>
              <a:gd name="connsiteX619" fmla="*/ 580834 w 937407"/>
              <a:gd name="connsiteY619" fmla="*/ 610695 h 620412"/>
              <a:gd name="connsiteX620" fmla="*/ 581774 w 937407"/>
              <a:gd name="connsiteY620" fmla="*/ 611021 h 620412"/>
              <a:gd name="connsiteX621" fmla="*/ 582715 w 937407"/>
              <a:gd name="connsiteY621" fmla="*/ 611343 h 620412"/>
              <a:gd name="connsiteX622" fmla="*/ 583651 w 937407"/>
              <a:gd name="connsiteY622" fmla="*/ 611650 h 620412"/>
              <a:gd name="connsiteX623" fmla="*/ 584591 w 937407"/>
              <a:gd name="connsiteY623" fmla="*/ 611952 h 620412"/>
              <a:gd name="connsiteX624" fmla="*/ 585527 w 937407"/>
              <a:gd name="connsiteY624" fmla="*/ 612244 h 620412"/>
              <a:gd name="connsiteX625" fmla="*/ 586467 w 937407"/>
              <a:gd name="connsiteY625" fmla="*/ 612526 h 620412"/>
              <a:gd name="connsiteX626" fmla="*/ 587403 w 937407"/>
              <a:gd name="connsiteY626" fmla="*/ 612799 h 620412"/>
              <a:gd name="connsiteX627" fmla="*/ 588344 w 937407"/>
              <a:gd name="connsiteY627" fmla="*/ 613066 h 620412"/>
              <a:gd name="connsiteX628" fmla="*/ 589279 w 937407"/>
              <a:gd name="connsiteY628" fmla="*/ 613318 h 620412"/>
              <a:gd name="connsiteX629" fmla="*/ 590220 w 937407"/>
              <a:gd name="connsiteY629" fmla="*/ 613571 h 620412"/>
              <a:gd name="connsiteX630" fmla="*/ 591156 w 937407"/>
              <a:gd name="connsiteY630" fmla="*/ 613808 h 620412"/>
              <a:gd name="connsiteX631" fmla="*/ 592096 w 937407"/>
              <a:gd name="connsiteY631" fmla="*/ 614041 h 620412"/>
              <a:gd name="connsiteX632" fmla="*/ 593032 w 937407"/>
              <a:gd name="connsiteY632" fmla="*/ 614269 h 620412"/>
              <a:gd name="connsiteX633" fmla="*/ 593972 w 937407"/>
              <a:gd name="connsiteY633" fmla="*/ 614487 h 620412"/>
              <a:gd name="connsiteX634" fmla="*/ 594913 w 937407"/>
              <a:gd name="connsiteY634" fmla="*/ 614700 h 620412"/>
              <a:gd name="connsiteX635" fmla="*/ 595849 w 937407"/>
              <a:gd name="connsiteY635" fmla="*/ 614907 h 620412"/>
              <a:gd name="connsiteX636" fmla="*/ 596789 w 937407"/>
              <a:gd name="connsiteY636" fmla="*/ 615105 h 620412"/>
              <a:gd name="connsiteX637" fmla="*/ 597725 w 937407"/>
              <a:gd name="connsiteY637" fmla="*/ 615294 h 620412"/>
              <a:gd name="connsiteX638" fmla="*/ 598666 w 937407"/>
              <a:gd name="connsiteY638" fmla="*/ 615482 h 620412"/>
              <a:gd name="connsiteX639" fmla="*/ 599601 w 937407"/>
              <a:gd name="connsiteY639" fmla="*/ 615660 h 620412"/>
              <a:gd name="connsiteX640" fmla="*/ 600542 w 937407"/>
              <a:gd name="connsiteY640" fmla="*/ 615833 h 620412"/>
              <a:gd name="connsiteX641" fmla="*/ 601478 w 937407"/>
              <a:gd name="connsiteY641" fmla="*/ 616002 h 620412"/>
              <a:gd name="connsiteX642" fmla="*/ 602418 w 937407"/>
              <a:gd name="connsiteY642" fmla="*/ 616165 h 620412"/>
              <a:gd name="connsiteX643" fmla="*/ 603354 w 937407"/>
              <a:gd name="connsiteY643" fmla="*/ 616323 h 620412"/>
              <a:gd name="connsiteX644" fmla="*/ 604294 w 937407"/>
              <a:gd name="connsiteY644" fmla="*/ 616477 h 620412"/>
              <a:gd name="connsiteX645" fmla="*/ 605235 w 937407"/>
              <a:gd name="connsiteY645" fmla="*/ 616620 h 620412"/>
              <a:gd name="connsiteX646" fmla="*/ 606171 w 937407"/>
              <a:gd name="connsiteY646" fmla="*/ 616764 h 620412"/>
              <a:gd name="connsiteX647" fmla="*/ 607111 w 937407"/>
              <a:gd name="connsiteY647" fmla="*/ 616903 h 620412"/>
              <a:gd name="connsiteX648" fmla="*/ 608047 w 937407"/>
              <a:gd name="connsiteY648" fmla="*/ 617031 h 620412"/>
              <a:gd name="connsiteX649" fmla="*/ 608988 w 937407"/>
              <a:gd name="connsiteY649" fmla="*/ 617160 h 620412"/>
              <a:gd name="connsiteX650" fmla="*/ 609923 w 937407"/>
              <a:gd name="connsiteY650" fmla="*/ 617284 h 620412"/>
              <a:gd name="connsiteX651" fmla="*/ 610864 w 937407"/>
              <a:gd name="connsiteY651" fmla="*/ 617403 h 620412"/>
              <a:gd name="connsiteX652" fmla="*/ 611799 w 937407"/>
              <a:gd name="connsiteY652" fmla="*/ 617516 h 620412"/>
              <a:gd name="connsiteX653" fmla="*/ 612740 w 937407"/>
              <a:gd name="connsiteY653" fmla="*/ 617630 h 620412"/>
              <a:gd name="connsiteX654" fmla="*/ 613676 w 937407"/>
              <a:gd name="connsiteY654" fmla="*/ 617734 h 620412"/>
              <a:gd name="connsiteX655" fmla="*/ 614616 w 937407"/>
              <a:gd name="connsiteY655" fmla="*/ 617838 h 620412"/>
              <a:gd name="connsiteX656" fmla="*/ 615557 w 937407"/>
              <a:gd name="connsiteY656" fmla="*/ 617942 h 620412"/>
              <a:gd name="connsiteX657" fmla="*/ 616493 w 937407"/>
              <a:gd name="connsiteY657" fmla="*/ 618036 h 620412"/>
              <a:gd name="connsiteX658" fmla="*/ 617433 w 937407"/>
              <a:gd name="connsiteY658" fmla="*/ 618130 h 620412"/>
              <a:gd name="connsiteX659" fmla="*/ 618369 w 937407"/>
              <a:gd name="connsiteY659" fmla="*/ 618219 h 620412"/>
              <a:gd name="connsiteX660" fmla="*/ 619309 w 937407"/>
              <a:gd name="connsiteY660" fmla="*/ 618304 h 620412"/>
              <a:gd name="connsiteX661" fmla="*/ 620245 w 937407"/>
              <a:gd name="connsiteY661" fmla="*/ 618388 h 620412"/>
              <a:gd name="connsiteX662" fmla="*/ 621186 w 937407"/>
              <a:gd name="connsiteY662" fmla="*/ 618467 h 620412"/>
              <a:gd name="connsiteX663" fmla="*/ 622121 w 937407"/>
              <a:gd name="connsiteY663" fmla="*/ 618546 h 620412"/>
              <a:gd name="connsiteX664" fmla="*/ 623062 w 937407"/>
              <a:gd name="connsiteY664" fmla="*/ 618620 h 620412"/>
              <a:gd name="connsiteX665" fmla="*/ 623998 w 937407"/>
              <a:gd name="connsiteY665" fmla="*/ 618690 h 620412"/>
              <a:gd name="connsiteX666" fmla="*/ 624938 w 937407"/>
              <a:gd name="connsiteY666" fmla="*/ 618759 h 620412"/>
              <a:gd name="connsiteX667" fmla="*/ 625879 w 937407"/>
              <a:gd name="connsiteY667" fmla="*/ 618828 h 620412"/>
              <a:gd name="connsiteX668" fmla="*/ 626814 w 937407"/>
              <a:gd name="connsiteY668" fmla="*/ 618893 h 620412"/>
              <a:gd name="connsiteX669" fmla="*/ 627755 w 937407"/>
              <a:gd name="connsiteY669" fmla="*/ 618952 h 620412"/>
              <a:gd name="connsiteX670" fmla="*/ 628691 w 937407"/>
              <a:gd name="connsiteY670" fmla="*/ 619011 h 620412"/>
              <a:gd name="connsiteX671" fmla="*/ 629631 w 937407"/>
              <a:gd name="connsiteY671" fmla="*/ 619071 h 620412"/>
              <a:gd name="connsiteX672" fmla="*/ 630567 w 937407"/>
              <a:gd name="connsiteY672" fmla="*/ 619125 h 620412"/>
              <a:gd name="connsiteX673" fmla="*/ 631508 w 937407"/>
              <a:gd name="connsiteY673" fmla="*/ 619180 h 620412"/>
              <a:gd name="connsiteX674" fmla="*/ 632443 w 937407"/>
              <a:gd name="connsiteY674" fmla="*/ 619229 h 620412"/>
              <a:gd name="connsiteX675" fmla="*/ 633384 w 937407"/>
              <a:gd name="connsiteY675" fmla="*/ 619279 h 620412"/>
              <a:gd name="connsiteX676" fmla="*/ 634319 w 937407"/>
              <a:gd name="connsiteY676" fmla="*/ 619323 h 620412"/>
              <a:gd name="connsiteX677" fmla="*/ 635260 w 937407"/>
              <a:gd name="connsiteY677" fmla="*/ 619368 h 620412"/>
              <a:gd name="connsiteX678" fmla="*/ 636196 w 937407"/>
              <a:gd name="connsiteY678" fmla="*/ 619412 h 620412"/>
              <a:gd name="connsiteX679" fmla="*/ 637136 w 937407"/>
              <a:gd name="connsiteY679" fmla="*/ 619457 h 620412"/>
              <a:gd name="connsiteX680" fmla="*/ 638077 w 937407"/>
              <a:gd name="connsiteY680" fmla="*/ 619497 h 620412"/>
              <a:gd name="connsiteX681" fmla="*/ 639013 w 937407"/>
              <a:gd name="connsiteY681" fmla="*/ 619536 h 620412"/>
              <a:gd name="connsiteX682" fmla="*/ 639953 w 937407"/>
              <a:gd name="connsiteY682" fmla="*/ 619571 h 620412"/>
              <a:gd name="connsiteX683" fmla="*/ 640889 w 937407"/>
              <a:gd name="connsiteY683" fmla="*/ 619606 h 620412"/>
              <a:gd name="connsiteX684" fmla="*/ 641829 w 937407"/>
              <a:gd name="connsiteY684" fmla="*/ 619640 h 620412"/>
              <a:gd name="connsiteX685" fmla="*/ 642765 w 937407"/>
              <a:gd name="connsiteY685" fmla="*/ 619675 h 620412"/>
              <a:gd name="connsiteX686" fmla="*/ 643706 w 937407"/>
              <a:gd name="connsiteY686" fmla="*/ 619705 h 620412"/>
              <a:gd name="connsiteX687" fmla="*/ 644641 w 937407"/>
              <a:gd name="connsiteY687" fmla="*/ 619739 h 620412"/>
              <a:gd name="connsiteX688" fmla="*/ 645582 w 937407"/>
              <a:gd name="connsiteY688" fmla="*/ 619764 h 620412"/>
              <a:gd name="connsiteX689" fmla="*/ 646518 w 937407"/>
              <a:gd name="connsiteY689" fmla="*/ 619794 h 620412"/>
              <a:gd name="connsiteX690" fmla="*/ 647458 w 937407"/>
              <a:gd name="connsiteY690" fmla="*/ 619823 h 620412"/>
              <a:gd name="connsiteX691" fmla="*/ 648399 w 937407"/>
              <a:gd name="connsiteY691" fmla="*/ 619848 h 620412"/>
              <a:gd name="connsiteX692" fmla="*/ 649335 w 937407"/>
              <a:gd name="connsiteY692" fmla="*/ 619873 h 620412"/>
              <a:gd name="connsiteX693" fmla="*/ 650275 w 937407"/>
              <a:gd name="connsiteY693" fmla="*/ 619898 h 620412"/>
              <a:gd name="connsiteX694" fmla="*/ 651211 w 937407"/>
              <a:gd name="connsiteY694" fmla="*/ 619917 h 620412"/>
              <a:gd name="connsiteX695" fmla="*/ 652151 w 937407"/>
              <a:gd name="connsiteY695" fmla="*/ 619942 h 620412"/>
              <a:gd name="connsiteX696" fmla="*/ 653087 w 937407"/>
              <a:gd name="connsiteY696" fmla="*/ 619962 h 620412"/>
              <a:gd name="connsiteX697" fmla="*/ 654028 w 937407"/>
              <a:gd name="connsiteY697" fmla="*/ 619982 h 620412"/>
              <a:gd name="connsiteX698" fmla="*/ 654963 w 937407"/>
              <a:gd name="connsiteY698" fmla="*/ 620002 h 620412"/>
              <a:gd name="connsiteX699" fmla="*/ 655904 w 937407"/>
              <a:gd name="connsiteY699" fmla="*/ 620016 h 620412"/>
              <a:gd name="connsiteX700" fmla="*/ 656840 w 937407"/>
              <a:gd name="connsiteY700" fmla="*/ 620036 h 620412"/>
              <a:gd name="connsiteX701" fmla="*/ 657780 w 937407"/>
              <a:gd name="connsiteY701" fmla="*/ 620051 h 620412"/>
              <a:gd name="connsiteX702" fmla="*/ 658721 w 937407"/>
              <a:gd name="connsiteY702" fmla="*/ 620071 h 620412"/>
              <a:gd name="connsiteX703" fmla="*/ 659656 w 937407"/>
              <a:gd name="connsiteY703" fmla="*/ 620086 h 620412"/>
              <a:gd name="connsiteX704" fmla="*/ 660597 w 937407"/>
              <a:gd name="connsiteY704" fmla="*/ 620101 h 620412"/>
              <a:gd name="connsiteX705" fmla="*/ 661533 w 937407"/>
              <a:gd name="connsiteY705" fmla="*/ 620115 h 620412"/>
              <a:gd name="connsiteX706" fmla="*/ 662473 w 937407"/>
              <a:gd name="connsiteY706" fmla="*/ 620130 h 620412"/>
              <a:gd name="connsiteX707" fmla="*/ 663409 w 937407"/>
              <a:gd name="connsiteY707" fmla="*/ 620140 h 620412"/>
              <a:gd name="connsiteX708" fmla="*/ 664350 w 937407"/>
              <a:gd name="connsiteY708" fmla="*/ 620155 h 620412"/>
              <a:gd name="connsiteX709" fmla="*/ 665285 w 937407"/>
              <a:gd name="connsiteY709" fmla="*/ 620165 h 620412"/>
              <a:gd name="connsiteX710" fmla="*/ 666226 w 937407"/>
              <a:gd name="connsiteY710" fmla="*/ 620175 h 620412"/>
              <a:gd name="connsiteX711" fmla="*/ 667161 w 937407"/>
              <a:gd name="connsiteY711" fmla="*/ 620190 h 620412"/>
              <a:gd name="connsiteX712" fmla="*/ 668102 w 937407"/>
              <a:gd name="connsiteY712" fmla="*/ 620200 h 620412"/>
              <a:gd name="connsiteX713" fmla="*/ 669043 w 937407"/>
              <a:gd name="connsiteY713" fmla="*/ 620210 h 620412"/>
              <a:gd name="connsiteX714" fmla="*/ 669978 w 937407"/>
              <a:gd name="connsiteY714" fmla="*/ 620219 h 620412"/>
              <a:gd name="connsiteX715" fmla="*/ 670919 w 937407"/>
              <a:gd name="connsiteY715" fmla="*/ 620229 h 620412"/>
              <a:gd name="connsiteX716" fmla="*/ 671855 w 937407"/>
              <a:gd name="connsiteY716" fmla="*/ 620234 h 620412"/>
              <a:gd name="connsiteX717" fmla="*/ 672795 w 937407"/>
              <a:gd name="connsiteY717" fmla="*/ 620244 h 620412"/>
              <a:gd name="connsiteX718" fmla="*/ 673731 w 937407"/>
              <a:gd name="connsiteY718" fmla="*/ 620254 h 620412"/>
              <a:gd name="connsiteX719" fmla="*/ 674671 w 937407"/>
              <a:gd name="connsiteY719" fmla="*/ 620259 h 620412"/>
              <a:gd name="connsiteX720" fmla="*/ 675607 w 937407"/>
              <a:gd name="connsiteY720" fmla="*/ 620269 h 620412"/>
              <a:gd name="connsiteX721" fmla="*/ 676548 w 937407"/>
              <a:gd name="connsiteY721" fmla="*/ 620274 h 620412"/>
              <a:gd name="connsiteX722" fmla="*/ 677483 w 937407"/>
              <a:gd name="connsiteY722" fmla="*/ 620279 h 620412"/>
              <a:gd name="connsiteX723" fmla="*/ 678424 w 937407"/>
              <a:gd name="connsiteY723" fmla="*/ 620289 h 620412"/>
              <a:gd name="connsiteX724" fmla="*/ 679360 w 937407"/>
              <a:gd name="connsiteY724" fmla="*/ 620294 h 620412"/>
              <a:gd name="connsiteX725" fmla="*/ 680300 w 937407"/>
              <a:gd name="connsiteY725" fmla="*/ 620299 h 620412"/>
              <a:gd name="connsiteX726" fmla="*/ 681241 w 937407"/>
              <a:gd name="connsiteY726" fmla="*/ 620304 h 620412"/>
              <a:gd name="connsiteX727" fmla="*/ 682176 w 937407"/>
              <a:gd name="connsiteY727" fmla="*/ 620308 h 620412"/>
              <a:gd name="connsiteX728" fmla="*/ 683117 w 937407"/>
              <a:gd name="connsiteY728" fmla="*/ 620313 h 620412"/>
              <a:gd name="connsiteX729" fmla="*/ 684053 w 937407"/>
              <a:gd name="connsiteY729" fmla="*/ 620318 h 620412"/>
              <a:gd name="connsiteX730" fmla="*/ 684993 w 937407"/>
              <a:gd name="connsiteY730" fmla="*/ 620323 h 620412"/>
              <a:gd name="connsiteX731" fmla="*/ 685929 w 937407"/>
              <a:gd name="connsiteY731" fmla="*/ 620328 h 620412"/>
              <a:gd name="connsiteX732" fmla="*/ 686870 w 937407"/>
              <a:gd name="connsiteY732" fmla="*/ 620333 h 620412"/>
              <a:gd name="connsiteX733" fmla="*/ 687805 w 937407"/>
              <a:gd name="connsiteY733" fmla="*/ 620338 h 620412"/>
              <a:gd name="connsiteX734" fmla="*/ 688746 w 937407"/>
              <a:gd name="connsiteY734" fmla="*/ 620343 h 620412"/>
              <a:gd name="connsiteX735" fmla="*/ 689682 w 937407"/>
              <a:gd name="connsiteY735" fmla="*/ 620343 h 620412"/>
              <a:gd name="connsiteX736" fmla="*/ 690622 w 937407"/>
              <a:gd name="connsiteY736" fmla="*/ 620348 h 620412"/>
              <a:gd name="connsiteX737" fmla="*/ 691563 w 937407"/>
              <a:gd name="connsiteY737" fmla="*/ 620353 h 620412"/>
              <a:gd name="connsiteX738" fmla="*/ 692498 w 937407"/>
              <a:gd name="connsiteY738" fmla="*/ 620353 h 620412"/>
              <a:gd name="connsiteX739" fmla="*/ 693439 w 937407"/>
              <a:gd name="connsiteY739" fmla="*/ 620358 h 620412"/>
              <a:gd name="connsiteX740" fmla="*/ 694375 w 937407"/>
              <a:gd name="connsiteY740" fmla="*/ 620358 h 620412"/>
              <a:gd name="connsiteX741" fmla="*/ 695315 w 937407"/>
              <a:gd name="connsiteY741" fmla="*/ 620363 h 620412"/>
              <a:gd name="connsiteX742" fmla="*/ 696251 w 937407"/>
              <a:gd name="connsiteY742" fmla="*/ 620368 h 620412"/>
              <a:gd name="connsiteX743" fmla="*/ 697192 w 937407"/>
              <a:gd name="connsiteY743" fmla="*/ 620368 h 620412"/>
              <a:gd name="connsiteX744" fmla="*/ 698127 w 937407"/>
              <a:gd name="connsiteY744" fmla="*/ 620368 h 620412"/>
              <a:gd name="connsiteX745" fmla="*/ 699068 w 937407"/>
              <a:gd name="connsiteY745" fmla="*/ 620373 h 620412"/>
              <a:gd name="connsiteX746" fmla="*/ 700003 w 937407"/>
              <a:gd name="connsiteY746" fmla="*/ 620373 h 620412"/>
              <a:gd name="connsiteX747" fmla="*/ 700944 w 937407"/>
              <a:gd name="connsiteY747" fmla="*/ 620378 h 620412"/>
              <a:gd name="connsiteX748" fmla="*/ 701885 w 937407"/>
              <a:gd name="connsiteY748" fmla="*/ 620378 h 620412"/>
              <a:gd name="connsiteX749" fmla="*/ 702820 w 937407"/>
              <a:gd name="connsiteY749" fmla="*/ 620383 h 620412"/>
              <a:gd name="connsiteX750" fmla="*/ 703761 w 937407"/>
              <a:gd name="connsiteY750" fmla="*/ 620383 h 620412"/>
              <a:gd name="connsiteX751" fmla="*/ 704697 w 937407"/>
              <a:gd name="connsiteY751" fmla="*/ 620383 h 620412"/>
              <a:gd name="connsiteX752" fmla="*/ 705637 w 937407"/>
              <a:gd name="connsiteY752" fmla="*/ 620388 h 620412"/>
              <a:gd name="connsiteX753" fmla="*/ 706573 w 937407"/>
              <a:gd name="connsiteY753" fmla="*/ 620388 h 620412"/>
              <a:gd name="connsiteX754" fmla="*/ 707513 w 937407"/>
              <a:gd name="connsiteY754" fmla="*/ 620388 h 620412"/>
              <a:gd name="connsiteX755" fmla="*/ 708449 w 937407"/>
              <a:gd name="connsiteY755" fmla="*/ 620388 h 620412"/>
              <a:gd name="connsiteX756" fmla="*/ 709390 w 937407"/>
              <a:gd name="connsiteY756" fmla="*/ 620393 h 620412"/>
              <a:gd name="connsiteX757" fmla="*/ 710325 w 937407"/>
              <a:gd name="connsiteY757" fmla="*/ 620393 h 620412"/>
              <a:gd name="connsiteX758" fmla="*/ 711266 w 937407"/>
              <a:gd name="connsiteY758" fmla="*/ 620393 h 620412"/>
              <a:gd name="connsiteX759" fmla="*/ 712207 w 937407"/>
              <a:gd name="connsiteY759" fmla="*/ 620393 h 620412"/>
              <a:gd name="connsiteX760" fmla="*/ 713142 w 937407"/>
              <a:gd name="connsiteY760" fmla="*/ 620398 h 620412"/>
              <a:gd name="connsiteX761" fmla="*/ 714083 w 937407"/>
              <a:gd name="connsiteY761" fmla="*/ 620398 h 620412"/>
              <a:gd name="connsiteX762" fmla="*/ 715018 w 937407"/>
              <a:gd name="connsiteY762" fmla="*/ 620398 h 620412"/>
              <a:gd name="connsiteX763" fmla="*/ 715959 w 937407"/>
              <a:gd name="connsiteY763" fmla="*/ 620398 h 620412"/>
              <a:gd name="connsiteX764" fmla="*/ 716895 w 937407"/>
              <a:gd name="connsiteY764" fmla="*/ 620398 h 620412"/>
              <a:gd name="connsiteX765" fmla="*/ 717835 w 937407"/>
              <a:gd name="connsiteY765" fmla="*/ 620398 h 620412"/>
              <a:gd name="connsiteX766" fmla="*/ 718771 w 937407"/>
              <a:gd name="connsiteY766" fmla="*/ 620403 h 620412"/>
              <a:gd name="connsiteX767" fmla="*/ 719712 w 937407"/>
              <a:gd name="connsiteY767" fmla="*/ 620403 h 620412"/>
              <a:gd name="connsiteX768" fmla="*/ 720647 w 937407"/>
              <a:gd name="connsiteY768" fmla="*/ 620403 h 620412"/>
              <a:gd name="connsiteX769" fmla="*/ 721588 w 937407"/>
              <a:gd name="connsiteY769" fmla="*/ 620403 h 620412"/>
              <a:gd name="connsiteX770" fmla="*/ 722524 w 937407"/>
              <a:gd name="connsiteY770" fmla="*/ 620403 h 620412"/>
              <a:gd name="connsiteX771" fmla="*/ 723464 w 937407"/>
              <a:gd name="connsiteY771" fmla="*/ 620403 h 620412"/>
              <a:gd name="connsiteX772" fmla="*/ 724405 w 937407"/>
              <a:gd name="connsiteY772" fmla="*/ 620403 h 620412"/>
              <a:gd name="connsiteX773" fmla="*/ 725340 w 937407"/>
              <a:gd name="connsiteY773" fmla="*/ 620403 h 620412"/>
              <a:gd name="connsiteX774" fmla="*/ 726281 w 937407"/>
              <a:gd name="connsiteY774" fmla="*/ 620408 h 620412"/>
              <a:gd name="connsiteX775" fmla="*/ 727217 w 937407"/>
              <a:gd name="connsiteY775" fmla="*/ 620408 h 620412"/>
              <a:gd name="connsiteX776" fmla="*/ 728157 w 937407"/>
              <a:gd name="connsiteY776" fmla="*/ 620408 h 620412"/>
              <a:gd name="connsiteX777" fmla="*/ 729093 w 937407"/>
              <a:gd name="connsiteY777" fmla="*/ 620408 h 620412"/>
              <a:gd name="connsiteX778" fmla="*/ 730034 w 937407"/>
              <a:gd name="connsiteY778" fmla="*/ 620408 h 620412"/>
              <a:gd name="connsiteX779" fmla="*/ 730969 w 937407"/>
              <a:gd name="connsiteY779" fmla="*/ 620408 h 620412"/>
              <a:gd name="connsiteX780" fmla="*/ 731910 w 937407"/>
              <a:gd name="connsiteY780" fmla="*/ 620408 h 620412"/>
              <a:gd name="connsiteX781" fmla="*/ 732845 w 937407"/>
              <a:gd name="connsiteY781" fmla="*/ 620408 h 620412"/>
              <a:gd name="connsiteX782" fmla="*/ 733786 w 937407"/>
              <a:gd name="connsiteY782" fmla="*/ 620408 h 620412"/>
              <a:gd name="connsiteX783" fmla="*/ 734727 w 937407"/>
              <a:gd name="connsiteY783" fmla="*/ 620408 h 620412"/>
              <a:gd name="connsiteX784" fmla="*/ 735662 w 937407"/>
              <a:gd name="connsiteY784" fmla="*/ 620408 h 620412"/>
              <a:gd name="connsiteX785" fmla="*/ 736603 w 937407"/>
              <a:gd name="connsiteY785" fmla="*/ 620408 h 620412"/>
              <a:gd name="connsiteX786" fmla="*/ 737539 w 937407"/>
              <a:gd name="connsiteY786" fmla="*/ 620408 h 620412"/>
              <a:gd name="connsiteX787" fmla="*/ 738479 w 937407"/>
              <a:gd name="connsiteY787" fmla="*/ 620408 h 620412"/>
              <a:gd name="connsiteX788" fmla="*/ 739415 w 937407"/>
              <a:gd name="connsiteY788" fmla="*/ 620412 h 620412"/>
              <a:gd name="connsiteX789" fmla="*/ 740355 w 937407"/>
              <a:gd name="connsiteY789" fmla="*/ 620412 h 620412"/>
              <a:gd name="connsiteX790" fmla="*/ 741291 w 937407"/>
              <a:gd name="connsiteY790" fmla="*/ 620412 h 620412"/>
              <a:gd name="connsiteX791" fmla="*/ 742232 w 937407"/>
              <a:gd name="connsiteY791" fmla="*/ 620412 h 620412"/>
              <a:gd name="connsiteX792" fmla="*/ 743167 w 937407"/>
              <a:gd name="connsiteY792" fmla="*/ 620412 h 620412"/>
              <a:gd name="connsiteX793" fmla="*/ 744108 w 937407"/>
              <a:gd name="connsiteY793" fmla="*/ 620412 h 620412"/>
              <a:gd name="connsiteX794" fmla="*/ 745049 w 937407"/>
              <a:gd name="connsiteY794" fmla="*/ 620412 h 620412"/>
              <a:gd name="connsiteX795" fmla="*/ 745984 w 937407"/>
              <a:gd name="connsiteY795" fmla="*/ 620412 h 620412"/>
              <a:gd name="connsiteX796" fmla="*/ 746925 w 937407"/>
              <a:gd name="connsiteY796" fmla="*/ 620412 h 620412"/>
              <a:gd name="connsiteX797" fmla="*/ 747860 w 937407"/>
              <a:gd name="connsiteY797" fmla="*/ 620412 h 620412"/>
              <a:gd name="connsiteX798" fmla="*/ 748801 w 937407"/>
              <a:gd name="connsiteY798" fmla="*/ 620412 h 620412"/>
              <a:gd name="connsiteX799" fmla="*/ 749737 w 937407"/>
              <a:gd name="connsiteY799" fmla="*/ 620412 h 620412"/>
              <a:gd name="connsiteX800" fmla="*/ 750677 w 937407"/>
              <a:gd name="connsiteY800" fmla="*/ 620412 h 620412"/>
              <a:gd name="connsiteX801" fmla="*/ 751613 w 937407"/>
              <a:gd name="connsiteY801" fmla="*/ 620412 h 620412"/>
              <a:gd name="connsiteX802" fmla="*/ 752554 w 937407"/>
              <a:gd name="connsiteY802" fmla="*/ 620412 h 620412"/>
              <a:gd name="connsiteX803" fmla="*/ 753489 w 937407"/>
              <a:gd name="connsiteY803" fmla="*/ 620412 h 620412"/>
              <a:gd name="connsiteX804" fmla="*/ 754430 w 937407"/>
              <a:gd name="connsiteY804" fmla="*/ 620412 h 620412"/>
              <a:gd name="connsiteX805" fmla="*/ 755370 w 937407"/>
              <a:gd name="connsiteY805" fmla="*/ 620412 h 620412"/>
              <a:gd name="connsiteX806" fmla="*/ 756306 w 937407"/>
              <a:gd name="connsiteY806" fmla="*/ 620412 h 620412"/>
              <a:gd name="connsiteX807" fmla="*/ 757247 w 937407"/>
              <a:gd name="connsiteY807" fmla="*/ 620412 h 620412"/>
              <a:gd name="connsiteX808" fmla="*/ 758182 w 937407"/>
              <a:gd name="connsiteY808" fmla="*/ 620412 h 620412"/>
              <a:gd name="connsiteX809" fmla="*/ 759123 w 937407"/>
              <a:gd name="connsiteY809" fmla="*/ 620412 h 620412"/>
              <a:gd name="connsiteX810" fmla="*/ 760059 w 937407"/>
              <a:gd name="connsiteY810" fmla="*/ 620412 h 620412"/>
              <a:gd name="connsiteX811" fmla="*/ 760999 w 937407"/>
              <a:gd name="connsiteY811" fmla="*/ 620412 h 620412"/>
              <a:gd name="connsiteX812" fmla="*/ 761935 w 937407"/>
              <a:gd name="connsiteY812" fmla="*/ 620412 h 620412"/>
              <a:gd name="connsiteX813" fmla="*/ 762875 w 937407"/>
              <a:gd name="connsiteY813" fmla="*/ 620412 h 620412"/>
              <a:gd name="connsiteX814" fmla="*/ 763811 w 937407"/>
              <a:gd name="connsiteY814" fmla="*/ 620412 h 620412"/>
              <a:gd name="connsiteX815" fmla="*/ 764752 w 937407"/>
              <a:gd name="connsiteY815" fmla="*/ 620412 h 620412"/>
              <a:gd name="connsiteX816" fmla="*/ 765692 w 937407"/>
              <a:gd name="connsiteY816" fmla="*/ 620412 h 620412"/>
              <a:gd name="connsiteX817" fmla="*/ 766628 w 937407"/>
              <a:gd name="connsiteY817" fmla="*/ 620412 h 620412"/>
              <a:gd name="connsiteX818" fmla="*/ 767569 w 937407"/>
              <a:gd name="connsiteY818" fmla="*/ 620412 h 620412"/>
              <a:gd name="connsiteX819" fmla="*/ 768504 w 937407"/>
              <a:gd name="connsiteY819" fmla="*/ 620412 h 620412"/>
              <a:gd name="connsiteX820" fmla="*/ 769445 w 937407"/>
              <a:gd name="connsiteY820" fmla="*/ 620412 h 620412"/>
              <a:gd name="connsiteX821" fmla="*/ 770381 w 937407"/>
              <a:gd name="connsiteY821" fmla="*/ 620412 h 620412"/>
              <a:gd name="connsiteX822" fmla="*/ 771321 w 937407"/>
              <a:gd name="connsiteY822" fmla="*/ 620412 h 620412"/>
              <a:gd name="connsiteX823" fmla="*/ 772257 w 937407"/>
              <a:gd name="connsiteY823" fmla="*/ 620412 h 620412"/>
              <a:gd name="connsiteX824" fmla="*/ 773197 w 937407"/>
              <a:gd name="connsiteY824" fmla="*/ 620412 h 620412"/>
              <a:gd name="connsiteX825" fmla="*/ 774133 w 937407"/>
              <a:gd name="connsiteY825" fmla="*/ 620412 h 620412"/>
              <a:gd name="connsiteX826" fmla="*/ 775074 w 937407"/>
              <a:gd name="connsiteY826" fmla="*/ 620412 h 620412"/>
              <a:gd name="connsiteX827" fmla="*/ 776009 w 937407"/>
              <a:gd name="connsiteY827" fmla="*/ 620412 h 620412"/>
              <a:gd name="connsiteX828" fmla="*/ 776950 w 937407"/>
              <a:gd name="connsiteY828" fmla="*/ 620412 h 620412"/>
              <a:gd name="connsiteX829" fmla="*/ 777890 w 937407"/>
              <a:gd name="connsiteY829" fmla="*/ 620412 h 620412"/>
              <a:gd name="connsiteX830" fmla="*/ 778826 w 937407"/>
              <a:gd name="connsiteY830" fmla="*/ 620412 h 620412"/>
              <a:gd name="connsiteX831" fmla="*/ 779767 w 937407"/>
              <a:gd name="connsiteY831" fmla="*/ 620412 h 620412"/>
              <a:gd name="connsiteX832" fmla="*/ 780702 w 937407"/>
              <a:gd name="connsiteY832" fmla="*/ 620412 h 620412"/>
              <a:gd name="connsiteX833" fmla="*/ 781643 w 937407"/>
              <a:gd name="connsiteY833" fmla="*/ 620412 h 620412"/>
              <a:gd name="connsiteX834" fmla="*/ 782579 w 937407"/>
              <a:gd name="connsiteY834" fmla="*/ 620412 h 620412"/>
              <a:gd name="connsiteX835" fmla="*/ 783519 w 937407"/>
              <a:gd name="connsiteY835" fmla="*/ 620412 h 620412"/>
              <a:gd name="connsiteX836" fmla="*/ 784455 w 937407"/>
              <a:gd name="connsiteY836" fmla="*/ 620412 h 620412"/>
              <a:gd name="connsiteX837" fmla="*/ 785396 w 937407"/>
              <a:gd name="connsiteY837" fmla="*/ 620412 h 620412"/>
              <a:gd name="connsiteX838" fmla="*/ 786331 w 937407"/>
              <a:gd name="connsiteY838" fmla="*/ 620412 h 620412"/>
              <a:gd name="connsiteX839" fmla="*/ 787272 w 937407"/>
              <a:gd name="connsiteY839" fmla="*/ 620412 h 620412"/>
              <a:gd name="connsiteX840" fmla="*/ 788212 w 937407"/>
              <a:gd name="connsiteY840" fmla="*/ 620412 h 620412"/>
              <a:gd name="connsiteX841" fmla="*/ 789148 w 937407"/>
              <a:gd name="connsiteY841" fmla="*/ 620412 h 620412"/>
              <a:gd name="connsiteX842" fmla="*/ 790089 w 937407"/>
              <a:gd name="connsiteY842" fmla="*/ 620412 h 620412"/>
              <a:gd name="connsiteX843" fmla="*/ 791024 w 937407"/>
              <a:gd name="connsiteY843" fmla="*/ 620412 h 620412"/>
              <a:gd name="connsiteX844" fmla="*/ 791965 w 937407"/>
              <a:gd name="connsiteY844" fmla="*/ 620412 h 620412"/>
              <a:gd name="connsiteX845" fmla="*/ 792901 w 937407"/>
              <a:gd name="connsiteY845" fmla="*/ 620412 h 620412"/>
              <a:gd name="connsiteX846" fmla="*/ 793841 w 937407"/>
              <a:gd name="connsiteY846" fmla="*/ 620412 h 620412"/>
              <a:gd name="connsiteX847" fmla="*/ 794777 w 937407"/>
              <a:gd name="connsiteY847" fmla="*/ 620412 h 620412"/>
              <a:gd name="connsiteX848" fmla="*/ 795717 w 937407"/>
              <a:gd name="connsiteY848" fmla="*/ 620412 h 620412"/>
              <a:gd name="connsiteX849" fmla="*/ 796653 w 937407"/>
              <a:gd name="connsiteY849" fmla="*/ 620412 h 620412"/>
              <a:gd name="connsiteX850" fmla="*/ 797594 w 937407"/>
              <a:gd name="connsiteY850" fmla="*/ 620412 h 620412"/>
              <a:gd name="connsiteX851" fmla="*/ 798534 w 937407"/>
              <a:gd name="connsiteY851" fmla="*/ 620412 h 620412"/>
              <a:gd name="connsiteX852" fmla="*/ 799470 w 937407"/>
              <a:gd name="connsiteY852" fmla="*/ 620412 h 620412"/>
              <a:gd name="connsiteX853" fmla="*/ 800411 w 937407"/>
              <a:gd name="connsiteY853" fmla="*/ 620412 h 620412"/>
              <a:gd name="connsiteX854" fmla="*/ 801346 w 937407"/>
              <a:gd name="connsiteY854" fmla="*/ 620412 h 620412"/>
              <a:gd name="connsiteX855" fmla="*/ 802287 w 937407"/>
              <a:gd name="connsiteY855" fmla="*/ 620412 h 620412"/>
              <a:gd name="connsiteX856" fmla="*/ 803223 w 937407"/>
              <a:gd name="connsiteY856" fmla="*/ 620412 h 620412"/>
              <a:gd name="connsiteX857" fmla="*/ 804163 w 937407"/>
              <a:gd name="connsiteY857" fmla="*/ 620412 h 620412"/>
              <a:gd name="connsiteX858" fmla="*/ 805099 w 937407"/>
              <a:gd name="connsiteY858" fmla="*/ 620412 h 620412"/>
              <a:gd name="connsiteX859" fmla="*/ 806039 w 937407"/>
              <a:gd name="connsiteY859" fmla="*/ 620412 h 620412"/>
              <a:gd name="connsiteX860" fmla="*/ 806975 w 937407"/>
              <a:gd name="connsiteY860" fmla="*/ 620412 h 620412"/>
              <a:gd name="connsiteX861" fmla="*/ 807916 w 937407"/>
              <a:gd name="connsiteY861" fmla="*/ 620412 h 620412"/>
              <a:gd name="connsiteX862" fmla="*/ 808856 w 937407"/>
              <a:gd name="connsiteY862" fmla="*/ 620412 h 620412"/>
              <a:gd name="connsiteX863" fmla="*/ 809792 w 937407"/>
              <a:gd name="connsiteY863" fmla="*/ 620412 h 620412"/>
              <a:gd name="connsiteX864" fmla="*/ 810732 w 937407"/>
              <a:gd name="connsiteY864" fmla="*/ 620412 h 620412"/>
              <a:gd name="connsiteX865" fmla="*/ 811668 w 937407"/>
              <a:gd name="connsiteY865" fmla="*/ 620412 h 620412"/>
              <a:gd name="connsiteX866" fmla="*/ 812609 w 937407"/>
              <a:gd name="connsiteY866" fmla="*/ 620412 h 620412"/>
              <a:gd name="connsiteX867" fmla="*/ 813544 w 937407"/>
              <a:gd name="connsiteY867" fmla="*/ 620412 h 620412"/>
              <a:gd name="connsiteX868" fmla="*/ 814485 w 937407"/>
              <a:gd name="connsiteY868" fmla="*/ 620412 h 620412"/>
              <a:gd name="connsiteX869" fmla="*/ 815421 w 937407"/>
              <a:gd name="connsiteY869" fmla="*/ 620412 h 620412"/>
              <a:gd name="connsiteX870" fmla="*/ 816361 w 937407"/>
              <a:gd name="connsiteY870" fmla="*/ 620412 h 620412"/>
              <a:gd name="connsiteX871" fmla="*/ 817297 w 937407"/>
              <a:gd name="connsiteY871" fmla="*/ 620412 h 620412"/>
              <a:gd name="connsiteX872" fmla="*/ 818238 w 937407"/>
              <a:gd name="connsiteY872" fmla="*/ 620412 h 620412"/>
              <a:gd name="connsiteX873" fmla="*/ 819173 w 937407"/>
              <a:gd name="connsiteY873" fmla="*/ 620412 h 620412"/>
              <a:gd name="connsiteX874" fmla="*/ 820114 w 937407"/>
              <a:gd name="connsiteY874" fmla="*/ 620412 h 620412"/>
              <a:gd name="connsiteX875" fmla="*/ 821054 w 937407"/>
              <a:gd name="connsiteY875" fmla="*/ 620412 h 620412"/>
              <a:gd name="connsiteX876" fmla="*/ 821990 w 937407"/>
              <a:gd name="connsiteY876" fmla="*/ 620412 h 620412"/>
              <a:gd name="connsiteX877" fmla="*/ 822931 w 937407"/>
              <a:gd name="connsiteY877" fmla="*/ 620412 h 620412"/>
              <a:gd name="connsiteX878" fmla="*/ 823866 w 937407"/>
              <a:gd name="connsiteY878" fmla="*/ 620412 h 620412"/>
              <a:gd name="connsiteX879" fmla="*/ 824807 w 937407"/>
              <a:gd name="connsiteY879" fmla="*/ 620412 h 620412"/>
              <a:gd name="connsiteX880" fmla="*/ 825743 w 937407"/>
              <a:gd name="connsiteY880" fmla="*/ 620412 h 620412"/>
              <a:gd name="connsiteX881" fmla="*/ 826683 w 937407"/>
              <a:gd name="connsiteY881" fmla="*/ 620412 h 620412"/>
              <a:gd name="connsiteX882" fmla="*/ 827619 w 937407"/>
              <a:gd name="connsiteY882" fmla="*/ 620412 h 620412"/>
              <a:gd name="connsiteX883" fmla="*/ 828559 w 937407"/>
              <a:gd name="connsiteY883" fmla="*/ 620412 h 620412"/>
              <a:gd name="connsiteX884" fmla="*/ 829495 w 937407"/>
              <a:gd name="connsiteY884" fmla="*/ 620412 h 620412"/>
              <a:gd name="connsiteX885" fmla="*/ 830436 w 937407"/>
              <a:gd name="connsiteY885" fmla="*/ 620412 h 620412"/>
              <a:gd name="connsiteX886" fmla="*/ 831376 w 937407"/>
              <a:gd name="connsiteY886" fmla="*/ 620412 h 620412"/>
              <a:gd name="connsiteX887" fmla="*/ 832312 w 937407"/>
              <a:gd name="connsiteY887" fmla="*/ 620412 h 620412"/>
              <a:gd name="connsiteX888" fmla="*/ 833253 w 937407"/>
              <a:gd name="connsiteY888" fmla="*/ 620412 h 620412"/>
              <a:gd name="connsiteX889" fmla="*/ 834188 w 937407"/>
              <a:gd name="connsiteY889" fmla="*/ 620412 h 620412"/>
              <a:gd name="connsiteX890" fmla="*/ 835129 w 937407"/>
              <a:gd name="connsiteY890" fmla="*/ 620412 h 620412"/>
              <a:gd name="connsiteX891" fmla="*/ 836064 w 937407"/>
              <a:gd name="connsiteY891" fmla="*/ 620412 h 620412"/>
              <a:gd name="connsiteX892" fmla="*/ 837005 w 937407"/>
              <a:gd name="connsiteY892" fmla="*/ 620412 h 620412"/>
              <a:gd name="connsiteX893" fmla="*/ 837941 w 937407"/>
              <a:gd name="connsiteY893" fmla="*/ 620412 h 620412"/>
              <a:gd name="connsiteX894" fmla="*/ 838881 w 937407"/>
              <a:gd name="connsiteY894" fmla="*/ 620412 h 620412"/>
              <a:gd name="connsiteX895" fmla="*/ 839817 w 937407"/>
              <a:gd name="connsiteY895" fmla="*/ 620412 h 620412"/>
              <a:gd name="connsiteX896" fmla="*/ 840758 w 937407"/>
              <a:gd name="connsiteY896" fmla="*/ 620412 h 620412"/>
              <a:gd name="connsiteX897" fmla="*/ 841698 w 937407"/>
              <a:gd name="connsiteY897" fmla="*/ 620412 h 620412"/>
              <a:gd name="connsiteX898" fmla="*/ 842634 w 937407"/>
              <a:gd name="connsiteY898" fmla="*/ 620412 h 620412"/>
              <a:gd name="connsiteX899" fmla="*/ 843574 w 937407"/>
              <a:gd name="connsiteY899" fmla="*/ 620412 h 620412"/>
              <a:gd name="connsiteX900" fmla="*/ 844510 w 937407"/>
              <a:gd name="connsiteY900" fmla="*/ 620412 h 620412"/>
              <a:gd name="connsiteX901" fmla="*/ 845451 w 937407"/>
              <a:gd name="connsiteY901" fmla="*/ 620412 h 620412"/>
              <a:gd name="connsiteX902" fmla="*/ 846386 w 937407"/>
              <a:gd name="connsiteY902" fmla="*/ 620412 h 620412"/>
              <a:gd name="connsiteX903" fmla="*/ 847327 w 937407"/>
              <a:gd name="connsiteY903" fmla="*/ 620412 h 620412"/>
              <a:gd name="connsiteX904" fmla="*/ 848263 w 937407"/>
              <a:gd name="connsiteY904" fmla="*/ 620412 h 620412"/>
              <a:gd name="connsiteX905" fmla="*/ 849203 w 937407"/>
              <a:gd name="connsiteY905" fmla="*/ 620412 h 620412"/>
              <a:gd name="connsiteX906" fmla="*/ 850139 w 937407"/>
              <a:gd name="connsiteY906" fmla="*/ 620412 h 620412"/>
              <a:gd name="connsiteX907" fmla="*/ 851080 w 937407"/>
              <a:gd name="connsiteY907" fmla="*/ 620412 h 620412"/>
              <a:gd name="connsiteX908" fmla="*/ 852020 w 937407"/>
              <a:gd name="connsiteY908" fmla="*/ 620412 h 620412"/>
              <a:gd name="connsiteX909" fmla="*/ 852956 w 937407"/>
              <a:gd name="connsiteY909" fmla="*/ 620412 h 620412"/>
              <a:gd name="connsiteX910" fmla="*/ 853896 w 937407"/>
              <a:gd name="connsiteY910" fmla="*/ 620412 h 620412"/>
              <a:gd name="connsiteX911" fmla="*/ 854832 w 937407"/>
              <a:gd name="connsiteY911" fmla="*/ 620412 h 620412"/>
              <a:gd name="connsiteX912" fmla="*/ 855773 w 937407"/>
              <a:gd name="connsiteY912" fmla="*/ 620412 h 620412"/>
              <a:gd name="connsiteX913" fmla="*/ 856708 w 937407"/>
              <a:gd name="connsiteY913" fmla="*/ 620412 h 620412"/>
              <a:gd name="connsiteX914" fmla="*/ 857649 w 937407"/>
              <a:gd name="connsiteY914" fmla="*/ 620412 h 620412"/>
              <a:gd name="connsiteX915" fmla="*/ 858585 w 937407"/>
              <a:gd name="connsiteY915" fmla="*/ 620412 h 620412"/>
              <a:gd name="connsiteX916" fmla="*/ 859525 w 937407"/>
              <a:gd name="connsiteY916" fmla="*/ 620412 h 620412"/>
              <a:gd name="connsiteX917" fmla="*/ 860461 w 937407"/>
              <a:gd name="connsiteY917" fmla="*/ 620412 h 620412"/>
              <a:gd name="connsiteX918" fmla="*/ 861401 w 937407"/>
              <a:gd name="connsiteY918" fmla="*/ 620412 h 620412"/>
              <a:gd name="connsiteX919" fmla="*/ 862337 w 937407"/>
              <a:gd name="connsiteY919" fmla="*/ 620412 h 620412"/>
              <a:gd name="connsiteX920" fmla="*/ 863278 w 937407"/>
              <a:gd name="connsiteY920" fmla="*/ 620412 h 620412"/>
              <a:gd name="connsiteX921" fmla="*/ 864218 w 937407"/>
              <a:gd name="connsiteY921" fmla="*/ 620412 h 620412"/>
              <a:gd name="connsiteX922" fmla="*/ 865154 w 937407"/>
              <a:gd name="connsiteY922" fmla="*/ 620412 h 620412"/>
              <a:gd name="connsiteX923" fmla="*/ 866094 w 937407"/>
              <a:gd name="connsiteY923" fmla="*/ 620412 h 620412"/>
              <a:gd name="connsiteX924" fmla="*/ 867030 w 937407"/>
              <a:gd name="connsiteY924" fmla="*/ 620412 h 620412"/>
              <a:gd name="connsiteX925" fmla="*/ 867971 w 937407"/>
              <a:gd name="connsiteY925" fmla="*/ 620412 h 620412"/>
              <a:gd name="connsiteX926" fmla="*/ 868906 w 937407"/>
              <a:gd name="connsiteY926" fmla="*/ 620412 h 620412"/>
              <a:gd name="connsiteX927" fmla="*/ 869847 w 937407"/>
              <a:gd name="connsiteY927" fmla="*/ 620412 h 620412"/>
              <a:gd name="connsiteX928" fmla="*/ 870783 w 937407"/>
              <a:gd name="connsiteY928" fmla="*/ 620412 h 620412"/>
              <a:gd name="connsiteX929" fmla="*/ 871723 w 937407"/>
              <a:gd name="connsiteY929" fmla="*/ 620412 h 620412"/>
              <a:gd name="connsiteX930" fmla="*/ 872659 w 937407"/>
              <a:gd name="connsiteY930" fmla="*/ 620412 h 620412"/>
              <a:gd name="connsiteX931" fmla="*/ 873600 w 937407"/>
              <a:gd name="connsiteY931" fmla="*/ 620412 h 620412"/>
              <a:gd name="connsiteX932" fmla="*/ 874540 w 937407"/>
              <a:gd name="connsiteY932" fmla="*/ 620412 h 620412"/>
              <a:gd name="connsiteX933" fmla="*/ 875476 w 937407"/>
              <a:gd name="connsiteY933" fmla="*/ 620412 h 620412"/>
              <a:gd name="connsiteX934" fmla="*/ 876416 w 937407"/>
              <a:gd name="connsiteY934" fmla="*/ 620412 h 620412"/>
              <a:gd name="connsiteX935" fmla="*/ 877352 w 937407"/>
              <a:gd name="connsiteY935" fmla="*/ 620412 h 620412"/>
              <a:gd name="connsiteX936" fmla="*/ 878293 w 937407"/>
              <a:gd name="connsiteY936" fmla="*/ 620412 h 620412"/>
              <a:gd name="connsiteX937" fmla="*/ 879228 w 937407"/>
              <a:gd name="connsiteY937" fmla="*/ 620412 h 620412"/>
              <a:gd name="connsiteX938" fmla="*/ 880169 w 937407"/>
              <a:gd name="connsiteY938" fmla="*/ 620412 h 620412"/>
              <a:gd name="connsiteX939" fmla="*/ 881105 w 937407"/>
              <a:gd name="connsiteY939" fmla="*/ 620412 h 620412"/>
              <a:gd name="connsiteX940" fmla="*/ 882045 w 937407"/>
              <a:gd name="connsiteY940" fmla="*/ 620412 h 620412"/>
              <a:gd name="connsiteX941" fmla="*/ 882981 w 937407"/>
              <a:gd name="connsiteY941" fmla="*/ 620412 h 620412"/>
              <a:gd name="connsiteX942" fmla="*/ 883921 w 937407"/>
              <a:gd name="connsiteY942" fmla="*/ 620412 h 620412"/>
              <a:gd name="connsiteX943" fmla="*/ 884862 w 937407"/>
              <a:gd name="connsiteY943" fmla="*/ 620412 h 620412"/>
              <a:gd name="connsiteX944" fmla="*/ 885798 w 937407"/>
              <a:gd name="connsiteY944" fmla="*/ 620412 h 620412"/>
              <a:gd name="connsiteX945" fmla="*/ 886738 w 937407"/>
              <a:gd name="connsiteY945" fmla="*/ 620412 h 620412"/>
              <a:gd name="connsiteX946" fmla="*/ 887674 w 937407"/>
              <a:gd name="connsiteY946" fmla="*/ 620412 h 620412"/>
              <a:gd name="connsiteX947" fmla="*/ 888615 w 937407"/>
              <a:gd name="connsiteY947" fmla="*/ 620412 h 620412"/>
              <a:gd name="connsiteX948" fmla="*/ 889550 w 937407"/>
              <a:gd name="connsiteY948" fmla="*/ 620412 h 620412"/>
              <a:gd name="connsiteX949" fmla="*/ 890491 w 937407"/>
              <a:gd name="connsiteY949" fmla="*/ 620412 h 620412"/>
              <a:gd name="connsiteX950" fmla="*/ 891427 w 937407"/>
              <a:gd name="connsiteY950" fmla="*/ 620412 h 620412"/>
              <a:gd name="connsiteX951" fmla="*/ 892367 w 937407"/>
              <a:gd name="connsiteY951" fmla="*/ 620412 h 620412"/>
              <a:gd name="connsiteX952" fmla="*/ 893303 w 937407"/>
              <a:gd name="connsiteY952" fmla="*/ 620412 h 620412"/>
              <a:gd name="connsiteX953" fmla="*/ 894243 w 937407"/>
              <a:gd name="connsiteY953" fmla="*/ 620412 h 620412"/>
              <a:gd name="connsiteX954" fmla="*/ 895184 w 937407"/>
              <a:gd name="connsiteY954" fmla="*/ 620412 h 620412"/>
              <a:gd name="connsiteX955" fmla="*/ 896120 w 937407"/>
              <a:gd name="connsiteY955" fmla="*/ 620412 h 620412"/>
              <a:gd name="connsiteX956" fmla="*/ 897060 w 937407"/>
              <a:gd name="connsiteY956" fmla="*/ 620412 h 620412"/>
              <a:gd name="connsiteX957" fmla="*/ 897996 w 937407"/>
              <a:gd name="connsiteY957" fmla="*/ 620412 h 620412"/>
              <a:gd name="connsiteX958" fmla="*/ 898937 w 937407"/>
              <a:gd name="connsiteY958" fmla="*/ 620412 h 620412"/>
              <a:gd name="connsiteX959" fmla="*/ 899872 w 937407"/>
              <a:gd name="connsiteY959" fmla="*/ 620412 h 620412"/>
              <a:gd name="connsiteX960" fmla="*/ 900813 w 937407"/>
              <a:gd name="connsiteY960" fmla="*/ 620412 h 620412"/>
              <a:gd name="connsiteX961" fmla="*/ 901748 w 937407"/>
              <a:gd name="connsiteY961" fmla="*/ 620412 h 620412"/>
              <a:gd name="connsiteX962" fmla="*/ 902689 w 937407"/>
              <a:gd name="connsiteY962" fmla="*/ 620412 h 620412"/>
              <a:gd name="connsiteX963" fmla="*/ 903625 w 937407"/>
              <a:gd name="connsiteY963" fmla="*/ 620412 h 620412"/>
              <a:gd name="connsiteX964" fmla="*/ 904565 w 937407"/>
              <a:gd name="connsiteY964" fmla="*/ 620412 h 620412"/>
              <a:gd name="connsiteX965" fmla="*/ 905501 w 937407"/>
              <a:gd name="connsiteY965" fmla="*/ 620412 h 620412"/>
              <a:gd name="connsiteX966" fmla="*/ 906441 w 937407"/>
              <a:gd name="connsiteY966" fmla="*/ 620412 h 620412"/>
              <a:gd name="connsiteX967" fmla="*/ 907382 w 937407"/>
              <a:gd name="connsiteY967" fmla="*/ 620412 h 620412"/>
              <a:gd name="connsiteX968" fmla="*/ 908318 w 937407"/>
              <a:gd name="connsiteY968" fmla="*/ 620412 h 620412"/>
              <a:gd name="connsiteX969" fmla="*/ 909258 w 937407"/>
              <a:gd name="connsiteY969" fmla="*/ 620412 h 620412"/>
              <a:gd name="connsiteX970" fmla="*/ 910194 w 937407"/>
              <a:gd name="connsiteY970" fmla="*/ 620412 h 620412"/>
              <a:gd name="connsiteX971" fmla="*/ 911135 w 937407"/>
              <a:gd name="connsiteY971" fmla="*/ 620412 h 620412"/>
              <a:gd name="connsiteX972" fmla="*/ 912070 w 937407"/>
              <a:gd name="connsiteY972" fmla="*/ 620412 h 620412"/>
              <a:gd name="connsiteX973" fmla="*/ 913011 w 937407"/>
              <a:gd name="connsiteY973" fmla="*/ 620412 h 620412"/>
              <a:gd name="connsiteX974" fmla="*/ 913947 w 937407"/>
              <a:gd name="connsiteY974" fmla="*/ 620412 h 620412"/>
              <a:gd name="connsiteX975" fmla="*/ 914887 w 937407"/>
              <a:gd name="connsiteY975" fmla="*/ 620412 h 620412"/>
              <a:gd name="connsiteX976" fmla="*/ 915823 w 937407"/>
              <a:gd name="connsiteY976" fmla="*/ 620412 h 620412"/>
              <a:gd name="connsiteX977" fmla="*/ 916763 w 937407"/>
              <a:gd name="connsiteY977" fmla="*/ 620412 h 620412"/>
              <a:gd name="connsiteX978" fmla="*/ 917704 w 937407"/>
              <a:gd name="connsiteY978" fmla="*/ 620412 h 620412"/>
              <a:gd name="connsiteX979" fmla="*/ 918640 w 937407"/>
              <a:gd name="connsiteY979" fmla="*/ 620412 h 620412"/>
              <a:gd name="connsiteX980" fmla="*/ 919580 w 937407"/>
              <a:gd name="connsiteY980" fmla="*/ 620412 h 620412"/>
              <a:gd name="connsiteX981" fmla="*/ 920516 w 937407"/>
              <a:gd name="connsiteY981" fmla="*/ 620412 h 620412"/>
              <a:gd name="connsiteX982" fmla="*/ 921457 w 937407"/>
              <a:gd name="connsiteY982" fmla="*/ 620412 h 620412"/>
              <a:gd name="connsiteX983" fmla="*/ 922392 w 937407"/>
              <a:gd name="connsiteY983" fmla="*/ 620412 h 620412"/>
              <a:gd name="connsiteX984" fmla="*/ 923333 w 937407"/>
              <a:gd name="connsiteY984" fmla="*/ 620412 h 620412"/>
              <a:gd name="connsiteX985" fmla="*/ 924268 w 937407"/>
              <a:gd name="connsiteY985" fmla="*/ 620412 h 620412"/>
              <a:gd name="connsiteX986" fmla="*/ 925209 w 937407"/>
              <a:gd name="connsiteY986" fmla="*/ 620412 h 620412"/>
              <a:gd name="connsiteX987" fmla="*/ 926145 w 937407"/>
              <a:gd name="connsiteY987" fmla="*/ 620412 h 620412"/>
              <a:gd name="connsiteX988" fmla="*/ 927085 w 937407"/>
              <a:gd name="connsiteY988" fmla="*/ 620412 h 620412"/>
              <a:gd name="connsiteX989" fmla="*/ 928026 w 937407"/>
              <a:gd name="connsiteY989" fmla="*/ 620412 h 620412"/>
              <a:gd name="connsiteX990" fmla="*/ 928962 w 937407"/>
              <a:gd name="connsiteY990" fmla="*/ 620412 h 620412"/>
              <a:gd name="connsiteX991" fmla="*/ 929902 w 937407"/>
              <a:gd name="connsiteY991" fmla="*/ 620412 h 620412"/>
              <a:gd name="connsiteX992" fmla="*/ 930838 w 937407"/>
              <a:gd name="connsiteY992" fmla="*/ 620412 h 620412"/>
              <a:gd name="connsiteX993" fmla="*/ 931779 w 937407"/>
              <a:gd name="connsiteY993" fmla="*/ 620412 h 620412"/>
              <a:gd name="connsiteX994" fmla="*/ 932714 w 937407"/>
              <a:gd name="connsiteY994" fmla="*/ 620412 h 620412"/>
              <a:gd name="connsiteX995" fmla="*/ 933655 w 937407"/>
              <a:gd name="connsiteY995" fmla="*/ 620412 h 620412"/>
              <a:gd name="connsiteX996" fmla="*/ 934590 w 937407"/>
              <a:gd name="connsiteY996" fmla="*/ 620412 h 620412"/>
              <a:gd name="connsiteX997" fmla="*/ 935531 w 937407"/>
              <a:gd name="connsiteY997" fmla="*/ 620412 h 620412"/>
              <a:gd name="connsiteX998" fmla="*/ 936467 w 937407"/>
              <a:gd name="connsiteY998" fmla="*/ 620412 h 620412"/>
              <a:gd name="connsiteX999" fmla="*/ 937407 w 937407"/>
              <a:gd name="connsiteY999" fmla="*/ 620412 h 62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937407" h="620412">
                <a:moveTo>
                  <a:pt x="0" y="620388"/>
                </a:moveTo>
                <a:lnTo>
                  <a:pt x="938" y="620388"/>
                </a:lnTo>
                <a:lnTo>
                  <a:pt x="1877" y="620388"/>
                </a:lnTo>
                <a:lnTo>
                  <a:pt x="2815" y="620383"/>
                </a:lnTo>
                <a:lnTo>
                  <a:pt x="3753" y="620383"/>
                </a:lnTo>
                <a:lnTo>
                  <a:pt x="4692" y="620383"/>
                </a:lnTo>
                <a:lnTo>
                  <a:pt x="5630" y="620378"/>
                </a:lnTo>
                <a:lnTo>
                  <a:pt x="6568" y="620378"/>
                </a:lnTo>
                <a:lnTo>
                  <a:pt x="7507" y="620373"/>
                </a:lnTo>
                <a:lnTo>
                  <a:pt x="8445" y="620373"/>
                </a:lnTo>
                <a:lnTo>
                  <a:pt x="9383" y="620368"/>
                </a:lnTo>
                <a:lnTo>
                  <a:pt x="10321" y="620368"/>
                </a:lnTo>
                <a:lnTo>
                  <a:pt x="11260" y="620368"/>
                </a:lnTo>
                <a:lnTo>
                  <a:pt x="12198" y="620363"/>
                </a:lnTo>
                <a:lnTo>
                  <a:pt x="13137" y="620358"/>
                </a:lnTo>
                <a:lnTo>
                  <a:pt x="14075" y="620358"/>
                </a:lnTo>
                <a:lnTo>
                  <a:pt x="15014" y="620353"/>
                </a:lnTo>
                <a:lnTo>
                  <a:pt x="15952" y="620353"/>
                </a:lnTo>
                <a:lnTo>
                  <a:pt x="16890" y="620348"/>
                </a:lnTo>
                <a:lnTo>
                  <a:pt x="17828" y="620343"/>
                </a:lnTo>
                <a:lnTo>
                  <a:pt x="18767" y="620343"/>
                </a:lnTo>
                <a:lnTo>
                  <a:pt x="19705" y="620338"/>
                </a:lnTo>
                <a:lnTo>
                  <a:pt x="20643" y="620333"/>
                </a:lnTo>
                <a:lnTo>
                  <a:pt x="21582" y="620328"/>
                </a:lnTo>
                <a:lnTo>
                  <a:pt x="22520" y="620323"/>
                </a:lnTo>
                <a:lnTo>
                  <a:pt x="23459" y="620318"/>
                </a:lnTo>
                <a:lnTo>
                  <a:pt x="24397" y="620313"/>
                </a:lnTo>
                <a:lnTo>
                  <a:pt x="25335" y="620308"/>
                </a:lnTo>
                <a:lnTo>
                  <a:pt x="26274" y="620304"/>
                </a:lnTo>
                <a:lnTo>
                  <a:pt x="27212" y="620299"/>
                </a:lnTo>
                <a:lnTo>
                  <a:pt x="28150" y="620294"/>
                </a:lnTo>
                <a:lnTo>
                  <a:pt x="29088" y="620289"/>
                </a:lnTo>
                <a:lnTo>
                  <a:pt x="30027" y="620279"/>
                </a:lnTo>
                <a:lnTo>
                  <a:pt x="30965" y="620274"/>
                </a:lnTo>
                <a:lnTo>
                  <a:pt x="31903" y="620269"/>
                </a:lnTo>
                <a:lnTo>
                  <a:pt x="32842" y="620259"/>
                </a:lnTo>
                <a:lnTo>
                  <a:pt x="33780" y="620254"/>
                </a:lnTo>
                <a:lnTo>
                  <a:pt x="34719" y="620244"/>
                </a:lnTo>
                <a:lnTo>
                  <a:pt x="35657" y="620234"/>
                </a:lnTo>
                <a:lnTo>
                  <a:pt x="36595" y="620229"/>
                </a:lnTo>
                <a:lnTo>
                  <a:pt x="37534" y="620219"/>
                </a:lnTo>
                <a:lnTo>
                  <a:pt x="38472" y="620210"/>
                </a:lnTo>
                <a:lnTo>
                  <a:pt x="39410" y="620200"/>
                </a:lnTo>
                <a:lnTo>
                  <a:pt x="40348" y="620190"/>
                </a:lnTo>
                <a:lnTo>
                  <a:pt x="41287" y="620175"/>
                </a:lnTo>
                <a:lnTo>
                  <a:pt x="42225" y="620165"/>
                </a:lnTo>
                <a:lnTo>
                  <a:pt x="43164" y="620155"/>
                </a:lnTo>
                <a:lnTo>
                  <a:pt x="44102" y="620140"/>
                </a:lnTo>
                <a:lnTo>
                  <a:pt x="45041" y="620130"/>
                </a:lnTo>
                <a:lnTo>
                  <a:pt x="45979" y="620115"/>
                </a:lnTo>
                <a:lnTo>
                  <a:pt x="46917" y="620101"/>
                </a:lnTo>
                <a:lnTo>
                  <a:pt x="47856" y="620086"/>
                </a:lnTo>
                <a:lnTo>
                  <a:pt x="48794" y="620071"/>
                </a:lnTo>
                <a:lnTo>
                  <a:pt x="49732" y="620056"/>
                </a:lnTo>
                <a:lnTo>
                  <a:pt x="50670" y="620036"/>
                </a:lnTo>
                <a:lnTo>
                  <a:pt x="51609" y="620021"/>
                </a:lnTo>
                <a:lnTo>
                  <a:pt x="52547" y="620002"/>
                </a:lnTo>
                <a:lnTo>
                  <a:pt x="53485" y="619982"/>
                </a:lnTo>
                <a:lnTo>
                  <a:pt x="54424" y="619962"/>
                </a:lnTo>
                <a:lnTo>
                  <a:pt x="55362" y="619942"/>
                </a:lnTo>
                <a:lnTo>
                  <a:pt x="56301" y="619917"/>
                </a:lnTo>
                <a:lnTo>
                  <a:pt x="57239" y="619898"/>
                </a:lnTo>
                <a:lnTo>
                  <a:pt x="58177" y="619873"/>
                </a:lnTo>
                <a:lnTo>
                  <a:pt x="59116" y="619848"/>
                </a:lnTo>
                <a:lnTo>
                  <a:pt x="60054" y="619823"/>
                </a:lnTo>
                <a:lnTo>
                  <a:pt x="60992" y="619794"/>
                </a:lnTo>
                <a:lnTo>
                  <a:pt x="61930" y="619769"/>
                </a:lnTo>
                <a:lnTo>
                  <a:pt x="62869" y="619739"/>
                </a:lnTo>
                <a:lnTo>
                  <a:pt x="63807" y="619705"/>
                </a:lnTo>
                <a:lnTo>
                  <a:pt x="64746" y="619675"/>
                </a:lnTo>
                <a:lnTo>
                  <a:pt x="65684" y="619640"/>
                </a:lnTo>
                <a:lnTo>
                  <a:pt x="66623" y="619610"/>
                </a:lnTo>
                <a:lnTo>
                  <a:pt x="67561" y="619571"/>
                </a:lnTo>
                <a:lnTo>
                  <a:pt x="68499" y="619536"/>
                </a:lnTo>
                <a:lnTo>
                  <a:pt x="69437" y="619497"/>
                </a:lnTo>
                <a:lnTo>
                  <a:pt x="70376" y="619457"/>
                </a:lnTo>
                <a:lnTo>
                  <a:pt x="71314" y="619412"/>
                </a:lnTo>
                <a:lnTo>
                  <a:pt x="72252" y="619373"/>
                </a:lnTo>
                <a:lnTo>
                  <a:pt x="73191" y="619323"/>
                </a:lnTo>
                <a:lnTo>
                  <a:pt x="74129" y="619279"/>
                </a:lnTo>
                <a:lnTo>
                  <a:pt x="75067" y="619229"/>
                </a:lnTo>
                <a:lnTo>
                  <a:pt x="76006" y="619180"/>
                </a:lnTo>
                <a:lnTo>
                  <a:pt x="76944" y="619125"/>
                </a:lnTo>
                <a:lnTo>
                  <a:pt x="77883" y="619071"/>
                </a:lnTo>
                <a:lnTo>
                  <a:pt x="78821" y="619011"/>
                </a:lnTo>
                <a:lnTo>
                  <a:pt x="79759" y="618952"/>
                </a:lnTo>
                <a:lnTo>
                  <a:pt x="80697" y="618893"/>
                </a:lnTo>
                <a:lnTo>
                  <a:pt x="81636" y="618828"/>
                </a:lnTo>
                <a:lnTo>
                  <a:pt x="82574" y="618764"/>
                </a:lnTo>
                <a:lnTo>
                  <a:pt x="83512" y="618695"/>
                </a:lnTo>
                <a:lnTo>
                  <a:pt x="84451" y="618620"/>
                </a:lnTo>
                <a:lnTo>
                  <a:pt x="85389" y="618546"/>
                </a:lnTo>
                <a:lnTo>
                  <a:pt x="86328" y="618467"/>
                </a:lnTo>
                <a:lnTo>
                  <a:pt x="87266" y="618388"/>
                </a:lnTo>
                <a:lnTo>
                  <a:pt x="88205" y="618304"/>
                </a:lnTo>
                <a:lnTo>
                  <a:pt x="89143" y="618219"/>
                </a:lnTo>
                <a:lnTo>
                  <a:pt x="90081" y="618130"/>
                </a:lnTo>
                <a:lnTo>
                  <a:pt x="91019" y="618036"/>
                </a:lnTo>
                <a:lnTo>
                  <a:pt x="91958" y="617942"/>
                </a:lnTo>
                <a:lnTo>
                  <a:pt x="92896" y="617843"/>
                </a:lnTo>
                <a:lnTo>
                  <a:pt x="93834" y="617739"/>
                </a:lnTo>
                <a:lnTo>
                  <a:pt x="94773" y="617630"/>
                </a:lnTo>
                <a:lnTo>
                  <a:pt x="95711" y="617521"/>
                </a:lnTo>
                <a:lnTo>
                  <a:pt x="96649" y="617403"/>
                </a:lnTo>
                <a:lnTo>
                  <a:pt x="97588" y="617284"/>
                </a:lnTo>
                <a:lnTo>
                  <a:pt x="98526" y="617165"/>
                </a:lnTo>
                <a:lnTo>
                  <a:pt x="99465" y="617036"/>
                </a:lnTo>
                <a:lnTo>
                  <a:pt x="100403" y="616903"/>
                </a:lnTo>
                <a:lnTo>
                  <a:pt x="101341" y="616764"/>
                </a:lnTo>
                <a:lnTo>
                  <a:pt x="102279" y="616625"/>
                </a:lnTo>
                <a:lnTo>
                  <a:pt x="103218" y="616477"/>
                </a:lnTo>
                <a:lnTo>
                  <a:pt x="104156" y="616323"/>
                </a:lnTo>
                <a:lnTo>
                  <a:pt x="105094" y="616170"/>
                </a:lnTo>
                <a:lnTo>
                  <a:pt x="106033" y="616006"/>
                </a:lnTo>
                <a:lnTo>
                  <a:pt x="106971" y="615838"/>
                </a:lnTo>
                <a:lnTo>
                  <a:pt x="107910" y="615665"/>
                </a:lnTo>
                <a:lnTo>
                  <a:pt x="108848" y="615487"/>
                </a:lnTo>
                <a:lnTo>
                  <a:pt x="109786" y="615299"/>
                </a:lnTo>
                <a:lnTo>
                  <a:pt x="110725" y="615105"/>
                </a:lnTo>
                <a:lnTo>
                  <a:pt x="111663" y="614907"/>
                </a:lnTo>
                <a:lnTo>
                  <a:pt x="112601" y="614704"/>
                </a:lnTo>
                <a:lnTo>
                  <a:pt x="113539" y="614492"/>
                </a:lnTo>
                <a:lnTo>
                  <a:pt x="114478" y="614274"/>
                </a:lnTo>
                <a:lnTo>
                  <a:pt x="115416" y="614046"/>
                </a:lnTo>
                <a:lnTo>
                  <a:pt x="116355" y="613813"/>
                </a:lnTo>
                <a:lnTo>
                  <a:pt x="117293" y="613571"/>
                </a:lnTo>
                <a:lnTo>
                  <a:pt x="118232" y="613323"/>
                </a:lnTo>
                <a:lnTo>
                  <a:pt x="119170" y="613066"/>
                </a:lnTo>
                <a:lnTo>
                  <a:pt x="120108" y="612803"/>
                </a:lnTo>
                <a:lnTo>
                  <a:pt x="121047" y="612531"/>
                </a:lnTo>
                <a:lnTo>
                  <a:pt x="121985" y="612249"/>
                </a:lnTo>
                <a:lnTo>
                  <a:pt x="122923" y="611957"/>
                </a:lnTo>
                <a:lnTo>
                  <a:pt x="123861" y="611655"/>
                </a:lnTo>
                <a:lnTo>
                  <a:pt x="124800" y="611348"/>
                </a:lnTo>
                <a:lnTo>
                  <a:pt x="125738" y="611026"/>
                </a:lnTo>
                <a:lnTo>
                  <a:pt x="126676" y="610699"/>
                </a:lnTo>
                <a:lnTo>
                  <a:pt x="127615" y="610363"/>
                </a:lnTo>
                <a:lnTo>
                  <a:pt x="128553" y="610011"/>
                </a:lnTo>
                <a:lnTo>
                  <a:pt x="129492" y="609650"/>
                </a:lnTo>
                <a:lnTo>
                  <a:pt x="130430" y="609284"/>
                </a:lnTo>
                <a:lnTo>
                  <a:pt x="131368" y="608898"/>
                </a:lnTo>
                <a:lnTo>
                  <a:pt x="132307" y="608506"/>
                </a:lnTo>
                <a:lnTo>
                  <a:pt x="133245" y="608100"/>
                </a:lnTo>
                <a:lnTo>
                  <a:pt x="134183" y="607685"/>
                </a:lnTo>
                <a:lnTo>
                  <a:pt x="135121" y="607254"/>
                </a:lnTo>
                <a:lnTo>
                  <a:pt x="136060" y="606813"/>
                </a:lnTo>
                <a:lnTo>
                  <a:pt x="136998" y="606363"/>
                </a:lnTo>
                <a:lnTo>
                  <a:pt x="137937" y="605892"/>
                </a:lnTo>
                <a:lnTo>
                  <a:pt x="138875" y="605412"/>
                </a:lnTo>
                <a:lnTo>
                  <a:pt x="139814" y="604917"/>
                </a:lnTo>
                <a:lnTo>
                  <a:pt x="140752" y="604407"/>
                </a:lnTo>
                <a:lnTo>
                  <a:pt x="141690" y="603888"/>
                </a:lnTo>
                <a:lnTo>
                  <a:pt x="142628" y="603348"/>
                </a:lnTo>
                <a:lnTo>
                  <a:pt x="143567" y="602793"/>
                </a:lnTo>
                <a:lnTo>
                  <a:pt x="144505" y="602229"/>
                </a:lnTo>
                <a:lnTo>
                  <a:pt x="145443" y="601645"/>
                </a:lnTo>
                <a:lnTo>
                  <a:pt x="146382" y="601046"/>
                </a:lnTo>
                <a:lnTo>
                  <a:pt x="147320" y="600427"/>
                </a:lnTo>
                <a:lnTo>
                  <a:pt x="148258" y="599798"/>
                </a:lnTo>
                <a:lnTo>
                  <a:pt x="149197" y="599145"/>
                </a:lnTo>
                <a:lnTo>
                  <a:pt x="150135" y="598482"/>
                </a:lnTo>
                <a:lnTo>
                  <a:pt x="151074" y="597793"/>
                </a:lnTo>
                <a:lnTo>
                  <a:pt x="152012" y="597090"/>
                </a:lnTo>
                <a:lnTo>
                  <a:pt x="152950" y="596373"/>
                </a:lnTo>
                <a:lnTo>
                  <a:pt x="153888" y="595630"/>
                </a:lnTo>
                <a:lnTo>
                  <a:pt x="154827" y="594873"/>
                </a:lnTo>
                <a:lnTo>
                  <a:pt x="155765" y="594095"/>
                </a:lnTo>
                <a:lnTo>
                  <a:pt x="156703" y="593298"/>
                </a:lnTo>
                <a:lnTo>
                  <a:pt x="157642" y="592477"/>
                </a:lnTo>
                <a:lnTo>
                  <a:pt x="158580" y="591640"/>
                </a:lnTo>
                <a:lnTo>
                  <a:pt x="159519" y="590778"/>
                </a:lnTo>
                <a:lnTo>
                  <a:pt x="160457" y="589897"/>
                </a:lnTo>
                <a:lnTo>
                  <a:pt x="161395" y="588991"/>
                </a:lnTo>
                <a:lnTo>
                  <a:pt x="162334" y="588066"/>
                </a:lnTo>
                <a:lnTo>
                  <a:pt x="163272" y="587120"/>
                </a:lnTo>
                <a:lnTo>
                  <a:pt x="164210" y="586150"/>
                </a:lnTo>
                <a:lnTo>
                  <a:pt x="165149" y="585155"/>
                </a:lnTo>
                <a:lnTo>
                  <a:pt x="166087" y="584135"/>
                </a:lnTo>
                <a:lnTo>
                  <a:pt x="167025" y="583095"/>
                </a:lnTo>
                <a:lnTo>
                  <a:pt x="167964" y="582026"/>
                </a:lnTo>
                <a:lnTo>
                  <a:pt x="168902" y="580937"/>
                </a:lnTo>
                <a:lnTo>
                  <a:pt x="169840" y="579818"/>
                </a:lnTo>
                <a:lnTo>
                  <a:pt x="170779" y="578679"/>
                </a:lnTo>
                <a:lnTo>
                  <a:pt x="171717" y="577511"/>
                </a:lnTo>
                <a:lnTo>
                  <a:pt x="172656" y="576313"/>
                </a:lnTo>
                <a:lnTo>
                  <a:pt x="173594" y="575090"/>
                </a:lnTo>
                <a:lnTo>
                  <a:pt x="174532" y="573843"/>
                </a:lnTo>
                <a:lnTo>
                  <a:pt x="175470" y="572565"/>
                </a:lnTo>
                <a:lnTo>
                  <a:pt x="176409" y="571263"/>
                </a:lnTo>
                <a:lnTo>
                  <a:pt x="177347" y="569932"/>
                </a:lnTo>
                <a:lnTo>
                  <a:pt x="178285" y="568565"/>
                </a:lnTo>
                <a:lnTo>
                  <a:pt x="179224" y="567179"/>
                </a:lnTo>
                <a:lnTo>
                  <a:pt x="180162" y="565758"/>
                </a:lnTo>
                <a:lnTo>
                  <a:pt x="181101" y="564308"/>
                </a:lnTo>
                <a:lnTo>
                  <a:pt x="182039" y="562823"/>
                </a:lnTo>
                <a:lnTo>
                  <a:pt x="182977" y="561313"/>
                </a:lnTo>
                <a:lnTo>
                  <a:pt x="183916" y="559773"/>
                </a:lnTo>
                <a:lnTo>
                  <a:pt x="184854" y="558199"/>
                </a:lnTo>
                <a:lnTo>
                  <a:pt x="185792" y="556590"/>
                </a:lnTo>
                <a:lnTo>
                  <a:pt x="186730" y="554951"/>
                </a:lnTo>
                <a:lnTo>
                  <a:pt x="187669" y="553283"/>
                </a:lnTo>
                <a:lnTo>
                  <a:pt x="188607" y="551580"/>
                </a:lnTo>
                <a:lnTo>
                  <a:pt x="189546" y="549842"/>
                </a:lnTo>
                <a:lnTo>
                  <a:pt x="190484" y="548075"/>
                </a:lnTo>
                <a:lnTo>
                  <a:pt x="191422" y="546268"/>
                </a:lnTo>
                <a:lnTo>
                  <a:pt x="192361" y="544431"/>
                </a:lnTo>
                <a:lnTo>
                  <a:pt x="193299" y="542560"/>
                </a:lnTo>
                <a:lnTo>
                  <a:pt x="194237" y="540654"/>
                </a:lnTo>
                <a:lnTo>
                  <a:pt x="195176" y="538709"/>
                </a:lnTo>
                <a:lnTo>
                  <a:pt x="196114" y="536733"/>
                </a:lnTo>
                <a:lnTo>
                  <a:pt x="197052" y="534718"/>
                </a:lnTo>
                <a:lnTo>
                  <a:pt x="197991" y="532669"/>
                </a:lnTo>
                <a:lnTo>
                  <a:pt x="198929" y="530585"/>
                </a:lnTo>
                <a:lnTo>
                  <a:pt x="199867" y="528461"/>
                </a:lnTo>
                <a:lnTo>
                  <a:pt x="200806" y="526302"/>
                </a:lnTo>
                <a:lnTo>
                  <a:pt x="201744" y="524104"/>
                </a:lnTo>
                <a:lnTo>
                  <a:pt x="202683" y="521872"/>
                </a:lnTo>
                <a:lnTo>
                  <a:pt x="203621" y="519599"/>
                </a:lnTo>
                <a:lnTo>
                  <a:pt x="204559" y="517292"/>
                </a:lnTo>
                <a:lnTo>
                  <a:pt x="205498" y="514946"/>
                </a:lnTo>
                <a:lnTo>
                  <a:pt x="206436" y="512560"/>
                </a:lnTo>
                <a:lnTo>
                  <a:pt x="207374" y="510139"/>
                </a:lnTo>
                <a:lnTo>
                  <a:pt x="208312" y="507679"/>
                </a:lnTo>
                <a:lnTo>
                  <a:pt x="209251" y="505179"/>
                </a:lnTo>
                <a:lnTo>
                  <a:pt x="210189" y="502639"/>
                </a:lnTo>
                <a:lnTo>
                  <a:pt x="211128" y="500060"/>
                </a:lnTo>
                <a:lnTo>
                  <a:pt x="212066" y="497446"/>
                </a:lnTo>
                <a:lnTo>
                  <a:pt x="213004" y="494787"/>
                </a:lnTo>
                <a:lnTo>
                  <a:pt x="213943" y="492094"/>
                </a:lnTo>
                <a:lnTo>
                  <a:pt x="214881" y="489361"/>
                </a:lnTo>
                <a:lnTo>
                  <a:pt x="215819" y="486589"/>
                </a:lnTo>
                <a:lnTo>
                  <a:pt x="216758" y="483777"/>
                </a:lnTo>
                <a:lnTo>
                  <a:pt x="217696" y="480926"/>
                </a:lnTo>
                <a:lnTo>
                  <a:pt x="218634" y="478035"/>
                </a:lnTo>
                <a:lnTo>
                  <a:pt x="219573" y="475104"/>
                </a:lnTo>
                <a:lnTo>
                  <a:pt x="220511" y="472134"/>
                </a:lnTo>
                <a:lnTo>
                  <a:pt x="221449" y="469124"/>
                </a:lnTo>
                <a:lnTo>
                  <a:pt x="222388" y="466079"/>
                </a:lnTo>
                <a:lnTo>
                  <a:pt x="223326" y="462990"/>
                </a:lnTo>
                <a:lnTo>
                  <a:pt x="224265" y="459866"/>
                </a:lnTo>
                <a:lnTo>
                  <a:pt x="225203" y="456698"/>
                </a:lnTo>
                <a:lnTo>
                  <a:pt x="226141" y="453495"/>
                </a:lnTo>
                <a:lnTo>
                  <a:pt x="227079" y="450255"/>
                </a:lnTo>
                <a:lnTo>
                  <a:pt x="228018" y="446975"/>
                </a:lnTo>
                <a:lnTo>
                  <a:pt x="228956" y="443657"/>
                </a:lnTo>
                <a:lnTo>
                  <a:pt x="229894" y="440301"/>
                </a:lnTo>
                <a:lnTo>
                  <a:pt x="230833" y="436906"/>
                </a:lnTo>
                <a:lnTo>
                  <a:pt x="231771" y="433475"/>
                </a:lnTo>
                <a:lnTo>
                  <a:pt x="232710" y="430007"/>
                </a:lnTo>
                <a:lnTo>
                  <a:pt x="233648" y="426502"/>
                </a:lnTo>
                <a:lnTo>
                  <a:pt x="234586" y="422960"/>
                </a:lnTo>
                <a:lnTo>
                  <a:pt x="235525" y="419382"/>
                </a:lnTo>
                <a:lnTo>
                  <a:pt x="236463" y="415769"/>
                </a:lnTo>
                <a:lnTo>
                  <a:pt x="237401" y="412120"/>
                </a:lnTo>
                <a:lnTo>
                  <a:pt x="238339" y="408436"/>
                </a:lnTo>
                <a:lnTo>
                  <a:pt x="239278" y="404717"/>
                </a:lnTo>
                <a:lnTo>
                  <a:pt x="240216" y="400964"/>
                </a:lnTo>
                <a:lnTo>
                  <a:pt x="241155" y="397178"/>
                </a:lnTo>
                <a:lnTo>
                  <a:pt x="242093" y="393359"/>
                </a:lnTo>
                <a:lnTo>
                  <a:pt x="243031" y="389507"/>
                </a:lnTo>
                <a:lnTo>
                  <a:pt x="243970" y="385624"/>
                </a:lnTo>
                <a:lnTo>
                  <a:pt x="244908" y="381708"/>
                </a:lnTo>
                <a:lnTo>
                  <a:pt x="245846" y="377762"/>
                </a:lnTo>
                <a:lnTo>
                  <a:pt x="246785" y="373786"/>
                </a:lnTo>
                <a:lnTo>
                  <a:pt x="247723" y="369780"/>
                </a:lnTo>
                <a:lnTo>
                  <a:pt x="248661" y="365745"/>
                </a:lnTo>
                <a:lnTo>
                  <a:pt x="249600" y="361682"/>
                </a:lnTo>
                <a:lnTo>
                  <a:pt x="250538" y="357591"/>
                </a:lnTo>
                <a:lnTo>
                  <a:pt x="251476" y="353474"/>
                </a:lnTo>
                <a:lnTo>
                  <a:pt x="252415" y="349331"/>
                </a:lnTo>
                <a:lnTo>
                  <a:pt x="253353" y="345162"/>
                </a:lnTo>
                <a:lnTo>
                  <a:pt x="254292" y="340969"/>
                </a:lnTo>
                <a:lnTo>
                  <a:pt x="255230" y="336752"/>
                </a:lnTo>
                <a:lnTo>
                  <a:pt x="256168" y="332513"/>
                </a:lnTo>
                <a:lnTo>
                  <a:pt x="257107" y="328252"/>
                </a:lnTo>
                <a:lnTo>
                  <a:pt x="258045" y="323970"/>
                </a:lnTo>
                <a:lnTo>
                  <a:pt x="258983" y="319667"/>
                </a:lnTo>
                <a:lnTo>
                  <a:pt x="259921" y="315346"/>
                </a:lnTo>
                <a:lnTo>
                  <a:pt x="260860" y="311006"/>
                </a:lnTo>
                <a:lnTo>
                  <a:pt x="261798" y="306649"/>
                </a:lnTo>
                <a:lnTo>
                  <a:pt x="262737" y="302276"/>
                </a:lnTo>
                <a:lnTo>
                  <a:pt x="263675" y="297888"/>
                </a:lnTo>
                <a:lnTo>
                  <a:pt x="264613" y="293486"/>
                </a:lnTo>
                <a:lnTo>
                  <a:pt x="265552" y="289070"/>
                </a:lnTo>
                <a:lnTo>
                  <a:pt x="266490" y="284643"/>
                </a:lnTo>
                <a:lnTo>
                  <a:pt x="267428" y="280205"/>
                </a:lnTo>
                <a:lnTo>
                  <a:pt x="268367" y="275757"/>
                </a:lnTo>
                <a:lnTo>
                  <a:pt x="269305" y="271300"/>
                </a:lnTo>
                <a:lnTo>
                  <a:pt x="270243" y="266836"/>
                </a:lnTo>
                <a:lnTo>
                  <a:pt x="271182" y="262366"/>
                </a:lnTo>
                <a:lnTo>
                  <a:pt x="272120" y="257891"/>
                </a:lnTo>
                <a:lnTo>
                  <a:pt x="273058" y="253412"/>
                </a:lnTo>
                <a:lnTo>
                  <a:pt x="273997" y="248930"/>
                </a:lnTo>
                <a:lnTo>
                  <a:pt x="274935" y="244447"/>
                </a:lnTo>
                <a:lnTo>
                  <a:pt x="275874" y="239964"/>
                </a:lnTo>
                <a:lnTo>
                  <a:pt x="276812" y="235482"/>
                </a:lnTo>
                <a:lnTo>
                  <a:pt x="277750" y="231002"/>
                </a:lnTo>
                <a:lnTo>
                  <a:pt x="278688" y="226526"/>
                </a:lnTo>
                <a:lnTo>
                  <a:pt x="279627" y="222056"/>
                </a:lnTo>
                <a:lnTo>
                  <a:pt x="280565" y="217592"/>
                </a:lnTo>
                <a:lnTo>
                  <a:pt x="281503" y="213136"/>
                </a:lnTo>
                <a:lnTo>
                  <a:pt x="282442" y="208688"/>
                </a:lnTo>
                <a:lnTo>
                  <a:pt x="283380" y="204251"/>
                </a:lnTo>
                <a:lnTo>
                  <a:pt x="284319" y="199827"/>
                </a:lnTo>
                <a:lnTo>
                  <a:pt x="285257" y="195415"/>
                </a:lnTo>
                <a:lnTo>
                  <a:pt x="286195" y="191019"/>
                </a:lnTo>
                <a:lnTo>
                  <a:pt x="287134" y="186638"/>
                </a:lnTo>
                <a:lnTo>
                  <a:pt x="288072" y="182274"/>
                </a:lnTo>
                <a:lnTo>
                  <a:pt x="289010" y="177930"/>
                </a:lnTo>
                <a:lnTo>
                  <a:pt x="289949" y="173606"/>
                </a:lnTo>
                <a:lnTo>
                  <a:pt x="290887" y="169304"/>
                </a:lnTo>
                <a:lnTo>
                  <a:pt x="291825" y="165025"/>
                </a:lnTo>
                <a:lnTo>
                  <a:pt x="292764" y="160771"/>
                </a:lnTo>
                <a:lnTo>
                  <a:pt x="293702" y="156542"/>
                </a:lnTo>
                <a:lnTo>
                  <a:pt x="294640" y="152342"/>
                </a:lnTo>
                <a:lnTo>
                  <a:pt x="295579" y="148171"/>
                </a:lnTo>
                <a:lnTo>
                  <a:pt x="296518" y="144029"/>
                </a:lnTo>
                <a:lnTo>
                  <a:pt x="297454" y="139920"/>
                </a:lnTo>
                <a:lnTo>
                  <a:pt x="298395" y="135844"/>
                </a:lnTo>
                <a:lnTo>
                  <a:pt x="299330" y="131803"/>
                </a:lnTo>
                <a:lnTo>
                  <a:pt x="300271" y="127798"/>
                </a:lnTo>
                <a:lnTo>
                  <a:pt x="301207" y="123831"/>
                </a:lnTo>
                <a:lnTo>
                  <a:pt x="302147" y="119902"/>
                </a:lnTo>
                <a:lnTo>
                  <a:pt x="303088" y="116015"/>
                </a:lnTo>
                <a:lnTo>
                  <a:pt x="304023" y="112169"/>
                </a:lnTo>
                <a:lnTo>
                  <a:pt x="304964" y="108367"/>
                </a:lnTo>
                <a:lnTo>
                  <a:pt x="305900" y="104610"/>
                </a:lnTo>
                <a:lnTo>
                  <a:pt x="306840" y="100898"/>
                </a:lnTo>
                <a:lnTo>
                  <a:pt x="307776" y="97234"/>
                </a:lnTo>
                <a:lnTo>
                  <a:pt x="308717" y="93619"/>
                </a:lnTo>
                <a:lnTo>
                  <a:pt x="309652" y="90055"/>
                </a:lnTo>
                <a:lnTo>
                  <a:pt x="310593" y="86542"/>
                </a:lnTo>
                <a:lnTo>
                  <a:pt x="311528" y="83082"/>
                </a:lnTo>
                <a:lnTo>
                  <a:pt x="312469" y="79677"/>
                </a:lnTo>
                <a:lnTo>
                  <a:pt x="313410" y="76327"/>
                </a:lnTo>
                <a:lnTo>
                  <a:pt x="314345" y="73034"/>
                </a:lnTo>
                <a:lnTo>
                  <a:pt x="315286" y="69799"/>
                </a:lnTo>
                <a:lnTo>
                  <a:pt x="316222" y="66624"/>
                </a:lnTo>
                <a:lnTo>
                  <a:pt x="317162" y="63510"/>
                </a:lnTo>
                <a:lnTo>
                  <a:pt x="318098" y="60457"/>
                </a:lnTo>
                <a:lnTo>
                  <a:pt x="319038" y="57468"/>
                </a:lnTo>
                <a:lnTo>
                  <a:pt x="319974" y="54543"/>
                </a:lnTo>
                <a:lnTo>
                  <a:pt x="320915" y="51684"/>
                </a:lnTo>
                <a:lnTo>
                  <a:pt x="321850" y="48891"/>
                </a:lnTo>
                <a:lnTo>
                  <a:pt x="322791" y="46166"/>
                </a:lnTo>
                <a:lnTo>
                  <a:pt x="323727" y="43510"/>
                </a:lnTo>
                <a:lnTo>
                  <a:pt x="324667" y="40925"/>
                </a:lnTo>
                <a:lnTo>
                  <a:pt x="325608" y="38410"/>
                </a:lnTo>
                <a:lnTo>
                  <a:pt x="326544" y="35967"/>
                </a:lnTo>
                <a:lnTo>
                  <a:pt x="327484" y="33597"/>
                </a:lnTo>
                <a:lnTo>
                  <a:pt x="328420" y="31301"/>
                </a:lnTo>
                <a:lnTo>
                  <a:pt x="329360" y="29080"/>
                </a:lnTo>
                <a:lnTo>
                  <a:pt x="330296" y="26936"/>
                </a:lnTo>
                <a:lnTo>
                  <a:pt x="331237" y="24867"/>
                </a:lnTo>
                <a:lnTo>
                  <a:pt x="332172" y="22877"/>
                </a:lnTo>
                <a:lnTo>
                  <a:pt x="333113" y="20965"/>
                </a:lnTo>
                <a:lnTo>
                  <a:pt x="334049" y="19132"/>
                </a:lnTo>
                <a:lnTo>
                  <a:pt x="334989" y="17379"/>
                </a:lnTo>
                <a:lnTo>
                  <a:pt x="335930" y="15707"/>
                </a:lnTo>
                <a:lnTo>
                  <a:pt x="336865" y="14116"/>
                </a:lnTo>
                <a:lnTo>
                  <a:pt x="337806" y="12607"/>
                </a:lnTo>
                <a:lnTo>
                  <a:pt x="338742" y="11181"/>
                </a:lnTo>
                <a:lnTo>
                  <a:pt x="339682" y="9839"/>
                </a:lnTo>
                <a:lnTo>
                  <a:pt x="340618" y="8580"/>
                </a:lnTo>
                <a:lnTo>
                  <a:pt x="341559" y="7406"/>
                </a:lnTo>
                <a:lnTo>
                  <a:pt x="342494" y="6316"/>
                </a:lnTo>
                <a:lnTo>
                  <a:pt x="343435" y="5312"/>
                </a:lnTo>
                <a:lnTo>
                  <a:pt x="344370" y="4394"/>
                </a:lnTo>
                <a:lnTo>
                  <a:pt x="345311" y="3562"/>
                </a:lnTo>
                <a:lnTo>
                  <a:pt x="346252" y="2817"/>
                </a:lnTo>
                <a:lnTo>
                  <a:pt x="347187" y="2159"/>
                </a:lnTo>
                <a:lnTo>
                  <a:pt x="348128" y="1587"/>
                </a:lnTo>
                <a:lnTo>
                  <a:pt x="349064" y="1103"/>
                </a:lnTo>
                <a:lnTo>
                  <a:pt x="350004" y="707"/>
                </a:lnTo>
                <a:lnTo>
                  <a:pt x="350940" y="398"/>
                </a:lnTo>
                <a:lnTo>
                  <a:pt x="351880" y="177"/>
                </a:lnTo>
                <a:lnTo>
                  <a:pt x="352816" y="45"/>
                </a:lnTo>
                <a:lnTo>
                  <a:pt x="353757" y="0"/>
                </a:lnTo>
                <a:lnTo>
                  <a:pt x="354692" y="43"/>
                </a:lnTo>
                <a:lnTo>
                  <a:pt x="355633" y="175"/>
                </a:lnTo>
                <a:lnTo>
                  <a:pt x="356574" y="394"/>
                </a:lnTo>
                <a:lnTo>
                  <a:pt x="357509" y="701"/>
                </a:lnTo>
                <a:lnTo>
                  <a:pt x="358450" y="1096"/>
                </a:lnTo>
                <a:lnTo>
                  <a:pt x="359385" y="1579"/>
                </a:lnTo>
                <a:lnTo>
                  <a:pt x="360326" y="2149"/>
                </a:lnTo>
                <a:lnTo>
                  <a:pt x="361262" y="2806"/>
                </a:lnTo>
                <a:lnTo>
                  <a:pt x="362202" y="3550"/>
                </a:lnTo>
                <a:lnTo>
                  <a:pt x="363138" y="4381"/>
                </a:lnTo>
                <a:lnTo>
                  <a:pt x="364079" y="5298"/>
                </a:lnTo>
                <a:lnTo>
                  <a:pt x="365014" y="6301"/>
                </a:lnTo>
                <a:lnTo>
                  <a:pt x="365955" y="7389"/>
                </a:lnTo>
                <a:lnTo>
                  <a:pt x="366891" y="8562"/>
                </a:lnTo>
                <a:lnTo>
                  <a:pt x="367831" y="9819"/>
                </a:lnTo>
                <a:lnTo>
                  <a:pt x="368772" y="11160"/>
                </a:lnTo>
                <a:lnTo>
                  <a:pt x="369707" y="12585"/>
                </a:lnTo>
                <a:lnTo>
                  <a:pt x="370648" y="14092"/>
                </a:lnTo>
                <a:lnTo>
                  <a:pt x="371584" y="15682"/>
                </a:lnTo>
                <a:lnTo>
                  <a:pt x="372524" y="17353"/>
                </a:lnTo>
                <a:lnTo>
                  <a:pt x="373460" y="19104"/>
                </a:lnTo>
                <a:lnTo>
                  <a:pt x="374400" y="20936"/>
                </a:lnTo>
                <a:lnTo>
                  <a:pt x="375336" y="22847"/>
                </a:lnTo>
                <a:lnTo>
                  <a:pt x="376277" y="24837"/>
                </a:lnTo>
                <a:lnTo>
                  <a:pt x="377212" y="26903"/>
                </a:lnTo>
                <a:lnTo>
                  <a:pt x="378153" y="29047"/>
                </a:lnTo>
                <a:lnTo>
                  <a:pt x="379094" y="31267"/>
                </a:lnTo>
                <a:lnTo>
                  <a:pt x="380029" y="33562"/>
                </a:lnTo>
                <a:lnTo>
                  <a:pt x="380970" y="35930"/>
                </a:lnTo>
                <a:lnTo>
                  <a:pt x="381906" y="38372"/>
                </a:lnTo>
                <a:lnTo>
                  <a:pt x="382846" y="40886"/>
                </a:lnTo>
                <a:lnTo>
                  <a:pt x="383782" y="43471"/>
                </a:lnTo>
                <a:lnTo>
                  <a:pt x="384722" y="46126"/>
                </a:lnTo>
                <a:lnTo>
                  <a:pt x="385658" y="48850"/>
                </a:lnTo>
                <a:lnTo>
                  <a:pt x="386599" y="51641"/>
                </a:lnTo>
                <a:lnTo>
                  <a:pt x="387534" y="54500"/>
                </a:lnTo>
                <a:lnTo>
                  <a:pt x="388475" y="57424"/>
                </a:lnTo>
                <a:lnTo>
                  <a:pt x="389416" y="60412"/>
                </a:lnTo>
                <a:lnTo>
                  <a:pt x="390351" y="63463"/>
                </a:lnTo>
                <a:lnTo>
                  <a:pt x="391292" y="66577"/>
                </a:lnTo>
                <a:lnTo>
                  <a:pt x="392227" y="69751"/>
                </a:lnTo>
                <a:lnTo>
                  <a:pt x="393168" y="72985"/>
                </a:lnTo>
                <a:lnTo>
                  <a:pt x="394104" y="76277"/>
                </a:lnTo>
                <a:lnTo>
                  <a:pt x="395044" y="79626"/>
                </a:lnTo>
                <a:lnTo>
                  <a:pt x="395980" y="83030"/>
                </a:lnTo>
                <a:lnTo>
                  <a:pt x="396921" y="86489"/>
                </a:lnTo>
                <a:lnTo>
                  <a:pt x="397856" y="90002"/>
                </a:lnTo>
                <a:lnTo>
                  <a:pt x="398797" y="93565"/>
                </a:lnTo>
                <a:lnTo>
                  <a:pt x="399737" y="97179"/>
                </a:lnTo>
                <a:lnTo>
                  <a:pt x="400673" y="100842"/>
                </a:lnTo>
                <a:lnTo>
                  <a:pt x="401614" y="104553"/>
                </a:lnTo>
                <a:lnTo>
                  <a:pt x="402549" y="108310"/>
                </a:lnTo>
                <a:lnTo>
                  <a:pt x="403490" y="112111"/>
                </a:lnTo>
                <a:lnTo>
                  <a:pt x="404426" y="115956"/>
                </a:lnTo>
                <a:lnTo>
                  <a:pt x="405366" y="119844"/>
                </a:lnTo>
                <a:lnTo>
                  <a:pt x="406302" y="123771"/>
                </a:lnTo>
                <a:lnTo>
                  <a:pt x="407243" y="127738"/>
                </a:lnTo>
                <a:lnTo>
                  <a:pt x="408178" y="131742"/>
                </a:lnTo>
                <a:lnTo>
                  <a:pt x="409119" y="135782"/>
                </a:lnTo>
                <a:lnTo>
                  <a:pt x="410054" y="139858"/>
                </a:lnTo>
                <a:lnTo>
                  <a:pt x="410995" y="143967"/>
                </a:lnTo>
                <a:lnTo>
                  <a:pt x="411936" y="148107"/>
                </a:lnTo>
                <a:lnTo>
                  <a:pt x="412871" y="152279"/>
                </a:lnTo>
                <a:lnTo>
                  <a:pt x="413812" y="156479"/>
                </a:lnTo>
                <a:lnTo>
                  <a:pt x="414748" y="160706"/>
                </a:lnTo>
                <a:lnTo>
                  <a:pt x="415688" y="164960"/>
                </a:lnTo>
                <a:lnTo>
                  <a:pt x="416624" y="169239"/>
                </a:lnTo>
                <a:lnTo>
                  <a:pt x="417564" y="173541"/>
                </a:lnTo>
                <a:lnTo>
                  <a:pt x="418500" y="177864"/>
                </a:lnTo>
                <a:lnTo>
                  <a:pt x="419441" y="182209"/>
                </a:lnTo>
                <a:lnTo>
                  <a:pt x="420376" y="186571"/>
                </a:lnTo>
                <a:lnTo>
                  <a:pt x="421317" y="190952"/>
                </a:lnTo>
                <a:lnTo>
                  <a:pt x="422258" y="195348"/>
                </a:lnTo>
                <a:lnTo>
                  <a:pt x="423193" y="199760"/>
                </a:lnTo>
                <a:lnTo>
                  <a:pt x="424134" y="204185"/>
                </a:lnTo>
                <a:lnTo>
                  <a:pt x="425069" y="208621"/>
                </a:lnTo>
                <a:lnTo>
                  <a:pt x="426010" y="213068"/>
                </a:lnTo>
                <a:lnTo>
                  <a:pt x="426946" y="217524"/>
                </a:lnTo>
                <a:lnTo>
                  <a:pt x="427886" y="221988"/>
                </a:lnTo>
                <a:lnTo>
                  <a:pt x="428822" y="226459"/>
                </a:lnTo>
                <a:lnTo>
                  <a:pt x="429763" y="230934"/>
                </a:lnTo>
                <a:lnTo>
                  <a:pt x="430698" y="235414"/>
                </a:lnTo>
                <a:lnTo>
                  <a:pt x="431639" y="239896"/>
                </a:lnTo>
                <a:lnTo>
                  <a:pt x="432579" y="244379"/>
                </a:lnTo>
                <a:lnTo>
                  <a:pt x="433515" y="248862"/>
                </a:lnTo>
                <a:lnTo>
                  <a:pt x="434456" y="253344"/>
                </a:lnTo>
                <a:lnTo>
                  <a:pt x="435391" y="257823"/>
                </a:lnTo>
                <a:lnTo>
                  <a:pt x="436332" y="262298"/>
                </a:lnTo>
                <a:lnTo>
                  <a:pt x="437268" y="266768"/>
                </a:lnTo>
                <a:lnTo>
                  <a:pt x="438208" y="271233"/>
                </a:lnTo>
                <a:lnTo>
                  <a:pt x="439144" y="275689"/>
                </a:lnTo>
                <a:lnTo>
                  <a:pt x="440084" y="280137"/>
                </a:lnTo>
                <a:lnTo>
                  <a:pt x="441020" y="284576"/>
                </a:lnTo>
                <a:lnTo>
                  <a:pt x="441961" y="289003"/>
                </a:lnTo>
                <a:lnTo>
                  <a:pt x="442901" y="293419"/>
                </a:lnTo>
                <a:lnTo>
                  <a:pt x="443837" y="297821"/>
                </a:lnTo>
                <a:lnTo>
                  <a:pt x="444778" y="302210"/>
                </a:lnTo>
                <a:lnTo>
                  <a:pt x="445713" y="306583"/>
                </a:lnTo>
                <a:lnTo>
                  <a:pt x="446654" y="310940"/>
                </a:lnTo>
                <a:lnTo>
                  <a:pt x="447590" y="315280"/>
                </a:lnTo>
                <a:lnTo>
                  <a:pt x="448530" y="319602"/>
                </a:lnTo>
                <a:lnTo>
                  <a:pt x="449466" y="323904"/>
                </a:lnTo>
                <a:lnTo>
                  <a:pt x="450406" y="328187"/>
                </a:lnTo>
                <a:lnTo>
                  <a:pt x="451342" y="332449"/>
                </a:lnTo>
                <a:lnTo>
                  <a:pt x="452283" y="336688"/>
                </a:lnTo>
                <a:lnTo>
                  <a:pt x="453218" y="340905"/>
                </a:lnTo>
                <a:lnTo>
                  <a:pt x="454159" y="345099"/>
                </a:lnTo>
                <a:lnTo>
                  <a:pt x="455099" y="349268"/>
                </a:lnTo>
                <a:lnTo>
                  <a:pt x="456035" y="353411"/>
                </a:lnTo>
                <a:lnTo>
                  <a:pt x="456976" y="357529"/>
                </a:lnTo>
                <a:lnTo>
                  <a:pt x="457911" y="361620"/>
                </a:lnTo>
                <a:lnTo>
                  <a:pt x="458852" y="365684"/>
                </a:lnTo>
                <a:lnTo>
                  <a:pt x="459788" y="369719"/>
                </a:lnTo>
                <a:lnTo>
                  <a:pt x="460728" y="373726"/>
                </a:lnTo>
                <a:lnTo>
                  <a:pt x="461664" y="377702"/>
                </a:lnTo>
                <a:lnTo>
                  <a:pt x="462605" y="381649"/>
                </a:lnTo>
                <a:lnTo>
                  <a:pt x="463540" y="385564"/>
                </a:lnTo>
                <a:lnTo>
                  <a:pt x="464481" y="389449"/>
                </a:lnTo>
                <a:lnTo>
                  <a:pt x="465421" y="393301"/>
                </a:lnTo>
                <a:lnTo>
                  <a:pt x="466357" y="397121"/>
                </a:lnTo>
                <a:lnTo>
                  <a:pt x="467298" y="400908"/>
                </a:lnTo>
                <a:lnTo>
                  <a:pt x="468233" y="404661"/>
                </a:lnTo>
                <a:lnTo>
                  <a:pt x="469174" y="408379"/>
                </a:lnTo>
                <a:lnTo>
                  <a:pt x="470110" y="412064"/>
                </a:lnTo>
                <a:lnTo>
                  <a:pt x="471050" y="415714"/>
                </a:lnTo>
                <a:lnTo>
                  <a:pt x="471986" y="419328"/>
                </a:lnTo>
                <a:lnTo>
                  <a:pt x="472926" y="422906"/>
                </a:lnTo>
                <a:lnTo>
                  <a:pt x="473862" y="426448"/>
                </a:lnTo>
                <a:lnTo>
                  <a:pt x="474803" y="429954"/>
                </a:lnTo>
                <a:lnTo>
                  <a:pt x="475743" y="433423"/>
                </a:lnTo>
                <a:lnTo>
                  <a:pt x="476679" y="436855"/>
                </a:lnTo>
                <a:lnTo>
                  <a:pt x="477620" y="440249"/>
                </a:lnTo>
                <a:lnTo>
                  <a:pt x="478555" y="443606"/>
                </a:lnTo>
                <a:lnTo>
                  <a:pt x="479496" y="446925"/>
                </a:lnTo>
                <a:lnTo>
                  <a:pt x="480431" y="450206"/>
                </a:lnTo>
                <a:lnTo>
                  <a:pt x="481372" y="453450"/>
                </a:lnTo>
                <a:lnTo>
                  <a:pt x="482308" y="456653"/>
                </a:lnTo>
                <a:lnTo>
                  <a:pt x="483248" y="459817"/>
                </a:lnTo>
                <a:lnTo>
                  <a:pt x="484184" y="462945"/>
                </a:lnTo>
                <a:lnTo>
                  <a:pt x="485125" y="466030"/>
                </a:lnTo>
                <a:lnTo>
                  <a:pt x="486065" y="469079"/>
                </a:lnTo>
                <a:lnTo>
                  <a:pt x="487001" y="472089"/>
                </a:lnTo>
                <a:lnTo>
                  <a:pt x="487942" y="475059"/>
                </a:lnTo>
                <a:lnTo>
                  <a:pt x="488877" y="477990"/>
                </a:lnTo>
                <a:lnTo>
                  <a:pt x="489818" y="480881"/>
                </a:lnTo>
                <a:lnTo>
                  <a:pt x="490753" y="483733"/>
                </a:lnTo>
                <a:lnTo>
                  <a:pt x="491694" y="486545"/>
                </a:lnTo>
                <a:lnTo>
                  <a:pt x="492630" y="489317"/>
                </a:lnTo>
                <a:lnTo>
                  <a:pt x="493570" y="492055"/>
                </a:lnTo>
                <a:lnTo>
                  <a:pt x="494506" y="494748"/>
                </a:lnTo>
                <a:lnTo>
                  <a:pt x="495447" y="497406"/>
                </a:lnTo>
                <a:lnTo>
                  <a:pt x="496387" y="500020"/>
                </a:lnTo>
                <a:lnTo>
                  <a:pt x="497323" y="502599"/>
                </a:lnTo>
                <a:lnTo>
                  <a:pt x="498263" y="505139"/>
                </a:lnTo>
                <a:lnTo>
                  <a:pt x="499199" y="507639"/>
                </a:lnTo>
                <a:lnTo>
                  <a:pt x="500140" y="510099"/>
                </a:lnTo>
                <a:lnTo>
                  <a:pt x="501075" y="512525"/>
                </a:lnTo>
                <a:lnTo>
                  <a:pt x="502016" y="514911"/>
                </a:lnTo>
                <a:lnTo>
                  <a:pt x="502952" y="517258"/>
                </a:lnTo>
                <a:lnTo>
                  <a:pt x="503892" y="519565"/>
                </a:lnTo>
                <a:lnTo>
                  <a:pt x="504828" y="521837"/>
                </a:lnTo>
                <a:lnTo>
                  <a:pt x="505768" y="524070"/>
                </a:lnTo>
                <a:lnTo>
                  <a:pt x="506704" y="526268"/>
                </a:lnTo>
                <a:lnTo>
                  <a:pt x="507645" y="528426"/>
                </a:lnTo>
                <a:lnTo>
                  <a:pt x="508585" y="530550"/>
                </a:lnTo>
                <a:lnTo>
                  <a:pt x="509521" y="532639"/>
                </a:lnTo>
                <a:lnTo>
                  <a:pt x="510462" y="534689"/>
                </a:lnTo>
                <a:lnTo>
                  <a:pt x="511397" y="536704"/>
                </a:lnTo>
                <a:lnTo>
                  <a:pt x="512338" y="538679"/>
                </a:lnTo>
                <a:lnTo>
                  <a:pt x="513273" y="540624"/>
                </a:lnTo>
                <a:lnTo>
                  <a:pt x="514214" y="542530"/>
                </a:lnTo>
                <a:lnTo>
                  <a:pt x="515150" y="544402"/>
                </a:lnTo>
                <a:lnTo>
                  <a:pt x="516090" y="546243"/>
                </a:lnTo>
                <a:lnTo>
                  <a:pt x="517026" y="548045"/>
                </a:lnTo>
                <a:lnTo>
                  <a:pt x="517967" y="549818"/>
                </a:lnTo>
                <a:lnTo>
                  <a:pt x="518907" y="551555"/>
                </a:lnTo>
                <a:lnTo>
                  <a:pt x="519843" y="553258"/>
                </a:lnTo>
                <a:lnTo>
                  <a:pt x="520783" y="554927"/>
                </a:lnTo>
                <a:lnTo>
                  <a:pt x="521719" y="556565"/>
                </a:lnTo>
                <a:lnTo>
                  <a:pt x="522660" y="558174"/>
                </a:lnTo>
                <a:lnTo>
                  <a:pt x="523595" y="559748"/>
                </a:lnTo>
                <a:lnTo>
                  <a:pt x="524536" y="561293"/>
                </a:lnTo>
                <a:lnTo>
                  <a:pt x="525472" y="562803"/>
                </a:lnTo>
                <a:lnTo>
                  <a:pt x="526412" y="564283"/>
                </a:lnTo>
                <a:lnTo>
                  <a:pt x="527348" y="565734"/>
                </a:lnTo>
                <a:lnTo>
                  <a:pt x="528289" y="567154"/>
                </a:lnTo>
                <a:lnTo>
                  <a:pt x="529229" y="568546"/>
                </a:lnTo>
                <a:lnTo>
                  <a:pt x="530165" y="569907"/>
                </a:lnTo>
                <a:lnTo>
                  <a:pt x="531105" y="571244"/>
                </a:lnTo>
                <a:lnTo>
                  <a:pt x="532041" y="572546"/>
                </a:lnTo>
                <a:lnTo>
                  <a:pt x="532982" y="573823"/>
                </a:lnTo>
                <a:lnTo>
                  <a:pt x="533917" y="575075"/>
                </a:lnTo>
                <a:lnTo>
                  <a:pt x="534858" y="576298"/>
                </a:lnTo>
                <a:lnTo>
                  <a:pt x="535794" y="577491"/>
                </a:lnTo>
                <a:lnTo>
                  <a:pt x="536734" y="578660"/>
                </a:lnTo>
                <a:lnTo>
                  <a:pt x="537670" y="579803"/>
                </a:lnTo>
                <a:lnTo>
                  <a:pt x="538610" y="580922"/>
                </a:lnTo>
                <a:lnTo>
                  <a:pt x="539551" y="582011"/>
                </a:lnTo>
                <a:lnTo>
                  <a:pt x="540487" y="583080"/>
                </a:lnTo>
                <a:lnTo>
                  <a:pt x="541427" y="584120"/>
                </a:lnTo>
                <a:lnTo>
                  <a:pt x="542363" y="585140"/>
                </a:lnTo>
                <a:lnTo>
                  <a:pt x="543304" y="586135"/>
                </a:lnTo>
                <a:lnTo>
                  <a:pt x="544239" y="587105"/>
                </a:lnTo>
                <a:lnTo>
                  <a:pt x="545180" y="588056"/>
                </a:lnTo>
                <a:lnTo>
                  <a:pt x="546115" y="588981"/>
                </a:lnTo>
                <a:lnTo>
                  <a:pt x="547056" y="589882"/>
                </a:lnTo>
                <a:lnTo>
                  <a:pt x="547992" y="590764"/>
                </a:lnTo>
                <a:lnTo>
                  <a:pt x="548932" y="591625"/>
                </a:lnTo>
                <a:lnTo>
                  <a:pt x="549868" y="592467"/>
                </a:lnTo>
                <a:lnTo>
                  <a:pt x="550809" y="593283"/>
                </a:lnTo>
                <a:lnTo>
                  <a:pt x="551749" y="594080"/>
                </a:lnTo>
                <a:lnTo>
                  <a:pt x="552685" y="594863"/>
                </a:lnTo>
                <a:lnTo>
                  <a:pt x="553625" y="595620"/>
                </a:lnTo>
                <a:lnTo>
                  <a:pt x="554561" y="596363"/>
                </a:lnTo>
                <a:lnTo>
                  <a:pt x="555502" y="597081"/>
                </a:lnTo>
                <a:lnTo>
                  <a:pt x="556437" y="597783"/>
                </a:lnTo>
                <a:lnTo>
                  <a:pt x="557378" y="598472"/>
                </a:lnTo>
                <a:lnTo>
                  <a:pt x="558314" y="599135"/>
                </a:lnTo>
                <a:lnTo>
                  <a:pt x="559254" y="599788"/>
                </a:lnTo>
                <a:lnTo>
                  <a:pt x="560190" y="600417"/>
                </a:lnTo>
                <a:lnTo>
                  <a:pt x="561130" y="601036"/>
                </a:lnTo>
                <a:lnTo>
                  <a:pt x="562071" y="601635"/>
                </a:lnTo>
                <a:lnTo>
                  <a:pt x="563007" y="602219"/>
                </a:lnTo>
                <a:lnTo>
                  <a:pt x="563947" y="602788"/>
                </a:lnTo>
                <a:lnTo>
                  <a:pt x="564883" y="603338"/>
                </a:lnTo>
                <a:lnTo>
                  <a:pt x="565824" y="603878"/>
                </a:lnTo>
                <a:lnTo>
                  <a:pt x="566759" y="604402"/>
                </a:lnTo>
                <a:lnTo>
                  <a:pt x="567700" y="604912"/>
                </a:lnTo>
                <a:lnTo>
                  <a:pt x="568636" y="605402"/>
                </a:lnTo>
                <a:lnTo>
                  <a:pt x="569576" y="605888"/>
                </a:lnTo>
                <a:lnTo>
                  <a:pt x="570512" y="606353"/>
                </a:lnTo>
                <a:lnTo>
                  <a:pt x="571452" y="606808"/>
                </a:lnTo>
                <a:lnTo>
                  <a:pt x="572393" y="607249"/>
                </a:lnTo>
                <a:lnTo>
                  <a:pt x="573329" y="607680"/>
                </a:lnTo>
                <a:lnTo>
                  <a:pt x="574269" y="608096"/>
                </a:lnTo>
                <a:lnTo>
                  <a:pt x="575205" y="608501"/>
                </a:lnTo>
                <a:lnTo>
                  <a:pt x="576146" y="608893"/>
                </a:lnTo>
                <a:lnTo>
                  <a:pt x="577081" y="609274"/>
                </a:lnTo>
                <a:lnTo>
                  <a:pt x="578022" y="609645"/>
                </a:lnTo>
                <a:lnTo>
                  <a:pt x="578957" y="610006"/>
                </a:lnTo>
                <a:lnTo>
                  <a:pt x="579898" y="610358"/>
                </a:lnTo>
                <a:lnTo>
                  <a:pt x="580834" y="610695"/>
                </a:lnTo>
                <a:lnTo>
                  <a:pt x="581774" y="611021"/>
                </a:lnTo>
                <a:lnTo>
                  <a:pt x="582715" y="611343"/>
                </a:lnTo>
                <a:lnTo>
                  <a:pt x="583651" y="611650"/>
                </a:lnTo>
                <a:lnTo>
                  <a:pt x="584591" y="611952"/>
                </a:lnTo>
                <a:lnTo>
                  <a:pt x="585527" y="612244"/>
                </a:lnTo>
                <a:lnTo>
                  <a:pt x="586467" y="612526"/>
                </a:lnTo>
                <a:lnTo>
                  <a:pt x="587403" y="612799"/>
                </a:lnTo>
                <a:lnTo>
                  <a:pt x="588344" y="613066"/>
                </a:lnTo>
                <a:lnTo>
                  <a:pt x="589279" y="613318"/>
                </a:lnTo>
                <a:lnTo>
                  <a:pt x="590220" y="613571"/>
                </a:lnTo>
                <a:lnTo>
                  <a:pt x="591156" y="613808"/>
                </a:lnTo>
                <a:lnTo>
                  <a:pt x="592096" y="614041"/>
                </a:lnTo>
                <a:lnTo>
                  <a:pt x="593032" y="614269"/>
                </a:lnTo>
                <a:lnTo>
                  <a:pt x="593972" y="614487"/>
                </a:lnTo>
                <a:lnTo>
                  <a:pt x="594913" y="614700"/>
                </a:lnTo>
                <a:lnTo>
                  <a:pt x="595849" y="614907"/>
                </a:lnTo>
                <a:lnTo>
                  <a:pt x="596789" y="615105"/>
                </a:lnTo>
                <a:lnTo>
                  <a:pt x="597725" y="615294"/>
                </a:lnTo>
                <a:lnTo>
                  <a:pt x="598666" y="615482"/>
                </a:lnTo>
                <a:lnTo>
                  <a:pt x="599601" y="615660"/>
                </a:lnTo>
                <a:lnTo>
                  <a:pt x="600542" y="615833"/>
                </a:lnTo>
                <a:lnTo>
                  <a:pt x="601478" y="616002"/>
                </a:lnTo>
                <a:lnTo>
                  <a:pt x="602418" y="616165"/>
                </a:lnTo>
                <a:lnTo>
                  <a:pt x="603354" y="616323"/>
                </a:lnTo>
                <a:lnTo>
                  <a:pt x="604294" y="616477"/>
                </a:lnTo>
                <a:lnTo>
                  <a:pt x="605235" y="616620"/>
                </a:lnTo>
                <a:lnTo>
                  <a:pt x="606171" y="616764"/>
                </a:lnTo>
                <a:lnTo>
                  <a:pt x="607111" y="616903"/>
                </a:lnTo>
                <a:lnTo>
                  <a:pt x="608047" y="617031"/>
                </a:lnTo>
                <a:lnTo>
                  <a:pt x="608988" y="617160"/>
                </a:lnTo>
                <a:lnTo>
                  <a:pt x="609923" y="617284"/>
                </a:lnTo>
                <a:lnTo>
                  <a:pt x="610864" y="617403"/>
                </a:lnTo>
                <a:lnTo>
                  <a:pt x="611799" y="617516"/>
                </a:lnTo>
                <a:lnTo>
                  <a:pt x="612740" y="617630"/>
                </a:lnTo>
                <a:lnTo>
                  <a:pt x="613676" y="617734"/>
                </a:lnTo>
                <a:lnTo>
                  <a:pt x="614616" y="617838"/>
                </a:lnTo>
                <a:lnTo>
                  <a:pt x="615557" y="617942"/>
                </a:lnTo>
                <a:lnTo>
                  <a:pt x="616493" y="618036"/>
                </a:lnTo>
                <a:lnTo>
                  <a:pt x="617433" y="618130"/>
                </a:lnTo>
                <a:lnTo>
                  <a:pt x="618369" y="618219"/>
                </a:lnTo>
                <a:lnTo>
                  <a:pt x="619309" y="618304"/>
                </a:lnTo>
                <a:lnTo>
                  <a:pt x="620245" y="618388"/>
                </a:lnTo>
                <a:lnTo>
                  <a:pt x="621186" y="618467"/>
                </a:lnTo>
                <a:lnTo>
                  <a:pt x="622121" y="618546"/>
                </a:lnTo>
                <a:lnTo>
                  <a:pt x="623062" y="618620"/>
                </a:lnTo>
                <a:lnTo>
                  <a:pt x="623998" y="618690"/>
                </a:lnTo>
                <a:lnTo>
                  <a:pt x="624938" y="618759"/>
                </a:lnTo>
                <a:lnTo>
                  <a:pt x="625879" y="618828"/>
                </a:lnTo>
                <a:lnTo>
                  <a:pt x="626814" y="618893"/>
                </a:lnTo>
                <a:lnTo>
                  <a:pt x="627755" y="618952"/>
                </a:lnTo>
                <a:lnTo>
                  <a:pt x="628691" y="619011"/>
                </a:lnTo>
                <a:lnTo>
                  <a:pt x="629631" y="619071"/>
                </a:lnTo>
                <a:lnTo>
                  <a:pt x="630567" y="619125"/>
                </a:lnTo>
                <a:lnTo>
                  <a:pt x="631508" y="619180"/>
                </a:lnTo>
                <a:lnTo>
                  <a:pt x="632443" y="619229"/>
                </a:lnTo>
                <a:lnTo>
                  <a:pt x="633384" y="619279"/>
                </a:lnTo>
                <a:lnTo>
                  <a:pt x="634319" y="619323"/>
                </a:lnTo>
                <a:lnTo>
                  <a:pt x="635260" y="619368"/>
                </a:lnTo>
                <a:lnTo>
                  <a:pt x="636196" y="619412"/>
                </a:lnTo>
                <a:lnTo>
                  <a:pt x="637136" y="619457"/>
                </a:lnTo>
                <a:lnTo>
                  <a:pt x="638077" y="619497"/>
                </a:lnTo>
                <a:lnTo>
                  <a:pt x="639013" y="619536"/>
                </a:lnTo>
                <a:lnTo>
                  <a:pt x="639953" y="619571"/>
                </a:lnTo>
                <a:lnTo>
                  <a:pt x="640889" y="619606"/>
                </a:lnTo>
                <a:lnTo>
                  <a:pt x="641829" y="619640"/>
                </a:lnTo>
                <a:lnTo>
                  <a:pt x="642765" y="619675"/>
                </a:lnTo>
                <a:lnTo>
                  <a:pt x="643706" y="619705"/>
                </a:lnTo>
                <a:lnTo>
                  <a:pt x="644641" y="619739"/>
                </a:lnTo>
                <a:lnTo>
                  <a:pt x="645582" y="619764"/>
                </a:lnTo>
                <a:lnTo>
                  <a:pt x="646518" y="619794"/>
                </a:lnTo>
                <a:lnTo>
                  <a:pt x="647458" y="619823"/>
                </a:lnTo>
                <a:lnTo>
                  <a:pt x="648399" y="619848"/>
                </a:lnTo>
                <a:lnTo>
                  <a:pt x="649335" y="619873"/>
                </a:lnTo>
                <a:lnTo>
                  <a:pt x="650275" y="619898"/>
                </a:lnTo>
                <a:lnTo>
                  <a:pt x="651211" y="619917"/>
                </a:lnTo>
                <a:lnTo>
                  <a:pt x="652151" y="619942"/>
                </a:lnTo>
                <a:lnTo>
                  <a:pt x="653087" y="619962"/>
                </a:lnTo>
                <a:lnTo>
                  <a:pt x="654028" y="619982"/>
                </a:lnTo>
                <a:lnTo>
                  <a:pt x="654963" y="620002"/>
                </a:lnTo>
                <a:lnTo>
                  <a:pt x="655904" y="620016"/>
                </a:lnTo>
                <a:lnTo>
                  <a:pt x="656840" y="620036"/>
                </a:lnTo>
                <a:lnTo>
                  <a:pt x="657780" y="620051"/>
                </a:lnTo>
                <a:lnTo>
                  <a:pt x="658721" y="620071"/>
                </a:lnTo>
                <a:lnTo>
                  <a:pt x="659656" y="620086"/>
                </a:lnTo>
                <a:lnTo>
                  <a:pt x="660597" y="620101"/>
                </a:lnTo>
                <a:lnTo>
                  <a:pt x="661533" y="620115"/>
                </a:lnTo>
                <a:lnTo>
                  <a:pt x="662473" y="620130"/>
                </a:lnTo>
                <a:lnTo>
                  <a:pt x="663409" y="620140"/>
                </a:lnTo>
                <a:lnTo>
                  <a:pt x="664350" y="620155"/>
                </a:lnTo>
                <a:lnTo>
                  <a:pt x="665285" y="620165"/>
                </a:lnTo>
                <a:lnTo>
                  <a:pt x="666226" y="620175"/>
                </a:lnTo>
                <a:lnTo>
                  <a:pt x="667161" y="620190"/>
                </a:lnTo>
                <a:lnTo>
                  <a:pt x="668102" y="620200"/>
                </a:lnTo>
                <a:lnTo>
                  <a:pt x="669043" y="620210"/>
                </a:lnTo>
                <a:lnTo>
                  <a:pt x="669978" y="620219"/>
                </a:lnTo>
                <a:lnTo>
                  <a:pt x="670919" y="620229"/>
                </a:lnTo>
                <a:lnTo>
                  <a:pt x="671855" y="620234"/>
                </a:lnTo>
                <a:lnTo>
                  <a:pt x="672795" y="620244"/>
                </a:lnTo>
                <a:lnTo>
                  <a:pt x="673731" y="620254"/>
                </a:lnTo>
                <a:lnTo>
                  <a:pt x="674671" y="620259"/>
                </a:lnTo>
                <a:lnTo>
                  <a:pt x="675607" y="620269"/>
                </a:lnTo>
                <a:lnTo>
                  <a:pt x="676548" y="620274"/>
                </a:lnTo>
                <a:lnTo>
                  <a:pt x="677483" y="620279"/>
                </a:lnTo>
                <a:lnTo>
                  <a:pt x="678424" y="620289"/>
                </a:lnTo>
                <a:lnTo>
                  <a:pt x="679360" y="620294"/>
                </a:lnTo>
                <a:lnTo>
                  <a:pt x="680300" y="620299"/>
                </a:lnTo>
                <a:lnTo>
                  <a:pt x="681241" y="620304"/>
                </a:lnTo>
                <a:lnTo>
                  <a:pt x="682176" y="620308"/>
                </a:lnTo>
                <a:lnTo>
                  <a:pt x="683117" y="620313"/>
                </a:lnTo>
                <a:lnTo>
                  <a:pt x="684053" y="620318"/>
                </a:lnTo>
                <a:lnTo>
                  <a:pt x="684993" y="620323"/>
                </a:lnTo>
                <a:lnTo>
                  <a:pt x="685929" y="620328"/>
                </a:lnTo>
                <a:lnTo>
                  <a:pt x="686870" y="620333"/>
                </a:lnTo>
                <a:lnTo>
                  <a:pt x="687805" y="620338"/>
                </a:lnTo>
                <a:lnTo>
                  <a:pt x="688746" y="620343"/>
                </a:lnTo>
                <a:lnTo>
                  <a:pt x="689682" y="620343"/>
                </a:lnTo>
                <a:lnTo>
                  <a:pt x="690622" y="620348"/>
                </a:lnTo>
                <a:lnTo>
                  <a:pt x="691563" y="620353"/>
                </a:lnTo>
                <a:lnTo>
                  <a:pt x="692498" y="620353"/>
                </a:lnTo>
                <a:lnTo>
                  <a:pt x="693439" y="620358"/>
                </a:lnTo>
                <a:lnTo>
                  <a:pt x="694375" y="620358"/>
                </a:lnTo>
                <a:lnTo>
                  <a:pt x="695315" y="620363"/>
                </a:lnTo>
                <a:lnTo>
                  <a:pt x="696251" y="620368"/>
                </a:lnTo>
                <a:lnTo>
                  <a:pt x="697192" y="620368"/>
                </a:lnTo>
                <a:lnTo>
                  <a:pt x="698127" y="620368"/>
                </a:lnTo>
                <a:lnTo>
                  <a:pt x="699068" y="620373"/>
                </a:lnTo>
                <a:lnTo>
                  <a:pt x="700003" y="620373"/>
                </a:lnTo>
                <a:lnTo>
                  <a:pt x="700944" y="620378"/>
                </a:lnTo>
                <a:lnTo>
                  <a:pt x="701885" y="620378"/>
                </a:lnTo>
                <a:lnTo>
                  <a:pt x="702820" y="620383"/>
                </a:lnTo>
                <a:lnTo>
                  <a:pt x="703761" y="620383"/>
                </a:lnTo>
                <a:lnTo>
                  <a:pt x="704697" y="620383"/>
                </a:lnTo>
                <a:lnTo>
                  <a:pt x="705637" y="620388"/>
                </a:lnTo>
                <a:lnTo>
                  <a:pt x="706573" y="620388"/>
                </a:lnTo>
                <a:lnTo>
                  <a:pt x="707513" y="620388"/>
                </a:lnTo>
                <a:lnTo>
                  <a:pt x="708449" y="620388"/>
                </a:lnTo>
                <a:lnTo>
                  <a:pt x="709390" y="620393"/>
                </a:lnTo>
                <a:lnTo>
                  <a:pt x="710325" y="620393"/>
                </a:lnTo>
                <a:lnTo>
                  <a:pt x="711266" y="620393"/>
                </a:lnTo>
                <a:lnTo>
                  <a:pt x="712207" y="620393"/>
                </a:lnTo>
                <a:lnTo>
                  <a:pt x="713142" y="620398"/>
                </a:lnTo>
                <a:lnTo>
                  <a:pt x="714083" y="620398"/>
                </a:lnTo>
                <a:lnTo>
                  <a:pt x="715018" y="620398"/>
                </a:lnTo>
                <a:lnTo>
                  <a:pt x="715959" y="620398"/>
                </a:lnTo>
                <a:lnTo>
                  <a:pt x="716895" y="620398"/>
                </a:lnTo>
                <a:lnTo>
                  <a:pt x="717835" y="620398"/>
                </a:lnTo>
                <a:lnTo>
                  <a:pt x="718771" y="620403"/>
                </a:lnTo>
                <a:lnTo>
                  <a:pt x="719712" y="620403"/>
                </a:lnTo>
                <a:lnTo>
                  <a:pt x="720647" y="620403"/>
                </a:lnTo>
                <a:lnTo>
                  <a:pt x="721588" y="620403"/>
                </a:lnTo>
                <a:lnTo>
                  <a:pt x="722524" y="620403"/>
                </a:lnTo>
                <a:lnTo>
                  <a:pt x="723464" y="620403"/>
                </a:lnTo>
                <a:lnTo>
                  <a:pt x="724405" y="620403"/>
                </a:lnTo>
                <a:lnTo>
                  <a:pt x="725340" y="620403"/>
                </a:lnTo>
                <a:lnTo>
                  <a:pt x="726281" y="620408"/>
                </a:lnTo>
                <a:lnTo>
                  <a:pt x="727217" y="620408"/>
                </a:lnTo>
                <a:lnTo>
                  <a:pt x="728157" y="620408"/>
                </a:lnTo>
                <a:lnTo>
                  <a:pt x="729093" y="620408"/>
                </a:lnTo>
                <a:lnTo>
                  <a:pt x="730034" y="620408"/>
                </a:lnTo>
                <a:lnTo>
                  <a:pt x="730969" y="620408"/>
                </a:lnTo>
                <a:lnTo>
                  <a:pt x="731910" y="620408"/>
                </a:lnTo>
                <a:lnTo>
                  <a:pt x="732845" y="620408"/>
                </a:lnTo>
                <a:lnTo>
                  <a:pt x="733786" y="620408"/>
                </a:lnTo>
                <a:lnTo>
                  <a:pt x="734727" y="620408"/>
                </a:lnTo>
                <a:lnTo>
                  <a:pt x="735662" y="620408"/>
                </a:lnTo>
                <a:lnTo>
                  <a:pt x="736603" y="620408"/>
                </a:lnTo>
                <a:lnTo>
                  <a:pt x="737539" y="620408"/>
                </a:lnTo>
                <a:lnTo>
                  <a:pt x="738479" y="620408"/>
                </a:lnTo>
                <a:lnTo>
                  <a:pt x="739415" y="620412"/>
                </a:lnTo>
                <a:lnTo>
                  <a:pt x="740355" y="620412"/>
                </a:lnTo>
                <a:lnTo>
                  <a:pt x="741291" y="620412"/>
                </a:lnTo>
                <a:lnTo>
                  <a:pt x="742232" y="620412"/>
                </a:lnTo>
                <a:lnTo>
                  <a:pt x="743167" y="620412"/>
                </a:lnTo>
                <a:lnTo>
                  <a:pt x="744108" y="620412"/>
                </a:lnTo>
                <a:lnTo>
                  <a:pt x="745049" y="620412"/>
                </a:lnTo>
                <a:lnTo>
                  <a:pt x="745984" y="620412"/>
                </a:lnTo>
                <a:lnTo>
                  <a:pt x="746925" y="620412"/>
                </a:lnTo>
                <a:lnTo>
                  <a:pt x="747860" y="620412"/>
                </a:lnTo>
                <a:lnTo>
                  <a:pt x="748801" y="620412"/>
                </a:lnTo>
                <a:lnTo>
                  <a:pt x="749737" y="620412"/>
                </a:lnTo>
                <a:lnTo>
                  <a:pt x="750677" y="620412"/>
                </a:lnTo>
                <a:lnTo>
                  <a:pt x="751613" y="620412"/>
                </a:lnTo>
                <a:lnTo>
                  <a:pt x="752554" y="620412"/>
                </a:lnTo>
                <a:lnTo>
                  <a:pt x="753489" y="620412"/>
                </a:lnTo>
                <a:lnTo>
                  <a:pt x="754430" y="620412"/>
                </a:lnTo>
                <a:lnTo>
                  <a:pt x="755370" y="620412"/>
                </a:lnTo>
                <a:lnTo>
                  <a:pt x="756306" y="620412"/>
                </a:lnTo>
                <a:lnTo>
                  <a:pt x="757247" y="620412"/>
                </a:lnTo>
                <a:lnTo>
                  <a:pt x="758182" y="620412"/>
                </a:lnTo>
                <a:lnTo>
                  <a:pt x="759123" y="620412"/>
                </a:lnTo>
                <a:lnTo>
                  <a:pt x="760059" y="620412"/>
                </a:lnTo>
                <a:lnTo>
                  <a:pt x="760999" y="620412"/>
                </a:lnTo>
                <a:lnTo>
                  <a:pt x="761935" y="620412"/>
                </a:lnTo>
                <a:lnTo>
                  <a:pt x="762875" y="620412"/>
                </a:lnTo>
                <a:lnTo>
                  <a:pt x="763811" y="620412"/>
                </a:lnTo>
                <a:lnTo>
                  <a:pt x="764752" y="620412"/>
                </a:lnTo>
                <a:lnTo>
                  <a:pt x="765692" y="620412"/>
                </a:lnTo>
                <a:lnTo>
                  <a:pt x="766628" y="620412"/>
                </a:lnTo>
                <a:lnTo>
                  <a:pt x="767569" y="620412"/>
                </a:lnTo>
                <a:lnTo>
                  <a:pt x="768504" y="620412"/>
                </a:lnTo>
                <a:lnTo>
                  <a:pt x="769445" y="620412"/>
                </a:lnTo>
                <a:lnTo>
                  <a:pt x="770381" y="620412"/>
                </a:lnTo>
                <a:lnTo>
                  <a:pt x="771321" y="620412"/>
                </a:lnTo>
                <a:lnTo>
                  <a:pt x="772257" y="620412"/>
                </a:lnTo>
                <a:lnTo>
                  <a:pt x="773197" y="620412"/>
                </a:lnTo>
                <a:lnTo>
                  <a:pt x="774133" y="620412"/>
                </a:lnTo>
                <a:lnTo>
                  <a:pt x="775074" y="620412"/>
                </a:lnTo>
                <a:lnTo>
                  <a:pt x="776009" y="620412"/>
                </a:lnTo>
                <a:lnTo>
                  <a:pt x="776950" y="620412"/>
                </a:lnTo>
                <a:lnTo>
                  <a:pt x="777890" y="620412"/>
                </a:lnTo>
                <a:lnTo>
                  <a:pt x="778826" y="620412"/>
                </a:lnTo>
                <a:lnTo>
                  <a:pt x="779767" y="620412"/>
                </a:lnTo>
                <a:lnTo>
                  <a:pt x="780702" y="620412"/>
                </a:lnTo>
                <a:lnTo>
                  <a:pt x="781643" y="620412"/>
                </a:lnTo>
                <a:lnTo>
                  <a:pt x="782579" y="620412"/>
                </a:lnTo>
                <a:lnTo>
                  <a:pt x="783519" y="620412"/>
                </a:lnTo>
                <a:lnTo>
                  <a:pt x="784455" y="620412"/>
                </a:lnTo>
                <a:lnTo>
                  <a:pt x="785396" y="620412"/>
                </a:lnTo>
                <a:lnTo>
                  <a:pt x="786331" y="620412"/>
                </a:lnTo>
                <a:lnTo>
                  <a:pt x="787272" y="620412"/>
                </a:lnTo>
                <a:lnTo>
                  <a:pt x="788212" y="620412"/>
                </a:lnTo>
                <a:lnTo>
                  <a:pt x="789148" y="620412"/>
                </a:lnTo>
                <a:lnTo>
                  <a:pt x="790089" y="620412"/>
                </a:lnTo>
                <a:lnTo>
                  <a:pt x="791024" y="620412"/>
                </a:lnTo>
                <a:lnTo>
                  <a:pt x="791965" y="620412"/>
                </a:lnTo>
                <a:lnTo>
                  <a:pt x="792901" y="620412"/>
                </a:lnTo>
                <a:lnTo>
                  <a:pt x="793841" y="620412"/>
                </a:lnTo>
                <a:lnTo>
                  <a:pt x="794777" y="620412"/>
                </a:lnTo>
                <a:lnTo>
                  <a:pt x="795717" y="620412"/>
                </a:lnTo>
                <a:lnTo>
                  <a:pt x="796653" y="620412"/>
                </a:lnTo>
                <a:lnTo>
                  <a:pt x="797594" y="620412"/>
                </a:lnTo>
                <a:lnTo>
                  <a:pt x="798534" y="620412"/>
                </a:lnTo>
                <a:lnTo>
                  <a:pt x="799470" y="620412"/>
                </a:lnTo>
                <a:lnTo>
                  <a:pt x="800411" y="620412"/>
                </a:lnTo>
                <a:lnTo>
                  <a:pt x="801346" y="620412"/>
                </a:lnTo>
                <a:lnTo>
                  <a:pt x="802287" y="620412"/>
                </a:lnTo>
                <a:lnTo>
                  <a:pt x="803223" y="620412"/>
                </a:lnTo>
                <a:lnTo>
                  <a:pt x="804163" y="620412"/>
                </a:lnTo>
                <a:lnTo>
                  <a:pt x="805099" y="620412"/>
                </a:lnTo>
                <a:lnTo>
                  <a:pt x="806039" y="620412"/>
                </a:lnTo>
                <a:lnTo>
                  <a:pt x="806975" y="620412"/>
                </a:lnTo>
                <a:lnTo>
                  <a:pt x="807916" y="620412"/>
                </a:lnTo>
                <a:lnTo>
                  <a:pt x="808856" y="620412"/>
                </a:lnTo>
                <a:lnTo>
                  <a:pt x="809792" y="620412"/>
                </a:lnTo>
                <a:lnTo>
                  <a:pt x="810732" y="620412"/>
                </a:lnTo>
                <a:lnTo>
                  <a:pt x="811668" y="620412"/>
                </a:lnTo>
                <a:lnTo>
                  <a:pt x="812609" y="620412"/>
                </a:lnTo>
                <a:lnTo>
                  <a:pt x="813544" y="620412"/>
                </a:lnTo>
                <a:lnTo>
                  <a:pt x="814485" y="620412"/>
                </a:lnTo>
                <a:lnTo>
                  <a:pt x="815421" y="620412"/>
                </a:lnTo>
                <a:lnTo>
                  <a:pt x="816361" y="620412"/>
                </a:lnTo>
                <a:lnTo>
                  <a:pt x="817297" y="620412"/>
                </a:lnTo>
                <a:lnTo>
                  <a:pt x="818238" y="620412"/>
                </a:lnTo>
                <a:lnTo>
                  <a:pt x="819173" y="620412"/>
                </a:lnTo>
                <a:lnTo>
                  <a:pt x="820114" y="620412"/>
                </a:lnTo>
                <a:lnTo>
                  <a:pt x="821054" y="620412"/>
                </a:lnTo>
                <a:lnTo>
                  <a:pt x="821990" y="620412"/>
                </a:lnTo>
                <a:lnTo>
                  <a:pt x="822931" y="620412"/>
                </a:lnTo>
                <a:lnTo>
                  <a:pt x="823866" y="620412"/>
                </a:lnTo>
                <a:lnTo>
                  <a:pt x="824807" y="620412"/>
                </a:lnTo>
                <a:lnTo>
                  <a:pt x="825743" y="620412"/>
                </a:lnTo>
                <a:lnTo>
                  <a:pt x="826683" y="620412"/>
                </a:lnTo>
                <a:lnTo>
                  <a:pt x="827619" y="620412"/>
                </a:lnTo>
                <a:lnTo>
                  <a:pt x="828559" y="620412"/>
                </a:lnTo>
                <a:lnTo>
                  <a:pt x="829495" y="620412"/>
                </a:lnTo>
                <a:lnTo>
                  <a:pt x="830436" y="620412"/>
                </a:lnTo>
                <a:lnTo>
                  <a:pt x="831376" y="620412"/>
                </a:lnTo>
                <a:lnTo>
                  <a:pt x="832312" y="620412"/>
                </a:lnTo>
                <a:lnTo>
                  <a:pt x="833253" y="620412"/>
                </a:lnTo>
                <a:lnTo>
                  <a:pt x="834188" y="620412"/>
                </a:lnTo>
                <a:lnTo>
                  <a:pt x="835129" y="620412"/>
                </a:lnTo>
                <a:lnTo>
                  <a:pt x="836064" y="620412"/>
                </a:lnTo>
                <a:lnTo>
                  <a:pt x="837005" y="620412"/>
                </a:lnTo>
                <a:lnTo>
                  <a:pt x="837941" y="620412"/>
                </a:lnTo>
                <a:lnTo>
                  <a:pt x="838881" y="620412"/>
                </a:lnTo>
                <a:lnTo>
                  <a:pt x="839817" y="620412"/>
                </a:lnTo>
                <a:lnTo>
                  <a:pt x="840758" y="620412"/>
                </a:lnTo>
                <a:lnTo>
                  <a:pt x="841698" y="620412"/>
                </a:lnTo>
                <a:lnTo>
                  <a:pt x="842634" y="620412"/>
                </a:lnTo>
                <a:lnTo>
                  <a:pt x="843574" y="620412"/>
                </a:lnTo>
                <a:lnTo>
                  <a:pt x="844510" y="620412"/>
                </a:lnTo>
                <a:lnTo>
                  <a:pt x="845451" y="620412"/>
                </a:lnTo>
                <a:lnTo>
                  <a:pt x="846386" y="620412"/>
                </a:lnTo>
                <a:lnTo>
                  <a:pt x="847327" y="620412"/>
                </a:lnTo>
                <a:lnTo>
                  <a:pt x="848263" y="620412"/>
                </a:lnTo>
                <a:lnTo>
                  <a:pt x="849203" y="620412"/>
                </a:lnTo>
                <a:lnTo>
                  <a:pt x="850139" y="620412"/>
                </a:lnTo>
                <a:lnTo>
                  <a:pt x="851080" y="620412"/>
                </a:lnTo>
                <a:lnTo>
                  <a:pt x="852020" y="620412"/>
                </a:lnTo>
                <a:lnTo>
                  <a:pt x="852956" y="620412"/>
                </a:lnTo>
                <a:lnTo>
                  <a:pt x="853896" y="620412"/>
                </a:lnTo>
                <a:lnTo>
                  <a:pt x="854832" y="620412"/>
                </a:lnTo>
                <a:lnTo>
                  <a:pt x="855773" y="620412"/>
                </a:lnTo>
                <a:lnTo>
                  <a:pt x="856708" y="620412"/>
                </a:lnTo>
                <a:lnTo>
                  <a:pt x="857649" y="620412"/>
                </a:lnTo>
                <a:lnTo>
                  <a:pt x="858585" y="620412"/>
                </a:lnTo>
                <a:lnTo>
                  <a:pt x="859525" y="620412"/>
                </a:lnTo>
                <a:lnTo>
                  <a:pt x="860461" y="620412"/>
                </a:lnTo>
                <a:lnTo>
                  <a:pt x="861401" y="620412"/>
                </a:lnTo>
                <a:lnTo>
                  <a:pt x="862337" y="620412"/>
                </a:lnTo>
                <a:lnTo>
                  <a:pt x="863278" y="620412"/>
                </a:lnTo>
                <a:lnTo>
                  <a:pt x="864218" y="620412"/>
                </a:lnTo>
                <a:lnTo>
                  <a:pt x="865154" y="620412"/>
                </a:lnTo>
                <a:lnTo>
                  <a:pt x="866094" y="620412"/>
                </a:lnTo>
                <a:lnTo>
                  <a:pt x="867030" y="620412"/>
                </a:lnTo>
                <a:lnTo>
                  <a:pt x="867971" y="620412"/>
                </a:lnTo>
                <a:lnTo>
                  <a:pt x="868906" y="620412"/>
                </a:lnTo>
                <a:lnTo>
                  <a:pt x="869847" y="620412"/>
                </a:lnTo>
                <a:lnTo>
                  <a:pt x="870783" y="620412"/>
                </a:lnTo>
                <a:lnTo>
                  <a:pt x="871723" y="620412"/>
                </a:lnTo>
                <a:lnTo>
                  <a:pt x="872659" y="620412"/>
                </a:lnTo>
                <a:lnTo>
                  <a:pt x="873600" y="620412"/>
                </a:lnTo>
                <a:lnTo>
                  <a:pt x="874540" y="620412"/>
                </a:lnTo>
                <a:lnTo>
                  <a:pt x="875476" y="620412"/>
                </a:lnTo>
                <a:lnTo>
                  <a:pt x="876416" y="620412"/>
                </a:lnTo>
                <a:lnTo>
                  <a:pt x="877352" y="620412"/>
                </a:lnTo>
                <a:lnTo>
                  <a:pt x="878293" y="620412"/>
                </a:lnTo>
                <a:lnTo>
                  <a:pt x="879228" y="620412"/>
                </a:lnTo>
                <a:lnTo>
                  <a:pt x="880169" y="620412"/>
                </a:lnTo>
                <a:lnTo>
                  <a:pt x="881105" y="620412"/>
                </a:lnTo>
                <a:lnTo>
                  <a:pt x="882045" y="620412"/>
                </a:lnTo>
                <a:lnTo>
                  <a:pt x="882981" y="620412"/>
                </a:lnTo>
                <a:lnTo>
                  <a:pt x="883921" y="620412"/>
                </a:lnTo>
                <a:lnTo>
                  <a:pt x="884862" y="620412"/>
                </a:lnTo>
                <a:lnTo>
                  <a:pt x="885798" y="620412"/>
                </a:lnTo>
                <a:lnTo>
                  <a:pt x="886738" y="620412"/>
                </a:lnTo>
                <a:lnTo>
                  <a:pt x="887674" y="620412"/>
                </a:lnTo>
                <a:lnTo>
                  <a:pt x="888615" y="620412"/>
                </a:lnTo>
                <a:lnTo>
                  <a:pt x="889550" y="620412"/>
                </a:lnTo>
                <a:lnTo>
                  <a:pt x="890491" y="620412"/>
                </a:lnTo>
                <a:lnTo>
                  <a:pt x="891427" y="620412"/>
                </a:lnTo>
                <a:lnTo>
                  <a:pt x="892367" y="620412"/>
                </a:lnTo>
                <a:lnTo>
                  <a:pt x="893303" y="620412"/>
                </a:lnTo>
                <a:lnTo>
                  <a:pt x="894243" y="620412"/>
                </a:lnTo>
                <a:lnTo>
                  <a:pt x="895184" y="620412"/>
                </a:lnTo>
                <a:lnTo>
                  <a:pt x="896120" y="620412"/>
                </a:lnTo>
                <a:lnTo>
                  <a:pt x="897060" y="620412"/>
                </a:lnTo>
                <a:lnTo>
                  <a:pt x="897996" y="620412"/>
                </a:lnTo>
                <a:lnTo>
                  <a:pt x="898937" y="620412"/>
                </a:lnTo>
                <a:lnTo>
                  <a:pt x="899872" y="620412"/>
                </a:lnTo>
                <a:lnTo>
                  <a:pt x="900813" y="620412"/>
                </a:lnTo>
                <a:lnTo>
                  <a:pt x="901748" y="620412"/>
                </a:lnTo>
                <a:lnTo>
                  <a:pt x="902689" y="620412"/>
                </a:lnTo>
                <a:lnTo>
                  <a:pt x="903625" y="620412"/>
                </a:lnTo>
                <a:lnTo>
                  <a:pt x="904565" y="620412"/>
                </a:lnTo>
                <a:lnTo>
                  <a:pt x="905501" y="620412"/>
                </a:lnTo>
                <a:lnTo>
                  <a:pt x="906441" y="620412"/>
                </a:lnTo>
                <a:lnTo>
                  <a:pt x="907382" y="620412"/>
                </a:lnTo>
                <a:lnTo>
                  <a:pt x="908318" y="620412"/>
                </a:lnTo>
                <a:lnTo>
                  <a:pt x="909258" y="620412"/>
                </a:lnTo>
                <a:lnTo>
                  <a:pt x="910194" y="620412"/>
                </a:lnTo>
                <a:lnTo>
                  <a:pt x="911135" y="620412"/>
                </a:lnTo>
                <a:lnTo>
                  <a:pt x="912070" y="620412"/>
                </a:lnTo>
                <a:lnTo>
                  <a:pt x="913011" y="620412"/>
                </a:lnTo>
                <a:lnTo>
                  <a:pt x="913947" y="620412"/>
                </a:lnTo>
                <a:lnTo>
                  <a:pt x="914887" y="620412"/>
                </a:lnTo>
                <a:lnTo>
                  <a:pt x="915823" y="620412"/>
                </a:lnTo>
                <a:lnTo>
                  <a:pt x="916763" y="620412"/>
                </a:lnTo>
                <a:lnTo>
                  <a:pt x="917704" y="620412"/>
                </a:lnTo>
                <a:lnTo>
                  <a:pt x="918640" y="620412"/>
                </a:lnTo>
                <a:lnTo>
                  <a:pt x="919580" y="620412"/>
                </a:lnTo>
                <a:lnTo>
                  <a:pt x="920516" y="620412"/>
                </a:lnTo>
                <a:lnTo>
                  <a:pt x="921457" y="620412"/>
                </a:lnTo>
                <a:lnTo>
                  <a:pt x="922392" y="620412"/>
                </a:lnTo>
                <a:lnTo>
                  <a:pt x="923333" y="620412"/>
                </a:lnTo>
                <a:lnTo>
                  <a:pt x="924268" y="620412"/>
                </a:lnTo>
                <a:lnTo>
                  <a:pt x="925209" y="620412"/>
                </a:lnTo>
                <a:lnTo>
                  <a:pt x="926145" y="620412"/>
                </a:lnTo>
                <a:lnTo>
                  <a:pt x="927085" y="620412"/>
                </a:lnTo>
                <a:lnTo>
                  <a:pt x="928026" y="620412"/>
                </a:lnTo>
                <a:lnTo>
                  <a:pt x="928962" y="620412"/>
                </a:lnTo>
                <a:lnTo>
                  <a:pt x="929902" y="620412"/>
                </a:lnTo>
                <a:lnTo>
                  <a:pt x="930838" y="620412"/>
                </a:lnTo>
                <a:lnTo>
                  <a:pt x="931779" y="620412"/>
                </a:lnTo>
                <a:lnTo>
                  <a:pt x="932714" y="620412"/>
                </a:lnTo>
                <a:lnTo>
                  <a:pt x="933655" y="620412"/>
                </a:lnTo>
                <a:lnTo>
                  <a:pt x="934590" y="620412"/>
                </a:lnTo>
                <a:lnTo>
                  <a:pt x="935531" y="620412"/>
                </a:lnTo>
                <a:lnTo>
                  <a:pt x="936467" y="620412"/>
                </a:lnTo>
                <a:lnTo>
                  <a:pt x="937407" y="620412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4D771AC9-92F6-45CE-D26F-A847D2E88B84}"/>
              </a:ext>
            </a:extLst>
          </p:cNvPr>
          <p:cNvGrpSpPr/>
          <p:nvPr/>
        </p:nvGrpSpPr>
        <p:grpSpPr>
          <a:xfrm>
            <a:off x="539552" y="3963970"/>
            <a:ext cx="1188133" cy="792088"/>
            <a:chOff x="539552" y="3963970"/>
            <a:chExt cx="1188133" cy="792088"/>
          </a:xfrm>
        </p:grpSpPr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F7B211D1-F9F9-1FD7-BBF4-D2DFA233097C}"/>
                </a:ext>
              </a:extLst>
            </p:cNvPr>
            <p:cNvSpPr/>
            <p:nvPr/>
          </p:nvSpPr>
          <p:spPr>
            <a:xfrm>
              <a:off x="539552" y="3963970"/>
              <a:ext cx="1188133" cy="792088"/>
            </a:xfrm>
            <a:custGeom>
              <a:avLst/>
              <a:gdLst>
                <a:gd name="connsiteX0" fmla="*/ 0 w 1188133"/>
                <a:gd name="connsiteY0" fmla="*/ 792088 h 792088"/>
                <a:gd name="connsiteX1" fmla="*/ 1188133 w 1188133"/>
                <a:gd name="connsiteY1" fmla="*/ 792088 h 792088"/>
                <a:gd name="connsiteX2" fmla="*/ 1188133 w 1188133"/>
                <a:gd name="connsiteY2" fmla="*/ 0 h 792088"/>
                <a:gd name="connsiteX3" fmla="*/ 0 w 1188133"/>
                <a:gd name="connsiteY3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133" h="792088">
                  <a:moveTo>
                    <a:pt x="0" y="792088"/>
                  </a:moveTo>
                  <a:lnTo>
                    <a:pt x="1188133" y="792088"/>
                  </a:lnTo>
                  <a:lnTo>
                    <a:pt x="1188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BDC6484F-2F07-82C5-DA40-385C7797BBB6}"/>
                </a:ext>
              </a:extLst>
            </p:cNvPr>
            <p:cNvSpPr/>
            <p:nvPr/>
          </p:nvSpPr>
          <p:spPr>
            <a:xfrm>
              <a:off x="684514" y="3987358"/>
              <a:ext cx="1019784" cy="657638"/>
            </a:xfrm>
            <a:custGeom>
              <a:avLst/>
              <a:gdLst>
                <a:gd name="connsiteX0" fmla="*/ 0 w 1019784"/>
                <a:gd name="connsiteY0" fmla="*/ 657639 h 657638"/>
                <a:gd name="connsiteX1" fmla="*/ 1019784 w 1019784"/>
                <a:gd name="connsiteY1" fmla="*/ 657639 h 657638"/>
                <a:gd name="connsiteX2" fmla="*/ 1019784 w 1019784"/>
                <a:gd name="connsiteY2" fmla="*/ 0 h 657638"/>
                <a:gd name="connsiteX3" fmla="*/ 0 w 1019784"/>
                <a:gd name="connsiteY3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784" h="657638">
                  <a:moveTo>
                    <a:pt x="0" y="657639"/>
                  </a:moveTo>
                  <a:lnTo>
                    <a:pt x="1019784" y="657639"/>
                  </a:lnTo>
                  <a:lnTo>
                    <a:pt x="10197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EB8DDA5B-73E1-86D9-1DC2-8146377B75D1}"/>
                </a:ext>
              </a:extLst>
            </p:cNvPr>
            <p:cNvSpPr/>
            <p:nvPr/>
          </p:nvSpPr>
          <p:spPr>
            <a:xfrm>
              <a:off x="873718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33049C43-CFF3-8DE2-53B6-3F977175FFCC}"/>
                </a:ext>
              </a:extLst>
            </p:cNvPr>
            <p:cNvSpPr/>
            <p:nvPr/>
          </p:nvSpPr>
          <p:spPr>
            <a:xfrm>
              <a:off x="1140955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C14F7D0C-0510-29F8-A33A-ABD2B0BF77E9}"/>
                </a:ext>
              </a:extLst>
            </p:cNvPr>
            <p:cNvSpPr/>
            <p:nvPr/>
          </p:nvSpPr>
          <p:spPr>
            <a:xfrm>
              <a:off x="1408196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C3F634F8-EF1F-CE12-7D63-C271792F7B83}"/>
                </a:ext>
              </a:extLst>
            </p:cNvPr>
            <p:cNvSpPr/>
            <p:nvPr/>
          </p:nvSpPr>
          <p:spPr>
            <a:xfrm>
              <a:off x="1675436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F053DBB4-9DD0-32C9-2D70-28A064D6387E}"/>
                </a:ext>
              </a:extLst>
            </p:cNvPr>
            <p:cNvSpPr/>
            <p:nvPr/>
          </p:nvSpPr>
          <p:spPr>
            <a:xfrm>
              <a:off x="684514" y="4626383"/>
              <a:ext cx="1019784" cy="495"/>
            </a:xfrm>
            <a:custGeom>
              <a:avLst/>
              <a:gdLst>
                <a:gd name="connsiteX0" fmla="*/ 0 w 1019784"/>
                <a:gd name="connsiteY0" fmla="*/ 0 h 495"/>
                <a:gd name="connsiteX1" fmla="*/ 1019784 w 1019784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784" h="495">
                  <a:moveTo>
                    <a:pt x="0" y="0"/>
                  </a:moveTo>
                  <a:lnTo>
                    <a:pt x="101978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44F2BF08-3717-FC93-4473-18763D9B7EF1}"/>
                </a:ext>
              </a:extLst>
            </p:cNvPr>
            <p:cNvSpPr/>
            <p:nvPr/>
          </p:nvSpPr>
          <p:spPr>
            <a:xfrm>
              <a:off x="684514" y="4427379"/>
              <a:ext cx="1019784" cy="495"/>
            </a:xfrm>
            <a:custGeom>
              <a:avLst/>
              <a:gdLst>
                <a:gd name="connsiteX0" fmla="*/ 0 w 1019784"/>
                <a:gd name="connsiteY0" fmla="*/ 0 h 495"/>
                <a:gd name="connsiteX1" fmla="*/ 1019784 w 1019784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784" h="495">
                  <a:moveTo>
                    <a:pt x="0" y="0"/>
                  </a:moveTo>
                  <a:lnTo>
                    <a:pt x="101978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710EA804-8BA6-5589-10D0-5D00EE10747F}"/>
                </a:ext>
              </a:extLst>
            </p:cNvPr>
            <p:cNvSpPr/>
            <p:nvPr/>
          </p:nvSpPr>
          <p:spPr>
            <a:xfrm>
              <a:off x="684514" y="4228373"/>
              <a:ext cx="1019784" cy="495"/>
            </a:xfrm>
            <a:custGeom>
              <a:avLst/>
              <a:gdLst>
                <a:gd name="connsiteX0" fmla="*/ 0 w 1019784"/>
                <a:gd name="connsiteY0" fmla="*/ 0 h 495"/>
                <a:gd name="connsiteX1" fmla="*/ 1019784 w 1019784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784" h="495">
                  <a:moveTo>
                    <a:pt x="0" y="0"/>
                  </a:moveTo>
                  <a:lnTo>
                    <a:pt x="101978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9FEE5BEE-978A-27CA-37F2-9103DB45D785}"/>
                </a:ext>
              </a:extLst>
            </p:cNvPr>
            <p:cNvSpPr/>
            <p:nvPr/>
          </p:nvSpPr>
          <p:spPr>
            <a:xfrm>
              <a:off x="684514" y="4029368"/>
              <a:ext cx="1019784" cy="495"/>
            </a:xfrm>
            <a:custGeom>
              <a:avLst/>
              <a:gdLst>
                <a:gd name="connsiteX0" fmla="*/ 0 w 1019784"/>
                <a:gd name="connsiteY0" fmla="*/ 0 h 495"/>
                <a:gd name="connsiteX1" fmla="*/ 1019784 w 1019784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784" h="495">
                  <a:moveTo>
                    <a:pt x="0" y="0"/>
                  </a:moveTo>
                  <a:lnTo>
                    <a:pt x="101978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B1F43957-78E3-4758-B7D1-C1C4BC9863C8}"/>
                </a:ext>
              </a:extLst>
            </p:cNvPr>
            <p:cNvSpPr/>
            <p:nvPr/>
          </p:nvSpPr>
          <p:spPr>
            <a:xfrm>
              <a:off x="684514" y="4644997"/>
              <a:ext cx="1019784" cy="495"/>
            </a:xfrm>
            <a:custGeom>
              <a:avLst/>
              <a:gdLst>
                <a:gd name="connsiteX0" fmla="*/ 0 w 1019784"/>
                <a:gd name="connsiteY0" fmla="*/ 0 h 495"/>
                <a:gd name="connsiteX1" fmla="*/ 1019784 w 1019784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9784" h="495">
                  <a:moveTo>
                    <a:pt x="0" y="0"/>
                  </a:moveTo>
                  <a:lnTo>
                    <a:pt x="1019784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A5E7DAE6-0857-2177-D986-32ADB4CA18FA}"/>
                </a:ext>
              </a:extLst>
            </p:cNvPr>
            <p:cNvSpPr/>
            <p:nvPr/>
          </p:nvSpPr>
          <p:spPr>
            <a:xfrm>
              <a:off x="873718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A9B1CE7-EB3D-7E42-72E6-D2F7D3D2E18D}"/>
                </a:ext>
              </a:extLst>
            </p:cNvPr>
            <p:cNvSpPr/>
            <p:nvPr/>
          </p:nvSpPr>
          <p:spPr>
            <a:xfrm>
              <a:off x="1140955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87F11142-EA5C-5578-1668-A883FB81818E}"/>
                </a:ext>
              </a:extLst>
            </p:cNvPr>
            <p:cNvSpPr/>
            <p:nvPr/>
          </p:nvSpPr>
          <p:spPr>
            <a:xfrm>
              <a:off x="1408196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A60EDB17-AB69-EFC5-1182-EA6C87E65033}"/>
                </a:ext>
              </a:extLst>
            </p:cNvPr>
            <p:cNvSpPr/>
            <p:nvPr/>
          </p:nvSpPr>
          <p:spPr>
            <a:xfrm>
              <a:off x="1675436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0E1171A1-2302-AD7D-742C-F63CF4F58ADA}"/>
                </a:ext>
              </a:extLst>
            </p:cNvPr>
            <p:cNvSpPr/>
            <p:nvPr/>
          </p:nvSpPr>
          <p:spPr>
            <a:xfrm>
              <a:off x="863371" y="4661448"/>
              <a:ext cx="20695" cy="31059"/>
            </a:xfrm>
            <a:custGeom>
              <a:avLst/>
              <a:gdLst>
                <a:gd name="connsiteX0" fmla="*/ 10348 w 20695"/>
                <a:gd name="connsiteY0" fmla="*/ 3208 h 31059"/>
                <a:gd name="connsiteX1" fmla="*/ 5635 w 20695"/>
                <a:gd name="connsiteY1" fmla="*/ 6297 h 31059"/>
                <a:gd name="connsiteX2" fmla="*/ 4071 w 20695"/>
                <a:gd name="connsiteY2" fmla="*/ 15540 h 31059"/>
                <a:gd name="connsiteX3" fmla="*/ 5635 w 20695"/>
                <a:gd name="connsiteY3" fmla="*/ 24787 h 31059"/>
                <a:gd name="connsiteX4" fmla="*/ 10348 w 20695"/>
                <a:gd name="connsiteY4" fmla="*/ 27852 h 31059"/>
                <a:gd name="connsiteX5" fmla="*/ 15061 w 20695"/>
                <a:gd name="connsiteY5" fmla="*/ 24787 h 31059"/>
                <a:gd name="connsiteX6" fmla="*/ 16645 w 20695"/>
                <a:gd name="connsiteY6" fmla="*/ 15540 h 31059"/>
                <a:gd name="connsiteX7" fmla="*/ 15061 w 20695"/>
                <a:gd name="connsiteY7" fmla="*/ 6297 h 31059"/>
                <a:gd name="connsiteX8" fmla="*/ 10348 w 20695"/>
                <a:gd name="connsiteY8" fmla="*/ 3208 h 31059"/>
                <a:gd name="connsiteX9" fmla="*/ 10348 w 20695"/>
                <a:gd name="connsiteY9" fmla="*/ 0 h 31059"/>
                <a:gd name="connsiteX10" fmla="*/ 18028 w 20695"/>
                <a:gd name="connsiteY10" fmla="*/ 3990 h 31059"/>
                <a:gd name="connsiteX11" fmla="*/ 20696 w 20695"/>
                <a:gd name="connsiteY11" fmla="*/ 15540 h 31059"/>
                <a:gd name="connsiteX12" fmla="*/ 18028 w 20695"/>
                <a:gd name="connsiteY12" fmla="*/ 27089 h 31059"/>
                <a:gd name="connsiteX13" fmla="*/ 10348 w 20695"/>
                <a:gd name="connsiteY13" fmla="*/ 31060 h 31059"/>
                <a:gd name="connsiteX14" fmla="*/ 2647 w 20695"/>
                <a:gd name="connsiteY14" fmla="*/ 27089 h 31059"/>
                <a:gd name="connsiteX15" fmla="*/ 0 w 20695"/>
                <a:gd name="connsiteY15" fmla="*/ 15540 h 31059"/>
                <a:gd name="connsiteX16" fmla="*/ 2647 w 20695"/>
                <a:gd name="connsiteY16" fmla="*/ 3990 h 31059"/>
                <a:gd name="connsiteX17" fmla="*/ 10348 w 20695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59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1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2"/>
                    <a:pt x="10348" y="27852"/>
                  </a:cubicBezTo>
                  <a:cubicBezTo>
                    <a:pt x="12447" y="27852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1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79"/>
                    <a:pt x="19807" y="24431"/>
                    <a:pt x="18028" y="27089"/>
                  </a:cubicBezTo>
                  <a:cubicBezTo>
                    <a:pt x="16264" y="29738"/>
                    <a:pt x="13704" y="31060"/>
                    <a:pt x="10348" y="31060"/>
                  </a:cubicBezTo>
                  <a:cubicBezTo>
                    <a:pt x="6992" y="31060"/>
                    <a:pt x="4425" y="29738"/>
                    <a:pt x="2647" y="27089"/>
                  </a:cubicBezTo>
                  <a:cubicBezTo>
                    <a:pt x="882" y="24431"/>
                    <a:pt x="0" y="20579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31F8EA21-7F2C-4B8B-8B76-DBE7F458769A}"/>
                </a:ext>
              </a:extLst>
            </p:cNvPr>
            <p:cNvSpPr/>
            <p:nvPr/>
          </p:nvSpPr>
          <p:spPr>
            <a:xfrm>
              <a:off x="1131271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5 w 19371"/>
                <a:gd name="connsiteY3" fmla="*/ 3411 h 30520"/>
                <a:gd name="connsiteX4" fmla="*/ 4975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6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7 w 19371"/>
                <a:gd name="connsiteY16" fmla="*/ 25287 h 30520"/>
                <a:gd name="connsiteX17" fmla="*/ 15322 w 19371"/>
                <a:gd name="connsiteY17" fmla="*/ 20337 h 30520"/>
                <a:gd name="connsiteX18" fmla="*/ 13297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5" y="3411"/>
                  </a:lnTo>
                  <a:lnTo>
                    <a:pt x="4975" y="10748"/>
                  </a:lnTo>
                  <a:cubicBezTo>
                    <a:pt x="5564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6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3DDA4D80-6723-2C3C-BC97-97E9C6ACB662}"/>
                </a:ext>
              </a:extLst>
            </p:cNvPr>
            <p:cNvSpPr/>
            <p:nvPr/>
          </p:nvSpPr>
          <p:spPr>
            <a:xfrm>
              <a:off x="1385685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16BE7ECA-7E77-0A84-C3C8-374537094AA7}"/>
                </a:ext>
              </a:extLst>
            </p:cNvPr>
            <p:cNvSpPr/>
            <p:nvPr/>
          </p:nvSpPr>
          <p:spPr>
            <a:xfrm>
              <a:off x="1410012" y="4661448"/>
              <a:ext cx="20693" cy="31059"/>
            </a:xfrm>
            <a:custGeom>
              <a:avLst/>
              <a:gdLst>
                <a:gd name="connsiteX0" fmla="*/ 10347 w 20693"/>
                <a:gd name="connsiteY0" fmla="*/ 3208 h 31059"/>
                <a:gd name="connsiteX1" fmla="*/ 5634 w 20693"/>
                <a:gd name="connsiteY1" fmla="*/ 6297 h 31059"/>
                <a:gd name="connsiteX2" fmla="*/ 4069 w 20693"/>
                <a:gd name="connsiteY2" fmla="*/ 15540 h 31059"/>
                <a:gd name="connsiteX3" fmla="*/ 5634 w 20693"/>
                <a:gd name="connsiteY3" fmla="*/ 24787 h 31059"/>
                <a:gd name="connsiteX4" fmla="*/ 10347 w 20693"/>
                <a:gd name="connsiteY4" fmla="*/ 27852 h 31059"/>
                <a:gd name="connsiteX5" fmla="*/ 15060 w 20693"/>
                <a:gd name="connsiteY5" fmla="*/ 24787 h 31059"/>
                <a:gd name="connsiteX6" fmla="*/ 16644 w 20693"/>
                <a:gd name="connsiteY6" fmla="*/ 15540 h 31059"/>
                <a:gd name="connsiteX7" fmla="*/ 15060 w 20693"/>
                <a:gd name="connsiteY7" fmla="*/ 6297 h 31059"/>
                <a:gd name="connsiteX8" fmla="*/ 10347 w 20693"/>
                <a:gd name="connsiteY8" fmla="*/ 3208 h 31059"/>
                <a:gd name="connsiteX9" fmla="*/ 10347 w 20693"/>
                <a:gd name="connsiteY9" fmla="*/ 0 h 31059"/>
                <a:gd name="connsiteX10" fmla="*/ 18025 w 20693"/>
                <a:gd name="connsiteY10" fmla="*/ 3990 h 31059"/>
                <a:gd name="connsiteX11" fmla="*/ 20693 w 20693"/>
                <a:gd name="connsiteY11" fmla="*/ 15540 h 31059"/>
                <a:gd name="connsiteX12" fmla="*/ 18025 w 20693"/>
                <a:gd name="connsiteY12" fmla="*/ 27089 h 31059"/>
                <a:gd name="connsiteX13" fmla="*/ 10347 w 20693"/>
                <a:gd name="connsiteY13" fmla="*/ 31060 h 31059"/>
                <a:gd name="connsiteX14" fmla="*/ 2644 w 20693"/>
                <a:gd name="connsiteY14" fmla="*/ 27089 h 31059"/>
                <a:gd name="connsiteX15" fmla="*/ 0 w 20693"/>
                <a:gd name="connsiteY15" fmla="*/ 15540 h 31059"/>
                <a:gd name="connsiteX16" fmla="*/ 2644 w 20693"/>
                <a:gd name="connsiteY16" fmla="*/ 3990 h 31059"/>
                <a:gd name="connsiteX17" fmla="*/ 10347 w 20693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3" h="31059">
                  <a:moveTo>
                    <a:pt x="10347" y="3208"/>
                  </a:moveTo>
                  <a:cubicBezTo>
                    <a:pt x="8262" y="3208"/>
                    <a:pt x="6688" y="4238"/>
                    <a:pt x="5634" y="6297"/>
                  </a:cubicBezTo>
                  <a:cubicBezTo>
                    <a:pt x="4589" y="8342"/>
                    <a:pt x="4069" y="11421"/>
                    <a:pt x="4069" y="15540"/>
                  </a:cubicBezTo>
                  <a:cubicBezTo>
                    <a:pt x="4069" y="19644"/>
                    <a:pt x="4589" y="22728"/>
                    <a:pt x="5634" y="24787"/>
                  </a:cubicBezTo>
                  <a:cubicBezTo>
                    <a:pt x="6688" y="26832"/>
                    <a:pt x="8262" y="27852"/>
                    <a:pt x="10347" y="27852"/>
                  </a:cubicBezTo>
                  <a:cubicBezTo>
                    <a:pt x="12446" y="27852"/>
                    <a:pt x="14015" y="26832"/>
                    <a:pt x="15060" y="24787"/>
                  </a:cubicBezTo>
                  <a:cubicBezTo>
                    <a:pt x="16114" y="22728"/>
                    <a:pt x="16644" y="19644"/>
                    <a:pt x="16644" y="15540"/>
                  </a:cubicBezTo>
                  <a:cubicBezTo>
                    <a:pt x="16644" y="11421"/>
                    <a:pt x="16114" y="8342"/>
                    <a:pt x="15060" y="6297"/>
                  </a:cubicBezTo>
                  <a:cubicBezTo>
                    <a:pt x="14015" y="4238"/>
                    <a:pt x="12446" y="3208"/>
                    <a:pt x="10347" y="3208"/>
                  </a:cubicBezTo>
                  <a:moveTo>
                    <a:pt x="10347" y="0"/>
                  </a:moveTo>
                  <a:cubicBezTo>
                    <a:pt x="13703" y="0"/>
                    <a:pt x="16263" y="1332"/>
                    <a:pt x="18025" y="3990"/>
                  </a:cubicBezTo>
                  <a:cubicBezTo>
                    <a:pt x="19802" y="6639"/>
                    <a:pt x="20693" y="10485"/>
                    <a:pt x="20693" y="15540"/>
                  </a:cubicBezTo>
                  <a:cubicBezTo>
                    <a:pt x="20693" y="20579"/>
                    <a:pt x="19802" y="24431"/>
                    <a:pt x="18025" y="27089"/>
                  </a:cubicBezTo>
                  <a:cubicBezTo>
                    <a:pt x="16263" y="29738"/>
                    <a:pt x="13703" y="31060"/>
                    <a:pt x="10347" y="31060"/>
                  </a:cubicBezTo>
                  <a:cubicBezTo>
                    <a:pt x="6990" y="31060"/>
                    <a:pt x="4421" y="29738"/>
                    <a:pt x="2644" y="27089"/>
                  </a:cubicBezTo>
                  <a:cubicBezTo>
                    <a:pt x="881" y="24431"/>
                    <a:pt x="0" y="20579"/>
                    <a:pt x="0" y="15540"/>
                  </a:cubicBezTo>
                  <a:cubicBezTo>
                    <a:pt x="0" y="10485"/>
                    <a:pt x="881" y="6639"/>
                    <a:pt x="2644" y="3990"/>
                  </a:cubicBezTo>
                  <a:cubicBezTo>
                    <a:pt x="4421" y="1332"/>
                    <a:pt x="6990" y="0"/>
                    <a:pt x="10347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E038F586-153E-76BC-7726-0A3FC3DE15CA}"/>
                </a:ext>
              </a:extLst>
            </p:cNvPr>
            <p:cNvSpPr/>
            <p:nvPr/>
          </p:nvSpPr>
          <p:spPr>
            <a:xfrm>
              <a:off x="1653357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3E6C00C0-5D71-B777-C5DE-81F043D3435D}"/>
                </a:ext>
              </a:extLst>
            </p:cNvPr>
            <p:cNvSpPr/>
            <p:nvPr/>
          </p:nvSpPr>
          <p:spPr>
            <a:xfrm>
              <a:off x="1678139" y="4661987"/>
              <a:ext cx="19376" cy="30520"/>
            </a:xfrm>
            <a:custGeom>
              <a:avLst/>
              <a:gdLst>
                <a:gd name="connsiteX0" fmla="*/ 1267 w 19376"/>
                <a:gd name="connsiteY0" fmla="*/ 0 h 30520"/>
                <a:gd name="connsiteX1" fmla="*/ 17169 w 19376"/>
                <a:gd name="connsiteY1" fmla="*/ 0 h 30520"/>
                <a:gd name="connsiteX2" fmla="*/ 17169 w 19376"/>
                <a:gd name="connsiteY2" fmla="*/ 3411 h 30520"/>
                <a:gd name="connsiteX3" fmla="*/ 4975 w 19376"/>
                <a:gd name="connsiteY3" fmla="*/ 3411 h 30520"/>
                <a:gd name="connsiteX4" fmla="*/ 4975 w 19376"/>
                <a:gd name="connsiteY4" fmla="*/ 10748 h 30520"/>
                <a:gd name="connsiteX5" fmla="*/ 6743 w 19376"/>
                <a:gd name="connsiteY5" fmla="*/ 10307 h 30520"/>
                <a:gd name="connsiteX6" fmla="*/ 8505 w 19376"/>
                <a:gd name="connsiteY6" fmla="*/ 10149 h 30520"/>
                <a:gd name="connsiteX7" fmla="*/ 16446 w 19376"/>
                <a:gd name="connsiteY7" fmla="*/ 12896 h 30520"/>
                <a:gd name="connsiteX8" fmla="*/ 19377 w 19376"/>
                <a:gd name="connsiteY8" fmla="*/ 20337 h 30520"/>
                <a:gd name="connsiteX9" fmla="*/ 16367 w 19376"/>
                <a:gd name="connsiteY9" fmla="*/ 27857 h 30520"/>
                <a:gd name="connsiteX10" fmla="*/ 7881 w 19376"/>
                <a:gd name="connsiteY10" fmla="*/ 30520 h 30520"/>
                <a:gd name="connsiteX11" fmla="*/ 4035 w 19376"/>
                <a:gd name="connsiteY11" fmla="*/ 30203 h 30520"/>
                <a:gd name="connsiteX12" fmla="*/ 0 w 19376"/>
                <a:gd name="connsiteY12" fmla="*/ 29238 h 30520"/>
                <a:gd name="connsiteX13" fmla="*/ 0 w 19376"/>
                <a:gd name="connsiteY13" fmla="*/ 25169 h 30520"/>
                <a:gd name="connsiteX14" fmla="*/ 3733 w 19376"/>
                <a:gd name="connsiteY14" fmla="*/ 26634 h 30520"/>
                <a:gd name="connsiteX15" fmla="*/ 7802 w 19376"/>
                <a:gd name="connsiteY15" fmla="*/ 27114 h 30520"/>
                <a:gd name="connsiteX16" fmla="*/ 13297 w 19376"/>
                <a:gd name="connsiteY16" fmla="*/ 25287 h 30520"/>
                <a:gd name="connsiteX17" fmla="*/ 15322 w 19376"/>
                <a:gd name="connsiteY17" fmla="*/ 20337 h 30520"/>
                <a:gd name="connsiteX18" fmla="*/ 13297 w 19376"/>
                <a:gd name="connsiteY18" fmla="*/ 15381 h 30520"/>
                <a:gd name="connsiteX19" fmla="*/ 7802 w 19376"/>
                <a:gd name="connsiteY19" fmla="*/ 13555 h 30520"/>
                <a:gd name="connsiteX20" fmla="*/ 4555 w 19376"/>
                <a:gd name="connsiteY20" fmla="*/ 13916 h 30520"/>
                <a:gd name="connsiteX21" fmla="*/ 1267 w 19376"/>
                <a:gd name="connsiteY21" fmla="*/ 15040 h 30520"/>
                <a:gd name="connsiteX22" fmla="*/ 1267 w 19376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6" h="30520">
                  <a:moveTo>
                    <a:pt x="1267" y="0"/>
                  </a:moveTo>
                  <a:lnTo>
                    <a:pt x="17169" y="0"/>
                  </a:lnTo>
                  <a:lnTo>
                    <a:pt x="17169" y="3411"/>
                  </a:lnTo>
                  <a:lnTo>
                    <a:pt x="4975" y="3411"/>
                  </a:lnTo>
                  <a:lnTo>
                    <a:pt x="4975" y="10748"/>
                  </a:lnTo>
                  <a:cubicBezTo>
                    <a:pt x="5564" y="10550"/>
                    <a:pt x="6154" y="10401"/>
                    <a:pt x="6743" y="10307"/>
                  </a:cubicBezTo>
                  <a:cubicBezTo>
                    <a:pt x="7332" y="10203"/>
                    <a:pt x="7916" y="10149"/>
                    <a:pt x="8505" y="10149"/>
                  </a:cubicBezTo>
                  <a:cubicBezTo>
                    <a:pt x="11847" y="10149"/>
                    <a:pt x="14495" y="11064"/>
                    <a:pt x="16446" y="12896"/>
                  </a:cubicBezTo>
                  <a:cubicBezTo>
                    <a:pt x="18401" y="14728"/>
                    <a:pt x="19377" y="17208"/>
                    <a:pt x="19377" y="20337"/>
                  </a:cubicBezTo>
                  <a:cubicBezTo>
                    <a:pt x="19377" y="23560"/>
                    <a:pt x="18372" y="26065"/>
                    <a:pt x="16367" y="27857"/>
                  </a:cubicBezTo>
                  <a:cubicBezTo>
                    <a:pt x="14362" y="29634"/>
                    <a:pt x="11530" y="30520"/>
                    <a:pt x="7881" y="30520"/>
                  </a:cubicBezTo>
                  <a:cubicBezTo>
                    <a:pt x="6629" y="30520"/>
                    <a:pt x="5347" y="30416"/>
                    <a:pt x="4035" y="30203"/>
                  </a:cubicBezTo>
                  <a:cubicBezTo>
                    <a:pt x="2738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51" y="26312"/>
                    <a:pt x="3733" y="26634"/>
                  </a:cubicBezTo>
                  <a:cubicBezTo>
                    <a:pt x="5015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9" y="13673"/>
                    <a:pt x="4555" y="13916"/>
                  </a:cubicBezTo>
                  <a:cubicBezTo>
                    <a:pt x="3485" y="14159"/>
                    <a:pt x="2391" y="14530"/>
                    <a:pt x="1267" y="15040"/>
                  </a:cubicBezTo>
                  <a:lnTo>
                    <a:pt x="1267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2B00AA72-5377-B487-50AD-0C4D95777C39}"/>
                </a:ext>
              </a:extLst>
            </p:cNvPr>
            <p:cNvSpPr/>
            <p:nvPr/>
          </p:nvSpPr>
          <p:spPr>
            <a:xfrm>
              <a:off x="1180955" y="4717404"/>
              <a:ext cx="23658" cy="21520"/>
            </a:xfrm>
            <a:custGeom>
              <a:avLst/>
              <a:gdLst>
                <a:gd name="connsiteX0" fmla="*/ 23659 w 23658"/>
                <a:gd name="connsiteY0" fmla="*/ 3129 h 21520"/>
                <a:gd name="connsiteX1" fmla="*/ 22847 w 23658"/>
                <a:gd name="connsiteY1" fmla="*/ 5168 h 21520"/>
                <a:gd name="connsiteX2" fmla="*/ 21104 w 23658"/>
                <a:gd name="connsiteY2" fmla="*/ 5891 h 21520"/>
                <a:gd name="connsiteX3" fmla="*/ 19763 w 23658"/>
                <a:gd name="connsiteY3" fmla="*/ 5381 h 21520"/>
                <a:gd name="connsiteX4" fmla="*/ 19297 w 23658"/>
                <a:gd name="connsiteY4" fmla="*/ 4218 h 21520"/>
                <a:gd name="connsiteX5" fmla="*/ 19946 w 23658"/>
                <a:gd name="connsiteY5" fmla="*/ 2574 h 21520"/>
                <a:gd name="connsiteX6" fmla="*/ 21570 w 23658"/>
                <a:gd name="connsiteY6" fmla="*/ 1644 h 21520"/>
                <a:gd name="connsiteX7" fmla="*/ 19203 w 23658"/>
                <a:gd name="connsiteY7" fmla="*/ 1045 h 21520"/>
                <a:gd name="connsiteX8" fmla="*/ 17466 w 23658"/>
                <a:gd name="connsiteY8" fmla="*/ 1530 h 21520"/>
                <a:gd name="connsiteX9" fmla="*/ 16188 w 23658"/>
                <a:gd name="connsiteY9" fmla="*/ 2644 h 21520"/>
                <a:gd name="connsiteX10" fmla="*/ 15307 w 23658"/>
                <a:gd name="connsiteY10" fmla="*/ 4173 h 21520"/>
                <a:gd name="connsiteX11" fmla="*/ 14753 w 23658"/>
                <a:gd name="connsiteY11" fmla="*/ 5589 h 21520"/>
                <a:gd name="connsiteX12" fmla="*/ 14495 w 23658"/>
                <a:gd name="connsiteY12" fmla="*/ 6654 h 21520"/>
                <a:gd name="connsiteX13" fmla="*/ 12871 w 23658"/>
                <a:gd name="connsiteY13" fmla="*/ 13149 h 21520"/>
                <a:gd name="connsiteX14" fmla="*/ 12084 w 23658"/>
                <a:gd name="connsiteY14" fmla="*/ 17322 h 21520"/>
                <a:gd name="connsiteX15" fmla="*/ 12733 w 23658"/>
                <a:gd name="connsiteY15" fmla="*/ 19574 h 21520"/>
                <a:gd name="connsiteX16" fmla="*/ 14683 w 23658"/>
                <a:gd name="connsiteY16" fmla="*/ 20456 h 21520"/>
                <a:gd name="connsiteX17" fmla="*/ 15772 w 23658"/>
                <a:gd name="connsiteY17" fmla="*/ 20312 h 21520"/>
                <a:gd name="connsiteX18" fmla="*/ 17094 w 23658"/>
                <a:gd name="connsiteY18" fmla="*/ 19733 h 21520"/>
                <a:gd name="connsiteX19" fmla="*/ 18530 w 23658"/>
                <a:gd name="connsiteY19" fmla="*/ 18644 h 21520"/>
                <a:gd name="connsiteX20" fmla="*/ 19901 w 23658"/>
                <a:gd name="connsiteY20" fmla="*/ 16837 h 21520"/>
                <a:gd name="connsiteX21" fmla="*/ 21015 w 23658"/>
                <a:gd name="connsiteY21" fmla="*/ 14238 h 21520"/>
                <a:gd name="connsiteX22" fmla="*/ 21614 w 23658"/>
                <a:gd name="connsiteY22" fmla="*/ 13728 h 21520"/>
                <a:gd name="connsiteX23" fmla="*/ 22193 w 23658"/>
                <a:gd name="connsiteY23" fmla="*/ 14193 h 21520"/>
                <a:gd name="connsiteX24" fmla="*/ 21872 w 23658"/>
                <a:gd name="connsiteY24" fmla="*/ 15421 h 21520"/>
                <a:gd name="connsiteX25" fmla="*/ 20896 w 23658"/>
                <a:gd name="connsiteY25" fmla="*/ 17297 h 21520"/>
                <a:gd name="connsiteX26" fmla="*/ 19391 w 23658"/>
                <a:gd name="connsiteY26" fmla="*/ 19292 h 21520"/>
                <a:gd name="connsiteX27" fmla="*/ 17258 w 23658"/>
                <a:gd name="connsiteY27" fmla="*/ 20871 h 21520"/>
                <a:gd name="connsiteX28" fmla="*/ 14589 w 23658"/>
                <a:gd name="connsiteY28" fmla="*/ 21520 h 21520"/>
                <a:gd name="connsiteX29" fmla="*/ 11272 w 23658"/>
                <a:gd name="connsiteY29" fmla="*/ 20456 h 21520"/>
                <a:gd name="connsiteX30" fmla="*/ 9465 w 23658"/>
                <a:gd name="connsiteY30" fmla="*/ 17901 h 21520"/>
                <a:gd name="connsiteX31" fmla="*/ 9183 w 23658"/>
                <a:gd name="connsiteY31" fmla="*/ 18391 h 21520"/>
                <a:gd name="connsiteX32" fmla="*/ 8535 w 23658"/>
                <a:gd name="connsiteY32" fmla="*/ 19292 h 21520"/>
                <a:gd name="connsiteX33" fmla="*/ 7540 w 23658"/>
                <a:gd name="connsiteY33" fmla="*/ 20362 h 21520"/>
                <a:gd name="connsiteX34" fmla="*/ 6168 w 23658"/>
                <a:gd name="connsiteY34" fmla="*/ 21149 h 21520"/>
                <a:gd name="connsiteX35" fmla="*/ 4480 w 23658"/>
                <a:gd name="connsiteY35" fmla="*/ 21520 h 21520"/>
                <a:gd name="connsiteX36" fmla="*/ 2366 w 23658"/>
                <a:gd name="connsiteY36" fmla="*/ 21193 h 21520"/>
                <a:gd name="connsiteX37" fmla="*/ 698 w 23658"/>
                <a:gd name="connsiteY37" fmla="*/ 20129 h 21520"/>
                <a:gd name="connsiteX38" fmla="*/ 0 w 23658"/>
                <a:gd name="connsiteY38" fmla="*/ 18367 h 21520"/>
                <a:gd name="connsiteX39" fmla="*/ 767 w 23658"/>
                <a:gd name="connsiteY39" fmla="*/ 16441 h 21520"/>
                <a:gd name="connsiteX40" fmla="*/ 2624 w 23658"/>
                <a:gd name="connsiteY40" fmla="*/ 15629 h 21520"/>
                <a:gd name="connsiteX41" fmla="*/ 3827 w 23658"/>
                <a:gd name="connsiteY41" fmla="*/ 16025 h 21520"/>
                <a:gd name="connsiteX42" fmla="*/ 4386 w 23658"/>
                <a:gd name="connsiteY42" fmla="*/ 17277 h 21520"/>
                <a:gd name="connsiteX43" fmla="*/ 3738 w 23658"/>
                <a:gd name="connsiteY43" fmla="*/ 18946 h 21520"/>
                <a:gd name="connsiteX44" fmla="*/ 2158 w 23658"/>
                <a:gd name="connsiteY44" fmla="*/ 19852 h 21520"/>
                <a:gd name="connsiteX45" fmla="*/ 4525 w 23658"/>
                <a:gd name="connsiteY45" fmla="*/ 20456 h 21520"/>
                <a:gd name="connsiteX46" fmla="*/ 7262 w 23658"/>
                <a:gd name="connsiteY46" fmla="*/ 19109 h 21520"/>
                <a:gd name="connsiteX47" fmla="*/ 9045 w 23658"/>
                <a:gd name="connsiteY47" fmla="*/ 15515 h 21520"/>
                <a:gd name="connsiteX48" fmla="*/ 11040 w 23658"/>
                <a:gd name="connsiteY48" fmla="*/ 7698 h 21520"/>
                <a:gd name="connsiteX49" fmla="*/ 11599 w 23658"/>
                <a:gd name="connsiteY49" fmla="*/ 4218 h 21520"/>
                <a:gd name="connsiteX50" fmla="*/ 11342 w 23658"/>
                <a:gd name="connsiteY50" fmla="*/ 2574 h 21520"/>
                <a:gd name="connsiteX51" fmla="*/ 10649 w 23658"/>
                <a:gd name="connsiteY51" fmla="*/ 1599 h 21520"/>
                <a:gd name="connsiteX52" fmla="*/ 9837 w 23658"/>
                <a:gd name="connsiteY52" fmla="*/ 1158 h 21520"/>
                <a:gd name="connsiteX53" fmla="*/ 9045 w 23658"/>
                <a:gd name="connsiteY53" fmla="*/ 1045 h 21520"/>
                <a:gd name="connsiteX54" fmla="*/ 7564 w 23658"/>
                <a:gd name="connsiteY54" fmla="*/ 1322 h 21520"/>
                <a:gd name="connsiteX55" fmla="*/ 5871 w 23658"/>
                <a:gd name="connsiteY55" fmla="*/ 2248 h 21520"/>
                <a:gd name="connsiteX56" fmla="*/ 4109 w 23658"/>
                <a:gd name="connsiteY56" fmla="*/ 4173 h 21520"/>
                <a:gd name="connsiteX57" fmla="*/ 2668 w 23658"/>
                <a:gd name="connsiteY57" fmla="*/ 7257 h 21520"/>
                <a:gd name="connsiteX58" fmla="*/ 2045 w 23658"/>
                <a:gd name="connsiteY58" fmla="*/ 7792 h 21520"/>
                <a:gd name="connsiteX59" fmla="*/ 1485 w 23658"/>
                <a:gd name="connsiteY59" fmla="*/ 7302 h 21520"/>
                <a:gd name="connsiteX60" fmla="*/ 1787 w 23658"/>
                <a:gd name="connsiteY60" fmla="*/ 6099 h 21520"/>
                <a:gd name="connsiteX61" fmla="*/ 2762 w 23658"/>
                <a:gd name="connsiteY61" fmla="*/ 4218 h 21520"/>
                <a:gd name="connsiteX62" fmla="*/ 4292 w 23658"/>
                <a:gd name="connsiteY62" fmla="*/ 2248 h 21520"/>
                <a:gd name="connsiteX63" fmla="*/ 6451 w 23658"/>
                <a:gd name="connsiteY63" fmla="*/ 648 h 21520"/>
                <a:gd name="connsiteX64" fmla="*/ 9139 w 23658"/>
                <a:gd name="connsiteY64" fmla="*/ 0 h 21520"/>
                <a:gd name="connsiteX65" fmla="*/ 10366 w 23658"/>
                <a:gd name="connsiteY65" fmla="*/ 139 h 21520"/>
                <a:gd name="connsiteX66" fmla="*/ 11738 w 23658"/>
                <a:gd name="connsiteY66" fmla="*/ 604 h 21520"/>
                <a:gd name="connsiteX67" fmla="*/ 13173 w 23658"/>
                <a:gd name="connsiteY67" fmla="*/ 1713 h 21520"/>
                <a:gd name="connsiteX68" fmla="*/ 14263 w 23658"/>
                <a:gd name="connsiteY68" fmla="*/ 3594 h 21520"/>
                <a:gd name="connsiteX69" fmla="*/ 14916 w 23658"/>
                <a:gd name="connsiteY69" fmla="*/ 2549 h 21520"/>
                <a:gd name="connsiteX70" fmla="*/ 15911 w 23658"/>
                <a:gd name="connsiteY70" fmla="*/ 1416 h 21520"/>
                <a:gd name="connsiteX71" fmla="*/ 17396 w 23658"/>
                <a:gd name="connsiteY71" fmla="*/ 391 h 21520"/>
                <a:gd name="connsiteX72" fmla="*/ 19253 w 23658"/>
                <a:gd name="connsiteY72" fmla="*/ 0 h 21520"/>
                <a:gd name="connsiteX73" fmla="*/ 21129 w 23658"/>
                <a:gd name="connsiteY73" fmla="*/ 252 h 21520"/>
                <a:gd name="connsiteX74" fmla="*/ 22847 w 23658"/>
                <a:gd name="connsiteY74" fmla="*/ 1252 h 21520"/>
                <a:gd name="connsiteX75" fmla="*/ 23659 w 23658"/>
                <a:gd name="connsiteY75" fmla="*/ 3129 h 2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58" h="21520">
                  <a:moveTo>
                    <a:pt x="23659" y="3129"/>
                  </a:moveTo>
                  <a:cubicBezTo>
                    <a:pt x="23659" y="3995"/>
                    <a:pt x="23386" y="4678"/>
                    <a:pt x="22847" y="5168"/>
                  </a:cubicBezTo>
                  <a:cubicBezTo>
                    <a:pt x="22307" y="5649"/>
                    <a:pt x="21723" y="5891"/>
                    <a:pt x="21104" y="5891"/>
                  </a:cubicBezTo>
                  <a:cubicBezTo>
                    <a:pt x="20515" y="5891"/>
                    <a:pt x="20070" y="5723"/>
                    <a:pt x="19763" y="5381"/>
                  </a:cubicBezTo>
                  <a:cubicBezTo>
                    <a:pt x="19451" y="5040"/>
                    <a:pt x="19297" y="4653"/>
                    <a:pt x="19297" y="4218"/>
                  </a:cubicBezTo>
                  <a:cubicBezTo>
                    <a:pt x="19297" y="3629"/>
                    <a:pt x="19515" y="3084"/>
                    <a:pt x="19946" y="2574"/>
                  </a:cubicBezTo>
                  <a:cubicBezTo>
                    <a:pt x="20376" y="2064"/>
                    <a:pt x="20921" y="1752"/>
                    <a:pt x="21570" y="1644"/>
                  </a:cubicBezTo>
                  <a:cubicBezTo>
                    <a:pt x="20936" y="1243"/>
                    <a:pt x="20149" y="1045"/>
                    <a:pt x="19203" y="1045"/>
                  </a:cubicBezTo>
                  <a:cubicBezTo>
                    <a:pt x="18584" y="1045"/>
                    <a:pt x="18005" y="1208"/>
                    <a:pt x="17466" y="1530"/>
                  </a:cubicBezTo>
                  <a:cubicBezTo>
                    <a:pt x="16941" y="1852"/>
                    <a:pt x="16515" y="2223"/>
                    <a:pt x="16188" y="2644"/>
                  </a:cubicBezTo>
                  <a:cubicBezTo>
                    <a:pt x="15876" y="3059"/>
                    <a:pt x="15584" y="3569"/>
                    <a:pt x="15307" y="4173"/>
                  </a:cubicBezTo>
                  <a:cubicBezTo>
                    <a:pt x="15045" y="4762"/>
                    <a:pt x="14862" y="5233"/>
                    <a:pt x="14753" y="5589"/>
                  </a:cubicBezTo>
                  <a:cubicBezTo>
                    <a:pt x="14659" y="5931"/>
                    <a:pt x="14574" y="6282"/>
                    <a:pt x="14495" y="6654"/>
                  </a:cubicBezTo>
                  <a:lnTo>
                    <a:pt x="12871" y="13149"/>
                  </a:lnTo>
                  <a:cubicBezTo>
                    <a:pt x="12347" y="15203"/>
                    <a:pt x="12084" y="16594"/>
                    <a:pt x="12084" y="17322"/>
                  </a:cubicBezTo>
                  <a:cubicBezTo>
                    <a:pt x="12084" y="18218"/>
                    <a:pt x="12302" y="18970"/>
                    <a:pt x="12733" y="19574"/>
                  </a:cubicBezTo>
                  <a:cubicBezTo>
                    <a:pt x="13164" y="20164"/>
                    <a:pt x="13817" y="20456"/>
                    <a:pt x="14683" y="20456"/>
                  </a:cubicBezTo>
                  <a:cubicBezTo>
                    <a:pt x="15025" y="20456"/>
                    <a:pt x="15386" y="20406"/>
                    <a:pt x="15772" y="20312"/>
                  </a:cubicBezTo>
                  <a:cubicBezTo>
                    <a:pt x="16159" y="20208"/>
                    <a:pt x="16599" y="20015"/>
                    <a:pt x="17094" y="19733"/>
                  </a:cubicBezTo>
                  <a:cubicBezTo>
                    <a:pt x="17604" y="19441"/>
                    <a:pt x="18079" y="19074"/>
                    <a:pt x="18530" y="18644"/>
                  </a:cubicBezTo>
                  <a:cubicBezTo>
                    <a:pt x="18995" y="18193"/>
                    <a:pt x="19451" y="17594"/>
                    <a:pt x="19901" y="16837"/>
                  </a:cubicBezTo>
                  <a:cubicBezTo>
                    <a:pt x="20352" y="16079"/>
                    <a:pt x="20723" y="15213"/>
                    <a:pt x="21015" y="14238"/>
                  </a:cubicBezTo>
                  <a:cubicBezTo>
                    <a:pt x="21109" y="13896"/>
                    <a:pt x="21307" y="13728"/>
                    <a:pt x="21614" y="13728"/>
                  </a:cubicBezTo>
                  <a:cubicBezTo>
                    <a:pt x="22000" y="13728"/>
                    <a:pt x="22193" y="13881"/>
                    <a:pt x="22193" y="14193"/>
                  </a:cubicBezTo>
                  <a:cubicBezTo>
                    <a:pt x="22193" y="14456"/>
                    <a:pt x="22084" y="14862"/>
                    <a:pt x="21872" y="15421"/>
                  </a:cubicBezTo>
                  <a:cubicBezTo>
                    <a:pt x="21669" y="15961"/>
                    <a:pt x="21347" y="16589"/>
                    <a:pt x="20896" y="17297"/>
                  </a:cubicBezTo>
                  <a:cubicBezTo>
                    <a:pt x="20466" y="17995"/>
                    <a:pt x="19961" y="18659"/>
                    <a:pt x="19391" y="19292"/>
                  </a:cubicBezTo>
                  <a:cubicBezTo>
                    <a:pt x="18817" y="19911"/>
                    <a:pt x="18104" y="20441"/>
                    <a:pt x="17258" y="20871"/>
                  </a:cubicBezTo>
                  <a:cubicBezTo>
                    <a:pt x="16406" y="21302"/>
                    <a:pt x="15515" y="21520"/>
                    <a:pt x="14589" y="21520"/>
                  </a:cubicBezTo>
                  <a:cubicBezTo>
                    <a:pt x="13258" y="21520"/>
                    <a:pt x="12154" y="21164"/>
                    <a:pt x="11272" y="20456"/>
                  </a:cubicBezTo>
                  <a:cubicBezTo>
                    <a:pt x="10391" y="19743"/>
                    <a:pt x="9787" y="18891"/>
                    <a:pt x="9465" y="17901"/>
                  </a:cubicBezTo>
                  <a:cubicBezTo>
                    <a:pt x="9386" y="18040"/>
                    <a:pt x="9292" y="18203"/>
                    <a:pt x="9183" y="18391"/>
                  </a:cubicBezTo>
                  <a:cubicBezTo>
                    <a:pt x="9079" y="18574"/>
                    <a:pt x="8862" y="18876"/>
                    <a:pt x="8535" y="19292"/>
                  </a:cubicBezTo>
                  <a:cubicBezTo>
                    <a:pt x="8228" y="19693"/>
                    <a:pt x="7896" y="20050"/>
                    <a:pt x="7540" y="20362"/>
                  </a:cubicBezTo>
                  <a:cubicBezTo>
                    <a:pt x="7183" y="20654"/>
                    <a:pt x="6728" y="20916"/>
                    <a:pt x="6168" y="21149"/>
                  </a:cubicBezTo>
                  <a:cubicBezTo>
                    <a:pt x="5629" y="21396"/>
                    <a:pt x="5069" y="21520"/>
                    <a:pt x="4480" y="21520"/>
                  </a:cubicBezTo>
                  <a:cubicBezTo>
                    <a:pt x="3738" y="21520"/>
                    <a:pt x="3035" y="21411"/>
                    <a:pt x="2366" y="21193"/>
                  </a:cubicBezTo>
                  <a:cubicBezTo>
                    <a:pt x="1718" y="20980"/>
                    <a:pt x="1158" y="20624"/>
                    <a:pt x="698" y="20129"/>
                  </a:cubicBezTo>
                  <a:cubicBezTo>
                    <a:pt x="233" y="19634"/>
                    <a:pt x="0" y="19045"/>
                    <a:pt x="0" y="18367"/>
                  </a:cubicBezTo>
                  <a:cubicBezTo>
                    <a:pt x="0" y="17609"/>
                    <a:pt x="257" y="16965"/>
                    <a:pt x="767" y="16441"/>
                  </a:cubicBezTo>
                  <a:cubicBezTo>
                    <a:pt x="1292" y="15901"/>
                    <a:pt x="1911" y="15629"/>
                    <a:pt x="2624" y="15629"/>
                  </a:cubicBezTo>
                  <a:cubicBezTo>
                    <a:pt x="3074" y="15629"/>
                    <a:pt x="3475" y="15763"/>
                    <a:pt x="3827" y="16025"/>
                  </a:cubicBezTo>
                  <a:cubicBezTo>
                    <a:pt x="4198" y="16287"/>
                    <a:pt x="4386" y="16703"/>
                    <a:pt x="4386" y="17277"/>
                  </a:cubicBezTo>
                  <a:cubicBezTo>
                    <a:pt x="4386" y="17911"/>
                    <a:pt x="4168" y="18466"/>
                    <a:pt x="3738" y="18946"/>
                  </a:cubicBezTo>
                  <a:cubicBezTo>
                    <a:pt x="3302" y="19426"/>
                    <a:pt x="2777" y="19728"/>
                    <a:pt x="2158" y="19852"/>
                  </a:cubicBezTo>
                  <a:cubicBezTo>
                    <a:pt x="2792" y="20253"/>
                    <a:pt x="3579" y="20456"/>
                    <a:pt x="4525" y="20456"/>
                  </a:cubicBezTo>
                  <a:cubicBezTo>
                    <a:pt x="5545" y="20456"/>
                    <a:pt x="6456" y="20005"/>
                    <a:pt x="7262" y="19109"/>
                  </a:cubicBezTo>
                  <a:cubicBezTo>
                    <a:pt x="8064" y="18213"/>
                    <a:pt x="8659" y="17015"/>
                    <a:pt x="9045" y="15515"/>
                  </a:cubicBezTo>
                  <a:cubicBezTo>
                    <a:pt x="10005" y="11911"/>
                    <a:pt x="10668" y="9307"/>
                    <a:pt x="11040" y="7698"/>
                  </a:cubicBezTo>
                  <a:cubicBezTo>
                    <a:pt x="11411" y="6074"/>
                    <a:pt x="11599" y="4916"/>
                    <a:pt x="11599" y="4218"/>
                  </a:cubicBezTo>
                  <a:cubicBezTo>
                    <a:pt x="11599" y="3569"/>
                    <a:pt x="11515" y="3025"/>
                    <a:pt x="11342" y="2574"/>
                  </a:cubicBezTo>
                  <a:cubicBezTo>
                    <a:pt x="11173" y="2124"/>
                    <a:pt x="10941" y="1802"/>
                    <a:pt x="10649" y="1599"/>
                  </a:cubicBezTo>
                  <a:cubicBezTo>
                    <a:pt x="10366" y="1381"/>
                    <a:pt x="10099" y="1233"/>
                    <a:pt x="9837" y="1158"/>
                  </a:cubicBezTo>
                  <a:cubicBezTo>
                    <a:pt x="9589" y="1084"/>
                    <a:pt x="9327" y="1045"/>
                    <a:pt x="9045" y="1045"/>
                  </a:cubicBezTo>
                  <a:cubicBezTo>
                    <a:pt x="8584" y="1045"/>
                    <a:pt x="8089" y="1139"/>
                    <a:pt x="7564" y="1322"/>
                  </a:cubicBezTo>
                  <a:cubicBezTo>
                    <a:pt x="7055" y="1505"/>
                    <a:pt x="6490" y="1817"/>
                    <a:pt x="5871" y="2248"/>
                  </a:cubicBezTo>
                  <a:cubicBezTo>
                    <a:pt x="5267" y="2668"/>
                    <a:pt x="4678" y="3307"/>
                    <a:pt x="4109" y="4173"/>
                  </a:cubicBezTo>
                  <a:cubicBezTo>
                    <a:pt x="3535" y="5040"/>
                    <a:pt x="3055" y="6064"/>
                    <a:pt x="2668" y="7257"/>
                  </a:cubicBezTo>
                  <a:cubicBezTo>
                    <a:pt x="2594" y="7614"/>
                    <a:pt x="2386" y="7792"/>
                    <a:pt x="2045" y="7792"/>
                  </a:cubicBezTo>
                  <a:cubicBezTo>
                    <a:pt x="1673" y="7777"/>
                    <a:pt x="1485" y="7614"/>
                    <a:pt x="1485" y="7302"/>
                  </a:cubicBezTo>
                  <a:cubicBezTo>
                    <a:pt x="1485" y="7040"/>
                    <a:pt x="1584" y="6639"/>
                    <a:pt x="1787" y="6099"/>
                  </a:cubicBezTo>
                  <a:cubicBezTo>
                    <a:pt x="2005" y="5540"/>
                    <a:pt x="2332" y="4916"/>
                    <a:pt x="2762" y="4218"/>
                  </a:cubicBezTo>
                  <a:cubicBezTo>
                    <a:pt x="3213" y="3525"/>
                    <a:pt x="3723" y="2866"/>
                    <a:pt x="4292" y="2248"/>
                  </a:cubicBezTo>
                  <a:cubicBezTo>
                    <a:pt x="4881" y="1614"/>
                    <a:pt x="5599" y="1079"/>
                    <a:pt x="6451" y="648"/>
                  </a:cubicBezTo>
                  <a:cubicBezTo>
                    <a:pt x="7317" y="218"/>
                    <a:pt x="8213" y="0"/>
                    <a:pt x="9139" y="0"/>
                  </a:cubicBezTo>
                  <a:cubicBezTo>
                    <a:pt x="9560" y="0"/>
                    <a:pt x="9965" y="45"/>
                    <a:pt x="10366" y="139"/>
                  </a:cubicBezTo>
                  <a:cubicBezTo>
                    <a:pt x="10787" y="213"/>
                    <a:pt x="11243" y="371"/>
                    <a:pt x="11738" y="604"/>
                  </a:cubicBezTo>
                  <a:cubicBezTo>
                    <a:pt x="12248" y="837"/>
                    <a:pt x="12723" y="1203"/>
                    <a:pt x="13173" y="1713"/>
                  </a:cubicBezTo>
                  <a:cubicBezTo>
                    <a:pt x="13624" y="2223"/>
                    <a:pt x="13985" y="2852"/>
                    <a:pt x="14263" y="3594"/>
                  </a:cubicBezTo>
                  <a:cubicBezTo>
                    <a:pt x="14451" y="3238"/>
                    <a:pt x="14668" y="2891"/>
                    <a:pt x="14916" y="2549"/>
                  </a:cubicBezTo>
                  <a:cubicBezTo>
                    <a:pt x="15178" y="2208"/>
                    <a:pt x="15510" y="1832"/>
                    <a:pt x="15911" y="1416"/>
                  </a:cubicBezTo>
                  <a:cubicBezTo>
                    <a:pt x="16327" y="980"/>
                    <a:pt x="16822" y="639"/>
                    <a:pt x="17396" y="391"/>
                  </a:cubicBezTo>
                  <a:cubicBezTo>
                    <a:pt x="17985" y="129"/>
                    <a:pt x="18604" y="0"/>
                    <a:pt x="19253" y="0"/>
                  </a:cubicBezTo>
                  <a:cubicBezTo>
                    <a:pt x="19886" y="0"/>
                    <a:pt x="20510" y="84"/>
                    <a:pt x="21129" y="252"/>
                  </a:cubicBezTo>
                  <a:cubicBezTo>
                    <a:pt x="21748" y="406"/>
                    <a:pt x="22317" y="743"/>
                    <a:pt x="22847" y="1252"/>
                  </a:cubicBezTo>
                  <a:cubicBezTo>
                    <a:pt x="23386" y="1747"/>
                    <a:pt x="23659" y="2371"/>
                    <a:pt x="23659" y="312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34B80223-7BE7-1706-205A-D077402FCB6E}"/>
                </a:ext>
              </a:extLst>
            </p:cNvPr>
            <p:cNvSpPr/>
            <p:nvPr/>
          </p:nvSpPr>
          <p:spPr>
            <a:xfrm>
              <a:off x="68451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4D9A86A3-0B40-DB4F-0A3A-9D0AEA65D73A}"/>
                </a:ext>
              </a:extLst>
            </p:cNvPr>
            <p:cNvSpPr/>
            <p:nvPr/>
          </p:nvSpPr>
          <p:spPr>
            <a:xfrm>
              <a:off x="684514" y="462638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60CA969E-F522-1723-BDFF-30893661C361}"/>
                </a:ext>
              </a:extLst>
            </p:cNvPr>
            <p:cNvSpPr/>
            <p:nvPr/>
          </p:nvSpPr>
          <p:spPr>
            <a:xfrm>
              <a:off x="684514" y="4427379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D7BD3DE1-1641-6345-196E-C0177A049F91}"/>
                </a:ext>
              </a:extLst>
            </p:cNvPr>
            <p:cNvSpPr/>
            <p:nvPr/>
          </p:nvSpPr>
          <p:spPr>
            <a:xfrm>
              <a:off x="684514" y="422837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53448A9-CD78-93BA-8482-BF807EEA70C2}"/>
                </a:ext>
              </a:extLst>
            </p:cNvPr>
            <p:cNvSpPr/>
            <p:nvPr/>
          </p:nvSpPr>
          <p:spPr>
            <a:xfrm>
              <a:off x="684514" y="4029368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520888A3-BC3B-A5A1-73AB-6EE1C0C7BAC0}"/>
                </a:ext>
              </a:extLst>
            </p:cNvPr>
            <p:cNvSpPr/>
            <p:nvPr/>
          </p:nvSpPr>
          <p:spPr>
            <a:xfrm>
              <a:off x="606810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0DD18EFF-246A-8834-790A-57DD550A9F99}"/>
                </a:ext>
              </a:extLst>
            </p:cNvPr>
            <p:cNvSpPr/>
            <p:nvPr/>
          </p:nvSpPr>
          <p:spPr>
            <a:xfrm>
              <a:off x="634625" y="463625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B72791BF-1D86-E278-E977-133337B3808F}"/>
                </a:ext>
              </a:extLst>
            </p:cNvPr>
            <p:cNvSpPr/>
            <p:nvPr/>
          </p:nvSpPr>
          <p:spPr>
            <a:xfrm>
              <a:off x="645996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0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45C430F8-C011-254F-B4A8-DB08BD35E6CA}"/>
                </a:ext>
              </a:extLst>
            </p:cNvPr>
            <p:cNvSpPr/>
            <p:nvPr/>
          </p:nvSpPr>
          <p:spPr>
            <a:xfrm>
              <a:off x="607873" y="4411867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93B109C6-AE36-9466-B544-ADE736E9A7E2}"/>
                </a:ext>
              </a:extLst>
            </p:cNvPr>
            <p:cNvSpPr/>
            <p:nvPr/>
          </p:nvSpPr>
          <p:spPr>
            <a:xfrm>
              <a:off x="635688" y="4437255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441703AE-C0A3-F800-FC94-34182FDDAB6F}"/>
                </a:ext>
              </a:extLst>
            </p:cNvPr>
            <p:cNvSpPr/>
            <p:nvPr/>
          </p:nvSpPr>
          <p:spPr>
            <a:xfrm>
              <a:off x="648864" y="4412409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49196BFC-CB11-724B-E979-4184C136A1E4}"/>
                </a:ext>
              </a:extLst>
            </p:cNvPr>
            <p:cNvSpPr/>
            <p:nvPr/>
          </p:nvSpPr>
          <p:spPr>
            <a:xfrm>
              <a:off x="608193" y="4212861"/>
              <a:ext cx="20696" cy="31064"/>
            </a:xfrm>
            <a:custGeom>
              <a:avLst/>
              <a:gdLst>
                <a:gd name="connsiteX0" fmla="*/ 10348 w 20696"/>
                <a:gd name="connsiteY0" fmla="*/ 3209 h 31064"/>
                <a:gd name="connsiteX1" fmla="*/ 5635 w 20696"/>
                <a:gd name="connsiteY1" fmla="*/ 6297 h 31064"/>
                <a:gd name="connsiteX2" fmla="*/ 4071 w 20696"/>
                <a:gd name="connsiteY2" fmla="*/ 15542 h 31064"/>
                <a:gd name="connsiteX3" fmla="*/ 5635 w 20696"/>
                <a:gd name="connsiteY3" fmla="*/ 24787 h 31064"/>
                <a:gd name="connsiteX4" fmla="*/ 10348 w 20696"/>
                <a:gd name="connsiteY4" fmla="*/ 27856 h 31064"/>
                <a:gd name="connsiteX5" fmla="*/ 15061 w 20696"/>
                <a:gd name="connsiteY5" fmla="*/ 24787 h 31064"/>
                <a:gd name="connsiteX6" fmla="*/ 16645 w 20696"/>
                <a:gd name="connsiteY6" fmla="*/ 15542 h 31064"/>
                <a:gd name="connsiteX7" fmla="*/ 15061 w 20696"/>
                <a:gd name="connsiteY7" fmla="*/ 6297 h 31064"/>
                <a:gd name="connsiteX8" fmla="*/ 10348 w 20696"/>
                <a:gd name="connsiteY8" fmla="*/ 3209 h 31064"/>
                <a:gd name="connsiteX9" fmla="*/ 10348 w 20696"/>
                <a:gd name="connsiteY9" fmla="*/ 0 h 31064"/>
                <a:gd name="connsiteX10" fmla="*/ 18029 w 20696"/>
                <a:gd name="connsiteY10" fmla="*/ 3991 h 31064"/>
                <a:gd name="connsiteX11" fmla="*/ 20696 w 20696"/>
                <a:gd name="connsiteY11" fmla="*/ 15542 h 31064"/>
                <a:gd name="connsiteX12" fmla="*/ 18029 w 20696"/>
                <a:gd name="connsiteY12" fmla="*/ 27093 h 31064"/>
                <a:gd name="connsiteX13" fmla="*/ 10348 w 20696"/>
                <a:gd name="connsiteY13" fmla="*/ 31064 h 31064"/>
                <a:gd name="connsiteX14" fmla="*/ 2647 w 20696"/>
                <a:gd name="connsiteY14" fmla="*/ 27093 h 31064"/>
                <a:gd name="connsiteX15" fmla="*/ 0 w 20696"/>
                <a:gd name="connsiteY15" fmla="*/ 15542 h 31064"/>
                <a:gd name="connsiteX16" fmla="*/ 2647 w 20696"/>
                <a:gd name="connsiteY16" fmla="*/ 3991 h 31064"/>
                <a:gd name="connsiteX17" fmla="*/ 10348 w 20696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6" h="31064">
                  <a:moveTo>
                    <a:pt x="10348" y="3209"/>
                  </a:moveTo>
                  <a:cubicBezTo>
                    <a:pt x="8262" y="3209"/>
                    <a:pt x="6692" y="4238"/>
                    <a:pt x="5635" y="6297"/>
                  </a:cubicBezTo>
                  <a:cubicBezTo>
                    <a:pt x="4593" y="8343"/>
                    <a:pt x="4071" y="11424"/>
                    <a:pt x="4071" y="15542"/>
                  </a:cubicBezTo>
                  <a:cubicBezTo>
                    <a:pt x="4071" y="19647"/>
                    <a:pt x="4593" y="22728"/>
                    <a:pt x="5635" y="24787"/>
                  </a:cubicBezTo>
                  <a:cubicBezTo>
                    <a:pt x="6692" y="26833"/>
                    <a:pt x="8262" y="27856"/>
                    <a:pt x="10348" y="27856"/>
                  </a:cubicBezTo>
                  <a:cubicBezTo>
                    <a:pt x="12447" y="27856"/>
                    <a:pt x="14018" y="26833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9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9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0596742B-365A-87A5-6FFD-E19E53DA738E}"/>
                </a:ext>
              </a:extLst>
            </p:cNvPr>
            <p:cNvSpPr/>
            <p:nvPr/>
          </p:nvSpPr>
          <p:spPr>
            <a:xfrm>
              <a:off x="636009" y="4238250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5A13B71F-634E-F4B5-43A5-672C14A1F3EF}"/>
                </a:ext>
              </a:extLst>
            </p:cNvPr>
            <p:cNvSpPr/>
            <p:nvPr/>
          </p:nvSpPr>
          <p:spPr>
            <a:xfrm>
              <a:off x="647681" y="4212861"/>
              <a:ext cx="19011" cy="30482"/>
            </a:xfrm>
            <a:custGeom>
              <a:avLst/>
              <a:gdLst>
                <a:gd name="connsiteX0" fmla="*/ 4873 w 19011"/>
                <a:gd name="connsiteY0" fmla="*/ 27074 h 30482"/>
                <a:gd name="connsiteX1" fmla="*/ 19011 w 19011"/>
                <a:gd name="connsiteY1" fmla="*/ 27074 h 30482"/>
                <a:gd name="connsiteX2" fmla="*/ 19011 w 19011"/>
                <a:gd name="connsiteY2" fmla="*/ 30483 h 30482"/>
                <a:gd name="connsiteX3" fmla="*/ 0 w 19011"/>
                <a:gd name="connsiteY3" fmla="*/ 30483 h 30482"/>
                <a:gd name="connsiteX4" fmla="*/ 0 w 19011"/>
                <a:gd name="connsiteY4" fmla="*/ 27074 h 30482"/>
                <a:gd name="connsiteX5" fmla="*/ 6277 w 19011"/>
                <a:gd name="connsiteY5" fmla="*/ 20676 h 30482"/>
                <a:gd name="connsiteX6" fmla="*/ 11290 w 19011"/>
                <a:gd name="connsiteY6" fmla="*/ 15482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5 w 19011"/>
                <a:gd name="connsiteY9" fmla="*/ 4913 h 30482"/>
                <a:gd name="connsiteX10" fmla="*/ 8744 w 19011"/>
                <a:gd name="connsiteY10" fmla="*/ 3409 h 30482"/>
                <a:gd name="connsiteX11" fmla="*/ 4712 w 19011"/>
                <a:gd name="connsiteY11" fmla="*/ 4071 h 30482"/>
                <a:gd name="connsiteX12" fmla="*/ 200 w 19011"/>
                <a:gd name="connsiteY12" fmla="*/ 6077 h 30482"/>
                <a:gd name="connsiteX13" fmla="*/ 200 w 19011"/>
                <a:gd name="connsiteY13" fmla="*/ 1986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3 w 19011"/>
                <a:gd name="connsiteY16" fmla="*/ 2327 h 30482"/>
                <a:gd name="connsiteX17" fmla="*/ 18851 w 19011"/>
                <a:gd name="connsiteY17" fmla="*/ 8543 h 30482"/>
                <a:gd name="connsiteX18" fmla="*/ 18149 w 19011"/>
                <a:gd name="connsiteY18" fmla="*/ 12053 h 30482"/>
                <a:gd name="connsiteX19" fmla="*/ 15642 w 19011"/>
                <a:gd name="connsiteY19" fmla="*/ 15943 h 30482"/>
                <a:gd name="connsiteX20" fmla="*/ 12454 w 19011"/>
                <a:gd name="connsiteY20" fmla="*/ 19313 h 30482"/>
                <a:gd name="connsiteX21" fmla="*/ 4873 w 19011"/>
                <a:gd name="connsiteY21" fmla="*/ 27074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4"/>
                  </a:moveTo>
                  <a:lnTo>
                    <a:pt x="19011" y="27074"/>
                  </a:lnTo>
                  <a:lnTo>
                    <a:pt x="19011" y="30483"/>
                  </a:lnTo>
                  <a:lnTo>
                    <a:pt x="0" y="30483"/>
                  </a:lnTo>
                  <a:lnTo>
                    <a:pt x="0" y="27074"/>
                  </a:lnTo>
                  <a:cubicBezTo>
                    <a:pt x="1537" y="25482"/>
                    <a:pt x="3630" y="23350"/>
                    <a:pt x="6277" y="20676"/>
                  </a:cubicBezTo>
                  <a:cubicBezTo>
                    <a:pt x="8937" y="17989"/>
                    <a:pt x="10609" y="16258"/>
                    <a:pt x="11290" y="15482"/>
                  </a:cubicBezTo>
                  <a:cubicBezTo>
                    <a:pt x="12587" y="14025"/>
                    <a:pt x="13490" y="12795"/>
                    <a:pt x="13998" y="11792"/>
                  </a:cubicBezTo>
                  <a:cubicBezTo>
                    <a:pt x="14519" y="10776"/>
                    <a:pt x="14780" y="9780"/>
                    <a:pt x="14780" y="8804"/>
                  </a:cubicBezTo>
                  <a:cubicBezTo>
                    <a:pt x="14780" y="7213"/>
                    <a:pt x="14218" y="5916"/>
                    <a:pt x="13095" y="4913"/>
                  </a:cubicBezTo>
                  <a:cubicBezTo>
                    <a:pt x="11986" y="3911"/>
                    <a:pt x="10535" y="3409"/>
                    <a:pt x="8744" y="3409"/>
                  </a:cubicBezTo>
                  <a:cubicBezTo>
                    <a:pt x="7473" y="3409"/>
                    <a:pt x="6130" y="3630"/>
                    <a:pt x="4712" y="4071"/>
                  </a:cubicBezTo>
                  <a:cubicBezTo>
                    <a:pt x="3309" y="4512"/>
                    <a:pt x="1805" y="5181"/>
                    <a:pt x="200" y="6077"/>
                  </a:cubicBezTo>
                  <a:lnTo>
                    <a:pt x="200" y="1986"/>
                  </a:lnTo>
                  <a:cubicBezTo>
                    <a:pt x="1832" y="1331"/>
                    <a:pt x="3355" y="836"/>
                    <a:pt x="4773" y="501"/>
                  </a:cubicBezTo>
                  <a:cubicBezTo>
                    <a:pt x="6190" y="167"/>
                    <a:pt x="7487" y="0"/>
                    <a:pt x="8663" y="0"/>
                  </a:cubicBezTo>
                  <a:cubicBezTo>
                    <a:pt x="11765" y="0"/>
                    <a:pt x="14238" y="776"/>
                    <a:pt x="16083" y="2327"/>
                  </a:cubicBezTo>
                  <a:cubicBezTo>
                    <a:pt x="17928" y="3878"/>
                    <a:pt x="18851" y="5950"/>
                    <a:pt x="18851" y="8543"/>
                  </a:cubicBezTo>
                  <a:cubicBezTo>
                    <a:pt x="18851" y="9773"/>
                    <a:pt x="18617" y="10943"/>
                    <a:pt x="18149" y="12053"/>
                  </a:cubicBezTo>
                  <a:cubicBezTo>
                    <a:pt x="17694" y="13149"/>
                    <a:pt x="16859" y="14446"/>
                    <a:pt x="15642" y="15943"/>
                  </a:cubicBezTo>
                  <a:cubicBezTo>
                    <a:pt x="15308" y="16331"/>
                    <a:pt x="14245" y="17454"/>
                    <a:pt x="12454" y="19313"/>
                  </a:cubicBezTo>
                  <a:cubicBezTo>
                    <a:pt x="10662" y="21158"/>
                    <a:pt x="8135" y="23744"/>
                    <a:pt x="4873" y="27074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4667D9C5-9A65-867C-EAE2-B4D5BA216AA9}"/>
                </a:ext>
              </a:extLst>
            </p:cNvPr>
            <p:cNvSpPr/>
            <p:nvPr/>
          </p:nvSpPr>
          <p:spPr>
            <a:xfrm>
              <a:off x="607371" y="4013856"/>
              <a:ext cx="20696" cy="31064"/>
            </a:xfrm>
            <a:custGeom>
              <a:avLst/>
              <a:gdLst>
                <a:gd name="connsiteX0" fmla="*/ 10348 w 20696"/>
                <a:gd name="connsiteY0" fmla="*/ 3208 h 31064"/>
                <a:gd name="connsiteX1" fmla="*/ 5635 w 20696"/>
                <a:gd name="connsiteY1" fmla="*/ 6297 h 31064"/>
                <a:gd name="connsiteX2" fmla="*/ 4071 w 20696"/>
                <a:gd name="connsiteY2" fmla="*/ 15542 h 31064"/>
                <a:gd name="connsiteX3" fmla="*/ 5635 w 20696"/>
                <a:gd name="connsiteY3" fmla="*/ 24787 h 31064"/>
                <a:gd name="connsiteX4" fmla="*/ 10348 w 20696"/>
                <a:gd name="connsiteY4" fmla="*/ 27855 h 31064"/>
                <a:gd name="connsiteX5" fmla="*/ 15061 w 20696"/>
                <a:gd name="connsiteY5" fmla="*/ 24787 h 31064"/>
                <a:gd name="connsiteX6" fmla="*/ 16645 w 20696"/>
                <a:gd name="connsiteY6" fmla="*/ 15542 h 31064"/>
                <a:gd name="connsiteX7" fmla="*/ 15061 w 20696"/>
                <a:gd name="connsiteY7" fmla="*/ 6297 h 31064"/>
                <a:gd name="connsiteX8" fmla="*/ 10348 w 20696"/>
                <a:gd name="connsiteY8" fmla="*/ 3208 h 31064"/>
                <a:gd name="connsiteX9" fmla="*/ 10348 w 20696"/>
                <a:gd name="connsiteY9" fmla="*/ 0 h 31064"/>
                <a:gd name="connsiteX10" fmla="*/ 18029 w 20696"/>
                <a:gd name="connsiteY10" fmla="*/ 3991 h 31064"/>
                <a:gd name="connsiteX11" fmla="*/ 20696 w 20696"/>
                <a:gd name="connsiteY11" fmla="*/ 15542 h 31064"/>
                <a:gd name="connsiteX12" fmla="*/ 18029 w 20696"/>
                <a:gd name="connsiteY12" fmla="*/ 27093 h 31064"/>
                <a:gd name="connsiteX13" fmla="*/ 10348 w 20696"/>
                <a:gd name="connsiteY13" fmla="*/ 31064 h 31064"/>
                <a:gd name="connsiteX14" fmla="*/ 2648 w 20696"/>
                <a:gd name="connsiteY14" fmla="*/ 27093 h 31064"/>
                <a:gd name="connsiteX15" fmla="*/ 0 w 20696"/>
                <a:gd name="connsiteY15" fmla="*/ 15542 h 31064"/>
                <a:gd name="connsiteX16" fmla="*/ 2648 w 20696"/>
                <a:gd name="connsiteY16" fmla="*/ 3991 h 31064"/>
                <a:gd name="connsiteX17" fmla="*/ 10348 w 20696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6" h="31064">
                  <a:moveTo>
                    <a:pt x="10348" y="3208"/>
                  </a:moveTo>
                  <a:cubicBezTo>
                    <a:pt x="8262" y="3208"/>
                    <a:pt x="6692" y="4238"/>
                    <a:pt x="5635" y="6297"/>
                  </a:cubicBezTo>
                  <a:cubicBezTo>
                    <a:pt x="4593" y="8343"/>
                    <a:pt x="4071" y="11424"/>
                    <a:pt x="4071" y="15542"/>
                  </a:cubicBezTo>
                  <a:cubicBezTo>
                    <a:pt x="4071" y="19647"/>
                    <a:pt x="4593" y="22728"/>
                    <a:pt x="5635" y="24787"/>
                  </a:cubicBezTo>
                  <a:cubicBezTo>
                    <a:pt x="6692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8" y="27093"/>
                  </a:cubicBezTo>
                  <a:cubicBezTo>
                    <a:pt x="883" y="24432"/>
                    <a:pt x="0" y="20582"/>
                    <a:pt x="0" y="15542"/>
                  </a:cubicBezTo>
                  <a:cubicBezTo>
                    <a:pt x="0" y="10488"/>
                    <a:pt x="883" y="6638"/>
                    <a:pt x="2648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4493D4F6-E999-19A8-ABE6-084824DB76E3}"/>
                </a:ext>
              </a:extLst>
            </p:cNvPr>
            <p:cNvSpPr/>
            <p:nvPr/>
          </p:nvSpPr>
          <p:spPr>
            <a:xfrm>
              <a:off x="635186" y="4039245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E0E09774-CE14-3F15-EBE4-A80581069918}"/>
                </a:ext>
              </a:extLst>
            </p:cNvPr>
            <p:cNvSpPr/>
            <p:nvPr/>
          </p:nvSpPr>
          <p:spPr>
            <a:xfrm>
              <a:off x="646979" y="4013856"/>
              <a:ext cx="19713" cy="31064"/>
            </a:xfrm>
            <a:custGeom>
              <a:avLst/>
              <a:gdLst>
                <a:gd name="connsiteX0" fmla="*/ 13536 w 19713"/>
                <a:gd name="connsiteY0" fmla="*/ 14339 h 31064"/>
                <a:gd name="connsiteX1" fmla="*/ 18069 w 19713"/>
                <a:gd name="connsiteY1" fmla="*/ 16926 h 31064"/>
                <a:gd name="connsiteX2" fmla="*/ 19713 w 19713"/>
                <a:gd name="connsiteY2" fmla="*/ 21779 h 31064"/>
                <a:gd name="connsiteX3" fmla="*/ 16665 w 19713"/>
                <a:gd name="connsiteY3" fmla="*/ 28637 h 31064"/>
                <a:gd name="connsiteX4" fmla="*/ 8002 w 19713"/>
                <a:gd name="connsiteY4" fmla="*/ 31064 h 31064"/>
                <a:gd name="connsiteX5" fmla="*/ 4111 w 19713"/>
                <a:gd name="connsiteY5" fmla="*/ 30683 h 31064"/>
                <a:gd name="connsiteX6" fmla="*/ 0 w 19713"/>
                <a:gd name="connsiteY6" fmla="*/ 29580 h 31064"/>
                <a:gd name="connsiteX7" fmla="*/ 0 w 19713"/>
                <a:gd name="connsiteY7" fmla="*/ 25670 h 31064"/>
                <a:gd name="connsiteX8" fmla="*/ 3690 w 19713"/>
                <a:gd name="connsiteY8" fmla="*/ 27153 h 31064"/>
                <a:gd name="connsiteX9" fmla="*/ 7881 w 19713"/>
                <a:gd name="connsiteY9" fmla="*/ 27655 h 31064"/>
                <a:gd name="connsiteX10" fmla="*/ 13677 w 19713"/>
                <a:gd name="connsiteY10" fmla="*/ 26151 h 31064"/>
                <a:gd name="connsiteX11" fmla="*/ 15682 w 19713"/>
                <a:gd name="connsiteY11" fmla="*/ 21779 h 31064"/>
                <a:gd name="connsiteX12" fmla="*/ 13817 w 19713"/>
                <a:gd name="connsiteY12" fmla="*/ 17648 h 31064"/>
                <a:gd name="connsiteX13" fmla="*/ 8663 w 19713"/>
                <a:gd name="connsiteY13" fmla="*/ 16144 h 31064"/>
                <a:gd name="connsiteX14" fmla="*/ 5174 w 19713"/>
                <a:gd name="connsiteY14" fmla="*/ 16144 h 31064"/>
                <a:gd name="connsiteX15" fmla="*/ 5174 w 19713"/>
                <a:gd name="connsiteY15" fmla="*/ 12815 h 31064"/>
                <a:gd name="connsiteX16" fmla="*/ 8824 w 19713"/>
                <a:gd name="connsiteY16" fmla="*/ 12815 h 31064"/>
                <a:gd name="connsiteX17" fmla="*/ 13396 w 19713"/>
                <a:gd name="connsiteY17" fmla="*/ 11631 h 31064"/>
                <a:gd name="connsiteX18" fmla="*/ 14980 w 19713"/>
                <a:gd name="connsiteY18" fmla="*/ 8182 h 31064"/>
                <a:gd name="connsiteX19" fmla="*/ 13336 w 19713"/>
                <a:gd name="connsiteY19" fmla="*/ 4653 h 31064"/>
                <a:gd name="connsiteX20" fmla="*/ 8663 w 19713"/>
                <a:gd name="connsiteY20" fmla="*/ 3409 h 31064"/>
                <a:gd name="connsiteX21" fmla="*/ 5094 w 19713"/>
                <a:gd name="connsiteY21" fmla="*/ 3770 h 31064"/>
                <a:gd name="connsiteX22" fmla="*/ 902 w 19713"/>
                <a:gd name="connsiteY22" fmla="*/ 4893 h 31064"/>
                <a:gd name="connsiteX23" fmla="*/ 902 w 19713"/>
                <a:gd name="connsiteY23" fmla="*/ 1284 h 31064"/>
                <a:gd name="connsiteX24" fmla="*/ 5214 w 19713"/>
                <a:gd name="connsiteY24" fmla="*/ 321 h 31064"/>
                <a:gd name="connsiteX25" fmla="*/ 9024 w 19713"/>
                <a:gd name="connsiteY25" fmla="*/ 0 h 31064"/>
                <a:gd name="connsiteX26" fmla="*/ 16324 w 19713"/>
                <a:gd name="connsiteY26" fmla="*/ 2105 h 31064"/>
                <a:gd name="connsiteX27" fmla="*/ 19011 w 19713"/>
                <a:gd name="connsiteY27" fmla="*/ 7761 h 31064"/>
                <a:gd name="connsiteX28" fmla="*/ 17587 w 19713"/>
                <a:gd name="connsiteY28" fmla="*/ 11972 h 31064"/>
                <a:gd name="connsiteX29" fmla="*/ 13536 w 19713"/>
                <a:gd name="connsiteY29" fmla="*/ 14339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713" h="31064">
                  <a:moveTo>
                    <a:pt x="13536" y="14339"/>
                  </a:moveTo>
                  <a:cubicBezTo>
                    <a:pt x="15475" y="14753"/>
                    <a:pt x="16986" y="15616"/>
                    <a:pt x="18069" y="16926"/>
                  </a:cubicBezTo>
                  <a:cubicBezTo>
                    <a:pt x="19165" y="18236"/>
                    <a:pt x="19713" y="19854"/>
                    <a:pt x="19713" y="21779"/>
                  </a:cubicBezTo>
                  <a:cubicBezTo>
                    <a:pt x="19713" y="24733"/>
                    <a:pt x="18697" y="27020"/>
                    <a:pt x="16665" y="28637"/>
                  </a:cubicBezTo>
                  <a:cubicBezTo>
                    <a:pt x="14633" y="30255"/>
                    <a:pt x="11745" y="31064"/>
                    <a:pt x="8002" y="31064"/>
                  </a:cubicBezTo>
                  <a:cubicBezTo>
                    <a:pt x="6745" y="31064"/>
                    <a:pt x="5448" y="30937"/>
                    <a:pt x="4111" y="30683"/>
                  </a:cubicBezTo>
                  <a:cubicBezTo>
                    <a:pt x="2788" y="30442"/>
                    <a:pt x="1417" y="30075"/>
                    <a:pt x="0" y="29580"/>
                  </a:cubicBezTo>
                  <a:lnTo>
                    <a:pt x="0" y="25670"/>
                  </a:lnTo>
                  <a:cubicBezTo>
                    <a:pt x="1123" y="26325"/>
                    <a:pt x="2353" y="26819"/>
                    <a:pt x="3690" y="27153"/>
                  </a:cubicBezTo>
                  <a:cubicBezTo>
                    <a:pt x="5027" y="27487"/>
                    <a:pt x="6424" y="27655"/>
                    <a:pt x="7881" y="27655"/>
                  </a:cubicBezTo>
                  <a:cubicBezTo>
                    <a:pt x="10421" y="27655"/>
                    <a:pt x="12354" y="27153"/>
                    <a:pt x="13677" y="26151"/>
                  </a:cubicBezTo>
                  <a:cubicBezTo>
                    <a:pt x="15014" y="25148"/>
                    <a:pt x="15682" y="23691"/>
                    <a:pt x="15682" y="21779"/>
                  </a:cubicBezTo>
                  <a:cubicBezTo>
                    <a:pt x="15682" y="20014"/>
                    <a:pt x="15061" y="18637"/>
                    <a:pt x="13817" y="17648"/>
                  </a:cubicBezTo>
                  <a:cubicBezTo>
                    <a:pt x="12587" y="16645"/>
                    <a:pt x="10869" y="16144"/>
                    <a:pt x="8663" y="16144"/>
                  </a:cubicBezTo>
                  <a:lnTo>
                    <a:pt x="5174" y="16144"/>
                  </a:lnTo>
                  <a:lnTo>
                    <a:pt x="5174" y="12815"/>
                  </a:lnTo>
                  <a:lnTo>
                    <a:pt x="8824" y="12815"/>
                  </a:lnTo>
                  <a:cubicBezTo>
                    <a:pt x="10816" y="12815"/>
                    <a:pt x="12340" y="12420"/>
                    <a:pt x="13396" y="11631"/>
                  </a:cubicBezTo>
                  <a:cubicBezTo>
                    <a:pt x="14452" y="10829"/>
                    <a:pt x="14980" y="9680"/>
                    <a:pt x="14980" y="8182"/>
                  </a:cubicBezTo>
                  <a:cubicBezTo>
                    <a:pt x="14980" y="6645"/>
                    <a:pt x="14432" y="5468"/>
                    <a:pt x="13336" y="4653"/>
                  </a:cubicBezTo>
                  <a:cubicBezTo>
                    <a:pt x="12253" y="3824"/>
                    <a:pt x="10696" y="3409"/>
                    <a:pt x="8663" y="3409"/>
                  </a:cubicBezTo>
                  <a:cubicBezTo>
                    <a:pt x="7554" y="3409"/>
                    <a:pt x="6363" y="3530"/>
                    <a:pt x="5094" y="3770"/>
                  </a:cubicBezTo>
                  <a:cubicBezTo>
                    <a:pt x="3824" y="4011"/>
                    <a:pt x="2427" y="4385"/>
                    <a:pt x="902" y="4893"/>
                  </a:cubicBezTo>
                  <a:lnTo>
                    <a:pt x="902" y="1284"/>
                  </a:lnTo>
                  <a:cubicBezTo>
                    <a:pt x="2440" y="855"/>
                    <a:pt x="3877" y="535"/>
                    <a:pt x="5214" y="321"/>
                  </a:cubicBezTo>
                  <a:cubicBezTo>
                    <a:pt x="6564" y="107"/>
                    <a:pt x="7835" y="0"/>
                    <a:pt x="9024" y="0"/>
                  </a:cubicBezTo>
                  <a:cubicBezTo>
                    <a:pt x="12099" y="0"/>
                    <a:pt x="14532" y="702"/>
                    <a:pt x="16324" y="2105"/>
                  </a:cubicBezTo>
                  <a:cubicBezTo>
                    <a:pt x="18116" y="3496"/>
                    <a:pt x="19011" y="5381"/>
                    <a:pt x="19011" y="7761"/>
                  </a:cubicBezTo>
                  <a:cubicBezTo>
                    <a:pt x="19011" y="9419"/>
                    <a:pt x="18536" y="10822"/>
                    <a:pt x="17587" y="11972"/>
                  </a:cubicBezTo>
                  <a:cubicBezTo>
                    <a:pt x="16638" y="13109"/>
                    <a:pt x="15288" y="13898"/>
                    <a:pt x="13536" y="1433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04FF8D84-16AC-2D59-5113-0BA103F8A705}"/>
                </a:ext>
              </a:extLst>
            </p:cNvPr>
            <p:cNvSpPr/>
            <p:nvPr/>
          </p:nvSpPr>
          <p:spPr>
            <a:xfrm>
              <a:off x="559231" y="4336967"/>
              <a:ext cx="30194" cy="24814"/>
            </a:xfrm>
            <a:custGeom>
              <a:avLst/>
              <a:gdLst>
                <a:gd name="connsiteX0" fmla="*/ 7583 w 30194"/>
                <a:gd name="connsiteY0" fmla="*/ 0 h 24814"/>
                <a:gd name="connsiteX1" fmla="*/ 14239 w 30194"/>
                <a:gd name="connsiteY1" fmla="*/ 1716 h 24814"/>
                <a:gd name="connsiteX2" fmla="*/ 19527 w 30194"/>
                <a:gd name="connsiteY2" fmla="*/ 6076 h 24814"/>
                <a:gd name="connsiteX3" fmla="*/ 21521 w 30194"/>
                <a:gd name="connsiteY3" fmla="*/ 11456 h 24814"/>
                <a:gd name="connsiteX4" fmla="*/ 20640 w 30194"/>
                <a:gd name="connsiteY4" fmla="*/ 14169 h 24814"/>
                <a:gd name="connsiteX5" fmla="*/ 18460 w 30194"/>
                <a:gd name="connsiteY5" fmla="*/ 15816 h 24814"/>
                <a:gd name="connsiteX6" fmla="*/ 23817 w 30194"/>
                <a:gd name="connsiteY6" fmla="*/ 17208 h 24814"/>
                <a:gd name="connsiteX7" fmla="*/ 27968 w 30194"/>
                <a:gd name="connsiteY7" fmla="*/ 18159 h 24814"/>
                <a:gd name="connsiteX8" fmla="*/ 28270 w 30194"/>
                <a:gd name="connsiteY8" fmla="*/ 18112 h 24814"/>
                <a:gd name="connsiteX9" fmla="*/ 28478 w 30194"/>
                <a:gd name="connsiteY9" fmla="*/ 17857 h 24814"/>
                <a:gd name="connsiteX10" fmla="*/ 28664 w 30194"/>
                <a:gd name="connsiteY10" fmla="*/ 17138 h 24814"/>
                <a:gd name="connsiteX11" fmla="*/ 28733 w 30194"/>
                <a:gd name="connsiteY11" fmla="*/ 15770 h 24814"/>
                <a:gd name="connsiteX12" fmla="*/ 28733 w 30194"/>
                <a:gd name="connsiteY12" fmla="*/ 15167 h 24814"/>
                <a:gd name="connsiteX13" fmla="*/ 28873 w 30194"/>
                <a:gd name="connsiteY13" fmla="*/ 14819 h 24814"/>
                <a:gd name="connsiteX14" fmla="*/ 29244 w 30194"/>
                <a:gd name="connsiteY14" fmla="*/ 14633 h 24814"/>
                <a:gd name="connsiteX15" fmla="*/ 30194 w 30194"/>
                <a:gd name="connsiteY15" fmla="*/ 15491 h 24814"/>
                <a:gd name="connsiteX16" fmla="*/ 30125 w 30194"/>
                <a:gd name="connsiteY16" fmla="*/ 17834 h 24814"/>
                <a:gd name="connsiteX17" fmla="*/ 30055 w 30194"/>
                <a:gd name="connsiteY17" fmla="*/ 20199 h 24814"/>
                <a:gd name="connsiteX18" fmla="*/ 30125 w 30194"/>
                <a:gd name="connsiteY18" fmla="*/ 22217 h 24814"/>
                <a:gd name="connsiteX19" fmla="*/ 30194 w 30194"/>
                <a:gd name="connsiteY19" fmla="*/ 24188 h 24814"/>
                <a:gd name="connsiteX20" fmla="*/ 29638 w 30194"/>
                <a:gd name="connsiteY20" fmla="*/ 24814 h 24814"/>
                <a:gd name="connsiteX21" fmla="*/ 29105 w 30194"/>
                <a:gd name="connsiteY21" fmla="*/ 24722 h 24814"/>
                <a:gd name="connsiteX22" fmla="*/ 28826 w 30194"/>
                <a:gd name="connsiteY22" fmla="*/ 24466 h 24814"/>
                <a:gd name="connsiteX23" fmla="*/ 28733 w 30194"/>
                <a:gd name="connsiteY23" fmla="*/ 24119 h 24814"/>
                <a:gd name="connsiteX24" fmla="*/ 28733 w 30194"/>
                <a:gd name="connsiteY24" fmla="*/ 23701 h 24814"/>
                <a:gd name="connsiteX25" fmla="*/ 28548 w 30194"/>
                <a:gd name="connsiteY25" fmla="*/ 22171 h 24814"/>
                <a:gd name="connsiteX26" fmla="*/ 28038 w 30194"/>
                <a:gd name="connsiteY26" fmla="*/ 21544 h 24814"/>
                <a:gd name="connsiteX27" fmla="*/ 26785 w 30194"/>
                <a:gd name="connsiteY27" fmla="*/ 21150 h 24814"/>
                <a:gd name="connsiteX28" fmla="*/ 5635 w 30194"/>
                <a:gd name="connsiteY28" fmla="*/ 15816 h 24814"/>
                <a:gd name="connsiteX29" fmla="*/ 3224 w 30194"/>
                <a:gd name="connsiteY29" fmla="*/ 15491 h 24814"/>
                <a:gd name="connsiteX30" fmla="*/ 1507 w 30194"/>
                <a:gd name="connsiteY30" fmla="*/ 15886 h 24814"/>
                <a:gd name="connsiteX31" fmla="*/ 1044 w 30194"/>
                <a:gd name="connsiteY31" fmla="*/ 16975 h 24814"/>
                <a:gd name="connsiteX32" fmla="*/ 2481 w 30194"/>
                <a:gd name="connsiteY32" fmla="*/ 18970 h 24814"/>
                <a:gd name="connsiteX33" fmla="*/ 6702 w 30194"/>
                <a:gd name="connsiteY33" fmla="*/ 20431 h 24814"/>
                <a:gd name="connsiteX34" fmla="*/ 7630 w 30194"/>
                <a:gd name="connsiteY34" fmla="*/ 20779 h 24814"/>
                <a:gd name="connsiteX35" fmla="*/ 7792 w 30194"/>
                <a:gd name="connsiteY35" fmla="*/ 21243 h 24814"/>
                <a:gd name="connsiteX36" fmla="*/ 7305 w 30194"/>
                <a:gd name="connsiteY36" fmla="*/ 21823 h 24814"/>
                <a:gd name="connsiteX37" fmla="*/ 6447 w 30194"/>
                <a:gd name="connsiteY37" fmla="*/ 21637 h 24814"/>
                <a:gd name="connsiteX38" fmla="*/ 4569 w 30194"/>
                <a:gd name="connsiteY38" fmla="*/ 21104 h 24814"/>
                <a:gd name="connsiteX39" fmla="*/ 2713 w 30194"/>
                <a:gd name="connsiteY39" fmla="*/ 20338 h 24814"/>
                <a:gd name="connsiteX40" fmla="*/ 1902 w 30194"/>
                <a:gd name="connsiteY40" fmla="*/ 19898 h 24814"/>
                <a:gd name="connsiteX41" fmla="*/ 1067 w 30194"/>
                <a:gd name="connsiteY41" fmla="*/ 19272 h 24814"/>
                <a:gd name="connsiteX42" fmla="*/ 278 w 30194"/>
                <a:gd name="connsiteY42" fmla="*/ 18205 h 24814"/>
                <a:gd name="connsiteX43" fmla="*/ 0 w 30194"/>
                <a:gd name="connsiteY43" fmla="*/ 16814 h 24814"/>
                <a:gd name="connsiteX44" fmla="*/ 881 w 30194"/>
                <a:gd name="connsiteY44" fmla="*/ 14100 h 24814"/>
                <a:gd name="connsiteX45" fmla="*/ 3548 w 30194"/>
                <a:gd name="connsiteY45" fmla="*/ 12546 h 24814"/>
                <a:gd name="connsiteX46" fmla="*/ 997 w 30194"/>
                <a:gd name="connsiteY46" fmla="*/ 9601 h 24814"/>
                <a:gd name="connsiteX47" fmla="*/ 0 w 30194"/>
                <a:gd name="connsiteY47" fmla="*/ 6331 h 24814"/>
                <a:gd name="connsiteX48" fmla="*/ 2134 w 30194"/>
                <a:gd name="connsiteY48" fmla="*/ 1809 h 24814"/>
                <a:gd name="connsiteX49" fmla="*/ 7583 w 30194"/>
                <a:gd name="connsiteY49" fmla="*/ 0 h 24814"/>
                <a:gd name="connsiteX50" fmla="*/ 5496 w 30194"/>
                <a:gd name="connsiteY50" fmla="*/ 3432 h 24814"/>
                <a:gd name="connsiteX51" fmla="*/ 2226 w 30194"/>
                <a:gd name="connsiteY51" fmla="*/ 4244 h 24814"/>
                <a:gd name="connsiteX52" fmla="*/ 1044 w 30194"/>
                <a:gd name="connsiteY52" fmla="*/ 6470 h 24814"/>
                <a:gd name="connsiteX53" fmla="*/ 2853 w 30194"/>
                <a:gd name="connsiteY53" fmla="*/ 10320 h 24814"/>
                <a:gd name="connsiteX54" fmla="*/ 6169 w 30194"/>
                <a:gd name="connsiteY54" fmla="*/ 12778 h 24814"/>
                <a:gd name="connsiteX55" fmla="*/ 15468 w 30194"/>
                <a:gd name="connsiteY55" fmla="*/ 15120 h 24814"/>
                <a:gd name="connsiteX56" fmla="*/ 16234 w 30194"/>
                <a:gd name="connsiteY56" fmla="*/ 15260 h 24814"/>
                <a:gd name="connsiteX57" fmla="*/ 16790 w 30194"/>
                <a:gd name="connsiteY57" fmla="*/ 15190 h 24814"/>
                <a:gd name="connsiteX58" fmla="*/ 17834 w 30194"/>
                <a:gd name="connsiteY58" fmla="*/ 14842 h 24814"/>
                <a:gd name="connsiteX59" fmla="*/ 19063 w 30194"/>
                <a:gd name="connsiteY59" fmla="*/ 14193 h 24814"/>
                <a:gd name="connsiteX60" fmla="*/ 20037 w 30194"/>
                <a:gd name="connsiteY60" fmla="*/ 13103 h 24814"/>
                <a:gd name="connsiteX61" fmla="*/ 20454 w 30194"/>
                <a:gd name="connsiteY61" fmla="*/ 11503 h 24814"/>
                <a:gd name="connsiteX62" fmla="*/ 19202 w 30194"/>
                <a:gd name="connsiteY62" fmla="*/ 8558 h 24814"/>
                <a:gd name="connsiteX63" fmla="*/ 15584 w 30194"/>
                <a:gd name="connsiteY63" fmla="*/ 5844 h 24814"/>
                <a:gd name="connsiteX64" fmla="*/ 10761 w 30194"/>
                <a:gd name="connsiteY64" fmla="*/ 4290 h 24814"/>
                <a:gd name="connsiteX65" fmla="*/ 5496 w 30194"/>
                <a:gd name="connsiteY65" fmla="*/ 3432 h 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94" h="24814">
                  <a:moveTo>
                    <a:pt x="7583" y="0"/>
                  </a:moveTo>
                  <a:cubicBezTo>
                    <a:pt x="9841" y="0"/>
                    <a:pt x="12059" y="572"/>
                    <a:pt x="14239" y="1716"/>
                  </a:cubicBezTo>
                  <a:cubicBezTo>
                    <a:pt x="16419" y="2845"/>
                    <a:pt x="18182" y="4298"/>
                    <a:pt x="19527" y="6076"/>
                  </a:cubicBezTo>
                  <a:cubicBezTo>
                    <a:pt x="20856" y="7854"/>
                    <a:pt x="21521" y="9648"/>
                    <a:pt x="21521" y="11456"/>
                  </a:cubicBezTo>
                  <a:cubicBezTo>
                    <a:pt x="21521" y="12539"/>
                    <a:pt x="21227" y="13443"/>
                    <a:pt x="20640" y="14169"/>
                  </a:cubicBezTo>
                  <a:cubicBezTo>
                    <a:pt x="20037" y="14881"/>
                    <a:pt x="19310" y="15429"/>
                    <a:pt x="18460" y="15816"/>
                  </a:cubicBezTo>
                  <a:cubicBezTo>
                    <a:pt x="19511" y="16110"/>
                    <a:pt x="21297" y="16573"/>
                    <a:pt x="23817" y="17208"/>
                  </a:cubicBezTo>
                  <a:cubicBezTo>
                    <a:pt x="26337" y="17842"/>
                    <a:pt x="27721" y="18159"/>
                    <a:pt x="27968" y="18159"/>
                  </a:cubicBezTo>
                  <a:cubicBezTo>
                    <a:pt x="28107" y="18159"/>
                    <a:pt x="28208" y="18143"/>
                    <a:pt x="28270" y="18112"/>
                  </a:cubicBezTo>
                  <a:cubicBezTo>
                    <a:pt x="28331" y="18081"/>
                    <a:pt x="28401" y="17996"/>
                    <a:pt x="28478" y="17857"/>
                  </a:cubicBezTo>
                  <a:cubicBezTo>
                    <a:pt x="28571" y="17718"/>
                    <a:pt x="28633" y="17478"/>
                    <a:pt x="28664" y="17138"/>
                  </a:cubicBezTo>
                  <a:cubicBezTo>
                    <a:pt x="28710" y="16798"/>
                    <a:pt x="28733" y="16342"/>
                    <a:pt x="28733" y="15770"/>
                  </a:cubicBezTo>
                  <a:cubicBezTo>
                    <a:pt x="28733" y="15476"/>
                    <a:pt x="28733" y="15275"/>
                    <a:pt x="28733" y="15167"/>
                  </a:cubicBezTo>
                  <a:cubicBezTo>
                    <a:pt x="28749" y="15043"/>
                    <a:pt x="28795" y="14927"/>
                    <a:pt x="28873" y="14819"/>
                  </a:cubicBezTo>
                  <a:cubicBezTo>
                    <a:pt x="28950" y="14695"/>
                    <a:pt x="29074" y="14633"/>
                    <a:pt x="29244" y="14633"/>
                  </a:cubicBezTo>
                  <a:cubicBezTo>
                    <a:pt x="29877" y="14633"/>
                    <a:pt x="30194" y="14919"/>
                    <a:pt x="30194" y="15491"/>
                  </a:cubicBezTo>
                  <a:cubicBezTo>
                    <a:pt x="30194" y="16002"/>
                    <a:pt x="30171" y="16782"/>
                    <a:pt x="30125" y="17834"/>
                  </a:cubicBezTo>
                  <a:cubicBezTo>
                    <a:pt x="30078" y="18885"/>
                    <a:pt x="30055" y="19673"/>
                    <a:pt x="30055" y="20199"/>
                  </a:cubicBezTo>
                  <a:cubicBezTo>
                    <a:pt x="30055" y="20647"/>
                    <a:pt x="30078" y="21320"/>
                    <a:pt x="30125" y="22217"/>
                  </a:cubicBezTo>
                  <a:cubicBezTo>
                    <a:pt x="30171" y="23113"/>
                    <a:pt x="30194" y="23771"/>
                    <a:pt x="30194" y="24188"/>
                  </a:cubicBezTo>
                  <a:cubicBezTo>
                    <a:pt x="30194" y="24605"/>
                    <a:pt x="30009" y="24814"/>
                    <a:pt x="29638" y="24814"/>
                  </a:cubicBezTo>
                  <a:cubicBezTo>
                    <a:pt x="29421" y="24814"/>
                    <a:pt x="29244" y="24783"/>
                    <a:pt x="29105" y="24722"/>
                  </a:cubicBezTo>
                  <a:cubicBezTo>
                    <a:pt x="28981" y="24675"/>
                    <a:pt x="28888" y="24590"/>
                    <a:pt x="28826" y="24466"/>
                  </a:cubicBezTo>
                  <a:cubicBezTo>
                    <a:pt x="28780" y="24343"/>
                    <a:pt x="28749" y="24227"/>
                    <a:pt x="28733" y="24119"/>
                  </a:cubicBezTo>
                  <a:cubicBezTo>
                    <a:pt x="28733" y="24026"/>
                    <a:pt x="28733" y="23887"/>
                    <a:pt x="28733" y="23701"/>
                  </a:cubicBezTo>
                  <a:cubicBezTo>
                    <a:pt x="28733" y="22990"/>
                    <a:pt x="28672" y="22480"/>
                    <a:pt x="28548" y="22171"/>
                  </a:cubicBezTo>
                  <a:cubicBezTo>
                    <a:pt x="28440" y="21861"/>
                    <a:pt x="28270" y="21653"/>
                    <a:pt x="28038" y="21544"/>
                  </a:cubicBezTo>
                  <a:cubicBezTo>
                    <a:pt x="27821" y="21421"/>
                    <a:pt x="27404" y="21289"/>
                    <a:pt x="26785" y="21150"/>
                  </a:cubicBezTo>
                  <a:lnTo>
                    <a:pt x="5635" y="15816"/>
                  </a:lnTo>
                  <a:cubicBezTo>
                    <a:pt x="4692" y="15600"/>
                    <a:pt x="3888" y="15491"/>
                    <a:pt x="3224" y="15491"/>
                  </a:cubicBezTo>
                  <a:cubicBezTo>
                    <a:pt x="2389" y="15491"/>
                    <a:pt x="1817" y="15623"/>
                    <a:pt x="1507" y="15886"/>
                  </a:cubicBezTo>
                  <a:cubicBezTo>
                    <a:pt x="1198" y="16149"/>
                    <a:pt x="1044" y="16512"/>
                    <a:pt x="1044" y="16975"/>
                  </a:cubicBezTo>
                  <a:cubicBezTo>
                    <a:pt x="1044" y="17779"/>
                    <a:pt x="1523" y="18444"/>
                    <a:pt x="2481" y="18970"/>
                  </a:cubicBezTo>
                  <a:cubicBezTo>
                    <a:pt x="3440" y="19496"/>
                    <a:pt x="4847" y="19983"/>
                    <a:pt x="6702" y="20431"/>
                  </a:cubicBezTo>
                  <a:cubicBezTo>
                    <a:pt x="7212" y="20570"/>
                    <a:pt x="7522" y="20686"/>
                    <a:pt x="7630" y="20779"/>
                  </a:cubicBezTo>
                  <a:cubicBezTo>
                    <a:pt x="7738" y="20856"/>
                    <a:pt x="7792" y="21011"/>
                    <a:pt x="7792" y="21243"/>
                  </a:cubicBezTo>
                  <a:cubicBezTo>
                    <a:pt x="7777" y="21629"/>
                    <a:pt x="7614" y="21823"/>
                    <a:pt x="7305" y="21823"/>
                  </a:cubicBezTo>
                  <a:cubicBezTo>
                    <a:pt x="7228" y="21823"/>
                    <a:pt x="6942" y="21761"/>
                    <a:pt x="6447" y="21637"/>
                  </a:cubicBezTo>
                  <a:cubicBezTo>
                    <a:pt x="5937" y="21514"/>
                    <a:pt x="5311" y="21336"/>
                    <a:pt x="4569" y="21104"/>
                  </a:cubicBezTo>
                  <a:cubicBezTo>
                    <a:pt x="3811" y="20856"/>
                    <a:pt x="3193" y="20601"/>
                    <a:pt x="2713" y="20338"/>
                  </a:cubicBezTo>
                  <a:cubicBezTo>
                    <a:pt x="2389" y="20184"/>
                    <a:pt x="2118" y="20037"/>
                    <a:pt x="1902" y="19898"/>
                  </a:cubicBezTo>
                  <a:cubicBezTo>
                    <a:pt x="1685" y="19759"/>
                    <a:pt x="1407" y="19550"/>
                    <a:pt x="1067" y="19272"/>
                  </a:cubicBezTo>
                  <a:cubicBezTo>
                    <a:pt x="727" y="18978"/>
                    <a:pt x="464" y="18622"/>
                    <a:pt x="278" y="18205"/>
                  </a:cubicBezTo>
                  <a:cubicBezTo>
                    <a:pt x="93" y="17787"/>
                    <a:pt x="0" y="17323"/>
                    <a:pt x="0" y="16814"/>
                  </a:cubicBezTo>
                  <a:cubicBezTo>
                    <a:pt x="0" y="15824"/>
                    <a:pt x="294" y="14919"/>
                    <a:pt x="881" y="14100"/>
                  </a:cubicBezTo>
                  <a:cubicBezTo>
                    <a:pt x="1469" y="13281"/>
                    <a:pt x="2358" y="12763"/>
                    <a:pt x="3548" y="12546"/>
                  </a:cubicBezTo>
                  <a:cubicBezTo>
                    <a:pt x="2512" y="11665"/>
                    <a:pt x="1662" y="10683"/>
                    <a:pt x="997" y="9601"/>
                  </a:cubicBezTo>
                  <a:cubicBezTo>
                    <a:pt x="332" y="8519"/>
                    <a:pt x="0" y="7429"/>
                    <a:pt x="0" y="6331"/>
                  </a:cubicBezTo>
                  <a:cubicBezTo>
                    <a:pt x="0" y="4507"/>
                    <a:pt x="711" y="3000"/>
                    <a:pt x="2134" y="1809"/>
                  </a:cubicBezTo>
                  <a:cubicBezTo>
                    <a:pt x="3540" y="603"/>
                    <a:pt x="5357" y="0"/>
                    <a:pt x="7583" y="0"/>
                  </a:cubicBezTo>
                  <a:moveTo>
                    <a:pt x="5496" y="3432"/>
                  </a:moveTo>
                  <a:cubicBezTo>
                    <a:pt x="4089" y="3432"/>
                    <a:pt x="2999" y="3703"/>
                    <a:pt x="2226" y="4244"/>
                  </a:cubicBezTo>
                  <a:cubicBezTo>
                    <a:pt x="1438" y="4769"/>
                    <a:pt x="1044" y="5511"/>
                    <a:pt x="1044" y="6470"/>
                  </a:cubicBezTo>
                  <a:cubicBezTo>
                    <a:pt x="1044" y="7661"/>
                    <a:pt x="1647" y="8944"/>
                    <a:pt x="2853" y="10320"/>
                  </a:cubicBezTo>
                  <a:cubicBezTo>
                    <a:pt x="3997" y="11680"/>
                    <a:pt x="5102" y="12500"/>
                    <a:pt x="6169" y="12778"/>
                  </a:cubicBezTo>
                  <a:lnTo>
                    <a:pt x="15468" y="15120"/>
                  </a:lnTo>
                  <a:lnTo>
                    <a:pt x="16234" y="15260"/>
                  </a:lnTo>
                  <a:cubicBezTo>
                    <a:pt x="16326" y="15260"/>
                    <a:pt x="16512" y="15236"/>
                    <a:pt x="16790" y="15190"/>
                  </a:cubicBezTo>
                  <a:cubicBezTo>
                    <a:pt x="17053" y="15128"/>
                    <a:pt x="17401" y="15012"/>
                    <a:pt x="17834" y="14842"/>
                  </a:cubicBezTo>
                  <a:cubicBezTo>
                    <a:pt x="18267" y="14657"/>
                    <a:pt x="18676" y="14440"/>
                    <a:pt x="19063" y="14193"/>
                  </a:cubicBezTo>
                  <a:cubicBezTo>
                    <a:pt x="19434" y="13930"/>
                    <a:pt x="19759" y="13566"/>
                    <a:pt x="20037" y="13103"/>
                  </a:cubicBezTo>
                  <a:cubicBezTo>
                    <a:pt x="20315" y="12623"/>
                    <a:pt x="20454" y="12090"/>
                    <a:pt x="20454" y="11503"/>
                  </a:cubicBezTo>
                  <a:cubicBezTo>
                    <a:pt x="20454" y="10560"/>
                    <a:pt x="20037" y="9578"/>
                    <a:pt x="19202" y="8558"/>
                  </a:cubicBezTo>
                  <a:cubicBezTo>
                    <a:pt x="18367" y="7521"/>
                    <a:pt x="17161" y="6617"/>
                    <a:pt x="15584" y="5844"/>
                  </a:cubicBezTo>
                  <a:cubicBezTo>
                    <a:pt x="14564" y="5365"/>
                    <a:pt x="12956" y="4847"/>
                    <a:pt x="10761" y="4290"/>
                  </a:cubicBezTo>
                  <a:cubicBezTo>
                    <a:pt x="8550" y="3718"/>
                    <a:pt x="6795" y="3432"/>
                    <a:pt x="5496" y="3432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0923421C-7CAB-E388-DF9A-804FBBFC5899}"/>
                </a:ext>
              </a:extLst>
            </p:cNvPr>
            <p:cNvSpPr/>
            <p:nvPr/>
          </p:nvSpPr>
          <p:spPr>
            <a:xfrm>
              <a:off x="544597" y="4320645"/>
              <a:ext cx="47495" cy="11015"/>
            </a:xfrm>
            <a:custGeom>
              <a:avLst/>
              <a:gdLst>
                <a:gd name="connsiteX0" fmla="*/ 23747 w 47495"/>
                <a:gd name="connsiteY0" fmla="*/ 11015 h 11015"/>
                <a:gd name="connsiteX1" fmla="*/ 9253 w 47495"/>
                <a:gd name="connsiteY1" fmla="*/ 8024 h 11015"/>
                <a:gd name="connsiteX2" fmla="*/ 4267 w 47495"/>
                <a:gd name="connsiteY2" fmla="*/ 4962 h 11015"/>
                <a:gd name="connsiteX3" fmla="*/ 997 w 47495"/>
                <a:gd name="connsiteY3" fmla="*/ 1994 h 11015"/>
                <a:gd name="connsiteX4" fmla="*/ 0 w 47495"/>
                <a:gd name="connsiteY4" fmla="*/ 487 h 11015"/>
                <a:gd name="connsiteX5" fmla="*/ 464 w 47495"/>
                <a:gd name="connsiteY5" fmla="*/ 0 h 11015"/>
                <a:gd name="connsiteX6" fmla="*/ 1276 w 47495"/>
                <a:gd name="connsiteY6" fmla="*/ 626 h 11015"/>
                <a:gd name="connsiteX7" fmla="*/ 23747 w 47495"/>
                <a:gd name="connsiteY7" fmla="*/ 8256 h 11015"/>
                <a:gd name="connsiteX8" fmla="*/ 45964 w 47495"/>
                <a:gd name="connsiteY8" fmla="*/ 811 h 11015"/>
                <a:gd name="connsiteX9" fmla="*/ 47031 w 47495"/>
                <a:gd name="connsiteY9" fmla="*/ 0 h 11015"/>
                <a:gd name="connsiteX10" fmla="*/ 47495 w 47495"/>
                <a:gd name="connsiteY10" fmla="*/ 487 h 11015"/>
                <a:gd name="connsiteX11" fmla="*/ 46544 w 47495"/>
                <a:gd name="connsiteY11" fmla="*/ 1948 h 11015"/>
                <a:gd name="connsiteX12" fmla="*/ 43413 w 47495"/>
                <a:gd name="connsiteY12" fmla="*/ 4847 h 11015"/>
                <a:gd name="connsiteX13" fmla="*/ 38566 w 47495"/>
                <a:gd name="connsiteY13" fmla="*/ 7885 h 11015"/>
                <a:gd name="connsiteX14" fmla="*/ 23747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23747" y="11015"/>
                  </a:moveTo>
                  <a:cubicBezTo>
                    <a:pt x="18398" y="11015"/>
                    <a:pt x="13567" y="10018"/>
                    <a:pt x="9253" y="8024"/>
                  </a:cubicBezTo>
                  <a:cubicBezTo>
                    <a:pt x="7444" y="7173"/>
                    <a:pt x="5782" y="6153"/>
                    <a:pt x="4267" y="4962"/>
                  </a:cubicBezTo>
                  <a:cubicBezTo>
                    <a:pt x="2752" y="3772"/>
                    <a:pt x="1662" y="2783"/>
                    <a:pt x="997" y="1994"/>
                  </a:cubicBezTo>
                  <a:cubicBezTo>
                    <a:pt x="332" y="1205"/>
                    <a:pt x="0" y="703"/>
                    <a:pt x="0" y="487"/>
                  </a:cubicBezTo>
                  <a:cubicBezTo>
                    <a:pt x="0" y="177"/>
                    <a:pt x="155" y="15"/>
                    <a:pt x="464" y="0"/>
                  </a:cubicBezTo>
                  <a:cubicBezTo>
                    <a:pt x="618" y="0"/>
                    <a:pt x="889" y="208"/>
                    <a:pt x="1276" y="626"/>
                  </a:cubicBezTo>
                  <a:cubicBezTo>
                    <a:pt x="6470" y="5728"/>
                    <a:pt x="13961" y="8271"/>
                    <a:pt x="23747" y="8256"/>
                  </a:cubicBezTo>
                  <a:cubicBezTo>
                    <a:pt x="33565" y="8256"/>
                    <a:pt x="40970" y="5774"/>
                    <a:pt x="45964" y="811"/>
                  </a:cubicBezTo>
                  <a:cubicBezTo>
                    <a:pt x="46505" y="270"/>
                    <a:pt x="46861" y="0"/>
                    <a:pt x="47031" y="0"/>
                  </a:cubicBezTo>
                  <a:cubicBezTo>
                    <a:pt x="47341" y="0"/>
                    <a:pt x="47495" y="162"/>
                    <a:pt x="47495" y="487"/>
                  </a:cubicBezTo>
                  <a:cubicBezTo>
                    <a:pt x="47495" y="703"/>
                    <a:pt x="47178" y="1190"/>
                    <a:pt x="46544" y="1948"/>
                  </a:cubicBezTo>
                  <a:cubicBezTo>
                    <a:pt x="45910" y="2705"/>
                    <a:pt x="44866" y="3672"/>
                    <a:pt x="43413" y="4847"/>
                  </a:cubicBezTo>
                  <a:cubicBezTo>
                    <a:pt x="41960" y="6021"/>
                    <a:pt x="40344" y="7034"/>
                    <a:pt x="38566" y="7885"/>
                  </a:cubicBezTo>
                  <a:cubicBezTo>
                    <a:pt x="34253" y="9972"/>
                    <a:pt x="29313" y="11015"/>
                    <a:pt x="23747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9C48D2F3-560D-DF6F-4D7E-B899F36B7D0A}"/>
                </a:ext>
              </a:extLst>
            </p:cNvPr>
            <p:cNvSpPr/>
            <p:nvPr/>
          </p:nvSpPr>
          <p:spPr>
            <a:xfrm>
              <a:off x="559231" y="4293382"/>
              <a:ext cx="21521" cy="23654"/>
            </a:xfrm>
            <a:custGeom>
              <a:avLst/>
              <a:gdLst>
                <a:gd name="connsiteX0" fmla="*/ 3131 w 21521"/>
                <a:gd name="connsiteY0" fmla="*/ 0 h 23654"/>
                <a:gd name="connsiteX1" fmla="*/ 5172 w 21521"/>
                <a:gd name="connsiteY1" fmla="*/ 812 h 23654"/>
                <a:gd name="connsiteX2" fmla="*/ 5890 w 21521"/>
                <a:gd name="connsiteY2" fmla="*/ 2551 h 23654"/>
                <a:gd name="connsiteX3" fmla="*/ 5380 w 21521"/>
                <a:gd name="connsiteY3" fmla="*/ 3896 h 23654"/>
                <a:gd name="connsiteX4" fmla="*/ 4221 w 21521"/>
                <a:gd name="connsiteY4" fmla="*/ 4360 h 23654"/>
                <a:gd name="connsiteX5" fmla="*/ 2574 w 21521"/>
                <a:gd name="connsiteY5" fmla="*/ 3710 h 23654"/>
                <a:gd name="connsiteX6" fmla="*/ 1647 w 21521"/>
                <a:gd name="connsiteY6" fmla="*/ 2087 h 23654"/>
                <a:gd name="connsiteX7" fmla="*/ 1044 w 21521"/>
                <a:gd name="connsiteY7" fmla="*/ 4453 h 23654"/>
                <a:gd name="connsiteX8" fmla="*/ 1531 w 21521"/>
                <a:gd name="connsiteY8" fmla="*/ 6192 h 23654"/>
                <a:gd name="connsiteX9" fmla="*/ 2644 w 21521"/>
                <a:gd name="connsiteY9" fmla="*/ 7467 h 23654"/>
                <a:gd name="connsiteX10" fmla="*/ 4174 w 21521"/>
                <a:gd name="connsiteY10" fmla="*/ 8349 h 23654"/>
                <a:gd name="connsiteX11" fmla="*/ 5589 w 21521"/>
                <a:gd name="connsiteY11" fmla="*/ 8905 h 23654"/>
                <a:gd name="connsiteX12" fmla="*/ 6656 w 21521"/>
                <a:gd name="connsiteY12" fmla="*/ 9160 h 23654"/>
                <a:gd name="connsiteX13" fmla="*/ 13149 w 21521"/>
                <a:gd name="connsiteY13" fmla="*/ 10784 h 23654"/>
                <a:gd name="connsiteX14" fmla="*/ 17324 w 21521"/>
                <a:gd name="connsiteY14" fmla="*/ 11572 h 23654"/>
                <a:gd name="connsiteX15" fmla="*/ 19573 w 21521"/>
                <a:gd name="connsiteY15" fmla="*/ 10923 h 23654"/>
                <a:gd name="connsiteX16" fmla="*/ 20454 w 21521"/>
                <a:gd name="connsiteY16" fmla="*/ 8975 h 23654"/>
                <a:gd name="connsiteX17" fmla="*/ 20315 w 21521"/>
                <a:gd name="connsiteY17" fmla="*/ 7885 h 23654"/>
                <a:gd name="connsiteX18" fmla="*/ 19735 w 21521"/>
                <a:gd name="connsiteY18" fmla="*/ 6563 h 23654"/>
                <a:gd name="connsiteX19" fmla="*/ 18645 w 21521"/>
                <a:gd name="connsiteY19" fmla="*/ 5125 h 23654"/>
                <a:gd name="connsiteX20" fmla="*/ 16837 w 21521"/>
                <a:gd name="connsiteY20" fmla="*/ 3757 h 23654"/>
                <a:gd name="connsiteX21" fmla="*/ 14239 w 21521"/>
                <a:gd name="connsiteY21" fmla="*/ 2644 h 23654"/>
                <a:gd name="connsiteX22" fmla="*/ 13729 w 21521"/>
                <a:gd name="connsiteY22" fmla="*/ 2041 h 23654"/>
                <a:gd name="connsiteX23" fmla="*/ 14193 w 21521"/>
                <a:gd name="connsiteY23" fmla="*/ 1461 h 23654"/>
                <a:gd name="connsiteX24" fmla="*/ 15422 w 21521"/>
                <a:gd name="connsiteY24" fmla="*/ 1786 h 23654"/>
                <a:gd name="connsiteX25" fmla="*/ 17300 w 21521"/>
                <a:gd name="connsiteY25" fmla="*/ 2760 h 23654"/>
                <a:gd name="connsiteX26" fmla="*/ 19295 w 21521"/>
                <a:gd name="connsiteY26" fmla="*/ 4267 h 23654"/>
                <a:gd name="connsiteX27" fmla="*/ 20872 w 21521"/>
                <a:gd name="connsiteY27" fmla="*/ 6401 h 23654"/>
                <a:gd name="connsiteX28" fmla="*/ 21521 w 21521"/>
                <a:gd name="connsiteY28" fmla="*/ 9067 h 23654"/>
                <a:gd name="connsiteX29" fmla="*/ 20454 w 21521"/>
                <a:gd name="connsiteY29" fmla="*/ 12384 h 23654"/>
                <a:gd name="connsiteX30" fmla="*/ 17903 w 21521"/>
                <a:gd name="connsiteY30" fmla="*/ 14193 h 23654"/>
                <a:gd name="connsiteX31" fmla="*/ 18390 w 21521"/>
                <a:gd name="connsiteY31" fmla="*/ 14471 h 23654"/>
                <a:gd name="connsiteX32" fmla="*/ 19295 w 21521"/>
                <a:gd name="connsiteY32" fmla="*/ 15120 h 23654"/>
                <a:gd name="connsiteX33" fmla="*/ 20362 w 21521"/>
                <a:gd name="connsiteY33" fmla="*/ 16117 h 23654"/>
                <a:gd name="connsiteX34" fmla="*/ 21150 w 21521"/>
                <a:gd name="connsiteY34" fmla="*/ 17486 h 23654"/>
                <a:gd name="connsiteX35" fmla="*/ 21521 w 21521"/>
                <a:gd name="connsiteY35" fmla="*/ 19179 h 23654"/>
                <a:gd name="connsiteX36" fmla="*/ 21196 w 21521"/>
                <a:gd name="connsiteY36" fmla="*/ 21289 h 23654"/>
                <a:gd name="connsiteX37" fmla="*/ 20130 w 21521"/>
                <a:gd name="connsiteY37" fmla="*/ 22959 h 23654"/>
                <a:gd name="connsiteX38" fmla="*/ 18367 w 21521"/>
                <a:gd name="connsiteY38" fmla="*/ 23655 h 23654"/>
                <a:gd name="connsiteX39" fmla="*/ 16442 w 21521"/>
                <a:gd name="connsiteY39" fmla="*/ 22889 h 23654"/>
                <a:gd name="connsiteX40" fmla="*/ 15631 w 21521"/>
                <a:gd name="connsiteY40" fmla="*/ 21034 h 23654"/>
                <a:gd name="connsiteX41" fmla="*/ 16025 w 21521"/>
                <a:gd name="connsiteY41" fmla="*/ 19828 h 23654"/>
                <a:gd name="connsiteX42" fmla="*/ 17277 w 21521"/>
                <a:gd name="connsiteY42" fmla="*/ 19271 h 23654"/>
                <a:gd name="connsiteX43" fmla="*/ 18947 w 21521"/>
                <a:gd name="connsiteY43" fmla="*/ 19921 h 23654"/>
                <a:gd name="connsiteX44" fmla="*/ 19851 w 21521"/>
                <a:gd name="connsiteY44" fmla="*/ 21498 h 23654"/>
                <a:gd name="connsiteX45" fmla="*/ 20454 w 21521"/>
                <a:gd name="connsiteY45" fmla="*/ 19132 h 23654"/>
                <a:gd name="connsiteX46" fmla="*/ 19109 w 21521"/>
                <a:gd name="connsiteY46" fmla="*/ 16396 h 23654"/>
                <a:gd name="connsiteX47" fmla="*/ 15515 w 21521"/>
                <a:gd name="connsiteY47" fmla="*/ 14610 h 23654"/>
                <a:gd name="connsiteX48" fmla="*/ 7699 w 21521"/>
                <a:gd name="connsiteY48" fmla="*/ 12616 h 23654"/>
                <a:gd name="connsiteX49" fmla="*/ 4221 w 21521"/>
                <a:gd name="connsiteY49" fmla="*/ 12059 h 23654"/>
                <a:gd name="connsiteX50" fmla="*/ 2574 w 21521"/>
                <a:gd name="connsiteY50" fmla="*/ 12314 h 23654"/>
                <a:gd name="connsiteX51" fmla="*/ 1600 w 21521"/>
                <a:gd name="connsiteY51" fmla="*/ 13010 h 23654"/>
                <a:gd name="connsiteX52" fmla="*/ 1160 w 21521"/>
                <a:gd name="connsiteY52" fmla="*/ 13822 h 23654"/>
                <a:gd name="connsiteX53" fmla="*/ 1044 w 21521"/>
                <a:gd name="connsiteY53" fmla="*/ 14610 h 23654"/>
                <a:gd name="connsiteX54" fmla="*/ 1322 w 21521"/>
                <a:gd name="connsiteY54" fmla="*/ 16094 h 23654"/>
                <a:gd name="connsiteX55" fmla="*/ 2250 w 21521"/>
                <a:gd name="connsiteY55" fmla="*/ 17787 h 23654"/>
                <a:gd name="connsiteX56" fmla="*/ 4174 w 21521"/>
                <a:gd name="connsiteY56" fmla="*/ 19550 h 23654"/>
                <a:gd name="connsiteX57" fmla="*/ 7259 w 21521"/>
                <a:gd name="connsiteY57" fmla="*/ 20988 h 23654"/>
                <a:gd name="connsiteX58" fmla="*/ 7792 w 21521"/>
                <a:gd name="connsiteY58" fmla="*/ 21614 h 23654"/>
                <a:gd name="connsiteX59" fmla="*/ 7305 w 21521"/>
                <a:gd name="connsiteY59" fmla="*/ 22171 h 23654"/>
                <a:gd name="connsiteX60" fmla="*/ 6099 w 21521"/>
                <a:gd name="connsiteY60" fmla="*/ 21869 h 23654"/>
                <a:gd name="connsiteX61" fmla="*/ 4221 w 21521"/>
                <a:gd name="connsiteY61" fmla="*/ 20895 h 23654"/>
                <a:gd name="connsiteX62" fmla="*/ 2250 w 21521"/>
                <a:gd name="connsiteY62" fmla="*/ 19364 h 23654"/>
                <a:gd name="connsiteX63" fmla="*/ 649 w 21521"/>
                <a:gd name="connsiteY63" fmla="*/ 17208 h 23654"/>
                <a:gd name="connsiteX64" fmla="*/ 0 w 21521"/>
                <a:gd name="connsiteY64" fmla="*/ 14517 h 23654"/>
                <a:gd name="connsiteX65" fmla="*/ 139 w 21521"/>
                <a:gd name="connsiteY65" fmla="*/ 13288 h 23654"/>
                <a:gd name="connsiteX66" fmla="*/ 603 w 21521"/>
                <a:gd name="connsiteY66" fmla="*/ 11920 h 23654"/>
                <a:gd name="connsiteX67" fmla="*/ 1716 w 21521"/>
                <a:gd name="connsiteY67" fmla="*/ 10482 h 23654"/>
                <a:gd name="connsiteX68" fmla="*/ 3595 w 21521"/>
                <a:gd name="connsiteY68" fmla="*/ 9392 h 23654"/>
                <a:gd name="connsiteX69" fmla="*/ 2551 w 21521"/>
                <a:gd name="connsiteY69" fmla="*/ 8743 h 23654"/>
                <a:gd name="connsiteX70" fmla="*/ 1415 w 21521"/>
                <a:gd name="connsiteY70" fmla="*/ 7746 h 23654"/>
                <a:gd name="connsiteX71" fmla="*/ 394 w 21521"/>
                <a:gd name="connsiteY71" fmla="*/ 6261 h 23654"/>
                <a:gd name="connsiteX72" fmla="*/ 0 w 21521"/>
                <a:gd name="connsiteY72" fmla="*/ 4406 h 23654"/>
                <a:gd name="connsiteX73" fmla="*/ 255 w 21521"/>
                <a:gd name="connsiteY73" fmla="*/ 2528 h 23654"/>
                <a:gd name="connsiteX74" fmla="*/ 1252 w 21521"/>
                <a:gd name="connsiteY74" fmla="*/ 812 h 23654"/>
                <a:gd name="connsiteX75" fmla="*/ 3131 w 21521"/>
                <a:gd name="connsiteY75" fmla="*/ 0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521" h="23654">
                  <a:moveTo>
                    <a:pt x="3131" y="0"/>
                  </a:moveTo>
                  <a:cubicBezTo>
                    <a:pt x="3997" y="0"/>
                    <a:pt x="4677" y="271"/>
                    <a:pt x="5172" y="812"/>
                  </a:cubicBezTo>
                  <a:cubicBezTo>
                    <a:pt x="5651" y="1353"/>
                    <a:pt x="5890" y="1933"/>
                    <a:pt x="5890" y="2551"/>
                  </a:cubicBezTo>
                  <a:cubicBezTo>
                    <a:pt x="5890" y="3139"/>
                    <a:pt x="5720" y="3587"/>
                    <a:pt x="5380" y="3896"/>
                  </a:cubicBezTo>
                  <a:cubicBezTo>
                    <a:pt x="5040" y="4205"/>
                    <a:pt x="4654" y="4360"/>
                    <a:pt x="4221" y="4360"/>
                  </a:cubicBezTo>
                  <a:cubicBezTo>
                    <a:pt x="3633" y="4360"/>
                    <a:pt x="3084" y="4144"/>
                    <a:pt x="2574" y="3710"/>
                  </a:cubicBezTo>
                  <a:cubicBezTo>
                    <a:pt x="2064" y="3278"/>
                    <a:pt x="1755" y="2737"/>
                    <a:pt x="1647" y="2087"/>
                  </a:cubicBezTo>
                  <a:cubicBezTo>
                    <a:pt x="1245" y="2721"/>
                    <a:pt x="1044" y="3509"/>
                    <a:pt x="1044" y="4453"/>
                  </a:cubicBezTo>
                  <a:cubicBezTo>
                    <a:pt x="1044" y="5071"/>
                    <a:pt x="1206" y="5651"/>
                    <a:pt x="1531" y="6192"/>
                  </a:cubicBezTo>
                  <a:cubicBezTo>
                    <a:pt x="1855" y="6717"/>
                    <a:pt x="2226" y="7143"/>
                    <a:pt x="2644" y="7467"/>
                  </a:cubicBezTo>
                  <a:cubicBezTo>
                    <a:pt x="3061" y="7777"/>
                    <a:pt x="3571" y="8070"/>
                    <a:pt x="4174" y="8349"/>
                  </a:cubicBezTo>
                  <a:cubicBezTo>
                    <a:pt x="4762" y="8611"/>
                    <a:pt x="5233" y="8797"/>
                    <a:pt x="5589" y="8905"/>
                  </a:cubicBezTo>
                  <a:cubicBezTo>
                    <a:pt x="5929" y="8998"/>
                    <a:pt x="6285" y="9083"/>
                    <a:pt x="6656" y="9160"/>
                  </a:cubicBezTo>
                  <a:lnTo>
                    <a:pt x="13149" y="10784"/>
                  </a:lnTo>
                  <a:cubicBezTo>
                    <a:pt x="15205" y="11310"/>
                    <a:pt x="16597" y="11572"/>
                    <a:pt x="17324" y="11572"/>
                  </a:cubicBezTo>
                  <a:cubicBezTo>
                    <a:pt x="18220" y="11572"/>
                    <a:pt x="18970" y="11356"/>
                    <a:pt x="19573" y="10923"/>
                  </a:cubicBezTo>
                  <a:cubicBezTo>
                    <a:pt x="20161" y="10490"/>
                    <a:pt x="20454" y="9841"/>
                    <a:pt x="20454" y="8975"/>
                  </a:cubicBezTo>
                  <a:cubicBezTo>
                    <a:pt x="20454" y="8635"/>
                    <a:pt x="20408" y="8271"/>
                    <a:pt x="20315" y="7885"/>
                  </a:cubicBezTo>
                  <a:cubicBezTo>
                    <a:pt x="20207" y="7498"/>
                    <a:pt x="20014" y="7057"/>
                    <a:pt x="19735" y="6563"/>
                  </a:cubicBezTo>
                  <a:cubicBezTo>
                    <a:pt x="19442" y="6053"/>
                    <a:pt x="19078" y="5573"/>
                    <a:pt x="18645" y="5125"/>
                  </a:cubicBezTo>
                  <a:cubicBezTo>
                    <a:pt x="18197" y="4661"/>
                    <a:pt x="17594" y="4205"/>
                    <a:pt x="16837" y="3757"/>
                  </a:cubicBezTo>
                  <a:cubicBezTo>
                    <a:pt x="16079" y="3308"/>
                    <a:pt x="15213" y="2937"/>
                    <a:pt x="14239" y="2644"/>
                  </a:cubicBezTo>
                  <a:cubicBezTo>
                    <a:pt x="13899" y="2551"/>
                    <a:pt x="13729" y="2350"/>
                    <a:pt x="13729" y="2041"/>
                  </a:cubicBezTo>
                  <a:cubicBezTo>
                    <a:pt x="13729" y="1654"/>
                    <a:pt x="13884" y="1461"/>
                    <a:pt x="14193" y="1461"/>
                  </a:cubicBezTo>
                  <a:cubicBezTo>
                    <a:pt x="14456" y="1461"/>
                    <a:pt x="14865" y="1569"/>
                    <a:pt x="15422" y="1786"/>
                  </a:cubicBezTo>
                  <a:cubicBezTo>
                    <a:pt x="15963" y="1987"/>
                    <a:pt x="16589" y="2311"/>
                    <a:pt x="17300" y="2760"/>
                  </a:cubicBezTo>
                  <a:cubicBezTo>
                    <a:pt x="17996" y="3193"/>
                    <a:pt x="18661" y="3695"/>
                    <a:pt x="19295" y="4267"/>
                  </a:cubicBezTo>
                  <a:cubicBezTo>
                    <a:pt x="19913" y="4839"/>
                    <a:pt x="20439" y="5551"/>
                    <a:pt x="20872" y="6401"/>
                  </a:cubicBezTo>
                  <a:cubicBezTo>
                    <a:pt x="21305" y="7251"/>
                    <a:pt x="21521" y="8140"/>
                    <a:pt x="21521" y="9067"/>
                  </a:cubicBezTo>
                  <a:cubicBezTo>
                    <a:pt x="21521" y="10397"/>
                    <a:pt x="21165" y="11503"/>
                    <a:pt x="20454" y="12384"/>
                  </a:cubicBezTo>
                  <a:cubicBezTo>
                    <a:pt x="19743" y="13265"/>
                    <a:pt x="18893" y="13868"/>
                    <a:pt x="17903" y="14193"/>
                  </a:cubicBezTo>
                  <a:cubicBezTo>
                    <a:pt x="18042" y="14270"/>
                    <a:pt x="18205" y="14363"/>
                    <a:pt x="18390" y="14471"/>
                  </a:cubicBezTo>
                  <a:cubicBezTo>
                    <a:pt x="18576" y="14579"/>
                    <a:pt x="18877" y="14796"/>
                    <a:pt x="19295" y="15120"/>
                  </a:cubicBezTo>
                  <a:cubicBezTo>
                    <a:pt x="19697" y="15430"/>
                    <a:pt x="20052" y="15762"/>
                    <a:pt x="20362" y="16117"/>
                  </a:cubicBezTo>
                  <a:cubicBezTo>
                    <a:pt x="20655" y="16473"/>
                    <a:pt x="20918" y="16929"/>
                    <a:pt x="21150" y="17486"/>
                  </a:cubicBezTo>
                  <a:cubicBezTo>
                    <a:pt x="21397" y="18027"/>
                    <a:pt x="21521" y="18591"/>
                    <a:pt x="21521" y="19179"/>
                  </a:cubicBezTo>
                  <a:cubicBezTo>
                    <a:pt x="21521" y="19921"/>
                    <a:pt x="21413" y="20624"/>
                    <a:pt x="21196" y="21289"/>
                  </a:cubicBezTo>
                  <a:cubicBezTo>
                    <a:pt x="20980" y="21938"/>
                    <a:pt x="20624" y="22495"/>
                    <a:pt x="20130" y="22959"/>
                  </a:cubicBezTo>
                  <a:cubicBezTo>
                    <a:pt x="19635" y="23423"/>
                    <a:pt x="19047" y="23655"/>
                    <a:pt x="18367" y="23655"/>
                  </a:cubicBezTo>
                  <a:cubicBezTo>
                    <a:pt x="17610" y="23655"/>
                    <a:pt x="16968" y="23400"/>
                    <a:pt x="16442" y="22889"/>
                  </a:cubicBezTo>
                  <a:cubicBezTo>
                    <a:pt x="15901" y="22364"/>
                    <a:pt x="15631" y="21745"/>
                    <a:pt x="15631" y="21034"/>
                  </a:cubicBezTo>
                  <a:cubicBezTo>
                    <a:pt x="15631" y="20586"/>
                    <a:pt x="15762" y="20184"/>
                    <a:pt x="16025" y="19828"/>
                  </a:cubicBezTo>
                  <a:cubicBezTo>
                    <a:pt x="16288" y="19457"/>
                    <a:pt x="16705" y="19271"/>
                    <a:pt x="17277" y="19271"/>
                  </a:cubicBezTo>
                  <a:cubicBezTo>
                    <a:pt x="17911" y="19271"/>
                    <a:pt x="18468" y="19488"/>
                    <a:pt x="18947" y="19921"/>
                  </a:cubicBezTo>
                  <a:cubicBezTo>
                    <a:pt x="19426" y="20354"/>
                    <a:pt x="19728" y="20879"/>
                    <a:pt x="19851" y="21498"/>
                  </a:cubicBezTo>
                  <a:cubicBezTo>
                    <a:pt x="20253" y="20864"/>
                    <a:pt x="20454" y="20075"/>
                    <a:pt x="20454" y="19132"/>
                  </a:cubicBezTo>
                  <a:cubicBezTo>
                    <a:pt x="20454" y="18112"/>
                    <a:pt x="20006" y="17200"/>
                    <a:pt x="19109" y="16396"/>
                  </a:cubicBezTo>
                  <a:cubicBezTo>
                    <a:pt x="18213" y="15592"/>
                    <a:pt x="17014" y="14997"/>
                    <a:pt x="15515" y="14610"/>
                  </a:cubicBezTo>
                  <a:cubicBezTo>
                    <a:pt x="11912" y="13652"/>
                    <a:pt x="9307" y="12987"/>
                    <a:pt x="7699" y="12616"/>
                  </a:cubicBezTo>
                  <a:cubicBezTo>
                    <a:pt x="6076" y="12245"/>
                    <a:pt x="4916" y="12059"/>
                    <a:pt x="4221" y="12059"/>
                  </a:cubicBezTo>
                  <a:cubicBezTo>
                    <a:pt x="3571" y="12059"/>
                    <a:pt x="3023" y="12144"/>
                    <a:pt x="2574" y="12314"/>
                  </a:cubicBezTo>
                  <a:cubicBezTo>
                    <a:pt x="2126" y="12484"/>
                    <a:pt x="1801" y="12716"/>
                    <a:pt x="1600" y="13010"/>
                  </a:cubicBezTo>
                  <a:cubicBezTo>
                    <a:pt x="1384" y="13288"/>
                    <a:pt x="1237" y="13559"/>
                    <a:pt x="1160" y="13822"/>
                  </a:cubicBezTo>
                  <a:cubicBezTo>
                    <a:pt x="1082" y="14069"/>
                    <a:pt x="1044" y="14332"/>
                    <a:pt x="1044" y="14610"/>
                  </a:cubicBezTo>
                  <a:cubicBezTo>
                    <a:pt x="1044" y="15074"/>
                    <a:pt x="1136" y="15569"/>
                    <a:pt x="1322" y="16094"/>
                  </a:cubicBezTo>
                  <a:cubicBezTo>
                    <a:pt x="1507" y="16605"/>
                    <a:pt x="1817" y="17169"/>
                    <a:pt x="2250" y="17787"/>
                  </a:cubicBezTo>
                  <a:cubicBezTo>
                    <a:pt x="2667" y="18390"/>
                    <a:pt x="3309" y="18978"/>
                    <a:pt x="4174" y="19550"/>
                  </a:cubicBezTo>
                  <a:cubicBezTo>
                    <a:pt x="5040" y="20121"/>
                    <a:pt x="6068" y="20601"/>
                    <a:pt x="7259" y="20988"/>
                  </a:cubicBezTo>
                  <a:cubicBezTo>
                    <a:pt x="7614" y="21065"/>
                    <a:pt x="7792" y="21273"/>
                    <a:pt x="7792" y="21614"/>
                  </a:cubicBezTo>
                  <a:cubicBezTo>
                    <a:pt x="7777" y="21985"/>
                    <a:pt x="7614" y="22171"/>
                    <a:pt x="7305" y="22171"/>
                  </a:cubicBezTo>
                  <a:cubicBezTo>
                    <a:pt x="7042" y="22171"/>
                    <a:pt x="6640" y="22070"/>
                    <a:pt x="6099" y="21869"/>
                  </a:cubicBezTo>
                  <a:cubicBezTo>
                    <a:pt x="5543" y="21653"/>
                    <a:pt x="4916" y="21328"/>
                    <a:pt x="4221" y="20895"/>
                  </a:cubicBezTo>
                  <a:cubicBezTo>
                    <a:pt x="3525" y="20447"/>
                    <a:pt x="2868" y="19936"/>
                    <a:pt x="2250" y="19364"/>
                  </a:cubicBezTo>
                  <a:cubicBezTo>
                    <a:pt x="1616" y="18776"/>
                    <a:pt x="1082" y="18058"/>
                    <a:pt x="649" y="17208"/>
                  </a:cubicBezTo>
                  <a:cubicBezTo>
                    <a:pt x="216" y="16342"/>
                    <a:pt x="0" y="15445"/>
                    <a:pt x="0" y="14517"/>
                  </a:cubicBezTo>
                  <a:cubicBezTo>
                    <a:pt x="0" y="14100"/>
                    <a:pt x="46" y="13690"/>
                    <a:pt x="139" y="13288"/>
                  </a:cubicBezTo>
                  <a:cubicBezTo>
                    <a:pt x="216" y="12871"/>
                    <a:pt x="371" y="12414"/>
                    <a:pt x="603" y="11920"/>
                  </a:cubicBezTo>
                  <a:cubicBezTo>
                    <a:pt x="835" y="11410"/>
                    <a:pt x="1206" y="10930"/>
                    <a:pt x="1716" y="10482"/>
                  </a:cubicBezTo>
                  <a:cubicBezTo>
                    <a:pt x="2226" y="10034"/>
                    <a:pt x="2852" y="9670"/>
                    <a:pt x="3595" y="9392"/>
                  </a:cubicBezTo>
                  <a:cubicBezTo>
                    <a:pt x="3239" y="9207"/>
                    <a:pt x="2891" y="8990"/>
                    <a:pt x="2551" y="8743"/>
                  </a:cubicBezTo>
                  <a:cubicBezTo>
                    <a:pt x="2211" y="8480"/>
                    <a:pt x="1832" y="8148"/>
                    <a:pt x="1415" y="7746"/>
                  </a:cubicBezTo>
                  <a:cubicBezTo>
                    <a:pt x="982" y="7328"/>
                    <a:pt x="642" y="6833"/>
                    <a:pt x="394" y="6261"/>
                  </a:cubicBezTo>
                  <a:cubicBezTo>
                    <a:pt x="131" y="5674"/>
                    <a:pt x="0" y="5055"/>
                    <a:pt x="0" y="4406"/>
                  </a:cubicBezTo>
                  <a:cubicBezTo>
                    <a:pt x="0" y="3772"/>
                    <a:pt x="85" y="3146"/>
                    <a:pt x="255" y="2528"/>
                  </a:cubicBezTo>
                  <a:cubicBezTo>
                    <a:pt x="410" y="1909"/>
                    <a:pt x="742" y="1337"/>
                    <a:pt x="1252" y="812"/>
                  </a:cubicBezTo>
                  <a:cubicBezTo>
                    <a:pt x="1747" y="271"/>
                    <a:pt x="2373" y="0"/>
                    <a:pt x="3131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B1DEA353-F7FB-1B92-7887-19B2069575DF}"/>
                </a:ext>
              </a:extLst>
            </p:cNvPr>
            <p:cNvSpPr/>
            <p:nvPr/>
          </p:nvSpPr>
          <p:spPr>
            <a:xfrm>
              <a:off x="544597" y="4277795"/>
              <a:ext cx="47495" cy="11015"/>
            </a:xfrm>
            <a:custGeom>
              <a:avLst/>
              <a:gdLst>
                <a:gd name="connsiteX0" fmla="*/ 47031 w 47495"/>
                <a:gd name="connsiteY0" fmla="*/ 11015 h 11015"/>
                <a:gd name="connsiteX1" fmla="*/ 46219 w 47495"/>
                <a:gd name="connsiteY1" fmla="*/ 10413 h 11015"/>
                <a:gd name="connsiteX2" fmla="*/ 23747 w 47495"/>
                <a:gd name="connsiteY2" fmla="*/ 2759 h 11015"/>
                <a:gd name="connsiteX3" fmla="*/ 1577 w 47495"/>
                <a:gd name="connsiteY3" fmla="*/ 10111 h 11015"/>
                <a:gd name="connsiteX4" fmla="*/ 464 w 47495"/>
                <a:gd name="connsiteY4" fmla="*/ 11015 h 11015"/>
                <a:gd name="connsiteX5" fmla="*/ 0 w 47495"/>
                <a:gd name="connsiteY5" fmla="*/ 10552 h 11015"/>
                <a:gd name="connsiteX6" fmla="*/ 951 w 47495"/>
                <a:gd name="connsiteY6" fmla="*/ 9091 h 11015"/>
                <a:gd name="connsiteX7" fmla="*/ 4082 w 47495"/>
                <a:gd name="connsiteY7" fmla="*/ 6192 h 11015"/>
                <a:gd name="connsiteX8" fmla="*/ 8928 w 47495"/>
                <a:gd name="connsiteY8" fmla="*/ 3131 h 11015"/>
                <a:gd name="connsiteX9" fmla="*/ 23747 w 47495"/>
                <a:gd name="connsiteY9" fmla="*/ 0 h 11015"/>
                <a:gd name="connsiteX10" fmla="*/ 38242 w 47495"/>
                <a:gd name="connsiteY10" fmla="*/ 2992 h 11015"/>
                <a:gd name="connsiteX11" fmla="*/ 43228 w 47495"/>
                <a:gd name="connsiteY11" fmla="*/ 6053 h 11015"/>
                <a:gd name="connsiteX12" fmla="*/ 46497 w 47495"/>
                <a:gd name="connsiteY12" fmla="*/ 9021 h 11015"/>
                <a:gd name="connsiteX13" fmla="*/ 47495 w 47495"/>
                <a:gd name="connsiteY13" fmla="*/ 10552 h 11015"/>
                <a:gd name="connsiteX14" fmla="*/ 47031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47031" y="11015"/>
                  </a:moveTo>
                  <a:cubicBezTo>
                    <a:pt x="46876" y="11015"/>
                    <a:pt x="46606" y="10814"/>
                    <a:pt x="46219" y="10413"/>
                  </a:cubicBezTo>
                  <a:cubicBezTo>
                    <a:pt x="41025" y="5310"/>
                    <a:pt x="33534" y="2759"/>
                    <a:pt x="23747" y="2759"/>
                  </a:cubicBezTo>
                  <a:cubicBezTo>
                    <a:pt x="13930" y="2759"/>
                    <a:pt x="6540" y="5210"/>
                    <a:pt x="1577" y="10111"/>
                  </a:cubicBezTo>
                  <a:cubicBezTo>
                    <a:pt x="1005" y="10714"/>
                    <a:pt x="634" y="11015"/>
                    <a:pt x="464" y="11015"/>
                  </a:cubicBezTo>
                  <a:cubicBezTo>
                    <a:pt x="155" y="11015"/>
                    <a:pt x="0" y="10861"/>
                    <a:pt x="0" y="10552"/>
                  </a:cubicBezTo>
                  <a:cubicBezTo>
                    <a:pt x="0" y="10335"/>
                    <a:pt x="317" y="9848"/>
                    <a:pt x="951" y="9091"/>
                  </a:cubicBezTo>
                  <a:cubicBezTo>
                    <a:pt x="1585" y="8318"/>
                    <a:pt x="2628" y="7352"/>
                    <a:pt x="4082" y="6192"/>
                  </a:cubicBezTo>
                  <a:cubicBezTo>
                    <a:pt x="5535" y="5017"/>
                    <a:pt x="7150" y="3997"/>
                    <a:pt x="8928" y="3131"/>
                  </a:cubicBezTo>
                  <a:cubicBezTo>
                    <a:pt x="13242" y="1044"/>
                    <a:pt x="18182" y="0"/>
                    <a:pt x="23747" y="0"/>
                  </a:cubicBezTo>
                  <a:cubicBezTo>
                    <a:pt x="29097" y="0"/>
                    <a:pt x="33928" y="997"/>
                    <a:pt x="38242" y="2992"/>
                  </a:cubicBezTo>
                  <a:cubicBezTo>
                    <a:pt x="40051" y="3842"/>
                    <a:pt x="41713" y="4862"/>
                    <a:pt x="43228" y="6053"/>
                  </a:cubicBezTo>
                  <a:cubicBezTo>
                    <a:pt x="44743" y="7243"/>
                    <a:pt x="45833" y="8232"/>
                    <a:pt x="46497" y="9021"/>
                  </a:cubicBezTo>
                  <a:cubicBezTo>
                    <a:pt x="47162" y="9810"/>
                    <a:pt x="47495" y="10319"/>
                    <a:pt x="47495" y="10552"/>
                  </a:cubicBezTo>
                  <a:cubicBezTo>
                    <a:pt x="47495" y="10861"/>
                    <a:pt x="47341" y="11015"/>
                    <a:pt x="47031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1A0C0A29-F114-3DC8-05C0-6371FBF030B4}"/>
                </a:ext>
              </a:extLst>
            </p:cNvPr>
            <p:cNvSpPr/>
            <p:nvPr/>
          </p:nvSpPr>
          <p:spPr>
            <a:xfrm>
              <a:off x="713375" y="4146433"/>
              <a:ext cx="962060" cy="479949"/>
            </a:xfrm>
            <a:custGeom>
              <a:avLst/>
              <a:gdLst>
                <a:gd name="connsiteX0" fmla="*/ 0 w 962060"/>
                <a:gd name="connsiteY0" fmla="*/ 479950 h 479949"/>
                <a:gd name="connsiteX1" fmla="*/ 963 w 962060"/>
                <a:gd name="connsiteY1" fmla="*/ 479950 h 479949"/>
                <a:gd name="connsiteX2" fmla="*/ 1926 w 962060"/>
                <a:gd name="connsiteY2" fmla="*/ 479950 h 479949"/>
                <a:gd name="connsiteX3" fmla="*/ 2889 w 962060"/>
                <a:gd name="connsiteY3" fmla="*/ 479950 h 479949"/>
                <a:gd name="connsiteX4" fmla="*/ 3852 w 962060"/>
                <a:gd name="connsiteY4" fmla="*/ 479950 h 479949"/>
                <a:gd name="connsiteX5" fmla="*/ 4815 w 962060"/>
                <a:gd name="connsiteY5" fmla="*/ 479950 h 479949"/>
                <a:gd name="connsiteX6" fmla="*/ 5778 w 962060"/>
                <a:gd name="connsiteY6" fmla="*/ 479950 h 479949"/>
                <a:gd name="connsiteX7" fmla="*/ 6741 w 962060"/>
                <a:gd name="connsiteY7" fmla="*/ 479950 h 479949"/>
                <a:gd name="connsiteX8" fmla="*/ 7704 w 962060"/>
                <a:gd name="connsiteY8" fmla="*/ 479950 h 479949"/>
                <a:gd name="connsiteX9" fmla="*/ 8667 w 962060"/>
                <a:gd name="connsiteY9" fmla="*/ 479950 h 479949"/>
                <a:gd name="connsiteX10" fmla="*/ 9630 w 962060"/>
                <a:gd name="connsiteY10" fmla="*/ 479950 h 479949"/>
                <a:gd name="connsiteX11" fmla="*/ 10593 w 962060"/>
                <a:gd name="connsiteY11" fmla="*/ 479950 h 479949"/>
                <a:gd name="connsiteX12" fmla="*/ 11557 w 962060"/>
                <a:gd name="connsiteY12" fmla="*/ 479950 h 479949"/>
                <a:gd name="connsiteX13" fmla="*/ 12519 w 962060"/>
                <a:gd name="connsiteY13" fmla="*/ 479950 h 479949"/>
                <a:gd name="connsiteX14" fmla="*/ 13482 w 962060"/>
                <a:gd name="connsiteY14" fmla="*/ 479950 h 479949"/>
                <a:gd name="connsiteX15" fmla="*/ 14445 w 962060"/>
                <a:gd name="connsiteY15" fmla="*/ 479950 h 479949"/>
                <a:gd name="connsiteX16" fmla="*/ 15409 w 962060"/>
                <a:gd name="connsiteY16" fmla="*/ 479950 h 479949"/>
                <a:gd name="connsiteX17" fmla="*/ 16371 w 962060"/>
                <a:gd name="connsiteY17" fmla="*/ 479950 h 479949"/>
                <a:gd name="connsiteX18" fmla="*/ 17334 w 962060"/>
                <a:gd name="connsiteY18" fmla="*/ 479950 h 479949"/>
                <a:gd name="connsiteX19" fmla="*/ 18298 w 962060"/>
                <a:gd name="connsiteY19" fmla="*/ 479950 h 479949"/>
                <a:gd name="connsiteX20" fmla="*/ 19261 w 962060"/>
                <a:gd name="connsiteY20" fmla="*/ 479950 h 479949"/>
                <a:gd name="connsiteX21" fmla="*/ 20224 w 962060"/>
                <a:gd name="connsiteY21" fmla="*/ 479950 h 479949"/>
                <a:gd name="connsiteX22" fmla="*/ 21186 w 962060"/>
                <a:gd name="connsiteY22" fmla="*/ 479950 h 479949"/>
                <a:gd name="connsiteX23" fmla="*/ 22150 w 962060"/>
                <a:gd name="connsiteY23" fmla="*/ 479950 h 479949"/>
                <a:gd name="connsiteX24" fmla="*/ 23113 w 962060"/>
                <a:gd name="connsiteY24" fmla="*/ 479950 h 479949"/>
                <a:gd name="connsiteX25" fmla="*/ 24076 w 962060"/>
                <a:gd name="connsiteY25" fmla="*/ 479950 h 479949"/>
                <a:gd name="connsiteX26" fmla="*/ 25039 w 962060"/>
                <a:gd name="connsiteY26" fmla="*/ 479950 h 479949"/>
                <a:gd name="connsiteX27" fmla="*/ 26002 w 962060"/>
                <a:gd name="connsiteY27" fmla="*/ 479950 h 479949"/>
                <a:gd name="connsiteX28" fmla="*/ 26965 w 962060"/>
                <a:gd name="connsiteY28" fmla="*/ 479950 h 479949"/>
                <a:gd name="connsiteX29" fmla="*/ 27928 w 962060"/>
                <a:gd name="connsiteY29" fmla="*/ 479950 h 479949"/>
                <a:gd name="connsiteX30" fmla="*/ 28891 w 962060"/>
                <a:gd name="connsiteY30" fmla="*/ 479950 h 479949"/>
                <a:gd name="connsiteX31" fmla="*/ 29854 w 962060"/>
                <a:gd name="connsiteY31" fmla="*/ 479950 h 479949"/>
                <a:gd name="connsiteX32" fmla="*/ 30817 w 962060"/>
                <a:gd name="connsiteY32" fmla="*/ 479950 h 479949"/>
                <a:gd name="connsiteX33" fmla="*/ 31780 w 962060"/>
                <a:gd name="connsiteY33" fmla="*/ 479945 h 479949"/>
                <a:gd name="connsiteX34" fmla="*/ 32743 w 962060"/>
                <a:gd name="connsiteY34" fmla="*/ 479945 h 479949"/>
                <a:gd name="connsiteX35" fmla="*/ 33706 w 962060"/>
                <a:gd name="connsiteY35" fmla="*/ 479945 h 479949"/>
                <a:gd name="connsiteX36" fmla="*/ 34669 w 962060"/>
                <a:gd name="connsiteY36" fmla="*/ 479945 h 479949"/>
                <a:gd name="connsiteX37" fmla="*/ 35632 w 962060"/>
                <a:gd name="connsiteY37" fmla="*/ 479940 h 479949"/>
                <a:gd name="connsiteX38" fmla="*/ 36595 w 962060"/>
                <a:gd name="connsiteY38" fmla="*/ 479940 h 479949"/>
                <a:gd name="connsiteX39" fmla="*/ 37558 w 962060"/>
                <a:gd name="connsiteY39" fmla="*/ 479940 h 479949"/>
                <a:gd name="connsiteX40" fmla="*/ 38521 w 962060"/>
                <a:gd name="connsiteY40" fmla="*/ 479935 h 479949"/>
                <a:gd name="connsiteX41" fmla="*/ 39484 w 962060"/>
                <a:gd name="connsiteY41" fmla="*/ 479935 h 479949"/>
                <a:gd name="connsiteX42" fmla="*/ 40447 w 962060"/>
                <a:gd name="connsiteY42" fmla="*/ 479930 h 479949"/>
                <a:gd name="connsiteX43" fmla="*/ 41410 w 962060"/>
                <a:gd name="connsiteY43" fmla="*/ 479925 h 479949"/>
                <a:gd name="connsiteX44" fmla="*/ 42373 w 962060"/>
                <a:gd name="connsiteY44" fmla="*/ 479925 h 479949"/>
                <a:gd name="connsiteX45" fmla="*/ 43336 w 962060"/>
                <a:gd name="connsiteY45" fmla="*/ 479920 h 479949"/>
                <a:gd name="connsiteX46" fmla="*/ 44299 w 962060"/>
                <a:gd name="connsiteY46" fmla="*/ 479910 h 479949"/>
                <a:gd name="connsiteX47" fmla="*/ 45262 w 962060"/>
                <a:gd name="connsiteY47" fmla="*/ 479905 h 479949"/>
                <a:gd name="connsiteX48" fmla="*/ 46225 w 962060"/>
                <a:gd name="connsiteY48" fmla="*/ 479900 h 479949"/>
                <a:gd name="connsiteX49" fmla="*/ 47188 w 962060"/>
                <a:gd name="connsiteY49" fmla="*/ 479890 h 479949"/>
                <a:gd name="connsiteX50" fmla="*/ 48151 w 962060"/>
                <a:gd name="connsiteY50" fmla="*/ 479881 h 479949"/>
                <a:gd name="connsiteX51" fmla="*/ 49114 w 962060"/>
                <a:gd name="connsiteY51" fmla="*/ 479866 h 479949"/>
                <a:gd name="connsiteX52" fmla="*/ 50077 w 962060"/>
                <a:gd name="connsiteY52" fmla="*/ 479856 h 479949"/>
                <a:gd name="connsiteX53" fmla="*/ 51040 w 962060"/>
                <a:gd name="connsiteY53" fmla="*/ 479841 h 479949"/>
                <a:gd name="connsiteX54" fmla="*/ 52003 w 962060"/>
                <a:gd name="connsiteY54" fmla="*/ 479821 h 479949"/>
                <a:gd name="connsiteX55" fmla="*/ 52966 w 962060"/>
                <a:gd name="connsiteY55" fmla="*/ 479801 h 479949"/>
                <a:gd name="connsiteX56" fmla="*/ 53929 w 962060"/>
                <a:gd name="connsiteY56" fmla="*/ 479777 h 479949"/>
                <a:gd name="connsiteX57" fmla="*/ 54892 w 962060"/>
                <a:gd name="connsiteY57" fmla="*/ 479752 h 479949"/>
                <a:gd name="connsiteX58" fmla="*/ 55856 w 962060"/>
                <a:gd name="connsiteY58" fmla="*/ 479722 h 479949"/>
                <a:gd name="connsiteX59" fmla="*/ 56819 w 962060"/>
                <a:gd name="connsiteY59" fmla="*/ 479688 h 479949"/>
                <a:gd name="connsiteX60" fmla="*/ 57781 w 962060"/>
                <a:gd name="connsiteY60" fmla="*/ 479648 h 479949"/>
                <a:gd name="connsiteX61" fmla="*/ 58744 w 962060"/>
                <a:gd name="connsiteY61" fmla="*/ 479603 h 479949"/>
                <a:gd name="connsiteX62" fmla="*/ 59708 w 962060"/>
                <a:gd name="connsiteY62" fmla="*/ 479554 h 479949"/>
                <a:gd name="connsiteX63" fmla="*/ 60671 w 962060"/>
                <a:gd name="connsiteY63" fmla="*/ 479494 h 479949"/>
                <a:gd name="connsiteX64" fmla="*/ 61633 w 962060"/>
                <a:gd name="connsiteY64" fmla="*/ 479430 h 479949"/>
                <a:gd name="connsiteX65" fmla="*/ 62596 w 962060"/>
                <a:gd name="connsiteY65" fmla="*/ 479356 h 479949"/>
                <a:gd name="connsiteX66" fmla="*/ 63560 w 962060"/>
                <a:gd name="connsiteY66" fmla="*/ 479272 h 479949"/>
                <a:gd name="connsiteX67" fmla="*/ 64523 w 962060"/>
                <a:gd name="connsiteY67" fmla="*/ 479178 h 479949"/>
                <a:gd name="connsiteX68" fmla="*/ 65485 w 962060"/>
                <a:gd name="connsiteY68" fmla="*/ 479074 h 479949"/>
                <a:gd name="connsiteX69" fmla="*/ 66449 w 962060"/>
                <a:gd name="connsiteY69" fmla="*/ 478955 h 479949"/>
                <a:gd name="connsiteX70" fmla="*/ 67412 w 962060"/>
                <a:gd name="connsiteY70" fmla="*/ 478821 h 479949"/>
                <a:gd name="connsiteX71" fmla="*/ 68375 w 962060"/>
                <a:gd name="connsiteY71" fmla="*/ 478668 h 479949"/>
                <a:gd name="connsiteX72" fmla="*/ 69337 w 962060"/>
                <a:gd name="connsiteY72" fmla="*/ 478499 h 479949"/>
                <a:gd name="connsiteX73" fmla="*/ 70301 w 962060"/>
                <a:gd name="connsiteY73" fmla="*/ 478311 h 479949"/>
                <a:gd name="connsiteX74" fmla="*/ 71264 w 962060"/>
                <a:gd name="connsiteY74" fmla="*/ 478103 h 479949"/>
                <a:gd name="connsiteX75" fmla="*/ 72227 w 962060"/>
                <a:gd name="connsiteY75" fmla="*/ 477871 h 479949"/>
                <a:gd name="connsiteX76" fmla="*/ 73190 w 962060"/>
                <a:gd name="connsiteY76" fmla="*/ 477608 h 479949"/>
                <a:gd name="connsiteX77" fmla="*/ 74153 w 962060"/>
                <a:gd name="connsiteY77" fmla="*/ 477316 h 479949"/>
                <a:gd name="connsiteX78" fmla="*/ 75116 w 962060"/>
                <a:gd name="connsiteY78" fmla="*/ 476994 h 479949"/>
                <a:gd name="connsiteX79" fmla="*/ 76079 w 962060"/>
                <a:gd name="connsiteY79" fmla="*/ 476638 h 479949"/>
                <a:gd name="connsiteX80" fmla="*/ 77042 w 962060"/>
                <a:gd name="connsiteY80" fmla="*/ 476242 h 479949"/>
                <a:gd name="connsiteX81" fmla="*/ 78005 w 962060"/>
                <a:gd name="connsiteY81" fmla="*/ 475806 h 479949"/>
                <a:gd name="connsiteX82" fmla="*/ 78968 w 962060"/>
                <a:gd name="connsiteY82" fmla="*/ 475321 h 479949"/>
                <a:gd name="connsiteX83" fmla="*/ 79931 w 962060"/>
                <a:gd name="connsiteY83" fmla="*/ 474786 h 479949"/>
                <a:gd name="connsiteX84" fmla="*/ 80894 w 962060"/>
                <a:gd name="connsiteY84" fmla="*/ 474202 h 479949"/>
                <a:gd name="connsiteX85" fmla="*/ 81857 w 962060"/>
                <a:gd name="connsiteY85" fmla="*/ 473554 h 479949"/>
                <a:gd name="connsiteX86" fmla="*/ 82820 w 962060"/>
                <a:gd name="connsiteY86" fmla="*/ 472846 h 479949"/>
                <a:gd name="connsiteX87" fmla="*/ 83783 w 962060"/>
                <a:gd name="connsiteY87" fmla="*/ 472069 h 479949"/>
                <a:gd name="connsiteX88" fmla="*/ 84746 w 962060"/>
                <a:gd name="connsiteY88" fmla="*/ 471217 h 479949"/>
                <a:gd name="connsiteX89" fmla="*/ 85709 w 962060"/>
                <a:gd name="connsiteY89" fmla="*/ 470286 h 479949"/>
                <a:gd name="connsiteX90" fmla="*/ 86672 w 962060"/>
                <a:gd name="connsiteY90" fmla="*/ 469272 h 479949"/>
                <a:gd name="connsiteX91" fmla="*/ 87635 w 962060"/>
                <a:gd name="connsiteY91" fmla="*/ 468163 h 479949"/>
                <a:gd name="connsiteX92" fmla="*/ 88598 w 962060"/>
                <a:gd name="connsiteY92" fmla="*/ 466960 h 479949"/>
                <a:gd name="connsiteX93" fmla="*/ 89561 w 962060"/>
                <a:gd name="connsiteY93" fmla="*/ 465648 h 479949"/>
                <a:gd name="connsiteX94" fmla="*/ 90524 w 962060"/>
                <a:gd name="connsiteY94" fmla="*/ 464227 h 479949"/>
                <a:gd name="connsiteX95" fmla="*/ 91487 w 962060"/>
                <a:gd name="connsiteY95" fmla="*/ 462687 h 479949"/>
                <a:gd name="connsiteX96" fmla="*/ 92450 w 962060"/>
                <a:gd name="connsiteY96" fmla="*/ 461019 h 479949"/>
                <a:gd name="connsiteX97" fmla="*/ 93413 w 962060"/>
                <a:gd name="connsiteY97" fmla="*/ 459217 h 479949"/>
                <a:gd name="connsiteX98" fmla="*/ 94376 w 962060"/>
                <a:gd name="connsiteY98" fmla="*/ 457276 h 479949"/>
                <a:gd name="connsiteX99" fmla="*/ 95339 w 962060"/>
                <a:gd name="connsiteY99" fmla="*/ 455182 h 479949"/>
                <a:gd name="connsiteX100" fmla="*/ 96302 w 962060"/>
                <a:gd name="connsiteY100" fmla="*/ 452930 h 479949"/>
                <a:gd name="connsiteX101" fmla="*/ 97266 w 962060"/>
                <a:gd name="connsiteY101" fmla="*/ 450514 h 479949"/>
                <a:gd name="connsiteX102" fmla="*/ 98228 w 962060"/>
                <a:gd name="connsiteY102" fmla="*/ 447920 h 479949"/>
                <a:gd name="connsiteX103" fmla="*/ 99191 w 962060"/>
                <a:gd name="connsiteY103" fmla="*/ 445148 h 479949"/>
                <a:gd name="connsiteX104" fmla="*/ 100154 w 962060"/>
                <a:gd name="connsiteY104" fmla="*/ 442177 h 479949"/>
                <a:gd name="connsiteX105" fmla="*/ 101118 w 962060"/>
                <a:gd name="connsiteY105" fmla="*/ 439014 h 479949"/>
                <a:gd name="connsiteX106" fmla="*/ 102080 w 962060"/>
                <a:gd name="connsiteY106" fmla="*/ 435638 h 479949"/>
                <a:gd name="connsiteX107" fmla="*/ 103043 w 962060"/>
                <a:gd name="connsiteY107" fmla="*/ 432048 h 479949"/>
                <a:gd name="connsiteX108" fmla="*/ 104007 w 962060"/>
                <a:gd name="connsiteY108" fmla="*/ 428231 h 479949"/>
                <a:gd name="connsiteX109" fmla="*/ 104970 w 962060"/>
                <a:gd name="connsiteY109" fmla="*/ 424187 h 479949"/>
                <a:gd name="connsiteX110" fmla="*/ 105932 w 962060"/>
                <a:gd name="connsiteY110" fmla="*/ 419905 h 479949"/>
                <a:gd name="connsiteX111" fmla="*/ 106895 w 962060"/>
                <a:gd name="connsiteY111" fmla="*/ 415375 h 479949"/>
                <a:gd name="connsiteX112" fmla="*/ 107859 w 962060"/>
                <a:gd name="connsiteY112" fmla="*/ 410593 h 479949"/>
                <a:gd name="connsiteX113" fmla="*/ 108822 w 962060"/>
                <a:gd name="connsiteY113" fmla="*/ 405558 h 479949"/>
                <a:gd name="connsiteX114" fmla="*/ 109784 w 962060"/>
                <a:gd name="connsiteY114" fmla="*/ 400256 h 479949"/>
                <a:gd name="connsiteX115" fmla="*/ 110748 w 962060"/>
                <a:gd name="connsiteY115" fmla="*/ 394687 h 479949"/>
                <a:gd name="connsiteX116" fmla="*/ 111711 w 962060"/>
                <a:gd name="connsiteY116" fmla="*/ 388850 h 479949"/>
                <a:gd name="connsiteX117" fmla="*/ 112674 w 962060"/>
                <a:gd name="connsiteY117" fmla="*/ 382736 h 479949"/>
                <a:gd name="connsiteX118" fmla="*/ 113637 w 962060"/>
                <a:gd name="connsiteY118" fmla="*/ 376350 h 479949"/>
                <a:gd name="connsiteX119" fmla="*/ 114600 w 962060"/>
                <a:gd name="connsiteY119" fmla="*/ 369681 h 479949"/>
                <a:gd name="connsiteX120" fmla="*/ 115563 w 962060"/>
                <a:gd name="connsiteY120" fmla="*/ 362741 h 479949"/>
                <a:gd name="connsiteX121" fmla="*/ 116526 w 962060"/>
                <a:gd name="connsiteY121" fmla="*/ 355523 h 479949"/>
                <a:gd name="connsiteX122" fmla="*/ 117489 w 962060"/>
                <a:gd name="connsiteY122" fmla="*/ 348033 h 479949"/>
                <a:gd name="connsiteX123" fmla="*/ 118452 w 962060"/>
                <a:gd name="connsiteY123" fmla="*/ 340275 h 479949"/>
                <a:gd name="connsiteX124" fmla="*/ 119415 w 962060"/>
                <a:gd name="connsiteY124" fmla="*/ 332250 h 479949"/>
                <a:gd name="connsiteX125" fmla="*/ 120378 w 962060"/>
                <a:gd name="connsiteY125" fmla="*/ 323968 h 479949"/>
                <a:gd name="connsiteX126" fmla="*/ 121341 w 962060"/>
                <a:gd name="connsiteY126" fmla="*/ 315433 h 479949"/>
                <a:gd name="connsiteX127" fmla="*/ 122304 w 962060"/>
                <a:gd name="connsiteY127" fmla="*/ 306656 h 479949"/>
                <a:gd name="connsiteX128" fmla="*/ 123267 w 962060"/>
                <a:gd name="connsiteY128" fmla="*/ 297648 h 479949"/>
                <a:gd name="connsiteX129" fmla="*/ 124230 w 962060"/>
                <a:gd name="connsiteY129" fmla="*/ 288420 h 479949"/>
                <a:gd name="connsiteX130" fmla="*/ 125193 w 962060"/>
                <a:gd name="connsiteY130" fmla="*/ 278985 h 479949"/>
                <a:gd name="connsiteX131" fmla="*/ 126156 w 962060"/>
                <a:gd name="connsiteY131" fmla="*/ 269359 h 479949"/>
                <a:gd name="connsiteX132" fmla="*/ 127119 w 962060"/>
                <a:gd name="connsiteY132" fmla="*/ 259558 h 479949"/>
                <a:gd name="connsiteX133" fmla="*/ 128082 w 962060"/>
                <a:gd name="connsiteY133" fmla="*/ 249599 h 479949"/>
                <a:gd name="connsiteX134" fmla="*/ 129045 w 962060"/>
                <a:gd name="connsiteY134" fmla="*/ 239502 h 479949"/>
                <a:gd name="connsiteX135" fmla="*/ 130008 w 962060"/>
                <a:gd name="connsiteY135" fmla="*/ 229287 h 479949"/>
                <a:gd name="connsiteX136" fmla="*/ 130971 w 962060"/>
                <a:gd name="connsiteY136" fmla="*/ 218976 h 479949"/>
                <a:gd name="connsiteX137" fmla="*/ 131934 w 962060"/>
                <a:gd name="connsiteY137" fmla="*/ 208593 h 479949"/>
                <a:gd name="connsiteX138" fmla="*/ 132897 w 962060"/>
                <a:gd name="connsiteY138" fmla="*/ 198162 h 479949"/>
                <a:gd name="connsiteX139" fmla="*/ 133860 w 962060"/>
                <a:gd name="connsiteY139" fmla="*/ 187709 h 479949"/>
                <a:gd name="connsiteX140" fmla="*/ 134823 w 962060"/>
                <a:gd name="connsiteY140" fmla="*/ 177259 h 479949"/>
                <a:gd name="connsiteX141" fmla="*/ 135786 w 962060"/>
                <a:gd name="connsiteY141" fmla="*/ 166842 h 479949"/>
                <a:gd name="connsiteX142" fmla="*/ 136749 w 962060"/>
                <a:gd name="connsiteY142" fmla="*/ 156485 h 479949"/>
                <a:gd name="connsiteX143" fmla="*/ 137712 w 962060"/>
                <a:gd name="connsiteY143" fmla="*/ 146217 h 479949"/>
                <a:gd name="connsiteX144" fmla="*/ 138675 w 962060"/>
                <a:gd name="connsiteY144" fmla="*/ 136069 h 479949"/>
                <a:gd name="connsiteX145" fmla="*/ 139638 w 962060"/>
                <a:gd name="connsiteY145" fmla="*/ 126069 h 479949"/>
                <a:gd name="connsiteX146" fmla="*/ 140601 w 962060"/>
                <a:gd name="connsiteY146" fmla="*/ 116249 h 479949"/>
                <a:gd name="connsiteX147" fmla="*/ 141565 w 962060"/>
                <a:gd name="connsiteY147" fmla="*/ 106640 h 479949"/>
                <a:gd name="connsiteX148" fmla="*/ 142527 w 962060"/>
                <a:gd name="connsiteY148" fmla="*/ 97271 h 479949"/>
                <a:gd name="connsiteX149" fmla="*/ 143490 w 962060"/>
                <a:gd name="connsiteY149" fmla="*/ 88173 h 479949"/>
                <a:gd name="connsiteX150" fmla="*/ 144453 w 962060"/>
                <a:gd name="connsiteY150" fmla="*/ 79377 h 479949"/>
                <a:gd name="connsiteX151" fmla="*/ 145417 w 962060"/>
                <a:gd name="connsiteY151" fmla="*/ 70911 h 479949"/>
                <a:gd name="connsiteX152" fmla="*/ 146379 w 962060"/>
                <a:gd name="connsiteY152" fmla="*/ 62804 h 479949"/>
                <a:gd name="connsiteX153" fmla="*/ 147342 w 962060"/>
                <a:gd name="connsiteY153" fmla="*/ 55084 h 479949"/>
                <a:gd name="connsiteX154" fmla="*/ 148305 w 962060"/>
                <a:gd name="connsiteY154" fmla="*/ 47779 h 479949"/>
                <a:gd name="connsiteX155" fmla="*/ 149269 w 962060"/>
                <a:gd name="connsiteY155" fmla="*/ 40914 h 479949"/>
                <a:gd name="connsiteX156" fmla="*/ 150231 w 962060"/>
                <a:gd name="connsiteY156" fmla="*/ 34513 h 479949"/>
                <a:gd name="connsiteX157" fmla="*/ 151194 w 962060"/>
                <a:gd name="connsiteY157" fmla="*/ 28599 h 479949"/>
                <a:gd name="connsiteX158" fmla="*/ 152158 w 962060"/>
                <a:gd name="connsiteY158" fmla="*/ 23194 h 479949"/>
                <a:gd name="connsiteX159" fmla="*/ 153121 w 962060"/>
                <a:gd name="connsiteY159" fmla="*/ 18318 h 479949"/>
                <a:gd name="connsiteX160" fmla="*/ 154084 w 962060"/>
                <a:gd name="connsiteY160" fmla="*/ 13987 h 479949"/>
                <a:gd name="connsiteX161" fmla="*/ 155046 w 962060"/>
                <a:gd name="connsiteY161" fmla="*/ 10218 h 479949"/>
                <a:gd name="connsiteX162" fmla="*/ 156010 w 962060"/>
                <a:gd name="connsiteY162" fmla="*/ 7024 h 479949"/>
                <a:gd name="connsiteX163" fmla="*/ 156973 w 962060"/>
                <a:gd name="connsiteY163" fmla="*/ 4416 h 479949"/>
                <a:gd name="connsiteX164" fmla="*/ 157936 w 962060"/>
                <a:gd name="connsiteY164" fmla="*/ 2404 h 479949"/>
                <a:gd name="connsiteX165" fmla="*/ 158899 w 962060"/>
                <a:gd name="connsiteY165" fmla="*/ 996 h 479949"/>
                <a:gd name="connsiteX166" fmla="*/ 159862 w 962060"/>
                <a:gd name="connsiteY166" fmla="*/ 193 h 479949"/>
                <a:gd name="connsiteX167" fmla="*/ 160825 w 962060"/>
                <a:gd name="connsiteY167" fmla="*/ 0 h 479949"/>
                <a:gd name="connsiteX168" fmla="*/ 161788 w 962060"/>
                <a:gd name="connsiteY168" fmla="*/ 415 h 479949"/>
                <a:gd name="connsiteX169" fmla="*/ 162751 w 962060"/>
                <a:gd name="connsiteY169" fmla="*/ 1436 h 479949"/>
                <a:gd name="connsiteX170" fmla="*/ 163714 w 962060"/>
                <a:gd name="connsiteY170" fmla="*/ 3058 h 479949"/>
                <a:gd name="connsiteX171" fmla="*/ 164677 w 962060"/>
                <a:gd name="connsiteY171" fmla="*/ 5273 h 479949"/>
                <a:gd name="connsiteX172" fmla="*/ 165640 w 962060"/>
                <a:gd name="connsiteY172" fmla="*/ 8071 h 479949"/>
                <a:gd name="connsiteX173" fmla="*/ 166603 w 962060"/>
                <a:gd name="connsiteY173" fmla="*/ 11440 h 479949"/>
                <a:gd name="connsiteX174" fmla="*/ 167566 w 962060"/>
                <a:gd name="connsiteY174" fmla="*/ 15366 h 479949"/>
                <a:gd name="connsiteX175" fmla="*/ 168529 w 962060"/>
                <a:gd name="connsiteY175" fmla="*/ 19832 h 479949"/>
                <a:gd name="connsiteX176" fmla="*/ 169492 w 962060"/>
                <a:gd name="connsiteY176" fmla="*/ 24820 h 479949"/>
                <a:gd name="connsiteX177" fmla="*/ 170455 w 962060"/>
                <a:gd name="connsiteY177" fmla="*/ 30309 h 479949"/>
                <a:gd name="connsiteX178" fmla="*/ 171418 w 962060"/>
                <a:gd name="connsiteY178" fmla="*/ 36278 h 479949"/>
                <a:gd name="connsiteX179" fmla="*/ 172381 w 962060"/>
                <a:gd name="connsiteY179" fmla="*/ 42702 h 479949"/>
                <a:gd name="connsiteX180" fmla="*/ 173344 w 962060"/>
                <a:gd name="connsiteY180" fmla="*/ 49557 h 479949"/>
                <a:gd name="connsiteX181" fmla="*/ 174307 w 962060"/>
                <a:gd name="connsiteY181" fmla="*/ 56815 h 479949"/>
                <a:gd name="connsiteX182" fmla="*/ 175270 w 962060"/>
                <a:gd name="connsiteY182" fmla="*/ 64451 h 479949"/>
                <a:gd name="connsiteX183" fmla="*/ 176233 w 962060"/>
                <a:gd name="connsiteY183" fmla="*/ 72433 h 479949"/>
                <a:gd name="connsiteX184" fmla="*/ 177196 w 962060"/>
                <a:gd name="connsiteY184" fmla="*/ 80734 h 479949"/>
                <a:gd name="connsiteX185" fmla="*/ 178159 w 962060"/>
                <a:gd name="connsiteY185" fmla="*/ 89322 h 479949"/>
                <a:gd name="connsiteX186" fmla="*/ 179122 w 962060"/>
                <a:gd name="connsiteY186" fmla="*/ 98167 h 479949"/>
                <a:gd name="connsiteX187" fmla="*/ 180085 w 962060"/>
                <a:gd name="connsiteY187" fmla="*/ 107238 h 479949"/>
                <a:gd name="connsiteX188" fmla="*/ 181048 w 962060"/>
                <a:gd name="connsiteY188" fmla="*/ 116504 h 479949"/>
                <a:gd name="connsiteX189" fmla="*/ 182011 w 962060"/>
                <a:gd name="connsiteY189" fmla="*/ 125933 h 479949"/>
                <a:gd name="connsiteX190" fmla="*/ 182974 w 962060"/>
                <a:gd name="connsiteY190" fmla="*/ 135493 h 479949"/>
                <a:gd name="connsiteX191" fmla="*/ 183937 w 962060"/>
                <a:gd name="connsiteY191" fmla="*/ 145154 h 479949"/>
                <a:gd name="connsiteX192" fmla="*/ 184900 w 962060"/>
                <a:gd name="connsiteY192" fmla="*/ 154886 h 479949"/>
                <a:gd name="connsiteX193" fmla="*/ 185863 w 962060"/>
                <a:gd name="connsiteY193" fmla="*/ 164658 h 479949"/>
                <a:gd name="connsiteX194" fmla="*/ 186827 w 962060"/>
                <a:gd name="connsiteY194" fmla="*/ 174442 h 479949"/>
                <a:gd name="connsiteX195" fmla="*/ 187789 w 962060"/>
                <a:gd name="connsiteY195" fmla="*/ 184209 h 479949"/>
                <a:gd name="connsiteX196" fmla="*/ 188752 w 962060"/>
                <a:gd name="connsiteY196" fmla="*/ 193931 h 479949"/>
                <a:gd name="connsiteX197" fmla="*/ 189716 w 962060"/>
                <a:gd name="connsiteY197" fmla="*/ 203582 h 479949"/>
                <a:gd name="connsiteX198" fmla="*/ 190679 w 962060"/>
                <a:gd name="connsiteY198" fmla="*/ 213137 h 479949"/>
                <a:gd name="connsiteX199" fmla="*/ 191641 w 962060"/>
                <a:gd name="connsiteY199" fmla="*/ 222571 h 479949"/>
                <a:gd name="connsiteX200" fmla="*/ 192604 w 962060"/>
                <a:gd name="connsiteY200" fmla="*/ 231862 h 479949"/>
                <a:gd name="connsiteX201" fmla="*/ 193568 w 962060"/>
                <a:gd name="connsiteY201" fmla="*/ 240990 h 479949"/>
                <a:gd name="connsiteX202" fmla="*/ 194531 w 962060"/>
                <a:gd name="connsiteY202" fmla="*/ 249932 h 479949"/>
                <a:gd name="connsiteX203" fmla="*/ 195493 w 962060"/>
                <a:gd name="connsiteY203" fmla="*/ 258671 h 479949"/>
                <a:gd name="connsiteX204" fmla="*/ 196457 w 962060"/>
                <a:gd name="connsiteY204" fmla="*/ 267191 h 479949"/>
                <a:gd name="connsiteX205" fmla="*/ 197420 w 962060"/>
                <a:gd name="connsiteY205" fmla="*/ 275473 h 479949"/>
                <a:gd name="connsiteX206" fmla="*/ 198383 w 962060"/>
                <a:gd name="connsiteY206" fmla="*/ 283507 h 479949"/>
                <a:gd name="connsiteX207" fmla="*/ 199345 w 962060"/>
                <a:gd name="connsiteY207" fmla="*/ 291277 h 479949"/>
                <a:gd name="connsiteX208" fmla="*/ 200309 w 962060"/>
                <a:gd name="connsiteY208" fmla="*/ 298773 h 479949"/>
                <a:gd name="connsiteX209" fmla="*/ 201272 w 962060"/>
                <a:gd name="connsiteY209" fmla="*/ 305986 h 479949"/>
                <a:gd name="connsiteX210" fmla="*/ 202235 w 962060"/>
                <a:gd name="connsiteY210" fmla="*/ 312908 h 479949"/>
                <a:gd name="connsiteX211" fmla="*/ 203197 w 962060"/>
                <a:gd name="connsiteY211" fmla="*/ 319527 h 479949"/>
                <a:gd name="connsiteX212" fmla="*/ 204161 w 962060"/>
                <a:gd name="connsiteY212" fmla="*/ 325844 h 479949"/>
                <a:gd name="connsiteX213" fmla="*/ 205124 w 962060"/>
                <a:gd name="connsiteY213" fmla="*/ 331854 h 479949"/>
                <a:gd name="connsiteX214" fmla="*/ 206087 w 962060"/>
                <a:gd name="connsiteY214" fmla="*/ 337552 h 479949"/>
                <a:gd name="connsiteX215" fmla="*/ 207050 w 962060"/>
                <a:gd name="connsiteY215" fmla="*/ 342934 h 479949"/>
                <a:gd name="connsiteX216" fmla="*/ 208013 w 962060"/>
                <a:gd name="connsiteY216" fmla="*/ 348003 h 479949"/>
                <a:gd name="connsiteX217" fmla="*/ 208976 w 962060"/>
                <a:gd name="connsiteY217" fmla="*/ 352755 h 479949"/>
                <a:gd name="connsiteX218" fmla="*/ 209939 w 962060"/>
                <a:gd name="connsiteY218" fmla="*/ 357196 h 479949"/>
                <a:gd name="connsiteX219" fmla="*/ 210902 w 962060"/>
                <a:gd name="connsiteY219" fmla="*/ 361330 h 479949"/>
                <a:gd name="connsiteX220" fmla="*/ 211865 w 962060"/>
                <a:gd name="connsiteY220" fmla="*/ 365152 h 479949"/>
                <a:gd name="connsiteX221" fmla="*/ 212828 w 962060"/>
                <a:gd name="connsiteY221" fmla="*/ 368671 h 479949"/>
                <a:gd name="connsiteX222" fmla="*/ 213791 w 962060"/>
                <a:gd name="connsiteY222" fmla="*/ 371894 h 479949"/>
                <a:gd name="connsiteX223" fmla="*/ 214754 w 962060"/>
                <a:gd name="connsiteY223" fmla="*/ 374820 h 479949"/>
                <a:gd name="connsiteX224" fmla="*/ 215717 w 962060"/>
                <a:gd name="connsiteY224" fmla="*/ 377459 h 479949"/>
                <a:gd name="connsiteX225" fmla="*/ 216680 w 962060"/>
                <a:gd name="connsiteY225" fmla="*/ 379815 h 479949"/>
                <a:gd name="connsiteX226" fmla="*/ 217643 w 962060"/>
                <a:gd name="connsiteY226" fmla="*/ 381899 h 479949"/>
                <a:gd name="connsiteX227" fmla="*/ 218606 w 962060"/>
                <a:gd name="connsiteY227" fmla="*/ 383711 h 479949"/>
                <a:gd name="connsiteX228" fmla="*/ 219569 w 962060"/>
                <a:gd name="connsiteY228" fmla="*/ 385266 h 479949"/>
                <a:gd name="connsiteX229" fmla="*/ 220532 w 962060"/>
                <a:gd name="connsiteY229" fmla="*/ 386563 h 479949"/>
                <a:gd name="connsiteX230" fmla="*/ 221495 w 962060"/>
                <a:gd name="connsiteY230" fmla="*/ 387617 h 479949"/>
                <a:gd name="connsiteX231" fmla="*/ 222458 w 962060"/>
                <a:gd name="connsiteY231" fmla="*/ 388439 h 479949"/>
                <a:gd name="connsiteX232" fmla="*/ 223421 w 962060"/>
                <a:gd name="connsiteY232" fmla="*/ 389023 h 479949"/>
                <a:gd name="connsiteX233" fmla="*/ 224384 w 962060"/>
                <a:gd name="connsiteY233" fmla="*/ 389389 h 479949"/>
                <a:gd name="connsiteX234" fmla="*/ 225347 w 962060"/>
                <a:gd name="connsiteY234" fmla="*/ 389548 h 479949"/>
                <a:gd name="connsiteX235" fmla="*/ 226310 w 962060"/>
                <a:gd name="connsiteY235" fmla="*/ 389493 h 479949"/>
                <a:gd name="connsiteX236" fmla="*/ 227274 w 962060"/>
                <a:gd name="connsiteY236" fmla="*/ 389246 h 479949"/>
                <a:gd name="connsiteX237" fmla="*/ 228236 w 962060"/>
                <a:gd name="connsiteY237" fmla="*/ 388810 h 479949"/>
                <a:gd name="connsiteX238" fmla="*/ 229199 w 962060"/>
                <a:gd name="connsiteY238" fmla="*/ 388191 h 479949"/>
                <a:gd name="connsiteX239" fmla="*/ 230162 w 962060"/>
                <a:gd name="connsiteY239" fmla="*/ 387399 h 479949"/>
                <a:gd name="connsiteX240" fmla="*/ 231126 w 962060"/>
                <a:gd name="connsiteY240" fmla="*/ 386439 h 479949"/>
                <a:gd name="connsiteX241" fmla="*/ 232088 w 962060"/>
                <a:gd name="connsiteY241" fmla="*/ 385325 h 479949"/>
                <a:gd name="connsiteX242" fmla="*/ 233051 w 962060"/>
                <a:gd name="connsiteY242" fmla="*/ 384058 h 479949"/>
                <a:gd name="connsiteX243" fmla="*/ 234014 w 962060"/>
                <a:gd name="connsiteY243" fmla="*/ 382642 h 479949"/>
                <a:gd name="connsiteX244" fmla="*/ 234978 w 962060"/>
                <a:gd name="connsiteY244" fmla="*/ 381092 h 479949"/>
                <a:gd name="connsiteX245" fmla="*/ 235940 w 962060"/>
                <a:gd name="connsiteY245" fmla="*/ 379404 h 479949"/>
                <a:gd name="connsiteX246" fmla="*/ 236903 w 962060"/>
                <a:gd name="connsiteY246" fmla="*/ 377597 h 479949"/>
                <a:gd name="connsiteX247" fmla="*/ 237867 w 962060"/>
                <a:gd name="connsiteY247" fmla="*/ 375672 h 479949"/>
                <a:gd name="connsiteX248" fmla="*/ 238830 w 962060"/>
                <a:gd name="connsiteY248" fmla="*/ 373627 h 479949"/>
                <a:gd name="connsiteX249" fmla="*/ 239792 w 962060"/>
                <a:gd name="connsiteY249" fmla="*/ 371478 h 479949"/>
                <a:gd name="connsiteX250" fmla="*/ 240755 w 962060"/>
                <a:gd name="connsiteY250" fmla="*/ 369226 h 479949"/>
                <a:gd name="connsiteX251" fmla="*/ 241719 w 962060"/>
                <a:gd name="connsiteY251" fmla="*/ 366874 h 479949"/>
                <a:gd name="connsiteX252" fmla="*/ 242682 w 962060"/>
                <a:gd name="connsiteY252" fmla="*/ 364429 h 479949"/>
                <a:gd name="connsiteX253" fmla="*/ 243645 w 962060"/>
                <a:gd name="connsiteY253" fmla="*/ 361899 h 479949"/>
                <a:gd name="connsiteX254" fmla="*/ 244608 w 962060"/>
                <a:gd name="connsiteY254" fmla="*/ 359285 h 479949"/>
                <a:gd name="connsiteX255" fmla="*/ 245571 w 962060"/>
                <a:gd name="connsiteY255" fmla="*/ 356592 h 479949"/>
                <a:gd name="connsiteX256" fmla="*/ 246534 w 962060"/>
                <a:gd name="connsiteY256" fmla="*/ 353825 h 479949"/>
                <a:gd name="connsiteX257" fmla="*/ 247497 w 962060"/>
                <a:gd name="connsiteY257" fmla="*/ 350983 h 479949"/>
                <a:gd name="connsiteX258" fmla="*/ 248460 w 962060"/>
                <a:gd name="connsiteY258" fmla="*/ 348077 h 479949"/>
                <a:gd name="connsiteX259" fmla="*/ 249423 w 962060"/>
                <a:gd name="connsiteY259" fmla="*/ 345107 h 479949"/>
                <a:gd name="connsiteX260" fmla="*/ 250386 w 962060"/>
                <a:gd name="connsiteY260" fmla="*/ 342077 h 479949"/>
                <a:gd name="connsiteX261" fmla="*/ 251349 w 962060"/>
                <a:gd name="connsiteY261" fmla="*/ 338993 h 479949"/>
                <a:gd name="connsiteX262" fmla="*/ 252312 w 962060"/>
                <a:gd name="connsiteY262" fmla="*/ 335854 h 479949"/>
                <a:gd name="connsiteX263" fmla="*/ 253275 w 962060"/>
                <a:gd name="connsiteY263" fmla="*/ 332666 h 479949"/>
                <a:gd name="connsiteX264" fmla="*/ 254238 w 962060"/>
                <a:gd name="connsiteY264" fmla="*/ 329428 h 479949"/>
                <a:gd name="connsiteX265" fmla="*/ 255201 w 962060"/>
                <a:gd name="connsiteY265" fmla="*/ 326151 h 479949"/>
                <a:gd name="connsiteX266" fmla="*/ 256164 w 962060"/>
                <a:gd name="connsiteY266" fmla="*/ 322834 h 479949"/>
                <a:gd name="connsiteX267" fmla="*/ 257127 w 962060"/>
                <a:gd name="connsiteY267" fmla="*/ 319478 h 479949"/>
                <a:gd name="connsiteX268" fmla="*/ 258090 w 962060"/>
                <a:gd name="connsiteY268" fmla="*/ 316082 h 479949"/>
                <a:gd name="connsiteX269" fmla="*/ 259053 w 962060"/>
                <a:gd name="connsiteY269" fmla="*/ 312661 h 479949"/>
                <a:gd name="connsiteX270" fmla="*/ 260016 w 962060"/>
                <a:gd name="connsiteY270" fmla="*/ 309207 h 479949"/>
                <a:gd name="connsiteX271" fmla="*/ 260979 w 962060"/>
                <a:gd name="connsiteY271" fmla="*/ 305727 h 479949"/>
                <a:gd name="connsiteX272" fmla="*/ 261942 w 962060"/>
                <a:gd name="connsiteY272" fmla="*/ 302224 h 479949"/>
                <a:gd name="connsiteX273" fmla="*/ 262905 w 962060"/>
                <a:gd name="connsiteY273" fmla="*/ 298698 h 479949"/>
                <a:gd name="connsiteX274" fmla="*/ 263868 w 962060"/>
                <a:gd name="connsiteY274" fmla="*/ 295155 h 479949"/>
                <a:gd name="connsiteX275" fmla="*/ 264831 w 962060"/>
                <a:gd name="connsiteY275" fmla="*/ 291595 h 479949"/>
                <a:gd name="connsiteX276" fmla="*/ 265794 w 962060"/>
                <a:gd name="connsiteY276" fmla="*/ 288022 h 479949"/>
                <a:gd name="connsiteX277" fmla="*/ 266757 w 962060"/>
                <a:gd name="connsiteY277" fmla="*/ 284437 h 479949"/>
                <a:gd name="connsiteX278" fmla="*/ 267720 w 962060"/>
                <a:gd name="connsiteY278" fmla="*/ 280845 h 479949"/>
                <a:gd name="connsiteX279" fmla="*/ 268683 w 962060"/>
                <a:gd name="connsiteY279" fmla="*/ 277246 h 479949"/>
                <a:gd name="connsiteX280" fmla="*/ 269646 w 962060"/>
                <a:gd name="connsiteY280" fmla="*/ 273645 h 479949"/>
                <a:gd name="connsiteX281" fmla="*/ 270609 w 962060"/>
                <a:gd name="connsiteY281" fmla="*/ 270042 h 479949"/>
                <a:gd name="connsiteX282" fmla="*/ 271572 w 962060"/>
                <a:gd name="connsiteY282" fmla="*/ 266441 h 479949"/>
                <a:gd name="connsiteX283" fmla="*/ 272535 w 962060"/>
                <a:gd name="connsiteY283" fmla="*/ 262845 h 479949"/>
                <a:gd name="connsiteX284" fmla="*/ 273498 w 962060"/>
                <a:gd name="connsiteY284" fmla="*/ 259255 h 479949"/>
                <a:gd name="connsiteX285" fmla="*/ 274461 w 962060"/>
                <a:gd name="connsiteY285" fmla="*/ 255676 h 479949"/>
                <a:gd name="connsiteX286" fmla="*/ 275425 w 962060"/>
                <a:gd name="connsiteY286" fmla="*/ 252108 h 479949"/>
                <a:gd name="connsiteX287" fmla="*/ 276387 w 962060"/>
                <a:gd name="connsiteY287" fmla="*/ 248554 h 479949"/>
                <a:gd name="connsiteX288" fmla="*/ 277350 w 962060"/>
                <a:gd name="connsiteY288" fmla="*/ 245018 h 479949"/>
                <a:gd name="connsiteX289" fmla="*/ 278313 w 962060"/>
                <a:gd name="connsiteY289" fmla="*/ 241502 h 479949"/>
                <a:gd name="connsiteX290" fmla="*/ 279277 w 962060"/>
                <a:gd name="connsiteY290" fmla="*/ 238008 h 479949"/>
                <a:gd name="connsiteX291" fmla="*/ 280240 w 962060"/>
                <a:gd name="connsiteY291" fmla="*/ 234538 h 479949"/>
                <a:gd name="connsiteX292" fmla="*/ 281202 w 962060"/>
                <a:gd name="connsiteY292" fmla="*/ 231096 h 479949"/>
                <a:gd name="connsiteX293" fmla="*/ 282166 w 962060"/>
                <a:gd name="connsiteY293" fmla="*/ 227684 h 479949"/>
                <a:gd name="connsiteX294" fmla="*/ 283129 w 962060"/>
                <a:gd name="connsiteY294" fmla="*/ 224304 h 479949"/>
                <a:gd name="connsiteX295" fmla="*/ 284092 w 962060"/>
                <a:gd name="connsiteY295" fmla="*/ 220959 h 479949"/>
                <a:gd name="connsiteX296" fmla="*/ 285054 w 962060"/>
                <a:gd name="connsiteY296" fmla="*/ 217651 h 479949"/>
                <a:gd name="connsiteX297" fmla="*/ 286018 w 962060"/>
                <a:gd name="connsiteY297" fmla="*/ 214384 h 479949"/>
                <a:gd name="connsiteX298" fmla="*/ 286981 w 962060"/>
                <a:gd name="connsiteY298" fmla="*/ 211158 h 479949"/>
                <a:gd name="connsiteX299" fmla="*/ 287944 w 962060"/>
                <a:gd name="connsiteY299" fmla="*/ 207978 h 479949"/>
                <a:gd name="connsiteX300" fmla="*/ 288906 w 962060"/>
                <a:gd name="connsiteY300" fmla="*/ 204844 h 479949"/>
                <a:gd name="connsiteX301" fmla="*/ 289870 w 962060"/>
                <a:gd name="connsiteY301" fmla="*/ 201761 h 479949"/>
                <a:gd name="connsiteX302" fmla="*/ 290833 w 962060"/>
                <a:gd name="connsiteY302" fmla="*/ 198729 h 479949"/>
                <a:gd name="connsiteX303" fmla="*/ 291796 w 962060"/>
                <a:gd name="connsiteY303" fmla="*/ 195751 h 479949"/>
                <a:gd name="connsiteX304" fmla="*/ 292759 w 962060"/>
                <a:gd name="connsiteY304" fmla="*/ 192830 h 479949"/>
                <a:gd name="connsiteX305" fmla="*/ 293722 w 962060"/>
                <a:gd name="connsiteY305" fmla="*/ 189967 h 479949"/>
                <a:gd name="connsiteX306" fmla="*/ 294685 w 962060"/>
                <a:gd name="connsiteY306" fmla="*/ 187166 h 479949"/>
                <a:gd name="connsiteX307" fmla="*/ 295648 w 962060"/>
                <a:gd name="connsiteY307" fmla="*/ 184428 h 479949"/>
                <a:gd name="connsiteX308" fmla="*/ 296611 w 962060"/>
                <a:gd name="connsiteY308" fmla="*/ 181754 h 479949"/>
                <a:gd name="connsiteX309" fmla="*/ 297574 w 962060"/>
                <a:gd name="connsiteY309" fmla="*/ 179149 h 479949"/>
                <a:gd name="connsiteX310" fmla="*/ 298537 w 962060"/>
                <a:gd name="connsiteY310" fmla="*/ 176612 h 479949"/>
                <a:gd name="connsiteX311" fmla="*/ 299500 w 962060"/>
                <a:gd name="connsiteY311" fmla="*/ 174146 h 479949"/>
                <a:gd name="connsiteX312" fmla="*/ 300463 w 962060"/>
                <a:gd name="connsiteY312" fmla="*/ 171754 h 479949"/>
                <a:gd name="connsiteX313" fmla="*/ 301426 w 962060"/>
                <a:gd name="connsiteY313" fmla="*/ 169436 h 479949"/>
                <a:gd name="connsiteX314" fmla="*/ 302389 w 962060"/>
                <a:gd name="connsiteY314" fmla="*/ 167195 h 479949"/>
                <a:gd name="connsiteX315" fmla="*/ 303352 w 962060"/>
                <a:gd name="connsiteY315" fmla="*/ 165032 h 479949"/>
                <a:gd name="connsiteX316" fmla="*/ 304315 w 962060"/>
                <a:gd name="connsiteY316" fmla="*/ 162949 h 479949"/>
                <a:gd name="connsiteX317" fmla="*/ 305278 w 962060"/>
                <a:gd name="connsiteY317" fmla="*/ 160947 h 479949"/>
                <a:gd name="connsiteX318" fmla="*/ 306241 w 962060"/>
                <a:gd name="connsiteY318" fmla="*/ 159028 h 479949"/>
                <a:gd name="connsiteX319" fmla="*/ 307204 w 962060"/>
                <a:gd name="connsiteY319" fmla="*/ 157193 h 479949"/>
                <a:gd name="connsiteX320" fmla="*/ 308167 w 962060"/>
                <a:gd name="connsiteY320" fmla="*/ 155444 h 479949"/>
                <a:gd name="connsiteX321" fmla="*/ 309130 w 962060"/>
                <a:gd name="connsiteY321" fmla="*/ 153781 h 479949"/>
                <a:gd name="connsiteX322" fmla="*/ 310093 w 962060"/>
                <a:gd name="connsiteY322" fmla="*/ 152206 h 479949"/>
                <a:gd name="connsiteX323" fmla="*/ 311056 w 962060"/>
                <a:gd name="connsiteY323" fmla="*/ 150719 h 479949"/>
                <a:gd name="connsiteX324" fmla="*/ 312019 w 962060"/>
                <a:gd name="connsiteY324" fmla="*/ 149323 h 479949"/>
                <a:gd name="connsiteX325" fmla="*/ 312982 w 962060"/>
                <a:gd name="connsiteY325" fmla="*/ 148017 h 479949"/>
                <a:gd name="connsiteX326" fmla="*/ 313945 w 962060"/>
                <a:gd name="connsiteY326" fmla="*/ 146802 h 479949"/>
                <a:gd name="connsiteX327" fmla="*/ 314908 w 962060"/>
                <a:gd name="connsiteY327" fmla="*/ 145679 h 479949"/>
                <a:gd name="connsiteX328" fmla="*/ 315871 w 962060"/>
                <a:gd name="connsiteY328" fmla="*/ 144649 h 479949"/>
                <a:gd name="connsiteX329" fmla="*/ 316834 w 962060"/>
                <a:gd name="connsiteY329" fmla="*/ 143711 h 479949"/>
                <a:gd name="connsiteX330" fmla="*/ 317797 w 962060"/>
                <a:gd name="connsiteY330" fmla="*/ 142866 h 479949"/>
                <a:gd name="connsiteX331" fmla="*/ 318760 w 962060"/>
                <a:gd name="connsiteY331" fmla="*/ 142116 h 479949"/>
                <a:gd name="connsiteX332" fmla="*/ 319723 w 962060"/>
                <a:gd name="connsiteY332" fmla="*/ 141459 h 479949"/>
                <a:gd name="connsiteX333" fmla="*/ 320687 w 962060"/>
                <a:gd name="connsiteY333" fmla="*/ 140896 h 479949"/>
                <a:gd name="connsiteX334" fmla="*/ 321647 w 962060"/>
                <a:gd name="connsiteY334" fmla="*/ 140426 h 479949"/>
                <a:gd name="connsiteX335" fmla="*/ 322613 w 962060"/>
                <a:gd name="connsiteY335" fmla="*/ 140051 h 479949"/>
                <a:gd name="connsiteX336" fmla="*/ 323573 w 962060"/>
                <a:gd name="connsiteY336" fmla="*/ 139768 h 479949"/>
                <a:gd name="connsiteX337" fmla="*/ 324539 w 962060"/>
                <a:gd name="connsiteY337" fmla="*/ 139579 h 479949"/>
                <a:gd name="connsiteX338" fmla="*/ 325504 w 962060"/>
                <a:gd name="connsiteY338" fmla="*/ 139483 h 479949"/>
                <a:gd name="connsiteX339" fmla="*/ 326464 w 962060"/>
                <a:gd name="connsiteY339" fmla="*/ 139479 h 479949"/>
                <a:gd name="connsiteX340" fmla="*/ 327430 w 962060"/>
                <a:gd name="connsiteY340" fmla="*/ 139566 h 479949"/>
                <a:gd name="connsiteX341" fmla="*/ 328390 w 962060"/>
                <a:gd name="connsiteY341" fmla="*/ 139744 h 479949"/>
                <a:gd name="connsiteX342" fmla="*/ 329355 w 962060"/>
                <a:gd name="connsiteY342" fmla="*/ 140012 h 479949"/>
                <a:gd name="connsiteX343" fmla="*/ 330316 w 962060"/>
                <a:gd name="connsiteY343" fmla="*/ 140370 h 479949"/>
                <a:gd name="connsiteX344" fmla="*/ 331281 w 962060"/>
                <a:gd name="connsiteY344" fmla="*/ 140816 h 479949"/>
                <a:gd name="connsiteX345" fmla="*/ 332242 w 962060"/>
                <a:gd name="connsiteY345" fmla="*/ 141349 h 479949"/>
                <a:gd name="connsiteX346" fmla="*/ 333207 w 962060"/>
                <a:gd name="connsiteY346" fmla="*/ 141967 h 479949"/>
                <a:gd name="connsiteX347" fmla="*/ 334167 w 962060"/>
                <a:gd name="connsiteY347" fmla="*/ 142671 h 479949"/>
                <a:gd name="connsiteX348" fmla="*/ 335133 w 962060"/>
                <a:gd name="connsiteY348" fmla="*/ 143458 h 479949"/>
                <a:gd name="connsiteX349" fmla="*/ 336093 w 962060"/>
                <a:gd name="connsiteY349" fmla="*/ 144327 h 479949"/>
                <a:gd name="connsiteX350" fmla="*/ 337058 w 962060"/>
                <a:gd name="connsiteY350" fmla="*/ 145277 h 479949"/>
                <a:gd name="connsiteX351" fmla="*/ 338019 w 962060"/>
                <a:gd name="connsiteY351" fmla="*/ 146306 h 479949"/>
                <a:gd name="connsiteX352" fmla="*/ 338984 w 962060"/>
                <a:gd name="connsiteY352" fmla="*/ 147412 h 479949"/>
                <a:gd name="connsiteX353" fmla="*/ 339945 w 962060"/>
                <a:gd name="connsiteY353" fmla="*/ 148593 h 479949"/>
                <a:gd name="connsiteX354" fmla="*/ 340910 w 962060"/>
                <a:gd name="connsiteY354" fmla="*/ 149848 h 479949"/>
                <a:gd name="connsiteX355" fmla="*/ 341870 w 962060"/>
                <a:gd name="connsiteY355" fmla="*/ 151176 h 479949"/>
                <a:gd name="connsiteX356" fmla="*/ 342836 w 962060"/>
                <a:gd name="connsiteY356" fmla="*/ 152574 h 479949"/>
                <a:gd name="connsiteX357" fmla="*/ 343801 w 962060"/>
                <a:gd name="connsiteY357" fmla="*/ 154039 h 479949"/>
                <a:gd name="connsiteX358" fmla="*/ 344762 w 962060"/>
                <a:gd name="connsiteY358" fmla="*/ 155571 h 479949"/>
                <a:gd name="connsiteX359" fmla="*/ 345727 w 962060"/>
                <a:gd name="connsiteY359" fmla="*/ 157167 h 479949"/>
                <a:gd name="connsiteX360" fmla="*/ 346687 w 962060"/>
                <a:gd name="connsiteY360" fmla="*/ 158824 h 479949"/>
                <a:gd name="connsiteX361" fmla="*/ 347653 w 962060"/>
                <a:gd name="connsiteY361" fmla="*/ 160542 h 479949"/>
                <a:gd name="connsiteX362" fmla="*/ 348613 w 962060"/>
                <a:gd name="connsiteY362" fmla="*/ 162317 h 479949"/>
                <a:gd name="connsiteX363" fmla="*/ 349578 w 962060"/>
                <a:gd name="connsiteY363" fmla="*/ 164147 h 479949"/>
                <a:gd name="connsiteX364" fmla="*/ 350539 w 962060"/>
                <a:gd name="connsiteY364" fmla="*/ 166030 h 479949"/>
                <a:gd name="connsiteX365" fmla="*/ 351504 w 962060"/>
                <a:gd name="connsiteY365" fmla="*/ 167964 h 479949"/>
                <a:gd name="connsiteX366" fmla="*/ 352465 w 962060"/>
                <a:gd name="connsiteY366" fmla="*/ 169946 h 479949"/>
                <a:gd name="connsiteX367" fmla="*/ 353430 w 962060"/>
                <a:gd name="connsiteY367" fmla="*/ 171974 h 479949"/>
                <a:gd name="connsiteX368" fmla="*/ 354390 w 962060"/>
                <a:gd name="connsiteY368" fmla="*/ 174046 h 479949"/>
                <a:gd name="connsiteX369" fmla="*/ 355356 w 962060"/>
                <a:gd name="connsiteY369" fmla="*/ 176158 h 479949"/>
                <a:gd name="connsiteX370" fmla="*/ 356316 w 962060"/>
                <a:gd name="connsiteY370" fmla="*/ 178309 h 479949"/>
                <a:gd name="connsiteX371" fmla="*/ 357281 w 962060"/>
                <a:gd name="connsiteY371" fmla="*/ 180497 h 479949"/>
                <a:gd name="connsiteX372" fmla="*/ 358242 w 962060"/>
                <a:gd name="connsiteY372" fmla="*/ 182718 h 479949"/>
                <a:gd name="connsiteX373" fmla="*/ 359207 w 962060"/>
                <a:gd name="connsiteY373" fmla="*/ 184970 h 479949"/>
                <a:gd name="connsiteX374" fmla="*/ 360173 w 962060"/>
                <a:gd name="connsiteY374" fmla="*/ 187251 h 479949"/>
                <a:gd name="connsiteX375" fmla="*/ 361133 w 962060"/>
                <a:gd name="connsiteY375" fmla="*/ 189559 h 479949"/>
                <a:gd name="connsiteX376" fmla="*/ 362098 w 962060"/>
                <a:gd name="connsiteY376" fmla="*/ 191889 h 479949"/>
                <a:gd name="connsiteX377" fmla="*/ 363059 w 962060"/>
                <a:gd name="connsiteY377" fmla="*/ 194242 h 479949"/>
                <a:gd name="connsiteX378" fmla="*/ 364024 w 962060"/>
                <a:gd name="connsiteY378" fmla="*/ 196614 h 479949"/>
                <a:gd name="connsiteX379" fmla="*/ 364985 w 962060"/>
                <a:gd name="connsiteY379" fmla="*/ 199001 h 479949"/>
                <a:gd name="connsiteX380" fmla="*/ 365950 w 962060"/>
                <a:gd name="connsiteY380" fmla="*/ 201403 h 479949"/>
                <a:gd name="connsiteX381" fmla="*/ 366910 w 962060"/>
                <a:gd name="connsiteY381" fmla="*/ 203817 h 479949"/>
                <a:gd name="connsiteX382" fmla="*/ 367876 w 962060"/>
                <a:gd name="connsiteY382" fmla="*/ 206240 h 479949"/>
                <a:gd name="connsiteX383" fmla="*/ 368836 w 962060"/>
                <a:gd name="connsiteY383" fmla="*/ 208670 h 479949"/>
                <a:gd name="connsiteX384" fmla="*/ 369801 w 962060"/>
                <a:gd name="connsiteY384" fmla="*/ 211105 h 479949"/>
                <a:gd name="connsiteX385" fmla="*/ 370762 w 962060"/>
                <a:gd name="connsiteY385" fmla="*/ 213542 h 479949"/>
                <a:gd name="connsiteX386" fmla="*/ 371727 w 962060"/>
                <a:gd name="connsiteY386" fmla="*/ 215980 h 479949"/>
                <a:gd name="connsiteX387" fmla="*/ 372688 w 962060"/>
                <a:gd name="connsiteY387" fmla="*/ 218415 h 479949"/>
                <a:gd name="connsiteX388" fmla="*/ 373653 w 962060"/>
                <a:gd name="connsiteY388" fmla="*/ 220847 h 479949"/>
                <a:gd name="connsiteX389" fmla="*/ 374613 w 962060"/>
                <a:gd name="connsiteY389" fmla="*/ 223271 h 479949"/>
                <a:gd name="connsiteX390" fmla="*/ 375579 w 962060"/>
                <a:gd name="connsiteY390" fmla="*/ 225688 h 479949"/>
                <a:gd name="connsiteX391" fmla="*/ 376544 w 962060"/>
                <a:gd name="connsiteY391" fmla="*/ 228094 h 479949"/>
                <a:gd name="connsiteX392" fmla="*/ 377505 w 962060"/>
                <a:gd name="connsiteY392" fmla="*/ 230488 h 479949"/>
                <a:gd name="connsiteX393" fmla="*/ 378470 w 962060"/>
                <a:gd name="connsiteY393" fmla="*/ 232867 h 479949"/>
                <a:gd name="connsiteX394" fmla="*/ 379430 w 962060"/>
                <a:gd name="connsiteY394" fmla="*/ 235231 h 479949"/>
                <a:gd name="connsiteX395" fmla="*/ 380396 w 962060"/>
                <a:gd name="connsiteY395" fmla="*/ 237577 h 479949"/>
                <a:gd name="connsiteX396" fmla="*/ 381356 w 962060"/>
                <a:gd name="connsiteY396" fmla="*/ 239903 h 479949"/>
                <a:gd name="connsiteX397" fmla="*/ 382321 w 962060"/>
                <a:gd name="connsiteY397" fmla="*/ 242207 h 479949"/>
                <a:gd name="connsiteX398" fmla="*/ 383282 w 962060"/>
                <a:gd name="connsiteY398" fmla="*/ 244488 h 479949"/>
                <a:gd name="connsiteX399" fmla="*/ 384247 w 962060"/>
                <a:gd name="connsiteY399" fmla="*/ 246745 h 479949"/>
                <a:gd name="connsiteX400" fmla="*/ 385208 w 962060"/>
                <a:gd name="connsiteY400" fmla="*/ 248976 h 479949"/>
                <a:gd name="connsiteX401" fmla="*/ 386173 w 962060"/>
                <a:gd name="connsiteY401" fmla="*/ 251180 h 479949"/>
                <a:gd name="connsiteX402" fmla="*/ 387133 w 962060"/>
                <a:gd name="connsiteY402" fmla="*/ 253353 h 479949"/>
                <a:gd name="connsiteX403" fmla="*/ 388099 w 962060"/>
                <a:gd name="connsiteY403" fmla="*/ 255497 h 479949"/>
                <a:gd name="connsiteX404" fmla="*/ 389059 w 962060"/>
                <a:gd name="connsiteY404" fmla="*/ 257610 h 479949"/>
                <a:gd name="connsiteX405" fmla="*/ 390024 w 962060"/>
                <a:gd name="connsiteY405" fmla="*/ 259690 h 479949"/>
                <a:gd name="connsiteX406" fmla="*/ 390985 w 962060"/>
                <a:gd name="connsiteY406" fmla="*/ 261736 h 479949"/>
                <a:gd name="connsiteX407" fmla="*/ 391950 w 962060"/>
                <a:gd name="connsiteY407" fmla="*/ 263747 h 479949"/>
                <a:gd name="connsiteX408" fmla="*/ 392911 w 962060"/>
                <a:gd name="connsiteY408" fmla="*/ 265722 h 479949"/>
                <a:gd name="connsiteX409" fmla="*/ 393876 w 962060"/>
                <a:gd name="connsiteY409" fmla="*/ 267661 h 479949"/>
                <a:gd name="connsiteX410" fmla="*/ 394841 w 962060"/>
                <a:gd name="connsiteY410" fmla="*/ 269561 h 479949"/>
                <a:gd name="connsiteX411" fmla="*/ 395802 w 962060"/>
                <a:gd name="connsiteY411" fmla="*/ 271424 h 479949"/>
                <a:gd name="connsiteX412" fmla="*/ 396767 w 962060"/>
                <a:gd name="connsiteY412" fmla="*/ 273247 h 479949"/>
                <a:gd name="connsiteX413" fmla="*/ 397728 w 962060"/>
                <a:gd name="connsiteY413" fmla="*/ 275031 h 479949"/>
                <a:gd name="connsiteX414" fmla="*/ 398693 w 962060"/>
                <a:gd name="connsiteY414" fmla="*/ 276774 h 479949"/>
                <a:gd name="connsiteX415" fmla="*/ 399653 w 962060"/>
                <a:gd name="connsiteY415" fmla="*/ 278476 h 479949"/>
                <a:gd name="connsiteX416" fmla="*/ 400619 w 962060"/>
                <a:gd name="connsiteY416" fmla="*/ 280137 h 479949"/>
                <a:gd name="connsiteX417" fmla="*/ 401579 w 962060"/>
                <a:gd name="connsiteY417" fmla="*/ 281756 h 479949"/>
                <a:gd name="connsiteX418" fmla="*/ 402544 w 962060"/>
                <a:gd name="connsiteY418" fmla="*/ 283333 h 479949"/>
                <a:gd name="connsiteX419" fmla="*/ 403505 w 962060"/>
                <a:gd name="connsiteY419" fmla="*/ 284868 h 479949"/>
                <a:gd name="connsiteX420" fmla="*/ 404470 w 962060"/>
                <a:gd name="connsiteY420" fmla="*/ 286360 h 479949"/>
                <a:gd name="connsiteX421" fmla="*/ 405431 w 962060"/>
                <a:gd name="connsiteY421" fmla="*/ 287810 h 479949"/>
                <a:gd name="connsiteX422" fmla="*/ 406396 w 962060"/>
                <a:gd name="connsiteY422" fmla="*/ 289216 h 479949"/>
                <a:gd name="connsiteX423" fmla="*/ 407356 w 962060"/>
                <a:gd name="connsiteY423" fmla="*/ 290580 h 479949"/>
                <a:gd name="connsiteX424" fmla="*/ 408322 w 962060"/>
                <a:gd name="connsiteY424" fmla="*/ 291901 h 479949"/>
                <a:gd name="connsiteX425" fmla="*/ 409282 w 962060"/>
                <a:gd name="connsiteY425" fmla="*/ 293180 h 479949"/>
                <a:gd name="connsiteX426" fmla="*/ 410248 w 962060"/>
                <a:gd name="connsiteY426" fmla="*/ 294416 h 479949"/>
                <a:gd name="connsiteX427" fmla="*/ 411213 w 962060"/>
                <a:gd name="connsiteY427" fmla="*/ 295609 h 479949"/>
                <a:gd name="connsiteX428" fmla="*/ 412173 w 962060"/>
                <a:gd name="connsiteY428" fmla="*/ 296761 h 479949"/>
                <a:gd name="connsiteX429" fmla="*/ 413139 w 962060"/>
                <a:gd name="connsiteY429" fmla="*/ 297870 h 479949"/>
                <a:gd name="connsiteX430" fmla="*/ 414099 w 962060"/>
                <a:gd name="connsiteY430" fmla="*/ 298938 h 479949"/>
                <a:gd name="connsiteX431" fmla="*/ 415064 w 962060"/>
                <a:gd name="connsiteY431" fmla="*/ 299965 h 479949"/>
                <a:gd name="connsiteX432" fmla="*/ 416025 w 962060"/>
                <a:gd name="connsiteY432" fmla="*/ 300952 h 479949"/>
                <a:gd name="connsiteX433" fmla="*/ 416990 w 962060"/>
                <a:gd name="connsiteY433" fmla="*/ 301898 h 479949"/>
                <a:gd name="connsiteX434" fmla="*/ 417951 w 962060"/>
                <a:gd name="connsiteY434" fmla="*/ 302804 h 479949"/>
                <a:gd name="connsiteX435" fmla="*/ 418916 w 962060"/>
                <a:gd name="connsiteY435" fmla="*/ 303672 h 479949"/>
                <a:gd name="connsiteX436" fmla="*/ 419876 w 962060"/>
                <a:gd name="connsiteY436" fmla="*/ 304501 h 479949"/>
                <a:gd name="connsiteX437" fmla="*/ 420842 w 962060"/>
                <a:gd name="connsiteY437" fmla="*/ 305292 h 479949"/>
                <a:gd name="connsiteX438" fmla="*/ 421802 w 962060"/>
                <a:gd name="connsiteY438" fmla="*/ 306046 h 479949"/>
                <a:gd name="connsiteX439" fmla="*/ 422767 w 962060"/>
                <a:gd name="connsiteY439" fmla="*/ 306763 h 479949"/>
                <a:gd name="connsiteX440" fmla="*/ 423728 w 962060"/>
                <a:gd name="connsiteY440" fmla="*/ 307445 h 479949"/>
                <a:gd name="connsiteX441" fmla="*/ 424693 w 962060"/>
                <a:gd name="connsiteY441" fmla="*/ 308092 h 479949"/>
                <a:gd name="connsiteX442" fmla="*/ 425654 w 962060"/>
                <a:gd name="connsiteY442" fmla="*/ 308704 h 479949"/>
                <a:gd name="connsiteX443" fmla="*/ 426619 w 962060"/>
                <a:gd name="connsiteY443" fmla="*/ 309283 h 479949"/>
                <a:gd name="connsiteX444" fmla="*/ 427579 w 962060"/>
                <a:gd name="connsiteY444" fmla="*/ 309830 h 479949"/>
                <a:gd name="connsiteX445" fmla="*/ 428545 w 962060"/>
                <a:gd name="connsiteY445" fmla="*/ 310345 h 479949"/>
                <a:gd name="connsiteX446" fmla="*/ 429510 w 962060"/>
                <a:gd name="connsiteY446" fmla="*/ 310829 h 479949"/>
                <a:gd name="connsiteX447" fmla="*/ 430471 w 962060"/>
                <a:gd name="connsiteY447" fmla="*/ 311283 h 479949"/>
                <a:gd name="connsiteX448" fmla="*/ 431436 w 962060"/>
                <a:gd name="connsiteY448" fmla="*/ 311708 h 479949"/>
                <a:gd name="connsiteX449" fmla="*/ 432396 w 962060"/>
                <a:gd name="connsiteY449" fmla="*/ 312105 h 479949"/>
                <a:gd name="connsiteX450" fmla="*/ 433362 w 962060"/>
                <a:gd name="connsiteY450" fmla="*/ 312476 h 479949"/>
                <a:gd name="connsiteX451" fmla="*/ 434322 w 962060"/>
                <a:gd name="connsiteY451" fmla="*/ 312819 h 479949"/>
                <a:gd name="connsiteX452" fmla="*/ 435287 w 962060"/>
                <a:gd name="connsiteY452" fmla="*/ 313141 h 479949"/>
                <a:gd name="connsiteX453" fmla="*/ 436248 w 962060"/>
                <a:gd name="connsiteY453" fmla="*/ 313433 h 479949"/>
                <a:gd name="connsiteX454" fmla="*/ 437213 w 962060"/>
                <a:gd name="connsiteY454" fmla="*/ 313705 h 479949"/>
                <a:gd name="connsiteX455" fmla="*/ 438174 w 962060"/>
                <a:gd name="connsiteY455" fmla="*/ 313958 h 479949"/>
                <a:gd name="connsiteX456" fmla="*/ 439139 w 962060"/>
                <a:gd name="connsiteY456" fmla="*/ 314186 h 479949"/>
                <a:gd name="connsiteX457" fmla="*/ 440099 w 962060"/>
                <a:gd name="connsiteY457" fmla="*/ 314394 h 479949"/>
                <a:gd name="connsiteX458" fmla="*/ 441065 w 962060"/>
                <a:gd name="connsiteY458" fmla="*/ 314582 h 479949"/>
                <a:gd name="connsiteX459" fmla="*/ 442025 w 962060"/>
                <a:gd name="connsiteY459" fmla="*/ 314755 h 479949"/>
                <a:gd name="connsiteX460" fmla="*/ 442990 w 962060"/>
                <a:gd name="connsiteY460" fmla="*/ 314908 h 479949"/>
                <a:gd name="connsiteX461" fmla="*/ 443951 w 962060"/>
                <a:gd name="connsiteY461" fmla="*/ 315047 h 479949"/>
                <a:gd name="connsiteX462" fmla="*/ 444916 w 962060"/>
                <a:gd name="connsiteY462" fmla="*/ 315171 h 479949"/>
                <a:gd name="connsiteX463" fmla="*/ 445882 w 962060"/>
                <a:gd name="connsiteY463" fmla="*/ 315280 h 479949"/>
                <a:gd name="connsiteX464" fmla="*/ 446842 w 962060"/>
                <a:gd name="connsiteY464" fmla="*/ 315379 h 479949"/>
                <a:gd name="connsiteX465" fmla="*/ 447807 w 962060"/>
                <a:gd name="connsiteY465" fmla="*/ 315463 h 479949"/>
                <a:gd name="connsiteX466" fmla="*/ 448768 w 962060"/>
                <a:gd name="connsiteY466" fmla="*/ 315537 h 479949"/>
                <a:gd name="connsiteX467" fmla="*/ 449733 w 962060"/>
                <a:gd name="connsiteY467" fmla="*/ 315602 h 479949"/>
                <a:gd name="connsiteX468" fmla="*/ 450694 w 962060"/>
                <a:gd name="connsiteY468" fmla="*/ 315656 h 479949"/>
                <a:gd name="connsiteX469" fmla="*/ 451659 w 962060"/>
                <a:gd name="connsiteY469" fmla="*/ 315701 h 479949"/>
                <a:gd name="connsiteX470" fmla="*/ 452619 w 962060"/>
                <a:gd name="connsiteY470" fmla="*/ 315740 h 479949"/>
                <a:gd name="connsiteX471" fmla="*/ 453585 w 962060"/>
                <a:gd name="connsiteY471" fmla="*/ 315775 h 479949"/>
                <a:gd name="connsiteX472" fmla="*/ 454545 w 962060"/>
                <a:gd name="connsiteY472" fmla="*/ 315805 h 479949"/>
                <a:gd name="connsiteX473" fmla="*/ 455510 w 962060"/>
                <a:gd name="connsiteY473" fmla="*/ 315824 h 479949"/>
                <a:gd name="connsiteX474" fmla="*/ 456471 w 962060"/>
                <a:gd name="connsiteY474" fmla="*/ 315849 h 479949"/>
                <a:gd name="connsiteX475" fmla="*/ 457436 w 962060"/>
                <a:gd name="connsiteY475" fmla="*/ 315864 h 479949"/>
                <a:gd name="connsiteX476" fmla="*/ 458397 w 962060"/>
                <a:gd name="connsiteY476" fmla="*/ 315884 h 479949"/>
                <a:gd name="connsiteX477" fmla="*/ 459362 w 962060"/>
                <a:gd name="connsiteY477" fmla="*/ 315899 h 479949"/>
                <a:gd name="connsiteX478" fmla="*/ 460322 w 962060"/>
                <a:gd name="connsiteY478" fmla="*/ 315913 h 479949"/>
                <a:gd name="connsiteX479" fmla="*/ 461288 w 962060"/>
                <a:gd name="connsiteY479" fmla="*/ 315928 h 479949"/>
                <a:gd name="connsiteX480" fmla="*/ 462253 w 962060"/>
                <a:gd name="connsiteY480" fmla="*/ 315948 h 479949"/>
                <a:gd name="connsiteX481" fmla="*/ 463213 w 962060"/>
                <a:gd name="connsiteY481" fmla="*/ 315968 h 479949"/>
                <a:gd name="connsiteX482" fmla="*/ 464179 w 962060"/>
                <a:gd name="connsiteY482" fmla="*/ 315993 h 479949"/>
                <a:gd name="connsiteX483" fmla="*/ 465139 w 962060"/>
                <a:gd name="connsiteY483" fmla="*/ 316022 h 479949"/>
                <a:gd name="connsiteX484" fmla="*/ 466105 w 962060"/>
                <a:gd name="connsiteY484" fmla="*/ 316052 h 479949"/>
                <a:gd name="connsiteX485" fmla="*/ 467065 w 962060"/>
                <a:gd name="connsiteY485" fmla="*/ 316092 h 479949"/>
                <a:gd name="connsiteX486" fmla="*/ 468030 w 962060"/>
                <a:gd name="connsiteY486" fmla="*/ 316136 h 479949"/>
                <a:gd name="connsiteX487" fmla="*/ 468991 w 962060"/>
                <a:gd name="connsiteY487" fmla="*/ 316186 h 479949"/>
                <a:gd name="connsiteX488" fmla="*/ 469956 w 962060"/>
                <a:gd name="connsiteY488" fmla="*/ 316245 h 479949"/>
                <a:gd name="connsiteX489" fmla="*/ 470917 w 962060"/>
                <a:gd name="connsiteY489" fmla="*/ 316314 h 479949"/>
                <a:gd name="connsiteX490" fmla="*/ 471882 w 962060"/>
                <a:gd name="connsiteY490" fmla="*/ 316389 h 479949"/>
                <a:gd name="connsiteX491" fmla="*/ 472842 w 962060"/>
                <a:gd name="connsiteY491" fmla="*/ 316473 h 479949"/>
                <a:gd name="connsiteX492" fmla="*/ 473808 w 962060"/>
                <a:gd name="connsiteY492" fmla="*/ 316567 h 479949"/>
                <a:gd name="connsiteX493" fmla="*/ 474768 w 962060"/>
                <a:gd name="connsiteY493" fmla="*/ 316671 h 479949"/>
                <a:gd name="connsiteX494" fmla="*/ 475733 w 962060"/>
                <a:gd name="connsiteY494" fmla="*/ 316790 h 479949"/>
                <a:gd name="connsiteX495" fmla="*/ 476694 w 962060"/>
                <a:gd name="connsiteY495" fmla="*/ 316913 h 479949"/>
                <a:gd name="connsiteX496" fmla="*/ 477659 w 962060"/>
                <a:gd name="connsiteY496" fmla="*/ 317052 h 479949"/>
                <a:gd name="connsiteX497" fmla="*/ 478620 w 962060"/>
                <a:gd name="connsiteY497" fmla="*/ 317206 h 479949"/>
                <a:gd name="connsiteX498" fmla="*/ 479585 w 962060"/>
                <a:gd name="connsiteY498" fmla="*/ 317369 h 479949"/>
                <a:gd name="connsiteX499" fmla="*/ 480550 w 962060"/>
                <a:gd name="connsiteY499" fmla="*/ 317547 h 479949"/>
                <a:gd name="connsiteX500" fmla="*/ 481511 w 962060"/>
                <a:gd name="connsiteY500" fmla="*/ 317735 h 479949"/>
                <a:gd name="connsiteX501" fmla="*/ 482476 w 962060"/>
                <a:gd name="connsiteY501" fmla="*/ 317943 h 479949"/>
                <a:gd name="connsiteX502" fmla="*/ 483436 w 962060"/>
                <a:gd name="connsiteY502" fmla="*/ 318161 h 479949"/>
                <a:gd name="connsiteX503" fmla="*/ 484402 w 962060"/>
                <a:gd name="connsiteY503" fmla="*/ 318394 h 479949"/>
                <a:gd name="connsiteX504" fmla="*/ 485362 w 962060"/>
                <a:gd name="connsiteY504" fmla="*/ 318641 h 479949"/>
                <a:gd name="connsiteX505" fmla="*/ 486328 w 962060"/>
                <a:gd name="connsiteY505" fmla="*/ 318909 h 479949"/>
                <a:gd name="connsiteX506" fmla="*/ 487288 w 962060"/>
                <a:gd name="connsiteY506" fmla="*/ 319186 h 479949"/>
                <a:gd name="connsiteX507" fmla="*/ 488253 w 962060"/>
                <a:gd name="connsiteY507" fmla="*/ 319483 h 479949"/>
                <a:gd name="connsiteX508" fmla="*/ 489214 w 962060"/>
                <a:gd name="connsiteY508" fmla="*/ 319790 h 479949"/>
                <a:gd name="connsiteX509" fmla="*/ 490179 w 962060"/>
                <a:gd name="connsiteY509" fmla="*/ 320116 h 479949"/>
                <a:gd name="connsiteX510" fmla="*/ 491140 w 962060"/>
                <a:gd name="connsiteY510" fmla="*/ 320463 h 479949"/>
                <a:gd name="connsiteX511" fmla="*/ 492105 w 962060"/>
                <a:gd name="connsiteY511" fmla="*/ 320819 h 479949"/>
                <a:gd name="connsiteX512" fmla="*/ 493065 w 962060"/>
                <a:gd name="connsiteY512" fmla="*/ 321196 h 479949"/>
                <a:gd name="connsiteX513" fmla="*/ 494031 w 962060"/>
                <a:gd name="connsiteY513" fmla="*/ 321592 h 479949"/>
                <a:gd name="connsiteX514" fmla="*/ 494991 w 962060"/>
                <a:gd name="connsiteY514" fmla="*/ 322003 h 479949"/>
                <a:gd name="connsiteX515" fmla="*/ 495956 w 962060"/>
                <a:gd name="connsiteY515" fmla="*/ 322428 h 479949"/>
                <a:gd name="connsiteX516" fmla="*/ 496922 w 962060"/>
                <a:gd name="connsiteY516" fmla="*/ 322874 h 479949"/>
                <a:gd name="connsiteX517" fmla="*/ 497882 w 962060"/>
                <a:gd name="connsiteY517" fmla="*/ 323334 h 479949"/>
                <a:gd name="connsiteX518" fmla="*/ 498848 w 962060"/>
                <a:gd name="connsiteY518" fmla="*/ 323814 h 479949"/>
                <a:gd name="connsiteX519" fmla="*/ 499808 w 962060"/>
                <a:gd name="connsiteY519" fmla="*/ 324310 h 479949"/>
                <a:gd name="connsiteX520" fmla="*/ 500773 w 962060"/>
                <a:gd name="connsiteY520" fmla="*/ 324824 h 479949"/>
                <a:gd name="connsiteX521" fmla="*/ 501734 w 962060"/>
                <a:gd name="connsiteY521" fmla="*/ 325354 h 479949"/>
                <a:gd name="connsiteX522" fmla="*/ 502699 w 962060"/>
                <a:gd name="connsiteY522" fmla="*/ 325899 h 479949"/>
                <a:gd name="connsiteX523" fmla="*/ 503659 w 962060"/>
                <a:gd name="connsiteY523" fmla="*/ 326463 h 479949"/>
                <a:gd name="connsiteX524" fmla="*/ 504625 w 962060"/>
                <a:gd name="connsiteY524" fmla="*/ 327047 h 479949"/>
                <a:gd name="connsiteX525" fmla="*/ 505585 w 962060"/>
                <a:gd name="connsiteY525" fmla="*/ 327646 h 479949"/>
                <a:gd name="connsiteX526" fmla="*/ 506551 w 962060"/>
                <a:gd name="connsiteY526" fmla="*/ 328260 h 479949"/>
                <a:gd name="connsiteX527" fmla="*/ 507511 w 962060"/>
                <a:gd name="connsiteY527" fmla="*/ 328894 h 479949"/>
                <a:gd name="connsiteX528" fmla="*/ 508476 w 962060"/>
                <a:gd name="connsiteY528" fmla="*/ 329542 h 479949"/>
                <a:gd name="connsiteX529" fmla="*/ 509437 w 962060"/>
                <a:gd name="connsiteY529" fmla="*/ 330211 h 479949"/>
                <a:gd name="connsiteX530" fmla="*/ 510402 w 962060"/>
                <a:gd name="connsiteY530" fmla="*/ 330894 h 479949"/>
                <a:gd name="connsiteX531" fmla="*/ 511363 w 962060"/>
                <a:gd name="connsiteY531" fmla="*/ 331592 h 479949"/>
                <a:gd name="connsiteX532" fmla="*/ 512328 w 962060"/>
                <a:gd name="connsiteY532" fmla="*/ 332305 h 479949"/>
                <a:gd name="connsiteX533" fmla="*/ 513288 w 962060"/>
                <a:gd name="connsiteY533" fmla="*/ 333037 h 479949"/>
                <a:gd name="connsiteX534" fmla="*/ 514254 w 962060"/>
                <a:gd name="connsiteY534" fmla="*/ 333785 h 479949"/>
                <a:gd name="connsiteX535" fmla="*/ 515219 w 962060"/>
                <a:gd name="connsiteY535" fmla="*/ 334547 h 479949"/>
                <a:gd name="connsiteX536" fmla="*/ 516179 w 962060"/>
                <a:gd name="connsiteY536" fmla="*/ 335325 h 479949"/>
                <a:gd name="connsiteX537" fmla="*/ 517145 w 962060"/>
                <a:gd name="connsiteY537" fmla="*/ 336117 h 479949"/>
                <a:gd name="connsiteX538" fmla="*/ 518105 w 962060"/>
                <a:gd name="connsiteY538" fmla="*/ 336924 h 479949"/>
                <a:gd name="connsiteX539" fmla="*/ 519071 w 962060"/>
                <a:gd name="connsiteY539" fmla="*/ 337750 h 479949"/>
                <a:gd name="connsiteX540" fmla="*/ 520031 w 962060"/>
                <a:gd name="connsiteY540" fmla="*/ 338587 h 479949"/>
                <a:gd name="connsiteX541" fmla="*/ 520996 w 962060"/>
                <a:gd name="connsiteY541" fmla="*/ 339438 h 479949"/>
                <a:gd name="connsiteX542" fmla="*/ 521957 w 962060"/>
                <a:gd name="connsiteY542" fmla="*/ 340305 h 479949"/>
                <a:gd name="connsiteX543" fmla="*/ 522922 w 962060"/>
                <a:gd name="connsiteY543" fmla="*/ 341181 h 479949"/>
                <a:gd name="connsiteX544" fmla="*/ 523882 w 962060"/>
                <a:gd name="connsiteY544" fmla="*/ 342077 h 479949"/>
                <a:gd name="connsiteX545" fmla="*/ 524848 w 962060"/>
                <a:gd name="connsiteY545" fmla="*/ 342983 h 479949"/>
                <a:gd name="connsiteX546" fmla="*/ 525808 w 962060"/>
                <a:gd name="connsiteY546" fmla="*/ 343899 h 479949"/>
                <a:gd name="connsiteX547" fmla="*/ 526774 w 962060"/>
                <a:gd name="connsiteY547" fmla="*/ 344835 h 479949"/>
                <a:gd name="connsiteX548" fmla="*/ 527734 w 962060"/>
                <a:gd name="connsiteY548" fmla="*/ 345775 h 479949"/>
                <a:gd name="connsiteX549" fmla="*/ 528699 w 962060"/>
                <a:gd name="connsiteY549" fmla="*/ 346731 h 479949"/>
                <a:gd name="connsiteX550" fmla="*/ 529660 w 962060"/>
                <a:gd name="connsiteY550" fmla="*/ 347701 h 479949"/>
                <a:gd name="connsiteX551" fmla="*/ 530625 w 962060"/>
                <a:gd name="connsiteY551" fmla="*/ 348681 h 479949"/>
                <a:gd name="connsiteX552" fmla="*/ 531591 w 962060"/>
                <a:gd name="connsiteY552" fmla="*/ 349666 h 479949"/>
                <a:gd name="connsiteX553" fmla="*/ 532551 w 962060"/>
                <a:gd name="connsiteY553" fmla="*/ 350671 h 479949"/>
                <a:gd name="connsiteX554" fmla="*/ 533516 w 962060"/>
                <a:gd name="connsiteY554" fmla="*/ 351681 h 479949"/>
                <a:gd name="connsiteX555" fmla="*/ 534477 w 962060"/>
                <a:gd name="connsiteY555" fmla="*/ 352701 h 479949"/>
                <a:gd name="connsiteX556" fmla="*/ 535442 w 962060"/>
                <a:gd name="connsiteY556" fmla="*/ 353731 h 479949"/>
                <a:gd name="connsiteX557" fmla="*/ 536402 w 962060"/>
                <a:gd name="connsiteY557" fmla="*/ 354770 h 479949"/>
                <a:gd name="connsiteX558" fmla="*/ 537368 w 962060"/>
                <a:gd name="connsiteY558" fmla="*/ 355820 h 479949"/>
                <a:gd name="connsiteX559" fmla="*/ 538328 w 962060"/>
                <a:gd name="connsiteY559" fmla="*/ 356879 h 479949"/>
                <a:gd name="connsiteX560" fmla="*/ 539294 w 962060"/>
                <a:gd name="connsiteY560" fmla="*/ 357944 h 479949"/>
                <a:gd name="connsiteX561" fmla="*/ 540254 w 962060"/>
                <a:gd name="connsiteY561" fmla="*/ 359018 h 479949"/>
                <a:gd name="connsiteX562" fmla="*/ 541219 w 962060"/>
                <a:gd name="connsiteY562" fmla="*/ 360097 h 479949"/>
                <a:gd name="connsiteX563" fmla="*/ 542180 w 962060"/>
                <a:gd name="connsiteY563" fmla="*/ 361186 h 479949"/>
                <a:gd name="connsiteX564" fmla="*/ 543145 w 962060"/>
                <a:gd name="connsiteY564" fmla="*/ 362285 h 479949"/>
                <a:gd name="connsiteX565" fmla="*/ 544106 w 962060"/>
                <a:gd name="connsiteY565" fmla="*/ 363384 h 479949"/>
                <a:gd name="connsiteX566" fmla="*/ 545071 w 962060"/>
                <a:gd name="connsiteY566" fmla="*/ 364493 h 479949"/>
                <a:gd name="connsiteX567" fmla="*/ 546031 w 962060"/>
                <a:gd name="connsiteY567" fmla="*/ 365607 h 479949"/>
                <a:gd name="connsiteX568" fmla="*/ 546997 w 962060"/>
                <a:gd name="connsiteY568" fmla="*/ 366726 h 479949"/>
                <a:gd name="connsiteX569" fmla="*/ 547962 w 962060"/>
                <a:gd name="connsiteY569" fmla="*/ 367850 h 479949"/>
                <a:gd name="connsiteX570" fmla="*/ 548922 w 962060"/>
                <a:gd name="connsiteY570" fmla="*/ 368978 h 479949"/>
                <a:gd name="connsiteX571" fmla="*/ 549888 w 962060"/>
                <a:gd name="connsiteY571" fmla="*/ 370112 h 479949"/>
                <a:gd name="connsiteX572" fmla="*/ 550848 w 962060"/>
                <a:gd name="connsiteY572" fmla="*/ 371251 h 479949"/>
                <a:gd name="connsiteX573" fmla="*/ 551814 w 962060"/>
                <a:gd name="connsiteY573" fmla="*/ 372389 h 479949"/>
                <a:gd name="connsiteX574" fmla="*/ 552774 w 962060"/>
                <a:gd name="connsiteY574" fmla="*/ 373533 h 479949"/>
                <a:gd name="connsiteX575" fmla="*/ 553739 w 962060"/>
                <a:gd name="connsiteY575" fmla="*/ 374681 h 479949"/>
                <a:gd name="connsiteX576" fmla="*/ 554700 w 962060"/>
                <a:gd name="connsiteY576" fmla="*/ 375830 h 479949"/>
                <a:gd name="connsiteX577" fmla="*/ 555665 w 962060"/>
                <a:gd name="connsiteY577" fmla="*/ 376983 h 479949"/>
                <a:gd name="connsiteX578" fmla="*/ 556625 w 962060"/>
                <a:gd name="connsiteY578" fmla="*/ 378137 h 479949"/>
                <a:gd name="connsiteX579" fmla="*/ 557591 w 962060"/>
                <a:gd name="connsiteY579" fmla="*/ 379290 h 479949"/>
                <a:gd name="connsiteX580" fmla="*/ 558551 w 962060"/>
                <a:gd name="connsiteY580" fmla="*/ 380449 h 479949"/>
                <a:gd name="connsiteX581" fmla="*/ 559517 w 962060"/>
                <a:gd name="connsiteY581" fmla="*/ 381607 h 479949"/>
                <a:gd name="connsiteX582" fmla="*/ 560477 w 962060"/>
                <a:gd name="connsiteY582" fmla="*/ 382766 h 479949"/>
                <a:gd name="connsiteX583" fmla="*/ 561442 w 962060"/>
                <a:gd name="connsiteY583" fmla="*/ 383919 h 479949"/>
                <a:gd name="connsiteX584" fmla="*/ 562403 w 962060"/>
                <a:gd name="connsiteY584" fmla="*/ 385078 h 479949"/>
                <a:gd name="connsiteX585" fmla="*/ 563368 w 962060"/>
                <a:gd name="connsiteY585" fmla="*/ 386236 h 479949"/>
                <a:gd name="connsiteX586" fmla="*/ 564329 w 962060"/>
                <a:gd name="connsiteY586" fmla="*/ 387394 h 479949"/>
                <a:gd name="connsiteX587" fmla="*/ 565294 w 962060"/>
                <a:gd name="connsiteY587" fmla="*/ 388548 h 479949"/>
                <a:gd name="connsiteX588" fmla="*/ 566259 w 962060"/>
                <a:gd name="connsiteY588" fmla="*/ 389701 h 479949"/>
                <a:gd name="connsiteX589" fmla="*/ 567220 w 962060"/>
                <a:gd name="connsiteY589" fmla="*/ 390855 h 479949"/>
                <a:gd name="connsiteX590" fmla="*/ 568185 w 962060"/>
                <a:gd name="connsiteY590" fmla="*/ 392003 h 479949"/>
                <a:gd name="connsiteX591" fmla="*/ 569145 w 962060"/>
                <a:gd name="connsiteY591" fmla="*/ 393152 h 479949"/>
                <a:gd name="connsiteX592" fmla="*/ 570111 w 962060"/>
                <a:gd name="connsiteY592" fmla="*/ 394296 h 479949"/>
                <a:gd name="connsiteX593" fmla="*/ 571071 w 962060"/>
                <a:gd name="connsiteY593" fmla="*/ 395439 h 479949"/>
                <a:gd name="connsiteX594" fmla="*/ 572037 w 962060"/>
                <a:gd name="connsiteY594" fmla="*/ 396578 h 479949"/>
                <a:gd name="connsiteX595" fmla="*/ 572997 w 962060"/>
                <a:gd name="connsiteY595" fmla="*/ 397711 h 479949"/>
                <a:gd name="connsiteX596" fmla="*/ 573962 w 962060"/>
                <a:gd name="connsiteY596" fmla="*/ 398845 h 479949"/>
                <a:gd name="connsiteX597" fmla="*/ 574923 w 962060"/>
                <a:gd name="connsiteY597" fmla="*/ 399974 h 479949"/>
                <a:gd name="connsiteX598" fmla="*/ 575888 w 962060"/>
                <a:gd name="connsiteY598" fmla="*/ 401098 h 479949"/>
                <a:gd name="connsiteX599" fmla="*/ 576848 w 962060"/>
                <a:gd name="connsiteY599" fmla="*/ 402216 h 479949"/>
                <a:gd name="connsiteX600" fmla="*/ 577814 w 962060"/>
                <a:gd name="connsiteY600" fmla="*/ 403330 h 479949"/>
                <a:gd name="connsiteX601" fmla="*/ 578774 w 962060"/>
                <a:gd name="connsiteY601" fmla="*/ 404434 h 479949"/>
                <a:gd name="connsiteX602" fmla="*/ 579740 w 962060"/>
                <a:gd name="connsiteY602" fmla="*/ 405538 h 479949"/>
                <a:gd name="connsiteX603" fmla="*/ 580700 w 962060"/>
                <a:gd name="connsiteY603" fmla="*/ 406637 h 479949"/>
                <a:gd name="connsiteX604" fmla="*/ 581665 w 962060"/>
                <a:gd name="connsiteY604" fmla="*/ 407731 h 479949"/>
                <a:gd name="connsiteX605" fmla="*/ 582631 w 962060"/>
                <a:gd name="connsiteY605" fmla="*/ 408815 h 479949"/>
                <a:gd name="connsiteX606" fmla="*/ 583591 w 962060"/>
                <a:gd name="connsiteY606" fmla="*/ 409895 h 479949"/>
                <a:gd name="connsiteX607" fmla="*/ 584557 w 962060"/>
                <a:gd name="connsiteY607" fmla="*/ 410969 h 479949"/>
                <a:gd name="connsiteX608" fmla="*/ 585517 w 962060"/>
                <a:gd name="connsiteY608" fmla="*/ 412038 h 479949"/>
                <a:gd name="connsiteX609" fmla="*/ 586482 w 962060"/>
                <a:gd name="connsiteY609" fmla="*/ 413098 h 479949"/>
                <a:gd name="connsiteX610" fmla="*/ 587443 w 962060"/>
                <a:gd name="connsiteY610" fmla="*/ 414147 h 479949"/>
                <a:gd name="connsiteX611" fmla="*/ 588408 w 962060"/>
                <a:gd name="connsiteY611" fmla="*/ 415197 h 479949"/>
                <a:gd name="connsiteX612" fmla="*/ 589368 w 962060"/>
                <a:gd name="connsiteY612" fmla="*/ 416231 h 479949"/>
                <a:gd name="connsiteX613" fmla="*/ 590334 w 962060"/>
                <a:gd name="connsiteY613" fmla="*/ 417261 h 479949"/>
                <a:gd name="connsiteX614" fmla="*/ 591294 w 962060"/>
                <a:gd name="connsiteY614" fmla="*/ 418286 h 479949"/>
                <a:gd name="connsiteX615" fmla="*/ 592260 w 962060"/>
                <a:gd name="connsiteY615" fmla="*/ 419301 h 479949"/>
                <a:gd name="connsiteX616" fmla="*/ 593220 w 962060"/>
                <a:gd name="connsiteY616" fmla="*/ 420306 h 479949"/>
                <a:gd name="connsiteX617" fmla="*/ 594185 w 962060"/>
                <a:gd name="connsiteY617" fmla="*/ 421306 h 479949"/>
                <a:gd name="connsiteX618" fmla="*/ 595146 w 962060"/>
                <a:gd name="connsiteY618" fmla="*/ 422296 h 479949"/>
                <a:gd name="connsiteX619" fmla="*/ 596111 w 962060"/>
                <a:gd name="connsiteY619" fmla="*/ 423276 h 479949"/>
                <a:gd name="connsiteX620" fmla="*/ 597071 w 962060"/>
                <a:gd name="connsiteY620" fmla="*/ 424251 h 479949"/>
                <a:gd name="connsiteX621" fmla="*/ 598037 w 962060"/>
                <a:gd name="connsiteY621" fmla="*/ 425217 h 479949"/>
                <a:gd name="connsiteX622" fmla="*/ 598997 w 962060"/>
                <a:gd name="connsiteY622" fmla="*/ 426172 h 479949"/>
                <a:gd name="connsiteX623" fmla="*/ 599963 w 962060"/>
                <a:gd name="connsiteY623" fmla="*/ 427118 h 479949"/>
                <a:gd name="connsiteX624" fmla="*/ 600928 w 962060"/>
                <a:gd name="connsiteY624" fmla="*/ 428053 h 479949"/>
                <a:gd name="connsiteX625" fmla="*/ 601888 w 962060"/>
                <a:gd name="connsiteY625" fmla="*/ 428979 h 479949"/>
                <a:gd name="connsiteX626" fmla="*/ 602854 w 962060"/>
                <a:gd name="connsiteY626" fmla="*/ 429900 h 479949"/>
                <a:gd name="connsiteX627" fmla="*/ 603814 w 962060"/>
                <a:gd name="connsiteY627" fmla="*/ 430806 h 479949"/>
                <a:gd name="connsiteX628" fmla="*/ 604780 w 962060"/>
                <a:gd name="connsiteY628" fmla="*/ 431707 h 479949"/>
                <a:gd name="connsiteX629" fmla="*/ 605740 w 962060"/>
                <a:gd name="connsiteY629" fmla="*/ 432598 h 479949"/>
                <a:gd name="connsiteX630" fmla="*/ 606705 w 962060"/>
                <a:gd name="connsiteY630" fmla="*/ 433479 h 479949"/>
                <a:gd name="connsiteX631" fmla="*/ 607666 w 962060"/>
                <a:gd name="connsiteY631" fmla="*/ 434345 h 479949"/>
                <a:gd name="connsiteX632" fmla="*/ 608631 w 962060"/>
                <a:gd name="connsiteY632" fmla="*/ 435207 h 479949"/>
                <a:gd name="connsiteX633" fmla="*/ 609591 w 962060"/>
                <a:gd name="connsiteY633" fmla="*/ 436058 h 479949"/>
                <a:gd name="connsiteX634" fmla="*/ 610557 w 962060"/>
                <a:gd name="connsiteY634" fmla="*/ 436900 h 479949"/>
                <a:gd name="connsiteX635" fmla="*/ 611517 w 962060"/>
                <a:gd name="connsiteY635" fmla="*/ 437727 h 479949"/>
                <a:gd name="connsiteX636" fmla="*/ 612483 w 962060"/>
                <a:gd name="connsiteY636" fmla="*/ 438548 h 479949"/>
                <a:gd name="connsiteX637" fmla="*/ 613443 w 962060"/>
                <a:gd name="connsiteY637" fmla="*/ 439360 h 479949"/>
                <a:gd name="connsiteX638" fmla="*/ 614408 w 962060"/>
                <a:gd name="connsiteY638" fmla="*/ 440162 h 479949"/>
                <a:gd name="connsiteX639" fmla="*/ 615369 w 962060"/>
                <a:gd name="connsiteY639" fmla="*/ 440949 h 479949"/>
                <a:gd name="connsiteX640" fmla="*/ 616334 w 962060"/>
                <a:gd name="connsiteY640" fmla="*/ 441732 h 479949"/>
                <a:gd name="connsiteX641" fmla="*/ 617300 w 962060"/>
                <a:gd name="connsiteY641" fmla="*/ 442499 h 479949"/>
                <a:gd name="connsiteX642" fmla="*/ 618260 w 962060"/>
                <a:gd name="connsiteY642" fmla="*/ 443261 h 479949"/>
                <a:gd name="connsiteX643" fmla="*/ 619225 w 962060"/>
                <a:gd name="connsiteY643" fmla="*/ 444009 h 479949"/>
                <a:gd name="connsiteX644" fmla="*/ 620186 w 962060"/>
                <a:gd name="connsiteY644" fmla="*/ 444747 h 479949"/>
                <a:gd name="connsiteX645" fmla="*/ 621151 w 962060"/>
                <a:gd name="connsiteY645" fmla="*/ 445474 h 479949"/>
                <a:gd name="connsiteX646" fmla="*/ 622111 w 962060"/>
                <a:gd name="connsiteY646" fmla="*/ 446197 h 479949"/>
                <a:gd name="connsiteX647" fmla="*/ 623077 w 962060"/>
                <a:gd name="connsiteY647" fmla="*/ 446905 h 479949"/>
                <a:gd name="connsiteX648" fmla="*/ 624037 w 962060"/>
                <a:gd name="connsiteY648" fmla="*/ 447603 h 479949"/>
                <a:gd name="connsiteX649" fmla="*/ 625003 w 962060"/>
                <a:gd name="connsiteY649" fmla="*/ 448291 h 479949"/>
                <a:gd name="connsiteX650" fmla="*/ 625963 w 962060"/>
                <a:gd name="connsiteY650" fmla="*/ 448969 h 479949"/>
                <a:gd name="connsiteX651" fmla="*/ 626928 w 962060"/>
                <a:gd name="connsiteY651" fmla="*/ 449638 h 479949"/>
                <a:gd name="connsiteX652" fmla="*/ 627889 w 962060"/>
                <a:gd name="connsiteY652" fmla="*/ 450291 h 479949"/>
                <a:gd name="connsiteX653" fmla="*/ 628854 w 962060"/>
                <a:gd name="connsiteY653" fmla="*/ 450940 h 479949"/>
                <a:gd name="connsiteX654" fmla="*/ 629814 w 962060"/>
                <a:gd name="connsiteY654" fmla="*/ 451578 h 479949"/>
                <a:gd name="connsiteX655" fmla="*/ 630780 w 962060"/>
                <a:gd name="connsiteY655" fmla="*/ 452207 h 479949"/>
                <a:gd name="connsiteX656" fmla="*/ 631740 w 962060"/>
                <a:gd name="connsiteY656" fmla="*/ 452826 h 479949"/>
                <a:gd name="connsiteX657" fmla="*/ 632706 w 962060"/>
                <a:gd name="connsiteY657" fmla="*/ 453430 h 479949"/>
                <a:gd name="connsiteX658" fmla="*/ 633671 w 962060"/>
                <a:gd name="connsiteY658" fmla="*/ 454029 h 479949"/>
                <a:gd name="connsiteX659" fmla="*/ 634631 w 962060"/>
                <a:gd name="connsiteY659" fmla="*/ 454618 h 479949"/>
                <a:gd name="connsiteX660" fmla="*/ 635597 w 962060"/>
                <a:gd name="connsiteY660" fmla="*/ 455197 h 479949"/>
                <a:gd name="connsiteX661" fmla="*/ 636557 w 962060"/>
                <a:gd name="connsiteY661" fmla="*/ 455761 h 479949"/>
                <a:gd name="connsiteX662" fmla="*/ 637523 w 962060"/>
                <a:gd name="connsiteY662" fmla="*/ 456321 h 479949"/>
                <a:gd name="connsiteX663" fmla="*/ 638483 w 962060"/>
                <a:gd name="connsiteY663" fmla="*/ 456870 h 479949"/>
                <a:gd name="connsiteX664" fmla="*/ 639448 w 962060"/>
                <a:gd name="connsiteY664" fmla="*/ 457410 h 479949"/>
                <a:gd name="connsiteX665" fmla="*/ 640409 w 962060"/>
                <a:gd name="connsiteY665" fmla="*/ 457940 h 479949"/>
                <a:gd name="connsiteX666" fmla="*/ 641374 w 962060"/>
                <a:gd name="connsiteY666" fmla="*/ 458465 h 479949"/>
                <a:gd name="connsiteX667" fmla="*/ 642334 w 962060"/>
                <a:gd name="connsiteY667" fmla="*/ 458974 h 479949"/>
                <a:gd name="connsiteX668" fmla="*/ 643300 w 962060"/>
                <a:gd name="connsiteY668" fmla="*/ 459474 h 479949"/>
                <a:gd name="connsiteX669" fmla="*/ 644260 w 962060"/>
                <a:gd name="connsiteY669" fmla="*/ 459969 h 479949"/>
                <a:gd name="connsiteX670" fmla="*/ 645226 w 962060"/>
                <a:gd name="connsiteY670" fmla="*/ 460455 h 479949"/>
                <a:gd name="connsiteX671" fmla="*/ 646186 w 962060"/>
                <a:gd name="connsiteY671" fmla="*/ 460930 h 479949"/>
                <a:gd name="connsiteX672" fmla="*/ 647151 w 962060"/>
                <a:gd name="connsiteY672" fmla="*/ 461395 h 479949"/>
                <a:gd name="connsiteX673" fmla="*/ 648112 w 962060"/>
                <a:gd name="connsiteY673" fmla="*/ 461851 h 479949"/>
                <a:gd name="connsiteX674" fmla="*/ 649077 w 962060"/>
                <a:gd name="connsiteY674" fmla="*/ 462301 h 479949"/>
                <a:gd name="connsiteX675" fmla="*/ 650038 w 962060"/>
                <a:gd name="connsiteY675" fmla="*/ 462742 h 479949"/>
                <a:gd name="connsiteX676" fmla="*/ 651003 w 962060"/>
                <a:gd name="connsiteY676" fmla="*/ 463173 h 479949"/>
                <a:gd name="connsiteX677" fmla="*/ 651968 w 962060"/>
                <a:gd name="connsiteY677" fmla="*/ 463598 h 479949"/>
                <a:gd name="connsiteX678" fmla="*/ 652929 w 962060"/>
                <a:gd name="connsiteY678" fmla="*/ 464009 h 479949"/>
                <a:gd name="connsiteX679" fmla="*/ 653894 w 962060"/>
                <a:gd name="connsiteY679" fmla="*/ 464415 h 479949"/>
                <a:gd name="connsiteX680" fmla="*/ 654854 w 962060"/>
                <a:gd name="connsiteY680" fmla="*/ 464816 h 479949"/>
                <a:gd name="connsiteX681" fmla="*/ 655820 w 962060"/>
                <a:gd name="connsiteY681" fmla="*/ 465207 h 479949"/>
                <a:gd name="connsiteX682" fmla="*/ 656780 w 962060"/>
                <a:gd name="connsiteY682" fmla="*/ 465588 h 479949"/>
                <a:gd name="connsiteX683" fmla="*/ 657746 w 962060"/>
                <a:gd name="connsiteY683" fmla="*/ 465965 h 479949"/>
                <a:gd name="connsiteX684" fmla="*/ 658706 w 962060"/>
                <a:gd name="connsiteY684" fmla="*/ 466331 h 479949"/>
                <a:gd name="connsiteX685" fmla="*/ 659671 w 962060"/>
                <a:gd name="connsiteY685" fmla="*/ 466687 h 479949"/>
                <a:gd name="connsiteX686" fmla="*/ 660632 w 962060"/>
                <a:gd name="connsiteY686" fmla="*/ 467039 h 479949"/>
                <a:gd name="connsiteX687" fmla="*/ 661597 w 962060"/>
                <a:gd name="connsiteY687" fmla="*/ 467380 h 479949"/>
                <a:gd name="connsiteX688" fmla="*/ 662557 w 962060"/>
                <a:gd name="connsiteY688" fmla="*/ 467717 h 479949"/>
                <a:gd name="connsiteX689" fmla="*/ 663523 w 962060"/>
                <a:gd name="connsiteY689" fmla="*/ 468049 h 479949"/>
                <a:gd name="connsiteX690" fmla="*/ 664483 w 962060"/>
                <a:gd name="connsiteY690" fmla="*/ 468371 h 479949"/>
                <a:gd name="connsiteX691" fmla="*/ 665449 w 962060"/>
                <a:gd name="connsiteY691" fmla="*/ 468682 h 479949"/>
                <a:gd name="connsiteX692" fmla="*/ 666409 w 962060"/>
                <a:gd name="connsiteY692" fmla="*/ 468994 h 479949"/>
                <a:gd name="connsiteX693" fmla="*/ 667374 w 962060"/>
                <a:gd name="connsiteY693" fmla="*/ 469291 h 479949"/>
                <a:gd name="connsiteX694" fmla="*/ 668340 w 962060"/>
                <a:gd name="connsiteY694" fmla="*/ 469588 h 479949"/>
                <a:gd name="connsiteX695" fmla="*/ 669300 w 962060"/>
                <a:gd name="connsiteY695" fmla="*/ 469876 h 479949"/>
                <a:gd name="connsiteX696" fmla="*/ 670265 w 962060"/>
                <a:gd name="connsiteY696" fmla="*/ 470158 h 479949"/>
                <a:gd name="connsiteX697" fmla="*/ 671226 w 962060"/>
                <a:gd name="connsiteY697" fmla="*/ 470430 h 479949"/>
                <a:gd name="connsiteX698" fmla="*/ 672191 w 962060"/>
                <a:gd name="connsiteY698" fmla="*/ 470697 h 479949"/>
                <a:gd name="connsiteX699" fmla="*/ 673152 w 962060"/>
                <a:gd name="connsiteY699" fmla="*/ 470960 h 479949"/>
                <a:gd name="connsiteX700" fmla="*/ 674117 w 962060"/>
                <a:gd name="connsiteY700" fmla="*/ 471217 h 479949"/>
                <a:gd name="connsiteX701" fmla="*/ 675077 w 962060"/>
                <a:gd name="connsiteY701" fmla="*/ 471465 h 479949"/>
                <a:gd name="connsiteX702" fmla="*/ 676043 w 962060"/>
                <a:gd name="connsiteY702" fmla="*/ 471712 h 479949"/>
                <a:gd name="connsiteX703" fmla="*/ 677003 w 962060"/>
                <a:gd name="connsiteY703" fmla="*/ 471950 h 479949"/>
                <a:gd name="connsiteX704" fmla="*/ 677969 w 962060"/>
                <a:gd name="connsiteY704" fmla="*/ 472182 h 479949"/>
                <a:gd name="connsiteX705" fmla="*/ 678929 w 962060"/>
                <a:gd name="connsiteY705" fmla="*/ 472405 h 479949"/>
                <a:gd name="connsiteX706" fmla="*/ 679894 w 962060"/>
                <a:gd name="connsiteY706" fmla="*/ 472628 h 479949"/>
                <a:gd name="connsiteX707" fmla="*/ 680855 w 962060"/>
                <a:gd name="connsiteY707" fmla="*/ 472841 h 479949"/>
                <a:gd name="connsiteX708" fmla="*/ 681820 w 962060"/>
                <a:gd name="connsiteY708" fmla="*/ 473054 h 479949"/>
                <a:gd name="connsiteX709" fmla="*/ 682780 w 962060"/>
                <a:gd name="connsiteY709" fmla="*/ 473257 h 479949"/>
                <a:gd name="connsiteX710" fmla="*/ 683746 w 962060"/>
                <a:gd name="connsiteY710" fmla="*/ 473460 h 479949"/>
                <a:gd name="connsiteX711" fmla="*/ 684706 w 962060"/>
                <a:gd name="connsiteY711" fmla="*/ 473653 h 479949"/>
                <a:gd name="connsiteX712" fmla="*/ 685672 w 962060"/>
                <a:gd name="connsiteY712" fmla="*/ 473841 h 479949"/>
                <a:gd name="connsiteX713" fmla="*/ 686637 w 962060"/>
                <a:gd name="connsiteY713" fmla="*/ 474029 h 479949"/>
                <a:gd name="connsiteX714" fmla="*/ 687597 w 962060"/>
                <a:gd name="connsiteY714" fmla="*/ 474207 h 479949"/>
                <a:gd name="connsiteX715" fmla="*/ 688563 w 962060"/>
                <a:gd name="connsiteY715" fmla="*/ 474381 h 479949"/>
                <a:gd name="connsiteX716" fmla="*/ 689523 w 962060"/>
                <a:gd name="connsiteY716" fmla="*/ 474554 h 479949"/>
                <a:gd name="connsiteX717" fmla="*/ 690488 w 962060"/>
                <a:gd name="connsiteY717" fmla="*/ 474722 h 479949"/>
                <a:gd name="connsiteX718" fmla="*/ 691449 w 962060"/>
                <a:gd name="connsiteY718" fmla="*/ 474881 h 479949"/>
                <a:gd name="connsiteX719" fmla="*/ 692414 w 962060"/>
                <a:gd name="connsiteY719" fmla="*/ 475039 h 479949"/>
                <a:gd name="connsiteX720" fmla="*/ 693375 w 962060"/>
                <a:gd name="connsiteY720" fmla="*/ 475192 h 479949"/>
                <a:gd name="connsiteX721" fmla="*/ 694340 w 962060"/>
                <a:gd name="connsiteY721" fmla="*/ 475341 h 479949"/>
                <a:gd name="connsiteX722" fmla="*/ 695300 w 962060"/>
                <a:gd name="connsiteY722" fmla="*/ 475489 h 479949"/>
                <a:gd name="connsiteX723" fmla="*/ 696266 w 962060"/>
                <a:gd name="connsiteY723" fmla="*/ 475628 h 479949"/>
                <a:gd name="connsiteX724" fmla="*/ 697226 w 962060"/>
                <a:gd name="connsiteY724" fmla="*/ 475767 h 479949"/>
                <a:gd name="connsiteX725" fmla="*/ 698192 w 962060"/>
                <a:gd name="connsiteY725" fmla="*/ 475900 h 479949"/>
                <a:gd name="connsiteX726" fmla="*/ 699152 w 962060"/>
                <a:gd name="connsiteY726" fmla="*/ 476029 h 479949"/>
                <a:gd name="connsiteX727" fmla="*/ 700117 w 962060"/>
                <a:gd name="connsiteY727" fmla="*/ 476158 h 479949"/>
                <a:gd name="connsiteX728" fmla="*/ 701078 w 962060"/>
                <a:gd name="connsiteY728" fmla="*/ 476282 h 479949"/>
                <a:gd name="connsiteX729" fmla="*/ 702043 w 962060"/>
                <a:gd name="connsiteY729" fmla="*/ 476400 h 479949"/>
                <a:gd name="connsiteX730" fmla="*/ 703008 w 962060"/>
                <a:gd name="connsiteY730" fmla="*/ 476514 h 479949"/>
                <a:gd name="connsiteX731" fmla="*/ 703969 w 962060"/>
                <a:gd name="connsiteY731" fmla="*/ 476628 h 479949"/>
                <a:gd name="connsiteX732" fmla="*/ 704934 w 962060"/>
                <a:gd name="connsiteY732" fmla="*/ 476737 h 479949"/>
                <a:gd name="connsiteX733" fmla="*/ 705895 w 962060"/>
                <a:gd name="connsiteY733" fmla="*/ 476841 h 479949"/>
                <a:gd name="connsiteX734" fmla="*/ 706860 w 962060"/>
                <a:gd name="connsiteY734" fmla="*/ 476945 h 479949"/>
                <a:gd name="connsiteX735" fmla="*/ 707820 w 962060"/>
                <a:gd name="connsiteY735" fmla="*/ 477049 h 479949"/>
                <a:gd name="connsiteX736" fmla="*/ 708786 w 962060"/>
                <a:gd name="connsiteY736" fmla="*/ 477143 h 479949"/>
                <a:gd name="connsiteX737" fmla="*/ 709746 w 962060"/>
                <a:gd name="connsiteY737" fmla="*/ 477237 h 479949"/>
                <a:gd name="connsiteX738" fmla="*/ 710711 w 962060"/>
                <a:gd name="connsiteY738" fmla="*/ 477331 h 479949"/>
                <a:gd name="connsiteX739" fmla="*/ 711672 w 962060"/>
                <a:gd name="connsiteY739" fmla="*/ 477420 h 479949"/>
                <a:gd name="connsiteX740" fmla="*/ 712637 w 962060"/>
                <a:gd name="connsiteY740" fmla="*/ 477504 h 479949"/>
                <a:gd name="connsiteX741" fmla="*/ 713598 w 962060"/>
                <a:gd name="connsiteY741" fmla="*/ 477589 h 479949"/>
                <a:gd name="connsiteX742" fmla="*/ 714563 w 962060"/>
                <a:gd name="connsiteY742" fmla="*/ 477668 h 479949"/>
                <a:gd name="connsiteX743" fmla="*/ 715523 w 962060"/>
                <a:gd name="connsiteY743" fmla="*/ 477747 h 479949"/>
                <a:gd name="connsiteX744" fmla="*/ 716489 w 962060"/>
                <a:gd name="connsiteY744" fmla="*/ 477826 h 479949"/>
                <a:gd name="connsiteX745" fmla="*/ 717449 w 962060"/>
                <a:gd name="connsiteY745" fmla="*/ 477900 h 479949"/>
                <a:gd name="connsiteX746" fmla="*/ 718415 w 962060"/>
                <a:gd name="connsiteY746" fmla="*/ 477970 h 479949"/>
                <a:gd name="connsiteX747" fmla="*/ 719380 w 962060"/>
                <a:gd name="connsiteY747" fmla="*/ 478039 h 479949"/>
                <a:gd name="connsiteX748" fmla="*/ 720340 w 962060"/>
                <a:gd name="connsiteY748" fmla="*/ 478108 h 479949"/>
                <a:gd name="connsiteX749" fmla="*/ 721306 w 962060"/>
                <a:gd name="connsiteY749" fmla="*/ 478173 h 479949"/>
                <a:gd name="connsiteX750" fmla="*/ 722266 w 962060"/>
                <a:gd name="connsiteY750" fmla="*/ 478237 h 479949"/>
                <a:gd name="connsiteX751" fmla="*/ 723231 w 962060"/>
                <a:gd name="connsiteY751" fmla="*/ 478296 h 479949"/>
                <a:gd name="connsiteX752" fmla="*/ 724192 w 962060"/>
                <a:gd name="connsiteY752" fmla="*/ 478356 h 479949"/>
                <a:gd name="connsiteX753" fmla="*/ 725157 w 962060"/>
                <a:gd name="connsiteY753" fmla="*/ 478410 h 479949"/>
                <a:gd name="connsiteX754" fmla="*/ 726118 w 962060"/>
                <a:gd name="connsiteY754" fmla="*/ 478470 h 479949"/>
                <a:gd name="connsiteX755" fmla="*/ 727083 w 962060"/>
                <a:gd name="connsiteY755" fmla="*/ 478519 h 479949"/>
                <a:gd name="connsiteX756" fmla="*/ 728043 w 962060"/>
                <a:gd name="connsiteY756" fmla="*/ 478574 h 479949"/>
                <a:gd name="connsiteX757" fmla="*/ 729009 w 962060"/>
                <a:gd name="connsiteY757" fmla="*/ 478623 h 479949"/>
                <a:gd name="connsiteX758" fmla="*/ 729969 w 962060"/>
                <a:gd name="connsiteY758" fmla="*/ 478673 h 479949"/>
                <a:gd name="connsiteX759" fmla="*/ 730934 w 962060"/>
                <a:gd name="connsiteY759" fmla="*/ 478717 h 479949"/>
                <a:gd name="connsiteX760" fmla="*/ 731895 w 962060"/>
                <a:gd name="connsiteY760" fmla="*/ 478762 h 479949"/>
                <a:gd name="connsiteX761" fmla="*/ 732860 w 962060"/>
                <a:gd name="connsiteY761" fmla="*/ 478806 h 479949"/>
                <a:gd name="connsiteX762" fmla="*/ 733821 w 962060"/>
                <a:gd name="connsiteY762" fmla="*/ 478851 h 479949"/>
                <a:gd name="connsiteX763" fmla="*/ 734786 w 962060"/>
                <a:gd name="connsiteY763" fmla="*/ 478891 h 479949"/>
                <a:gd name="connsiteX764" fmla="*/ 735746 w 962060"/>
                <a:gd name="connsiteY764" fmla="*/ 478930 h 479949"/>
                <a:gd name="connsiteX765" fmla="*/ 736712 w 962060"/>
                <a:gd name="connsiteY765" fmla="*/ 478970 h 479949"/>
                <a:gd name="connsiteX766" fmla="*/ 737677 w 962060"/>
                <a:gd name="connsiteY766" fmla="*/ 479004 h 479949"/>
                <a:gd name="connsiteX767" fmla="*/ 738638 w 962060"/>
                <a:gd name="connsiteY767" fmla="*/ 479044 h 479949"/>
                <a:gd name="connsiteX768" fmla="*/ 739603 w 962060"/>
                <a:gd name="connsiteY768" fmla="*/ 479079 h 479949"/>
                <a:gd name="connsiteX769" fmla="*/ 740563 w 962060"/>
                <a:gd name="connsiteY769" fmla="*/ 479108 h 479949"/>
                <a:gd name="connsiteX770" fmla="*/ 741529 w 962060"/>
                <a:gd name="connsiteY770" fmla="*/ 479143 h 479949"/>
                <a:gd name="connsiteX771" fmla="*/ 742489 w 962060"/>
                <a:gd name="connsiteY771" fmla="*/ 479173 h 479949"/>
                <a:gd name="connsiteX772" fmla="*/ 743454 w 962060"/>
                <a:gd name="connsiteY772" fmla="*/ 479202 h 479949"/>
                <a:gd name="connsiteX773" fmla="*/ 744415 w 962060"/>
                <a:gd name="connsiteY773" fmla="*/ 479232 h 479949"/>
                <a:gd name="connsiteX774" fmla="*/ 745380 w 962060"/>
                <a:gd name="connsiteY774" fmla="*/ 479262 h 479949"/>
                <a:gd name="connsiteX775" fmla="*/ 746341 w 962060"/>
                <a:gd name="connsiteY775" fmla="*/ 479287 h 479949"/>
                <a:gd name="connsiteX776" fmla="*/ 747306 w 962060"/>
                <a:gd name="connsiteY776" fmla="*/ 479311 h 479949"/>
                <a:gd name="connsiteX777" fmla="*/ 748266 w 962060"/>
                <a:gd name="connsiteY777" fmla="*/ 479336 h 479949"/>
                <a:gd name="connsiteX778" fmla="*/ 749232 w 962060"/>
                <a:gd name="connsiteY778" fmla="*/ 479361 h 479949"/>
                <a:gd name="connsiteX779" fmla="*/ 750192 w 962060"/>
                <a:gd name="connsiteY779" fmla="*/ 479386 h 479949"/>
                <a:gd name="connsiteX780" fmla="*/ 751157 w 962060"/>
                <a:gd name="connsiteY780" fmla="*/ 479405 h 479949"/>
                <a:gd name="connsiteX781" fmla="*/ 752118 w 962060"/>
                <a:gd name="connsiteY781" fmla="*/ 479430 h 479949"/>
                <a:gd name="connsiteX782" fmla="*/ 753083 w 962060"/>
                <a:gd name="connsiteY782" fmla="*/ 479450 h 479949"/>
                <a:gd name="connsiteX783" fmla="*/ 754049 w 962060"/>
                <a:gd name="connsiteY783" fmla="*/ 479470 h 479949"/>
                <a:gd name="connsiteX784" fmla="*/ 755009 w 962060"/>
                <a:gd name="connsiteY784" fmla="*/ 479490 h 479949"/>
                <a:gd name="connsiteX785" fmla="*/ 755974 w 962060"/>
                <a:gd name="connsiteY785" fmla="*/ 479509 h 479949"/>
                <a:gd name="connsiteX786" fmla="*/ 756935 w 962060"/>
                <a:gd name="connsiteY786" fmla="*/ 479524 h 479949"/>
                <a:gd name="connsiteX787" fmla="*/ 757900 w 962060"/>
                <a:gd name="connsiteY787" fmla="*/ 479544 h 479949"/>
                <a:gd name="connsiteX788" fmla="*/ 758861 w 962060"/>
                <a:gd name="connsiteY788" fmla="*/ 479559 h 479949"/>
                <a:gd name="connsiteX789" fmla="*/ 759826 w 962060"/>
                <a:gd name="connsiteY789" fmla="*/ 479574 h 479949"/>
                <a:gd name="connsiteX790" fmla="*/ 760786 w 962060"/>
                <a:gd name="connsiteY790" fmla="*/ 479593 h 479949"/>
                <a:gd name="connsiteX791" fmla="*/ 761752 w 962060"/>
                <a:gd name="connsiteY791" fmla="*/ 479608 h 479949"/>
                <a:gd name="connsiteX792" fmla="*/ 762712 w 962060"/>
                <a:gd name="connsiteY792" fmla="*/ 479618 h 479949"/>
                <a:gd name="connsiteX793" fmla="*/ 763677 w 962060"/>
                <a:gd name="connsiteY793" fmla="*/ 479633 h 479949"/>
                <a:gd name="connsiteX794" fmla="*/ 764638 w 962060"/>
                <a:gd name="connsiteY794" fmla="*/ 479648 h 479949"/>
                <a:gd name="connsiteX795" fmla="*/ 765603 w 962060"/>
                <a:gd name="connsiteY795" fmla="*/ 479658 h 479949"/>
                <a:gd name="connsiteX796" fmla="*/ 766564 w 962060"/>
                <a:gd name="connsiteY796" fmla="*/ 479673 h 479949"/>
                <a:gd name="connsiteX797" fmla="*/ 767529 w 962060"/>
                <a:gd name="connsiteY797" fmla="*/ 479683 h 479949"/>
                <a:gd name="connsiteX798" fmla="*/ 768489 w 962060"/>
                <a:gd name="connsiteY798" fmla="*/ 479697 h 479949"/>
                <a:gd name="connsiteX799" fmla="*/ 769455 w 962060"/>
                <a:gd name="connsiteY799" fmla="*/ 479707 h 479949"/>
                <a:gd name="connsiteX800" fmla="*/ 770415 w 962060"/>
                <a:gd name="connsiteY800" fmla="*/ 479717 h 479949"/>
                <a:gd name="connsiteX801" fmla="*/ 771381 w 962060"/>
                <a:gd name="connsiteY801" fmla="*/ 479727 h 479949"/>
                <a:gd name="connsiteX802" fmla="*/ 772346 w 962060"/>
                <a:gd name="connsiteY802" fmla="*/ 479737 h 479949"/>
                <a:gd name="connsiteX803" fmla="*/ 773306 w 962060"/>
                <a:gd name="connsiteY803" fmla="*/ 479747 h 479949"/>
                <a:gd name="connsiteX804" fmla="*/ 774272 w 962060"/>
                <a:gd name="connsiteY804" fmla="*/ 479752 h 479949"/>
                <a:gd name="connsiteX805" fmla="*/ 775232 w 962060"/>
                <a:gd name="connsiteY805" fmla="*/ 479762 h 479949"/>
                <a:gd name="connsiteX806" fmla="*/ 776197 w 962060"/>
                <a:gd name="connsiteY806" fmla="*/ 479772 h 479949"/>
                <a:gd name="connsiteX807" fmla="*/ 777158 w 962060"/>
                <a:gd name="connsiteY807" fmla="*/ 479777 h 479949"/>
                <a:gd name="connsiteX808" fmla="*/ 778123 w 962060"/>
                <a:gd name="connsiteY808" fmla="*/ 479787 h 479949"/>
                <a:gd name="connsiteX809" fmla="*/ 779084 w 962060"/>
                <a:gd name="connsiteY809" fmla="*/ 479791 h 479949"/>
                <a:gd name="connsiteX810" fmla="*/ 780049 w 962060"/>
                <a:gd name="connsiteY810" fmla="*/ 479801 h 479949"/>
                <a:gd name="connsiteX811" fmla="*/ 781009 w 962060"/>
                <a:gd name="connsiteY811" fmla="*/ 479806 h 479949"/>
                <a:gd name="connsiteX812" fmla="*/ 781975 w 962060"/>
                <a:gd name="connsiteY812" fmla="*/ 479811 h 479949"/>
                <a:gd name="connsiteX813" fmla="*/ 782935 w 962060"/>
                <a:gd name="connsiteY813" fmla="*/ 479821 h 479949"/>
                <a:gd name="connsiteX814" fmla="*/ 783900 w 962060"/>
                <a:gd name="connsiteY814" fmla="*/ 479826 h 479949"/>
                <a:gd name="connsiteX815" fmla="*/ 784861 w 962060"/>
                <a:gd name="connsiteY815" fmla="*/ 479831 h 479949"/>
                <a:gd name="connsiteX816" fmla="*/ 785826 w 962060"/>
                <a:gd name="connsiteY816" fmla="*/ 479836 h 479949"/>
                <a:gd name="connsiteX817" fmla="*/ 786787 w 962060"/>
                <a:gd name="connsiteY817" fmla="*/ 479841 h 479949"/>
                <a:gd name="connsiteX818" fmla="*/ 787752 w 962060"/>
                <a:gd name="connsiteY818" fmla="*/ 479846 h 479949"/>
                <a:gd name="connsiteX819" fmla="*/ 788717 w 962060"/>
                <a:gd name="connsiteY819" fmla="*/ 479851 h 479949"/>
                <a:gd name="connsiteX820" fmla="*/ 789678 w 962060"/>
                <a:gd name="connsiteY820" fmla="*/ 479856 h 479949"/>
                <a:gd name="connsiteX821" fmla="*/ 790643 w 962060"/>
                <a:gd name="connsiteY821" fmla="*/ 479861 h 479949"/>
                <a:gd name="connsiteX822" fmla="*/ 791604 w 962060"/>
                <a:gd name="connsiteY822" fmla="*/ 479866 h 479949"/>
                <a:gd name="connsiteX823" fmla="*/ 792569 w 962060"/>
                <a:gd name="connsiteY823" fmla="*/ 479866 h 479949"/>
                <a:gd name="connsiteX824" fmla="*/ 793529 w 962060"/>
                <a:gd name="connsiteY824" fmla="*/ 479871 h 479949"/>
                <a:gd name="connsiteX825" fmla="*/ 794495 w 962060"/>
                <a:gd name="connsiteY825" fmla="*/ 479876 h 479949"/>
                <a:gd name="connsiteX826" fmla="*/ 795455 w 962060"/>
                <a:gd name="connsiteY826" fmla="*/ 479881 h 479949"/>
                <a:gd name="connsiteX827" fmla="*/ 796420 w 962060"/>
                <a:gd name="connsiteY827" fmla="*/ 479881 h 479949"/>
                <a:gd name="connsiteX828" fmla="*/ 797381 w 962060"/>
                <a:gd name="connsiteY828" fmla="*/ 479886 h 479949"/>
                <a:gd name="connsiteX829" fmla="*/ 798346 w 962060"/>
                <a:gd name="connsiteY829" fmla="*/ 479890 h 479949"/>
                <a:gd name="connsiteX830" fmla="*/ 799307 w 962060"/>
                <a:gd name="connsiteY830" fmla="*/ 479890 h 479949"/>
                <a:gd name="connsiteX831" fmla="*/ 800272 w 962060"/>
                <a:gd name="connsiteY831" fmla="*/ 479895 h 479949"/>
                <a:gd name="connsiteX832" fmla="*/ 801232 w 962060"/>
                <a:gd name="connsiteY832" fmla="*/ 479895 h 479949"/>
                <a:gd name="connsiteX833" fmla="*/ 802198 w 962060"/>
                <a:gd name="connsiteY833" fmla="*/ 479900 h 479949"/>
                <a:gd name="connsiteX834" fmla="*/ 803158 w 962060"/>
                <a:gd name="connsiteY834" fmla="*/ 479900 h 479949"/>
                <a:gd name="connsiteX835" fmla="*/ 804124 w 962060"/>
                <a:gd name="connsiteY835" fmla="*/ 479905 h 479949"/>
                <a:gd name="connsiteX836" fmla="*/ 805089 w 962060"/>
                <a:gd name="connsiteY836" fmla="*/ 479905 h 479949"/>
                <a:gd name="connsiteX837" fmla="*/ 806049 w 962060"/>
                <a:gd name="connsiteY837" fmla="*/ 479910 h 479949"/>
                <a:gd name="connsiteX838" fmla="*/ 807015 w 962060"/>
                <a:gd name="connsiteY838" fmla="*/ 479910 h 479949"/>
                <a:gd name="connsiteX839" fmla="*/ 807975 w 962060"/>
                <a:gd name="connsiteY839" fmla="*/ 479910 h 479949"/>
                <a:gd name="connsiteX840" fmla="*/ 808940 w 962060"/>
                <a:gd name="connsiteY840" fmla="*/ 479915 h 479949"/>
                <a:gd name="connsiteX841" fmla="*/ 809901 w 962060"/>
                <a:gd name="connsiteY841" fmla="*/ 479915 h 479949"/>
                <a:gd name="connsiteX842" fmla="*/ 810866 w 962060"/>
                <a:gd name="connsiteY842" fmla="*/ 479920 h 479949"/>
                <a:gd name="connsiteX843" fmla="*/ 811827 w 962060"/>
                <a:gd name="connsiteY843" fmla="*/ 479920 h 479949"/>
                <a:gd name="connsiteX844" fmla="*/ 812792 w 962060"/>
                <a:gd name="connsiteY844" fmla="*/ 479920 h 479949"/>
                <a:gd name="connsiteX845" fmla="*/ 813752 w 962060"/>
                <a:gd name="connsiteY845" fmla="*/ 479920 h 479949"/>
                <a:gd name="connsiteX846" fmla="*/ 814718 w 962060"/>
                <a:gd name="connsiteY846" fmla="*/ 479925 h 479949"/>
                <a:gd name="connsiteX847" fmla="*/ 815678 w 962060"/>
                <a:gd name="connsiteY847" fmla="*/ 479925 h 479949"/>
                <a:gd name="connsiteX848" fmla="*/ 816643 w 962060"/>
                <a:gd name="connsiteY848" fmla="*/ 479925 h 479949"/>
                <a:gd name="connsiteX849" fmla="*/ 817604 w 962060"/>
                <a:gd name="connsiteY849" fmla="*/ 479930 h 479949"/>
                <a:gd name="connsiteX850" fmla="*/ 818569 w 962060"/>
                <a:gd name="connsiteY850" fmla="*/ 479930 h 479949"/>
                <a:gd name="connsiteX851" fmla="*/ 819530 w 962060"/>
                <a:gd name="connsiteY851" fmla="*/ 479930 h 479949"/>
                <a:gd name="connsiteX852" fmla="*/ 820495 w 962060"/>
                <a:gd name="connsiteY852" fmla="*/ 479930 h 479949"/>
                <a:gd name="connsiteX853" fmla="*/ 821455 w 962060"/>
                <a:gd name="connsiteY853" fmla="*/ 479930 h 479949"/>
                <a:gd name="connsiteX854" fmla="*/ 822421 w 962060"/>
                <a:gd name="connsiteY854" fmla="*/ 479935 h 479949"/>
                <a:gd name="connsiteX855" fmla="*/ 823386 w 962060"/>
                <a:gd name="connsiteY855" fmla="*/ 479935 h 479949"/>
                <a:gd name="connsiteX856" fmla="*/ 824347 w 962060"/>
                <a:gd name="connsiteY856" fmla="*/ 479935 h 479949"/>
                <a:gd name="connsiteX857" fmla="*/ 825312 w 962060"/>
                <a:gd name="connsiteY857" fmla="*/ 479935 h 479949"/>
                <a:gd name="connsiteX858" fmla="*/ 826272 w 962060"/>
                <a:gd name="connsiteY858" fmla="*/ 479935 h 479949"/>
                <a:gd name="connsiteX859" fmla="*/ 827238 w 962060"/>
                <a:gd name="connsiteY859" fmla="*/ 479935 h 479949"/>
                <a:gd name="connsiteX860" fmla="*/ 828198 w 962060"/>
                <a:gd name="connsiteY860" fmla="*/ 479940 h 479949"/>
                <a:gd name="connsiteX861" fmla="*/ 829163 w 962060"/>
                <a:gd name="connsiteY861" fmla="*/ 479940 h 479949"/>
                <a:gd name="connsiteX862" fmla="*/ 830124 w 962060"/>
                <a:gd name="connsiteY862" fmla="*/ 479940 h 479949"/>
                <a:gd name="connsiteX863" fmla="*/ 831089 w 962060"/>
                <a:gd name="connsiteY863" fmla="*/ 479940 h 479949"/>
                <a:gd name="connsiteX864" fmla="*/ 832050 w 962060"/>
                <a:gd name="connsiteY864" fmla="*/ 479940 h 479949"/>
                <a:gd name="connsiteX865" fmla="*/ 833015 w 962060"/>
                <a:gd name="connsiteY865" fmla="*/ 479940 h 479949"/>
                <a:gd name="connsiteX866" fmla="*/ 833975 w 962060"/>
                <a:gd name="connsiteY866" fmla="*/ 479940 h 479949"/>
                <a:gd name="connsiteX867" fmla="*/ 834941 w 962060"/>
                <a:gd name="connsiteY867" fmla="*/ 479940 h 479949"/>
                <a:gd name="connsiteX868" fmla="*/ 835901 w 962060"/>
                <a:gd name="connsiteY868" fmla="*/ 479945 h 479949"/>
                <a:gd name="connsiteX869" fmla="*/ 836866 w 962060"/>
                <a:gd name="connsiteY869" fmla="*/ 479945 h 479949"/>
                <a:gd name="connsiteX870" fmla="*/ 837827 w 962060"/>
                <a:gd name="connsiteY870" fmla="*/ 479945 h 479949"/>
                <a:gd name="connsiteX871" fmla="*/ 838792 w 962060"/>
                <a:gd name="connsiteY871" fmla="*/ 479945 h 479949"/>
                <a:gd name="connsiteX872" fmla="*/ 839758 w 962060"/>
                <a:gd name="connsiteY872" fmla="*/ 479945 h 479949"/>
                <a:gd name="connsiteX873" fmla="*/ 840718 w 962060"/>
                <a:gd name="connsiteY873" fmla="*/ 479945 h 479949"/>
                <a:gd name="connsiteX874" fmla="*/ 841683 w 962060"/>
                <a:gd name="connsiteY874" fmla="*/ 479945 h 479949"/>
                <a:gd name="connsiteX875" fmla="*/ 842644 w 962060"/>
                <a:gd name="connsiteY875" fmla="*/ 479945 h 479949"/>
                <a:gd name="connsiteX876" fmla="*/ 843609 w 962060"/>
                <a:gd name="connsiteY876" fmla="*/ 479945 h 479949"/>
                <a:gd name="connsiteX877" fmla="*/ 844569 w 962060"/>
                <a:gd name="connsiteY877" fmla="*/ 479945 h 479949"/>
                <a:gd name="connsiteX878" fmla="*/ 845535 w 962060"/>
                <a:gd name="connsiteY878" fmla="*/ 479945 h 479949"/>
                <a:gd name="connsiteX879" fmla="*/ 846495 w 962060"/>
                <a:gd name="connsiteY879" fmla="*/ 479945 h 479949"/>
                <a:gd name="connsiteX880" fmla="*/ 847461 w 962060"/>
                <a:gd name="connsiteY880" fmla="*/ 479945 h 479949"/>
                <a:gd name="connsiteX881" fmla="*/ 848421 w 962060"/>
                <a:gd name="connsiteY881" fmla="*/ 479945 h 479949"/>
                <a:gd name="connsiteX882" fmla="*/ 849386 w 962060"/>
                <a:gd name="connsiteY882" fmla="*/ 479945 h 479949"/>
                <a:gd name="connsiteX883" fmla="*/ 850347 w 962060"/>
                <a:gd name="connsiteY883" fmla="*/ 479950 h 479949"/>
                <a:gd name="connsiteX884" fmla="*/ 851312 w 962060"/>
                <a:gd name="connsiteY884" fmla="*/ 479950 h 479949"/>
                <a:gd name="connsiteX885" fmla="*/ 852273 w 962060"/>
                <a:gd name="connsiteY885" fmla="*/ 479950 h 479949"/>
                <a:gd name="connsiteX886" fmla="*/ 853238 w 962060"/>
                <a:gd name="connsiteY886" fmla="*/ 479950 h 479949"/>
                <a:gd name="connsiteX887" fmla="*/ 854198 w 962060"/>
                <a:gd name="connsiteY887" fmla="*/ 479950 h 479949"/>
                <a:gd name="connsiteX888" fmla="*/ 855164 w 962060"/>
                <a:gd name="connsiteY888" fmla="*/ 479950 h 479949"/>
                <a:gd name="connsiteX889" fmla="*/ 856124 w 962060"/>
                <a:gd name="connsiteY889" fmla="*/ 479950 h 479949"/>
                <a:gd name="connsiteX890" fmla="*/ 857089 w 962060"/>
                <a:gd name="connsiteY890" fmla="*/ 479950 h 479949"/>
                <a:gd name="connsiteX891" fmla="*/ 858055 w 962060"/>
                <a:gd name="connsiteY891" fmla="*/ 479950 h 479949"/>
                <a:gd name="connsiteX892" fmla="*/ 859015 w 962060"/>
                <a:gd name="connsiteY892" fmla="*/ 479950 h 479949"/>
                <a:gd name="connsiteX893" fmla="*/ 859981 w 962060"/>
                <a:gd name="connsiteY893" fmla="*/ 479950 h 479949"/>
                <a:gd name="connsiteX894" fmla="*/ 860941 w 962060"/>
                <a:gd name="connsiteY894" fmla="*/ 479950 h 479949"/>
                <a:gd name="connsiteX895" fmla="*/ 861906 w 962060"/>
                <a:gd name="connsiteY895" fmla="*/ 479950 h 479949"/>
                <a:gd name="connsiteX896" fmla="*/ 862867 w 962060"/>
                <a:gd name="connsiteY896" fmla="*/ 479950 h 479949"/>
                <a:gd name="connsiteX897" fmla="*/ 863832 w 962060"/>
                <a:gd name="connsiteY897" fmla="*/ 479950 h 479949"/>
                <a:gd name="connsiteX898" fmla="*/ 864793 w 962060"/>
                <a:gd name="connsiteY898" fmla="*/ 479950 h 479949"/>
                <a:gd name="connsiteX899" fmla="*/ 865758 w 962060"/>
                <a:gd name="connsiteY899" fmla="*/ 479950 h 479949"/>
                <a:gd name="connsiteX900" fmla="*/ 866718 w 962060"/>
                <a:gd name="connsiteY900" fmla="*/ 479950 h 479949"/>
                <a:gd name="connsiteX901" fmla="*/ 867684 w 962060"/>
                <a:gd name="connsiteY901" fmla="*/ 479950 h 479949"/>
                <a:gd name="connsiteX902" fmla="*/ 868644 w 962060"/>
                <a:gd name="connsiteY902" fmla="*/ 479950 h 479949"/>
                <a:gd name="connsiteX903" fmla="*/ 869609 w 962060"/>
                <a:gd name="connsiteY903" fmla="*/ 479950 h 479949"/>
                <a:gd name="connsiteX904" fmla="*/ 870570 w 962060"/>
                <a:gd name="connsiteY904" fmla="*/ 479950 h 479949"/>
                <a:gd name="connsiteX905" fmla="*/ 871535 w 962060"/>
                <a:gd name="connsiteY905" fmla="*/ 479950 h 479949"/>
                <a:gd name="connsiteX906" fmla="*/ 872496 w 962060"/>
                <a:gd name="connsiteY906" fmla="*/ 479950 h 479949"/>
                <a:gd name="connsiteX907" fmla="*/ 873461 w 962060"/>
                <a:gd name="connsiteY907" fmla="*/ 479950 h 479949"/>
                <a:gd name="connsiteX908" fmla="*/ 874426 w 962060"/>
                <a:gd name="connsiteY908" fmla="*/ 479950 h 479949"/>
                <a:gd name="connsiteX909" fmla="*/ 875387 w 962060"/>
                <a:gd name="connsiteY909" fmla="*/ 479950 h 479949"/>
                <a:gd name="connsiteX910" fmla="*/ 876352 w 962060"/>
                <a:gd name="connsiteY910" fmla="*/ 479950 h 479949"/>
                <a:gd name="connsiteX911" fmla="*/ 877312 w 962060"/>
                <a:gd name="connsiteY911" fmla="*/ 479950 h 479949"/>
                <a:gd name="connsiteX912" fmla="*/ 878278 w 962060"/>
                <a:gd name="connsiteY912" fmla="*/ 479950 h 479949"/>
                <a:gd name="connsiteX913" fmla="*/ 879238 w 962060"/>
                <a:gd name="connsiteY913" fmla="*/ 479950 h 479949"/>
                <a:gd name="connsiteX914" fmla="*/ 880204 w 962060"/>
                <a:gd name="connsiteY914" fmla="*/ 479950 h 479949"/>
                <a:gd name="connsiteX915" fmla="*/ 881164 w 962060"/>
                <a:gd name="connsiteY915" fmla="*/ 479950 h 479949"/>
                <a:gd name="connsiteX916" fmla="*/ 882129 w 962060"/>
                <a:gd name="connsiteY916" fmla="*/ 479950 h 479949"/>
                <a:gd name="connsiteX917" fmla="*/ 883090 w 962060"/>
                <a:gd name="connsiteY917" fmla="*/ 479950 h 479949"/>
                <a:gd name="connsiteX918" fmla="*/ 884055 w 962060"/>
                <a:gd name="connsiteY918" fmla="*/ 479950 h 479949"/>
                <a:gd name="connsiteX919" fmla="*/ 885016 w 962060"/>
                <a:gd name="connsiteY919" fmla="*/ 479950 h 479949"/>
                <a:gd name="connsiteX920" fmla="*/ 885981 w 962060"/>
                <a:gd name="connsiteY920" fmla="*/ 479950 h 479949"/>
                <a:gd name="connsiteX921" fmla="*/ 886941 w 962060"/>
                <a:gd name="connsiteY921" fmla="*/ 479950 h 479949"/>
                <a:gd name="connsiteX922" fmla="*/ 887907 w 962060"/>
                <a:gd name="connsiteY922" fmla="*/ 479950 h 479949"/>
                <a:gd name="connsiteX923" fmla="*/ 888867 w 962060"/>
                <a:gd name="connsiteY923" fmla="*/ 479950 h 479949"/>
                <a:gd name="connsiteX924" fmla="*/ 889832 w 962060"/>
                <a:gd name="connsiteY924" fmla="*/ 479950 h 479949"/>
                <a:gd name="connsiteX925" fmla="*/ 890798 w 962060"/>
                <a:gd name="connsiteY925" fmla="*/ 479950 h 479949"/>
                <a:gd name="connsiteX926" fmla="*/ 891758 w 962060"/>
                <a:gd name="connsiteY926" fmla="*/ 479950 h 479949"/>
                <a:gd name="connsiteX927" fmla="*/ 892724 w 962060"/>
                <a:gd name="connsiteY927" fmla="*/ 479950 h 479949"/>
                <a:gd name="connsiteX928" fmla="*/ 893684 w 962060"/>
                <a:gd name="connsiteY928" fmla="*/ 479950 h 479949"/>
                <a:gd name="connsiteX929" fmla="*/ 894649 w 962060"/>
                <a:gd name="connsiteY929" fmla="*/ 479950 h 479949"/>
                <a:gd name="connsiteX930" fmla="*/ 895610 w 962060"/>
                <a:gd name="connsiteY930" fmla="*/ 479950 h 479949"/>
                <a:gd name="connsiteX931" fmla="*/ 896575 w 962060"/>
                <a:gd name="connsiteY931" fmla="*/ 479950 h 479949"/>
                <a:gd name="connsiteX932" fmla="*/ 897536 w 962060"/>
                <a:gd name="connsiteY932" fmla="*/ 479950 h 479949"/>
                <a:gd name="connsiteX933" fmla="*/ 898501 w 962060"/>
                <a:gd name="connsiteY933" fmla="*/ 479950 h 479949"/>
                <a:gd name="connsiteX934" fmla="*/ 899461 w 962060"/>
                <a:gd name="connsiteY934" fmla="*/ 479950 h 479949"/>
                <a:gd name="connsiteX935" fmla="*/ 900427 w 962060"/>
                <a:gd name="connsiteY935" fmla="*/ 479950 h 479949"/>
                <a:gd name="connsiteX936" fmla="*/ 901387 w 962060"/>
                <a:gd name="connsiteY936" fmla="*/ 479950 h 479949"/>
                <a:gd name="connsiteX937" fmla="*/ 902352 w 962060"/>
                <a:gd name="connsiteY937" fmla="*/ 479950 h 479949"/>
                <a:gd name="connsiteX938" fmla="*/ 903313 w 962060"/>
                <a:gd name="connsiteY938" fmla="*/ 479950 h 479949"/>
                <a:gd name="connsiteX939" fmla="*/ 904278 w 962060"/>
                <a:gd name="connsiteY939" fmla="*/ 479950 h 479949"/>
                <a:gd name="connsiteX940" fmla="*/ 905239 w 962060"/>
                <a:gd name="connsiteY940" fmla="*/ 479950 h 479949"/>
                <a:gd name="connsiteX941" fmla="*/ 906204 w 962060"/>
                <a:gd name="connsiteY941" fmla="*/ 479950 h 479949"/>
                <a:gd name="connsiteX942" fmla="*/ 907164 w 962060"/>
                <a:gd name="connsiteY942" fmla="*/ 479950 h 479949"/>
                <a:gd name="connsiteX943" fmla="*/ 908130 w 962060"/>
                <a:gd name="connsiteY943" fmla="*/ 479950 h 479949"/>
                <a:gd name="connsiteX944" fmla="*/ 909095 w 962060"/>
                <a:gd name="connsiteY944" fmla="*/ 479950 h 479949"/>
                <a:gd name="connsiteX945" fmla="*/ 910055 w 962060"/>
                <a:gd name="connsiteY945" fmla="*/ 479950 h 479949"/>
                <a:gd name="connsiteX946" fmla="*/ 911021 w 962060"/>
                <a:gd name="connsiteY946" fmla="*/ 479950 h 479949"/>
                <a:gd name="connsiteX947" fmla="*/ 911981 w 962060"/>
                <a:gd name="connsiteY947" fmla="*/ 479950 h 479949"/>
                <a:gd name="connsiteX948" fmla="*/ 912947 w 962060"/>
                <a:gd name="connsiteY948" fmla="*/ 479950 h 479949"/>
                <a:gd name="connsiteX949" fmla="*/ 913907 w 962060"/>
                <a:gd name="connsiteY949" fmla="*/ 479950 h 479949"/>
                <a:gd name="connsiteX950" fmla="*/ 914872 w 962060"/>
                <a:gd name="connsiteY950" fmla="*/ 479950 h 479949"/>
                <a:gd name="connsiteX951" fmla="*/ 915833 w 962060"/>
                <a:gd name="connsiteY951" fmla="*/ 479950 h 479949"/>
                <a:gd name="connsiteX952" fmla="*/ 916798 w 962060"/>
                <a:gd name="connsiteY952" fmla="*/ 479950 h 479949"/>
                <a:gd name="connsiteX953" fmla="*/ 917759 w 962060"/>
                <a:gd name="connsiteY953" fmla="*/ 479950 h 479949"/>
                <a:gd name="connsiteX954" fmla="*/ 918724 w 962060"/>
                <a:gd name="connsiteY954" fmla="*/ 479950 h 479949"/>
                <a:gd name="connsiteX955" fmla="*/ 919684 w 962060"/>
                <a:gd name="connsiteY955" fmla="*/ 479950 h 479949"/>
                <a:gd name="connsiteX956" fmla="*/ 920650 w 962060"/>
                <a:gd name="connsiteY956" fmla="*/ 479950 h 479949"/>
                <a:gd name="connsiteX957" fmla="*/ 921610 w 962060"/>
                <a:gd name="connsiteY957" fmla="*/ 479950 h 479949"/>
                <a:gd name="connsiteX958" fmla="*/ 922575 w 962060"/>
                <a:gd name="connsiteY958" fmla="*/ 479950 h 479949"/>
                <a:gd name="connsiteX959" fmla="*/ 923536 w 962060"/>
                <a:gd name="connsiteY959" fmla="*/ 479950 h 479949"/>
                <a:gd name="connsiteX960" fmla="*/ 924501 w 962060"/>
                <a:gd name="connsiteY960" fmla="*/ 479950 h 479949"/>
                <a:gd name="connsiteX961" fmla="*/ 925467 w 962060"/>
                <a:gd name="connsiteY961" fmla="*/ 479950 h 479949"/>
                <a:gd name="connsiteX962" fmla="*/ 926427 w 962060"/>
                <a:gd name="connsiteY962" fmla="*/ 479950 h 479949"/>
                <a:gd name="connsiteX963" fmla="*/ 927392 w 962060"/>
                <a:gd name="connsiteY963" fmla="*/ 479950 h 479949"/>
                <a:gd name="connsiteX964" fmla="*/ 928353 w 962060"/>
                <a:gd name="connsiteY964" fmla="*/ 479950 h 479949"/>
                <a:gd name="connsiteX965" fmla="*/ 929318 w 962060"/>
                <a:gd name="connsiteY965" fmla="*/ 479950 h 479949"/>
                <a:gd name="connsiteX966" fmla="*/ 930278 w 962060"/>
                <a:gd name="connsiteY966" fmla="*/ 479950 h 479949"/>
                <a:gd name="connsiteX967" fmla="*/ 931244 w 962060"/>
                <a:gd name="connsiteY967" fmla="*/ 479950 h 479949"/>
                <a:gd name="connsiteX968" fmla="*/ 932204 w 962060"/>
                <a:gd name="connsiteY968" fmla="*/ 479950 h 479949"/>
                <a:gd name="connsiteX969" fmla="*/ 933170 w 962060"/>
                <a:gd name="connsiteY969" fmla="*/ 479950 h 479949"/>
                <a:gd name="connsiteX970" fmla="*/ 934130 w 962060"/>
                <a:gd name="connsiteY970" fmla="*/ 479950 h 479949"/>
                <a:gd name="connsiteX971" fmla="*/ 935095 w 962060"/>
                <a:gd name="connsiteY971" fmla="*/ 479950 h 479949"/>
                <a:gd name="connsiteX972" fmla="*/ 936056 w 962060"/>
                <a:gd name="connsiteY972" fmla="*/ 479950 h 479949"/>
                <a:gd name="connsiteX973" fmla="*/ 937021 w 962060"/>
                <a:gd name="connsiteY973" fmla="*/ 479950 h 479949"/>
                <a:gd name="connsiteX974" fmla="*/ 937982 w 962060"/>
                <a:gd name="connsiteY974" fmla="*/ 479950 h 479949"/>
                <a:gd name="connsiteX975" fmla="*/ 938947 w 962060"/>
                <a:gd name="connsiteY975" fmla="*/ 479950 h 479949"/>
                <a:gd name="connsiteX976" fmla="*/ 939907 w 962060"/>
                <a:gd name="connsiteY976" fmla="*/ 479950 h 479949"/>
                <a:gd name="connsiteX977" fmla="*/ 940873 w 962060"/>
                <a:gd name="connsiteY977" fmla="*/ 479950 h 479949"/>
                <a:gd name="connsiteX978" fmla="*/ 941833 w 962060"/>
                <a:gd name="connsiteY978" fmla="*/ 479950 h 479949"/>
                <a:gd name="connsiteX979" fmla="*/ 942798 w 962060"/>
                <a:gd name="connsiteY979" fmla="*/ 479950 h 479949"/>
                <a:gd name="connsiteX980" fmla="*/ 943764 w 962060"/>
                <a:gd name="connsiteY980" fmla="*/ 479950 h 479949"/>
                <a:gd name="connsiteX981" fmla="*/ 944724 w 962060"/>
                <a:gd name="connsiteY981" fmla="*/ 479950 h 479949"/>
                <a:gd name="connsiteX982" fmla="*/ 945689 w 962060"/>
                <a:gd name="connsiteY982" fmla="*/ 479950 h 479949"/>
                <a:gd name="connsiteX983" fmla="*/ 946650 w 962060"/>
                <a:gd name="connsiteY983" fmla="*/ 479950 h 479949"/>
                <a:gd name="connsiteX984" fmla="*/ 947615 w 962060"/>
                <a:gd name="connsiteY984" fmla="*/ 479950 h 479949"/>
                <a:gd name="connsiteX985" fmla="*/ 948576 w 962060"/>
                <a:gd name="connsiteY985" fmla="*/ 479950 h 479949"/>
                <a:gd name="connsiteX986" fmla="*/ 949541 w 962060"/>
                <a:gd name="connsiteY986" fmla="*/ 479950 h 479949"/>
                <a:gd name="connsiteX987" fmla="*/ 950502 w 962060"/>
                <a:gd name="connsiteY987" fmla="*/ 479950 h 479949"/>
                <a:gd name="connsiteX988" fmla="*/ 951467 w 962060"/>
                <a:gd name="connsiteY988" fmla="*/ 479950 h 479949"/>
                <a:gd name="connsiteX989" fmla="*/ 952427 w 962060"/>
                <a:gd name="connsiteY989" fmla="*/ 479950 h 479949"/>
                <a:gd name="connsiteX990" fmla="*/ 953393 w 962060"/>
                <a:gd name="connsiteY990" fmla="*/ 479950 h 479949"/>
                <a:gd name="connsiteX991" fmla="*/ 954353 w 962060"/>
                <a:gd name="connsiteY991" fmla="*/ 479950 h 479949"/>
                <a:gd name="connsiteX992" fmla="*/ 955318 w 962060"/>
                <a:gd name="connsiteY992" fmla="*/ 479950 h 479949"/>
                <a:gd name="connsiteX993" fmla="*/ 956279 w 962060"/>
                <a:gd name="connsiteY993" fmla="*/ 479950 h 479949"/>
                <a:gd name="connsiteX994" fmla="*/ 957244 w 962060"/>
                <a:gd name="connsiteY994" fmla="*/ 479950 h 479949"/>
                <a:gd name="connsiteX995" fmla="*/ 958205 w 962060"/>
                <a:gd name="connsiteY995" fmla="*/ 479950 h 479949"/>
                <a:gd name="connsiteX996" fmla="*/ 959170 w 962060"/>
                <a:gd name="connsiteY996" fmla="*/ 479950 h 479949"/>
                <a:gd name="connsiteX997" fmla="*/ 960135 w 962060"/>
                <a:gd name="connsiteY997" fmla="*/ 479950 h 479949"/>
                <a:gd name="connsiteX998" fmla="*/ 961096 w 962060"/>
                <a:gd name="connsiteY998" fmla="*/ 479950 h 479949"/>
                <a:gd name="connsiteX999" fmla="*/ 962061 w 962060"/>
                <a:gd name="connsiteY999" fmla="*/ 479950 h 47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962060" h="479949">
                  <a:moveTo>
                    <a:pt x="0" y="479950"/>
                  </a:moveTo>
                  <a:lnTo>
                    <a:pt x="963" y="479950"/>
                  </a:lnTo>
                  <a:lnTo>
                    <a:pt x="1926" y="479950"/>
                  </a:lnTo>
                  <a:lnTo>
                    <a:pt x="2889" y="479950"/>
                  </a:lnTo>
                  <a:lnTo>
                    <a:pt x="3852" y="479950"/>
                  </a:lnTo>
                  <a:lnTo>
                    <a:pt x="4815" y="479950"/>
                  </a:lnTo>
                  <a:lnTo>
                    <a:pt x="5778" y="479950"/>
                  </a:lnTo>
                  <a:lnTo>
                    <a:pt x="6741" y="479950"/>
                  </a:lnTo>
                  <a:lnTo>
                    <a:pt x="7704" y="479950"/>
                  </a:lnTo>
                  <a:lnTo>
                    <a:pt x="8667" y="479950"/>
                  </a:lnTo>
                  <a:lnTo>
                    <a:pt x="9630" y="479950"/>
                  </a:lnTo>
                  <a:lnTo>
                    <a:pt x="10593" y="479950"/>
                  </a:lnTo>
                  <a:lnTo>
                    <a:pt x="11557" y="479950"/>
                  </a:lnTo>
                  <a:lnTo>
                    <a:pt x="12519" y="479950"/>
                  </a:lnTo>
                  <a:lnTo>
                    <a:pt x="13482" y="479950"/>
                  </a:lnTo>
                  <a:lnTo>
                    <a:pt x="14445" y="479950"/>
                  </a:lnTo>
                  <a:lnTo>
                    <a:pt x="15409" y="479950"/>
                  </a:lnTo>
                  <a:lnTo>
                    <a:pt x="16371" y="479950"/>
                  </a:lnTo>
                  <a:lnTo>
                    <a:pt x="17334" y="479950"/>
                  </a:lnTo>
                  <a:lnTo>
                    <a:pt x="18298" y="479950"/>
                  </a:lnTo>
                  <a:lnTo>
                    <a:pt x="19261" y="479950"/>
                  </a:lnTo>
                  <a:lnTo>
                    <a:pt x="20224" y="479950"/>
                  </a:lnTo>
                  <a:lnTo>
                    <a:pt x="21186" y="479950"/>
                  </a:lnTo>
                  <a:lnTo>
                    <a:pt x="22150" y="479950"/>
                  </a:lnTo>
                  <a:lnTo>
                    <a:pt x="23113" y="479950"/>
                  </a:lnTo>
                  <a:lnTo>
                    <a:pt x="24076" y="479950"/>
                  </a:lnTo>
                  <a:lnTo>
                    <a:pt x="25039" y="479950"/>
                  </a:lnTo>
                  <a:lnTo>
                    <a:pt x="26002" y="479950"/>
                  </a:lnTo>
                  <a:lnTo>
                    <a:pt x="26965" y="479950"/>
                  </a:lnTo>
                  <a:lnTo>
                    <a:pt x="27928" y="479950"/>
                  </a:lnTo>
                  <a:lnTo>
                    <a:pt x="28891" y="479950"/>
                  </a:lnTo>
                  <a:lnTo>
                    <a:pt x="29854" y="479950"/>
                  </a:lnTo>
                  <a:lnTo>
                    <a:pt x="30817" y="479950"/>
                  </a:lnTo>
                  <a:lnTo>
                    <a:pt x="31780" y="479945"/>
                  </a:lnTo>
                  <a:lnTo>
                    <a:pt x="32743" y="479945"/>
                  </a:lnTo>
                  <a:lnTo>
                    <a:pt x="33706" y="479945"/>
                  </a:lnTo>
                  <a:lnTo>
                    <a:pt x="34669" y="479945"/>
                  </a:lnTo>
                  <a:lnTo>
                    <a:pt x="35632" y="479940"/>
                  </a:lnTo>
                  <a:lnTo>
                    <a:pt x="36595" y="479940"/>
                  </a:lnTo>
                  <a:lnTo>
                    <a:pt x="37558" y="479940"/>
                  </a:lnTo>
                  <a:lnTo>
                    <a:pt x="38521" y="479935"/>
                  </a:lnTo>
                  <a:lnTo>
                    <a:pt x="39484" y="479935"/>
                  </a:lnTo>
                  <a:lnTo>
                    <a:pt x="40447" y="479930"/>
                  </a:lnTo>
                  <a:lnTo>
                    <a:pt x="41410" y="479925"/>
                  </a:lnTo>
                  <a:lnTo>
                    <a:pt x="42373" y="479925"/>
                  </a:lnTo>
                  <a:lnTo>
                    <a:pt x="43336" y="479920"/>
                  </a:lnTo>
                  <a:lnTo>
                    <a:pt x="44299" y="479910"/>
                  </a:lnTo>
                  <a:lnTo>
                    <a:pt x="45262" y="479905"/>
                  </a:lnTo>
                  <a:lnTo>
                    <a:pt x="46225" y="479900"/>
                  </a:lnTo>
                  <a:lnTo>
                    <a:pt x="47188" y="479890"/>
                  </a:lnTo>
                  <a:lnTo>
                    <a:pt x="48151" y="479881"/>
                  </a:lnTo>
                  <a:lnTo>
                    <a:pt x="49114" y="479866"/>
                  </a:lnTo>
                  <a:lnTo>
                    <a:pt x="50077" y="479856"/>
                  </a:lnTo>
                  <a:lnTo>
                    <a:pt x="51040" y="479841"/>
                  </a:lnTo>
                  <a:lnTo>
                    <a:pt x="52003" y="479821"/>
                  </a:lnTo>
                  <a:lnTo>
                    <a:pt x="52966" y="479801"/>
                  </a:lnTo>
                  <a:lnTo>
                    <a:pt x="53929" y="479777"/>
                  </a:lnTo>
                  <a:lnTo>
                    <a:pt x="54892" y="479752"/>
                  </a:lnTo>
                  <a:lnTo>
                    <a:pt x="55856" y="479722"/>
                  </a:lnTo>
                  <a:lnTo>
                    <a:pt x="56819" y="479688"/>
                  </a:lnTo>
                  <a:lnTo>
                    <a:pt x="57781" y="479648"/>
                  </a:lnTo>
                  <a:lnTo>
                    <a:pt x="58744" y="479603"/>
                  </a:lnTo>
                  <a:lnTo>
                    <a:pt x="59708" y="479554"/>
                  </a:lnTo>
                  <a:lnTo>
                    <a:pt x="60671" y="479494"/>
                  </a:lnTo>
                  <a:lnTo>
                    <a:pt x="61633" y="479430"/>
                  </a:lnTo>
                  <a:lnTo>
                    <a:pt x="62596" y="479356"/>
                  </a:lnTo>
                  <a:lnTo>
                    <a:pt x="63560" y="479272"/>
                  </a:lnTo>
                  <a:lnTo>
                    <a:pt x="64523" y="479178"/>
                  </a:lnTo>
                  <a:lnTo>
                    <a:pt x="65485" y="479074"/>
                  </a:lnTo>
                  <a:lnTo>
                    <a:pt x="66449" y="478955"/>
                  </a:lnTo>
                  <a:lnTo>
                    <a:pt x="67412" y="478821"/>
                  </a:lnTo>
                  <a:lnTo>
                    <a:pt x="68375" y="478668"/>
                  </a:lnTo>
                  <a:lnTo>
                    <a:pt x="69337" y="478499"/>
                  </a:lnTo>
                  <a:lnTo>
                    <a:pt x="70301" y="478311"/>
                  </a:lnTo>
                  <a:lnTo>
                    <a:pt x="71264" y="478103"/>
                  </a:lnTo>
                  <a:lnTo>
                    <a:pt x="72227" y="477871"/>
                  </a:lnTo>
                  <a:lnTo>
                    <a:pt x="73190" y="477608"/>
                  </a:lnTo>
                  <a:lnTo>
                    <a:pt x="74153" y="477316"/>
                  </a:lnTo>
                  <a:lnTo>
                    <a:pt x="75116" y="476994"/>
                  </a:lnTo>
                  <a:lnTo>
                    <a:pt x="76079" y="476638"/>
                  </a:lnTo>
                  <a:lnTo>
                    <a:pt x="77042" y="476242"/>
                  </a:lnTo>
                  <a:lnTo>
                    <a:pt x="78005" y="475806"/>
                  </a:lnTo>
                  <a:lnTo>
                    <a:pt x="78968" y="475321"/>
                  </a:lnTo>
                  <a:lnTo>
                    <a:pt x="79931" y="474786"/>
                  </a:lnTo>
                  <a:lnTo>
                    <a:pt x="80894" y="474202"/>
                  </a:lnTo>
                  <a:lnTo>
                    <a:pt x="81857" y="473554"/>
                  </a:lnTo>
                  <a:lnTo>
                    <a:pt x="82820" y="472846"/>
                  </a:lnTo>
                  <a:lnTo>
                    <a:pt x="83783" y="472069"/>
                  </a:lnTo>
                  <a:lnTo>
                    <a:pt x="84746" y="471217"/>
                  </a:lnTo>
                  <a:lnTo>
                    <a:pt x="85709" y="470286"/>
                  </a:lnTo>
                  <a:lnTo>
                    <a:pt x="86672" y="469272"/>
                  </a:lnTo>
                  <a:lnTo>
                    <a:pt x="87635" y="468163"/>
                  </a:lnTo>
                  <a:lnTo>
                    <a:pt x="88598" y="466960"/>
                  </a:lnTo>
                  <a:lnTo>
                    <a:pt x="89561" y="465648"/>
                  </a:lnTo>
                  <a:lnTo>
                    <a:pt x="90524" y="464227"/>
                  </a:lnTo>
                  <a:lnTo>
                    <a:pt x="91487" y="462687"/>
                  </a:lnTo>
                  <a:lnTo>
                    <a:pt x="92450" y="461019"/>
                  </a:lnTo>
                  <a:lnTo>
                    <a:pt x="93413" y="459217"/>
                  </a:lnTo>
                  <a:lnTo>
                    <a:pt x="94376" y="457276"/>
                  </a:lnTo>
                  <a:lnTo>
                    <a:pt x="95339" y="455182"/>
                  </a:lnTo>
                  <a:lnTo>
                    <a:pt x="96302" y="452930"/>
                  </a:lnTo>
                  <a:lnTo>
                    <a:pt x="97266" y="450514"/>
                  </a:lnTo>
                  <a:lnTo>
                    <a:pt x="98228" y="447920"/>
                  </a:lnTo>
                  <a:lnTo>
                    <a:pt x="99191" y="445148"/>
                  </a:lnTo>
                  <a:lnTo>
                    <a:pt x="100154" y="442177"/>
                  </a:lnTo>
                  <a:lnTo>
                    <a:pt x="101118" y="439014"/>
                  </a:lnTo>
                  <a:lnTo>
                    <a:pt x="102080" y="435638"/>
                  </a:lnTo>
                  <a:lnTo>
                    <a:pt x="103043" y="432048"/>
                  </a:lnTo>
                  <a:lnTo>
                    <a:pt x="104007" y="428231"/>
                  </a:lnTo>
                  <a:lnTo>
                    <a:pt x="104970" y="424187"/>
                  </a:lnTo>
                  <a:lnTo>
                    <a:pt x="105932" y="419905"/>
                  </a:lnTo>
                  <a:lnTo>
                    <a:pt x="106895" y="415375"/>
                  </a:lnTo>
                  <a:lnTo>
                    <a:pt x="107859" y="410593"/>
                  </a:lnTo>
                  <a:lnTo>
                    <a:pt x="108822" y="405558"/>
                  </a:lnTo>
                  <a:lnTo>
                    <a:pt x="109784" y="400256"/>
                  </a:lnTo>
                  <a:lnTo>
                    <a:pt x="110748" y="394687"/>
                  </a:lnTo>
                  <a:lnTo>
                    <a:pt x="111711" y="388850"/>
                  </a:lnTo>
                  <a:lnTo>
                    <a:pt x="112674" y="382736"/>
                  </a:lnTo>
                  <a:lnTo>
                    <a:pt x="113637" y="376350"/>
                  </a:lnTo>
                  <a:lnTo>
                    <a:pt x="114600" y="369681"/>
                  </a:lnTo>
                  <a:lnTo>
                    <a:pt x="115563" y="362741"/>
                  </a:lnTo>
                  <a:lnTo>
                    <a:pt x="116526" y="355523"/>
                  </a:lnTo>
                  <a:lnTo>
                    <a:pt x="117489" y="348033"/>
                  </a:lnTo>
                  <a:lnTo>
                    <a:pt x="118452" y="340275"/>
                  </a:lnTo>
                  <a:lnTo>
                    <a:pt x="119415" y="332250"/>
                  </a:lnTo>
                  <a:lnTo>
                    <a:pt x="120378" y="323968"/>
                  </a:lnTo>
                  <a:lnTo>
                    <a:pt x="121341" y="315433"/>
                  </a:lnTo>
                  <a:lnTo>
                    <a:pt x="122304" y="306656"/>
                  </a:lnTo>
                  <a:lnTo>
                    <a:pt x="123267" y="297648"/>
                  </a:lnTo>
                  <a:lnTo>
                    <a:pt x="124230" y="288420"/>
                  </a:lnTo>
                  <a:lnTo>
                    <a:pt x="125193" y="278985"/>
                  </a:lnTo>
                  <a:lnTo>
                    <a:pt x="126156" y="269359"/>
                  </a:lnTo>
                  <a:lnTo>
                    <a:pt x="127119" y="259558"/>
                  </a:lnTo>
                  <a:lnTo>
                    <a:pt x="128082" y="249599"/>
                  </a:lnTo>
                  <a:lnTo>
                    <a:pt x="129045" y="239502"/>
                  </a:lnTo>
                  <a:lnTo>
                    <a:pt x="130008" y="229287"/>
                  </a:lnTo>
                  <a:lnTo>
                    <a:pt x="130971" y="218976"/>
                  </a:lnTo>
                  <a:lnTo>
                    <a:pt x="131934" y="208593"/>
                  </a:lnTo>
                  <a:lnTo>
                    <a:pt x="132897" y="198162"/>
                  </a:lnTo>
                  <a:lnTo>
                    <a:pt x="133860" y="187709"/>
                  </a:lnTo>
                  <a:lnTo>
                    <a:pt x="134823" y="177259"/>
                  </a:lnTo>
                  <a:lnTo>
                    <a:pt x="135786" y="166842"/>
                  </a:lnTo>
                  <a:lnTo>
                    <a:pt x="136749" y="156485"/>
                  </a:lnTo>
                  <a:lnTo>
                    <a:pt x="137712" y="146217"/>
                  </a:lnTo>
                  <a:lnTo>
                    <a:pt x="138675" y="136069"/>
                  </a:lnTo>
                  <a:lnTo>
                    <a:pt x="139638" y="126069"/>
                  </a:lnTo>
                  <a:lnTo>
                    <a:pt x="140601" y="116249"/>
                  </a:lnTo>
                  <a:lnTo>
                    <a:pt x="141565" y="106640"/>
                  </a:lnTo>
                  <a:lnTo>
                    <a:pt x="142527" y="97271"/>
                  </a:lnTo>
                  <a:lnTo>
                    <a:pt x="143490" y="88173"/>
                  </a:lnTo>
                  <a:lnTo>
                    <a:pt x="144453" y="79377"/>
                  </a:lnTo>
                  <a:lnTo>
                    <a:pt x="145417" y="70911"/>
                  </a:lnTo>
                  <a:lnTo>
                    <a:pt x="146379" y="62804"/>
                  </a:lnTo>
                  <a:lnTo>
                    <a:pt x="147342" y="55084"/>
                  </a:lnTo>
                  <a:lnTo>
                    <a:pt x="148305" y="47779"/>
                  </a:lnTo>
                  <a:lnTo>
                    <a:pt x="149269" y="40914"/>
                  </a:lnTo>
                  <a:lnTo>
                    <a:pt x="150231" y="34513"/>
                  </a:lnTo>
                  <a:lnTo>
                    <a:pt x="151194" y="28599"/>
                  </a:lnTo>
                  <a:lnTo>
                    <a:pt x="152158" y="23194"/>
                  </a:lnTo>
                  <a:lnTo>
                    <a:pt x="153121" y="18318"/>
                  </a:lnTo>
                  <a:lnTo>
                    <a:pt x="154084" y="13987"/>
                  </a:lnTo>
                  <a:lnTo>
                    <a:pt x="155046" y="10218"/>
                  </a:lnTo>
                  <a:lnTo>
                    <a:pt x="156010" y="7024"/>
                  </a:lnTo>
                  <a:lnTo>
                    <a:pt x="156973" y="4416"/>
                  </a:lnTo>
                  <a:lnTo>
                    <a:pt x="157936" y="2404"/>
                  </a:lnTo>
                  <a:lnTo>
                    <a:pt x="158899" y="996"/>
                  </a:lnTo>
                  <a:lnTo>
                    <a:pt x="159862" y="193"/>
                  </a:lnTo>
                  <a:lnTo>
                    <a:pt x="160825" y="0"/>
                  </a:lnTo>
                  <a:lnTo>
                    <a:pt x="161788" y="415"/>
                  </a:lnTo>
                  <a:lnTo>
                    <a:pt x="162751" y="1436"/>
                  </a:lnTo>
                  <a:lnTo>
                    <a:pt x="163714" y="3058"/>
                  </a:lnTo>
                  <a:lnTo>
                    <a:pt x="164677" y="5273"/>
                  </a:lnTo>
                  <a:lnTo>
                    <a:pt x="165640" y="8071"/>
                  </a:lnTo>
                  <a:lnTo>
                    <a:pt x="166603" y="11440"/>
                  </a:lnTo>
                  <a:lnTo>
                    <a:pt x="167566" y="15366"/>
                  </a:lnTo>
                  <a:lnTo>
                    <a:pt x="168529" y="19832"/>
                  </a:lnTo>
                  <a:lnTo>
                    <a:pt x="169492" y="24820"/>
                  </a:lnTo>
                  <a:lnTo>
                    <a:pt x="170455" y="30309"/>
                  </a:lnTo>
                  <a:lnTo>
                    <a:pt x="171418" y="36278"/>
                  </a:lnTo>
                  <a:lnTo>
                    <a:pt x="172381" y="42702"/>
                  </a:lnTo>
                  <a:lnTo>
                    <a:pt x="173344" y="49557"/>
                  </a:lnTo>
                  <a:lnTo>
                    <a:pt x="174307" y="56815"/>
                  </a:lnTo>
                  <a:lnTo>
                    <a:pt x="175270" y="64451"/>
                  </a:lnTo>
                  <a:lnTo>
                    <a:pt x="176233" y="72433"/>
                  </a:lnTo>
                  <a:lnTo>
                    <a:pt x="177196" y="80734"/>
                  </a:lnTo>
                  <a:lnTo>
                    <a:pt x="178159" y="89322"/>
                  </a:lnTo>
                  <a:lnTo>
                    <a:pt x="179122" y="98167"/>
                  </a:lnTo>
                  <a:lnTo>
                    <a:pt x="180085" y="107238"/>
                  </a:lnTo>
                  <a:lnTo>
                    <a:pt x="181048" y="116504"/>
                  </a:lnTo>
                  <a:lnTo>
                    <a:pt x="182011" y="125933"/>
                  </a:lnTo>
                  <a:lnTo>
                    <a:pt x="182974" y="135493"/>
                  </a:lnTo>
                  <a:lnTo>
                    <a:pt x="183937" y="145154"/>
                  </a:lnTo>
                  <a:lnTo>
                    <a:pt x="184900" y="154886"/>
                  </a:lnTo>
                  <a:lnTo>
                    <a:pt x="185863" y="164658"/>
                  </a:lnTo>
                  <a:lnTo>
                    <a:pt x="186827" y="174442"/>
                  </a:lnTo>
                  <a:lnTo>
                    <a:pt x="187789" y="184209"/>
                  </a:lnTo>
                  <a:lnTo>
                    <a:pt x="188752" y="193931"/>
                  </a:lnTo>
                  <a:lnTo>
                    <a:pt x="189716" y="203582"/>
                  </a:lnTo>
                  <a:lnTo>
                    <a:pt x="190679" y="213137"/>
                  </a:lnTo>
                  <a:lnTo>
                    <a:pt x="191641" y="222571"/>
                  </a:lnTo>
                  <a:lnTo>
                    <a:pt x="192604" y="231862"/>
                  </a:lnTo>
                  <a:lnTo>
                    <a:pt x="193568" y="240990"/>
                  </a:lnTo>
                  <a:lnTo>
                    <a:pt x="194531" y="249932"/>
                  </a:lnTo>
                  <a:lnTo>
                    <a:pt x="195493" y="258671"/>
                  </a:lnTo>
                  <a:lnTo>
                    <a:pt x="196457" y="267191"/>
                  </a:lnTo>
                  <a:lnTo>
                    <a:pt x="197420" y="275473"/>
                  </a:lnTo>
                  <a:lnTo>
                    <a:pt x="198383" y="283507"/>
                  </a:lnTo>
                  <a:lnTo>
                    <a:pt x="199345" y="291277"/>
                  </a:lnTo>
                  <a:lnTo>
                    <a:pt x="200309" y="298773"/>
                  </a:lnTo>
                  <a:lnTo>
                    <a:pt x="201272" y="305986"/>
                  </a:lnTo>
                  <a:lnTo>
                    <a:pt x="202235" y="312908"/>
                  </a:lnTo>
                  <a:lnTo>
                    <a:pt x="203197" y="319527"/>
                  </a:lnTo>
                  <a:lnTo>
                    <a:pt x="204161" y="325844"/>
                  </a:lnTo>
                  <a:lnTo>
                    <a:pt x="205124" y="331854"/>
                  </a:lnTo>
                  <a:lnTo>
                    <a:pt x="206087" y="337552"/>
                  </a:lnTo>
                  <a:lnTo>
                    <a:pt x="207050" y="342934"/>
                  </a:lnTo>
                  <a:lnTo>
                    <a:pt x="208013" y="348003"/>
                  </a:lnTo>
                  <a:lnTo>
                    <a:pt x="208976" y="352755"/>
                  </a:lnTo>
                  <a:lnTo>
                    <a:pt x="209939" y="357196"/>
                  </a:lnTo>
                  <a:lnTo>
                    <a:pt x="210902" y="361330"/>
                  </a:lnTo>
                  <a:lnTo>
                    <a:pt x="211865" y="365152"/>
                  </a:lnTo>
                  <a:lnTo>
                    <a:pt x="212828" y="368671"/>
                  </a:lnTo>
                  <a:lnTo>
                    <a:pt x="213791" y="371894"/>
                  </a:lnTo>
                  <a:lnTo>
                    <a:pt x="214754" y="374820"/>
                  </a:lnTo>
                  <a:lnTo>
                    <a:pt x="215717" y="377459"/>
                  </a:lnTo>
                  <a:lnTo>
                    <a:pt x="216680" y="379815"/>
                  </a:lnTo>
                  <a:lnTo>
                    <a:pt x="217643" y="381899"/>
                  </a:lnTo>
                  <a:lnTo>
                    <a:pt x="218606" y="383711"/>
                  </a:lnTo>
                  <a:lnTo>
                    <a:pt x="219569" y="385266"/>
                  </a:lnTo>
                  <a:lnTo>
                    <a:pt x="220532" y="386563"/>
                  </a:lnTo>
                  <a:lnTo>
                    <a:pt x="221495" y="387617"/>
                  </a:lnTo>
                  <a:lnTo>
                    <a:pt x="222458" y="388439"/>
                  </a:lnTo>
                  <a:lnTo>
                    <a:pt x="223421" y="389023"/>
                  </a:lnTo>
                  <a:lnTo>
                    <a:pt x="224384" y="389389"/>
                  </a:lnTo>
                  <a:lnTo>
                    <a:pt x="225347" y="389548"/>
                  </a:lnTo>
                  <a:lnTo>
                    <a:pt x="226310" y="389493"/>
                  </a:lnTo>
                  <a:lnTo>
                    <a:pt x="227274" y="389246"/>
                  </a:lnTo>
                  <a:lnTo>
                    <a:pt x="228236" y="388810"/>
                  </a:lnTo>
                  <a:lnTo>
                    <a:pt x="229199" y="388191"/>
                  </a:lnTo>
                  <a:lnTo>
                    <a:pt x="230162" y="387399"/>
                  </a:lnTo>
                  <a:lnTo>
                    <a:pt x="231126" y="386439"/>
                  </a:lnTo>
                  <a:lnTo>
                    <a:pt x="232088" y="385325"/>
                  </a:lnTo>
                  <a:lnTo>
                    <a:pt x="233051" y="384058"/>
                  </a:lnTo>
                  <a:lnTo>
                    <a:pt x="234014" y="382642"/>
                  </a:lnTo>
                  <a:lnTo>
                    <a:pt x="234978" y="381092"/>
                  </a:lnTo>
                  <a:lnTo>
                    <a:pt x="235940" y="379404"/>
                  </a:lnTo>
                  <a:lnTo>
                    <a:pt x="236903" y="377597"/>
                  </a:lnTo>
                  <a:lnTo>
                    <a:pt x="237867" y="375672"/>
                  </a:lnTo>
                  <a:lnTo>
                    <a:pt x="238830" y="373627"/>
                  </a:lnTo>
                  <a:lnTo>
                    <a:pt x="239792" y="371478"/>
                  </a:lnTo>
                  <a:lnTo>
                    <a:pt x="240755" y="369226"/>
                  </a:lnTo>
                  <a:lnTo>
                    <a:pt x="241719" y="366874"/>
                  </a:lnTo>
                  <a:lnTo>
                    <a:pt x="242682" y="364429"/>
                  </a:lnTo>
                  <a:lnTo>
                    <a:pt x="243645" y="361899"/>
                  </a:lnTo>
                  <a:lnTo>
                    <a:pt x="244608" y="359285"/>
                  </a:lnTo>
                  <a:lnTo>
                    <a:pt x="245571" y="356592"/>
                  </a:lnTo>
                  <a:lnTo>
                    <a:pt x="246534" y="353825"/>
                  </a:lnTo>
                  <a:lnTo>
                    <a:pt x="247497" y="350983"/>
                  </a:lnTo>
                  <a:lnTo>
                    <a:pt x="248460" y="348077"/>
                  </a:lnTo>
                  <a:lnTo>
                    <a:pt x="249423" y="345107"/>
                  </a:lnTo>
                  <a:lnTo>
                    <a:pt x="250386" y="342077"/>
                  </a:lnTo>
                  <a:lnTo>
                    <a:pt x="251349" y="338993"/>
                  </a:lnTo>
                  <a:lnTo>
                    <a:pt x="252312" y="335854"/>
                  </a:lnTo>
                  <a:lnTo>
                    <a:pt x="253275" y="332666"/>
                  </a:lnTo>
                  <a:lnTo>
                    <a:pt x="254238" y="329428"/>
                  </a:lnTo>
                  <a:lnTo>
                    <a:pt x="255201" y="326151"/>
                  </a:lnTo>
                  <a:lnTo>
                    <a:pt x="256164" y="322834"/>
                  </a:lnTo>
                  <a:lnTo>
                    <a:pt x="257127" y="319478"/>
                  </a:lnTo>
                  <a:lnTo>
                    <a:pt x="258090" y="316082"/>
                  </a:lnTo>
                  <a:lnTo>
                    <a:pt x="259053" y="312661"/>
                  </a:lnTo>
                  <a:lnTo>
                    <a:pt x="260016" y="309207"/>
                  </a:lnTo>
                  <a:lnTo>
                    <a:pt x="260979" y="305727"/>
                  </a:lnTo>
                  <a:lnTo>
                    <a:pt x="261942" y="302224"/>
                  </a:lnTo>
                  <a:lnTo>
                    <a:pt x="262905" y="298698"/>
                  </a:lnTo>
                  <a:lnTo>
                    <a:pt x="263868" y="295155"/>
                  </a:lnTo>
                  <a:lnTo>
                    <a:pt x="264831" y="291595"/>
                  </a:lnTo>
                  <a:lnTo>
                    <a:pt x="265794" y="288022"/>
                  </a:lnTo>
                  <a:lnTo>
                    <a:pt x="266757" y="284437"/>
                  </a:lnTo>
                  <a:lnTo>
                    <a:pt x="267720" y="280845"/>
                  </a:lnTo>
                  <a:lnTo>
                    <a:pt x="268683" y="277246"/>
                  </a:lnTo>
                  <a:lnTo>
                    <a:pt x="269646" y="273645"/>
                  </a:lnTo>
                  <a:lnTo>
                    <a:pt x="270609" y="270042"/>
                  </a:lnTo>
                  <a:lnTo>
                    <a:pt x="271572" y="266441"/>
                  </a:lnTo>
                  <a:lnTo>
                    <a:pt x="272535" y="262845"/>
                  </a:lnTo>
                  <a:lnTo>
                    <a:pt x="273498" y="259255"/>
                  </a:lnTo>
                  <a:lnTo>
                    <a:pt x="274461" y="255676"/>
                  </a:lnTo>
                  <a:lnTo>
                    <a:pt x="275425" y="252108"/>
                  </a:lnTo>
                  <a:lnTo>
                    <a:pt x="276387" y="248554"/>
                  </a:lnTo>
                  <a:lnTo>
                    <a:pt x="277350" y="245018"/>
                  </a:lnTo>
                  <a:lnTo>
                    <a:pt x="278313" y="241502"/>
                  </a:lnTo>
                  <a:lnTo>
                    <a:pt x="279277" y="238008"/>
                  </a:lnTo>
                  <a:lnTo>
                    <a:pt x="280240" y="234538"/>
                  </a:lnTo>
                  <a:lnTo>
                    <a:pt x="281202" y="231096"/>
                  </a:lnTo>
                  <a:lnTo>
                    <a:pt x="282166" y="227684"/>
                  </a:lnTo>
                  <a:lnTo>
                    <a:pt x="283129" y="224304"/>
                  </a:lnTo>
                  <a:lnTo>
                    <a:pt x="284092" y="220959"/>
                  </a:lnTo>
                  <a:lnTo>
                    <a:pt x="285054" y="217651"/>
                  </a:lnTo>
                  <a:lnTo>
                    <a:pt x="286018" y="214384"/>
                  </a:lnTo>
                  <a:lnTo>
                    <a:pt x="286981" y="211158"/>
                  </a:lnTo>
                  <a:lnTo>
                    <a:pt x="287944" y="207978"/>
                  </a:lnTo>
                  <a:lnTo>
                    <a:pt x="288906" y="204844"/>
                  </a:lnTo>
                  <a:lnTo>
                    <a:pt x="289870" y="201761"/>
                  </a:lnTo>
                  <a:lnTo>
                    <a:pt x="290833" y="198729"/>
                  </a:lnTo>
                  <a:lnTo>
                    <a:pt x="291796" y="195751"/>
                  </a:lnTo>
                  <a:lnTo>
                    <a:pt x="292759" y="192830"/>
                  </a:lnTo>
                  <a:lnTo>
                    <a:pt x="293722" y="189967"/>
                  </a:lnTo>
                  <a:lnTo>
                    <a:pt x="294685" y="187166"/>
                  </a:lnTo>
                  <a:lnTo>
                    <a:pt x="295648" y="184428"/>
                  </a:lnTo>
                  <a:lnTo>
                    <a:pt x="296611" y="181754"/>
                  </a:lnTo>
                  <a:lnTo>
                    <a:pt x="297574" y="179149"/>
                  </a:lnTo>
                  <a:lnTo>
                    <a:pt x="298537" y="176612"/>
                  </a:lnTo>
                  <a:lnTo>
                    <a:pt x="299500" y="174146"/>
                  </a:lnTo>
                  <a:lnTo>
                    <a:pt x="300463" y="171754"/>
                  </a:lnTo>
                  <a:lnTo>
                    <a:pt x="301426" y="169436"/>
                  </a:lnTo>
                  <a:lnTo>
                    <a:pt x="302389" y="167195"/>
                  </a:lnTo>
                  <a:lnTo>
                    <a:pt x="303352" y="165032"/>
                  </a:lnTo>
                  <a:lnTo>
                    <a:pt x="304315" y="162949"/>
                  </a:lnTo>
                  <a:lnTo>
                    <a:pt x="305278" y="160947"/>
                  </a:lnTo>
                  <a:lnTo>
                    <a:pt x="306241" y="159028"/>
                  </a:lnTo>
                  <a:lnTo>
                    <a:pt x="307204" y="157193"/>
                  </a:lnTo>
                  <a:lnTo>
                    <a:pt x="308167" y="155444"/>
                  </a:lnTo>
                  <a:lnTo>
                    <a:pt x="309130" y="153781"/>
                  </a:lnTo>
                  <a:lnTo>
                    <a:pt x="310093" y="152206"/>
                  </a:lnTo>
                  <a:lnTo>
                    <a:pt x="311056" y="150719"/>
                  </a:lnTo>
                  <a:lnTo>
                    <a:pt x="312019" y="149323"/>
                  </a:lnTo>
                  <a:lnTo>
                    <a:pt x="312982" y="148017"/>
                  </a:lnTo>
                  <a:lnTo>
                    <a:pt x="313945" y="146802"/>
                  </a:lnTo>
                  <a:lnTo>
                    <a:pt x="314908" y="145679"/>
                  </a:lnTo>
                  <a:lnTo>
                    <a:pt x="315871" y="144649"/>
                  </a:lnTo>
                  <a:lnTo>
                    <a:pt x="316834" y="143711"/>
                  </a:lnTo>
                  <a:lnTo>
                    <a:pt x="317797" y="142866"/>
                  </a:lnTo>
                  <a:lnTo>
                    <a:pt x="318760" y="142116"/>
                  </a:lnTo>
                  <a:lnTo>
                    <a:pt x="319723" y="141459"/>
                  </a:lnTo>
                  <a:lnTo>
                    <a:pt x="320687" y="140896"/>
                  </a:lnTo>
                  <a:lnTo>
                    <a:pt x="321647" y="140426"/>
                  </a:lnTo>
                  <a:lnTo>
                    <a:pt x="322613" y="140051"/>
                  </a:lnTo>
                  <a:lnTo>
                    <a:pt x="323573" y="139768"/>
                  </a:lnTo>
                  <a:lnTo>
                    <a:pt x="324539" y="139579"/>
                  </a:lnTo>
                  <a:lnTo>
                    <a:pt x="325504" y="139483"/>
                  </a:lnTo>
                  <a:lnTo>
                    <a:pt x="326464" y="139479"/>
                  </a:lnTo>
                  <a:lnTo>
                    <a:pt x="327430" y="139566"/>
                  </a:lnTo>
                  <a:lnTo>
                    <a:pt x="328390" y="139744"/>
                  </a:lnTo>
                  <a:lnTo>
                    <a:pt x="329355" y="140012"/>
                  </a:lnTo>
                  <a:lnTo>
                    <a:pt x="330316" y="140370"/>
                  </a:lnTo>
                  <a:lnTo>
                    <a:pt x="331281" y="140816"/>
                  </a:lnTo>
                  <a:lnTo>
                    <a:pt x="332242" y="141349"/>
                  </a:lnTo>
                  <a:lnTo>
                    <a:pt x="333207" y="141967"/>
                  </a:lnTo>
                  <a:lnTo>
                    <a:pt x="334167" y="142671"/>
                  </a:lnTo>
                  <a:lnTo>
                    <a:pt x="335133" y="143458"/>
                  </a:lnTo>
                  <a:lnTo>
                    <a:pt x="336093" y="144327"/>
                  </a:lnTo>
                  <a:lnTo>
                    <a:pt x="337058" y="145277"/>
                  </a:lnTo>
                  <a:lnTo>
                    <a:pt x="338019" y="146306"/>
                  </a:lnTo>
                  <a:lnTo>
                    <a:pt x="338984" y="147412"/>
                  </a:lnTo>
                  <a:lnTo>
                    <a:pt x="339945" y="148593"/>
                  </a:lnTo>
                  <a:lnTo>
                    <a:pt x="340910" y="149848"/>
                  </a:lnTo>
                  <a:lnTo>
                    <a:pt x="341870" y="151176"/>
                  </a:lnTo>
                  <a:lnTo>
                    <a:pt x="342836" y="152574"/>
                  </a:lnTo>
                  <a:lnTo>
                    <a:pt x="343801" y="154039"/>
                  </a:lnTo>
                  <a:lnTo>
                    <a:pt x="344762" y="155571"/>
                  </a:lnTo>
                  <a:lnTo>
                    <a:pt x="345727" y="157167"/>
                  </a:lnTo>
                  <a:lnTo>
                    <a:pt x="346687" y="158824"/>
                  </a:lnTo>
                  <a:lnTo>
                    <a:pt x="347653" y="160542"/>
                  </a:lnTo>
                  <a:lnTo>
                    <a:pt x="348613" y="162317"/>
                  </a:lnTo>
                  <a:lnTo>
                    <a:pt x="349578" y="164147"/>
                  </a:lnTo>
                  <a:lnTo>
                    <a:pt x="350539" y="166030"/>
                  </a:lnTo>
                  <a:lnTo>
                    <a:pt x="351504" y="167964"/>
                  </a:lnTo>
                  <a:lnTo>
                    <a:pt x="352465" y="169946"/>
                  </a:lnTo>
                  <a:lnTo>
                    <a:pt x="353430" y="171974"/>
                  </a:lnTo>
                  <a:lnTo>
                    <a:pt x="354390" y="174046"/>
                  </a:lnTo>
                  <a:lnTo>
                    <a:pt x="355356" y="176158"/>
                  </a:lnTo>
                  <a:lnTo>
                    <a:pt x="356316" y="178309"/>
                  </a:lnTo>
                  <a:lnTo>
                    <a:pt x="357281" y="180497"/>
                  </a:lnTo>
                  <a:lnTo>
                    <a:pt x="358242" y="182718"/>
                  </a:lnTo>
                  <a:lnTo>
                    <a:pt x="359207" y="184970"/>
                  </a:lnTo>
                  <a:lnTo>
                    <a:pt x="360173" y="187251"/>
                  </a:lnTo>
                  <a:lnTo>
                    <a:pt x="361133" y="189559"/>
                  </a:lnTo>
                  <a:lnTo>
                    <a:pt x="362098" y="191889"/>
                  </a:lnTo>
                  <a:lnTo>
                    <a:pt x="363059" y="194242"/>
                  </a:lnTo>
                  <a:lnTo>
                    <a:pt x="364024" y="196614"/>
                  </a:lnTo>
                  <a:lnTo>
                    <a:pt x="364985" y="199001"/>
                  </a:lnTo>
                  <a:lnTo>
                    <a:pt x="365950" y="201403"/>
                  </a:lnTo>
                  <a:lnTo>
                    <a:pt x="366910" y="203817"/>
                  </a:lnTo>
                  <a:lnTo>
                    <a:pt x="367876" y="206240"/>
                  </a:lnTo>
                  <a:lnTo>
                    <a:pt x="368836" y="208670"/>
                  </a:lnTo>
                  <a:lnTo>
                    <a:pt x="369801" y="211105"/>
                  </a:lnTo>
                  <a:lnTo>
                    <a:pt x="370762" y="213542"/>
                  </a:lnTo>
                  <a:lnTo>
                    <a:pt x="371727" y="215980"/>
                  </a:lnTo>
                  <a:lnTo>
                    <a:pt x="372688" y="218415"/>
                  </a:lnTo>
                  <a:lnTo>
                    <a:pt x="373653" y="220847"/>
                  </a:lnTo>
                  <a:lnTo>
                    <a:pt x="374613" y="223271"/>
                  </a:lnTo>
                  <a:lnTo>
                    <a:pt x="375579" y="225688"/>
                  </a:lnTo>
                  <a:lnTo>
                    <a:pt x="376544" y="228094"/>
                  </a:lnTo>
                  <a:lnTo>
                    <a:pt x="377505" y="230488"/>
                  </a:lnTo>
                  <a:lnTo>
                    <a:pt x="378470" y="232867"/>
                  </a:lnTo>
                  <a:lnTo>
                    <a:pt x="379430" y="235231"/>
                  </a:lnTo>
                  <a:lnTo>
                    <a:pt x="380396" y="237577"/>
                  </a:lnTo>
                  <a:lnTo>
                    <a:pt x="381356" y="239903"/>
                  </a:lnTo>
                  <a:lnTo>
                    <a:pt x="382321" y="242207"/>
                  </a:lnTo>
                  <a:lnTo>
                    <a:pt x="383282" y="244488"/>
                  </a:lnTo>
                  <a:lnTo>
                    <a:pt x="384247" y="246745"/>
                  </a:lnTo>
                  <a:lnTo>
                    <a:pt x="385208" y="248976"/>
                  </a:lnTo>
                  <a:lnTo>
                    <a:pt x="386173" y="251180"/>
                  </a:lnTo>
                  <a:lnTo>
                    <a:pt x="387133" y="253353"/>
                  </a:lnTo>
                  <a:lnTo>
                    <a:pt x="388099" y="255497"/>
                  </a:lnTo>
                  <a:lnTo>
                    <a:pt x="389059" y="257610"/>
                  </a:lnTo>
                  <a:lnTo>
                    <a:pt x="390024" y="259690"/>
                  </a:lnTo>
                  <a:lnTo>
                    <a:pt x="390985" y="261736"/>
                  </a:lnTo>
                  <a:lnTo>
                    <a:pt x="391950" y="263747"/>
                  </a:lnTo>
                  <a:lnTo>
                    <a:pt x="392911" y="265722"/>
                  </a:lnTo>
                  <a:lnTo>
                    <a:pt x="393876" y="267661"/>
                  </a:lnTo>
                  <a:lnTo>
                    <a:pt x="394841" y="269561"/>
                  </a:lnTo>
                  <a:lnTo>
                    <a:pt x="395802" y="271424"/>
                  </a:lnTo>
                  <a:lnTo>
                    <a:pt x="396767" y="273247"/>
                  </a:lnTo>
                  <a:lnTo>
                    <a:pt x="397728" y="275031"/>
                  </a:lnTo>
                  <a:lnTo>
                    <a:pt x="398693" y="276774"/>
                  </a:lnTo>
                  <a:lnTo>
                    <a:pt x="399653" y="278476"/>
                  </a:lnTo>
                  <a:lnTo>
                    <a:pt x="400619" y="280137"/>
                  </a:lnTo>
                  <a:lnTo>
                    <a:pt x="401579" y="281756"/>
                  </a:lnTo>
                  <a:lnTo>
                    <a:pt x="402544" y="283333"/>
                  </a:lnTo>
                  <a:lnTo>
                    <a:pt x="403505" y="284868"/>
                  </a:lnTo>
                  <a:lnTo>
                    <a:pt x="404470" y="286360"/>
                  </a:lnTo>
                  <a:lnTo>
                    <a:pt x="405431" y="287810"/>
                  </a:lnTo>
                  <a:lnTo>
                    <a:pt x="406396" y="289216"/>
                  </a:lnTo>
                  <a:lnTo>
                    <a:pt x="407356" y="290580"/>
                  </a:lnTo>
                  <a:lnTo>
                    <a:pt x="408322" y="291901"/>
                  </a:lnTo>
                  <a:lnTo>
                    <a:pt x="409282" y="293180"/>
                  </a:lnTo>
                  <a:lnTo>
                    <a:pt x="410248" y="294416"/>
                  </a:lnTo>
                  <a:lnTo>
                    <a:pt x="411213" y="295609"/>
                  </a:lnTo>
                  <a:lnTo>
                    <a:pt x="412173" y="296761"/>
                  </a:lnTo>
                  <a:lnTo>
                    <a:pt x="413139" y="297870"/>
                  </a:lnTo>
                  <a:lnTo>
                    <a:pt x="414099" y="298938"/>
                  </a:lnTo>
                  <a:lnTo>
                    <a:pt x="415064" y="299965"/>
                  </a:lnTo>
                  <a:lnTo>
                    <a:pt x="416025" y="300952"/>
                  </a:lnTo>
                  <a:lnTo>
                    <a:pt x="416990" y="301898"/>
                  </a:lnTo>
                  <a:lnTo>
                    <a:pt x="417951" y="302804"/>
                  </a:lnTo>
                  <a:lnTo>
                    <a:pt x="418916" y="303672"/>
                  </a:lnTo>
                  <a:lnTo>
                    <a:pt x="419876" y="304501"/>
                  </a:lnTo>
                  <a:lnTo>
                    <a:pt x="420842" y="305292"/>
                  </a:lnTo>
                  <a:lnTo>
                    <a:pt x="421802" y="306046"/>
                  </a:lnTo>
                  <a:lnTo>
                    <a:pt x="422767" y="306763"/>
                  </a:lnTo>
                  <a:lnTo>
                    <a:pt x="423728" y="307445"/>
                  </a:lnTo>
                  <a:lnTo>
                    <a:pt x="424693" y="308092"/>
                  </a:lnTo>
                  <a:lnTo>
                    <a:pt x="425654" y="308704"/>
                  </a:lnTo>
                  <a:lnTo>
                    <a:pt x="426619" y="309283"/>
                  </a:lnTo>
                  <a:lnTo>
                    <a:pt x="427579" y="309830"/>
                  </a:lnTo>
                  <a:lnTo>
                    <a:pt x="428545" y="310345"/>
                  </a:lnTo>
                  <a:lnTo>
                    <a:pt x="429510" y="310829"/>
                  </a:lnTo>
                  <a:lnTo>
                    <a:pt x="430471" y="311283"/>
                  </a:lnTo>
                  <a:lnTo>
                    <a:pt x="431436" y="311708"/>
                  </a:lnTo>
                  <a:lnTo>
                    <a:pt x="432396" y="312105"/>
                  </a:lnTo>
                  <a:lnTo>
                    <a:pt x="433362" y="312476"/>
                  </a:lnTo>
                  <a:lnTo>
                    <a:pt x="434322" y="312819"/>
                  </a:lnTo>
                  <a:lnTo>
                    <a:pt x="435287" y="313141"/>
                  </a:lnTo>
                  <a:lnTo>
                    <a:pt x="436248" y="313433"/>
                  </a:lnTo>
                  <a:lnTo>
                    <a:pt x="437213" y="313705"/>
                  </a:lnTo>
                  <a:lnTo>
                    <a:pt x="438174" y="313958"/>
                  </a:lnTo>
                  <a:lnTo>
                    <a:pt x="439139" y="314186"/>
                  </a:lnTo>
                  <a:lnTo>
                    <a:pt x="440099" y="314394"/>
                  </a:lnTo>
                  <a:lnTo>
                    <a:pt x="441065" y="314582"/>
                  </a:lnTo>
                  <a:lnTo>
                    <a:pt x="442025" y="314755"/>
                  </a:lnTo>
                  <a:lnTo>
                    <a:pt x="442990" y="314908"/>
                  </a:lnTo>
                  <a:lnTo>
                    <a:pt x="443951" y="315047"/>
                  </a:lnTo>
                  <a:lnTo>
                    <a:pt x="444916" y="315171"/>
                  </a:lnTo>
                  <a:lnTo>
                    <a:pt x="445882" y="315280"/>
                  </a:lnTo>
                  <a:lnTo>
                    <a:pt x="446842" y="315379"/>
                  </a:lnTo>
                  <a:lnTo>
                    <a:pt x="447807" y="315463"/>
                  </a:lnTo>
                  <a:lnTo>
                    <a:pt x="448768" y="315537"/>
                  </a:lnTo>
                  <a:lnTo>
                    <a:pt x="449733" y="315602"/>
                  </a:lnTo>
                  <a:lnTo>
                    <a:pt x="450694" y="315656"/>
                  </a:lnTo>
                  <a:lnTo>
                    <a:pt x="451659" y="315701"/>
                  </a:lnTo>
                  <a:lnTo>
                    <a:pt x="452619" y="315740"/>
                  </a:lnTo>
                  <a:lnTo>
                    <a:pt x="453585" y="315775"/>
                  </a:lnTo>
                  <a:lnTo>
                    <a:pt x="454545" y="315805"/>
                  </a:lnTo>
                  <a:lnTo>
                    <a:pt x="455510" y="315824"/>
                  </a:lnTo>
                  <a:lnTo>
                    <a:pt x="456471" y="315849"/>
                  </a:lnTo>
                  <a:lnTo>
                    <a:pt x="457436" y="315864"/>
                  </a:lnTo>
                  <a:lnTo>
                    <a:pt x="458397" y="315884"/>
                  </a:lnTo>
                  <a:lnTo>
                    <a:pt x="459362" y="315899"/>
                  </a:lnTo>
                  <a:lnTo>
                    <a:pt x="460322" y="315913"/>
                  </a:lnTo>
                  <a:lnTo>
                    <a:pt x="461288" y="315928"/>
                  </a:lnTo>
                  <a:lnTo>
                    <a:pt x="462253" y="315948"/>
                  </a:lnTo>
                  <a:lnTo>
                    <a:pt x="463213" y="315968"/>
                  </a:lnTo>
                  <a:lnTo>
                    <a:pt x="464179" y="315993"/>
                  </a:lnTo>
                  <a:lnTo>
                    <a:pt x="465139" y="316022"/>
                  </a:lnTo>
                  <a:lnTo>
                    <a:pt x="466105" y="316052"/>
                  </a:lnTo>
                  <a:lnTo>
                    <a:pt x="467065" y="316092"/>
                  </a:lnTo>
                  <a:lnTo>
                    <a:pt x="468030" y="316136"/>
                  </a:lnTo>
                  <a:lnTo>
                    <a:pt x="468991" y="316186"/>
                  </a:lnTo>
                  <a:lnTo>
                    <a:pt x="469956" y="316245"/>
                  </a:lnTo>
                  <a:lnTo>
                    <a:pt x="470917" y="316314"/>
                  </a:lnTo>
                  <a:lnTo>
                    <a:pt x="471882" y="316389"/>
                  </a:lnTo>
                  <a:lnTo>
                    <a:pt x="472842" y="316473"/>
                  </a:lnTo>
                  <a:lnTo>
                    <a:pt x="473808" y="316567"/>
                  </a:lnTo>
                  <a:lnTo>
                    <a:pt x="474768" y="316671"/>
                  </a:lnTo>
                  <a:lnTo>
                    <a:pt x="475733" y="316790"/>
                  </a:lnTo>
                  <a:lnTo>
                    <a:pt x="476694" y="316913"/>
                  </a:lnTo>
                  <a:lnTo>
                    <a:pt x="477659" y="317052"/>
                  </a:lnTo>
                  <a:lnTo>
                    <a:pt x="478620" y="317206"/>
                  </a:lnTo>
                  <a:lnTo>
                    <a:pt x="479585" y="317369"/>
                  </a:lnTo>
                  <a:lnTo>
                    <a:pt x="480550" y="317547"/>
                  </a:lnTo>
                  <a:lnTo>
                    <a:pt x="481511" y="317735"/>
                  </a:lnTo>
                  <a:lnTo>
                    <a:pt x="482476" y="317943"/>
                  </a:lnTo>
                  <a:lnTo>
                    <a:pt x="483436" y="318161"/>
                  </a:lnTo>
                  <a:lnTo>
                    <a:pt x="484402" y="318394"/>
                  </a:lnTo>
                  <a:lnTo>
                    <a:pt x="485362" y="318641"/>
                  </a:lnTo>
                  <a:lnTo>
                    <a:pt x="486328" y="318909"/>
                  </a:lnTo>
                  <a:lnTo>
                    <a:pt x="487288" y="319186"/>
                  </a:lnTo>
                  <a:lnTo>
                    <a:pt x="488253" y="319483"/>
                  </a:lnTo>
                  <a:lnTo>
                    <a:pt x="489214" y="319790"/>
                  </a:lnTo>
                  <a:lnTo>
                    <a:pt x="490179" y="320116"/>
                  </a:lnTo>
                  <a:lnTo>
                    <a:pt x="491140" y="320463"/>
                  </a:lnTo>
                  <a:lnTo>
                    <a:pt x="492105" y="320819"/>
                  </a:lnTo>
                  <a:lnTo>
                    <a:pt x="493065" y="321196"/>
                  </a:lnTo>
                  <a:lnTo>
                    <a:pt x="494031" y="321592"/>
                  </a:lnTo>
                  <a:lnTo>
                    <a:pt x="494991" y="322003"/>
                  </a:lnTo>
                  <a:lnTo>
                    <a:pt x="495956" y="322428"/>
                  </a:lnTo>
                  <a:lnTo>
                    <a:pt x="496922" y="322874"/>
                  </a:lnTo>
                  <a:lnTo>
                    <a:pt x="497882" y="323334"/>
                  </a:lnTo>
                  <a:lnTo>
                    <a:pt x="498848" y="323814"/>
                  </a:lnTo>
                  <a:lnTo>
                    <a:pt x="499808" y="324310"/>
                  </a:lnTo>
                  <a:lnTo>
                    <a:pt x="500773" y="324824"/>
                  </a:lnTo>
                  <a:lnTo>
                    <a:pt x="501734" y="325354"/>
                  </a:lnTo>
                  <a:lnTo>
                    <a:pt x="502699" y="325899"/>
                  </a:lnTo>
                  <a:lnTo>
                    <a:pt x="503659" y="326463"/>
                  </a:lnTo>
                  <a:lnTo>
                    <a:pt x="504625" y="327047"/>
                  </a:lnTo>
                  <a:lnTo>
                    <a:pt x="505585" y="327646"/>
                  </a:lnTo>
                  <a:lnTo>
                    <a:pt x="506551" y="328260"/>
                  </a:lnTo>
                  <a:lnTo>
                    <a:pt x="507511" y="328894"/>
                  </a:lnTo>
                  <a:lnTo>
                    <a:pt x="508476" y="329542"/>
                  </a:lnTo>
                  <a:lnTo>
                    <a:pt x="509437" y="330211"/>
                  </a:lnTo>
                  <a:lnTo>
                    <a:pt x="510402" y="330894"/>
                  </a:lnTo>
                  <a:lnTo>
                    <a:pt x="511363" y="331592"/>
                  </a:lnTo>
                  <a:lnTo>
                    <a:pt x="512328" y="332305"/>
                  </a:lnTo>
                  <a:lnTo>
                    <a:pt x="513288" y="333037"/>
                  </a:lnTo>
                  <a:lnTo>
                    <a:pt x="514254" y="333785"/>
                  </a:lnTo>
                  <a:lnTo>
                    <a:pt x="515219" y="334547"/>
                  </a:lnTo>
                  <a:lnTo>
                    <a:pt x="516179" y="335325"/>
                  </a:lnTo>
                  <a:lnTo>
                    <a:pt x="517145" y="336117"/>
                  </a:lnTo>
                  <a:lnTo>
                    <a:pt x="518105" y="336924"/>
                  </a:lnTo>
                  <a:lnTo>
                    <a:pt x="519071" y="337750"/>
                  </a:lnTo>
                  <a:lnTo>
                    <a:pt x="520031" y="338587"/>
                  </a:lnTo>
                  <a:lnTo>
                    <a:pt x="520996" y="339438"/>
                  </a:lnTo>
                  <a:lnTo>
                    <a:pt x="521957" y="340305"/>
                  </a:lnTo>
                  <a:lnTo>
                    <a:pt x="522922" y="341181"/>
                  </a:lnTo>
                  <a:lnTo>
                    <a:pt x="523882" y="342077"/>
                  </a:lnTo>
                  <a:lnTo>
                    <a:pt x="524848" y="342983"/>
                  </a:lnTo>
                  <a:lnTo>
                    <a:pt x="525808" y="343899"/>
                  </a:lnTo>
                  <a:lnTo>
                    <a:pt x="526774" y="344835"/>
                  </a:lnTo>
                  <a:lnTo>
                    <a:pt x="527734" y="345775"/>
                  </a:lnTo>
                  <a:lnTo>
                    <a:pt x="528699" y="346731"/>
                  </a:lnTo>
                  <a:lnTo>
                    <a:pt x="529660" y="347701"/>
                  </a:lnTo>
                  <a:lnTo>
                    <a:pt x="530625" y="348681"/>
                  </a:lnTo>
                  <a:lnTo>
                    <a:pt x="531591" y="349666"/>
                  </a:lnTo>
                  <a:lnTo>
                    <a:pt x="532551" y="350671"/>
                  </a:lnTo>
                  <a:lnTo>
                    <a:pt x="533516" y="351681"/>
                  </a:lnTo>
                  <a:lnTo>
                    <a:pt x="534477" y="352701"/>
                  </a:lnTo>
                  <a:lnTo>
                    <a:pt x="535442" y="353731"/>
                  </a:lnTo>
                  <a:lnTo>
                    <a:pt x="536402" y="354770"/>
                  </a:lnTo>
                  <a:lnTo>
                    <a:pt x="537368" y="355820"/>
                  </a:lnTo>
                  <a:lnTo>
                    <a:pt x="538328" y="356879"/>
                  </a:lnTo>
                  <a:lnTo>
                    <a:pt x="539294" y="357944"/>
                  </a:lnTo>
                  <a:lnTo>
                    <a:pt x="540254" y="359018"/>
                  </a:lnTo>
                  <a:lnTo>
                    <a:pt x="541219" y="360097"/>
                  </a:lnTo>
                  <a:lnTo>
                    <a:pt x="542180" y="361186"/>
                  </a:lnTo>
                  <a:lnTo>
                    <a:pt x="543145" y="362285"/>
                  </a:lnTo>
                  <a:lnTo>
                    <a:pt x="544106" y="363384"/>
                  </a:lnTo>
                  <a:lnTo>
                    <a:pt x="545071" y="364493"/>
                  </a:lnTo>
                  <a:lnTo>
                    <a:pt x="546031" y="365607"/>
                  </a:lnTo>
                  <a:lnTo>
                    <a:pt x="546997" y="366726"/>
                  </a:lnTo>
                  <a:lnTo>
                    <a:pt x="547962" y="367850"/>
                  </a:lnTo>
                  <a:lnTo>
                    <a:pt x="548922" y="368978"/>
                  </a:lnTo>
                  <a:lnTo>
                    <a:pt x="549888" y="370112"/>
                  </a:lnTo>
                  <a:lnTo>
                    <a:pt x="550848" y="371251"/>
                  </a:lnTo>
                  <a:lnTo>
                    <a:pt x="551814" y="372389"/>
                  </a:lnTo>
                  <a:lnTo>
                    <a:pt x="552774" y="373533"/>
                  </a:lnTo>
                  <a:lnTo>
                    <a:pt x="553739" y="374681"/>
                  </a:lnTo>
                  <a:lnTo>
                    <a:pt x="554700" y="375830"/>
                  </a:lnTo>
                  <a:lnTo>
                    <a:pt x="555665" y="376983"/>
                  </a:lnTo>
                  <a:lnTo>
                    <a:pt x="556625" y="378137"/>
                  </a:lnTo>
                  <a:lnTo>
                    <a:pt x="557591" y="379290"/>
                  </a:lnTo>
                  <a:lnTo>
                    <a:pt x="558551" y="380449"/>
                  </a:lnTo>
                  <a:lnTo>
                    <a:pt x="559517" y="381607"/>
                  </a:lnTo>
                  <a:lnTo>
                    <a:pt x="560477" y="382766"/>
                  </a:lnTo>
                  <a:lnTo>
                    <a:pt x="561442" y="383919"/>
                  </a:lnTo>
                  <a:lnTo>
                    <a:pt x="562403" y="385078"/>
                  </a:lnTo>
                  <a:lnTo>
                    <a:pt x="563368" y="386236"/>
                  </a:lnTo>
                  <a:lnTo>
                    <a:pt x="564329" y="387394"/>
                  </a:lnTo>
                  <a:lnTo>
                    <a:pt x="565294" y="388548"/>
                  </a:lnTo>
                  <a:lnTo>
                    <a:pt x="566259" y="389701"/>
                  </a:lnTo>
                  <a:lnTo>
                    <a:pt x="567220" y="390855"/>
                  </a:lnTo>
                  <a:lnTo>
                    <a:pt x="568185" y="392003"/>
                  </a:lnTo>
                  <a:lnTo>
                    <a:pt x="569145" y="393152"/>
                  </a:lnTo>
                  <a:lnTo>
                    <a:pt x="570111" y="394296"/>
                  </a:lnTo>
                  <a:lnTo>
                    <a:pt x="571071" y="395439"/>
                  </a:lnTo>
                  <a:lnTo>
                    <a:pt x="572037" y="396578"/>
                  </a:lnTo>
                  <a:lnTo>
                    <a:pt x="572997" y="397711"/>
                  </a:lnTo>
                  <a:lnTo>
                    <a:pt x="573962" y="398845"/>
                  </a:lnTo>
                  <a:lnTo>
                    <a:pt x="574923" y="399974"/>
                  </a:lnTo>
                  <a:lnTo>
                    <a:pt x="575888" y="401098"/>
                  </a:lnTo>
                  <a:lnTo>
                    <a:pt x="576848" y="402216"/>
                  </a:lnTo>
                  <a:lnTo>
                    <a:pt x="577814" y="403330"/>
                  </a:lnTo>
                  <a:lnTo>
                    <a:pt x="578774" y="404434"/>
                  </a:lnTo>
                  <a:lnTo>
                    <a:pt x="579740" y="405538"/>
                  </a:lnTo>
                  <a:lnTo>
                    <a:pt x="580700" y="406637"/>
                  </a:lnTo>
                  <a:lnTo>
                    <a:pt x="581665" y="407731"/>
                  </a:lnTo>
                  <a:lnTo>
                    <a:pt x="582631" y="408815"/>
                  </a:lnTo>
                  <a:lnTo>
                    <a:pt x="583591" y="409895"/>
                  </a:lnTo>
                  <a:lnTo>
                    <a:pt x="584557" y="410969"/>
                  </a:lnTo>
                  <a:lnTo>
                    <a:pt x="585517" y="412038"/>
                  </a:lnTo>
                  <a:lnTo>
                    <a:pt x="586482" y="413098"/>
                  </a:lnTo>
                  <a:lnTo>
                    <a:pt x="587443" y="414147"/>
                  </a:lnTo>
                  <a:lnTo>
                    <a:pt x="588408" y="415197"/>
                  </a:lnTo>
                  <a:lnTo>
                    <a:pt x="589368" y="416231"/>
                  </a:lnTo>
                  <a:lnTo>
                    <a:pt x="590334" y="417261"/>
                  </a:lnTo>
                  <a:lnTo>
                    <a:pt x="591294" y="418286"/>
                  </a:lnTo>
                  <a:lnTo>
                    <a:pt x="592260" y="419301"/>
                  </a:lnTo>
                  <a:lnTo>
                    <a:pt x="593220" y="420306"/>
                  </a:lnTo>
                  <a:lnTo>
                    <a:pt x="594185" y="421306"/>
                  </a:lnTo>
                  <a:lnTo>
                    <a:pt x="595146" y="422296"/>
                  </a:lnTo>
                  <a:lnTo>
                    <a:pt x="596111" y="423276"/>
                  </a:lnTo>
                  <a:lnTo>
                    <a:pt x="597071" y="424251"/>
                  </a:lnTo>
                  <a:lnTo>
                    <a:pt x="598037" y="425217"/>
                  </a:lnTo>
                  <a:lnTo>
                    <a:pt x="598997" y="426172"/>
                  </a:lnTo>
                  <a:lnTo>
                    <a:pt x="599963" y="427118"/>
                  </a:lnTo>
                  <a:lnTo>
                    <a:pt x="600928" y="428053"/>
                  </a:lnTo>
                  <a:lnTo>
                    <a:pt x="601888" y="428979"/>
                  </a:lnTo>
                  <a:lnTo>
                    <a:pt x="602854" y="429900"/>
                  </a:lnTo>
                  <a:lnTo>
                    <a:pt x="603814" y="430806"/>
                  </a:lnTo>
                  <a:lnTo>
                    <a:pt x="604780" y="431707"/>
                  </a:lnTo>
                  <a:lnTo>
                    <a:pt x="605740" y="432598"/>
                  </a:lnTo>
                  <a:lnTo>
                    <a:pt x="606705" y="433479"/>
                  </a:lnTo>
                  <a:lnTo>
                    <a:pt x="607666" y="434345"/>
                  </a:lnTo>
                  <a:lnTo>
                    <a:pt x="608631" y="435207"/>
                  </a:lnTo>
                  <a:lnTo>
                    <a:pt x="609591" y="436058"/>
                  </a:lnTo>
                  <a:lnTo>
                    <a:pt x="610557" y="436900"/>
                  </a:lnTo>
                  <a:lnTo>
                    <a:pt x="611517" y="437727"/>
                  </a:lnTo>
                  <a:lnTo>
                    <a:pt x="612483" y="438548"/>
                  </a:lnTo>
                  <a:lnTo>
                    <a:pt x="613443" y="439360"/>
                  </a:lnTo>
                  <a:lnTo>
                    <a:pt x="614408" y="440162"/>
                  </a:lnTo>
                  <a:lnTo>
                    <a:pt x="615369" y="440949"/>
                  </a:lnTo>
                  <a:lnTo>
                    <a:pt x="616334" y="441732"/>
                  </a:lnTo>
                  <a:lnTo>
                    <a:pt x="617300" y="442499"/>
                  </a:lnTo>
                  <a:lnTo>
                    <a:pt x="618260" y="443261"/>
                  </a:lnTo>
                  <a:lnTo>
                    <a:pt x="619225" y="444009"/>
                  </a:lnTo>
                  <a:lnTo>
                    <a:pt x="620186" y="444747"/>
                  </a:lnTo>
                  <a:lnTo>
                    <a:pt x="621151" y="445474"/>
                  </a:lnTo>
                  <a:lnTo>
                    <a:pt x="622111" y="446197"/>
                  </a:lnTo>
                  <a:lnTo>
                    <a:pt x="623077" y="446905"/>
                  </a:lnTo>
                  <a:lnTo>
                    <a:pt x="624037" y="447603"/>
                  </a:lnTo>
                  <a:lnTo>
                    <a:pt x="625003" y="448291"/>
                  </a:lnTo>
                  <a:lnTo>
                    <a:pt x="625963" y="448969"/>
                  </a:lnTo>
                  <a:lnTo>
                    <a:pt x="626928" y="449638"/>
                  </a:lnTo>
                  <a:lnTo>
                    <a:pt x="627889" y="450291"/>
                  </a:lnTo>
                  <a:lnTo>
                    <a:pt x="628854" y="450940"/>
                  </a:lnTo>
                  <a:lnTo>
                    <a:pt x="629814" y="451578"/>
                  </a:lnTo>
                  <a:lnTo>
                    <a:pt x="630780" y="452207"/>
                  </a:lnTo>
                  <a:lnTo>
                    <a:pt x="631740" y="452826"/>
                  </a:lnTo>
                  <a:lnTo>
                    <a:pt x="632706" y="453430"/>
                  </a:lnTo>
                  <a:lnTo>
                    <a:pt x="633671" y="454029"/>
                  </a:lnTo>
                  <a:lnTo>
                    <a:pt x="634631" y="454618"/>
                  </a:lnTo>
                  <a:lnTo>
                    <a:pt x="635597" y="455197"/>
                  </a:lnTo>
                  <a:lnTo>
                    <a:pt x="636557" y="455761"/>
                  </a:lnTo>
                  <a:lnTo>
                    <a:pt x="637523" y="456321"/>
                  </a:lnTo>
                  <a:lnTo>
                    <a:pt x="638483" y="456870"/>
                  </a:lnTo>
                  <a:lnTo>
                    <a:pt x="639448" y="457410"/>
                  </a:lnTo>
                  <a:lnTo>
                    <a:pt x="640409" y="457940"/>
                  </a:lnTo>
                  <a:lnTo>
                    <a:pt x="641374" y="458465"/>
                  </a:lnTo>
                  <a:lnTo>
                    <a:pt x="642334" y="458974"/>
                  </a:lnTo>
                  <a:lnTo>
                    <a:pt x="643300" y="459474"/>
                  </a:lnTo>
                  <a:lnTo>
                    <a:pt x="644260" y="459969"/>
                  </a:lnTo>
                  <a:lnTo>
                    <a:pt x="645226" y="460455"/>
                  </a:lnTo>
                  <a:lnTo>
                    <a:pt x="646186" y="460930"/>
                  </a:lnTo>
                  <a:lnTo>
                    <a:pt x="647151" y="461395"/>
                  </a:lnTo>
                  <a:lnTo>
                    <a:pt x="648112" y="461851"/>
                  </a:lnTo>
                  <a:lnTo>
                    <a:pt x="649077" y="462301"/>
                  </a:lnTo>
                  <a:lnTo>
                    <a:pt x="650038" y="462742"/>
                  </a:lnTo>
                  <a:lnTo>
                    <a:pt x="651003" y="463173"/>
                  </a:lnTo>
                  <a:lnTo>
                    <a:pt x="651968" y="463598"/>
                  </a:lnTo>
                  <a:lnTo>
                    <a:pt x="652929" y="464009"/>
                  </a:lnTo>
                  <a:lnTo>
                    <a:pt x="653894" y="464415"/>
                  </a:lnTo>
                  <a:lnTo>
                    <a:pt x="654854" y="464816"/>
                  </a:lnTo>
                  <a:lnTo>
                    <a:pt x="655820" y="465207"/>
                  </a:lnTo>
                  <a:lnTo>
                    <a:pt x="656780" y="465588"/>
                  </a:lnTo>
                  <a:lnTo>
                    <a:pt x="657746" y="465965"/>
                  </a:lnTo>
                  <a:lnTo>
                    <a:pt x="658706" y="466331"/>
                  </a:lnTo>
                  <a:lnTo>
                    <a:pt x="659671" y="466687"/>
                  </a:lnTo>
                  <a:lnTo>
                    <a:pt x="660632" y="467039"/>
                  </a:lnTo>
                  <a:lnTo>
                    <a:pt x="661597" y="467380"/>
                  </a:lnTo>
                  <a:lnTo>
                    <a:pt x="662557" y="467717"/>
                  </a:lnTo>
                  <a:lnTo>
                    <a:pt x="663523" y="468049"/>
                  </a:lnTo>
                  <a:lnTo>
                    <a:pt x="664483" y="468371"/>
                  </a:lnTo>
                  <a:lnTo>
                    <a:pt x="665449" y="468682"/>
                  </a:lnTo>
                  <a:lnTo>
                    <a:pt x="666409" y="468994"/>
                  </a:lnTo>
                  <a:lnTo>
                    <a:pt x="667374" y="469291"/>
                  </a:lnTo>
                  <a:lnTo>
                    <a:pt x="668340" y="469588"/>
                  </a:lnTo>
                  <a:lnTo>
                    <a:pt x="669300" y="469876"/>
                  </a:lnTo>
                  <a:lnTo>
                    <a:pt x="670265" y="470158"/>
                  </a:lnTo>
                  <a:lnTo>
                    <a:pt x="671226" y="470430"/>
                  </a:lnTo>
                  <a:lnTo>
                    <a:pt x="672191" y="470697"/>
                  </a:lnTo>
                  <a:lnTo>
                    <a:pt x="673152" y="470960"/>
                  </a:lnTo>
                  <a:lnTo>
                    <a:pt x="674117" y="471217"/>
                  </a:lnTo>
                  <a:lnTo>
                    <a:pt x="675077" y="471465"/>
                  </a:lnTo>
                  <a:lnTo>
                    <a:pt x="676043" y="471712"/>
                  </a:lnTo>
                  <a:lnTo>
                    <a:pt x="677003" y="471950"/>
                  </a:lnTo>
                  <a:lnTo>
                    <a:pt x="677969" y="472182"/>
                  </a:lnTo>
                  <a:lnTo>
                    <a:pt x="678929" y="472405"/>
                  </a:lnTo>
                  <a:lnTo>
                    <a:pt x="679894" y="472628"/>
                  </a:lnTo>
                  <a:lnTo>
                    <a:pt x="680855" y="472841"/>
                  </a:lnTo>
                  <a:lnTo>
                    <a:pt x="681820" y="473054"/>
                  </a:lnTo>
                  <a:lnTo>
                    <a:pt x="682780" y="473257"/>
                  </a:lnTo>
                  <a:lnTo>
                    <a:pt x="683746" y="473460"/>
                  </a:lnTo>
                  <a:lnTo>
                    <a:pt x="684706" y="473653"/>
                  </a:lnTo>
                  <a:lnTo>
                    <a:pt x="685672" y="473841"/>
                  </a:lnTo>
                  <a:lnTo>
                    <a:pt x="686637" y="474029"/>
                  </a:lnTo>
                  <a:lnTo>
                    <a:pt x="687597" y="474207"/>
                  </a:lnTo>
                  <a:lnTo>
                    <a:pt x="688563" y="474381"/>
                  </a:lnTo>
                  <a:lnTo>
                    <a:pt x="689523" y="474554"/>
                  </a:lnTo>
                  <a:lnTo>
                    <a:pt x="690488" y="474722"/>
                  </a:lnTo>
                  <a:lnTo>
                    <a:pt x="691449" y="474881"/>
                  </a:lnTo>
                  <a:lnTo>
                    <a:pt x="692414" y="475039"/>
                  </a:lnTo>
                  <a:lnTo>
                    <a:pt x="693375" y="475192"/>
                  </a:lnTo>
                  <a:lnTo>
                    <a:pt x="694340" y="475341"/>
                  </a:lnTo>
                  <a:lnTo>
                    <a:pt x="695300" y="475489"/>
                  </a:lnTo>
                  <a:lnTo>
                    <a:pt x="696266" y="475628"/>
                  </a:lnTo>
                  <a:lnTo>
                    <a:pt x="697226" y="475767"/>
                  </a:lnTo>
                  <a:lnTo>
                    <a:pt x="698192" y="475900"/>
                  </a:lnTo>
                  <a:lnTo>
                    <a:pt x="699152" y="476029"/>
                  </a:lnTo>
                  <a:lnTo>
                    <a:pt x="700117" y="476158"/>
                  </a:lnTo>
                  <a:lnTo>
                    <a:pt x="701078" y="476282"/>
                  </a:lnTo>
                  <a:lnTo>
                    <a:pt x="702043" y="476400"/>
                  </a:lnTo>
                  <a:lnTo>
                    <a:pt x="703008" y="476514"/>
                  </a:lnTo>
                  <a:lnTo>
                    <a:pt x="703969" y="476628"/>
                  </a:lnTo>
                  <a:lnTo>
                    <a:pt x="704934" y="476737"/>
                  </a:lnTo>
                  <a:lnTo>
                    <a:pt x="705895" y="476841"/>
                  </a:lnTo>
                  <a:lnTo>
                    <a:pt x="706860" y="476945"/>
                  </a:lnTo>
                  <a:lnTo>
                    <a:pt x="707820" y="477049"/>
                  </a:lnTo>
                  <a:lnTo>
                    <a:pt x="708786" y="477143"/>
                  </a:lnTo>
                  <a:lnTo>
                    <a:pt x="709746" y="477237"/>
                  </a:lnTo>
                  <a:lnTo>
                    <a:pt x="710711" y="477331"/>
                  </a:lnTo>
                  <a:lnTo>
                    <a:pt x="711672" y="477420"/>
                  </a:lnTo>
                  <a:lnTo>
                    <a:pt x="712637" y="477504"/>
                  </a:lnTo>
                  <a:lnTo>
                    <a:pt x="713598" y="477589"/>
                  </a:lnTo>
                  <a:lnTo>
                    <a:pt x="714563" y="477668"/>
                  </a:lnTo>
                  <a:lnTo>
                    <a:pt x="715523" y="477747"/>
                  </a:lnTo>
                  <a:lnTo>
                    <a:pt x="716489" y="477826"/>
                  </a:lnTo>
                  <a:lnTo>
                    <a:pt x="717449" y="477900"/>
                  </a:lnTo>
                  <a:lnTo>
                    <a:pt x="718415" y="477970"/>
                  </a:lnTo>
                  <a:lnTo>
                    <a:pt x="719380" y="478039"/>
                  </a:lnTo>
                  <a:lnTo>
                    <a:pt x="720340" y="478108"/>
                  </a:lnTo>
                  <a:lnTo>
                    <a:pt x="721306" y="478173"/>
                  </a:lnTo>
                  <a:lnTo>
                    <a:pt x="722266" y="478237"/>
                  </a:lnTo>
                  <a:lnTo>
                    <a:pt x="723231" y="478296"/>
                  </a:lnTo>
                  <a:lnTo>
                    <a:pt x="724192" y="478356"/>
                  </a:lnTo>
                  <a:lnTo>
                    <a:pt x="725157" y="478410"/>
                  </a:lnTo>
                  <a:lnTo>
                    <a:pt x="726118" y="478470"/>
                  </a:lnTo>
                  <a:lnTo>
                    <a:pt x="727083" y="478519"/>
                  </a:lnTo>
                  <a:lnTo>
                    <a:pt x="728043" y="478574"/>
                  </a:lnTo>
                  <a:lnTo>
                    <a:pt x="729009" y="478623"/>
                  </a:lnTo>
                  <a:lnTo>
                    <a:pt x="729969" y="478673"/>
                  </a:lnTo>
                  <a:lnTo>
                    <a:pt x="730934" y="478717"/>
                  </a:lnTo>
                  <a:lnTo>
                    <a:pt x="731895" y="478762"/>
                  </a:lnTo>
                  <a:lnTo>
                    <a:pt x="732860" y="478806"/>
                  </a:lnTo>
                  <a:lnTo>
                    <a:pt x="733821" y="478851"/>
                  </a:lnTo>
                  <a:lnTo>
                    <a:pt x="734786" y="478891"/>
                  </a:lnTo>
                  <a:lnTo>
                    <a:pt x="735746" y="478930"/>
                  </a:lnTo>
                  <a:lnTo>
                    <a:pt x="736712" y="478970"/>
                  </a:lnTo>
                  <a:lnTo>
                    <a:pt x="737677" y="479004"/>
                  </a:lnTo>
                  <a:lnTo>
                    <a:pt x="738638" y="479044"/>
                  </a:lnTo>
                  <a:lnTo>
                    <a:pt x="739603" y="479079"/>
                  </a:lnTo>
                  <a:lnTo>
                    <a:pt x="740563" y="479108"/>
                  </a:lnTo>
                  <a:lnTo>
                    <a:pt x="741529" y="479143"/>
                  </a:lnTo>
                  <a:lnTo>
                    <a:pt x="742489" y="479173"/>
                  </a:lnTo>
                  <a:lnTo>
                    <a:pt x="743454" y="479202"/>
                  </a:lnTo>
                  <a:lnTo>
                    <a:pt x="744415" y="479232"/>
                  </a:lnTo>
                  <a:lnTo>
                    <a:pt x="745380" y="479262"/>
                  </a:lnTo>
                  <a:lnTo>
                    <a:pt x="746341" y="479287"/>
                  </a:lnTo>
                  <a:lnTo>
                    <a:pt x="747306" y="479311"/>
                  </a:lnTo>
                  <a:lnTo>
                    <a:pt x="748266" y="479336"/>
                  </a:lnTo>
                  <a:lnTo>
                    <a:pt x="749232" y="479361"/>
                  </a:lnTo>
                  <a:lnTo>
                    <a:pt x="750192" y="479386"/>
                  </a:lnTo>
                  <a:lnTo>
                    <a:pt x="751157" y="479405"/>
                  </a:lnTo>
                  <a:lnTo>
                    <a:pt x="752118" y="479430"/>
                  </a:lnTo>
                  <a:lnTo>
                    <a:pt x="753083" y="479450"/>
                  </a:lnTo>
                  <a:lnTo>
                    <a:pt x="754049" y="479470"/>
                  </a:lnTo>
                  <a:lnTo>
                    <a:pt x="755009" y="479490"/>
                  </a:lnTo>
                  <a:lnTo>
                    <a:pt x="755974" y="479509"/>
                  </a:lnTo>
                  <a:lnTo>
                    <a:pt x="756935" y="479524"/>
                  </a:lnTo>
                  <a:lnTo>
                    <a:pt x="757900" y="479544"/>
                  </a:lnTo>
                  <a:lnTo>
                    <a:pt x="758861" y="479559"/>
                  </a:lnTo>
                  <a:lnTo>
                    <a:pt x="759826" y="479574"/>
                  </a:lnTo>
                  <a:lnTo>
                    <a:pt x="760786" y="479593"/>
                  </a:lnTo>
                  <a:lnTo>
                    <a:pt x="761752" y="479608"/>
                  </a:lnTo>
                  <a:lnTo>
                    <a:pt x="762712" y="479618"/>
                  </a:lnTo>
                  <a:lnTo>
                    <a:pt x="763677" y="479633"/>
                  </a:lnTo>
                  <a:lnTo>
                    <a:pt x="764638" y="479648"/>
                  </a:lnTo>
                  <a:lnTo>
                    <a:pt x="765603" y="479658"/>
                  </a:lnTo>
                  <a:lnTo>
                    <a:pt x="766564" y="479673"/>
                  </a:lnTo>
                  <a:lnTo>
                    <a:pt x="767529" y="479683"/>
                  </a:lnTo>
                  <a:lnTo>
                    <a:pt x="768489" y="479697"/>
                  </a:lnTo>
                  <a:lnTo>
                    <a:pt x="769455" y="479707"/>
                  </a:lnTo>
                  <a:lnTo>
                    <a:pt x="770415" y="479717"/>
                  </a:lnTo>
                  <a:lnTo>
                    <a:pt x="771381" y="479727"/>
                  </a:lnTo>
                  <a:lnTo>
                    <a:pt x="772346" y="479737"/>
                  </a:lnTo>
                  <a:lnTo>
                    <a:pt x="773306" y="479747"/>
                  </a:lnTo>
                  <a:lnTo>
                    <a:pt x="774272" y="479752"/>
                  </a:lnTo>
                  <a:lnTo>
                    <a:pt x="775232" y="479762"/>
                  </a:lnTo>
                  <a:lnTo>
                    <a:pt x="776197" y="479772"/>
                  </a:lnTo>
                  <a:lnTo>
                    <a:pt x="777158" y="479777"/>
                  </a:lnTo>
                  <a:lnTo>
                    <a:pt x="778123" y="479787"/>
                  </a:lnTo>
                  <a:lnTo>
                    <a:pt x="779084" y="479791"/>
                  </a:lnTo>
                  <a:lnTo>
                    <a:pt x="780049" y="479801"/>
                  </a:lnTo>
                  <a:lnTo>
                    <a:pt x="781009" y="479806"/>
                  </a:lnTo>
                  <a:lnTo>
                    <a:pt x="781975" y="479811"/>
                  </a:lnTo>
                  <a:lnTo>
                    <a:pt x="782935" y="479821"/>
                  </a:lnTo>
                  <a:lnTo>
                    <a:pt x="783900" y="479826"/>
                  </a:lnTo>
                  <a:lnTo>
                    <a:pt x="784861" y="479831"/>
                  </a:lnTo>
                  <a:lnTo>
                    <a:pt x="785826" y="479836"/>
                  </a:lnTo>
                  <a:lnTo>
                    <a:pt x="786787" y="479841"/>
                  </a:lnTo>
                  <a:lnTo>
                    <a:pt x="787752" y="479846"/>
                  </a:lnTo>
                  <a:lnTo>
                    <a:pt x="788717" y="479851"/>
                  </a:lnTo>
                  <a:lnTo>
                    <a:pt x="789678" y="479856"/>
                  </a:lnTo>
                  <a:lnTo>
                    <a:pt x="790643" y="479861"/>
                  </a:lnTo>
                  <a:lnTo>
                    <a:pt x="791604" y="479866"/>
                  </a:lnTo>
                  <a:lnTo>
                    <a:pt x="792569" y="479866"/>
                  </a:lnTo>
                  <a:lnTo>
                    <a:pt x="793529" y="479871"/>
                  </a:lnTo>
                  <a:lnTo>
                    <a:pt x="794495" y="479876"/>
                  </a:lnTo>
                  <a:lnTo>
                    <a:pt x="795455" y="479881"/>
                  </a:lnTo>
                  <a:lnTo>
                    <a:pt x="796420" y="479881"/>
                  </a:lnTo>
                  <a:lnTo>
                    <a:pt x="797381" y="479886"/>
                  </a:lnTo>
                  <a:lnTo>
                    <a:pt x="798346" y="479890"/>
                  </a:lnTo>
                  <a:lnTo>
                    <a:pt x="799307" y="479890"/>
                  </a:lnTo>
                  <a:lnTo>
                    <a:pt x="800272" y="479895"/>
                  </a:lnTo>
                  <a:lnTo>
                    <a:pt x="801232" y="479895"/>
                  </a:lnTo>
                  <a:lnTo>
                    <a:pt x="802198" y="479900"/>
                  </a:lnTo>
                  <a:lnTo>
                    <a:pt x="803158" y="479900"/>
                  </a:lnTo>
                  <a:lnTo>
                    <a:pt x="804124" y="479905"/>
                  </a:lnTo>
                  <a:lnTo>
                    <a:pt x="805089" y="479905"/>
                  </a:lnTo>
                  <a:lnTo>
                    <a:pt x="806049" y="479910"/>
                  </a:lnTo>
                  <a:lnTo>
                    <a:pt x="807015" y="479910"/>
                  </a:lnTo>
                  <a:lnTo>
                    <a:pt x="807975" y="479910"/>
                  </a:lnTo>
                  <a:lnTo>
                    <a:pt x="808940" y="479915"/>
                  </a:lnTo>
                  <a:lnTo>
                    <a:pt x="809901" y="479915"/>
                  </a:lnTo>
                  <a:lnTo>
                    <a:pt x="810866" y="479920"/>
                  </a:lnTo>
                  <a:lnTo>
                    <a:pt x="811827" y="479920"/>
                  </a:lnTo>
                  <a:lnTo>
                    <a:pt x="812792" y="479920"/>
                  </a:lnTo>
                  <a:lnTo>
                    <a:pt x="813752" y="479920"/>
                  </a:lnTo>
                  <a:lnTo>
                    <a:pt x="814718" y="479925"/>
                  </a:lnTo>
                  <a:lnTo>
                    <a:pt x="815678" y="479925"/>
                  </a:lnTo>
                  <a:lnTo>
                    <a:pt x="816643" y="479925"/>
                  </a:lnTo>
                  <a:lnTo>
                    <a:pt x="817604" y="479930"/>
                  </a:lnTo>
                  <a:lnTo>
                    <a:pt x="818569" y="479930"/>
                  </a:lnTo>
                  <a:lnTo>
                    <a:pt x="819530" y="479930"/>
                  </a:lnTo>
                  <a:lnTo>
                    <a:pt x="820495" y="479930"/>
                  </a:lnTo>
                  <a:lnTo>
                    <a:pt x="821455" y="479930"/>
                  </a:lnTo>
                  <a:lnTo>
                    <a:pt x="822421" y="479935"/>
                  </a:lnTo>
                  <a:lnTo>
                    <a:pt x="823386" y="479935"/>
                  </a:lnTo>
                  <a:lnTo>
                    <a:pt x="824347" y="479935"/>
                  </a:lnTo>
                  <a:lnTo>
                    <a:pt x="825312" y="479935"/>
                  </a:lnTo>
                  <a:lnTo>
                    <a:pt x="826272" y="479935"/>
                  </a:lnTo>
                  <a:lnTo>
                    <a:pt x="827238" y="479935"/>
                  </a:lnTo>
                  <a:lnTo>
                    <a:pt x="828198" y="479940"/>
                  </a:lnTo>
                  <a:lnTo>
                    <a:pt x="829163" y="479940"/>
                  </a:lnTo>
                  <a:lnTo>
                    <a:pt x="830124" y="479940"/>
                  </a:lnTo>
                  <a:lnTo>
                    <a:pt x="831089" y="479940"/>
                  </a:lnTo>
                  <a:lnTo>
                    <a:pt x="832050" y="479940"/>
                  </a:lnTo>
                  <a:lnTo>
                    <a:pt x="833015" y="479940"/>
                  </a:lnTo>
                  <a:lnTo>
                    <a:pt x="833975" y="479940"/>
                  </a:lnTo>
                  <a:lnTo>
                    <a:pt x="834941" y="479940"/>
                  </a:lnTo>
                  <a:lnTo>
                    <a:pt x="835901" y="479945"/>
                  </a:lnTo>
                  <a:lnTo>
                    <a:pt x="836866" y="479945"/>
                  </a:lnTo>
                  <a:lnTo>
                    <a:pt x="837827" y="479945"/>
                  </a:lnTo>
                  <a:lnTo>
                    <a:pt x="838792" y="479945"/>
                  </a:lnTo>
                  <a:lnTo>
                    <a:pt x="839758" y="479945"/>
                  </a:lnTo>
                  <a:lnTo>
                    <a:pt x="840718" y="479945"/>
                  </a:lnTo>
                  <a:lnTo>
                    <a:pt x="841683" y="479945"/>
                  </a:lnTo>
                  <a:lnTo>
                    <a:pt x="842644" y="479945"/>
                  </a:lnTo>
                  <a:lnTo>
                    <a:pt x="843609" y="479945"/>
                  </a:lnTo>
                  <a:lnTo>
                    <a:pt x="844569" y="479945"/>
                  </a:lnTo>
                  <a:lnTo>
                    <a:pt x="845535" y="479945"/>
                  </a:lnTo>
                  <a:lnTo>
                    <a:pt x="846495" y="479945"/>
                  </a:lnTo>
                  <a:lnTo>
                    <a:pt x="847461" y="479945"/>
                  </a:lnTo>
                  <a:lnTo>
                    <a:pt x="848421" y="479945"/>
                  </a:lnTo>
                  <a:lnTo>
                    <a:pt x="849386" y="479945"/>
                  </a:lnTo>
                  <a:lnTo>
                    <a:pt x="850347" y="479950"/>
                  </a:lnTo>
                  <a:lnTo>
                    <a:pt x="851312" y="479950"/>
                  </a:lnTo>
                  <a:lnTo>
                    <a:pt x="852273" y="479950"/>
                  </a:lnTo>
                  <a:lnTo>
                    <a:pt x="853238" y="479950"/>
                  </a:lnTo>
                  <a:lnTo>
                    <a:pt x="854198" y="479950"/>
                  </a:lnTo>
                  <a:lnTo>
                    <a:pt x="855164" y="479950"/>
                  </a:lnTo>
                  <a:lnTo>
                    <a:pt x="856124" y="479950"/>
                  </a:lnTo>
                  <a:lnTo>
                    <a:pt x="857089" y="479950"/>
                  </a:lnTo>
                  <a:lnTo>
                    <a:pt x="858055" y="479950"/>
                  </a:lnTo>
                  <a:lnTo>
                    <a:pt x="859015" y="479950"/>
                  </a:lnTo>
                  <a:lnTo>
                    <a:pt x="859981" y="479950"/>
                  </a:lnTo>
                  <a:lnTo>
                    <a:pt x="860941" y="479950"/>
                  </a:lnTo>
                  <a:lnTo>
                    <a:pt x="861906" y="479950"/>
                  </a:lnTo>
                  <a:lnTo>
                    <a:pt x="862867" y="479950"/>
                  </a:lnTo>
                  <a:lnTo>
                    <a:pt x="863832" y="479950"/>
                  </a:lnTo>
                  <a:lnTo>
                    <a:pt x="864793" y="479950"/>
                  </a:lnTo>
                  <a:lnTo>
                    <a:pt x="865758" y="479950"/>
                  </a:lnTo>
                  <a:lnTo>
                    <a:pt x="866718" y="479950"/>
                  </a:lnTo>
                  <a:lnTo>
                    <a:pt x="867684" y="479950"/>
                  </a:lnTo>
                  <a:lnTo>
                    <a:pt x="868644" y="479950"/>
                  </a:lnTo>
                  <a:lnTo>
                    <a:pt x="869609" y="479950"/>
                  </a:lnTo>
                  <a:lnTo>
                    <a:pt x="870570" y="479950"/>
                  </a:lnTo>
                  <a:lnTo>
                    <a:pt x="871535" y="479950"/>
                  </a:lnTo>
                  <a:lnTo>
                    <a:pt x="872496" y="479950"/>
                  </a:lnTo>
                  <a:lnTo>
                    <a:pt x="873461" y="479950"/>
                  </a:lnTo>
                  <a:lnTo>
                    <a:pt x="874426" y="479950"/>
                  </a:lnTo>
                  <a:lnTo>
                    <a:pt x="875387" y="479950"/>
                  </a:lnTo>
                  <a:lnTo>
                    <a:pt x="876352" y="479950"/>
                  </a:lnTo>
                  <a:lnTo>
                    <a:pt x="877312" y="479950"/>
                  </a:lnTo>
                  <a:lnTo>
                    <a:pt x="878278" y="479950"/>
                  </a:lnTo>
                  <a:lnTo>
                    <a:pt x="879238" y="479950"/>
                  </a:lnTo>
                  <a:lnTo>
                    <a:pt x="880204" y="479950"/>
                  </a:lnTo>
                  <a:lnTo>
                    <a:pt x="881164" y="479950"/>
                  </a:lnTo>
                  <a:lnTo>
                    <a:pt x="882129" y="479950"/>
                  </a:lnTo>
                  <a:lnTo>
                    <a:pt x="883090" y="479950"/>
                  </a:lnTo>
                  <a:lnTo>
                    <a:pt x="884055" y="479950"/>
                  </a:lnTo>
                  <a:lnTo>
                    <a:pt x="885016" y="479950"/>
                  </a:lnTo>
                  <a:lnTo>
                    <a:pt x="885981" y="479950"/>
                  </a:lnTo>
                  <a:lnTo>
                    <a:pt x="886941" y="479950"/>
                  </a:lnTo>
                  <a:lnTo>
                    <a:pt x="887907" y="479950"/>
                  </a:lnTo>
                  <a:lnTo>
                    <a:pt x="888867" y="479950"/>
                  </a:lnTo>
                  <a:lnTo>
                    <a:pt x="889832" y="479950"/>
                  </a:lnTo>
                  <a:lnTo>
                    <a:pt x="890798" y="479950"/>
                  </a:lnTo>
                  <a:lnTo>
                    <a:pt x="891758" y="479950"/>
                  </a:lnTo>
                  <a:lnTo>
                    <a:pt x="892724" y="479950"/>
                  </a:lnTo>
                  <a:lnTo>
                    <a:pt x="893684" y="479950"/>
                  </a:lnTo>
                  <a:lnTo>
                    <a:pt x="894649" y="479950"/>
                  </a:lnTo>
                  <a:lnTo>
                    <a:pt x="895610" y="479950"/>
                  </a:lnTo>
                  <a:lnTo>
                    <a:pt x="896575" y="479950"/>
                  </a:lnTo>
                  <a:lnTo>
                    <a:pt x="897536" y="479950"/>
                  </a:lnTo>
                  <a:lnTo>
                    <a:pt x="898501" y="479950"/>
                  </a:lnTo>
                  <a:lnTo>
                    <a:pt x="899461" y="479950"/>
                  </a:lnTo>
                  <a:lnTo>
                    <a:pt x="900427" y="479950"/>
                  </a:lnTo>
                  <a:lnTo>
                    <a:pt x="901387" y="479950"/>
                  </a:lnTo>
                  <a:lnTo>
                    <a:pt x="902352" y="479950"/>
                  </a:lnTo>
                  <a:lnTo>
                    <a:pt x="903313" y="479950"/>
                  </a:lnTo>
                  <a:lnTo>
                    <a:pt x="904278" y="479950"/>
                  </a:lnTo>
                  <a:lnTo>
                    <a:pt x="905239" y="479950"/>
                  </a:lnTo>
                  <a:lnTo>
                    <a:pt x="906204" y="479950"/>
                  </a:lnTo>
                  <a:lnTo>
                    <a:pt x="907164" y="479950"/>
                  </a:lnTo>
                  <a:lnTo>
                    <a:pt x="908130" y="479950"/>
                  </a:lnTo>
                  <a:lnTo>
                    <a:pt x="909095" y="479950"/>
                  </a:lnTo>
                  <a:lnTo>
                    <a:pt x="910055" y="479950"/>
                  </a:lnTo>
                  <a:lnTo>
                    <a:pt x="911021" y="479950"/>
                  </a:lnTo>
                  <a:lnTo>
                    <a:pt x="911981" y="479950"/>
                  </a:lnTo>
                  <a:lnTo>
                    <a:pt x="912947" y="479950"/>
                  </a:lnTo>
                  <a:lnTo>
                    <a:pt x="913907" y="479950"/>
                  </a:lnTo>
                  <a:lnTo>
                    <a:pt x="914872" y="479950"/>
                  </a:lnTo>
                  <a:lnTo>
                    <a:pt x="915833" y="479950"/>
                  </a:lnTo>
                  <a:lnTo>
                    <a:pt x="916798" y="479950"/>
                  </a:lnTo>
                  <a:lnTo>
                    <a:pt x="917759" y="479950"/>
                  </a:lnTo>
                  <a:lnTo>
                    <a:pt x="918724" y="479950"/>
                  </a:lnTo>
                  <a:lnTo>
                    <a:pt x="919684" y="479950"/>
                  </a:lnTo>
                  <a:lnTo>
                    <a:pt x="920650" y="479950"/>
                  </a:lnTo>
                  <a:lnTo>
                    <a:pt x="921610" y="479950"/>
                  </a:lnTo>
                  <a:lnTo>
                    <a:pt x="922575" y="479950"/>
                  </a:lnTo>
                  <a:lnTo>
                    <a:pt x="923536" y="479950"/>
                  </a:lnTo>
                  <a:lnTo>
                    <a:pt x="924501" y="479950"/>
                  </a:lnTo>
                  <a:lnTo>
                    <a:pt x="925467" y="479950"/>
                  </a:lnTo>
                  <a:lnTo>
                    <a:pt x="926427" y="479950"/>
                  </a:lnTo>
                  <a:lnTo>
                    <a:pt x="927392" y="479950"/>
                  </a:lnTo>
                  <a:lnTo>
                    <a:pt x="928353" y="479950"/>
                  </a:lnTo>
                  <a:lnTo>
                    <a:pt x="929318" y="479950"/>
                  </a:lnTo>
                  <a:lnTo>
                    <a:pt x="930278" y="479950"/>
                  </a:lnTo>
                  <a:lnTo>
                    <a:pt x="931244" y="479950"/>
                  </a:lnTo>
                  <a:lnTo>
                    <a:pt x="932204" y="479950"/>
                  </a:lnTo>
                  <a:lnTo>
                    <a:pt x="933170" y="479950"/>
                  </a:lnTo>
                  <a:lnTo>
                    <a:pt x="934130" y="479950"/>
                  </a:lnTo>
                  <a:lnTo>
                    <a:pt x="935095" y="479950"/>
                  </a:lnTo>
                  <a:lnTo>
                    <a:pt x="936056" y="479950"/>
                  </a:lnTo>
                  <a:lnTo>
                    <a:pt x="937021" y="479950"/>
                  </a:lnTo>
                  <a:lnTo>
                    <a:pt x="937982" y="479950"/>
                  </a:lnTo>
                  <a:lnTo>
                    <a:pt x="938947" y="479950"/>
                  </a:lnTo>
                  <a:lnTo>
                    <a:pt x="939907" y="479950"/>
                  </a:lnTo>
                  <a:lnTo>
                    <a:pt x="940873" y="479950"/>
                  </a:lnTo>
                  <a:lnTo>
                    <a:pt x="941833" y="479950"/>
                  </a:lnTo>
                  <a:lnTo>
                    <a:pt x="942798" y="479950"/>
                  </a:lnTo>
                  <a:lnTo>
                    <a:pt x="943764" y="479950"/>
                  </a:lnTo>
                  <a:lnTo>
                    <a:pt x="944724" y="479950"/>
                  </a:lnTo>
                  <a:lnTo>
                    <a:pt x="945689" y="479950"/>
                  </a:lnTo>
                  <a:lnTo>
                    <a:pt x="946650" y="479950"/>
                  </a:lnTo>
                  <a:lnTo>
                    <a:pt x="947615" y="479950"/>
                  </a:lnTo>
                  <a:lnTo>
                    <a:pt x="948576" y="479950"/>
                  </a:lnTo>
                  <a:lnTo>
                    <a:pt x="949541" y="479950"/>
                  </a:lnTo>
                  <a:lnTo>
                    <a:pt x="950502" y="479950"/>
                  </a:lnTo>
                  <a:lnTo>
                    <a:pt x="951467" y="479950"/>
                  </a:lnTo>
                  <a:lnTo>
                    <a:pt x="952427" y="479950"/>
                  </a:lnTo>
                  <a:lnTo>
                    <a:pt x="953393" y="479950"/>
                  </a:lnTo>
                  <a:lnTo>
                    <a:pt x="954353" y="479950"/>
                  </a:lnTo>
                  <a:lnTo>
                    <a:pt x="955318" y="479950"/>
                  </a:lnTo>
                  <a:lnTo>
                    <a:pt x="956279" y="479950"/>
                  </a:lnTo>
                  <a:lnTo>
                    <a:pt x="957244" y="479950"/>
                  </a:lnTo>
                  <a:lnTo>
                    <a:pt x="958205" y="479950"/>
                  </a:lnTo>
                  <a:lnTo>
                    <a:pt x="959170" y="479950"/>
                  </a:lnTo>
                  <a:lnTo>
                    <a:pt x="960135" y="479950"/>
                  </a:lnTo>
                  <a:lnTo>
                    <a:pt x="961096" y="479950"/>
                  </a:lnTo>
                  <a:lnTo>
                    <a:pt x="962061" y="479950"/>
                  </a:lnTo>
                </a:path>
              </a:pathLst>
            </a:custGeom>
            <a:noFill/>
            <a:ln w="1905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6" name="Freeform 355">
            <a:extLst>
              <a:ext uri="{FF2B5EF4-FFF2-40B4-BE49-F238E27FC236}">
                <a16:creationId xmlns:a16="http://schemas.microsoft.com/office/drawing/2014/main" id="{3D7DF709-52BA-2090-E318-7294DFB4B5B9}"/>
              </a:ext>
            </a:extLst>
          </p:cNvPr>
          <p:cNvSpPr/>
          <p:nvPr/>
        </p:nvSpPr>
        <p:spPr>
          <a:xfrm>
            <a:off x="713375" y="4005970"/>
            <a:ext cx="962060" cy="620412"/>
          </a:xfrm>
          <a:custGeom>
            <a:avLst/>
            <a:gdLst>
              <a:gd name="connsiteX0" fmla="*/ 0 w 962060"/>
              <a:gd name="connsiteY0" fmla="*/ 620412 h 620412"/>
              <a:gd name="connsiteX1" fmla="*/ 963 w 962060"/>
              <a:gd name="connsiteY1" fmla="*/ 620412 h 620412"/>
              <a:gd name="connsiteX2" fmla="*/ 1926 w 962060"/>
              <a:gd name="connsiteY2" fmla="*/ 620412 h 620412"/>
              <a:gd name="connsiteX3" fmla="*/ 2889 w 962060"/>
              <a:gd name="connsiteY3" fmla="*/ 620412 h 620412"/>
              <a:gd name="connsiteX4" fmla="*/ 3852 w 962060"/>
              <a:gd name="connsiteY4" fmla="*/ 620412 h 620412"/>
              <a:gd name="connsiteX5" fmla="*/ 4815 w 962060"/>
              <a:gd name="connsiteY5" fmla="*/ 620412 h 620412"/>
              <a:gd name="connsiteX6" fmla="*/ 5778 w 962060"/>
              <a:gd name="connsiteY6" fmla="*/ 620412 h 620412"/>
              <a:gd name="connsiteX7" fmla="*/ 6741 w 962060"/>
              <a:gd name="connsiteY7" fmla="*/ 620412 h 620412"/>
              <a:gd name="connsiteX8" fmla="*/ 7704 w 962060"/>
              <a:gd name="connsiteY8" fmla="*/ 620412 h 620412"/>
              <a:gd name="connsiteX9" fmla="*/ 8667 w 962060"/>
              <a:gd name="connsiteY9" fmla="*/ 620412 h 620412"/>
              <a:gd name="connsiteX10" fmla="*/ 9630 w 962060"/>
              <a:gd name="connsiteY10" fmla="*/ 620412 h 620412"/>
              <a:gd name="connsiteX11" fmla="*/ 10593 w 962060"/>
              <a:gd name="connsiteY11" fmla="*/ 620412 h 620412"/>
              <a:gd name="connsiteX12" fmla="*/ 11557 w 962060"/>
              <a:gd name="connsiteY12" fmla="*/ 620412 h 620412"/>
              <a:gd name="connsiteX13" fmla="*/ 12519 w 962060"/>
              <a:gd name="connsiteY13" fmla="*/ 620412 h 620412"/>
              <a:gd name="connsiteX14" fmla="*/ 13482 w 962060"/>
              <a:gd name="connsiteY14" fmla="*/ 620412 h 620412"/>
              <a:gd name="connsiteX15" fmla="*/ 14445 w 962060"/>
              <a:gd name="connsiteY15" fmla="*/ 620412 h 620412"/>
              <a:gd name="connsiteX16" fmla="*/ 15409 w 962060"/>
              <a:gd name="connsiteY16" fmla="*/ 620412 h 620412"/>
              <a:gd name="connsiteX17" fmla="*/ 16371 w 962060"/>
              <a:gd name="connsiteY17" fmla="*/ 620412 h 620412"/>
              <a:gd name="connsiteX18" fmla="*/ 17334 w 962060"/>
              <a:gd name="connsiteY18" fmla="*/ 620412 h 620412"/>
              <a:gd name="connsiteX19" fmla="*/ 18298 w 962060"/>
              <a:gd name="connsiteY19" fmla="*/ 620412 h 620412"/>
              <a:gd name="connsiteX20" fmla="*/ 19261 w 962060"/>
              <a:gd name="connsiteY20" fmla="*/ 620412 h 620412"/>
              <a:gd name="connsiteX21" fmla="*/ 20224 w 962060"/>
              <a:gd name="connsiteY21" fmla="*/ 620412 h 620412"/>
              <a:gd name="connsiteX22" fmla="*/ 21186 w 962060"/>
              <a:gd name="connsiteY22" fmla="*/ 620412 h 620412"/>
              <a:gd name="connsiteX23" fmla="*/ 22150 w 962060"/>
              <a:gd name="connsiteY23" fmla="*/ 620412 h 620412"/>
              <a:gd name="connsiteX24" fmla="*/ 23113 w 962060"/>
              <a:gd name="connsiteY24" fmla="*/ 620412 h 620412"/>
              <a:gd name="connsiteX25" fmla="*/ 24076 w 962060"/>
              <a:gd name="connsiteY25" fmla="*/ 620412 h 620412"/>
              <a:gd name="connsiteX26" fmla="*/ 25039 w 962060"/>
              <a:gd name="connsiteY26" fmla="*/ 620412 h 620412"/>
              <a:gd name="connsiteX27" fmla="*/ 26002 w 962060"/>
              <a:gd name="connsiteY27" fmla="*/ 620412 h 620412"/>
              <a:gd name="connsiteX28" fmla="*/ 26965 w 962060"/>
              <a:gd name="connsiteY28" fmla="*/ 620412 h 620412"/>
              <a:gd name="connsiteX29" fmla="*/ 27928 w 962060"/>
              <a:gd name="connsiteY29" fmla="*/ 620412 h 620412"/>
              <a:gd name="connsiteX30" fmla="*/ 28891 w 962060"/>
              <a:gd name="connsiteY30" fmla="*/ 620412 h 620412"/>
              <a:gd name="connsiteX31" fmla="*/ 29854 w 962060"/>
              <a:gd name="connsiteY31" fmla="*/ 620412 h 620412"/>
              <a:gd name="connsiteX32" fmla="*/ 30817 w 962060"/>
              <a:gd name="connsiteY32" fmla="*/ 620412 h 620412"/>
              <a:gd name="connsiteX33" fmla="*/ 31780 w 962060"/>
              <a:gd name="connsiteY33" fmla="*/ 620412 h 620412"/>
              <a:gd name="connsiteX34" fmla="*/ 32743 w 962060"/>
              <a:gd name="connsiteY34" fmla="*/ 620412 h 620412"/>
              <a:gd name="connsiteX35" fmla="*/ 33706 w 962060"/>
              <a:gd name="connsiteY35" fmla="*/ 620412 h 620412"/>
              <a:gd name="connsiteX36" fmla="*/ 34669 w 962060"/>
              <a:gd name="connsiteY36" fmla="*/ 620412 h 620412"/>
              <a:gd name="connsiteX37" fmla="*/ 35632 w 962060"/>
              <a:gd name="connsiteY37" fmla="*/ 620412 h 620412"/>
              <a:gd name="connsiteX38" fmla="*/ 36595 w 962060"/>
              <a:gd name="connsiteY38" fmla="*/ 620412 h 620412"/>
              <a:gd name="connsiteX39" fmla="*/ 37558 w 962060"/>
              <a:gd name="connsiteY39" fmla="*/ 620412 h 620412"/>
              <a:gd name="connsiteX40" fmla="*/ 38521 w 962060"/>
              <a:gd name="connsiteY40" fmla="*/ 620412 h 620412"/>
              <a:gd name="connsiteX41" fmla="*/ 39484 w 962060"/>
              <a:gd name="connsiteY41" fmla="*/ 620412 h 620412"/>
              <a:gd name="connsiteX42" fmla="*/ 40447 w 962060"/>
              <a:gd name="connsiteY42" fmla="*/ 620412 h 620412"/>
              <a:gd name="connsiteX43" fmla="*/ 41410 w 962060"/>
              <a:gd name="connsiteY43" fmla="*/ 620412 h 620412"/>
              <a:gd name="connsiteX44" fmla="*/ 42373 w 962060"/>
              <a:gd name="connsiteY44" fmla="*/ 620412 h 620412"/>
              <a:gd name="connsiteX45" fmla="*/ 43336 w 962060"/>
              <a:gd name="connsiteY45" fmla="*/ 620412 h 620412"/>
              <a:gd name="connsiteX46" fmla="*/ 44299 w 962060"/>
              <a:gd name="connsiteY46" fmla="*/ 620412 h 620412"/>
              <a:gd name="connsiteX47" fmla="*/ 45262 w 962060"/>
              <a:gd name="connsiteY47" fmla="*/ 620412 h 620412"/>
              <a:gd name="connsiteX48" fmla="*/ 46225 w 962060"/>
              <a:gd name="connsiteY48" fmla="*/ 620412 h 620412"/>
              <a:gd name="connsiteX49" fmla="*/ 47188 w 962060"/>
              <a:gd name="connsiteY49" fmla="*/ 620412 h 620412"/>
              <a:gd name="connsiteX50" fmla="*/ 48151 w 962060"/>
              <a:gd name="connsiteY50" fmla="*/ 620412 h 620412"/>
              <a:gd name="connsiteX51" fmla="*/ 49114 w 962060"/>
              <a:gd name="connsiteY51" fmla="*/ 620412 h 620412"/>
              <a:gd name="connsiteX52" fmla="*/ 50077 w 962060"/>
              <a:gd name="connsiteY52" fmla="*/ 620412 h 620412"/>
              <a:gd name="connsiteX53" fmla="*/ 51040 w 962060"/>
              <a:gd name="connsiteY53" fmla="*/ 620412 h 620412"/>
              <a:gd name="connsiteX54" fmla="*/ 52003 w 962060"/>
              <a:gd name="connsiteY54" fmla="*/ 620412 h 620412"/>
              <a:gd name="connsiteX55" fmla="*/ 52966 w 962060"/>
              <a:gd name="connsiteY55" fmla="*/ 620412 h 620412"/>
              <a:gd name="connsiteX56" fmla="*/ 53929 w 962060"/>
              <a:gd name="connsiteY56" fmla="*/ 620412 h 620412"/>
              <a:gd name="connsiteX57" fmla="*/ 54892 w 962060"/>
              <a:gd name="connsiteY57" fmla="*/ 620412 h 620412"/>
              <a:gd name="connsiteX58" fmla="*/ 55856 w 962060"/>
              <a:gd name="connsiteY58" fmla="*/ 620412 h 620412"/>
              <a:gd name="connsiteX59" fmla="*/ 56819 w 962060"/>
              <a:gd name="connsiteY59" fmla="*/ 620412 h 620412"/>
              <a:gd name="connsiteX60" fmla="*/ 57781 w 962060"/>
              <a:gd name="connsiteY60" fmla="*/ 620412 h 620412"/>
              <a:gd name="connsiteX61" fmla="*/ 58744 w 962060"/>
              <a:gd name="connsiteY61" fmla="*/ 620412 h 620412"/>
              <a:gd name="connsiteX62" fmla="*/ 59708 w 962060"/>
              <a:gd name="connsiteY62" fmla="*/ 620412 h 620412"/>
              <a:gd name="connsiteX63" fmla="*/ 60671 w 962060"/>
              <a:gd name="connsiteY63" fmla="*/ 620412 h 620412"/>
              <a:gd name="connsiteX64" fmla="*/ 61633 w 962060"/>
              <a:gd name="connsiteY64" fmla="*/ 620412 h 620412"/>
              <a:gd name="connsiteX65" fmla="*/ 62596 w 962060"/>
              <a:gd name="connsiteY65" fmla="*/ 620412 h 620412"/>
              <a:gd name="connsiteX66" fmla="*/ 63560 w 962060"/>
              <a:gd name="connsiteY66" fmla="*/ 620412 h 620412"/>
              <a:gd name="connsiteX67" fmla="*/ 64523 w 962060"/>
              <a:gd name="connsiteY67" fmla="*/ 620412 h 620412"/>
              <a:gd name="connsiteX68" fmla="*/ 65485 w 962060"/>
              <a:gd name="connsiteY68" fmla="*/ 620412 h 620412"/>
              <a:gd name="connsiteX69" fmla="*/ 66449 w 962060"/>
              <a:gd name="connsiteY69" fmla="*/ 620412 h 620412"/>
              <a:gd name="connsiteX70" fmla="*/ 67412 w 962060"/>
              <a:gd name="connsiteY70" fmla="*/ 620408 h 620412"/>
              <a:gd name="connsiteX71" fmla="*/ 68375 w 962060"/>
              <a:gd name="connsiteY71" fmla="*/ 620408 h 620412"/>
              <a:gd name="connsiteX72" fmla="*/ 69337 w 962060"/>
              <a:gd name="connsiteY72" fmla="*/ 620408 h 620412"/>
              <a:gd name="connsiteX73" fmla="*/ 70301 w 962060"/>
              <a:gd name="connsiteY73" fmla="*/ 620408 h 620412"/>
              <a:gd name="connsiteX74" fmla="*/ 71264 w 962060"/>
              <a:gd name="connsiteY74" fmla="*/ 620408 h 620412"/>
              <a:gd name="connsiteX75" fmla="*/ 72227 w 962060"/>
              <a:gd name="connsiteY75" fmla="*/ 620408 h 620412"/>
              <a:gd name="connsiteX76" fmla="*/ 73190 w 962060"/>
              <a:gd name="connsiteY76" fmla="*/ 620408 h 620412"/>
              <a:gd name="connsiteX77" fmla="*/ 74153 w 962060"/>
              <a:gd name="connsiteY77" fmla="*/ 620408 h 620412"/>
              <a:gd name="connsiteX78" fmla="*/ 75116 w 962060"/>
              <a:gd name="connsiteY78" fmla="*/ 620408 h 620412"/>
              <a:gd name="connsiteX79" fmla="*/ 76079 w 962060"/>
              <a:gd name="connsiteY79" fmla="*/ 620408 h 620412"/>
              <a:gd name="connsiteX80" fmla="*/ 77042 w 962060"/>
              <a:gd name="connsiteY80" fmla="*/ 620408 h 620412"/>
              <a:gd name="connsiteX81" fmla="*/ 78005 w 962060"/>
              <a:gd name="connsiteY81" fmla="*/ 620403 h 620412"/>
              <a:gd name="connsiteX82" fmla="*/ 78968 w 962060"/>
              <a:gd name="connsiteY82" fmla="*/ 620403 h 620412"/>
              <a:gd name="connsiteX83" fmla="*/ 79931 w 962060"/>
              <a:gd name="connsiteY83" fmla="*/ 620403 h 620412"/>
              <a:gd name="connsiteX84" fmla="*/ 80894 w 962060"/>
              <a:gd name="connsiteY84" fmla="*/ 620403 h 620412"/>
              <a:gd name="connsiteX85" fmla="*/ 81857 w 962060"/>
              <a:gd name="connsiteY85" fmla="*/ 620403 h 620412"/>
              <a:gd name="connsiteX86" fmla="*/ 82820 w 962060"/>
              <a:gd name="connsiteY86" fmla="*/ 620403 h 620412"/>
              <a:gd name="connsiteX87" fmla="*/ 83783 w 962060"/>
              <a:gd name="connsiteY87" fmla="*/ 620403 h 620412"/>
              <a:gd name="connsiteX88" fmla="*/ 84746 w 962060"/>
              <a:gd name="connsiteY88" fmla="*/ 620398 h 620412"/>
              <a:gd name="connsiteX89" fmla="*/ 85709 w 962060"/>
              <a:gd name="connsiteY89" fmla="*/ 620398 h 620412"/>
              <a:gd name="connsiteX90" fmla="*/ 86672 w 962060"/>
              <a:gd name="connsiteY90" fmla="*/ 620398 h 620412"/>
              <a:gd name="connsiteX91" fmla="*/ 87635 w 962060"/>
              <a:gd name="connsiteY91" fmla="*/ 620398 h 620412"/>
              <a:gd name="connsiteX92" fmla="*/ 88598 w 962060"/>
              <a:gd name="connsiteY92" fmla="*/ 620398 h 620412"/>
              <a:gd name="connsiteX93" fmla="*/ 89561 w 962060"/>
              <a:gd name="connsiteY93" fmla="*/ 620393 h 620412"/>
              <a:gd name="connsiteX94" fmla="*/ 90524 w 962060"/>
              <a:gd name="connsiteY94" fmla="*/ 620393 h 620412"/>
              <a:gd name="connsiteX95" fmla="*/ 91487 w 962060"/>
              <a:gd name="connsiteY95" fmla="*/ 620393 h 620412"/>
              <a:gd name="connsiteX96" fmla="*/ 92450 w 962060"/>
              <a:gd name="connsiteY96" fmla="*/ 620393 h 620412"/>
              <a:gd name="connsiteX97" fmla="*/ 93413 w 962060"/>
              <a:gd name="connsiteY97" fmla="*/ 620388 h 620412"/>
              <a:gd name="connsiteX98" fmla="*/ 94376 w 962060"/>
              <a:gd name="connsiteY98" fmla="*/ 620388 h 620412"/>
              <a:gd name="connsiteX99" fmla="*/ 95339 w 962060"/>
              <a:gd name="connsiteY99" fmla="*/ 620383 h 620412"/>
              <a:gd name="connsiteX100" fmla="*/ 96302 w 962060"/>
              <a:gd name="connsiteY100" fmla="*/ 620383 h 620412"/>
              <a:gd name="connsiteX101" fmla="*/ 97266 w 962060"/>
              <a:gd name="connsiteY101" fmla="*/ 620383 h 620412"/>
              <a:gd name="connsiteX102" fmla="*/ 98228 w 962060"/>
              <a:gd name="connsiteY102" fmla="*/ 620378 h 620412"/>
              <a:gd name="connsiteX103" fmla="*/ 99191 w 962060"/>
              <a:gd name="connsiteY103" fmla="*/ 620378 h 620412"/>
              <a:gd name="connsiteX104" fmla="*/ 100154 w 962060"/>
              <a:gd name="connsiteY104" fmla="*/ 620373 h 620412"/>
              <a:gd name="connsiteX105" fmla="*/ 101118 w 962060"/>
              <a:gd name="connsiteY105" fmla="*/ 620373 h 620412"/>
              <a:gd name="connsiteX106" fmla="*/ 102080 w 962060"/>
              <a:gd name="connsiteY106" fmla="*/ 620368 h 620412"/>
              <a:gd name="connsiteX107" fmla="*/ 103043 w 962060"/>
              <a:gd name="connsiteY107" fmla="*/ 620368 h 620412"/>
              <a:gd name="connsiteX108" fmla="*/ 104007 w 962060"/>
              <a:gd name="connsiteY108" fmla="*/ 620363 h 620412"/>
              <a:gd name="connsiteX109" fmla="*/ 104970 w 962060"/>
              <a:gd name="connsiteY109" fmla="*/ 620363 h 620412"/>
              <a:gd name="connsiteX110" fmla="*/ 105932 w 962060"/>
              <a:gd name="connsiteY110" fmla="*/ 620358 h 620412"/>
              <a:gd name="connsiteX111" fmla="*/ 106895 w 962060"/>
              <a:gd name="connsiteY111" fmla="*/ 620353 h 620412"/>
              <a:gd name="connsiteX112" fmla="*/ 107859 w 962060"/>
              <a:gd name="connsiteY112" fmla="*/ 620348 h 620412"/>
              <a:gd name="connsiteX113" fmla="*/ 108822 w 962060"/>
              <a:gd name="connsiteY113" fmla="*/ 620348 h 620412"/>
              <a:gd name="connsiteX114" fmla="*/ 109784 w 962060"/>
              <a:gd name="connsiteY114" fmla="*/ 620343 h 620412"/>
              <a:gd name="connsiteX115" fmla="*/ 110748 w 962060"/>
              <a:gd name="connsiteY115" fmla="*/ 620338 h 620412"/>
              <a:gd name="connsiteX116" fmla="*/ 111711 w 962060"/>
              <a:gd name="connsiteY116" fmla="*/ 620333 h 620412"/>
              <a:gd name="connsiteX117" fmla="*/ 112674 w 962060"/>
              <a:gd name="connsiteY117" fmla="*/ 620328 h 620412"/>
              <a:gd name="connsiteX118" fmla="*/ 113637 w 962060"/>
              <a:gd name="connsiteY118" fmla="*/ 620323 h 620412"/>
              <a:gd name="connsiteX119" fmla="*/ 114600 w 962060"/>
              <a:gd name="connsiteY119" fmla="*/ 620318 h 620412"/>
              <a:gd name="connsiteX120" fmla="*/ 115563 w 962060"/>
              <a:gd name="connsiteY120" fmla="*/ 620308 h 620412"/>
              <a:gd name="connsiteX121" fmla="*/ 116526 w 962060"/>
              <a:gd name="connsiteY121" fmla="*/ 620304 h 620412"/>
              <a:gd name="connsiteX122" fmla="*/ 117489 w 962060"/>
              <a:gd name="connsiteY122" fmla="*/ 620299 h 620412"/>
              <a:gd name="connsiteX123" fmla="*/ 118452 w 962060"/>
              <a:gd name="connsiteY123" fmla="*/ 620289 h 620412"/>
              <a:gd name="connsiteX124" fmla="*/ 119415 w 962060"/>
              <a:gd name="connsiteY124" fmla="*/ 620284 h 620412"/>
              <a:gd name="connsiteX125" fmla="*/ 120378 w 962060"/>
              <a:gd name="connsiteY125" fmla="*/ 620274 h 620412"/>
              <a:gd name="connsiteX126" fmla="*/ 121341 w 962060"/>
              <a:gd name="connsiteY126" fmla="*/ 620269 h 620412"/>
              <a:gd name="connsiteX127" fmla="*/ 122304 w 962060"/>
              <a:gd name="connsiteY127" fmla="*/ 620259 h 620412"/>
              <a:gd name="connsiteX128" fmla="*/ 123267 w 962060"/>
              <a:gd name="connsiteY128" fmla="*/ 620249 h 620412"/>
              <a:gd name="connsiteX129" fmla="*/ 124230 w 962060"/>
              <a:gd name="connsiteY129" fmla="*/ 620239 h 620412"/>
              <a:gd name="connsiteX130" fmla="*/ 125193 w 962060"/>
              <a:gd name="connsiteY130" fmla="*/ 620229 h 620412"/>
              <a:gd name="connsiteX131" fmla="*/ 126156 w 962060"/>
              <a:gd name="connsiteY131" fmla="*/ 620219 h 620412"/>
              <a:gd name="connsiteX132" fmla="*/ 127119 w 962060"/>
              <a:gd name="connsiteY132" fmla="*/ 620210 h 620412"/>
              <a:gd name="connsiteX133" fmla="*/ 128082 w 962060"/>
              <a:gd name="connsiteY133" fmla="*/ 620195 h 620412"/>
              <a:gd name="connsiteX134" fmla="*/ 129045 w 962060"/>
              <a:gd name="connsiteY134" fmla="*/ 620185 h 620412"/>
              <a:gd name="connsiteX135" fmla="*/ 130008 w 962060"/>
              <a:gd name="connsiteY135" fmla="*/ 620170 h 620412"/>
              <a:gd name="connsiteX136" fmla="*/ 130971 w 962060"/>
              <a:gd name="connsiteY136" fmla="*/ 620155 h 620412"/>
              <a:gd name="connsiteX137" fmla="*/ 131934 w 962060"/>
              <a:gd name="connsiteY137" fmla="*/ 620140 h 620412"/>
              <a:gd name="connsiteX138" fmla="*/ 132897 w 962060"/>
              <a:gd name="connsiteY138" fmla="*/ 620125 h 620412"/>
              <a:gd name="connsiteX139" fmla="*/ 133860 w 962060"/>
              <a:gd name="connsiteY139" fmla="*/ 620110 h 620412"/>
              <a:gd name="connsiteX140" fmla="*/ 134823 w 962060"/>
              <a:gd name="connsiteY140" fmla="*/ 620091 h 620412"/>
              <a:gd name="connsiteX141" fmla="*/ 135786 w 962060"/>
              <a:gd name="connsiteY141" fmla="*/ 620076 h 620412"/>
              <a:gd name="connsiteX142" fmla="*/ 136749 w 962060"/>
              <a:gd name="connsiteY142" fmla="*/ 620056 h 620412"/>
              <a:gd name="connsiteX143" fmla="*/ 137712 w 962060"/>
              <a:gd name="connsiteY143" fmla="*/ 620036 h 620412"/>
              <a:gd name="connsiteX144" fmla="*/ 138675 w 962060"/>
              <a:gd name="connsiteY144" fmla="*/ 620016 h 620412"/>
              <a:gd name="connsiteX145" fmla="*/ 139638 w 962060"/>
              <a:gd name="connsiteY145" fmla="*/ 619992 h 620412"/>
              <a:gd name="connsiteX146" fmla="*/ 140601 w 962060"/>
              <a:gd name="connsiteY146" fmla="*/ 619967 h 620412"/>
              <a:gd name="connsiteX147" fmla="*/ 141565 w 962060"/>
              <a:gd name="connsiteY147" fmla="*/ 619942 h 620412"/>
              <a:gd name="connsiteX148" fmla="*/ 142527 w 962060"/>
              <a:gd name="connsiteY148" fmla="*/ 619917 h 620412"/>
              <a:gd name="connsiteX149" fmla="*/ 143490 w 962060"/>
              <a:gd name="connsiteY149" fmla="*/ 619893 h 620412"/>
              <a:gd name="connsiteX150" fmla="*/ 144453 w 962060"/>
              <a:gd name="connsiteY150" fmla="*/ 619863 h 620412"/>
              <a:gd name="connsiteX151" fmla="*/ 145417 w 962060"/>
              <a:gd name="connsiteY151" fmla="*/ 619833 h 620412"/>
              <a:gd name="connsiteX152" fmla="*/ 146379 w 962060"/>
              <a:gd name="connsiteY152" fmla="*/ 619804 h 620412"/>
              <a:gd name="connsiteX153" fmla="*/ 147342 w 962060"/>
              <a:gd name="connsiteY153" fmla="*/ 619769 h 620412"/>
              <a:gd name="connsiteX154" fmla="*/ 148305 w 962060"/>
              <a:gd name="connsiteY154" fmla="*/ 619734 h 620412"/>
              <a:gd name="connsiteX155" fmla="*/ 149269 w 962060"/>
              <a:gd name="connsiteY155" fmla="*/ 619700 h 620412"/>
              <a:gd name="connsiteX156" fmla="*/ 150231 w 962060"/>
              <a:gd name="connsiteY156" fmla="*/ 619660 h 620412"/>
              <a:gd name="connsiteX157" fmla="*/ 151194 w 962060"/>
              <a:gd name="connsiteY157" fmla="*/ 619620 h 620412"/>
              <a:gd name="connsiteX158" fmla="*/ 152158 w 962060"/>
              <a:gd name="connsiteY158" fmla="*/ 619581 h 620412"/>
              <a:gd name="connsiteX159" fmla="*/ 153121 w 962060"/>
              <a:gd name="connsiteY159" fmla="*/ 619536 h 620412"/>
              <a:gd name="connsiteX160" fmla="*/ 154084 w 962060"/>
              <a:gd name="connsiteY160" fmla="*/ 619492 h 620412"/>
              <a:gd name="connsiteX161" fmla="*/ 155046 w 962060"/>
              <a:gd name="connsiteY161" fmla="*/ 619442 h 620412"/>
              <a:gd name="connsiteX162" fmla="*/ 156010 w 962060"/>
              <a:gd name="connsiteY162" fmla="*/ 619393 h 620412"/>
              <a:gd name="connsiteX163" fmla="*/ 156973 w 962060"/>
              <a:gd name="connsiteY163" fmla="*/ 619338 h 620412"/>
              <a:gd name="connsiteX164" fmla="*/ 157936 w 962060"/>
              <a:gd name="connsiteY164" fmla="*/ 619284 h 620412"/>
              <a:gd name="connsiteX165" fmla="*/ 158899 w 962060"/>
              <a:gd name="connsiteY165" fmla="*/ 619224 h 620412"/>
              <a:gd name="connsiteX166" fmla="*/ 159862 w 962060"/>
              <a:gd name="connsiteY166" fmla="*/ 619165 h 620412"/>
              <a:gd name="connsiteX167" fmla="*/ 160825 w 962060"/>
              <a:gd name="connsiteY167" fmla="*/ 619101 h 620412"/>
              <a:gd name="connsiteX168" fmla="*/ 161788 w 962060"/>
              <a:gd name="connsiteY168" fmla="*/ 619036 h 620412"/>
              <a:gd name="connsiteX169" fmla="*/ 162751 w 962060"/>
              <a:gd name="connsiteY169" fmla="*/ 618967 h 620412"/>
              <a:gd name="connsiteX170" fmla="*/ 163714 w 962060"/>
              <a:gd name="connsiteY170" fmla="*/ 618893 h 620412"/>
              <a:gd name="connsiteX171" fmla="*/ 164677 w 962060"/>
              <a:gd name="connsiteY171" fmla="*/ 618818 h 620412"/>
              <a:gd name="connsiteX172" fmla="*/ 165640 w 962060"/>
              <a:gd name="connsiteY172" fmla="*/ 618739 h 620412"/>
              <a:gd name="connsiteX173" fmla="*/ 166603 w 962060"/>
              <a:gd name="connsiteY173" fmla="*/ 618655 h 620412"/>
              <a:gd name="connsiteX174" fmla="*/ 167566 w 962060"/>
              <a:gd name="connsiteY174" fmla="*/ 618566 h 620412"/>
              <a:gd name="connsiteX175" fmla="*/ 168529 w 962060"/>
              <a:gd name="connsiteY175" fmla="*/ 618477 h 620412"/>
              <a:gd name="connsiteX176" fmla="*/ 169492 w 962060"/>
              <a:gd name="connsiteY176" fmla="*/ 618383 h 620412"/>
              <a:gd name="connsiteX177" fmla="*/ 170455 w 962060"/>
              <a:gd name="connsiteY177" fmla="*/ 618284 h 620412"/>
              <a:gd name="connsiteX178" fmla="*/ 171418 w 962060"/>
              <a:gd name="connsiteY178" fmla="*/ 618180 h 620412"/>
              <a:gd name="connsiteX179" fmla="*/ 172381 w 962060"/>
              <a:gd name="connsiteY179" fmla="*/ 618071 h 620412"/>
              <a:gd name="connsiteX180" fmla="*/ 173344 w 962060"/>
              <a:gd name="connsiteY180" fmla="*/ 617962 h 620412"/>
              <a:gd name="connsiteX181" fmla="*/ 174307 w 962060"/>
              <a:gd name="connsiteY181" fmla="*/ 617843 h 620412"/>
              <a:gd name="connsiteX182" fmla="*/ 175270 w 962060"/>
              <a:gd name="connsiteY182" fmla="*/ 617719 h 620412"/>
              <a:gd name="connsiteX183" fmla="*/ 176233 w 962060"/>
              <a:gd name="connsiteY183" fmla="*/ 617591 h 620412"/>
              <a:gd name="connsiteX184" fmla="*/ 177196 w 962060"/>
              <a:gd name="connsiteY184" fmla="*/ 617462 h 620412"/>
              <a:gd name="connsiteX185" fmla="*/ 178159 w 962060"/>
              <a:gd name="connsiteY185" fmla="*/ 617318 h 620412"/>
              <a:gd name="connsiteX186" fmla="*/ 179122 w 962060"/>
              <a:gd name="connsiteY186" fmla="*/ 617175 h 620412"/>
              <a:gd name="connsiteX187" fmla="*/ 180085 w 962060"/>
              <a:gd name="connsiteY187" fmla="*/ 617026 h 620412"/>
              <a:gd name="connsiteX188" fmla="*/ 181048 w 962060"/>
              <a:gd name="connsiteY188" fmla="*/ 616868 h 620412"/>
              <a:gd name="connsiteX189" fmla="*/ 182011 w 962060"/>
              <a:gd name="connsiteY189" fmla="*/ 616704 h 620412"/>
              <a:gd name="connsiteX190" fmla="*/ 182974 w 962060"/>
              <a:gd name="connsiteY190" fmla="*/ 616531 h 620412"/>
              <a:gd name="connsiteX191" fmla="*/ 183937 w 962060"/>
              <a:gd name="connsiteY191" fmla="*/ 616358 h 620412"/>
              <a:gd name="connsiteX192" fmla="*/ 184900 w 962060"/>
              <a:gd name="connsiteY192" fmla="*/ 616170 h 620412"/>
              <a:gd name="connsiteX193" fmla="*/ 185863 w 962060"/>
              <a:gd name="connsiteY193" fmla="*/ 615977 h 620412"/>
              <a:gd name="connsiteX194" fmla="*/ 186827 w 962060"/>
              <a:gd name="connsiteY194" fmla="*/ 615779 h 620412"/>
              <a:gd name="connsiteX195" fmla="*/ 187789 w 962060"/>
              <a:gd name="connsiteY195" fmla="*/ 615571 h 620412"/>
              <a:gd name="connsiteX196" fmla="*/ 188752 w 962060"/>
              <a:gd name="connsiteY196" fmla="*/ 615353 h 620412"/>
              <a:gd name="connsiteX197" fmla="*/ 189716 w 962060"/>
              <a:gd name="connsiteY197" fmla="*/ 615125 h 620412"/>
              <a:gd name="connsiteX198" fmla="*/ 190679 w 962060"/>
              <a:gd name="connsiteY198" fmla="*/ 614893 h 620412"/>
              <a:gd name="connsiteX199" fmla="*/ 191641 w 962060"/>
              <a:gd name="connsiteY199" fmla="*/ 614650 h 620412"/>
              <a:gd name="connsiteX200" fmla="*/ 192604 w 962060"/>
              <a:gd name="connsiteY200" fmla="*/ 614398 h 620412"/>
              <a:gd name="connsiteX201" fmla="*/ 193568 w 962060"/>
              <a:gd name="connsiteY201" fmla="*/ 614135 h 620412"/>
              <a:gd name="connsiteX202" fmla="*/ 194531 w 962060"/>
              <a:gd name="connsiteY202" fmla="*/ 613858 h 620412"/>
              <a:gd name="connsiteX203" fmla="*/ 195493 w 962060"/>
              <a:gd name="connsiteY203" fmla="*/ 613576 h 620412"/>
              <a:gd name="connsiteX204" fmla="*/ 196457 w 962060"/>
              <a:gd name="connsiteY204" fmla="*/ 613284 h 620412"/>
              <a:gd name="connsiteX205" fmla="*/ 197420 w 962060"/>
              <a:gd name="connsiteY205" fmla="*/ 612977 h 620412"/>
              <a:gd name="connsiteX206" fmla="*/ 198383 w 962060"/>
              <a:gd name="connsiteY206" fmla="*/ 612660 h 620412"/>
              <a:gd name="connsiteX207" fmla="*/ 199345 w 962060"/>
              <a:gd name="connsiteY207" fmla="*/ 612328 h 620412"/>
              <a:gd name="connsiteX208" fmla="*/ 200309 w 962060"/>
              <a:gd name="connsiteY208" fmla="*/ 611987 h 620412"/>
              <a:gd name="connsiteX209" fmla="*/ 201272 w 962060"/>
              <a:gd name="connsiteY209" fmla="*/ 611635 h 620412"/>
              <a:gd name="connsiteX210" fmla="*/ 202235 w 962060"/>
              <a:gd name="connsiteY210" fmla="*/ 611264 h 620412"/>
              <a:gd name="connsiteX211" fmla="*/ 203197 w 962060"/>
              <a:gd name="connsiteY211" fmla="*/ 610888 h 620412"/>
              <a:gd name="connsiteX212" fmla="*/ 204161 w 962060"/>
              <a:gd name="connsiteY212" fmla="*/ 610492 h 620412"/>
              <a:gd name="connsiteX213" fmla="*/ 205124 w 962060"/>
              <a:gd name="connsiteY213" fmla="*/ 610081 h 620412"/>
              <a:gd name="connsiteX214" fmla="*/ 206087 w 962060"/>
              <a:gd name="connsiteY214" fmla="*/ 609660 h 620412"/>
              <a:gd name="connsiteX215" fmla="*/ 207050 w 962060"/>
              <a:gd name="connsiteY215" fmla="*/ 609219 h 620412"/>
              <a:gd name="connsiteX216" fmla="*/ 208013 w 962060"/>
              <a:gd name="connsiteY216" fmla="*/ 608764 h 620412"/>
              <a:gd name="connsiteX217" fmla="*/ 208976 w 962060"/>
              <a:gd name="connsiteY217" fmla="*/ 608293 h 620412"/>
              <a:gd name="connsiteX218" fmla="*/ 209939 w 962060"/>
              <a:gd name="connsiteY218" fmla="*/ 607808 h 620412"/>
              <a:gd name="connsiteX219" fmla="*/ 210902 w 962060"/>
              <a:gd name="connsiteY219" fmla="*/ 607303 h 620412"/>
              <a:gd name="connsiteX220" fmla="*/ 211865 w 962060"/>
              <a:gd name="connsiteY220" fmla="*/ 606779 h 620412"/>
              <a:gd name="connsiteX221" fmla="*/ 212828 w 962060"/>
              <a:gd name="connsiteY221" fmla="*/ 606239 h 620412"/>
              <a:gd name="connsiteX222" fmla="*/ 213791 w 962060"/>
              <a:gd name="connsiteY222" fmla="*/ 605685 h 620412"/>
              <a:gd name="connsiteX223" fmla="*/ 214754 w 962060"/>
              <a:gd name="connsiteY223" fmla="*/ 605105 h 620412"/>
              <a:gd name="connsiteX224" fmla="*/ 215717 w 962060"/>
              <a:gd name="connsiteY224" fmla="*/ 604511 h 620412"/>
              <a:gd name="connsiteX225" fmla="*/ 216680 w 962060"/>
              <a:gd name="connsiteY225" fmla="*/ 603892 h 620412"/>
              <a:gd name="connsiteX226" fmla="*/ 217643 w 962060"/>
              <a:gd name="connsiteY226" fmla="*/ 603259 h 620412"/>
              <a:gd name="connsiteX227" fmla="*/ 218606 w 962060"/>
              <a:gd name="connsiteY227" fmla="*/ 602600 h 620412"/>
              <a:gd name="connsiteX228" fmla="*/ 219569 w 962060"/>
              <a:gd name="connsiteY228" fmla="*/ 601922 h 620412"/>
              <a:gd name="connsiteX229" fmla="*/ 220532 w 962060"/>
              <a:gd name="connsiteY229" fmla="*/ 601219 h 620412"/>
              <a:gd name="connsiteX230" fmla="*/ 221495 w 962060"/>
              <a:gd name="connsiteY230" fmla="*/ 600496 h 620412"/>
              <a:gd name="connsiteX231" fmla="*/ 222458 w 962060"/>
              <a:gd name="connsiteY231" fmla="*/ 599749 h 620412"/>
              <a:gd name="connsiteX232" fmla="*/ 223421 w 962060"/>
              <a:gd name="connsiteY232" fmla="*/ 598977 h 620412"/>
              <a:gd name="connsiteX233" fmla="*/ 224384 w 962060"/>
              <a:gd name="connsiteY233" fmla="*/ 598180 h 620412"/>
              <a:gd name="connsiteX234" fmla="*/ 225347 w 962060"/>
              <a:gd name="connsiteY234" fmla="*/ 597363 h 620412"/>
              <a:gd name="connsiteX235" fmla="*/ 226310 w 962060"/>
              <a:gd name="connsiteY235" fmla="*/ 596516 h 620412"/>
              <a:gd name="connsiteX236" fmla="*/ 227274 w 962060"/>
              <a:gd name="connsiteY236" fmla="*/ 595645 h 620412"/>
              <a:gd name="connsiteX237" fmla="*/ 228236 w 962060"/>
              <a:gd name="connsiteY237" fmla="*/ 594744 h 620412"/>
              <a:gd name="connsiteX238" fmla="*/ 229199 w 962060"/>
              <a:gd name="connsiteY238" fmla="*/ 593818 h 620412"/>
              <a:gd name="connsiteX239" fmla="*/ 230162 w 962060"/>
              <a:gd name="connsiteY239" fmla="*/ 592863 h 620412"/>
              <a:gd name="connsiteX240" fmla="*/ 231126 w 962060"/>
              <a:gd name="connsiteY240" fmla="*/ 591882 h 620412"/>
              <a:gd name="connsiteX241" fmla="*/ 232088 w 962060"/>
              <a:gd name="connsiteY241" fmla="*/ 590873 h 620412"/>
              <a:gd name="connsiteX242" fmla="*/ 233051 w 962060"/>
              <a:gd name="connsiteY242" fmla="*/ 589828 h 620412"/>
              <a:gd name="connsiteX243" fmla="*/ 234014 w 962060"/>
              <a:gd name="connsiteY243" fmla="*/ 588759 h 620412"/>
              <a:gd name="connsiteX244" fmla="*/ 234978 w 962060"/>
              <a:gd name="connsiteY244" fmla="*/ 587655 h 620412"/>
              <a:gd name="connsiteX245" fmla="*/ 235940 w 962060"/>
              <a:gd name="connsiteY245" fmla="*/ 586521 h 620412"/>
              <a:gd name="connsiteX246" fmla="*/ 236903 w 962060"/>
              <a:gd name="connsiteY246" fmla="*/ 585353 h 620412"/>
              <a:gd name="connsiteX247" fmla="*/ 237867 w 962060"/>
              <a:gd name="connsiteY247" fmla="*/ 584150 h 620412"/>
              <a:gd name="connsiteX248" fmla="*/ 238830 w 962060"/>
              <a:gd name="connsiteY248" fmla="*/ 582917 h 620412"/>
              <a:gd name="connsiteX249" fmla="*/ 239792 w 962060"/>
              <a:gd name="connsiteY249" fmla="*/ 581650 h 620412"/>
              <a:gd name="connsiteX250" fmla="*/ 240755 w 962060"/>
              <a:gd name="connsiteY250" fmla="*/ 580348 h 620412"/>
              <a:gd name="connsiteX251" fmla="*/ 241719 w 962060"/>
              <a:gd name="connsiteY251" fmla="*/ 579011 h 620412"/>
              <a:gd name="connsiteX252" fmla="*/ 242682 w 962060"/>
              <a:gd name="connsiteY252" fmla="*/ 577635 h 620412"/>
              <a:gd name="connsiteX253" fmla="*/ 243645 w 962060"/>
              <a:gd name="connsiteY253" fmla="*/ 576224 h 620412"/>
              <a:gd name="connsiteX254" fmla="*/ 244608 w 962060"/>
              <a:gd name="connsiteY254" fmla="*/ 574773 h 620412"/>
              <a:gd name="connsiteX255" fmla="*/ 245571 w 962060"/>
              <a:gd name="connsiteY255" fmla="*/ 573288 h 620412"/>
              <a:gd name="connsiteX256" fmla="*/ 246534 w 962060"/>
              <a:gd name="connsiteY256" fmla="*/ 571758 h 620412"/>
              <a:gd name="connsiteX257" fmla="*/ 247497 w 962060"/>
              <a:gd name="connsiteY257" fmla="*/ 570194 h 620412"/>
              <a:gd name="connsiteX258" fmla="*/ 248460 w 962060"/>
              <a:gd name="connsiteY258" fmla="*/ 568590 h 620412"/>
              <a:gd name="connsiteX259" fmla="*/ 249423 w 962060"/>
              <a:gd name="connsiteY259" fmla="*/ 566942 h 620412"/>
              <a:gd name="connsiteX260" fmla="*/ 250386 w 962060"/>
              <a:gd name="connsiteY260" fmla="*/ 565253 h 620412"/>
              <a:gd name="connsiteX261" fmla="*/ 251349 w 962060"/>
              <a:gd name="connsiteY261" fmla="*/ 563526 h 620412"/>
              <a:gd name="connsiteX262" fmla="*/ 252312 w 962060"/>
              <a:gd name="connsiteY262" fmla="*/ 561753 h 620412"/>
              <a:gd name="connsiteX263" fmla="*/ 253275 w 962060"/>
              <a:gd name="connsiteY263" fmla="*/ 559937 h 620412"/>
              <a:gd name="connsiteX264" fmla="*/ 254238 w 962060"/>
              <a:gd name="connsiteY264" fmla="*/ 558075 h 620412"/>
              <a:gd name="connsiteX265" fmla="*/ 255201 w 962060"/>
              <a:gd name="connsiteY265" fmla="*/ 556174 h 620412"/>
              <a:gd name="connsiteX266" fmla="*/ 256164 w 962060"/>
              <a:gd name="connsiteY266" fmla="*/ 554224 h 620412"/>
              <a:gd name="connsiteX267" fmla="*/ 257127 w 962060"/>
              <a:gd name="connsiteY267" fmla="*/ 552229 h 620412"/>
              <a:gd name="connsiteX268" fmla="*/ 258090 w 962060"/>
              <a:gd name="connsiteY268" fmla="*/ 550189 h 620412"/>
              <a:gd name="connsiteX269" fmla="*/ 259053 w 962060"/>
              <a:gd name="connsiteY269" fmla="*/ 548100 h 620412"/>
              <a:gd name="connsiteX270" fmla="*/ 260016 w 962060"/>
              <a:gd name="connsiteY270" fmla="*/ 545966 h 620412"/>
              <a:gd name="connsiteX271" fmla="*/ 260979 w 962060"/>
              <a:gd name="connsiteY271" fmla="*/ 543783 h 620412"/>
              <a:gd name="connsiteX272" fmla="*/ 261942 w 962060"/>
              <a:gd name="connsiteY272" fmla="*/ 541550 h 620412"/>
              <a:gd name="connsiteX273" fmla="*/ 262905 w 962060"/>
              <a:gd name="connsiteY273" fmla="*/ 539273 h 620412"/>
              <a:gd name="connsiteX274" fmla="*/ 263868 w 962060"/>
              <a:gd name="connsiteY274" fmla="*/ 536941 h 620412"/>
              <a:gd name="connsiteX275" fmla="*/ 264831 w 962060"/>
              <a:gd name="connsiteY275" fmla="*/ 534565 h 620412"/>
              <a:gd name="connsiteX276" fmla="*/ 265794 w 962060"/>
              <a:gd name="connsiteY276" fmla="*/ 532134 h 620412"/>
              <a:gd name="connsiteX277" fmla="*/ 266757 w 962060"/>
              <a:gd name="connsiteY277" fmla="*/ 529654 h 620412"/>
              <a:gd name="connsiteX278" fmla="*/ 267720 w 962060"/>
              <a:gd name="connsiteY278" fmla="*/ 527124 h 620412"/>
              <a:gd name="connsiteX279" fmla="*/ 268683 w 962060"/>
              <a:gd name="connsiteY279" fmla="*/ 524540 h 620412"/>
              <a:gd name="connsiteX280" fmla="*/ 269646 w 962060"/>
              <a:gd name="connsiteY280" fmla="*/ 521906 h 620412"/>
              <a:gd name="connsiteX281" fmla="*/ 270609 w 962060"/>
              <a:gd name="connsiteY281" fmla="*/ 519218 h 620412"/>
              <a:gd name="connsiteX282" fmla="*/ 271572 w 962060"/>
              <a:gd name="connsiteY282" fmla="*/ 516476 h 620412"/>
              <a:gd name="connsiteX283" fmla="*/ 272535 w 962060"/>
              <a:gd name="connsiteY283" fmla="*/ 513684 h 620412"/>
              <a:gd name="connsiteX284" fmla="*/ 273498 w 962060"/>
              <a:gd name="connsiteY284" fmla="*/ 510837 h 620412"/>
              <a:gd name="connsiteX285" fmla="*/ 274461 w 962060"/>
              <a:gd name="connsiteY285" fmla="*/ 507941 h 620412"/>
              <a:gd name="connsiteX286" fmla="*/ 275425 w 962060"/>
              <a:gd name="connsiteY286" fmla="*/ 504985 h 620412"/>
              <a:gd name="connsiteX287" fmla="*/ 276387 w 962060"/>
              <a:gd name="connsiteY287" fmla="*/ 501975 h 620412"/>
              <a:gd name="connsiteX288" fmla="*/ 277350 w 962060"/>
              <a:gd name="connsiteY288" fmla="*/ 498916 h 620412"/>
              <a:gd name="connsiteX289" fmla="*/ 278313 w 962060"/>
              <a:gd name="connsiteY289" fmla="*/ 495797 h 620412"/>
              <a:gd name="connsiteX290" fmla="*/ 279277 w 962060"/>
              <a:gd name="connsiteY290" fmla="*/ 492629 h 620412"/>
              <a:gd name="connsiteX291" fmla="*/ 280240 w 962060"/>
              <a:gd name="connsiteY291" fmla="*/ 489401 h 620412"/>
              <a:gd name="connsiteX292" fmla="*/ 281202 w 962060"/>
              <a:gd name="connsiteY292" fmla="*/ 486119 h 620412"/>
              <a:gd name="connsiteX293" fmla="*/ 282166 w 962060"/>
              <a:gd name="connsiteY293" fmla="*/ 482787 h 620412"/>
              <a:gd name="connsiteX294" fmla="*/ 283129 w 962060"/>
              <a:gd name="connsiteY294" fmla="*/ 479396 h 620412"/>
              <a:gd name="connsiteX295" fmla="*/ 284092 w 962060"/>
              <a:gd name="connsiteY295" fmla="*/ 475950 h 620412"/>
              <a:gd name="connsiteX296" fmla="*/ 285054 w 962060"/>
              <a:gd name="connsiteY296" fmla="*/ 472450 h 620412"/>
              <a:gd name="connsiteX297" fmla="*/ 286018 w 962060"/>
              <a:gd name="connsiteY297" fmla="*/ 468896 h 620412"/>
              <a:gd name="connsiteX298" fmla="*/ 286981 w 962060"/>
              <a:gd name="connsiteY298" fmla="*/ 465287 h 620412"/>
              <a:gd name="connsiteX299" fmla="*/ 287944 w 962060"/>
              <a:gd name="connsiteY299" fmla="*/ 461619 h 620412"/>
              <a:gd name="connsiteX300" fmla="*/ 288906 w 962060"/>
              <a:gd name="connsiteY300" fmla="*/ 457901 h 620412"/>
              <a:gd name="connsiteX301" fmla="*/ 289870 w 962060"/>
              <a:gd name="connsiteY301" fmla="*/ 454128 h 620412"/>
              <a:gd name="connsiteX302" fmla="*/ 290833 w 962060"/>
              <a:gd name="connsiteY302" fmla="*/ 450303 h 620412"/>
              <a:gd name="connsiteX303" fmla="*/ 291796 w 962060"/>
              <a:gd name="connsiteY303" fmla="*/ 446423 h 620412"/>
              <a:gd name="connsiteX304" fmla="*/ 292759 w 962060"/>
              <a:gd name="connsiteY304" fmla="*/ 442490 h 620412"/>
              <a:gd name="connsiteX305" fmla="*/ 293722 w 962060"/>
              <a:gd name="connsiteY305" fmla="*/ 438504 h 620412"/>
              <a:gd name="connsiteX306" fmla="*/ 294685 w 962060"/>
              <a:gd name="connsiteY306" fmla="*/ 434466 h 620412"/>
              <a:gd name="connsiteX307" fmla="*/ 295648 w 962060"/>
              <a:gd name="connsiteY307" fmla="*/ 430375 h 620412"/>
              <a:gd name="connsiteX308" fmla="*/ 296611 w 962060"/>
              <a:gd name="connsiteY308" fmla="*/ 426234 h 620412"/>
              <a:gd name="connsiteX309" fmla="*/ 297574 w 962060"/>
              <a:gd name="connsiteY309" fmla="*/ 422041 h 620412"/>
              <a:gd name="connsiteX310" fmla="*/ 298537 w 962060"/>
              <a:gd name="connsiteY310" fmla="*/ 417798 h 620412"/>
              <a:gd name="connsiteX311" fmla="*/ 299500 w 962060"/>
              <a:gd name="connsiteY311" fmla="*/ 413505 h 620412"/>
              <a:gd name="connsiteX312" fmla="*/ 300463 w 962060"/>
              <a:gd name="connsiteY312" fmla="*/ 409163 h 620412"/>
              <a:gd name="connsiteX313" fmla="*/ 301426 w 962060"/>
              <a:gd name="connsiteY313" fmla="*/ 404772 h 620412"/>
              <a:gd name="connsiteX314" fmla="*/ 302389 w 962060"/>
              <a:gd name="connsiteY314" fmla="*/ 400335 h 620412"/>
              <a:gd name="connsiteX315" fmla="*/ 303352 w 962060"/>
              <a:gd name="connsiteY315" fmla="*/ 395850 h 620412"/>
              <a:gd name="connsiteX316" fmla="*/ 304315 w 962060"/>
              <a:gd name="connsiteY316" fmla="*/ 391319 h 620412"/>
              <a:gd name="connsiteX317" fmla="*/ 305278 w 962060"/>
              <a:gd name="connsiteY317" fmla="*/ 386744 h 620412"/>
              <a:gd name="connsiteX318" fmla="*/ 306241 w 962060"/>
              <a:gd name="connsiteY318" fmla="*/ 382124 h 620412"/>
              <a:gd name="connsiteX319" fmla="*/ 307204 w 962060"/>
              <a:gd name="connsiteY319" fmla="*/ 377460 h 620412"/>
              <a:gd name="connsiteX320" fmla="*/ 308167 w 962060"/>
              <a:gd name="connsiteY320" fmla="*/ 372755 h 620412"/>
              <a:gd name="connsiteX321" fmla="*/ 309130 w 962060"/>
              <a:gd name="connsiteY321" fmla="*/ 368009 h 620412"/>
              <a:gd name="connsiteX322" fmla="*/ 310093 w 962060"/>
              <a:gd name="connsiteY322" fmla="*/ 363223 h 620412"/>
              <a:gd name="connsiteX323" fmla="*/ 311056 w 962060"/>
              <a:gd name="connsiteY323" fmla="*/ 358398 h 620412"/>
              <a:gd name="connsiteX324" fmla="*/ 312019 w 962060"/>
              <a:gd name="connsiteY324" fmla="*/ 353535 h 620412"/>
              <a:gd name="connsiteX325" fmla="*/ 312982 w 962060"/>
              <a:gd name="connsiteY325" fmla="*/ 348636 h 620412"/>
              <a:gd name="connsiteX326" fmla="*/ 313945 w 962060"/>
              <a:gd name="connsiteY326" fmla="*/ 343702 h 620412"/>
              <a:gd name="connsiteX327" fmla="*/ 314908 w 962060"/>
              <a:gd name="connsiteY327" fmla="*/ 338734 h 620412"/>
              <a:gd name="connsiteX328" fmla="*/ 315871 w 962060"/>
              <a:gd name="connsiteY328" fmla="*/ 333734 h 620412"/>
              <a:gd name="connsiteX329" fmla="*/ 316834 w 962060"/>
              <a:gd name="connsiteY329" fmla="*/ 328703 h 620412"/>
              <a:gd name="connsiteX330" fmla="*/ 317797 w 962060"/>
              <a:gd name="connsiteY330" fmla="*/ 323642 h 620412"/>
              <a:gd name="connsiteX331" fmla="*/ 318760 w 962060"/>
              <a:gd name="connsiteY331" fmla="*/ 318554 h 620412"/>
              <a:gd name="connsiteX332" fmla="*/ 319723 w 962060"/>
              <a:gd name="connsiteY332" fmla="*/ 313439 h 620412"/>
              <a:gd name="connsiteX333" fmla="*/ 320687 w 962060"/>
              <a:gd name="connsiteY333" fmla="*/ 308300 h 620412"/>
              <a:gd name="connsiteX334" fmla="*/ 321647 w 962060"/>
              <a:gd name="connsiteY334" fmla="*/ 303137 h 620412"/>
              <a:gd name="connsiteX335" fmla="*/ 322613 w 962060"/>
              <a:gd name="connsiteY335" fmla="*/ 297952 h 620412"/>
              <a:gd name="connsiteX336" fmla="*/ 323573 w 962060"/>
              <a:gd name="connsiteY336" fmla="*/ 292748 h 620412"/>
              <a:gd name="connsiteX337" fmla="*/ 324539 w 962060"/>
              <a:gd name="connsiteY337" fmla="*/ 287527 h 620412"/>
              <a:gd name="connsiteX338" fmla="*/ 325504 w 962060"/>
              <a:gd name="connsiteY338" fmla="*/ 282288 h 620412"/>
              <a:gd name="connsiteX339" fmla="*/ 326464 w 962060"/>
              <a:gd name="connsiteY339" fmla="*/ 277036 h 620412"/>
              <a:gd name="connsiteX340" fmla="*/ 327430 w 962060"/>
              <a:gd name="connsiteY340" fmla="*/ 271771 h 620412"/>
              <a:gd name="connsiteX341" fmla="*/ 328390 w 962060"/>
              <a:gd name="connsiteY341" fmla="*/ 266496 h 620412"/>
              <a:gd name="connsiteX342" fmla="*/ 329355 w 962060"/>
              <a:gd name="connsiteY342" fmla="*/ 261211 h 620412"/>
              <a:gd name="connsiteX343" fmla="*/ 330316 w 962060"/>
              <a:gd name="connsiteY343" fmla="*/ 255921 h 620412"/>
              <a:gd name="connsiteX344" fmla="*/ 331281 w 962060"/>
              <a:gd name="connsiteY344" fmla="*/ 250626 h 620412"/>
              <a:gd name="connsiteX345" fmla="*/ 332242 w 962060"/>
              <a:gd name="connsiteY345" fmla="*/ 245328 h 620412"/>
              <a:gd name="connsiteX346" fmla="*/ 333207 w 962060"/>
              <a:gd name="connsiteY346" fmla="*/ 240030 h 620412"/>
              <a:gd name="connsiteX347" fmla="*/ 334167 w 962060"/>
              <a:gd name="connsiteY347" fmla="*/ 234732 h 620412"/>
              <a:gd name="connsiteX348" fmla="*/ 335133 w 962060"/>
              <a:gd name="connsiteY348" fmla="*/ 229440 h 620412"/>
              <a:gd name="connsiteX349" fmla="*/ 336093 w 962060"/>
              <a:gd name="connsiteY349" fmla="*/ 224153 h 620412"/>
              <a:gd name="connsiteX350" fmla="*/ 337058 w 962060"/>
              <a:gd name="connsiteY350" fmla="*/ 218874 h 620412"/>
              <a:gd name="connsiteX351" fmla="*/ 338019 w 962060"/>
              <a:gd name="connsiteY351" fmla="*/ 213605 h 620412"/>
              <a:gd name="connsiteX352" fmla="*/ 338984 w 962060"/>
              <a:gd name="connsiteY352" fmla="*/ 208349 h 620412"/>
              <a:gd name="connsiteX353" fmla="*/ 339945 w 962060"/>
              <a:gd name="connsiteY353" fmla="*/ 203108 h 620412"/>
              <a:gd name="connsiteX354" fmla="*/ 340910 w 962060"/>
              <a:gd name="connsiteY354" fmla="*/ 197884 h 620412"/>
              <a:gd name="connsiteX355" fmla="*/ 341870 w 962060"/>
              <a:gd name="connsiteY355" fmla="*/ 192679 h 620412"/>
              <a:gd name="connsiteX356" fmla="*/ 342836 w 962060"/>
              <a:gd name="connsiteY356" fmla="*/ 187497 h 620412"/>
              <a:gd name="connsiteX357" fmla="*/ 343801 w 962060"/>
              <a:gd name="connsiteY357" fmla="*/ 182338 h 620412"/>
              <a:gd name="connsiteX358" fmla="*/ 344762 w 962060"/>
              <a:gd name="connsiteY358" fmla="*/ 177206 h 620412"/>
              <a:gd name="connsiteX359" fmla="*/ 345727 w 962060"/>
              <a:gd name="connsiteY359" fmla="*/ 172102 h 620412"/>
              <a:gd name="connsiteX360" fmla="*/ 346687 w 962060"/>
              <a:gd name="connsiteY360" fmla="*/ 167029 h 620412"/>
              <a:gd name="connsiteX361" fmla="*/ 347653 w 962060"/>
              <a:gd name="connsiteY361" fmla="*/ 161990 h 620412"/>
              <a:gd name="connsiteX362" fmla="*/ 348613 w 962060"/>
              <a:gd name="connsiteY362" fmla="*/ 156987 h 620412"/>
              <a:gd name="connsiteX363" fmla="*/ 349578 w 962060"/>
              <a:gd name="connsiteY363" fmla="*/ 152022 h 620412"/>
              <a:gd name="connsiteX364" fmla="*/ 350539 w 962060"/>
              <a:gd name="connsiteY364" fmla="*/ 147098 h 620412"/>
              <a:gd name="connsiteX365" fmla="*/ 351504 w 962060"/>
              <a:gd name="connsiteY365" fmla="*/ 142217 h 620412"/>
              <a:gd name="connsiteX366" fmla="*/ 352465 w 962060"/>
              <a:gd name="connsiteY366" fmla="*/ 137381 h 620412"/>
              <a:gd name="connsiteX367" fmla="*/ 353430 w 962060"/>
              <a:gd name="connsiteY367" fmla="*/ 132593 h 620412"/>
              <a:gd name="connsiteX368" fmla="*/ 354390 w 962060"/>
              <a:gd name="connsiteY368" fmla="*/ 127855 h 620412"/>
              <a:gd name="connsiteX369" fmla="*/ 355356 w 962060"/>
              <a:gd name="connsiteY369" fmla="*/ 123170 h 620412"/>
              <a:gd name="connsiteX370" fmla="*/ 356316 w 962060"/>
              <a:gd name="connsiteY370" fmla="*/ 118540 h 620412"/>
              <a:gd name="connsiteX371" fmla="*/ 357281 w 962060"/>
              <a:gd name="connsiteY371" fmla="*/ 113967 h 620412"/>
              <a:gd name="connsiteX372" fmla="*/ 358242 w 962060"/>
              <a:gd name="connsiteY372" fmla="*/ 109454 h 620412"/>
              <a:gd name="connsiteX373" fmla="*/ 359207 w 962060"/>
              <a:gd name="connsiteY373" fmla="*/ 105003 h 620412"/>
              <a:gd name="connsiteX374" fmla="*/ 360173 w 962060"/>
              <a:gd name="connsiteY374" fmla="*/ 100616 h 620412"/>
              <a:gd name="connsiteX375" fmla="*/ 361133 w 962060"/>
              <a:gd name="connsiteY375" fmla="*/ 96295 h 620412"/>
              <a:gd name="connsiteX376" fmla="*/ 362098 w 962060"/>
              <a:gd name="connsiteY376" fmla="*/ 92044 h 620412"/>
              <a:gd name="connsiteX377" fmla="*/ 363059 w 962060"/>
              <a:gd name="connsiteY377" fmla="*/ 87863 h 620412"/>
              <a:gd name="connsiteX378" fmla="*/ 364024 w 962060"/>
              <a:gd name="connsiteY378" fmla="*/ 83756 h 620412"/>
              <a:gd name="connsiteX379" fmla="*/ 364985 w 962060"/>
              <a:gd name="connsiteY379" fmla="*/ 79725 h 620412"/>
              <a:gd name="connsiteX380" fmla="*/ 365950 w 962060"/>
              <a:gd name="connsiteY380" fmla="*/ 75771 h 620412"/>
              <a:gd name="connsiteX381" fmla="*/ 366910 w 962060"/>
              <a:gd name="connsiteY381" fmla="*/ 71897 h 620412"/>
              <a:gd name="connsiteX382" fmla="*/ 367876 w 962060"/>
              <a:gd name="connsiteY382" fmla="*/ 68105 h 620412"/>
              <a:gd name="connsiteX383" fmla="*/ 368836 w 962060"/>
              <a:gd name="connsiteY383" fmla="*/ 64397 h 620412"/>
              <a:gd name="connsiteX384" fmla="*/ 369801 w 962060"/>
              <a:gd name="connsiteY384" fmla="*/ 60775 h 620412"/>
              <a:gd name="connsiteX385" fmla="*/ 370762 w 962060"/>
              <a:gd name="connsiteY385" fmla="*/ 57241 h 620412"/>
              <a:gd name="connsiteX386" fmla="*/ 371727 w 962060"/>
              <a:gd name="connsiteY386" fmla="*/ 53797 h 620412"/>
              <a:gd name="connsiteX387" fmla="*/ 372688 w 962060"/>
              <a:gd name="connsiteY387" fmla="*/ 50445 h 620412"/>
              <a:gd name="connsiteX388" fmla="*/ 373653 w 962060"/>
              <a:gd name="connsiteY388" fmla="*/ 47187 h 620412"/>
              <a:gd name="connsiteX389" fmla="*/ 374613 w 962060"/>
              <a:gd name="connsiteY389" fmla="*/ 44025 h 620412"/>
              <a:gd name="connsiteX390" fmla="*/ 375579 w 962060"/>
              <a:gd name="connsiteY390" fmla="*/ 40959 h 620412"/>
              <a:gd name="connsiteX391" fmla="*/ 376544 w 962060"/>
              <a:gd name="connsiteY391" fmla="*/ 37994 h 620412"/>
              <a:gd name="connsiteX392" fmla="*/ 377505 w 962060"/>
              <a:gd name="connsiteY392" fmla="*/ 35129 h 620412"/>
              <a:gd name="connsiteX393" fmla="*/ 378470 w 962060"/>
              <a:gd name="connsiteY393" fmla="*/ 32367 h 620412"/>
              <a:gd name="connsiteX394" fmla="*/ 379430 w 962060"/>
              <a:gd name="connsiteY394" fmla="*/ 29708 h 620412"/>
              <a:gd name="connsiteX395" fmla="*/ 380396 w 962060"/>
              <a:gd name="connsiteY395" fmla="*/ 27155 h 620412"/>
              <a:gd name="connsiteX396" fmla="*/ 381356 w 962060"/>
              <a:gd name="connsiteY396" fmla="*/ 24710 h 620412"/>
              <a:gd name="connsiteX397" fmla="*/ 382321 w 962060"/>
              <a:gd name="connsiteY397" fmla="*/ 22373 h 620412"/>
              <a:gd name="connsiteX398" fmla="*/ 383282 w 962060"/>
              <a:gd name="connsiteY398" fmla="*/ 20145 h 620412"/>
              <a:gd name="connsiteX399" fmla="*/ 384247 w 962060"/>
              <a:gd name="connsiteY399" fmla="*/ 18030 h 620412"/>
              <a:gd name="connsiteX400" fmla="*/ 385208 w 962060"/>
              <a:gd name="connsiteY400" fmla="*/ 16026 h 620412"/>
              <a:gd name="connsiteX401" fmla="*/ 386173 w 962060"/>
              <a:gd name="connsiteY401" fmla="*/ 14135 h 620412"/>
              <a:gd name="connsiteX402" fmla="*/ 387133 w 962060"/>
              <a:gd name="connsiteY402" fmla="*/ 12360 h 620412"/>
              <a:gd name="connsiteX403" fmla="*/ 388099 w 962060"/>
              <a:gd name="connsiteY403" fmla="*/ 10700 h 620412"/>
              <a:gd name="connsiteX404" fmla="*/ 389059 w 962060"/>
              <a:gd name="connsiteY404" fmla="*/ 9157 h 620412"/>
              <a:gd name="connsiteX405" fmla="*/ 390024 w 962060"/>
              <a:gd name="connsiteY405" fmla="*/ 7731 h 620412"/>
              <a:gd name="connsiteX406" fmla="*/ 390985 w 962060"/>
              <a:gd name="connsiteY406" fmla="*/ 6424 h 620412"/>
              <a:gd name="connsiteX407" fmla="*/ 391950 w 962060"/>
              <a:gd name="connsiteY407" fmla="*/ 5236 h 620412"/>
              <a:gd name="connsiteX408" fmla="*/ 392911 w 962060"/>
              <a:gd name="connsiteY408" fmla="*/ 4168 h 620412"/>
              <a:gd name="connsiteX409" fmla="*/ 393876 w 962060"/>
              <a:gd name="connsiteY409" fmla="*/ 3220 h 620412"/>
              <a:gd name="connsiteX410" fmla="*/ 394841 w 962060"/>
              <a:gd name="connsiteY410" fmla="*/ 2394 h 620412"/>
              <a:gd name="connsiteX411" fmla="*/ 395802 w 962060"/>
              <a:gd name="connsiteY411" fmla="*/ 1689 h 620412"/>
              <a:gd name="connsiteX412" fmla="*/ 396767 w 962060"/>
              <a:gd name="connsiteY412" fmla="*/ 1106 h 620412"/>
              <a:gd name="connsiteX413" fmla="*/ 397728 w 962060"/>
              <a:gd name="connsiteY413" fmla="*/ 645 h 620412"/>
              <a:gd name="connsiteX414" fmla="*/ 398693 w 962060"/>
              <a:gd name="connsiteY414" fmla="*/ 307 h 620412"/>
              <a:gd name="connsiteX415" fmla="*/ 399653 w 962060"/>
              <a:gd name="connsiteY415" fmla="*/ 92 h 620412"/>
              <a:gd name="connsiteX416" fmla="*/ 400619 w 962060"/>
              <a:gd name="connsiteY416" fmla="*/ 0 h 620412"/>
              <a:gd name="connsiteX417" fmla="*/ 401579 w 962060"/>
              <a:gd name="connsiteY417" fmla="*/ 31 h 620412"/>
              <a:gd name="connsiteX418" fmla="*/ 402544 w 962060"/>
              <a:gd name="connsiteY418" fmla="*/ 184 h 620412"/>
              <a:gd name="connsiteX419" fmla="*/ 403505 w 962060"/>
              <a:gd name="connsiteY419" fmla="*/ 461 h 620412"/>
              <a:gd name="connsiteX420" fmla="*/ 404470 w 962060"/>
              <a:gd name="connsiteY420" fmla="*/ 860 h 620412"/>
              <a:gd name="connsiteX421" fmla="*/ 405431 w 962060"/>
              <a:gd name="connsiteY421" fmla="*/ 1382 h 620412"/>
              <a:gd name="connsiteX422" fmla="*/ 406396 w 962060"/>
              <a:gd name="connsiteY422" fmla="*/ 2026 h 620412"/>
              <a:gd name="connsiteX423" fmla="*/ 407356 w 962060"/>
              <a:gd name="connsiteY423" fmla="*/ 2792 h 620412"/>
              <a:gd name="connsiteX424" fmla="*/ 408322 w 962060"/>
              <a:gd name="connsiteY424" fmla="*/ 3679 h 620412"/>
              <a:gd name="connsiteX425" fmla="*/ 409282 w 962060"/>
              <a:gd name="connsiteY425" fmla="*/ 4687 h 620412"/>
              <a:gd name="connsiteX426" fmla="*/ 410248 w 962060"/>
              <a:gd name="connsiteY426" fmla="*/ 5815 h 620412"/>
              <a:gd name="connsiteX427" fmla="*/ 411213 w 962060"/>
              <a:gd name="connsiteY427" fmla="*/ 7063 h 620412"/>
              <a:gd name="connsiteX428" fmla="*/ 412173 w 962060"/>
              <a:gd name="connsiteY428" fmla="*/ 8429 h 620412"/>
              <a:gd name="connsiteX429" fmla="*/ 413139 w 962060"/>
              <a:gd name="connsiteY429" fmla="*/ 9914 h 620412"/>
              <a:gd name="connsiteX430" fmla="*/ 414099 w 962060"/>
              <a:gd name="connsiteY430" fmla="*/ 11516 h 620412"/>
              <a:gd name="connsiteX431" fmla="*/ 415064 w 962060"/>
              <a:gd name="connsiteY431" fmla="*/ 13233 h 620412"/>
              <a:gd name="connsiteX432" fmla="*/ 416025 w 962060"/>
              <a:gd name="connsiteY432" fmla="*/ 15066 h 620412"/>
              <a:gd name="connsiteX433" fmla="*/ 416990 w 962060"/>
              <a:gd name="connsiteY433" fmla="*/ 17014 h 620412"/>
              <a:gd name="connsiteX434" fmla="*/ 417951 w 962060"/>
              <a:gd name="connsiteY434" fmla="*/ 19074 h 620412"/>
              <a:gd name="connsiteX435" fmla="*/ 418916 w 962060"/>
              <a:gd name="connsiteY435" fmla="*/ 21245 h 620412"/>
              <a:gd name="connsiteX436" fmla="*/ 419876 w 962060"/>
              <a:gd name="connsiteY436" fmla="*/ 23528 h 620412"/>
              <a:gd name="connsiteX437" fmla="*/ 420842 w 962060"/>
              <a:gd name="connsiteY437" fmla="*/ 25919 h 620412"/>
              <a:gd name="connsiteX438" fmla="*/ 421802 w 962060"/>
              <a:gd name="connsiteY438" fmla="*/ 28419 h 620412"/>
              <a:gd name="connsiteX439" fmla="*/ 422767 w 962060"/>
              <a:gd name="connsiteY439" fmla="*/ 31024 h 620412"/>
              <a:gd name="connsiteX440" fmla="*/ 423728 w 962060"/>
              <a:gd name="connsiteY440" fmla="*/ 33735 h 620412"/>
              <a:gd name="connsiteX441" fmla="*/ 424693 w 962060"/>
              <a:gd name="connsiteY441" fmla="*/ 36549 h 620412"/>
              <a:gd name="connsiteX442" fmla="*/ 425654 w 962060"/>
              <a:gd name="connsiteY442" fmla="*/ 39464 h 620412"/>
              <a:gd name="connsiteX443" fmla="*/ 426619 w 962060"/>
              <a:gd name="connsiteY443" fmla="*/ 42480 h 620412"/>
              <a:gd name="connsiteX444" fmla="*/ 427579 w 962060"/>
              <a:gd name="connsiteY444" fmla="*/ 45594 h 620412"/>
              <a:gd name="connsiteX445" fmla="*/ 428545 w 962060"/>
              <a:gd name="connsiteY445" fmla="*/ 48804 h 620412"/>
              <a:gd name="connsiteX446" fmla="*/ 429510 w 962060"/>
              <a:gd name="connsiteY446" fmla="*/ 52110 h 620412"/>
              <a:gd name="connsiteX447" fmla="*/ 430471 w 962060"/>
              <a:gd name="connsiteY447" fmla="*/ 55508 h 620412"/>
              <a:gd name="connsiteX448" fmla="*/ 431436 w 962060"/>
              <a:gd name="connsiteY448" fmla="*/ 58997 h 620412"/>
              <a:gd name="connsiteX449" fmla="*/ 432396 w 962060"/>
              <a:gd name="connsiteY449" fmla="*/ 62575 h 620412"/>
              <a:gd name="connsiteX450" fmla="*/ 433362 w 962060"/>
              <a:gd name="connsiteY450" fmla="*/ 66240 h 620412"/>
              <a:gd name="connsiteX451" fmla="*/ 434322 w 962060"/>
              <a:gd name="connsiteY451" fmla="*/ 69990 h 620412"/>
              <a:gd name="connsiteX452" fmla="*/ 435287 w 962060"/>
              <a:gd name="connsiteY452" fmla="*/ 73824 h 620412"/>
              <a:gd name="connsiteX453" fmla="*/ 436248 w 962060"/>
              <a:gd name="connsiteY453" fmla="*/ 77738 h 620412"/>
              <a:gd name="connsiteX454" fmla="*/ 437213 w 962060"/>
              <a:gd name="connsiteY454" fmla="*/ 81731 h 620412"/>
              <a:gd name="connsiteX455" fmla="*/ 438174 w 962060"/>
              <a:gd name="connsiteY455" fmla="*/ 85801 h 620412"/>
              <a:gd name="connsiteX456" fmla="*/ 439139 w 962060"/>
              <a:gd name="connsiteY456" fmla="*/ 89945 h 620412"/>
              <a:gd name="connsiteX457" fmla="*/ 440099 w 962060"/>
              <a:gd name="connsiteY457" fmla="*/ 94161 h 620412"/>
              <a:gd name="connsiteX458" fmla="*/ 441065 w 962060"/>
              <a:gd name="connsiteY458" fmla="*/ 98447 h 620412"/>
              <a:gd name="connsiteX459" fmla="*/ 442025 w 962060"/>
              <a:gd name="connsiteY459" fmla="*/ 102801 h 620412"/>
              <a:gd name="connsiteX460" fmla="*/ 442990 w 962060"/>
              <a:gd name="connsiteY460" fmla="*/ 107221 h 620412"/>
              <a:gd name="connsiteX461" fmla="*/ 443951 w 962060"/>
              <a:gd name="connsiteY461" fmla="*/ 111703 h 620412"/>
              <a:gd name="connsiteX462" fmla="*/ 444916 w 962060"/>
              <a:gd name="connsiteY462" fmla="*/ 116246 h 620412"/>
              <a:gd name="connsiteX463" fmla="*/ 445882 w 962060"/>
              <a:gd name="connsiteY463" fmla="*/ 120848 h 620412"/>
              <a:gd name="connsiteX464" fmla="*/ 446842 w 962060"/>
              <a:gd name="connsiteY464" fmla="*/ 125506 h 620412"/>
              <a:gd name="connsiteX465" fmla="*/ 447807 w 962060"/>
              <a:gd name="connsiteY465" fmla="*/ 130218 h 620412"/>
              <a:gd name="connsiteX466" fmla="*/ 448768 w 962060"/>
              <a:gd name="connsiteY466" fmla="*/ 134981 h 620412"/>
              <a:gd name="connsiteX467" fmla="*/ 449733 w 962060"/>
              <a:gd name="connsiteY467" fmla="*/ 139793 h 620412"/>
              <a:gd name="connsiteX468" fmla="*/ 450694 w 962060"/>
              <a:gd name="connsiteY468" fmla="*/ 144652 h 620412"/>
              <a:gd name="connsiteX469" fmla="*/ 451659 w 962060"/>
              <a:gd name="connsiteY469" fmla="*/ 149555 h 620412"/>
              <a:gd name="connsiteX470" fmla="*/ 452619 w 962060"/>
              <a:gd name="connsiteY470" fmla="*/ 154499 h 620412"/>
              <a:gd name="connsiteX471" fmla="*/ 453585 w 962060"/>
              <a:gd name="connsiteY471" fmla="*/ 159484 h 620412"/>
              <a:gd name="connsiteX472" fmla="*/ 454545 w 962060"/>
              <a:gd name="connsiteY472" fmla="*/ 164505 h 620412"/>
              <a:gd name="connsiteX473" fmla="*/ 455510 w 962060"/>
              <a:gd name="connsiteY473" fmla="*/ 169561 h 620412"/>
              <a:gd name="connsiteX474" fmla="*/ 456471 w 962060"/>
              <a:gd name="connsiteY474" fmla="*/ 174650 h 620412"/>
              <a:gd name="connsiteX475" fmla="*/ 457436 w 962060"/>
              <a:gd name="connsiteY475" fmla="*/ 179768 h 620412"/>
              <a:gd name="connsiteX476" fmla="*/ 458397 w 962060"/>
              <a:gd name="connsiteY476" fmla="*/ 184914 h 620412"/>
              <a:gd name="connsiteX477" fmla="*/ 459362 w 962060"/>
              <a:gd name="connsiteY477" fmla="*/ 190085 h 620412"/>
              <a:gd name="connsiteX478" fmla="*/ 460322 w 962060"/>
              <a:gd name="connsiteY478" fmla="*/ 195279 h 620412"/>
              <a:gd name="connsiteX479" fmla="*/ 461288 w 962060"/>
              <a:gd name="connsiteY479" fmla="*/ 200494 h 620412"/>
              <a:gd name="connsiteX480" fmla="*/ 462253 w 962060"/>
              <a:gd name="connsiteY480" fmla="*/ 205727 h 620412"/>
              <a:gd name="connsiteX481" fmla="*/ 463213 w 962060"/>
              <a:gd name="connsiteY481" fmla="*/ 210976 h 620412"/>
              <a:gd name="connsiteX482" fmla="*/ 464179 w 962060"/>
              <a:gd name="connsiteY482" fmla="*/ 216238 h 620412"/>
              <a:gd name="connsiteX483" fmla="*/ 465139 w 962060"/>
              <a:gd name="connsiteY483" fmla="*/ 221512 h 620412"/>
              <a:gd name="connsiteX484" fmla="*/ 466105 w 962060"/>
              <a:gd name="connsiteY484" fmla="*/ 226795 h 620412"/>
              <a:gd name="connsiteX485" fmla="*/ 467065 w 962060"/>
              <a:gd name="connsiteY485" fmla="*/ 232085 h 620412"/>
              <a:gd name="connsiteX486" fmla="*/ 468030 w 962060"/>
              <a:gd name="connsiteY486" fmla="*/ 237380 h 620412"/>
              <a:gd name="connsiteX487" fmla="*/ 468991 w 962060"/>
              <a:gd name="connsiteY487" fmla="*/ 242679 h 620412"/>
              <a:gd name="connsiteX488" fmla="*/ 469956 w 962060"/>
              <a:gd name="connsiteY488" fmla="*/ 247977 h 620412"/>
              <a:gd name="connsiteX489" fmla="*/ 470917 w 962060"/>
              <a:gd name="connsiteY489" fmla="*/ 253274 h 620412"/>
              <a:gd name="connsiteX490" fmla="*/ 471882 w 962060"/>
              <a:gd name="connsiteY490" fmla="*/ 258567 h 620412"/>
              <a:gd name="connsiteX491" fmla="*/ 472842 w 962060"/>
              <a:gd name="connsiteY491" fmla="*/ 263855 h 620412"/>
              <a:gd name="connsiteX492" fmla="*/ 473808 w 962060"/>
              <a:gd name="connsiteY492" fmla="*/ 269134 h 620412"/>
              <a:gd name="connsiteX493" fmla="*/ 474768 w 962060"/>
              <a:gd name="connsiteY493" fmla="*/ 274405 h 620412"/>
              <a:gd name="connsiteX494" fmla="*/ 475733 w 962060"/>
              <a:gd name="connsiteY494" fmla="*/ 279664 h 620412"/>
              <a:gd name="connsiteX495" fmla="*/ 476694 w 962060"/>
              <a:gd name="connsiteY495" fmla="*/ 284909 h 620412"/>
              <a:gd name="connsiteX496" fmla="*/ 477659 w 962060"/>
              <a:gd name="connsiteY496" fmla="*/ 290139 h 620412"/>
              <a:gd name="connsiteX497" fmla="*/ 478620 w 962060"/>
              <a:gd name="connsiteY497" fmla="*/ 295353 h 620412"/>
              <a:gd name="connsiteX498" fmla="*/ 479585 w 962060"/>
              <a:gd name="connsiteY498" fmla="*/ 300547 h 620412"/>
              <a:gd name="connsiteX499" fmla="*/ 480550 w 962060"/>
              <a:gd name="connsiteY499" fmla="*/ 305721 h 620412"/>
              <a:gd name="connsiteX500" fmla="*/ 481511 w 962060"/>
              <a:gd name="connsiteY500" fmla="*/ 310872 h 620412"/>
              <a:gd name="connsiteX501" fmla="*/ 482476 w 962060"/>
              <a:gd name="connsiteY501" fmla="*/ 316000 h 620412"/>
              <a:gd name="connsiteX502" fmla="*/ 483436 w 962060"/>
              <a:gd name="connsiteY502" fmla="*/ 321102 h 620412"/>
              <a:gd name="connsiteX503" fmla="*/ 484402 w 962060"/>
              <a:gd name="connsiteY503" fmla="*/ 326176 h 620412"/>
              <a:gd name="connsiteX504" fmla="*/ 485362 w 962060"/>
              <a:gd name="connsiteY504" fmla="*/ 331222 h 620412"/>
              <a:gd name="connsiteX505" fmla="*/ 486328 w 962060"/>
              <a:gd name="connsiteY505" fmla="*/ 336238 h 620412"/>
              <a:gd name="connsiteX506" fmla="*/ 487288 w 962060"/>
              <a:gd name="connsiteY506" fmla="*/ 341222 h 620412"/>
              <a:gd name="connsiteX507" fmla="*/ 488253 w 962060"/>
              <a:gd name="connsiteY507" fmla="*/ 346173 h 620412"/>
              <a:gd name="connsiteX508" fmla="*/ 489214 w 962060"/>
              <a:gd name="connsiteY508" fmla="*/ 351090 h 620412"/>
              <a:gd name="connsiteX509" fmla="*/ 490179 w 962060"/>
              <a:gd name="connsiteY509" fmla="*/ 355971 h 620412"/>
              <a:gd name="connsiteX510" fmla="*/ 491140 w 962060"/>
              <a:gd name="connsiteY510" fmla="*/ 360815 h 620412"/>
              <a:gd name="connsiteX511" fmla="*/ 492105 w 962060"/>
              <a:gd name="connsiteY511" fmla="*/ 365621 h 620412"/>
              <a:gd name="connsiteX512" fmla="*/ 493065 w 962060"/>
              <a:gd name="connsiteY512" fmla="*/ 370387 h 620412"/>
              <a:gd name="connsiteX513" fmla="*/ 494031 w 962060"/>
              <a:gd name="connsiteY513" fmla="*/ 375113 h 620412"/>
              <a:gd name="connsiteX514" fmla="*/ 494991 w 962060"/>
              <a:gd name="connsiteY514" fmla="*/ 379797 h 620412"/>
              <a:gd name="connsiteX515" fmla="*/ 495956 w 962060"/>
              <a:gd name="connsiteY515" fmla="*/ 384439 h 620412"/>
              <a:gd name="connsiteX516" fmla="*/ 496922 w 962060"/>
              <a:gd name="connsiteY516" fmla="*/ 389037 h 620412"/>
              <a:gd name="connsiteX517" fmla="*/ 497882 w 962060"/>
              <a:gd name="connsiteY517" fmla="*/ 393590 h 620412"/>
              <a:gd name="connsiteX518" fmla="*/ 498848 w 962060"/>
              <a:gd name="connsiteY518" fmla="*/ 398098 h 620412"/>
              <a:gd name="connsiteX519" fmla="*/ 499808 w 962060"/>
              <a:gd name="connsiteY519" fmla="*/ 402560 h 620412"/>
              <a:gd name="connsiteX520" fmla="*/ 500773 w 962060"/>
              <a:gd name="connsiteY520" fmla="*/ 406973 h 620412"/>
              <a:gd name="connsiteX521" fmla="*/ 501734 w 962060"/>
              <a:gd name="connsiteY521" fmla="*/ 411340 h 620412"/>
              <a:gd name="connsiteX522" fmla="*/ 502699 w 962060"/>
              <a:gd name="connsiteY522" fmla="*/ 415657 h 620412"/>
              <a:gd name="connsiteX523" fmla="*/ 503659 w 962060"/>
              <a:gd name="connsiteY523" fmla="*/ 419926 h 620412"/>
              <a:gd name="connsiteX524" fmla="*/ 504625 w 962060"/>
              <a:gd name="connsiteY524" fmla="*/ 424143 h 620412"/>
              <a:gd name="connsiteX525" fmla="*/ 505585 w 962060"/>
              <a:gd name="connsiteY525" fmla="*/ 428311 h 620412"/>
              <a:gd name="connsiteX526" fmla="*/ 506551 w 962060"/>
              <a:gd name="connsiteY526" fmla="*/ 432427 h 620412"/>
              <a:gd name="connsiteX527" fmla="*/ 507511 w 962060"/>
              <a:gd name="connsiteY527" fmla="*/ 436492 h 620412"/>
              <a:gd name="connsiteX528" fmla="*/ 508476 w 962060"/>
              <a:gd name="connsiteY528" fmla="*/ 440504 h 620412"/>
              <a:gd name="connsiteX529" fmla="*/ 509437 w 962060"/>
              <a:gd name="connsiteY529" fmla="*/ 444463 h 620412"/>
              <a:gd name="connsiteX530" fmla="*/ 510402 w 962060"/>
              <a:gd name="connsiteY530" fmla="*/ 448370 h 620412"/>
              <a:gd name="connsiteX531" fmla="*/ 511363 w 962060"/>
              <a:gd name="connsiteY531" fmla="*/ 452223 h 620412"/>
              <a:gd name="connsiteX532" fmla="*/ 512328 w 962060"/>
              <a:gd name="connsiteY532" fmla="*/ 456024 h 620412"/>
              <a:gd name="connsiteX533" fmla="*/ 513288 w 962060"/>
              <a:gd name="connsiteY533" fmla="*/ 459767 h 620412"/>
              <a:gd name="connsiteX534" fmla="*/ 514254 w 962060"/>
              <a:gd name="connsiteY534" fmla="*/ 463460 h 620412"/>
              <a:gd name="connsiteX535" fmla="*/ 515219 w 962060"/>
              <a:gd name="connsiteY535" fmla="*/ 467094 h 620412"/>
              <a:gd name="connsiteX536" fmla="*/ 516179 w 962060"/>
              <a:gd name="connsiteY536" fmla="*/ 470678 h 620412"/>
              <a:gd name="connsiteX537" fmla="*/ 517145 w 962060"/>
              <a:gd name="connsiteY537" fmla="*/ 474208 h 620412"/>
              <a:gd name="connsiteX538" fmla="*/ 518105 w 962060"/>
              <a:gd name="connsiteY538" fmla="*/ 477678 h 620412"/>
              <a:gd name="connsiteX539" fmla="*/ 519071 w 962060"/>
              <a:gd name="connsiteY539" fmla="*/ 481099 h 620412"/>
              <a:gd name="connsiteX540" fmla="*/ 520031 w 962060"/>
              <a:gd name="connsiteY540" fmla="*/ 484460 h 620412"/>
              <a:gd name="connsiteX541" fmla="*/ 520996 w 962060"/>
              <a:gd name="connsiteY541" fmla="*/ 487767 h 620412"/>
              <a:gd name="connsiteX542" fmla="*/ 521957 w 962060"/>
              <a:gd name="connsiteY542" fmla="*/ 491020 h 620412"/>
              <a:gd name="connsiteX543" fmla="*/ 522922 w 962060"/>
              <a:gd name="connsiteY543" fmla="*/ 494218 h 620412"/>
              <a:gd name="connsiteX544" fmla="*/ 523882 w 962060"/>
              <a:gd name="connsiteY544" fmla="*/ 497362 h 620412"/>
              <a:gd name="connsiteX545" fmla="*/ 524848 w 962060"/>
              <a:gd name="connsiteY545" fmla="*/ 500451 h 620412"/>
              <a:gd name="connsiteX546" fmla="*/ 525808 w 962060"/>
              <a:gd name="connsiteY546" fmla="*/ 503485 h 620412"/>
              <a:gd name="connsiteX547" fmla="*/ 526774 w 962060"/>
              <a:gd name="connsiteY547" fmla="*/ 506471 h 620412"/>
              <a:gd name="connsiteX548" fmla="*/ 527734 w 962060"/>
              <a:gd name="connsiteY548" fmla="*/ 509396 h 620412"/>
              <a:gd name="connsiteX549" fmla="*/ 528699 w 962060"/>
              <a:gd name="connsiteY549" fmla="*/ 512268 h 620412"/>
              <a:gd name="connsiteX550" fmla="*/ 529660 w 962060"/>
              <a:gd name="connsiteY550" fmla="*/ 515090 h 620412"/>
              <a:gd name="connsiteX551" fmla="*/ 530625 w 962060"/>
              <a:gd name="connsiteY551" fmla="*/ 517857 h 620412"/>
              <a:gd name="connsiteX552" fmla="*/ 531591 w 962060"/>
              <a:gd name="connsiteY552" fmla="*/ 520570 h 620412"/>
              <a:gd name="connsiteX553" fmla="*/ 532551 w 962060"/>
              <a:gd name="connsiteY553" fmla="*/ 523228 h 620412"/>
              <a:gd name="connsiteX554" fmla="*/ 533516 w 962060"/>
              <a:gd name="connsiteY554" fmla="*/ 525837 h 620412"/>
              <a:gd name="connsiteX555" fmla="*/ 534477 w 962060"/>
              <a:gd name="connsiteY555" fmla="*/ 528397 h 620412"/>
              <a:gd name="connsiteX556" fmla="*/ 535442 w 962060"/>
              <a:gd name="connsiteY556" fmla="*/ 530902 h 620412"/>
              <a:gd name="connsiteX557" fmla="*/ 536402 w 962060"/>
              <a:gd name="connsiteY557" fmla="*/ 533357 h 620412"/>
              <a:gd name="connsiteX558" fmla="*/ 537368 w 962060"/>
              <a:gd name="connsiteY558" fmla="*/ 535758 h 620412"/>
              <a:gd name="connsiteX559" fmla="*/ 538328 w 962060"/>
              <a:gd name="connsiteY559" fmla="*/ 538114 h 620412"/>
              <a:gd name="connsiteX560" fmla="*/ 539294 w 962060"/>
              <a:gd name="connsiteY560" fmla="*/ 540417 h 620412"/>
              <a:gd name="connsiteX561" fmla="*/ 540254 w 962060"/>
              <a:gd name="connsiteY561" fmla="*/ 542674 h 620412"/>
              <a:gd name="connsiteX562" fmla="*/ 541219 w 962060"/>
              <a:gd name="connsiteY562" fmla="*/ 544882 h 620412"/>
              <a:gd name="connsiteX563" fmla="*/ 542180 w 962060"/>
              <a:gd name="connsiteY563" fmla="*/ 547040 h 620412"/>
              <a:gd name="connsiteX564" fmla="*/ 543145 w 962060"/>
              <a:gd name="connsiteY564" fmla="*/ 549149 h 620412"/>
              <a:gd name="connsiteX565" fmla="*/ 544106 w 962060"/>
              <a:gd name="connsiteY565" fmla="*/ 551214 h 620412"/>
              <a:gd name="connsiteX566" fmla="*/ 545071 w 962060"/>
              <a:gd name="connsiteY566" fmla="*/ 553233 h 620412"/>
              <a:gd name="connsiteX567" fmla="*/ 546031 w 962060"/>
              <a:gd name="connsiteY567" fmla="*/ 555204 h 620412"/>
              <a:gd name="connsiteX568" fmla="*/ 546997 w 962060"/>
              <a:gd name="connsiteY568" fmla="*/ 557130 h 620412"/>
              <a:gd name="connsiteX569" fmla="*/ 547962 w 962060"/>
              <a:gd name="connsiteY569" fmla="*/ 559011 h 620412"/>
              <a:gd name="connsiteX570" fmla="*/ 548922 w 962060"/>
              <a:gd name="connsiteY570" fmla="*/ 560847 h 620412"/>
              <a:gd name="connsiteX571" fmla="*/ 549888 w 962060"/>
              <a:gd name="connsiteY571" fmla="*/ 562644 h 620412"/>
              <a:gd name="connsiteX572" fmla="*/ 550848 w 962060"/>
              <a:gd name="connsiteY572" fmla="*/ 564392 h 620412"/>
              <a:gd name="connsiteX573" fmla="*/ 551814 w 962060"/>
              <a:gd name="connsiteY573" fmla="*/ 566105 h 620412"/>
              <a:gd name="connsiteX574" fmla="*/ 552774 w 962060"/>
              <a:gd name="connsiteY574" fmla="*/ 567768 h 620412"/>
              <a:gd name="connsiteX575" fmla="*/ 553739 w 962060"/>
              <a:gd name="connsiteY575" fmla="*/ 569397 h 620412"/>
              <a:gd name="connsiteX576" fmla="*/ 554700 w 962060"/>
              <a:gd name="connsiteY576" fmla="*/ 570981 h 620412"/>
              <a:gd name="connsiteX577" fmla="*/ 555665 w 962060"/>
              <a:gd name="connsiteY577" fmla="*/ 572526 h 620412"/>
              <a:gd name="connsiteX578" fmla="*/ 556625 w 962060"/>
              <a:gd name="connsiteY578" fmla="*/ 574036 h 620412"/>
              <a:gd name="connsiteX579" fmla="*/ 557591 w 962060"/>
              <a:gd name="connsiteY579" fmla="*/ 575501 h 620412"/>
              <a:gd name="connsiteX580" fmla="*/ 558551 w 962060"/>
              <a:gd name="connsiteY580" fmla="*/ 576932 h 620412"/>
              <a:gd name="connsiteX581" fmla="*/ 559517 w 962060"/>
              <a:gd name="connsiteY581" fmla="*/ 578328 h 620412"/>
              <a:gd name="connsiteX582" fmla="*/ 560477 w 962060"/>
              <a:gd name="connsiteY582" fmla="*/ 579684 h 620412"/>
              <a:gd name="connsiteX583" fmla="*/ 561442 w 962060"/>
              <a:gd name="connsiteY583" fmla="*/ 581001 h 620412"/>
              <a:gd name="connsiteX584" fmla="*/ 562403 w 962060"/>
              <a:gd name="connsiteY584" fmla="*/ 582288 h 620412"/>
              <a:gd name="connsiteX585" fmla="*/ 563368 w 962060"/>
              <a:gd name="connsiteY585" fmla="*/ 583541 h 620412"/>
              <a:gd name="connsiteX586" fmla="*/ 564329 w 962060"/>
              <a:gd name="connsiteY586" fmla="*/ 584754 h 620412"/>
              <a:gd name="connsiteX587" fmla="*/ 565294 w 962060"/>
              <a:gd name="connsiteY587" fmla="*/ 585942 h 620412"/>
              <a:gd name="connsiteX588" fmla="*/ 566259 w 962060"/>
              <a:gd name="connsiteY588" fmla="*/ 587090 h 620412"/>
              <a:gd name="connsiteX589" fmla="*/ 567220 w 962060"/>
              <a:gd name="connsiteY589" fmla="*/ 588209 h 620412"/>
              <a:gd name="connsiteX590" fmla="*/ 568185 w 962060"/>
              <a:gd name="connsiteY590" fmla="*/ 589298 h 620412"/>
              <a:gd name="connsiteX591" fmla="*/ 569145 w 962060"/>
              <a:gd name="connsiteY591" fmla="*/ 590353 h 620412"/>
              <a:gd name="connsiteX592" fmla="*/ 570111 w 962060"/>
              <a:gd name="connsiteY592" fmla="*/ 591378 h 620412"/>
              <a:gd name="connsiteX593" fmla="*/ 571071 w 962060"/>
              <a:gd name="connsiteY593" fmla="*/ 592378 h 620412"/>
              <a:gd name="connsiteX594" fmla="*/ 572037 w 962060"/>
              <a:gd name="connsiteY594" fmla="*/ 593343 h 620412"/>
              <a:gd name="connsiteX595" fmla="*/ 572997 w 962060"/>
              <a:gd name="connsiteY595" fmla="*/ 594283 h 620412"/>
              <a:gd name="connsiteX596" fmla="*/ 573962 w 962060"/>
              <a:gd name="connsiteY596" fmla="*/ 595199 h 620412"/>
              <a:gd name="connsiteX597" fmla="*/ 574923 w 962060"/>
              <a:gd name="connsiteY597" fmla="*/ 596081 h 620412"/>
              <a:gd name="connsiteX598" fmla="*/ 575888 w 962060"/>
              <a:gd name="connsiteY598" fmla="*/ 596942 h 620412"/>
              <a:gd name="connsiteX599" fmla="*/ 576848 w 962060"/>
              <a:gd name="connsiteY599" fmla="*/ 597774 h 620412"/>
              <a:gd name="connsiteX600" fmla="*/ 577814 w 962060"/>
              <a:gd name="connsiteY600" fmla="*/ 598581 h 620412"/>
              <a:gd name="connsiteX601" fmla="*/ 578774 w 962060"/>
              <a:gd name="connsiteY601" fmla="*/ 599363 h 620412"/>
              <a:gd name="connsiteX602" fmla="*/ 579740 w 962060"/>
              <a:gd name="connsiteY602" fmla="*/ 600125 h 620412"/>
              <a:gd name="connsiteX603" fmla="*/ 580700 w 962060"/>
              <a:gd name="connsiteY603" fmla="*/ 600858 h 620412"/>
              <a:gd name="connsiteX604" fmla="*/ 581665 w 962060"/>
              <a:gd name="connsiteY604" fmla="*/ 601571 h 620412"/>
              <a:gd name="connsiteX605" fmla="*/ 582631 w 962060"/>
              <a:gd name="connsiteY605" fmla="*/ 602264 h 620412"/>
              <a:gd name="connsiteX606" fmla="*/ 583591 w 962060"/>
              <a:gd name="connsiteY606" fmla="*/ 602932 h 620412"/>
              <a:gd name="connsiteX607" fmla="*/ 584557 w 962060"/>
              <a:gd name="connsiteY607" fmla="*/ 603581 h 620412"/>
              <a:gd name="connsiteX608" fmla="*/ 585517 w 962060"/>
              <a:gd name="connsiteY608" fmla="*/ 604204 h 620412"/>
              <a:gd name="connsiteX609" fmla="*/ 586482 w 962060"/>
              <a:gd name="connsiteY609" fmla="*/ 604808 h 620412"/>
              <a:gd name="connsiteX610" fmla="*/ 587443 w 962060"/>
              <a:gd name="connsiteY610" fmla="*/ 605397 h 620412"/>
              <a:gd name="connsiteX611" fmla="*/ 588408 w 962060"/>
              <a:gd name="connsiteY611" fmla="*/ 605967 h 620412"/>
              <a:gd name="connsiteX612" fmla="*/ 589368 w 962060"/>
              <a:gd name="connsiteY612" fmla="*/ 606511 h 620412"/>
              <a:gd name="connsiteX613" fmla="*/ 590334 w 962060"/>
              <a:gd name="connsiteY613" fmla="*/ 607046 h 620412"/>
              <a:gd name="connsiteX614" fmla="*/ 591294 w 962060"/>
              <a:gd name="connsiteY614" fmla="*/ 607556 h 620412"/>
              <a:gd name="connsiteX615" fmla="*/ 592260 w 962060"/>
              <a:gd name="connsiteY615" fmla="*/ 608051 h 620412"/>
              <a:gd name="connsiteX616" fmla="*/ 593220 w 962060"/>
              <a:gd name="connsiteY616" fmla="*/ 608531 h 620412"/>
              <a:gd name="connsiteX617" fmla="*/ 594185 w 962060"/>
              <a:gd name="connsiteY617" fmla="*/ 608992 h 620412"/>
              <a:gd name="connsiteX618" fmla="*/ 595146 w 962060"/>
              <a:gd name="connsiteY618" fmla="*/ 609442 h 620412"/>
              <a:gd name="connsiteX619" fmla="*/ 596111 w 962060"/>
              <a:gd name="connsiteY619" fmla="*/ 609873 h 620412"/>
              <a:gd name="connsiteX620" fmla="*/ 597071 w 962060"/>
              <a:gd name="connsiteY620" fmla="*/ 610289 h 620412"/>
              <a:gd name="connsiteX621" fmla="*/ 598037 w 962060"/>
              <a:gd name="connsiteY621" fmla="*/ 610690 h 620412"/>
              <a:gd name="connsiteX622" fmla="*/ 598997 w 962060"/>
              <a:gd name="connsiteY622" fmla="*/ 611076 h 620412"/>
              <a:gd name="connsiteX623" fmla="*/ 599963 w 962060"/>
              <a:gd name="connsiteY623" fmla="*/ 611452 h 620412"/>
              <a:gd name="connsiteX624" fmla="*/ 600928 w 962060"/>
              <a:gd name="connsiteY624" fmla="*/ 611813 h 620412"/>
              <a:gd name="connsiteX625" fmla="*/ 601888 w 962060"/>
              <a:gd name="connsiteY625" fmla="*/ 612160 h 620412"/>
              <a:gd name="connsiteX626" fmla="*/ 602854 w 962060"/>
              <a:gd name="connsiteY626" fmla="*/ 612497 h 620412"/>
              <a:gd name="connsiteX627" fmla="*/ 603814 w 962060"/>
              <a:gd name="connsiteY627" fmla="*/ 612818 h 620412"/>
              <a:gd name="connsiteX628" fmla="*/ 604780 w 962060"/>
              <a:gd name="connsiteY628" fmla="*/ 613130 h 620412"/>
              <a:gd name="connsiteX629" fmla="*/ 605740 w 962060"/>
              <a:gd name="connsiteY629" fmla="*/ 613432 h 620412"/>
              <a:gd name="connsiteX630" fmla="*/ 606705 w 962060"/>
              <a:gd name="connsiteY630" fmla="*/ 613719 h 620412"/>
              <a:gd name="connsiteX631" fmla="*/ 607666 w 962060"/>
              <a:gd name="connsiteY631" fmla="*/ 613997 h 620412"/>
              <a:gd name="connsiteX632" fmla="*/ 608631 w 962060"/>
              <a:gd name="connsiteY632" fmla="*/ 614264 h 620412"/>
              <a:gd name="connsiteX633" fmla="*/ 609591 w 962060"/>
              <a:gd name="connsiteY633" fmla="*/ 614526 h 620412"/>
              <a:gd name="connsiteX634" fmla="*/ 610557 w 962060"/>
              <a:gd name="connsiteY634" fmla="*/ 614774 h 620412"/>
              <a:gd name="connsiteX635" fmla="*/ 611517 w 962060"/>
              <a:gd name="connsiteY635" fmla="*/ 615011 h 620412"/>
              <a:gd name="connsiteX636" fmla="*/ 612483 w 962060"/>
              <a:gd name="connsiteY636" fmla="*/ 615239 h 620412"/>
              <a:gd name="connsiteX637" fmla="*/ 613443 w 962060"/>
              <a:gd name="connsiteY637" fmla="*/ 615462 h 620412"/>
              <a:gd name="connsiteX638" fmla="*/ 614408 w 962060"/>
              <a:gd name="connsiteY638" fmla="*/ 615675 h 620412"/>
              <a:gd name="connsiteX639" fmla="*/ 615369 w 962060"/>
              <a:gd name="connsiteY639" fmla="*/ 615878 h 620412"/>
              <a:gd name="connsiteX640" fmla="*/ 616334 w 962060"/>
              <a:gd name="connsiteY640" fmla="*/ 616076 h 620412"/>
              <a:gd name="connsiteX641" fmla="*/ 617300 w 962060"/>
              <a:gd name="connsiteY641" fmla="*/ 616264 h 620412"/>
              <a:gd name="connsiteX642" fmla="*/ 618260 w 962060"/>
              <a:gd name="connsiteY642" fmla="*/ 616447 h 620412"/>
              <a:gd name="connsiteX643" fmla="*/ 619225 w 962060"/>
              <a:gd name="connsiteY643" fmla="*/ 616620 h 620412"/>
              <a:gd name="connsiteX644" fmla="*/ 620186 w 962060"/>
              <a:gd name="connsiteY644" fmla="*/ 616789 h 620412"/>
              <a:gd name="connsiteX645" fmla="*/ 621151 w 962060"/>
              <a:gd name="connsiteY645" fmla="*/ 616947 h 620412"/>
              <a:gd name="connsiteX646" fmla="*/ 622111 w 962060"/>
              <a:gd name="connsiteY646" fmla="*/ 617101 h 620412"/>
              <a:gd name="connsiteX647" fmla="*/ 623077 w 962060"/>
              <a:gd name="connsiteY647" fmla="*/ 617249 h 620412"/>
              <a:gd name="connsiteX648" fmla="*/ 624037 w 962060"/>
              <a:gd name="connsiteY648" fmla="*/ 617393 h 620412"/>
              <a:gd name="connsiteX649" fmla="*/ 625003 w 962060"/>
              <a:gd name="connsiteY649" fmla="*/ 617526 h 620412"/>
              <a:gd name="connsiteX650" fmla="*/ 625963 w 962060"/>
              <a:gd name="connsiteY650" fmla="*/ 617655 h 620412"/>
              <a:gd name="connsiteX651" fmla="*/ 626928 w 962060"/>
              <a:gd name="connsiteY651" fmla="*/ 617784 h 620412"/>
              <a:gd name="connsiteX652" fmla="*/ 627889 w 962060"/>
              <a:gd name="connsiteY652" fmla="*/ 617903 h 620412"/>
              <a:gd name="connsiteX653" fmla="*/ 628854 w 962060"/>
              <a:gd name="connsiteY653" fmla="*/ 618016 h 620412"/>
              <a:gd name="connsiteX654" fmla="*/ 629814 w 962060"/>
              <a:gd name="connsiteY654" fmla="*/ 618125 h 620412"/>
              <a:gd name="connsiteX655" fmla="*/ 630780 w 962060"/>
              <a:gd name="connsiteY655" fmla="*/ 618234 h 620412"/>
              <a:gd name="connsiteX656" fmla="*/ 631740 w 962060"/>
              <a:gd name="connsiteY656" fmla="*/ 618333 h 620412"/>
              <a:gd name="connsiteX657" fmla="*/ 632706 w 962060"/>
              <a:gd name="connsiteY657" fmla="*/ 618432 h 620412"/>
              <a:gd name="connsiteX658" fmla="*/ 633671 w 962060"/>
              <a:gd name="connsiteY658" fmla="*/ 618521 h 620412"/>
              <a:gd name="connsiteX659" fmla="*/ 634631 w 962060"/>
              <a:gd name="connsiteY659" fmla="*/ 618610 h 620412"/>
              <a:gd name="connsiteX660" fmla="*/ 635597 w 962060"/>
              <a:gd name="connsiteY660" fmla="*/ 618695 h 620412"/>
              <a:gd name="connsiteX661" fmla="*/ 636557 w 962060"/>
              <a:gd name="connsiteY661" fmla="*/ 618779 h 620412"/>
              <a:gd name="connsiteX662" fmla="*/ 637523 w 962060"/>
              <a:gd name="connsiteY662" fmla="*/ 618858 h 620412"/>
              <a:gd name="connsiteX663" fmla="*/ 638483 w 962060"/>
              <a:gd name="connsiteY663" fmla="*/ 618932 h 620412"/>
              <a:gd name="connsiteX664" fmla="*/ 639448 w 962060"/>
              <a:gd name="connsiteY664" fmla="*/ 619002 h 620412"/>
              <a:gd name="connsiteX665" fmla="*/ 640409 w 962060"/>
              <a:gd name="connsiteY665" fmla="*/ 619071 h 620412"/>
              <a:gd name="connsiteX666" fmla="*/ 641374 w 962060"/>
              <a:gd name="connsiteY666" fmla="*/ 619135 h 620412"/>
              <a:gd name="connsiteX667" fmla="*/ 642334 w 962060"/>
              <a:gd name="connsiteY667" fmla="*/ 619195 h 620412"/>
              <a:gd name="connsiteX668" fmla="*/ 643300 w 962060"/>
              <a:gd name="connsiteY668" fmla="*/ 619254 h 620412"/>
              <a:gd name="connsiteX669" fmla="*/ 644260 w 962060"/>
              <a:gd name="connsiteY669" fmla="*/ 619313 h 620412"/>
              <a:gd name="connsiteX670" fmla="*/ 645226 w 962060"/>
              <a:gd name="connsiteY670" fmla="*/ 619363 h 620412"/>
              <a:gd name="connsiteX671" fmla="*/ 646186 w 962060"/>
              <a:gd name="connsiteY671" fmla="*/ 619417 h 620412"/>
              <a:gd name="connsiteX672" fmla="*/ 647151 w 962060"/>
              <a:gd name="connsiteY672" fmla="*/ 619467 h 620412"/>
              <a:gd name="connsiteX673" fmla="*/ 648112 w 962060"/>
              <a:gd name="connsiteY673" fmla="*/ 619511 h 620412"/>
              <a:gd name="connsiteX674" fmla="*/ 649077 w 962060"/>
              <a:gd name="connsiteY674" fmla="*/ 619556 h 620412"/>
              <a:gd name="connsiteX675" fmla="*/ 650038 w 962060"/>
              <a:gd name="connsiteY675" fmla="*/ 619601 h 620412"/>
              <a:gd name="connsiteX676" fmla="*/ 651003 w 962060"/>
              <a:gd name="connsiteY676" fmla="*/ 619640 h 620412"/>
              <a:gd name="connsiteX677" fmla="*/ 651968 w 962060"/>
              <a:gd name="connsiteY677" fmla="*/ 619680 h 620412"/>
              <a:gd name="connsiteX678" fmla="*/ 652929 w 962060"/>
              <a:gd name="connsiteY678" fmla="*/ 619719 h 620412"/>
              <a:gd name="connsiteX679" fmla="*/ 653894 w 962060"/>
              <a:gd name="connsiteY679" fmla="*/ 619754 h 620412"/>
              <a:gd name="connsiteX680" fmla="*/ 654854 w 962060"/>
              <a:gd name="connsiteY680" fmla="*/ 619784 h 620412"/>
              <a:gd name="connsiteX681" fmla="*/ 655820 w 962060"/>
              <a:gd name="connsiteY681" fmla="*/ 619818 h 620412"/>
              <a:gd name="connsiteX682" fmla="*/ 656780 w 962060"/>
              <a:gd name="connsiteY682" fmla="*/ 619848 h 620412"/>
              <a:gd name="connsiteX683" fmla="*/ 657746 w 962060"/>
              <a:gd name="connsiteY683" fmla="*/ 619878 h 620412"/>
              <a:gd name="connsiteX684" fmla="*/ 658706 w 962060"/>
              <a:gd name="connsiteY684" fmla="*/ 619908 h 620412"/>
              <a:gd name="connsiteX685" fmla="*/ 659671 w 962060"/>
              <a:gd name="connsiteY685" fmla="*/ 619932 h 620412"/>
              <a:gd name="connsiteX686" fmla="*/ 660632 w 962060"/>
              <a:gd name="connsiteY686" fmla="*/ 619957 h 620412"/>
              <a:gd name="connsiteX687" fmla="*/ 661597 w 962060"/>
              <a:gd name="connsiteY687" fmla="*/ 619982 h 620412"/>
              <a:gd name="connsiteX688" fmla="*/ 662557 w 962060"/>
              <a:gd name="connsiteY688" fmla="*/ 620002 h 620412"/>
              <a:gd name="connsiteX689" fmla="*/ 663523 w 962060"/>
              <a:gd name="connsiteY689" fmla="*/ 620026 h 620412"/>
              <a:gd name="connsiteX690" fmla="*/ 664483 w 962060"/>
              <a:gd name="connsiteY690" fmla="*/ 620046 h 620412"/>
              <a:gd name="connsiteX691" fmla="*/ 665449 w 962060"/>
              <a:gd name="connsiteY691" fmla="*/ 620066 h 620412"/>
              <a:gd name="connsiteX692" fmla="*/ 666409 w 962060"/>
              <a:gd name="connsiteY692" fmla="*/ 620086 h 620412"/>
              <a:gd name="connsiteX693" fmla="*/ 667374 w 962060"/>
              <a:gd name="connsiteY693" fmla="*/ 620101 h 620412"/>
              <a:gd name="connsiteX694" fmla="*/ 668340 w 962060"/>
              <a:gd name="connsiteY694" fmla="*/ 620115 h 620412"/>
              <a:gd name="connsiteX695" fmla="*/ 669300 w 962060"/>
              <a:gd name="connsiteY695" fmla="*/ 620135 h 620412"/>
              <a:gd name="connsiteX696" fmla="*/ 670265 w 962060"/>
              <a:gd name="connsiteY696" fmla="*/ 620150 h 620412"/>
              <a:gd name="connsiteX697" fmla="*/ 671226 w 962060"/>
              <a:gd name="connsiteY697" fmla="*/ 620165 h 620412"/>
              <a:gd name="connsiteX698" fmla="*/ 672191 w 962060"/>
              <a:gd name="connsiteY698" fmla="*/ 620175 h 620412"/>
              <a:gd name="connsiteX699" fmla="*/ 673152 w 962060"/>
              <a:gd name="connsiteY699" fmla="*/ 620190 h 620412"/>
              <a:gd name="connsiteX700" fmla="*/ 674117 w 962060"/>
              <a:gd name="connsiteY700" fmla="*/ 620200 h 620412"/>
              <a:gd name="connsiteX701" fmla="*/ 675077 w 962060"/>
              <a:gd name="connsiteY701" fmla="*/ 620214 h 620412"/>
              <a:gd name="connsiteX702" fmla="*/ 676043 w 962060"/>
              <a:gd name="connsiteY702" fmla="*/ 620224 h 620412"/>
              <a:gd name="connsiteX703" fmla="*/ 677003 w 962060"/>
              <a:gd name="connsiteY703" fmla="*/ 620234 h 620412"/>
              <a:gd name="connsiteX704" fmla="*/ 677969 w 962060"/>
              <a:gd name="connsiteY704" fmla="*/ 620244 h 620412"/>
              <a:gd name="connsiteX705" fmla="*/ 678929 w 962060"/>
              <a:gd name="connsiteY705" fmla="*/ 620254 h 620412"/>
              <a:gd name="connsiteX706" fmla="*/ 679894 w 962060"/>
              <a:gd name="connsiteY706" fmla="*/ 620264 h 620412"/>
              <a:gd name="connsiteX707" fmla="*/ 680855 w 962060"/>
              <a:gd name="connsiteY707" fmla="*/ 620274 h 620412"/>
              <a:gd name="connsiteX708" fmla="*/ 681820 w 962060"/>
              <a:gd name="connsiteY708" fmla="*/ 620279 h 620412"/>
              <a:gd name="connsiteX709" fmla="*/ 682780 w 962060"/>
              <a:gd name="connsiteY709" fmla="*/ 620289 h 620412"/>
              <a:gd name="connsiteX710" fmla="*/ 683746 w 962060"/>
              <a:gd name="connsiteY710" fmla="*/ 620294 h 620412"/>
              <a:gd name="connsiteX711" fmla="*/ 684706 w 962060"/>
              <a:gd name="connsiteY711" fmla="*/ 620304 h 620412"/>
              <a:gd name="connsiteX712" fmla="*/ 685672 w 962060"/>
              <a:gd name="connsiteY712" fmla="*/ 620308 h 620412"/>
              <a:gd name="connsiteX713" fmla="*/ 686637 w 962060"/>
              <a:gd name="connsiteY713" fmla="*/ 620313 h 620412"/>
              <a:gd name="connsiteX714" fmla="*/ 687597 w 962060"/>
              <a:gd name="connsiteY714" fmla="*/ 620318 h 620412"/>
              <a:gd name="connsiteX715" fmla="*/ 688563 w 962060"/>
              <a:gd name="connsiteY715" fmla="*/ 620323 h 620412"/>
              <a:gd name="connsiteX716" fmla="*/ 689523 w 962060"/>
              <a:gd name="connsiteY716" fmla="*/ 620328 h 620412"/>
              <a:gd name="connsiteX717" fmla="*/ 690488 w 962060"/>
              <a:gd name="connsiteY717" fmla="*/ 620333 h 620412"/>
              <a:gd name="connsiteX718" fmla="*/ 691449 w 962060"/>
              <a:gd name="connsiteY718" fmla="*/ 620338 h 620412"/>
              <a:gd name="connsiteX719" fmla="*/ 692414 w 962060"/>
              <a:gd name="connsiteY719" fmla="*/ 620343 h 620412"/>
              <a:gd name="connsiteX720" fmla="*/ 693375 w 962060"/>
              <a:gd name="connsiteY720" fmla="*/ 620348 h 620412"/>
              <a:gd name="connsiteX721" fmla="*/ 694340 w 962060"/>
              <a:gd name="connsiteY721" fmla="*/ 620353 h 620412"/>
              <a:gd name="connsiteX722" fmla="*/ 695300 w 962060"/>
              <a:gd name="connsiteY722" fmla="*/ 620353 h 620412"/>
              <a:gd name="connsiteX723" fmla="*/ 696266 w 962060"/>
              <a:gd name="connsiteY723" fmla="*/ 620358 h 620412"/>
              <a:gd name="connsiteX724" fmla="*/ 697226 w 962060"/>
              <a:gd name="connsiteY724" fmla="*/ 620363 h 620412"/>
              <a:gd name="connsiteX725" fmla="*/ 698192 w 962060"/>
              <a:gd name="connsiteY725" fmla="*/ 620363 h 620412"/>
              <a:gd name="connsiteX726" fmla="*/ 699152 w 962060"/>
              <a:gd name="connsiteY726" fmla="*/ 620368 h 620412"/>
              <a:gd name="connsiteX727" fmla="*/ 700117 w 962060"/>
              <a:gd name="connsiteY727" fmla="*/ 620373 h 620412"/>
              <a:gd name="connsiteX728" fmla="*/ 701078 w 962060"/>
              <a:gd name="connsiteY728" fmla="*/ 620373 h 620412"/>
              <a:gd name="connsiteX729" fmla="*/ 702043 w 962060"/>
              <a:gd name="connsiteY729" fmla="*/ 620378 h 620412"/>
              <a:gd name="connsiteX730" fmla="*/ 703008 w 962060"/>
              <a:gd name="connsiteY730" fmla="*/ 620378 h 620412"/>
              <a:gd name="connsiteX731" fmla="*/ 703969 w 962060"/>
              <a:gd name="connsiteY731" fmla="*/ 620383 h 620412"/>
              <a:gd name="connsiteX732" fmla="*/ 704934 w 962060"/>
              <a:gd name="connsiteY732" fmla="*/ 620383 h 620412"/>
              <a:gd name="connsiteX733" fmla="*/ 705895 w 962060"/>
              <a:gd name="connsiteY733" fmla="*/ 620383 h 620412"/>
              <a:gd name="connsiteX734" fmla="*/ 706860 w 962060"/>
              <a:gd name="connsiteY734" fmla="*/ 620388 h 620412"/>
              <a:gd name="connsiteX735" fmla="*/ 707820 w 962060"/>
              <a:gd name="connsiteY735" fmla="*/ 620388 h 620412"/>
              <a:gd name="connsiteX736" fmla="*/ 708786 w 962060"/>
              <a:gd name="connsiteY736" fmla="*/ 620388 h 620412"/>
              <a:gd name="connsiteX737" fmla="*/ 709746 w 962060"/>
              <a:gd name="connsiteY737" fmla="*/ 620393 h 620412"/>
              <a:gd name="connsiteX738" fmla="*/ 710711 w 962060"/>
              <a:gd name="connsiteY738" fmla="*/ 620393 h 620412"/>
              <a:gd name="connsiteX739" fmla="*/ 711672 w 962060"/>
              <a:gd name="connsiteY739" fmla="*/ 620393 h 620412"/>
              <a:gd name="connsiteX740" fmla="*/ 712637 w 962060"/>
              <a:gd name="connsiteY740" fmla="*/ 620393 h 620412"/>
              <a:gd name="connsiteX741" fmla="*/ 713598 w 962060"/>
              <a:gd name="connsiteY741" fmla="*/ 620398 h 620412"/>
              <a:gd name="connsiteX742" fmla="*/ 714563 w 962060"/>
              <a:gd name="connsiteY742" fmla="*/ 620398 h 620412"/>
              <a:gd name="connsiteX743" fmla="*/ 715523 w 962060"/>
              <a:gd name="connsiteY743" fmla="*/ 620398 h 620412"/>
              <a:gd name="connsiteX744" fmla="*/ 716489 w 962060"/>
              <a:gd name="connsiteY744" fmla="*/ 620398 h 620412"/>
              <a:gd name="connsiteX745" fmla="*/ 717449 w 962060"/>
              <a:gd name="connsiteY745" fmla="*/ 620403 h 620412"/>
              <a:gd name="connsiteX746" fmla="*/ 718415 w 962060"/>
              <a:gd name="connsiteY746" fmla="*/ 620403 h 620412"/>
              <a:gd name="connsiteX747" fmla="*/ 719380 w 962060"/>
              <a:gd name="connsiteY747" fmla="*/ 620403 h 620412"/>
              <a:gd name="connsiteX748" fmla="*/ 720340 w 962060"/>
              <a:gd name="connsiteY748" fmla="*/ 620403 h 620412"/>
              <a:gd name="connsiteX749" fmla="*/ 721306 w 962060"/>
              <a:gd name="connsiteY749" fmla="*/ 620403 h 620412"/>
              <a:gd name="connsiteX750" fmla="*/ 722266 w 962060"/>
              <a:gd name="connsiteY750" fmla="*/ 620403 h 620412"/>
              <a:gd name="connsiteX751" fmla="*/ 723231 w 962060"/>
              <a:gd name="connsiteY751" fmla="*/ 620403 h 620412"/>
              <a:gd name="connsiteX752" fmla="*/ 724192 w 962060"/>
              <a:gd name="connsiteY752" fmla="*/ 620408 h 620412"/>
              <a:gd name="connsiteX753" fmla="*/ 725157 w 962060"/>
              <a:gd name="connsiteY753" fmla="*/ 620408 h 620412"/>
              <a:gd name="connsiteX754" fmla="*/ 726118 w 962060"/>
              <a:gd name="connsiteY754" fmla="*/ 620408 h 620412"/>
              <a:gd name="connsiteX755" fmla="*/ 727083 w 962060"/>
              <a:gd name="connsiteY755" fmla="*/ 620408 h 620412"/>
              <a:gd name="connsiteX756" fmla="*/ 728043 w 962060"/>
              <a:gd name="connsiteY756" fmla="*/ 620408 h 620412"/>
              <a:gd name="connsiteX757" fmla="*/ 729009 w 962060"/>
              <a:gd name="connsiteY757" fmla="*/ 620408 h 620412"/>
              <a:gd name="connsiteX758" fmla="*/ 729969 w 962060"/>
              <a:gd name="connsiteY758" fmla="*/ 620408 h 620412"/>
              <a:gd name="connsiteX759" fmla="*/ 730934 w 962060"/>
              <a:gd name="connsiteY759" fmla="*/ 620408 h 620412"/>
              <a:gd name="connsiteX760" fmla="*/ 731895 w 962060"/>
              <a:gd name="connsiteY760" fmla="*/ 620408 h 620412"/>
              <a:gd name="connsiteX761" fmla="*/ 732860 w 962060"/>
              <a:gd name="connsiteY761" fmla="*/ 620408 h 620412"/>
              <a:gd name="connsiteX762" fmla="*/ 733821 w 962060"/>
              <a:gd name="connsiteY762" fmla="*/ 620408 h 620412"/>
              <a:gd name="connsiteX763" fmla="*/ 734786 w 962060"/>
              <a:gd name="connsiteY763" fmla="*/ 620408 h 620412"/>
              <a:gd name="connsiteX764" fmla="*/ 735746 w 962060"/>
              <a:gd name="connsiteY764" fmla="*/ 620412 h 620412"/>
              <a:gd name="connsiteX765" fmla="*/ 736712 w 962060"/>
              <a:gd name="connsiteY765" fmla="*/ 620412 h 620412"/>
              <a:gd name="connsiteX766" fmla="*/ 737677 w 962060"/>
              <a:gd name="connsiteY766" fmla="*/ 620412 h 620412"/>
              <a:gd name="connsiteX767" fmla="*/ 738638 w 962060"/>
              <a:gd name="connsiteY767" fmla="*/ 620412 h 620412"/>
              <a:gd name="connsiteX768" fmla="*/ 739603 w 962060"/>
              <a:gd name="connsiteY768" fmla="*/ 620412 h 620412"/>
              <a:gd name="connsiteX769" fmla="*/ 740563 w 962060"/>
              <a:gd name="connsiteY769" fmla="*/ 620412 h 620412"/>
              <a:gd name="connsiteX770" fmla="*/ 741529 w 962060"/>
              <a:gd name="connsiteY770" fmla="*/ 620412 h 620412"/>
              <a:gd name="connsiteX771" fmla="*/ 742489 w 962060"/>
              <a:gd name="connsiteY771" fmla="*/ 620412 h 620412"/>
              <a:gd name="connsiteX772" fmla="*/ 743454 w 962060"/>
              <a:gd name="connsiteY772" fmla="*/ 620412 h 620412"/>
              <a:gd name="connsiteX773" fmla="*/ 744415 w 962060"/>
              <a:gd name="connsiteY773" fmla="*/ 620412 h 620412"/>
              <a:gd name="connsiteX774" fmla="*/ 745380 w 962060"/>
              <a:gd name="connsiteY774" fmla="*/ 620412 h 620412"/>
              <a:gd name="connsiteX775" fmla="*/ 746341 w 962060"/>
              <a:gd name="connsiteY775" fmla="*/ 620412 h 620412"/>
              <a:gd name="connsiteX776" fmla="*/ 747306 w 962060"/>
              <a:gd name="connsiteY776" fmla="*/ 620412 h 620412"/>
              <a:gd name="connsiteX777" fmla="*/ 748266 w 962060"/>
              <a:gd name="connsiteY777" fmla="*/ 620412 h 620412"/>
              <a:gd name="connsiteX778" fmla="*/ 749232 w 962060"/>
              <a:gd name="connsiteY778" fmla="*/ 620412 h 620412"/>
              <a:gd name="connsiteX779" fmla="*/ 750192 w 962060"/>
              <a:gd name="connsiteY779" fmla="*/ 620412 h 620412"/>
              <a:gd name="connsiteX780" fmla="*/ 751157 w 962060"/>
              <a:gd name="connsiteY780" fmla="*/ 620412 h 620412"/>
              <a:gd name="connsiteX781" fmla="*/ 752118 w 962060"/>
              <a:gd name="connsiteY781" fmla="*/ 620412 h 620412"/>
              <a:gd name="connsiteX782" fmla="*/ 753083 w 962060"/>
              <a:gd name="connsiteY782" fmla="*/ 620412 h 620412"/>
              <a:gd name="connsiteX783" fmla="*/ 754049 w 962060"/>
              <a:gd name="connsiteY783" fmla="*/ 620412 h 620412"/>
              <a:gd name="connsiteX784" fmla="*/ 755009 w 962060"/>
              <a:gd name="connsiteY784" fmla="*/ 620412 h 620412"/>
              <a:gd name="connsiteX785" fmla="*/ 755974 w 962060"/>
              <a:gd name="connsiteY785" fmla="*/ 620412 h 620412"/>
              <a:gd name="connsiteX786" fmla="*/ 756935 w 962060"/>
              <a:gd name="connsiteY786" fmla="*/ 620412 h 620412"/>
              <a:gd name="connsiteX787" fmla="*/ 757900 w 962060"/>
              <a:gd name="connsiteY787" fmla="*/ 620412 h 620412"/>
              <a:gd name="connsiteX788" fmla="*/ 758861 w 962060"/>
              <a:gd name="connsiteY788" fmla="*/ 620412 h 620412"/>
              <a:gd name="connsiteX789" fmla="*/ 759826 w 962060"/>
              <a:gd name="connsiteY789" fmla="*/ 620412 h 620412"/>
              <a:gd name="connsiteX790" fmla="*/ 760786 w 962060"/>
              <a:gd name="connsiteY790" fmla="*/ 620412 h 620412"/>
              <a:gd name="connsiteX791" fmla="*/ 761752 w 962060"/>
              <a:gd name="connsiteY791" fmla="*/ 620412 h 620412"/>
              <a:gd name="connsiteX792" fmla="*/ 762712 w 962060"/>
              <a:gd name="connsiteY792" fmla="*/ 620412 h 620412"/>
              <a:gd name="connsiteX793" fmla="*/ 763677 w 962060"/>
              <a:gd name="connsiteY793" fmla="*/ 620412 h 620412"/>
              <a:gd name="connsiteX794" fmla="*/ 764638 w 962060"/>
              <a:gd name="connsiteY794" fmla="*/ 620412 h 620412"/>
              <a:gd name="connsiteX795" fmla="*/ 765603 w 962060"/>
              <a:gd name="connsiteY795" fmla="*/ 620412 h 620412"/>
              <a:gd name="connsiteX796" fmla="*/ 766564 w 962060"/>
              <a:gd name="connsiteY796" fmla="*/ 620412 h 620412"/>
              <a:gd name="connsiteX797" fmla="*/ 767529 w 962060"/>
              <a:gd name="connsiteY797" fmla="*/ 620412 h 620412"/>
              <a:gd name="connsiteX798" fmla="*/ 768489 w 962060"/>
              <a:gd name="connsiteY798" fmla="*/ 620412 h 620412"/>
              <a:gd name="connsiteX799" fmla="*/ 769455 w 962060"/>
              <a:gd name="connsiteY799" fmla="*/ 620412 h 620412"/>
              <a:gd name="connsiteX800" fmla="*/ 770415 w 962060"/>
              <a:gd name="connsiteY800" fmla="*/ 620412 h 620412"/>
              <a:gd name="connsiteX801" fmla="*/ 771381 w 962060"/>
              <a:gd name="connsiteY801" fmla="*/ 620412 h 620412"/>
              <a:gd name="connsiteX802" fmla="*/ 772346 w 962060"/>
              <a:gd name="connsiteY802" fmla="*/ 620412 h 620412"/>
              <a:gd name="connsiteX803" fmla="*/ 773306 w 962060"/>
              <a:gd name="connsiteY803" fmla="*/ 620412 h 620412"/>
              <a:gd name="connsiteX804" fmla="*/ 774272 w 962060"/>
              <a:gd name="connsiteY804" fmla="*/ 620412 h 620412"/>
              <a:gd name="connsiteX805" fmla="*/ 775232 w 962060"/>
              <a:gd name="connsiteY805" fmla="*/ 620412 h 620412"/>
              <a:gd name="connsiteX806" fmla="*/ 776197 w 962060"/>
              <a:gd name="connsiteY806" fmla="*/ 620412 h 620412"/>
              <a:gd name="connsiteX807" fmla="*/ 777158 w 962060"/>
              <a:gd name="connsiteY807" fmla="*/ 620412 h 620412"/>
              <a:gd name="connsiteX808" fmla="*/ 778123 w 962060"/>
              <a:gd name="connsiteY808" fmla="*/ 620412 h 620412"/>
              <a:gd name="connsiteX809" fmla="*/ 779084 w 962060"/>
              <a:gd name="connsiteY809" fmla="*/ 620412 h 620412"/>
              <a:gd name="connsiteX810" fmla="*/ 780049 w 962060"/>
              <a:gd name="connsiteY810" fmla="*/ 620412 h 620412"/>
              <a:gd name="connsiteX811" fmla="*/ 781009 w 962060"/>
              <a:gd name="connsiteY811" fmla="*/ 620412 h 620412"/>
              <a:gd name="connsiteX812" fmla="*/ 781975 w 962060"/>
              <a:gd name="connsiteY812" fmla="*/ 620412 h 620412"/>
              <a:gd name="connsiteX813" fmla="*/ 782935 w 962060"/>
              <a:gd name="connsiteY813" fmla="*/ 620412 h 620412"/>
              <a:gd name="connsiteX814" fmla="*/ 783900 w 962060"/>
              <a:gd name="connsiteY814" fmla="*/ 620412 h 620412"/>
              <a:gd name="connsiteX815" fmla="*/ 784861 w 962060"/>
              <a:gd name="connsiteY815" fmla="*/ 620412 h 620412"/>
              <a:gd name="connsiteX816" fmla="*/ 785826 w 962060"/>
              <a:gd name="connsiteY816" fmla="*/ 620412 h 620412"/>
              <a:gd name="connsiteX817" fmla="*/ 786787 w 962060"/>
              <a:gd name="connsiteY817" fmla="*/ 620412 h 620412"/>
              <a:gd name="connsiteX818" fmla="*/ 787752 w 962060"/>
              <a:gd name="connsiteY818" fmla="*/ 620412 h 620412"/>
              <a:gd name="connsiteX819" fmla="*/ 788717 w 962060"/>
              <a:gd name="connsiteY819" fmla="*/ 620412 h 620412"/>
              <a:gd name="connsiteX820" fmla="*/ 789678 w 962060"/>
              <a:gd name="connsiteY820" fmla="*/ 620412 h 620412"/>
              <a:gd name="connsiteX821" fmla="*/ 790643 w 962060"/>
              <a:gd name="connsiteY821" fmla="*/ 620412 h 620412"/>
              <a:gd name="connsiteX822" fmla="*/ 791604 w 962060"/>
              <a:gd name="connsiteY822" fmla="*/ 620412 h 620412"/>
              <a:gd name="connsiteX823" fmla="*/ 792569 w 962060"/>
              <a:gd name="connsiteY823" fmla="*/ 620412 h 620412"/>
              <a:gd name="connsiteX824" fmla="*/ 793529 w 962060"/>
              <a:gd name="connsiteY824" fmla="*/ 620412 h 620412"/>
              <a:gd name="connsiteX825" fmla="*/ 794495 w 962060"/>
              <a:gd name="connsiteY825" fmla="*/ 620412 h 620412"/>
              <a:gd name="connsiteX826" fmla="*/ 795455 w 962060"/>
              <a:gd name="connsiteY826" fmla="*/ 620412 h 620412"/>
              <a:gd name="connsiteX827" fmla="*/ 796420 w 962060"/>
              <a:gd name="connsiteY827" fmla="*/ 620412 h 620412"/>
              <a:gd name="connsiteX828" fmla="*/ 797381 w 962060"/>
              <a:gd name="connsiteY828" fmla="*/ 620412 h 620412"/>
              <a:gd name="connsiteX829" fmla="*/ 798346 w 962060"/>
              <a:gd name="connsiteY829" fmla="*/ 620412 h 620412"/>
              <a:gd name="connsiteX830" fmla="*/ 799307 w 962060"/>
              <a:gd name="connsiteY830" fmla="*/ 620412 h 620412"/>
              <a:gd name="connsiteX831" fmla="*/ 800272 w 962060"/>
              <a:gd name="connsiteY831" fmla="*/ 620412 h 620412"/>
              <a:gd name="connsiteX832" fmla="*/ 801232 w 962060"/>
              <a:gd name="connsiteY832" fmla="*/ 620412 h 620412"/>
              <a:gd name="connsiteX833" fmla="*/ 802198 w 962060"/>
              <a:gd name="connsiteY833" fmla="*/ 620412 h 620412"/>
              <a:gd name="connsiteX834" fmla="*/ 803158 w 962060"/>
              <a:gd name="connsiteY834" fmla="*/ 620412 h 620412"/>
              <a:gd name="connsiteX835" fmla="*/ 804124 w 962060"/>
              <a:gd name="connsiteY835" fmla="*/ 620412 h 620412"/>
              <a:gd name="connsiteX836" fmla="*/ 805089 w 962060"/>
              <a:gd name="connsiteY836" fmla="*/ 620412 h 620412"/>
              <a:gd name="connsiteX837" fmla="*/ 806049 w 962060"/>
              <a:gd name="connsiteY837" fmla="*/ 620412 h 620412"/>
              <a:gd name="connsiteX838" fmla="*/ 807015 w 962060"/>
              <a:gd name="connsiteY838" fmla="*/ 620412 h 620412"/>
              <a:gd name="connsiteX839" fmla="*/ 807975 w 962060"/>
              <a:gd name="connsiteY839" fmla="*/ 620412 h 620412"/>
              <a:gd name="connsiteX840" fmla="*/ 808940 w 962060"/>
              <a:gd name="connsiteY840" fmla="*/ 620412 h 620412"/>
              <a:gd name="connsiteX841" fmla="*/ 809901 w 962060"/>
              <a:gd name="connsiteY841" fmla="*/ 620412 h 620412"/>
              <a:gd name="connsiteX842" fmla="*/ 810866 w 962060"/>
              <a:gd name="connsiteY842" fmla="*/ 620412 h 620412"/>
              <a:gd name="connsiteX843" fmla="*/ 811827 w 962060"/>
              <a:gd name="connsiteY843" fmla="*/ 620412 h 620412"/>
              <a:gd name="connsiteX844" fmla="*/ 812792 w 962060"/>
              <a:gd name="connsiteY844" fmla="*/ 620412 h 620412"/>
              <a:gd name="connsiteX845" fmla="*/ 813752 w 962060"/>
              <a:gd name="connsiteY845" fmla="*/ 620412 h 620412"/>
              <a:gd name="connsiteX846" fmla="*/ 814718 w 962060"/>
              <a:gd name="connsiteY846" fmla="*/ 620412 h 620412"/>
              <a:gd name="connsiteX847" fmla="*/ 815678 w 962060"/>
              <a:gd name="connsiteY847" fmla="*/ 620412 h 620412"/>
              <a:gd name="connsiteX848" fmla="*/ 816643 w 962060"/>
              <a:gd name="connsiteY848" fmla="*/ 620412 h 620412"/>
              <a:gd name="connsiteX849" fmla="*/ 817604 w 962060"/>
              <a:gd name="connsiteY849" fmla="*/ 620412 h 620412"/>
              <a:gd name="connsiteX850" fmla="*/ 818569 w 962060"/>
              <a:gd name="connsiteY850" fmla="*/ 620412 h 620412"/>
              <a:gd name="connsiteX851" fmla="*/ 819530 w 962060"/>
              <a:gd name="connsiteY851" fmla="*/ 620412 h 620412"/>
              <a:gd name="connsiteX852" fmla="*/ 820495 w 962060"/>
              <a:gd name="connsiteY852" fmla="*/ 620412 h 620412"/>
              <a:gd name="connsiteX853" fmla="*/ 821455 w 962060"/>
              <a:gd name="connsiteY853" fmla="*/ 620412 h 620412"/>
              <a:gd name="connsiteX854" fmla="*/ 822421 w 962060"/>
              <a:gd name="connsiteY854" fmla="*/ 620412 h 620412"/>
              <a:gd name="connsiteX855" fmla="*/ 823386 w 962060"/>
              <a:gd name="connsiteY855" fmla="*/ 620412 h 620412"/>
              <a:gd name="connsiteX856" fmla="*/ 824347 w 962060"/>
              <a:gd name="connsiteY856" fmla="*/ 620412 h 620412"/>
              <a:gd name="connsiteX857" fmla="*/ 825312 w 962060"/>
              <a:gd name="connsiteY857" fmla="*/ 620412 h 620412"/>
              <a:gd name="connsiteX858" fmla="*/ 826272 w 962060"/>
              <a:gd name="connsiteY858" fmla="*/ 620412 h 620412"/>
              <a:gd name="connsiteX859" fmla="*/ 827238 w 962060"/>
              <a:gd name="connsiteY859" fmla="*/ 620412 h 620412"/>
              <a:gd name="connsiteX860" fmla="*/ 828198 w 962060"/>
              <a:gd name="connsiteY860" fmla="*/ 620412 h 620412"/>
              <a:gd name="connsiteX861" fmla="*/ 829163 w 962060"/>
              <a:gd name="connsiteY861" fmla="*/ 620412 h 620412"/>
              <a:gd name="connsiteX862" fmla="*/ 830124 w 962060"/>
              <a:gd name="connsiteY862" fmla="*/ 620412 h 620412"/>
              <a:gd name="connsiteX863" fmla="*/ 831089 w 962060"/>
              <a:gd name="connsiteY863" fmla="*/ 620412 h 620412"/>
              <a:gd name="connsiteX864" fmla="*/ 832050 w 962060"/>
              <a:gd name="connsiteY864" fmla="*/ 620412 h 620412"/>
              <a:gd name="connsiteX865" fmla="*/ 833015 w 962060"/>
              <a:gd name="connsiteY865" fmla="*/ 620412 h 620412"/>
              <a:gd name="connsiteX866" fmla="*/ 833975 w 962060"/>
              <a:gd name="connsiteY866" fmla="*/ 620412 h 620412"/>
              <a:gd name="connsiteX867" fmla="*/ 834941 w 962060"/>
              <a:gd name="connsiteY867" fmla="*/ 620412 h 620412"/>
              <a:gd name="connsiteX868" fmla="*/ 835901 w 962060"/>
              <a:gd name="connsiteY868" fmla="*/ 620412 h 620412"/>
              <a:gd name="connsiteX869" fmla="*/ 836866 w 962060"/>
              <a:gd name="connsiteY869" fmla="*/ 620412 h 620412"/>
              <a:gd name="connsiteX870" fmla="*/ 837827 w 962060"/>
              <a:gd name="connsiteY870" fmla="*/ 620412 h 620412"/>
              <a:gd name="connsiteX871" fmla="*/ 838792 w 962060"/>
              <a:gd name="connsiteY871" fmla="*/ 620412 h 620412"/>
              <a:gd name="connsiteX872" fmla="*/ 839758 w 962060"/>
              <a:gd name="connsiteY872" fmla="*/ 620412 h 620412"/>
              <a:gd name="connsiteX873" fmla="*/ 840718 w 962060"/>
              <a:gd name="connsiteY873" fmla="*/ 620412 h 620412"/>
              <a:gd name="connsiteX874" fmla="*/ 841683 w 962060"/>
              <a:gd name="connsiteY874" fmla="*/ 620412 h 620412"/>
              <a:gd name="connsiteX875" fmla="*/ 842644 w 962060"/>
              <a:gd name="connsiteY875" fmla="*/ 620412 h 620412"/>
              <a:gd name="connsiteX876" fmla="*/ 843609 w 962060"/>
              <a:gd name="connsiteY876" fmla="*/ 620412 h 620412"/>
              <a:gd name="connsiteX877" fmla="*/ 844569 w 962060"/>
              <a:gd name="connsiteY877" fmla="*/ 620412 h 620412"/>
              <a:gd name="connsiteX878" fmla="*/ 845535 w 962060"/>
              <a:gd name="connsiteY878" fmla="*/ 620412 h 620412"/>
              <a:gd name="connsiteX879" fmla="*/ 846495 w 962060"/>
              <a:gd name="connsiteY879" fmla="*/ 620412 h 620412"/>
              <a:gd name="connsiteX880" fmla="*/ 847461 w 962060"/>
              <a:gd name="connsiteY880" fmla="*/ 620412 h 620412"/>
              <a:gd name="connsiteX881" fmla="*/ 848421 w 962060"/>
              <a:gd name="connsiteY881" fmla="*/ 620412 h 620412"/>
              <a:gd name="connsiteX882" fmla="*/ 849386 w 962060"/>
              <a:gd name="connsiteY882" fmla="*/ 620412 h 620412"/>
              <a:gd name="connsiteX883" fmla="*/ 850347 w 962060"/>
              <a:gd name="connsiteY883" fmla="*/ 620412 h 620412"/>
              <a:gd name="connsiteX884" fmla="*/ 851312 w 962060"/>
              <a:gd name="connsiteY884" fmla="*/ 620412 h 620412"/>
              <a:gd name="connsiteX885" fmla="*/ 852273 w 962060"/>
              <a:gd name="connsiteY885" fmla="*/ 620412 h 620412"/>
              <a:gd name="connsiteX886" fmla="*/ 853238 w 962060"/>
              <a:gd name="connsiteY886" fmla="*/ 620412 h 620412"/>
              <a:gd name="connsiteX887" fmla="*/ 854198 w 962060"/>
              <a:gd name="connsiteY887" fmla="*/ 620412 h 620412"/>
              <a:gd name="connsiteX888" fmla="*/ 855164 w 962060"/>
              <a:gd name="connsiteY888" fmla="*/ 620412 h 620412"/>
              <a:gd name="connsiteX889" fmla="*/ 856124 w 962060"/>
              <a:gd name="connsiteY889" fmla="*/ 620412 h 620412"/>
              <a:gd name="connsiteX890" fmla="*/ 857089 w 962060"/>
              <a:gd name="connsiteY890" fmla="*/ 620412 h 620412"/>
              <a:gd name="connsiteX891" fmla="*/ 858055 w 962060"/>
              <a:gd name="connsiteY891" fmla="*/ 620412 h 620412"/>
              <a:gd name="connsiteX892" fmla="*/ 859015 w 962060"/>
              <a:gd name="connsiteY892" fmla="*/ 620412 h 620412"/>
              <a:gd name="connsiteX893" fmla="*/ 859981 w 962060"/>
              <a:gd name="connsiteY893" fmla="*/ 620412 h 620412"/>
              <a:gd name="connsiteX894" fmla="*/ 860941 w 962060"/>
              <a:gd name="connsiteY894" fmla="*/ 620412 h 620412"/>
              <a:gd name="connsiteX895" fmla="*/ 861906 w 962060"/>
              <a:gd name="connsiteY895" fmla="*/ 620412 h 620412"/>
              <a:gd name="connsiteX896" fmla="*/ 862867 w 962060"/>
              <a:gd name="connsiteY896" fmla="*/ 620412 h 620412"/>
              <a:gd name="connsiteX897" fmla="*/ 863832 w 962060"/>
              <a:gd name="connsiteY897" fmla="*/ 620412 h 620412"/>
              <a:gd name="connsiteX898" fmla="*/ 864793 w 962060"/>
              <a:gd name="connsiteY898" fmla="*/ 620412 h 620412"/>
              <a:gd name="connsiteX899" fmla="*/ 865758 w 962060"/>
              <a:gd name="connsiteY899" fmla="*/ 620412 h 620412"/>
              <a:gd name="connsiteX900" fmla="*/ 866718 w 962060"/>
              <a:gd name="connsiteY900" fmla="*/ 620412 h 620412"/>
              <a:gd name="connsiteX901" fmla="*/ 867684 w 962060"/>
              <a:gd name="connsiteY901" fmla="*/ 620412 h 620412"/>
              <a:gd name="connsiteX902" fmla="*/ 868644 w 962060"/>
              <a:gd name="connsiteY902" fmla="*/ 620412 h 620412"/>
              <a:gd name="connsiteX903" fmla="*/ 869609 w 962060"/>
              <a:gd name="connsiteY903" fmla="*/ 620412 h 620412"/>
              <a:gd name="connsiteX904" fmla="*/ 870570 w 962060"/>
              <a:gd name="connsiteY904" fmla="*/ 620412 h 620412"/>
              <a:gd name="connsiteX905" fmla="*/ 871535 w 962060"/>
              <a:gd name="connsiteY905" fmla="*/ 620412 h 620412"/>
              <a:gd name="connsiteX906" fmla="*/ 872496 w 962060"/>
              <a:gd name="connsiteY906" fmla="*/ 620412 h 620412"/>
              <a:gd name="connsiteX907" fmla="*/ 873461 w 962060"/>
              <a:gd name="connsiteY907" fmla="*/ 620412 h 620412"/>
              <a:gd name="connsiteX908" fmla="*/ 874426 w 962060"/>
              <a:gd name="connsiteY908" fmla="*/ 620412 h 620412"/>
              <a:gd name="connsiteX909" fmla="*/ 875387 w 962060"/>
              <a:gd name="connsiteY909" fmla="*/ 620412 h 620412"/>
              <a:gd name="connsiteX910" fmla="*/ 876352 w 962060"/>
              <a:gd name="connsiteY910" fmla="*/ 620412 h 620412"/>
              <a:gd name="connsiteX911" fmla="*/ 877312 w 962060"/>
              <a:gd name="connsiteY911" fmla="*/ 620412 h 620412"/>
              <a:gd name="connsiteX912" fmla="*/ 878278 w 962060"/>
              <a:gd name="connsiteY912" fmla="*/ 620412 h 620412"/>
              <a:gd name="connsiteX913" fmla="*/ 879238 w 962060"/>
              <a:gd name="connsiteY913" fmla="*/ 620412 h 620412"/>
              <a:gd name="connsiteX914" fmla="*/ 880204 w 962060"/>
              <a:gd name="connsiteY914" fmla="*/ 620412 h 620412"/>
              <a:gd name="connsiteX915" fmla="*/ 881164 w 962060"/>
              <a:gd name="connsiteY915" fmla="*/ 620412 h 620412"/>
              <a:gd name="connsiteX916" fmla="*/ 882129 w 962060"/>
              <a:gd name="connsiteY916" fmla="*/ 620412 h 620412"/>
              <a:gd name="connsiteX917" fmla="*/ 883090 w 962060"/>
              <a:gd name="connsiteY917" fmla="*/ 620412 h 620412"/>
              <a:gd name="connsiteX918" fmla="*/ 884055 w 962060"/>
              <a:gd name="connsiteY918" fmla="*/ 620412 h 620412"/>
              <a:gd name="connsiteX919" fmla="*/ 885016 w 962060"/>
              <a:gd name="connsiteY919" fmla="*/ 620412 h 620412"/>
              <a:gd name="connsiteX920" fmla="*/ 885981 w 962060"/>
              <a:gd name="connsiteY920" fmla="*/ 620412 h 620412"/>
              <a:gd name="connsiteX921" fmla="*/ 886941 w 962060"/>
              <a:gd name="connsiteY921" fmla="*/ 620412 h 620412"/>
              <a:gd name="connsiteX922" fmla="*/ 887907 w 962060"/>
              <a:gd name="connsiteY922" fmla="*/ 620412 h 620412"/>
              <a:gd name="connsiteX923" fmla="*/ 888867 w 962060"/>
              <a:gd name="connsiteY923" fmla="*/ 620412 h 620412"/>
              <a:gd name="connsiteX924" fmla="*/ 889832 w 962060"/>
              <a:gd name="connsiteY924" fmla="*/ 620412 h 620412"/>
              <a:gd name="connsiteX925" fmla="*/ 890798 w 962060"/>
              <a:gd name="connsiteY925" fmla="*/ 620412 h 620412"/>
              <a:gd name="connsiteX926" fmla="*/ 891758 w 962060"/>
              <a:gd name="connsiteY926" fmla="*/ 620412 h 620412"/>
              <a:gd name="connsiteX927" fmla="*/ 892724 w 962060"/>
              <a:gd name="connsiteY927" fmla="*/ 620412 h 620412"/>
              <a:gd name="connsiteX928" fmla="*/ 893684 w 962060"/>
              <a:gd name="connsiteY928" fmla="*/ 620412 h 620412"/>
              <a:gd name="connsiteX929" fmla="*/ 894649 w 962060"/>
              <a:gd name="connsiteY929" fmla="*/ 620412 h 620412"/>
              <a:gd name="connsiteX930" fmla="*/ 895610 w 962060"/>
              <a:gd name="connsiteY930" fmla="*/ 620412 h 620412"/>
              <a:gd name="connsiteX931" fmla="*/ 896575 w 962060"/>
              <a:gd name="connsiteY931" fmla="*/ 620412 h 620412"/>
              <a:gd name="connsiteX932" fmla="*/ 897536 w 962060"/>
              <a:gd name="connsiteY932" fmla="*/ 620412 h 620412"/>
              <a:gd name="connsiteX933" fmla="*/ 898501 w 962060"/>
              <a:gd name="connsiteY933" fmla="*/ 620412 h 620412"/>
              <a:gd name="connsiteX934" fmla="*/ 899461 w 962060"/>
              <a:gd name="connsiteY934" fmla="*/ 620412 h 620412"/>
              <a:gd name="connsiteX935" fmla="*/ 900427 w 962060"/>
              <a:gd name="connsiteY935" fmla="*/ 620412 h 620412"/>
              <a:gd name="connsiteX936" fmla="*/ 901387 w 962060"/>
              <a:gd name="connsiteY936" fmla="*/ 620412 h 620412"/>
              <a:gd name="connsiteX937" fmla="*/ 902352 w 962060"/>
              <a:gd name="connsiteY937" fmla="*/ 620412 h 620412"/>
              <a:gd name="connsiteX938" fmla="*/ 903313 w 962060"/>
              <a:gd name="connsiteY938" fmla="*/ 620412 h 620412"/>
              <a:gd name="connsiteX939" fmla="*/ 904278 w 962060"/>
              <a:gd name="connsiteY939" fmla="*/ 620412 h 620412"/>
              <a:gd name="connsiteX940" fmla="*/ 905239 w 962060"/>
              <a:gd name="connsiteY940" fmla="*/ 620412 h 620412"/>
              <a:gd name="connsiteX941" fmla="*/ 906204 w 962060"/>
              <a:gd name="connsiteY941" fmla="*/ 620412 h 620412"/>
              <a:gd name="connsiteX942" fmla="*/ 907164 w 962060"/>
              <a:gd name="connsiteY942" fmla="*/ 620412 h 620412"/>
              <a:gd name="connsiteX943" fmla="*/ 908130 w 962060"/>
              <a:gd name="connsiteY943" fmla="*/ 620412 h 620412"/>
              <a:gd name="connsiteX944" fmla="*/ 909095 w 962060"/>
              <a:gd name="connsiteY944" fmla="*/ 620412 h 620412"/>
              <a:gd name="connsiteX945" fmla="*/ 910055 w 962060"/>
              <a:gd name="connsiteY945" fmla="*/ 620412 h 620412"/>
              <a:gd name="connsiteX946" fmla="*/ 911021 w 962060"/>
              <a:gd name="connsiteY946" fmla="*/ 620412 h 620412"/>
              <a:gd name="connsiteX947" fmla="*/ 911981 w 962060"/>
              <a:gd name="connsiteY947" fmla="*/ 620412 h 620412"/>
              <a:gd name="connsiteX948" fmla="*/ 912947 w 962060"/>
              <a:gd name="connsiteY948" fmla="*/ 620412 h 620412"/>
              <a:gd name="connsiteX949" fmla="*/ 913907 w 962060"/>
              <a:gd name="connsiteY949" fmla="*/ 620412 h 620412"/>
              <a:gd name="connsiteX950" fmla="*/ 914872 w 962060"/>
              <a:gd name="connsiteY950" fmla="*/ 620412 h 620412"/>
              <a:gd name="connsiteX951" fmla="*/ 915833 w 962060"/>
              <a:gd name="connsiteY951" fmla="*/ 620412 h 620412"/>
              <a:gd name="connsiteX952" fmla="*/ 916798 w 962060"/>
              <a:gd name="connsiteY952" fmla="*/ 620412 h 620412"/>
              <a:gd name="connsiteX953" fmla="*/ 917759 w 962060"/>
              <a:gd name="connsiteY953" fmla="*/ 620412 h 620412"/>
              <a:gd name="connsiteX954" fmla="*/ 918724 w 962060"/>
              <a:gd name="connsiteY954" fmla="*/ 620412 h 620412"/>
              <a:gd name="connsiteX955" fmla="*/ 919684 w 962060"/>
              <a:gd name="connsiteY955" fmla="*/ 620412 h 620412"/>
              <a:gd name="connsiteX956" fmla="*/ 920650 w 962060"/>
              <a:gd name="connsiteY956" fmla="*/ 620412 h 620412"/>
              <a:gd name="connsiteX957" fmla="*/ 921610 w 962060"/>
              <a:gd name="connsiteY957" fmla="*/ 620412 h 620412"/>
              <a:gd name="connsiteX958" fmla="*/ 922575 w 962060"/>
              <a:gd name="connsiteY958" fmla="*/ 620412 h 620412"/>
              <a:gd name="connsiteX959" fmla="*/ 923536 w 962060"/>
              <a:gd name="connsiteY959" fmla="*/ 620412 h 620412"/>
              <a:gd name="connsiteX960" fmla="*/ 924501 w 962060"/>
              <a:gd name="connsiteY960" fmla="*/ 620412 h 620412"/>
              <a:gd name="connsiteX961" fmla="*/ 925467 w 962060"/>
              <a:gd name="connsiteY961" fmla="*/ 620412 h 620412"/>
              <a:gd name="connsiteX962" fmla="*/ 926427 w 962060"/>
              <a:gd name="connsiteY962" fmla="*/ 620412 h 620412"/>
              <a:gd name="connsiteX963" fmla="*/ 927392 w 962060"/>
              <a:gd name="connsiteY963" fmla="*/ 620412 h 620412"/>
              <a:gd name="connsiteX964" fmla="*/ 928353 w 962060"/>
              <a:gd name="connsiteY964" fmla="*/ 620412 h 620412"/>
              <a:gd name="connsiteX965" fmla="*/ 929318 w 962060"/>
              <a:gd name="connsiteY965" fmla="*/ 620412 h 620412"/>
              <a:gd name="connsiteX966" fmla="*/ 930278 w 962060"/>
              <a:gd name="connsiteY966" fmla="*/ 620412 h 620412"/>
              <a:gd name="connsiteX967" fmla="*/ 931244 w 962060"/>
              <a:gd name="connsiteY967" fmla="*/ 620412 h 620412"/>
              <a:gd name="connsiteX968" fmla="*/ 932204 w 962060"/>
              <a:gd name="connsiteY968" fmla="*/ 620412 h 620412"/>
              <a:gd name="connsiteX969" fmla="*/ 933170 w 962060"/>
              <a:gd name="connsiteY969" fmla="*/ 620412 h 620412"/>
              <a:gd name="connsiteX970" fmla="*/ 934130 w 962060"/>
              <a:gd name="connsiteY970" fmla="*/ 620412 h 620412"/>
              <a:gd name="connsiteX971" fmla="*/ 935095 w 962060"/>
              <a:gd name="connsiteY971" fmla="*/ 620412 h 620412"/>
              <a:gd name="connsiteX972" fmla="*/ 936056 w 962060"/>
              <a:gd name="connsiteY972" fmla="*/ 620412 h 620412"/>
              <a:gd name="connsiteX973" fmla="*/ 937021 w 962060"/>
              <a:gd name="connsiteY973" fmla="*/ 620412 h 620412"/>
              <a:gd name="connsiteX974" fmla="*/ 937982 w 962060"/>
              <a:gd name="connsiteY974" fmla="*/ 620412 h 620412"/>
              <a:gd name="connsiteX975" fmla="*/ 938947 w 962060"/>
              <a:gd name="connsiteY975" fmla="*/ 620412 h 620412"/>
              <a:gd name="connsiteX976" fmla="*/ 939907 w 962060"/>
              <a:gd name="connsiteY976" fmla="*/ 620412 h 620412"/>
              <a:gd name="connsiteX977" fmla="*/ 940873 w 962060"/>
              <a:gd name="connsiteY977" fmla="*/ 620412 h 620412"/>
              <a:gd name="connsiteX978" fmla="*/ 941833 w 962060"/>
              <a:gd name="connsiteY978" fmla="*/ 620412 h 620412"/>
              <a:gd name="connsiteX979" fmla="*/ 942798 w 962060"/>
              <a:gd name="connsiteY979" fmla="*/ 620412 h 620412"/>
              <a:gd name="connsiteX980" fmla="*/ 943764 w 962060"/>
              <a:gd name="connsiteY980" fmla="*/ 620412 h 620412"/>
              <a:gd name="connsiteX981" fmla="*/ 944724 w 962060"/>
              <a:gd name="connsiteY981" fmla="*/ 620412 h 620412"/>
              <a:gd name="connsiteX982" fmla="*/ 945689 w 962060"/>
              <a:gd name="connsiteY982" fmla="*/ 620412 h 620412"/>
              <a:gd name="connsiteX983" fmla="*/ 946650 w 962060"/>
              <a:gd name="connsiteY983" fmla="*/ 620412 h 620412"/>
              <a:gd name="connsiteX984" fmla="*/ 947615 w 962060"/>
              <a:gd name="connsiteY984" fmla="*/ 620412 h 620412"/>
              <a:gd name="connsiteX985" fmla="*/ 948576 w 962060"/>
              <a:gd name="connsiteY985" fmla="*/ 620412 h 620412"/>
              <a:gd name="connsiteX986" fmla="*/ 949541 w 962060"/>
              <a:gd name="connsiteY986" fmla="*/ 620412 h 620412"/>
              <a:gd name="connsiteX987" fmla="*/ 950502 w 962060"/>
              <a:gd name="connsiteY987" fmla="*/ 620412 h 620412"/>
              <a:gd name="connsiteX988" fmla="*/ 951467 w 962060"/>
              <a:gd name="connsiteY988" fmla="*/ 620412 h 620412"/>
              <a:gd name="connsiteX989" fmla="*/ 952427 w 962060"/>
              <a:gd name="connsiteY989" fmla="*/ 620412 h 620412"/>
              <a:gd name="connsiteX990" fmla="*/ 953393 w 962060"/>
              <a:gd name="connsiteY990" fmla="*/ 620412 h 620412"/>
              <a:gd name="connsiteX991" fmla="*/ 954353 w 962060"/>
              <a:gd name="connsiteY991" fmla="*/ 620412 h 620412"/>
              <a:gd name="connsiteX992" fmla="*/ 955318 w 962060"/>
              <a:gd name="connsiteY992" fmla="*/ 620412 h 620412"/>
              <a:gd name="connsiteX993" fmla="*/ 956279 w 962060"/>
              <a:gd name="connsiteY993" fmla="*/ 620412 h 620412"/>
              <a:gd name="connsiteX994" fmla="*/ 957244 w 962060"/>
              <a:gd name="connsiteY994" fmla="*/ 620412 h 620412"/>
              <a:gd name="connsiteX995" fmla="*/ 958205 w 962060"/>
              <a:gd name="connsiteY995" fmla="*/ 620412 h 620412"/>
              <a:gd name="connsiteX996" fmla="*/ 959170 w 962060"/>
              <a:gd name="connsiteY996" fmla="*/ 620412 h 620412"/>
              <a:gd name="connsiteX997" fmla="*/ 960135 w 962060"/>
              <a:gd name="connsiteY997" fmla="*/ 620412 h 620412"/>
              <a:gd name="connsiteX998" fmla="*/ 961096 w 962060"/>
              <a:gd name="connsiteY998" fmla="*/ 620412 h 620412"/>
              <a:gd name="connsiteX999" fmla="*/ 962061 w 962060"/>
              <a:gd name="connsiteY999" fmla="*/ 620412 h 62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962060" h="620412">
                <a:moveTo>
                  <a:pt x="0" y="620412"/>
                </a:moveTo>
                <a:lnTo>
                  <a:pt x="963" y="620412"/>
                </a:lnTo>
                <a:lnTo>
                  <a:pt x="1926" y="620412"/>
                </a:lnTo>
                <a:lnTo>
                  <a:pt x="2889" y="620412"/>
                </a:lnTo>
                <a:lnTo>
                  <a:pt x="3852" y="620412"/>
                </a:lnTo>
                <a:lnTo>
                  <a:pt x="4815" y="620412"/>
                </a:lnTo>
                <a:lnTo>
                  <a:pt x="5778" y="620412"/>
                </a:lnTo>
                <a:lnTo>
                  <a:pt x="6741" y="620412"/>
                </a:lnTo>
                <a:lnTo>
                  <a:pt x="7704" y="620412"/>
                </a:lnTo>
                <a:lnTo>
                  <a:pt x="8667" y="620412"/>
                </a:lnTo>
                <a:lnTo>
                  <a:pt x="9630" y="620412"/>
                </a:lnTo>
                <a:lnTo>
                  <a:pt x="10593" y="620412"/>
                </a:lnTo>
                <a:lnTo>
                  <a:pt x="11557" y="620412"/>
                </a:lnTo>
                <a:lnTo>
                  <a:pt x="12519" y="620412"/>
                </a:lnTo>
                <a:lnTo>
                  <a:pt x="13482" y="620412"/>
                </a:lnTo>
                <a:lnTo>
                  <a:pt x="14445" y="620412"/>
                </a:lnTo>
                <a:lnTo>
                  <a:pt x="15409" y="620412"/>
                </a:lnTo>
                <a:lnTo>
                  <a:pt x="16371" y="620412"/>
                </a:lnTo>
                <a:lnTo>
                  <a:pt x="17334" y="620412"/>
                </a:lnTo>
                <a:lnTo>
                  <a:pt x="18298" y="620412"/>
                </a:lnTo>
                <a:lnTo>
                  <a:pt x="19261" y="620412"/>
                </a:lnTo>
                <a:lnTo>
                  <a:pt x="20224" y="620412"/>
                </a:lnTo>
                <a:lnTo>
                  <a:pt x="21186" y="620412"/>
                </a:lnTo>
                <a:lnTo>
                  <a:pt x="22150" y="620412"/>
                </a:lnTo>
                <a:lnTo>
                  <a:pt x="23113" y="620412"/>
                </a:lnTo>
                <a:lnTo>
                  <a:pt x="24076" y="620412"/>
                </a:lnTo>
                <a:lnTo>
                  <a:pt x="25039" y="620412"/>
                </a:lnTo>
                <a:lnTo>
                  <a:pt x="26002" y="620412"/>
                </a:lnTo>
                <a:lnTo>
                  <a:pt x="26965" y="620412"/>
                </a:lnTo>
                <a:lnTo>
                  <a:pt x="27928" y="620412"/>
                </a:lnTo>
                <a:lnTo>
                  <a:pt x="28891" y="620412"/>
                </a:lnTo>
                <a:lnTo>
                  <a:pt x="29854" y="620412"/>
                </a:lnTo>
                <a:lnTo>
                  <a:pt x="30817" y="620412"/>
                </a:lnTo>
                <a:lnTo>
                  <a:pt x="31780" y="620412"/>
                </a:lnTo>
                <a:lnTo>
                  <a:pt x="32743" y="620412"/>
                </a:lnTo>
                <a:lnTo>
                  <a:pt x="33706" y="620412"/>
                </a:lnTo>
                <a:lnTo>
                  <a:pt x="34669" y="620412"/>
                </a:lnTo>
                <a:lnTo>
                  <a:pt x="35632" y="620412"/>
                </a:lnTo>
                <a:lnTo>
                  <a:pt x="36595" y="620412"/>
                </a:lnTo>
                <a:lnTo>
                  <a:pt x="37558" y="620412"/>
                </a:lnTo>
                <a:lnTo>
                  <a:pt x="38521" y="620412"/>
                </a:lnTo>
                <a:lnTo>
                  <a:pt x="39484" y="620412"/>
                </a:lnTo>
                <a:lnTo>
                  <a:pt x="40447" y="620412"/>
                </a:lnTo>
                <a:lnTo>
                  <a:pt x="41410" y="620412"/>
                </a:lnTo>
                <a:lnTo>
                  <a:pt x="42373" y="620412"/>
                </a:lnTo>
                <a:lnTo>
                  <a:pt x="43336" y="620412"/>
                </a:lnTo>
                <a:lnTo>
                  <a:pt x="44299" y="620412"/>
                </a:lnTo>
                <a:lnTo>
                  <a:pt x="45262" y="620412"/>
                </a:lnTo>
                <a:lnTo>
                  <a:pt x="46225" y="620412"/>
                </a:lnTo>
                <a:lnTo>
                  <a:pt x="47188" y="620412"/>
                </a:lnTo>
                <a:lnTo>
                  <a:pt x="48151" y="620412"/>
                </a:lnTo>
                <a:lnTo>
                  <a:pt x="49114" y="620412"/>
                </a:lnTo>
                <a:lnTo>
                  <a:pt x="50077" y="620412"/>
                </a:lnTo>
                <a:lnTo>
                  <a:pt x="51040" y="620412"/>
                </a:lnTo>
                <a:lnTo>
                  <a:pt x="52003" y="620412"/>
                </a:lnTo>
                <a:lnTo>
                  <a:pt x="52966" y="620412"/>
                </a:lnTo>
                <a:lnTo>
                  <a:pt x="53929" y="620412"/>
                </a:lnTo>
                <a:lnTo>
                  <a:pt x="54892" y="620412"/>
                </a:lnTo>
                <a:lnTo>
                  <a:pt x="55856" y="620412"/>
                </a:lnTo>
                <a:lnTo>
                  <a:pt x="56819" y="620412"/>
                </a:lnTo>
                <a:lnTo>
                  <a:pt x="57781" y="620412"/>
                </a:lnTo>
                <a:lnTo>
                  <a:pt x="58744" y="620412"/>
                </a:lnTo>
                <a:lnTo>
                  <a:pt x="59708" y="620412"/>
                </a:lnTo>
                <a:lnTo>
                  <a:pt x="60671" y="620412"/>
                </a:lnTo>
                <a:lnTo>
                  <a:pt x="61633" y="620412"/>
                </a:lnTo>
                <a:lnTo>
                  <a:pt x="62596" y="620412"/>
                </a:lnTo>
                <a:lnTo>
                  <a:pt x="63560" y="620412"/>
                </a:lnTo>
                <a:lnTo>
                  <a:pt x="64523" y="620412"/>
                </a:lnTo>
                <a:lnTo>
                  <a:pt x="65485" y="620412"/>
                </a:lnTo>
                <a:lnTo>
                  <a:pt x="66449" y="620412"/>
                </a:lnTo>
                <a:lnTo>
                  <a:pt x="67412" y="620408"/>
                </a:lnTo>
                <a:lnTo>
                  <a:pt x="68375" y="620408"/>
                </a:lnTo>
                <a:lnTo>
                  <a:pt x="69337" y="620408"/>
                </a:lnTo>
                <a:lnTo>
                  <a:pt x="70301" y="620408"/>
                </a:lnTo>
                <a:lnTo>
                  <a:pt x="71264" y="620408"/>
                </a:lnTo>
                <a:lnTo>
                  <a:pt x="72227" y="620408"/>
                </a:lnTo>
                <a:lnTo>
                  <a:pt x="73190" y="620408"/>
                </a:lnTo>
                <a:lnTo>
                  <a:pt x="74153" y="620408"/>
                </a:lnTo>
                <a:lnTo>
                  <a:pt x="75116" y="620408"/>
                </a:lnTo>
                <a:lnTo>
                  <a:pt x="76079" y="620408"/>
                </a:lnTo>
                <a:lnTo>
                  <a:pt x="77042" y="620408"/>
                </a:lnTo>
                <a:lnTo>
                  <a:pt x="78005" y="620403"/>
                </a:lnTo>
                <a:lnTo>
                  <a:pt x="78968" y="620403"/>
                </a:lnTo>
                <a:lnTo>
                  <a:pt x="79931" y="620403"/>
                </a:lnTo>
                <a:lnTo>
                  <a:pt x="80894" y="620403"/>
                </a:lnTo>
                <a:lnTo>
                  <a:pt x="81857" y="620403"/>
                </a:lnTo>
                <a:lnTo>
                  <a:pt x="82820" y="620403"/>
                </a:lnTo>
                <a:lnTo>
                  <a:pt x="83783" y="620403"/>
                </a:lnTo>
                <a:lnTo>
                  <a:pt x="84746" y="620398"/>
                </a:lnTo>
                <a:lnTo>
                  <a:pt x="85709" y="620398"/>
                </a:lnTo>
                <a:lnTo>
                  <a:pt x="86672" y="620398"/>
                </a:lnTo>
                <a:lnTo>
                  <a:pt x="87635" y="620398"/>
                </a:lnTo>
                <a:lnTo>
                  <a:pt x="88598" y="620398"/>
                </a:lnTo>
                <a:lnTo>
                  <a:pt x="89561" y="620393"/>
                </a:lnTo>
                <a:lnTo>
                  <a:pt x="90524" y="620393"/>
                </a:lnTo>
                <a:lnTo>
                  <a:pt x="91487" y="620393"/>
                </a:lnTo>
                <a:lnTo>
                  <a:pt x="92450" y="620393"/>
                </a:lnTo>
                <a:lnTo>
                  <a:pt x="93413" y="620388"/>
                </a:lnTo>
                <a:lnTo>
                  <a:pt x="94376" y="620388"/>
                </a:lnTo>
                <a:lnTo>
                  <a:pt x="95339" y="620383"/>
                </a:lnTo>
                <a:lnTo>
                  <a:pt x="96302" y="620383"/>
                </a:lnTo>
                <a:lnTo>
                  <a:pt x="97266" y="620383"/>
                </a:lnTo>
                <a:lnTo>
                  <a:pt x="98228" y="620378"/>
                </a:lnTo>
                <a:lnTo>
                  <a:pt x="99191" y="620378"/>
                </a:lnTo>
                <a:lnTo>
                  <a:pt x="100154" y="620373"/>
                </a:lnTo>
                <a:lnTo>
                  <a:pt x="101118" y="620373"/>
                </a:lnTo>
                <a:lnTo>
                  <a:pt x="102080" y="620368"/>
                </a:lnTo>
                <a:lnTo>
                  <a:pt x="103043" y="620368"/>
                </a:lnTo>
                <a:lnTo>
                  <a:pt x="104007" y="620363"/>
                </a:lnTo>
                <a:lnTo>
                  <a:pt x="104970" y="620363"/>
                </a:lnTo>
                <a:lnTo>
                  <a:pt x="105932" y="620358"/>
                </a:lnTo>
                <a:lnTo>
                  <a:pt x="106895" y="620353"/>
                </a:lnTo>
                <a:lnTo>
                  <a:pt x="107859" y="620348"/>
                </a:lnTo>
                <a:lnTo>
                  <a:pt x="108822" y="620348"/>
                </a:lnTo>
                <a:lnTo>
                  <a:pt x="109784" y="620343"/>
                </a:lnTo>
                <a:lnTo>
                  <a:pt x="110748" y="620338"/>
                </a:lnTo>
                <a:lnTo>
                  <a:pt x="111711" y="620333"/>
                </a:lnTo>
                <a:lnTo>
                  <a:pt x="112674" y="620328"/>
                </a:lnTo>
                <a:lnTo>
                  <a:pt x="113637" y="620323"/>
                </a:lnTo>
                <a:lnTo>
                  <a:pt x="114600" y="620318"/>
                </a:lnTo>
                <a:lnTo>
                  <a:pt x="115563" y="620308"/>
                </a:lnTo>
                <a:lnTo>
                  <a:pt x="116526" y="620304"/>
                </a:lnTo>
                <a:lnTo>
                  <a:pt x="117489" y="620299"/>
                </a:lnTo>
                <a:lnTo>
                  <a:pt x="118452" y="620289"/>
                </a:lnTo>
                <a:lnTo>
                  <a:pt x="119415" y="620284"/>
                </a:lnTo>
                <a:lnTo>
                  <a:pt x="120378" y="620274"/>
                </a:lnTo>
                <a:lnTo>
                  <a:pt x="121341" y="620269"/>
                </a:lnTo>
                <a:lnTo>
                  <a:pt x="122304" y="620259"/>
                </a:lnTo>
                <a:lnTo>
                  <a:pt x="123267" y="620249"/>
                </a:lnTo>
                <a:lnTo>
                  <a:pt x="124230" y="620239"/>
                </a:lnTo>
                <a:lnTo>
                  <a:pt x="125193" y="620229"/>
                </a:lnTo>
                <a:lnTo>
                  <a:pt x="126156" y="620219"/>
                </a:lnTo>
                <a:lnTo>
                  <a:pt x="127119" y="620210"/>
                </a:lnTo>
                <a:lnTo>
                  <a:pt x="128082" y="620195"/>
                </a:lnTo>
                <a:lnTo>
                  <a:pt x="129045" y="620185"/>
                </a:lnTo>
                <a:lnTo>
                  <a:pt x="130008" y="620170"/>
                </a:lnTo>
                <a:lnTo>
                  <a:pt x="130971" y="620155"/>
                </a:lnTo>
                <a:lnTo>
                  <a:pt x="131934" y="620140"/>
                </a:lnTo>
                <a:lnTo>
                  <a:pt x="132897" y="620125"/>
                </a:lnTo>
                <a:lnTo>
                  <a:pt x="133860" y="620110"/>
                </a:lnTo>
                <a:lnTo>
                  <a:pt x="134823" y="620091"/>
                </a:lnTo>
                <a:lnTo>
                  <a:pt x="135786" y="620076"/>
                </a:lnTo>
                <a:lnTo>
                  <a:pt x="136749" y="620056"/>
                </a:lnTo>
                <a:lnTo>
                  <a:pt x="137712" y="620036"/>
                </a:lnTo>
                <a:lnTo>
                  <a:pt x="138675" y="620016"/>
                </a:lnTo>
                <a:lnTo>
                  <a:pt x="139638" y="619992"/>
                </a:lnTo>
                <a:lnTo>
                  <a:pt x="140601" y="619967"/>
                </a:lnTo>
                <a:lnTo>
                  <a:pt x="141565" y="619942"/>
                </a:lnTo>
                <a:lnTo>
                  <a:pt x="142527" y="619917"/>
                </a:lnTo>
                <a:lnTo>
                  <a:pt x="143490" y="619893"/>
                </a:lnTo>
                <a:lnTo>
                  <a:pt x="144453" y="619863"/>
                </a:lnTo>
                <a:lnTo>
                  <a:pt x="145417" y="619833"/>
                </a:lnTo>
                <a:lnTo>
                  <a:pt x="146379" y="619804"/>
                </a:lnTo>
                <a:lnTo>
                  <a:pt x="147342" y="619769"/>
                </a:lnTo>
                <a:lnTo>
                  <a:pt x="148305" y="619734"/>
                </a:lnTo>
                <a:lnTo>
                  <a:pt x="149269" y="619700"/>
                </a:lnTo>
                <a:lnTo>
                  <a:pt x="150231" y="619660"/>
                </a:lnTo>
                <a:lnTo>
                  <a:pt x="151194" y="619620"/>
                </a:lnTo>
                <a:lnTo>
                  <a:pt x="152158" y="619581"/>
                </a:lnTo>
                <a:lnTo>
                  <a:pt x="153121" y="619536"/>
                </a:lnTo>
                <a:lnTo>
                  <a:pt x="154084" y="619492"/>
                </a:lnTo>
                <a:lnTo>
                  <a:pt x="155046" y="619442"/>
                </a:lnTo>
                <a:lnTo>
                  <a:pt x="156010" y="619393"/>
                </a:lnTo>
                <a:lnTo>
                  <a:pt x="156973" y="619338"/>
                </a:lnTo>
                <a:lnTo>
                  <a:pt x="157936" y="619284"/>
                </a:lnTo>
                <a:lnTo>
                  <a:pt x="158899" y="619224"/>
                </a:lnTo>
                <a:lnTo>
                  <a:pt x="159862" y="619165"/>
                </a:lnTo>
                <a:lnTo>
                  <a:pt x="160825" y="619101"/>
                </a:lnTo>
                <a:lnTo>
                  <a:pt x="161788" y="619036"/>
                </a:lnTo>
                <a:lnTo>
                  <a:pt x="162751" y="618967"/>
                </a:lnTo>
                <a:lnTo>
                  <a:pt x="163714" y="618893"/>
                </a:lnTo>
                <a:lnTo>
                  <a:pt x="164677" y="618818"/>
                </a:lnTo>
                <a:lnTo>
                  <a:pt x="165640" y="618739"/>
                </a:lnTo>
                <a:lnTo>
                  <a:pt x="166603" y="618655"/>
                </a:lnTo>
                <a:lnTo>
                  <a:pt x="167566" y="618566"/>
                </a:lnTo>
                <a:lnTo>
                  <a:pt x="168529" y="618477"/>
                </a:lnTo>
                <a:lnTo>
                  <a:pt x="169492" y="618383"/>
                </a:lnTo>
                <a:lnTo>
                  <a:pt x="170455" y="618284"/>
                </a:lnTo>
                <a:lnTo>
                  <a:pt x="171418" y="618180"/>
                </a:lnTo>
                <a:lnTo>
                  <a:pt x="172381" y="618071"/>
                </a:lnTo>
                <a:lnTo>
                  <a:pt x="173344" y="617962"/>
                </a:lnTo>
                <a:lnTo>
                  <a:pt x="174307" y="617843"/>
                </a:lnTo>
                <a:lnTo>
                  <a:pt x="175270" y="617719"/>
                </a:lnTo>
                <a:lnTo>
                  <a:pt x="176233" y="617591"/>
                </a:lnTo>
                <a:lnTo>
                  <a:pt x="177196" y="617462"/>
                </a:lnTo>
                <a:lnTo>
                  <a:pt x="178159" y="617318"/>
                </a:lnTo>
                <a:lnTo>
                  <a:pt x="179122" y="617175"/>
                </a:lnTo>
                <a:lnTo>
                  <a:pt x="180085" y="617026"/>
                </a:lnTo>
                <a:lnTo>
                  <a:pt x="181048" y="616868"/>
                </a:lnTo>
                <a:lnTo>
                  <a:pt x="182011" y="616704"/>
                </a:lnTo>
                <a:lnTo>
                  <a:pt x="182974" y="616531"/>
                </a:lnTo>
                <a:lnTo>
                  <a:pt x="183937" y="616358"/>
                </a:lnTo>
                <a:lnTo>
                  <a:pt x="184900" y="616170"/>
                </a:lnTo>
                <a:lnTo>
                  <a:pt x="185863" y="615977"/>
                </a:lnTo>
                <a:lnTo>
                  <a:pt x="186827" y="615779"/>
                </a:lnTo>
                <a:lnTo>
                  <a:pt x="187789" y="615571"/>
                </a:lnTo>
                <a:lnTo>
                  <a:pt x="188752" y="615353"/>
                </a:lnTo>
                <a:lnTo>
                  <a:pt x="189716" y="615125"/>
                </a:lnTo>
                <a:lnTo>
                  <a:pt x="190679" y="614893"/>
                </a:lnTo>
                <a:lnTo>
                  <a:pt x="191641" y="614650"/>
                </a:lnTo>
                <a:lnTo>
                  <a:pt x="192604" y="614398"/>
                </a:lnTo>
                <a:lnTo>
                  <a:pt x="193568" y="614135"/>
                </a:lnTo>
                <a:lnTo>
                  <a:pt x="194531" y="613858"/>
                </a:lnTo>
                <a:lnTo>
                  <a:pt x="195493" y="613576"/>
                </a:lnTo>
                <a:lnTo>
                  <a:pt x="196457" y="613284"/>
                </a:lnTo>
                <a:lnTo>
                  <a:pt x="197420" y="612977"/>
                </a:lnTo>
                <a:lnTo>
                  <a:pt x="198383" y="612660"/>
                </a:lnTo>
                <a:lnTo>
                  <a:pt x="199345" y="612328"/>
                </a:lnTo>
                <a:lnTo>
                  <a:pt x="200309" y="611987"/>
                </a:lnTo>
                <a:lnTo>
                  <a:pt x="201272" y="611635"/>
                </a:lnTo>
                <a:lnTo>
                  <a:pt x="202235" y="611264"/>
                </a:lnTo>
                <a:lnTo>
                  <a:pt x="203197" y="610888"/>
                </a:lnTo>
                <a:lnTo>
                  <a:pt x="204161" y="610492"/>
                </a:lnTo>
                <a:lnTo>
                  <a:pt x="205124" y="610081"/>
                </a:lnTo>
                <a:lnTo>
                  <a:pt x="206087" y="609660"/>
                </a:lnTo>
                <a:lnTo>
                  <a:pt x="207050" y="609219"/>
                </a:lnTo>
                <a:lnTo>
                  <a:pt x="208013" y="608764"/>
                </a:lnTo>
                <a:lnTo>
                  <a:pt x="208976" y="608293"/>
                </a:lnTo>
                <a:lnTo>
                  <a:pt x="209939" y="607808"/>
                </a:lnTo>
                <a:lnTo>
                  <a:pt x="210902" y="607303"/>
                </a:lnTo>
                <a:lnTo>
                  <a:pt x="211865" y="606779"/>
                </a:lnTo>
                <a:lnTo>
                  <a:pt x="212828" y="606239"/>
                </a:lnTo>
                <a:lnTo>
                  <a:pt x="213791" y="605685"/>
                </a:lnTo>
                <a:lnTo>
                  <a:pt x="214754" y="605105"/>
                </a:lnTo>
                <a:lnTo>
                  <a:pt x="215717" y="604511"/>
                </a:lnTo>
                <a:lnTo>
                  <a:pt x="216680" y="603892"/>
                </a:lnTo>
                <a:lnTo>
                  <a:pt x="217643" y="603259"/>
                </a:lnTo>
                <a:lnTo>
                  <a:pt x="218606" y="602600"/>
                </a:lnTo>
                <a:lnTo>
                  <a:pt x="219569" y="601922"/>
                </a:lnTo>
                <a:lnTo>
                  <a:pt x="220532" y="601219"/>
                </a:lnTo>
                <a:lnTo>
                  <a:pt x="221495" y="600496"/>
                </a:lnTo>
                <a:lnTo>
                  <a:pt x="222458" y="599749"/>
                </a:lnTo>
                <a:lnTo>
                  <a:pt x="223421" y="598977"/>
                </a:lnTo>
                <a:lnTo>
                  <a:pt x="224384" y="598180"/>
                </a:lnTo>
                <a:lnTo>
                  <a:pt x="225347" y="597363"/>
                </a:lnTo>
                <a:lnTo>
                  <a:pt x="226310" y="596516"/>
                </a:lnTo>
                <a:lnTo>
                  <a:pt x="227274" y="595645"/>
                </a:lnTo>
                <a:lnTo>
                  <a:pt x="228236" y="594744"/>
                </a:lnTo>
                <a:lnTo>
                  <a:pt x="229199" y="593818"/>
                </a:lnTo>
                <a:lnTo>
                  <a:pt x="230162" y="592863"/>
                </a:lnTo>
                <a:lnTo>
                  <a:pt x="231126" y="591882"/>
                </a:lnTo>
                <a:lnTo>
                  <a:pt x="232088" y="590873"/>
                </a:lnTo>
                <a:lnTo>
                  <a:pt x="233051" y="589828"/>
                </a:lnTo>
                <a:lnTo>
                  <a:pt x="234014" y="588759"/>
                </a:lnTo>
                <a:lnTo>
                  <a:pt x="234978" y="587655"/>
                </a:lnTo>
                <a:lnTo>
                  <a:pt x="235940" y="586521"/>
                </a:lnTo>
                <a:lnTo>
                  <a:pt x="236903" y="585353"/>
                </a:lnTo>
                <a:lnTo>
                  <a:pt x="237867" y="584150"/>
                </a:lnTo>
                <a:lnTo>
                  <a:pt x="238830" y="582917"/>
                </a:lnTo>
                <a:lnTo>
                  <a:pt x="239792" y="581650"/>
                </a:lnTo>
                <a:lnTo>
                  <a:pt x="240755" y="580348"/>
                </a:lnTo>
                <a:lnTo>
                  <a:pt x="241719" y="579011"/>
                </a:lnTo>
                <a:lnTo>
                  <a:pt x="242682" y="577635"/>
                </a:lnTo>
                <a:lnTo>
                  <a:pt x="243645" y="576224"/>
                </a:lnTo>
                <a:lnTo>
                  <a:pt x="244608" y="574773"/>
                </a:lnTo>
                <a:lnTo>
                  <a:pt x="245571" y="573288"/>
                </a:lnTo>
                <a:lnTo>
                  <a:pt x="246534" y="571758"/>
                </a:lnTo>
                <a:lnTo>
                  <a:pt x="247497" y="570194"/>
                </a:lnTo>
                <a:lnTo>
                  <a:pt x="248460" y="568590"/>
                </a:lnTo>
                <a:lnTo>
                  <a:pt x="249423" y="566942"/>
                </a:lnTo>
                <a:lnTo>
                  <a:pt x="250386" y="565253"/>
                </a:lnTo>
                <a:lnTo>
                  <a:pt x="251349" y="563526"/>
                </a:lnTo>
                <a:lnTo>
                  <a:pt x="252312" y="561753"/>
                </a:lnTo>
                <a:lnTo>
                  <a:pt x="253275" y="559937"/>
                </a:lnTo>
                <a:lnTo>
                  <a:pt x="254238" y="558075"/>
                </a:lnTo>
                <a:lnTo>
                  <a:pt x="255201" y="556174"/>
                </a:lnTo>
                <a:lnTo>
                  <a:pt x="256164" y="554224"/>
                </a:lnTo>
                <a:lnTo>
                  <a:pt x="257127" y="552229"/>
                </a:lnTo>
                <a:lnTo>
                  <a:pt x="258090" y="550189"/>
                </a:lnTo>
                <a:lnTo>
                  <a:pt x="259053" y="548100"/>
                </a:lnTo>
                <a:lnTo>
                  <a:pt x="260016" y="545966"/>
                </a:lnTo>
                <a:lnTo>
                  <a:pt x="260979" y="543783"/>
                </a:lnTo>
                <a:lnTo>
                  <a:pt x="261942" y="541550"/>
                </a:lnTo>
                <a:lnTo>
                  <a:pt x="262905" y="539273"/>
                </a:lnTo>
                <a:lnTo>
                  <a:pt x="263868" y="536941"/>
                </a:lnTo>
                <a:lnTo>
                  <a:pt x="264831" y="534565"/>
                </a:lnTo>
                <a:lnTo>
                  <a:pt x="265794" y="532134"/>
                </a:lnTo>
                <a:lnTo>
                  <a:pt x="266757" y="529654"/>
                </a:lnTo>
                <a:lnTo>
                  <a:pt x="267720" y="527124"/>
                </a:lnTo>
                <a:lnTo>
                  <a:pt x="268683" y="524540"/>
                </a:lnTo>
                <a:lnTo>
                  <a:pt x="269646" y="521906"/>
                </a:lnTo>
                <a:lnTo>
                  <a:pt x="270609" y="519218"/>
                </a:lnTo>
                <a:lnTo>
                  <a:pt x="271572" y="516476"/>
                </a:lnTo>
                <a:lnTo>
                  <a:pt x="272535" y="513684"/>
                </a:lnTo>
                <a:lnTo>
                  <a:pt x="273498" y="510837"/>
                </a:lnTo>
                <a:lnTo>
                  <a:pt x="274461" y="507941"/>
                </a:lnTo>
                <a:lnTo>
                  <a:pt x="275425" y="504985"/>
                </a:lnTo>
                <a:lnTo>
                  <a:pt x="276387" y="501975"/>
                </a:lnTo>
                <a:lnTo>
                  <a:pt x="277350" y="498916"/>
                </a:lnTo>
                <a:lnTo>
                  <a:pt x="278313" y="495797"/>
                </a:lnTo>
                <a:lnTo>
                  <a:pt x="279277" y="492629"/>
                </a:lnTo>
                <a:lnTo>
                  <a:pt x="280240" y="489401"/>
                </a:lnTo>
                <a:lnTo>
                  <a:pt x="281202" y="486119"/>
                </a:lnTo>
                <a:lnTo>
                  <a:pt x="282166" y="482787"/>
                </a:lnTo>
                <a:lnTo>
                  <a:pt x="283129" y="479396"/>
                </a:lnTo>
                <a:lnTo>
                  <a:pt x="284092" y="475950"/>
                </a:lnTo>
                <a:lnTo>
                  <a:pt x="285054" y="472450"/>
                </a:lnTo>
                <a:lnTo>
                  <a:pt x="286018" y="468896"/>
                </a:lnTo>
                <a:lnTo>
                  <a:pt x="286981" y="465287"/>
                </a:lnTo>
                <a:lnTo>
                  <a:pt x="287944" y="461619"/>
                </a:lnTo>
                <a:lnTo>
                  <a:pt x="288906" y="457901"/>
                </a:lnTo>
                <a:lnTo>
                  <a:pt x="289870" y="454128"/>
                </a:lnTo>
                <a:lnTo>
                  <a:pt x="290833" y="450303"/>
                </a:lnTo>
                <a:lnTo>
                  <a:pt x="291796" y="446423"/>
                </a:lnTo>
                <a:lnTo>
                  <a:pt x="292759" y="442490"/>
                </a:lnTo>
                <a:lnTo>
                  <a:pt x="293722" y="438504"/>
                </a:lnTo>
                <a:lnTo>
                  <a:pt x="294685" y="434466"/>
                </a:lnTo>
                <a:lnTo>
                  <a:pt x="295648" y="430375"/>
                </a:lnTo>
                <a:lnTo>
                  <a:pt x="296611" y="426234"/>
                </a:lnTo>
                <a:lnTo>
                  <a:pt x="297574" y="422041"/>
                </a:lnTo>
                <a:lnTo>
                  <a:pt x="298537" y="417798"/>
                </a:lnTo>
                <a:lnTo>
                  <a:pt x="299500" y="413505"/>
                </a:lnTo>
                <a:lnTo>
                  <a:pt x="300463" y="409163"/>
                </a:lnTo>
                <a:lnTo>
                  <a:pt x="301426" y="404772"/>
                </a:lnTo>
                <a:lnTo>
                  <a:pt x="302389" y="400335"/>
                </a:lnTo>
                <a:lnTo>
                  <a:pt x="303352" y="395850"/>
                </a:lnTo>
                <a:lnTo>
                  <a:pt x="304315" y="391319"/>
                </a:lnTo>
                <a:lnTo>
                  <a:pt x="305278" y="386744"/>
                </a:lnTo>
                <a:lnTo>
                  <a:pt x="306241" y="382124"/>
                </a:lnTo>
                <a:lnTo>
                  <a:pt x="307204" y="377460"/>
                </a:lnTo>
                <a:lnTo>
                  <a:pt x="308167" y="372755"/>
                </a:lnTo>
                <a:lnTo>
                  <a:pt x="309130" y="368009"/>
                </a:lnTo>
                <a:lnTo>
                  <a:pt x="310093" y="363223"/>
                </a:lnTo>
                <a:lnTo>
                  <a:pt x="311056" y="358398"/>
                </a:lnTo>
                <a:lnTo>
                  <a:pt x="312019" y="353535"/>
                </a:lnTo>
                <a:lnTo>
                  <a:pt x="312982" y="348636"/>
                </a:lnTo>
                <a:lnTo>
                  <a:pt x="313945" y="343702"/>
                </a:lnTo>
                <a:lnTo>
                  <a:pt x="314908" y="338734"/>
                </a:lnTo>
                <a:lnTo>
                  <a:pt x="315871" y="333734"/>
                </a:lnTo>
                <a:lnTo>
                  <a:pt x="316834" y="328703"/>
                </a:lnTo>
                <a:lnTo>
                  <a:pt x="317797" y="323642"/>
                </a:lnTo>
                <a:lnTo>
                  <a:pt x="318760" y="318554"/>
                </a:lnTo>
                <a:lnTo>
                  <a:pt x="319723" y="313439"/>
                </a:lnTo>
                <a:lnTo>
                  <a:pt x="320687" y="308300"/>
                </a:lnTo>
                <a:lnTo>
                  <a:pt x="321647" y="303137"/>
                </a:lnTo>
                <a:lnTo>
                  <a:pt x="322613" y="297952"/>
                </a:lnTo>
                <a:lnTo>
                  <a:pt x="323573" y="292748"/>
                </a:lnTo>
                <a:lnTo>
                  <a:pt x="324539" y="287527"/>
                </a:lnTo>
                <a:lnTo>
                  <a:pt x="325504" y="282288"/>
                </a:lnTo>
                <a:lnTo>
                  <a:pt x="326464" y="277036"/>
                </a:lnTo>
                <a:lnTo>
                  <a:pt x="327430" y="271771"/>
                </a:lnTo>
                <a:lnTo>
                  <a:pt x="328390" y="266496"/>
                </a:lnTo>
                <a:lnTo>
                  <a:pt x="329355" y="261211"/>
                </a:lnTo>
                <a:lnTo>
                  <a:pt x="330316" y="255921"/>
                </a:lnTo>
                <a:lnTo>
                  <a:pt x="331281" y="250626"/>
                </a:lnTo>
                <a:lnTo>
                  <a:pt x="332242" y="245328"/>
                </a:lnTo>
                <a:lnTo>
                  <a:pt x="333207" y="240030"/>
                </a:lnTo>
                <a:lnTo>
                  <a:pt x="334167" y="234732"/>
                </a:lnTo>
                <a:lnTo>
                  <a:pt x="335133" y="229440"/>
                </a:lnTo>
                <a:lnTo>
                  <a:pt x="336093" y="224153"/>
                </a:lnTo>
                <a:lnTo>
                  <a:pt x="337058" y="218874"/>
                </a:lnTo>
                <a:lnTo>
                  <a:pt x="338019" y="213605"/>
                </a:lnTo>
                <a:lnTo>
                  <a:pt x="338984" y="208349"/>
                </a:lnTo>
                <a:lnTo>
                  <a:pt x="339945" y="203108"/>
                </a:lnTo>
                <a:lnTo>
                  <a:pt x="340910" y="197884"/>
                </a:lnTo>
                <a:lnTo>
                  <a:pt x="341870" y="192679"/>
                </a:lnTo>
                <a:lnTo>
                  <a:pt x="342836" y="187497"/>
                </a:lnTo>
                <a:lnTo>
                  <a:pt x="343801" y="182338"/>
                </a:lnTo>
                <a:lnTo>
                  <a:pt x="344762" y="177206"/>
                </a:lnTo>
                <a:lnTo>
                  <a:pt x="345727" y="172102"/>
                </a:lnTo>
                <a:lnTo>
                  <a:pt x="346687" y="167029"/>
                </a:lnTo>
                <a:lnTo>
                  <a:pt x="347653" y="161990"/>
                </a:lnTo>
                <a:lnTo>
                  <a:pt x="348613" y="156987"/>
                </a:lnTo>
                <a:lnTo>
                  <a:pt x="349578" y="152022"/>
                </a:lnTo>
                <a:lnTo>
                  <a:pt x="350539" y="147098"/>
                </a:lnTo>
                <a:lnTo>
                  <a:pt x="351504" y="142217"/>
                </a:lnTo>
                <a:lnTo>
                  <a:pt x="352465" y="137381"/>
                </a:lnTo>
                <a:lnTo>
                  <a:pt x="353430" y="132593"/>
                </a:lnTo>
                <a:lnTo>
                  <a:pt x="354390" y="127855"/>
                </a:lnTo>
                <a:lnTo>
                  <a:pt x="355356" y="123170"/>
                </a:lnTo>
                <a:lnTo>
                  <a:pt x="356316" y="118540"/>
                </a:lnTo>
                <a:lnTo>
                  <a:pt x="357281" y="113967"/>
                </a:lnTo>
                <a:lnTo>
                  <a:pt x="358242" y="109454"/>
                </a:lnTo>
                <a:lnTo>
                  <a:pt x="359207" y="105003"/>
                </a:lnTo>
                <a:lnTo>
                  <a:pt x="360173" y="100616"/>
                </a:lnTo>
                <a:lnTo>
                  <a:pt x="361133" y="96295"/>
                </a:lnTo>
                <a:lnTo>
                  <a:pt x="362098" y="92044"/>
                </a:lnTo>
                <a:lnTo>
                  <a:pt x="363059" y="87863"/>
                </a:lnTo>
                <a:lnTo>
                  <a:pt x="364024" y="83756"/>
                </a:lnTo>
                <a:lnTo>
                  <a:pt x="364985" y="79725"/>
                </a:lnTo>
                <a:lnTo>
                  <a:pt x="365950" y="75771"/>
                </a:lnTo>
                <a:lnTo>
                  <a:pt x="366910" y="71897"/>
                </a:lnTo>
                <a:lnTo>
                  <a:pt x="367876" y="68105"/>
                </a:lnTo>
                <a:lnTo>
                  <a:pt x="368836" y="64397"/>
                </a:lnTo>
                <a:lnTo>
                  <a:pt x="369801" y="60775"/>
                </a:lnTo>
                <a:lnTo>
                  <a:pt x="370762" y="57241"/>
                </a:lnTo>
                <a:lnTo>
                  <a:pt x="371727" y="53797"/>
                </a:lnTo>
                <a:lnTo>
                  <a:pt x="372688" y="50445"/>
                </a:lnTo>
                <a:lnTo>
                  <a:pt x="373653" y="47187"/>
                </a:lnTo>
                <a:lnTo>
                  <a:pt x="374613" y="44025"/>
                </a:lnTo>
                <a:lnTo>
                  <a:pt x="375579" y="40959"/>
                </a:lnTo>
                <a:lnTo>
                  <a:pt x="376544" y="37994"/>
                </a:lnTo>
                <a:lnTo>
                  <a:pt x="377505" y="35129"/>
                </a:lnTo>
                <a:lnTo>
                  <a:pt x="378470" y="32367"/>
                </a:lnTo>
                <a:lnTo>
                  <a:pt x="379430" y="29708"/>
                </a:lnTo>
                <a:lnTo>
                  <a:pt x="380396" y="27155"/>
                </a:lnTo>
                <a:lnTo>
                  <a:pt x="381356" y="24710"/>
                </a:lnTo>
                <a:lnTo>
                  <a:pt x="382321" y="22373"/>
                </a:lnTo>
                <a:lnTo>
                  <a:pt x="383282" y="20145"/>
                </a:lnTo>
                <a:lnTo>
                  <a:pt x="384247" y="18030"/>
                </a:lnTo>
                <a:lnTo>
                  <a:pt x="385208" y="16026"/>
                </a:lnTo>
                <a:lnTo>
                  <a:pt x="386173" y="14135"/>
                </a:lnTo>
                <a:lnTo>
                  <a:pt x="387133" y="12360"/>
                </a:lnTo>
                <a:lnTo>
                  <a:pt x="388099" y="10700"/>
                </a:lnTo>
                <a:lnTo>
                  <a:pt x="389059" y="9157"/>
                </a:lnTo>
                <a:lnTo>
                  <a:pt x="390024" y="7731"/>
                </a:lnTo>
                <a:lnTo>
                  <a:pt x="390985" y="6424"/>
                </a:lnTo>
                <a:lnTo>
                  <a:pt x="391950" y="5236"/>
                </a:lnTo>
                <a:lnTo>
                  <a:pt x="392911" y="4168"/>
                </a:lnTo>
                <a:lnTo>
                  <a:pt x="393876" y="3220"/>
                </a:lnTo>
                <a:lnTo>
                  <a:pt x="394841" y="2394"/>
                </a:lnTo>
                <a:lnTo>
                  <a:pt x="395802" y="1689"/>
                </a:lnTo>
                <a:lnTo>
                  <a:pt x="396767" y="1106"/>
                </a:lnTo>
                <a:lnTo>
                  <a:pt x="397728" y="645"/>
                </a:lnTo>
                <a:lnTo>
                  <a:pt x="398693" y="307"/>
                </a:lnTo>
                <a:lnTo>
                  <a:pt x="399653" y="92"/>
                </a:lnTo>
                <a:lnTo>
                  <a:pt x="400619" y="0"/>
                </a:lnTo>
                <a:lnTo>
                  <a:pt x="401579" y="31"/>
                </a:lnTo>
                <a:lnTo>
                  <a:pt x="402544" y="184"/>
                </a:lnTo>
                <a:lnTo>
                  <a:pt x="403505" y="461"/>
                </a:lnTo>
                <a:lnTo>
                  <a:pt x="404470" y="860"/>
                </a:lnTo>
                <a:lnTo>
                  <a:pt x="405431" y="1382"/>
                </a:lnTo>
                <a:lnTo>
                  <a:pt x="406396" y="2026"/>
                </a:lnTo>
                <a:lnTo>
                  <a:pt x="407356" y="2792"/>
                </a:lnTo>
                <a:lnTo>
                  <a:pt x="408322" y="3679"/>
                </a:lnTo>
                <a:lnTo>
                  <a:pt x="409282" y="4687"/>
                </a:lnTo>
                <a:lnTo>
                  <a:pt x="410248" y="5815"/>
                </a:lnTo>
                <a:lnTo>
                  <a:pt x="411213" y="7063"/>
                </a:lnTo>
                <a:lnTo>
                  <a:pt x="412173" y="8429"/>
                </a:lnTo>
                <a:lnTo>
                  <a:pt x="413139" y="9914"/>
                </a:lnTo>
                <a:lnTo>
                  <a:pt x="414099" y="11516"/>
                </a:lnTo>
                <a:lnTo>
                  <a:pt x="415064" y="13233"/>
                </a:lnTo>
                <a:lnTo>
                  <a:pt x="416025" y="15066"/>
                </a:lnTo>
                <a:lnTo>
                  <a:pt x="416990" y="17014"/>
                </a:lnTo>
                <a:lnTo>
                  <a:pt x="417951" y="19074"/>
                </a:lnTo>
                <a:lnTo>
                  <a:pt x="418916" y="21245"/>
                </a:lnTo>
                <a:lnTo>
                  <a:pt x="419876" y="23528"/>
                </a:lnTo>
                <a:lnTo>
                  <a:pt x="420842" y="25919"/>
                </a:lnTo>
                <a:lnTo>
                  <a:pt x="421802" y="28419"/>
                </a:lnTo>
                <a:lnTo>
                  <a:pt x="422767" y="31024"/>
                </a:lnTo>
                <a:lnTo>
                  <a:pt x="423728" y="33735"/>
                </a:lnTo>
                <a:lnTo>
                  <a:pt x="424693" y="36549"/>
                </a:lnTo>
                <a:lnTo>
                  <a:pt x="425654" y="39464"/>
                </a:lnTo>
                <a:lnTo>
                  <a:pt x="426619" y="42480"/>
                </a:lnTo>
                <a:lnTo>
                  <a:pt x="427579" y="45594"/>
                </a:lnTo>
                <a:lnTo>
                  <a:pt x="428545" y="48804"/>
                </a:lnTo>
                <a:lnTo>
                  <a:pt x="429510" y="52110"/>
                </a:lnTo>
                <a:lnTo>
                  <a:pt x="430471" y="55508"/>
                </a:lnTo>
                <a:lnTo>
                  <a:pt x="431436" y="58997"/>
                </a:lnTo>
                <a:lnTo>
                  <a:pt x="432396" y="62575"/>
                </a:lnTo>
                <a:lnTo>
                  <a:pt x="433362" y="66240"/>
                </a:lnTo>
                <a:lnTo>
                  <a:pt x="434322" y="69990"/>
                </a:lnTo>
                <a:lnTo>
                  <a:pt x="435287" y="73824"/>
                </a:lnTo>
                <a:lnTo>
                  <a:pt x="436248" y="77738"/>
                </a:lnTo>
                <a:lnTo>
                  <a:pt x="437213" y="81731"/>
                </a:lnTo>
                <a:lnTo>
                  <a:pt x="438174" y="85801"/>
                </a:lnTo>
                <a:lnTo>
                  <a:pt x="439139" y="89945"/>
                </a:lnTo>
                <a:lnTo>
                  <a:pt x="440099" y="94161"/>
                </a:lnTo>
                <a:lnTo>
                  <a:pt x="441065" y="98447"/>
                </a:lnTo>
                <a:lnTo>
                  <a:pt x="442025" y="102801"/>
                </a:lnTo>
                <a:lnTo>
                  <a:pt x="442990" y="107221"/>
                </a:lnTo>
                <a:lnTo>
                  <a:pt x="443951" y="111703"/>
                </a:lnTo>
                <a:lnTo>
                  <a:pt x="444916" y="116246"/>
                </a:lnTo>
                <a:lnTo>
                  <a:pt x="445882" y="120848"/>
                </a:lnTo>
                <a:lnTo>
                  <a:pt x="446842" y="125506"/>
                </a:lnTo>
                <a:lnTo>
                  <a:pt x="447807" y="130218"/>
                </a:lnTo>
                <a:lnTo>
                  <a:pt x="448768" y="134981"/>
                </a:lnTo>
                <a:lnTo>
                  <a:pt x="449733" y="139793"/>
                </a:lnTo>
                <a:lnTo>
                  <a:pt x="450694" y="144652"/>
                </a:lnTo>
                <a:lnTo>
                  <a:pt x="451659" y="149555"/>
                </a:lnTo>
                <a:lnTo>
                  <a:pt x="452619" y="154499"/>
                </a:lnTo>
                <a:lnTo>
                  <a:pt x="453585" y="159484"/>
                </a:lnTo>
                <a:lnTo>
                  <a:pt x="454545" y="164505"/>
                </a:lnTo>
                <a:lnTo>
                  <a:pt x="455510" y="169561"/>
                </a:lnTo>
                <a:lnTo>
                  <a:pt x="456471" y="174650"/>
                </a:lnTo>
                <a:lnTo>
                  <a:pt x="457436" y="179768"/>
                </a:lnTo>
                <a:lnTo>
                  <a:pt x="458397" y="184914"/>
                </a:lnTo>
                <a:lnTo>
                  <a:pt x="459362" y="190085"/>
                </a:lnTo>
                <a:lnTo>
                  <a:pt x="460322" y="195279"/>
                </a:lnTo>
                <a:lnTo>
                  <a:pt x="461288" y="200494"/>
                </a:lnTo>
                <a:lnTo>
                  <a:pt x="462253" y="205727"/>
                </a:lnTo>
                <a:lnTo>
                  <a:pt x="463213" y="210976"/>
                </a:lnTo>
                <a:lnTo>
                  <a:pt x="464179" y="216238"/>
                </a:lnTo>
                <a:lnTo>
                  <a:pt x="465139" y="221512"/>
                </a:lnTo>
                <a:lnTo>
                  <a:pt x="466105" y="226795"/>
                </a:lnTo>
                <a:lnTo>
                  <a:pt x="467065" y="232085"/>
                </a:lnTo>
                <a:lnTo>
                  <a:pt x="468030" y="237380"/>
                </a:lnTo>
                <a:lnTo>
                  <a:pt x="468991" y="242679"/>
                </a:lnTo>
                <a:lnTo>
                  <a:pt x="469956" y="247977"/>
                </a:lnTo>
                <a:lnTo>
                  <a:pt x="470917" y="253274"/>
                </a:lnTo>
                <a:lnTo>
                  <a:pt x="471882" y="258567"/>
                </a:lnTo>
                <a:lnTo>
                  <a:pt x="472842" y="263855"/>
                </a:lnTo>
                <a:lnTo>
                  <a:pt x="473808" y="269134"/>
                </a:lnTo>
                <a:lnTo>
                  <a:pt x="474768" y="274405"/>
                </a:lnTo>
                <a:lnTo>
                  <a:pt x="475733" y="279664"/>
                </a:lnTo>
                <a:lnTo>
                  <a:pt x="476694" y="284909"/>
                </a:lnTo>
                <a:lnTo>
                  <a:pt x="477659" y="290139"/>
                </a:lnTo>
                <a:lnTo>
                  <a:pt x="478620" y="295353"/>
                </a:lnTo>
                <a:lnTo>
                  <a:pt x="479585" y="300547"/>
                </a:lnTo>
                <a:lnTo>
                  <a:pt x="480550" y="305721"/>
                </a:lnTo>
                <a:lnTo>
                  <a:pt x="481511" y="310872"/>
                </a:lnTo>
                <a:lnTo>
                  <a:pt x="482476" y="316000"/>
                </a:lnTo>
                <a:lnTo>
                  <a:pt x="483436" y="321102"/>
                </a:lnTo>
                <a:lnTo>
                  <a:pt x="484402" y="326176"/>
                </a:lnTo>
                <a:lnTo>
                  <a:pt x="485362" y="331222"/>
                </a:lnTo>
                <a:lnTo>
                  <a:pt x="486328" y="336238"/>
                </a:lnTo>
                <a:lnTo>
                  <a:pt x="487288" y="341222"/>
                </a:lnTo>
                <a:lnTo>
                  <a:pt x="488253" y="346173"/>
                </a:lnTo>
                <a:lnTo>
                  <a:pt x="489214" y="351090"/>
                </a:lnTo>
                <a:lnTo>
                  <a:pt x="490179" y="355971"/>
                </a:lnTo>
                <a:lnTo>
                  <a:pt x="491140" y="360815"/>
                </a:lnTo>
                <a:lnTo>
                  <a:pt x="492105" y="365621"/>
                </a:lnTo>
                <a:lnTo>
                  <a:pt x="493065" y="370387"/>
                </a:lnTo>
                <a:lnTo>
                  <a:pt x="494031" y="375113"/>
                </a:lnTo>
                <a:lnTo>
                  <a:pt x="494991" y="379797"/>
                </a:lnTo>
                <a:lnTo>
                  <a:pt x="495956" y="384439"/>
                </a:lnTo>
                <a:lnTo>
                  <a:pt x="496922" y="389037"/>
                </a:lnTo>
                <a:lnTo>
                  <a:pt x="497882" y="393590"/>
                </a:lnTo>
                <a:lnTo>
                  <a:pt x="498848" y="398098"/>
                </a:lnTo>
                <a:lnTo>
                  <a:pt x="499808" y="402560"/>
                </a:lnTo>
                <a:lnTo>
                  <a:pt x="500773" y="406973"/>
                </a:lnTo>
                <a:lnTo>
                  <a:pt x="501734" y="411340"/>
                </a:lnTo>
                <a:lnTo>
                  <a:pt x="502699" y="415657"/>
                </a:lnTo>
                <a:lnTo>
                  <a:pt x="503659" y="419926"/>
                </a:lnTo>
                <a:lnTo>
                  <a:pt x="504625" y="424143"/>
                </a:lnTo>
                <a:lnTo>
                  <a:pt x="505585" y="428311"/>
                </a:lnTo>
                <a:lnTo>
                  <a:pt x="506551" y="432427"/>
                </a:lnTo>
                <a:lnTo>
                  <a:pt x="507511" y="436492"/>
                </a:lnTo>
                <a:lnTo>
                  <a:pt x="508476" y="440504"/>
                </a:lnTo>
                <a:lnTo>
                  <a:pt x="509437" y="444463"/>
                </a:lnTo>
                <a:lnTo>
                  <a:pt x="510402" y="448370"/>
                </a:lnTo>
                <a:lnTo>
                  <a:pt x="511363" y="452223"/>
                </a:lnTo>
                <a:lnTo>
                  <a:pt x="512328" y="456024"/>
                </a:lnTo>
                <a:lnTo>
                  <a:pt x="513288" y="459767"/>
                </a:lnTo>
                <a:lnTo>
                  <a:pt x="514254" y="463460"/>
                </a:lnTo>
                <a:lnTo>
                  <a:pt x="515219" y="467094"/>
                </a:lnTo>
                <a:lnTo>
                  <a:pt x="516179" y="470678"/>
                </a:lnTo>
                <a:lnTo>
                  <a:pt x="517145" y="474208"/>
                </a:lnTo>
                <a:lnTo>
                  <a:pt x="518105" y="477678"/>
                </a:lnTo>
                <a:lnTo>
                  <a:pt x="519071" y="481099"/>
                </a:lnTo>
                <a:lnTo>
                  <a:pt x="520031" y="484460"/>
                </a:lnTo>
                <a:lnTo>
                  <a:pt x="520996" y="487767"/>
                </a:lnTo>
                <a:lnTo>
                  <a:pt x="521957" y="491020"/>
                </a:lnTo>
                <a:lnTo>
                  <a:pt x="522922" y="494218"/>
                </a:lnTo>
                <a:lnTo>
                  <a:pt x="523882" y="497362"/>
                </a:lnTo>
                <a:lnTo>
                  <a:pt x="524848" y="500451"/>
                </a:lnTo>
                <a:lnTo>
                  <a:pt x="525808" y="503485"/>
                </a:lnTo>
                <a:lnTo>
                  <a:pt x="526774" y="506471"/>
                </a:lnTo>
                <a:lnTo>
                  <a:pt x="527734" y="509396"/>
                </a:lnTo>
                <a:lnTo>
                  <a:pt x="528699" y="512268"/>
                </a:lnTo>
                <a:lnTo>
                  <a:pt x="529660" y="515090"/>
                </a:lnTo>
                <a:lnTo>
                  <a:pt x="530625" y="517857"/>
                </a:lnTo>
                <a:lnTo>
                  <a:pt x="531591" y="520570"/>
                </a:lnTo>
                <a:lnTo>
                  <a:pt x="532551" y="523228"/>
                </a:lnTo>
                <a:lnTo>
                  <a:pt x="533516" y="525837"/>
                </a:lnTo>
                <a:lnTo>
                  <a:pt x="534477" y="528397"/>
                </a:lnTo>
                <a:lnTo>
                  <a:pt x="535442" y="530902"/>
                </a:lnTo>
                <a:lnTo>
                  <a:pt x="536402" y="533357"/>
                </a:lnTo>
                <a:lnTo>
                  <a:pt x="537368" y="535758"/>
                </a:lnTo>
                <a:lnTo>
                  <a:pt x="538328" y="538114"/>
                </a:lnTo>
                <a:lnTo>
                  <a:pt x="539294" y="540417"/>
                </a:lnTo>
                <a:lnTo>
                  <a:pt x="540254" y="542674"/>
                </a:lnTo>
                <a:lnTo>
                  <a:pt x="541219" y="544882"/>
                </a:lnTo>
                <a:lnTo>
                  <a:pt x="542180" y="547040"/>
                </a:lnTo>
                <a:lnTo>
                  <a:pt x="543145" y="549149"/>
                </a:lnTo>
                <a:lnTo>
                  <a:pt x="544106" y="551214"/>
                </a:lnTo>
                <a:lnTo>
                  <a:pt x="545071" y="553233"/>
                </a:lnTo>
                <a:lnTo>
                  <a:pt x="546031" y="555204"/>
                </a:lnTo>
                <a:lnTo>
                  <a:pt x="546997" y="557130"/>
                </a:lnTo>
                <a:lnTo>
                  <a:pt x="547962" y="559011"/>
                </a:lnTo>
                <a:lnTo>
                  <a:pt x="548922" y="560847"/>
                </a:lnTo>
                <a:lnTo>
                  <a:pt x="549888" y="562644"/>
                </a:lnTo>
                <a:lnTo>
                  <a:pt x="550848" y="564392"/>
                </a:lnTo>
                <a:lnTo>
                  <a:pt x="551814" y="566105"/>
                </a:lnTo>
                <a:lnTo>
                  <a:pt x="552774" y="567768"/>
                </a:lnTo>
                <a:lnTo>
                  <a:pt x="553739" y="569397"/>
                </a:lnTo>
                <a:lnTo>
                  <a:pt x="554700" y="570981"/>
                </a:lnTo>
                <a:lnTo>
                  <a:pt x="555665" y="572526"/>
                </a:lnTo>
                <a:lnTo>
                  <a:pt x="556625" y="574036"/>
                </a:lnTo>
                <a:lnTo>
                  <a:pt x="557591" y="575501"/>
                </a:lnTo>
                <a:lnTo>
                  <a:pt x="558551" y="576932"/>
                </a:lnTo>
                <a:lnTo>
                  <a:pt x="559517" y="578328"/>
                </a:lnTo>
                <a:lnTo>
                  <a:pt x="560477" y="579684"/>
                </a:lnTo>
                <a:lnTo>
                  <a:pt x="561442" y="581001"/>
                </a:lnTo>
                <a:lnTo>
                  <a:pt x="562403" y="582288"/>
                </a:lnTo>
                <a:lnTo>
                  <a:pt x="563368" y="583541"/>
                </a:lnTo>
                <a:lnTo>
                  <a:pt x="564329" y="584754"/>
                </a:lnTo>
                <a:lnTo>
                  <a:pt x="565294" y="585942"/>
                </a:lnTo>
                <a:lnTo>
                  <a:pt x="566259" y="587090"/>
                </a:lnTo>
                <a:lnTo>
                  <a:pt x="567220" y="588209"/>
                </a:lnTo>
                <a:lnTo>
                  <a:pt x="568185" y="589298"/>
                </a:lnTo>
                <a:lnTo>
                  <a:pt x="569145" y="590353"/>
                </a:lnTo>
                <a:lnTo>
                  <a:pt x="570111" y="591378"/>
                </a:lnTo>
                <a:lnTo>
                  <a:pt x="571071" y="592378"/>
                </a:lnTo>
                <a:lnTo>
                  <a:pt x="572037" y="593343"/>
                </a:lnTo>
                <a:lnTo>
                  <a:pt x="572997" y="594283"/>
                </a:lnTo>
                <a:lnTo>
                  <a:pt x="573962" y="595199"/>
                </a:lnTo>
                <a:lnTo>
                  <a:pt x="574923" y="596081"/>
                </a:lnTo>
                <a:lnTo>
                  <a:pt x="575888" y="596942"/>
                </a:lnTo>
                <a:lnTo>
                  <a:pt x="576848" y="597774"/>
                </a:lnTo>
                <a:lnTo>
                  <a:pt x="577814" y="598581"/>
                </a:lnTo>
                <a:lnTo>
                  <a:pt x="578774" y="599363"/>
                </a:lnTo>
                <a:lnTo>
                  <a:pt x="579740" y="600125"/>
                </a:lnTo>
                <a:lnTo>
                  <a:pt x="580700" y="600858"/>
                </a:lnTo>
                <a:lnTo>
                  <a:pt x="581665" y="601571"/>
                </a:lnTo>
                <a:lnTo>
                  <a:pt x="582631" y="602264"/>
                </a:lnTo>
                <a:lnTo>
                  <a:pt x="583591" y="602932"/>
                </a:lnTo>
                <a:lnTo>
                  <a:pt x="584557" y="603581"/>
                </a:lnTo>
                <a:lnTo>
                  <a:pt x="585517" y="604204"/>
                </a:lnTo>
                <a:lnTo>
                  <a:pt x="586482" y="604808"/>
                </a:lnTo>
                <a:lnTo>
                  <a:pt x="587443" y="605397"/>
                </a:lnTo>
                <a:lnTo>
                  <a:pt x="588408" y="605967"/>
                </a:lnTo>
                <a:lnTo>
                  <a:pt x="589368" y="606511"/>
                </a:lnTo>
                <a:lnTo>
                  <a:pt x="590334" y="607046"/>
                </a:lnTo>
                <a:lnTo>
                  <a:pt x="591294" y="607556"/>
                </a:lnTo>
                <a:lnTo>
                  <a:pt x="592260" y="608051"/>
                </a:lnTo>
                <a:lnTo>
                  <a:pt x="593220" y="608531"/>
                </a:lnTo>
                <a:lnTo>
                  <a:pt x="594185" y="608992"/>
                </a:lnTo>
                <a:lnTo>
                  <a:pt x="595146" y="609442"/>
                </a:lnTo>
                <a:lnTo>
                  <a:pt x="596111" y="609873"/>
                </a:lnTo>
                <a:lnTo>
                  <a:pt x="597071" y="610289"/>
                </a:lnTo>
                <a:lnTo>
                  <a:pt x="598037" y="610690"/>
                </a:lnTo>
                <a:lnTo>
                  <a:pt x="598997" y="611076"/>
                </a:lnTo>
                <a:lnTo>
                  <a:pt x="599963" y="611452"/>
                </a:lnTo>
                <a:lnTo>
                  <a:pt x="600928" y="611813"/>
                </a:lnTo>
                <a:lnTo>
                  <a:pt x="601888" y="612160"/>
                </a:lnTo>
                <a:lnTo>
                  <a:pt x="602854" y="612497"/>
                </a:lnTo>
                <a:lnTo>
                  <a:pt x="603814" y="612818"/>
                </a:lnTo>
                <a:lnTo>
                  <a:pt x="604780" y="613130"/>
                </a:lnTo>
                <a:lnTo>
                  <a:pt x="605740" y="613432"/>
                </a:lnTo>
                <a:lnTo>
                  <a:pt x="606705" y="613719"/>
                </a:lnTo>
                <a:lnTo>
                  <a:pt x="607666" y="613997"/>
                </a:lnTo>
                <a:lnTo>
                  <a:pt x="608631" y="614264"/>
                </a:lnTo>
                <a:lnTo>
                  <a:pt x="609591" y="614526"/>
                </a:lnTo>
                <a:lnTo>
                  <a:pt x="610557" y="614774"/>
                </a:lnTo>
                <a:lnTo>
                  <a:pt x="611517" y="615011"/>
                </a:lnTo>
                <a:lnTo>
                  <a:pt x="612483" y="615239"/>
                </a:lnTo>
                <a:lnTo>
                  <a:pt x="613443" y="615462"/>
                </a:lnTo>
                <a:lnTo>
                  <a:pt x="614408" y="615675"/>
                </a:lnTo>
                <a:lnTo>
                  <a:pt x="615369" y="615878"/>
                </a:lnTo>
                <a:lnTo>
                  <a:pt x="616334" y="616076"/>
                </a:lnTo>
                <a:lnTo>
                  <a:pt x="617300" y="616264"/>
                </a:lnTo>
                <a:lnTo>
                  <a:pt x="618260" y="616447"/>
                </a:lnTo>
                <a:lnTo>
                  <a:pt x="619225" y="616620"/>
                </a:lnTo>
                <a:lnTo>
                  <a:pt x="620186" y="616789"/>
                </a:lnTo>
                <a:lnTo>
                  <a:pt x="621151" y="616947"/>
                </a:lnTo>
                <a:lnTo>
                  <a:pt x="622111" y="617101"/>
                </a:lnTo>
                <a:lnTo>
                  <a:pt x="623077" y="617249"/>
                </a:lnTo>
                <a:lnTo>
                  <a:pt x="624037" y="617393"/>
                </a:lnTo>
                <a:lnTo>
                  <a:pt x="625003" y="617526"/>
                </a:lnTo>
                <a:lnTo>
                  <a:pt x="625963" y="617655"/>
                </a:lnTo>
                <a:lnTo>
                  <a:pt x="626928" y="617784"/>
                </a:lnTo>
                <a:lnTo>
                  <a:pt x="627889" y="617903"/>
                </a:lnTo>
                <a:lnTo>
                  <a:pt x="628854" y="618016"/>
                </a:lnTo>
                <a:lnTo>
                  <a:pt x="629814" y="618125"/>
                </a:lnTo>
                <a:lnTo>
                  <a:pt x="630780" y="618234"/>
                </a:lnTo>
                <a:lnTo>
                  <a:pt x="631740" y="618333"/>
                </a:lnTo>
                <a:lnTo>
                  <a:pt x="632706" y="618432"/>
                </a:lnTo>
                <a:lnTo>
                  <a:pt x="633671" y="618521"/>
                </a:lnTo>
                <a:lnTo>
                  <a:pt x="634631" y="618610"/>
                </a:lnTo>
                <a:lnTo>
                  <a:pt x="635597" y="618695"/>
                </a:lnTo>
                <a:lnTo>
                  <a:pt x="636557" y="618779"/>
                </a:lnTo>
                <a:lnTo>
                  <a:pt x="637523" y="618858"/>
                </a:lnTo>
                <a:lnTo>
                  <a:pt x="638483" y="618932"/>
                </a:lnTo>
                <a:lnTo>
                  <a:pt x="639448" y="619002"/>
                </a:lnTo>
                <a:lnTo>
                  <a:pt x="640409" y="619071"/>
                </a:lnTo>
                <a:lnTo>
                  <a:pt x="641374" y="619135"/>
                </a:lnTo>
                <a:lnTo>
                  <a:pt x="642334" y="619195"/>
                </a:lnTo>
                <a:lnTo>
                  <a:pt x="643300" y="619254"/>
                </a:lnTo>
                <a:lnTo>
                  <a:pt x="644260" y="619313"/>
                </a:lnTo>
                <a:lnTo>
                  <a:pt x="645226" y="619363"/>
                </a:lnTo>
                <a:lnTo>
                  <a:pt x="646186" y="619417"/>
                </a:lnTo>
                <a:lnTo>
                  <a:pt x="647151" y="619467"/>
                </a:lnTo>
                <a:lnTo>
                  <a:pt x="648112" y="619511"/>
                </a:lnTo>
                <a:lnTo>
                  <a:pt x="649077" y="619556"/>
                </a:lnTo>
                <a:lnTo>
                  <a:pt x="650038" y="619601"/>
                </a:lnTo>
                <a:lnTo>
                  <a:pt x="651003" y="619640"/>
                </a:lnTo>
                <a:lnTo>
                  <a:pt x="651968" y="619680"/>
                </a:lnTo>
                <a:lnTo>
                  <a:pt x="652929" y="619719"/>
                </a:lnTo>
                <a:lnTo>
                  <a:pt x="653894" y="619754"/>
                </a:lnTo>
                <a:lnTo>
                  <a:pt x="654854" y="619784"/>
                </a:lnTo>
                <a:lnTo>
                  <a:pt x="655820" y="619818"/>
                </a:lnTo>
                <a:lnTo>
                  <a:pt x="656780" y="619848"/>
                </a:lnTo>
                <a:lnTo>
                  <a:pt x="657746" y="619878"/>
                </a:lnTo>
                <a:lnTo>
                  <a:pt x="658706" y="619908"/>
                </a:lnTo>
                <a:lnTo>
                  <a:pt x="659671" y="619932"/>
                </a:lnTo>
                <a:lnTo>
                  <a:pt x="660632" y="619957"/>
                </a:lnTo>
                <a:lnTo>
                  <a:pt x="661597" y="619982"/>
                </a:lnTo>
                <a:lnTo>
                  <a:pt x="662557" y="620002"/>
                </a:lnTo>
                <a:lnTo>
                  <a:pt x="663523" y="620026"/>
                </a:lnTo>
                <a:lnTo>
                  <a:pt x="664483" y="620046"/>
                </a:lnTo>
                <a:lnTo>
                  <a:pt x="665449" y="620066"/>
                </a:lnTo>
                <a:lnTo>
                  <a:pt x="666409" y="620086"/>
                </a:lnTo>
                <a:lnTo>
                  <a:pt x="667374" y="620101"/>
                </a:lnTo>
                <a:lnTo>
                  <a:pt x="668340" y="620115"/>
                </a:lnTo>
                <a:lnTo>
                  <a:pt x="669300" y="620135"/>
                </a:lnTo>
                <a:lnTo>
                  <a:pt x="670265" y="620150"/>
                </a:lnTo>
                <a:lnTo>
                  <a:pt x="671226" y="620165"/>
                </a:lnTo>
                <a:lnTo>
                  <a:pt x="672191" y="620175"/>
                </a:lnTo>
                <a:lnTo>
                  <a:pt x="673152" y="620190"/>
                </a:lnTo>
                <a:lnTo>
                  <a:pt x="674117" y="620200"/>
                </a:lnTo>
                <a:lnTo>
                  <a:pt x="675077" y="620214"/>
                </a:lnTo>
                <a:lnTo>
                  <a:pt x="676043" y="620224"/>
                </a:lnTo>
                <a:lnTo>
                  <a:pt x="677003" y="620234"/>
                </a:lnTo>
                <a:lnTo>
                  <a:pt x="677969" y="620244"/>
                </a:lnTo>
                <a:lnTo>
                  <a:pt x="678929" y="620254"/>
                </a:lnTo>
                <a:lnTo>
                  <a:pt x="679894" y="620264"/>
                </a:lnTo>
                <a:lnTo>
                  <a:pt x="680855" y="620274"/>
                </a:lnTo>
                <a:lnTo>
                  <a:pt x="681820" y="620279"/>
                </a:lnTo>
                <a:lnTo>
                  <a:pt x="682780" y="620289"/>
                </a:lnTo>
                <a:lnTo>
                  <a:pt x="683746" y="620294"/>
                </a:lnTo>
                <a:lnTo>
                  <a:pt x="684706" y="620304"/>
                </a:lnTo>
                <a:lnTo>
                  <a:pt x="685672" y="620308"/>
                </a:lnTo>
                <a:lnTo>
                  <a:pt x="686637" y="620313"/>
                </a:lnTo>
                <a:lnTo>
                  <a:pt x="687597" y="620318"/>
                </a:lnTo>
                <a:lnTo>
                  <a:pt x="688563" y="620323"/>
                </a:lnTo>
                <a:lnTo>
                  <a:pt x="689523" y="620328"/>
                </a:lnTo>
                <a:lnTo>
                  <a:pt x="690488" y="620333"/>
                </a:lnTo>
                <a:lnTo>
                  <a:pt x="691449" y="620338"/>
                </a:lnTo>
                <a:lnTo>
                  <a:pt x="692414" y="620343"/>
                </a:lnTo>
                <a:lnTo>
                  <a:pt x="693375" y="620348"/>
                </a:lnTo>
                <a:lnTo>
                  <a:pt x="694340" y="620353"/>
                </a:lnTo>
                <a:lnTo>
                  <a:pt x="695300" y="620353"/>
                </a:lnTo>
                <a:lnTo>
                  <a:pt x="696266" y="620358"/>
                </a:lnTo>
                <a:lnTo>
                  <a:pt x="697226" y="620363"/>
                </a:lnTo>
                <a:lnTo>
                  <a:pt x="698192" y="620363"/>
                </a:lnTo>
                <a:lnTo>
                  <a:pt x="699152" y="620368"/>
                </a:lnTo>
                <a:lnTo>
                  <a:pt x="700117" y="620373"/>
                </a:lnTo>
                <a:lnTo>
                  <a:pt x="701078" y="620373"/>
                </a:lnTo>
                <a:lnTo>
                  <a:pt x="702043" y="620378"/>
                </a:lnTo>
                <a:lnTo>
                  <a:pt x="703008" y="620378"/>
                </a:lnTo>
                <a:lnTo>
                  <a:pt x="703969" y="620383"/>
                </a:lnTo>
                <a:lnTo>
                  <a:pt x="704934" y="620383"/>
                </a:lnTo>
                <a:lnTo>
                  <a:pt x="705895" y="620383"/>
                </a:lnTo>
                <a:lnTo>
                  <a:pt x="706860" y="620388"/>
                </a:lnTo>
                <a:lnTo>
                  <a:pt x="707820" y="620388"/>
                </a:lnTo>
                <a:lnTo>
                  <a:pt x="708786" y="620388"/>
                </a:lnTo>
                <a:lnTo>
                  <a:pt x="709746" y="620393"/>
                </a:lnTo>
                <a:lnTo>
                  <a:pt x="710711" y="620393"/>
                </a:lnTo>
                <a:lnTo>
                  <a:pt x="711672" y="620393"/>
                </a:lnTo>
                <a:lnTo>
                  <a:pt x="712637" y="620393"/>
                </a:lnTo>
                <a:lnTo>
                  <a:pt x="713598" y="620398"/>
                </a:lnTo>
                <a:lnTo>
                  <a:pt x="714563" y="620398"/>
                </a:lnTo>
                <a:lnTo>
                  <a:pt x="715523" y="620398"/>
                </a:lnTo>
                <a:lnTo>
                  <a:pt x="716489" y="620398"/>
                </a:lnTo>
                <a:lnTo>
                  <a:pt x="717449" y="620403"/>
                </a:lnTo>
                <a:lnTo>
                  <a:pt x="718415" y="620403"/>
                </a:lnTo>
                <a:lnTo>
                  <a:pt x="719380" y="620403"/>
                </a:lnTo>
                <a:lnTo>
                  <a:pt x="720340" y="620403"/>
                </a:lnTo>
                <a:lnTo>
                  <a:pt x="721306" y="620403"/>
                </a:lnTo>
                <a:lnTo>
                  <a:pt x="722266" y="620403"/>
                </a:lnTo>
                <a:lnTo>
                  <a:pt x="723231" y="620403"/>
                </a:lnTo>
                <a:lnTo>
                  <a:pt x="724192" y="620408"/>
                </a:lnTo>
                <a:lnTo>
                  <a:pt x="725157" y="620408"/>
                </a:lnTo>
                <a:lnTo>
                  <a:pt x="726118" y="620408"/>
                </a:lnTo>
                <a:lnTo>
                  <a:pt x="727083" y="620408"/>
                </a:lnTo>
                <a:lnTo>
                  <a:pt x="728043" y="620408"/>
                </a:lnTo>
                <a:lnTo>
                  <a:pt x="729009" y="620408"/>
                </a:lnTo>
                <a:lnTo>
                  <a:pt x="729969" y="620408"/>
                </a:lnTo>
                <a:lnTo>
                  <a:pt x="730934" y="620408"/>
                </a:lnTo>
                <a:lnTo>
                  <a:pt x="731895" y="620408"/>
                </a:lnTo>
                <a:lnTo>
                  <a:pt x="732860" y="620408"/>
                </a:lnTo>
                <a:lnTo>
                  <a:pt x="733821" y="620408"/>
                </a:lnTo>
                <a:lnTo>
                  <a:pt x="734786" y="620408"/>
                </a:lnTo>
                <a:lnTo>
                  <a:pt x="735746" y="620412"/>
                </a:lnTo>
                <a:lnTo>
                  <a:pt x="736712" y="620412"/>
                </a:lnTo>
                <a:lnTo>
                  <a:pt x="737677" y="620412"/>
                </a:lnTo>
                <a:lnTo>
                  <a:pt x="738638" y="620412"/>
                </a:lnTo>
                <a:lnTo>
                  <a:pt x="739603" y="620412"/>
                </a:lnTo>
                <a:lnTo>
                  <a:pt x="740563" y="620412"/>
                </a:lnTo>
                <a:lnTo>
                  <a:pt x="741529" y="620412"/>
                </a:lnTo>
                <a:lnTo>
                  <a:pt x="742489" y="620412"/>
                </a:lnTo>
                <a:lnTo>
                  <a:pt x="743454" y="620412"/>
                </a:lnTo>
                <a:lnTo>
                  <a:pt x="744415" y="620412"/>
                </a:lnTo>
                <a:lnTo>
                  <a:pt x="745380" y="620412"/>
                </a:lnTo>
                <a:lnTo>
                  <a:pt x="746341" y="620412"/>
                </a:lnTo>
                <a:lnTo>
                  <a:pt x="747306" y="620412"/>
                </a:lnTo>
                <a:lnTo>
                  <a:pt x="748266" y="620412"/>
                </a:lnTo>
                <a:lnTo>
                  <a:pt x="749232" y="620412"/>
                </a:lnTo>
                <a:lnTo>
                  <a:pt x="750192" y="620412"/>
                </a:lnTo>
                <a:lnTo>
                  <a:pt x="751157" y="620412"/>
                </a:lnTo>
                <a:lnTo>
                  <a:pt x="752118" y="620412"/>
                </a:lnTo>
                <a:lnTo>
                  <a:pt x="753083" y="620412"/>
                </a:lnTo>
                <a:lnTo>
                  <a:pt x="754049" y="620412"/>
                </a:lnTo>
                <a:lnTo>
                  <a:pt x="755009" y="620412"/>
                </a:lnTo>
                <a:lnTo>
                  <a:pt x="755974" y="620412"/>
                </a:lnTo>
                <a:lnTo>
                  <a:pt x="756935" y="620412"/>
                </a:lnTo>
                <a:lnTo>
                  <a:pt x="757900" y="620412"/>
                </a:lnTo>
                <a:lnTo>
                  <a:pt x="758861" y="620412"/>
                </a:lnTo>
                <a:lnTo>
                  <a:pt x="759826" y="620412"/>
                </a:lnTo>
                <a:lnTo>
                  <a:pt x="760786" y="620412"/>
                </a:lnTo>
                <a:lnTo>
                  <a:pt x="761752" y="620412"/>
                </a:lnTo>
                <a:lnTo>
                  <a:pt x="762712" y="620412"/>
                </a:lnTo>
                <a:lnTo>
                  <a:pt x="763677" y="620412"/>
                </a:lnTo>
                <a:lnTo>
                  <a:pt x="764638" y="620412"/>
                </a:lnTo>
                <a:lnTo>
                  <a:pt x="765603" y="620412"/>
                </a:lnTo>
                <a:lnTo>
                  <a:pt x="766564" y="620412"/>
                </a:lnTo>
                <a:lnTo>
                  <a:pt x="767529" y="620412"/>
                </a:lnTo>
                <a:lnTo>
                  <a:pt x="768489" y="620412"/>
                </a:lnTo>
                <a:lnTo>
                  <a:pt x="769455" y="620412"/>
                </a:lnTo>
                <a:lnTo>
                  <a:pt x="770415" y="620412"/>
                </a:lnTo>
                <a:lnTo>
                  <a:pt x="771381" y="620412"/>
                </a:lnTo>
                <a:lnTo>
                  <a:pt x="772346" y="620412"/>
                </a:lnTo>
                <a:lnTo>
                  <a:pt x="773306" y="620412"/>
                </a:lnTo>
                <a:lnTo>
                  <a:pt x="774272" y="620412"/>
                </a:lnTo>
                <a:lnTo>
                  <a:pt x="775232" y="620412"/>
                </a:lnTo>
                <a:lnTo>
                  <a:pt x="776197" y="620412"/>
                </a:lnTo>
                <a:lnTo>
                  <a:pt x="777158" y="620412"/>
                </a:lnTo>
                <a:lnTo>
                  <a:pt x="778123" y="620412"/>
                </a:lnTo>
                <a:lnTo>
                  <a:pt x="779084" y="620412"/>
                </a:lnTo>
                <a:lnTo>
                  <a:pt x="780049" y="620412"/>
                </a:lnTo>
                <a:lnTo>
                  <a:pt x="781009" y="620412"/>
                </a:lnTo>
                <a:lnTo>
                  <a:pt x="781975" y="620412"/>
                </a:lnTo>
                <a:lnTo>
                  <a:pt x="782935" y="620412"/>
                </a:lnTo>
                <a:lnTo>
                  <a:pt x="783900" y="620412"/>
                </a:lnTo>
                <a:lnTo>
                  <a:pt x="784861" y="620412"/>
                </a:lnTo>
                <a:lnTo>
                  <a:pt x="785826" y="620412"/>
                </a:lnTo>
                <a:lnTo>
                  <a:pt x="786787" y="620412"/>
                </a:lnTo>
                <a:lnTo>
                  <a:pt x="787752" y="620412"/>
                </a:lnTo>
                <a:lnTo>
                  <a:pt x="788717" y="620412"/>
                </a:lnTo>
                <a:lnTo>
                  <a:pt x="789678" y="620412"/>
                </a:lnTo>
                <a:lnTo>
                  <a:pt x="790643" y="620412"/>
                </a:lnTo>
                <a:lnTo>
                  <a:pt x="791604" y="620412"/>
                </a:lnTo>
                <a:lnTo>
                  <a:pt x="792569" y="620412"/>
                </a:lnTo>
                <a:lnTo>
                  <a:pt x="793529" y="620412"/>
                </a:lnTo>
                <a:lnTo>
                  <a:pt x="794495" y="620412"/>
                </a:lnTo>
                <a:lnTo>
                  <a:pt x="795455" y="620412"/>
                </a:lnTo>
                <a:lnTo>
                  <a:pt x="796420" y="620412"/>
                </a:lnTo>
                <a:lnTo>
                  <a:pt x="797381" y="620412"/>
                </a:lnTo>
                <a:lnTo>
                  <a:pt x="798346" y="620412"/>
                </a:lnTo>
                <a:lnTo>
                  <a:pt x="799307" y="620412"/>
                </a:lnTo>
                <a:lnTo>
                  <a:pt x="800272" y="620412"/>
                </a:lnTo>
                <a:lnTo>
                  <a:pt x="801232" y="620412"/>
                </a:lnTo>
                <a:lnTo>
                  <a:pt x="802198" y="620412"/>
                </a:lnTo>
                <a:lnTo>
                  <a:pt x="803158" y="620412"/>
                </a:lnTo>
                <a:lnTo>
                  <a:pt x="804124" y="620412"/>
                </a:lnTo>
                <a:lnTo>
                  <a:pt x="805089" y="620412"/>
                </a:lnTo>
                <a:lnTo>
                  <a:pt x="806049" y="620412"/>
                </a:lnTo>
                <a:lnTo>
                  <a:pt x="807015" y="620412"/>
                </a:lnTo>
                <a:lnTo>
                  <a:pt x="807975" y="620412"/>
                </a:lnTo>
                <a:lnTo>
                  <a:pt x="808940" y="620412"/>
                </a:lnTo>
                <a:lnTo>
                  <a:pt x="809901" y="620412"/>
                </a:lnTo>
                <a:lnTo>
                  <a:pt x="810866" y="620412"/>
                </a:lnTo>
                <a:lnTo>
                  <a:pt x="811827" y="620412"/>
                </a:lnTo>
                <a:lnTo>
                  <a:pt x="812792" y="620412"/>
                </a:lnTo>
                <a:lnTo>
                  <a:pt x="813752" y="620412"/>
                </a:lnTo>
                <a:lnTo>
                  <a:pt x="814718" y="620412"/>
                </a:lnTo>
                <a:lnTo>
                  <a:pt x="815678" y="620412"/>
                </a:lnTo>
                <a:lnTo>
                  <a:pt x="816643" y="620412"/>
                </a:lnTo>
                <a:lnTo>
                  <a:pt x="817604" y="620412"/>
                </a:lnTo>
                <a:lnTo>
                  <a:pt x="818569" y="620412"/>
                </a:lnTo>
                <a:lnTo>
                  <a:pt x="819530" y="620412"/>
                </a:lnTo>
                <a:lnTo>
                  <a:pt x="820495" y="620412"/>
                </a:lnTo>
                <a:lnTo>
                  <a:pt x="821455" y="620412"/>
                </a:lnTo>
                <a:lnTo>
                  <a:pt x="822421" y="620412"/>
                </a:lnTo>
                <a:lnTo>
                  <a:pt x="823386" y="620412"/>
                </a:lnTo>
                <a:lnTo>
                  <a:pt x="824347" y="620412"/>
                </a:lnTo>
                <a:lnTo>
                  <a:pt x="825312" y="620412"/>
                </a:lnTo>
                <a:lnTo>
                  <a:pt x="826272" y="620412"/>
                </a:lnTo>
                <a:lnTo>
                  <a:pt x="827238" y="620412"/>
                </a:lnTo>
                <a:lnTo>
                  <a:pt x="828198" y="620412"/>
                </a:lnTo>
                <a:lnTo>
                  <a:pt x="829163" y="620412"/>
                </a:lnTo>
                <a:lnTo>
                  <a:pt x="830124" y="620412"/>
                </a:lnTo>
                <a:lnTo>
                  <a:pt x="831089" y="620412"/>
                </a:lnTo>
                <a:lnTo>
                  <a:pt x="832050" y="620412"/>
                </a:lnTo>
                <a:lnTo>
                  <a:pt x="833015" y="620412"/>
                </a:lnTo>
                <a:lnTo>
                  <a:pt x="833975" y="620412"/>
                </a:lnTo>
                <a:lnTo>
                  <a:pt x="834941" y="620412"/>
                </a:lnTo>
                <a:lnTo>
                  <a:pt x="835901" y="620412"/>
                </a:lnTo>
                <a:lnTo>
                  <a:pt x="836866" y="620412"/>
                </a:lnTo>
                <a:lnTo>
                  <a:pt x="837827" y="620412"/>
                </a:lnTo>
                <a:lnTo>
                  <a:pt x="838792" y="620412"/>
                </a:lnTo>
                <a:lnTo>
                  <a:pt x="839758" y="620412"/>
                </a:lnTo>
                <a:lnTo>
                  <a:pt x="840718" y="620412"/>
                </a:lnTo>
                <a:lnTo>
                  <a:pt x="841683" y="620412"/>
                </a:lnTo>
                <a:lnTo>
                  <a:pt x="842644" y="620412"/>
                </a:lnTo>
                <a:lnTo>
                  <a:pt x="843609" y="620412"/>
                </a:lnTo>
                <a:lnTo>
                  <a:pt x="844569" y="620412"/>
                </a:lnTo>
                <a:lnTo>
                  <a:pt x="845535" y="620412"/>
                </a:lnTo>
                <a:lnTo>
                  <a:pt x="846495" y="620412"/>
                </a:lnTo>
                <a:lnTo>
                  <a:pt x="847461" y="620412"/>
                </a:lnTo>
                <a:lnTo>
                  <a:pt x="848421" y="620412"/>
                </a:lnTo>
                <a:lnTo>
                  <a:pt x="849386" y="620412"/>
                </a:lnTo>
                <a:lnTo>
                  <a:pt x="850347" y="620412"/>
                </a:lnTo>
                <a:lnTo>
                  <a:pt x="851312" y="620412"/>
                </a:lnTo>
                <a:lnTo>
                  <a:pt x="852273" y="620412"/>
                </a:lnTo>
                <a:lnTo>
                  <a:pt x="853238" y="620412"/>
                </a:lnTo>
                <a:lnTo>
                  <a:pt x="854198" y="620412"/>
                </a:lnTo>
                <a:lnTo>
                  <a:pt x="855164" y="620412"/>
                </a:lnTo>
                <a:lnTo>
                  <a:pt x="856124" y="620412"/>
                </a:lnTo>
                <a:lnTo>
                  <a:pt x="857089" y="620412"/>
                </a:lnTo>
                <a:lnTo>
                  <a:pt x="858055" y="620412"/>
                </a:lnTo>
                <a:lnTo>
                  <a:pt x="859015" y="620412"/>
                </a:lnTo>
                <a:lnTo>
                  <a:pt x="859981" y="620412"/>
                </a:lnTo>
                <a:lnTo>
                  <a:pt x="860941" y="620412"/>
                </a:lnTo>
                <a:lnTo>
                  <a:pt x="861906" y="620412"/>
                </a:lnTo>
                <a:lnTo>
                  <a:pt x="862867" y="620412"/>
                </a:lnTo>
                <a:lnTo>
                  <a:pt x="863832" y="620412"/>
                </a:lnTo>
                <a:lnTo>
                  <a:pt x="864793" y="620412"/>
                </a:lnTo>
                <a:lnTo>
                  <a:pt x="865758" y="620412"/>
                </a:lnTo>
                <a:lnTo>
                  <a:pt x="866718" y="620412"/>
                </a:lnTo>
                <a:lnTo>
                  <a:pt x="867684" y="620412"/>
                </a:lnTo>
                <a:lnTo>
                  <a:pt x="868644" y="620412"/>
                </a:lnTo>
                <a:lnTo>
                  <a:pt x="869609" y="620412"/>
                </a:lnTo>
                <a:lnTo>
                  <a:pt x="870570" y="620412"/>
                </a:lnTo>
                <a:lnTo>
                  <a:pt x="871535" y="620412"/>
                </a:lnTo>
                <a:lnTo>
                  <a:pt x="872496" y="620412"/>
                </a:lnTo>
                <a:lnTo>
                  <a:pt x="873461" y="620412"/>
                </a:lnTo>
                <a:lnTo>
                  <a:pt x="874426" y="620412"/>
                </a:lnTo>
                <a:lnTo>
                  <a:pt x="875387" y="620412"/>
                </a:lnTo>
                <a:lnTo>
                  <a:pt x="876352" y="620412"/>
                </a:lnTo>
                <a:lnTo>
                  <a:pt x="877312" y="620412"/>
                </a:lnTo>
                <a:lnTo>
                  <a:pt x="878278" y="620412"/>
                </a:lnTo>
                <a:lnTo>
                  <a:pt x="879238" y="620412"/>
                </a:lnTo>
                <a:lnTo>
                  <a:pt x="880204" y="620412"/>
                </a:lnTo>
                <a:lnTo>
                  <a:pt x="881164" y="620412"/>
                </a:lnTo>
                <a:lnTo>
                  <a:pt x="882129" y="620412"/>
                </a:lnTo>
                <a:lnTo>
                  <a:pt x="883090" y="620412"/>
                </a:lnTo>
                <a:lnTo>
                  <a:pt x="884055" y="620412"/>
                </a:lnTo>
                <a:lnTo>
                  <a:pt x="885016" y="620412"/>
                </a:lnTo>
                <a:lnTo>
                  <a:pt x="885981" y="620412"/>
                </a:lnTo>
                <a:lnTo>
                  <a:pt x="886941" y="620412"/>
                </a:lnTo>
                <a:lnTo>
                  <a:pt x="887907" y="620412"/>
                </a:lnTo>
                <a:lnTo>
                  <a:pt x="888867" y="620412"/>
                </a:lnTo>
                <a:lnTo>
                  <a:pt x="889832" y="620412"/>
                </a:lnTo>
                <a:lnTo>
                  <a:pt x="890798" y="620412"/>
                </a:lnTo>
                <a:lnTo>
                  <a:pt x="891758" y="620412"/>
                </a:lnTo>
                <a:lnTo>
                  <a:pt x="892724" y="620412"/>
                </a:lnTo>
                <a:lnTo>
                  <a:pt x="893684" y="620412"/>
                </a:lnTo>
                <a:lnTo>
                  <a:pt x="894649" y="620412"/>
                </a:lnTo>
                <a:lnTo>
                  <a:pt x="895610" y="620412"/>
                </a:lnTo>
                <a:lnTo>
                  <a:pt x="896575" y="620412"/>
                </a:lnTo>
                <a:lnTo>
                  <a:pt x="897536" y="620412"/>
                </a:lnTo>
                <a:lnTo>
                  <a:pt x="898501" y="620412"/>
                </a:lnTo>
                <a:lnTo>
                  <a:pt x="899461" y="620412"/>
                </a:lnTo>
                <a:lnTo>
                  <a:pt x="900427" y="620412"/>
                </a:lnTo>
                <a:lnTo>
                  <a:pt x="901387" y="620412"/>
                </a:lnTo>
                <a:lnTo>
                  <a:pt x="902352" y="620412"/>
                </a:lnTo>
                <a:lnTo>
                  <a:pt x="903313" y="620412"/>
                </a:lnTo>
                <a:lnTo>
                  <a:pt x="904278" y="620412"/>
                </a:lnTo>
                <a:lnTo>
                  <a:pt x="905239" y="620412"/>
                </a:lnTo>
                <a:lnTo>
                  <a:pt x="906204" y="620412"/>
                </a:lnTo>
                <a:lnTo>
                  <a:pt x="907164" y="620412"/>
                </a:lnTo>
                <a:lnTo>
                  <a:pt x="908130" y="620412"/>
                </a:lnTo>
                <a:lnTo>
                  <a:pt x="909095" y="620412"/>
                </a:lnTo>
                <a:lnTo>
                  <a:pt x="910055" y="620412"/>
                </a:lnTo>
                <a:lnTo>
                  <a:pt x="911021" y="620412"/>
                </a:lnTo>
                <a:lnTo>
                  <a:pt x="911981" y="620412"/>
                </a:lnTo>
                <a:lnTo>
                  <a:pt x="912947" y="620412"/>
                </a:lnTo>
                <a:lnTo>
                  <a:pt x="913907" y="620412"/>
                </a:lnTo>
                <a:lnTo>
                  <a:pt x="914872" y="620412"/>
                </a:lnTo>
                <a:lnTo>
                  <a:pt x="915833" y="620412"/>
                </a:lnTo>
                <a:lnTo>
                  <a:pt x="916798" y="620412"/>
                </a:lnTo>
                <a:lnTo>
                  <a:pt x="917759" y="620412"/>
                </a:lnTo>
                <a:lnTo>
                  <a:pt x="918724" y="620412"/>
                </a:lnTo>
                <a:lnTo>
                  <a:pt x="919684" y="620412"/>
                </a:lnTo>
                <a:lnTo>
                  <a:pt x="920650" y="620412"/>
                </a:lnTo>
                <a:lnTo>
                  <a:pt x="921610" y="620412"/>
                </a:lnTo>
                <a:lnTo>
                  <a:pt x="922575" y="620412"/>
                </a:lnTo>
                <a:lnTo>
                  <a:pt x="923536" y="620412"/>
                </a:lnTo>
                <a:lnTo>
                  <a:pt x="924501" y="620412"/>
                </a:lnTo>
                <a:lnTo>
                  <a:pt x="925467" y="620412"/>
                </a:lnTo>
                <a:lnTo>
                  <a:pt x="926427" y="620412"/>
                </a:lnTo>
                <a:lnTo>
                  <a:pt x="927392" y="620412"/>
                </a:lnTo>
                <a:lnTo>
                  <a:pt x="928353" y="620412"/>
                </a:lnTo>
                <a:lnTo>
                  <a:pt x="929318" y="620412"/>
                </a:lnTo>
                <a:lnTo>
                  <a:pt x="930278" y="620412"/>
                </a:lnTo>
                <a:lnTo>
                  <a:pt x="931244" y="620412"/>
                </a:lnTo>
                <a:lnTo>
                  <a:pt x="932204" y="620412"/>
                </a:lnTo>
                <a:lnTo>
                  <a:pt x="933170" y="620412"/>
                </a:lnTo>
                <a:lnTo>
                  <a:pt x="934130" y="620412"/>
                </a:lnTo>
                <a:lnTo>
                  <a:pt x="935095" y="620412"/>
                </a:lnTo>
                <a:lnTo>
                  <a:pt x="936056" y="620412"/>
                </a:lnTo>
                <a:lnTo>
                  <a:pt x="937021" y="620412"/>
                </a:lnTo>
                <a:lnTo>
                  <a:pt x="937982" y="620412"/>
                </a:lnTo>
                <a:lnTo>
                  <a:pt x="938947" y="620412"/>
                </a:lnTo>
                <a:lnTo>
                  <a:pt x="939907" y="620412"/>
                </a:lnTo>
                <a:lnTo>
                  <a:pt x="940873" y="620412"/>
                </a:lnTo>
                <a:lnTo>
                  <a:pt x="941833" y="620412"/>
                </a:lnTo>
                <a:lnTo>
                  <a:pt x="942798" y="620412"/>
                </a:lnTo>
                <a:lnTo>
                  <a:pt x="943764" y="620412"/>
                </a:lnTo>
                <a:lnTo>
                  <a:pt x="944724" y="620412"/>
                </a:lnTo>
                <a:lnTo>
                  <a:pt x="945689" y="620412"/>
                </a:lnTo>
                <a:lnTo>
                  <a:pt x="946650" y="620412"/>
                </a:lnTo>
                <a:lnTo>
                  <a:pt x="947615" y="620412"/>
                </a:lnTo>
                <a:lnTo>
                  <a:pt x="948576" y="620412"/>
                </a:lnTo>
                <a:lnTo>
                  <a:pt x="949541" y="620412"/>
                </a:lnTo>
                <a:lnTo>
                  <a:pt x="950502" y="620412"/>
                </a:lnTo>
                <a:lnTo>
                  <a:pt x="951467" y="620412"/>
                </a:lnTo>
                <a:lnTo>
                  <a:pt x="952427" y="620412"/>
                </a:lnTo>
                <a:lnTo>
                  <a:pt x="953393" y="620412"/>
                </a:lnTo>
                <a:lnTo>
                  <a:pt x="954353" y="620412"/>
                </a:lnTo>
                <a:lnTo>
                  <a:pt x="955318" y="620412"/>
                </a:lnTo>
                <a:lnTo>
                  <a:pt x="956279" y="620412"/>
                </a:lnTo>
                <a:lnTo>
                  <a:pt x="957244" y="620412"/>
                </a:lnTo>
                <a:lnTo>
                  <a:pt x="958205" y="620412"/>
                </a:lnTo>
                <a:lnTo>
                  <a:pt x="959170" y="620412"/>
                </a:lnTo>
                <a:lnTo>
                  <a:pt x="960135" y="620412"/>
                </a:lnTo>
                <a:lnTo>
                  <a:pt x="961096" y="620412"/>
                </a:lnTo>
                <a:lnTo>
                  <a:pt x="962061" y="620412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8A021D5-1D8E-4EB8-10D5-2BDFACCC1D7B}"/>
              </a:ext>
            </a:extLst>
          </p:cNvPr>
          <p:cNvGrpSpPr/>
          <p:nvPr/>
        </p:nvGrpSpPr>
        <p:grpSpPr>
          <a:xfrm>
            <a:off x="3201644" y="3963970"/>
            <a:ext cx="1188133" cy="792088"/>
            <a:chOff x="3280266" y="3963970"/>
            <a:chExt cx="1188133" cy="792088"/>
          </a:xfrm>
        </p:grpSpPr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2EEE15E8-2590-42EC-E67A-4E7C2E4B92E9}"/>
                </a:ext>
              </a:extLst>
            </p:cNvPr>
            <p:cNvSpPr/>
            <p:nvPr/>
          </p:nvSpPr>
          <p:spPr>
            <a:xfrm>
              <a:off x="3280266" y="3963970"/>
              <a:ext cx="1188133" cy="792088"/>
            </a:xfrm>
            <a:custGeom>
              <a:avLst/>
              <a:gdLst>
                <a:gd name="connsiteX0" fmla="*/ 0 w 1188133"/>
                <a:gd name="connsiteY0" fmla="*/ 792088 h 792088"/>
                <a:gd name="connsiteX1" fmla="*/ 1188133 w 1188133"/>
                <a:gd name="connsiteY1" fmla="*/ 792088 h 792088"/>
                <a:gd name="connsiteX2" fmla="*/ 1188133 w 1188133"/>
                <a:gd name="connsiteY2" fmla="*/ 0 h 792088"/>
                <a:gd name="connsiteX3" fmla="*/ 0 w 1188133"/>
                <a:gd name="connsiteY3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133" h="792088">
                  <a:moveTo>
                    <a:pt x="0" y="792088"/>
                  </a:moveTo>
                  <a:lnTo>
                    <a:pt x="1188133" y="792088"/>
                  </a:lnTo>
                  <a:lnTo>
                    <a:pt x="1188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BAE14FCA-6F8A-C194-9B95-804B9A70D8F3}"/>
                </a:ext>
              </a:extLst>
            </p:cNvPr>
            <p:cNvSpPr/>
            <p:nvPr/>
          </p:nvSpPr>
          <p:spPr>
            <a:xfrm>
              <a:off x="3451358" y="3987358"/>
              <a:ext cx="993653" cy="657638"/>
            </a:xfrm>
            <a:custGeom>
              <a:avLst/>
              <a:gdLst>
                <a:gd name="connsiteX0" fmla="*/ 0 w 993653"/>
                <a:gd name="connsiteY0" fmla="*/ 657639 h 657638"/>
                <a:gd name="connsiteX1" fmla="*/ 993654 w 993653"/>
                <a:gd name="connsiteY1" fmla="*/ 657639 h 657638"/>
                <a:gd name="connsiteX2" fmla="*/ 993654 w 993653"/>
                <a:gd name="connsiteY2" fmla="*/ 0 h 657638"/>
                <a:gd name="connsiteX3" fmla="*/ 0 w 993653"/>
                <a:gd name="connsiteY3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653" h="657638">
                  <a:moveTo>
                    <a:pt x="0" y="657639"/>
                  </a:moveTo>
                  <a:lnTo>
                    <a:pt x="993654" y="657639"/>
                  </a:lnTo>
                  <a:lnTo>
                    <a:pt x="9936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DCE01CF-FBF4-D9D0-E16B-42D30825FD9F}"/>
                </a:ext>
              </a:extLst>
            </p:cNvPr>
            <p:cNvSpPr/>
            <p:nvPr/>
          </p:nvSpPr>
          <p:spPr>
            <a:xfrm>
              <a:off x="3635715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24EB8FD-2DC1-39E0-7166-6C2E316CF692}"/>
                </a:ext>
              </a:extLst>
            </p:cNvPr>
            <p:cNvSpPr/>
            <p:nvPr/>
          </p:nvSpPr>
          <p:spPr>
            <a:xfrm>
              <a:off x="3896105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9C7B8272-C5A5-3A87-50B1-80263C6D0509}"/>
                </a:ext>
              </a:extLst>
            </p:cNvPr>
            <p:cNvSpPr/>
            <p:nvPr/>
          </p:nvSpPr>
          <p:spPr>
            <a:xfrm>
              <a:off x="4156499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2185AEB6-4DE1-2100-D69D-55D06F6AAC56}"/>
                </a:ext>
              </a:extLst>
            </p:cNvPr>
            <p:cNvSpPr/>
            <p:nvPr/>
          </p:nvSpPr>
          <p:spPr>
            <a:xfrm>
              <a:off x="4416888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452A37D-01FA-2A65-FF15-3E7F84CAEFD4}"/>
                </a:ext>
              </a:extLst>
            </p:cNvPr>
            <p:cNvSpPr/>
            <p:nvPr/>
          </p:nvSpPr>
          <p:spPr>
            <a:xfrm>
              <a:off x="3451358" y="462638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9D34AC06-5E85-D140-B5A8-EE10FAEF8981}"/>
                </a:ext>
              </a:extLst>
            </p:cNvPr>
            <p:cNvSpPr/>
            <p:nvPr/>
          </p:nvSpPr>
          <p:spPr>
            <a:xfrm>
              <a:off x="3451358" y="449776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26905C47-674D-53B4-83FC-B355C64764CB}"/>
                </a:ext>
              </a:extLst>
            </p:cNvPr>
            <p:cNvSpPr/>
            <p:nvPr/>
          </p:nvSpPr>
          <p:spPr>
            <a:xfrm>
              <a:off x="3451358" y="4369138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B1482A41-F6B7-C759-81A5-FCF0DD7C143F}"/>
                </a:ext>
              </a:extLst>
            </p:cNvPr>
            <p:cNvSpPr/>
            <p:nvPr/>
          </p:nvSpPr>
          <p:spPr>
            <a:xfrm>
              <a:off x="3451358" y="4240515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6EDD8848-058F-5BF3-7F84-10466108D97D}"/>
                </a:ext>
              </a:extLst>
            </p:cNvPr>
            <p:cNvSpPr/>
            <p:nvPr/>
          </p:nvSpPr>
          <p:spPr>
            <a:xfrm>
              <a:off x="3451358" y="4111892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02B4FABA-2E23-AED0-4D74-A12C9BCF019E}"/>
                </a:ext>
              </a:extLst>
            </p:cNvPr>
            <p:cNvSpPr/>
            <p:nvPr/>
          </p:nvSpPr>
          <p:spPr>
            <a:xfrm>
              <a:off x="3451358" y="4644997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6935082-95BD-C247-939B-BBC57CC4150C}"/>
                </a:ext>
              </a:extLst>
            </p:cNvPr>
            <p:cNvSpPr/>
            <p:nvPr/>
          </p:nvSpPr>
          <p:spPr>
            <a:xfrm>
              <a:off x="3635715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A73C1C54-1076-6A23-2545-45CA4164FCB1}"/>
                </a:ext>
              </a:extLst>
            </p:cNvPr>
            <p:cNvSpPr/>
            <p:nvPr/>
          </p:nvSpPr>
          <p:spPr>
            <a:xfrm>
              <a:off x="3896105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63714222-EF87-36F4-B2C5-381FF9A1A359}"/>
                </a:ext>
              </a:extLst>
            </p:cNvPr>
            <p:cNvSpPr/>
            <p:nvPr/>
          </p:nvSpPr>
          <p:spPr>
            <a:xfrm>
              <a:off x="4156499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DE08FDD5-BF7E-1A8D-C66E-2EF98A3D1456}"/>
                </a:ext>
              </a:extLst>
            </p:cNvPr>
            <p:cNvSpPr/>
            <p:nvPr/>
          </p:nvSpPr>
          <p:spPr>
            <a:xfrm>
              <a:off x="4416888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3634BF62-4818-15BE-0F37-0E71EDFC34B8}"/>
                </a:ext>
              </a:extLst>
            </p:cNvPr>
            <p:cNvSpPr/>
            <p:nvPr/>
          </p:nvSpPr>
          <p:spPr>
            <a:xfrm>
              <a:off x="3625367" y="4661448"/>
              <a:ext cx="20695" cy="31059"/>
            </a:xfrm>
            <a:custGeom>
              <a:avLst/>
              <a:gdLst>
                <a:gd name="connsiteX0" fmla="*/ 10348 w 20695"/>
                <a:gd name="connsiteY0" fmla="*/ 3208 h 31059"/>
                <a:gd name="connsiteX1" fmla="*/ 5635 w 20695"/>
                <a:gd name="connsiteY1" fmla="*/ 6297 h 31059"/>
                <a:gd name="connsiteX2" fmla="*/ 4071 w 20695"/>
                <a:gd name="connsiteY2" fmla="*/ 15540 h 31059"/>
                <a:gd name="connsiteX3" fmla="*/ 5635 w 20695"/>
                <a:gd name="connsiteY3" fmla="*/ 24787 h 31059"/>
                <a:gd name="connsiteX4" fmla="*/ 10348 w 20695"/>
                <a:gd name="connsiteY4" fmla="*/ 27852 h 31059"/>
                <a:gd name="connsiteX5" fmla="*/ 15061 w 20695"/>
                <a:gd name="connsiteY5" fmla="*/ 24787 h 31059"/>
                <a:gd name="connsiteX6" fmla="*/ 16645 w 20695"/>
                <a:gd name="connsiteY6" fmla="*/ 15540 h 31059"/>
                <a:gd name="connsiteX7" fmla="*/ 15061 w 20695"/>
                <a:gd name="connsiteY7" fmla="*/ 6297 h 31059"/>
                <a:gd name="connsiteX8" fmla="*/ 10348 w 20695"/>
                <a:gd name="connsiteY8" fmla="*/ 3208 h 31059"/>
                <a:gd name="connsiteX9" fmla="*/ 10348 w 20695"/>
                <a:gd name="connsiteY9" fmla="*/ 0 h 31059"/>
                <a:gd name="connsiteX10" fmla="*/ 18029 w 20695"/>
                <a:gd name="connsiteY10" fmla="*/ 3990 h 31059"/>
                <a:gd name="connsiteX11" fmla="*/ 20696 w 20695"/>
                <a:gd name="connsiteY11" fmla="*/ 15540 h 31059"/>
                <a:gd name="connsiteX12" fmla="*/ 18029 w 20695"/>
                <a:gd name="connsiteY12" fmla="*/ 27089 h 31059"/>
                <a:gd name="connsiteX13" fmla="*/ 10348 w 20695"/>
                <a:gd name="connsiteY13" fmla="*/ 31060 h 31059"/>
                <a:gd name="connsiteX14" fmla="*/ 2647 w 20695"/>
                <a:gd name="connsiteY14" fmla="*/ 27089 h 31059"/>
                <a:gd name="connsiteX15" fmla="*/ 0 w 20695"/>
                <a:gd name="connsiteY15" fmla="*/ 15540 h 31059"/>
                <a:gd name="connsiteX16" fmla="*/ 2647 w 20695"/>
                <a:gd name="connsiteY16" fmla="*/ 3990 h 31059"/>
                <a:gd name="connsiteX17" fmla="*/ 10348 w 20695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59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1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2"/>
                    <a:pt x="10348" y="27852"/>
                  </a:cubicBezTo>
                  <a:cubicBezTo>
                    <a:pt x="12447" y="27852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1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79"/>
                    <a:pt x="19807" y="24431"/>
                    <a:pt x="18029" y="27089"/>
                  </a:cubicBezTo>
                  <a:cubicBezTo>
                    <a:pt x="16264" y="29738"/>
                    <a:pt x="13704" y="31060"/>
                    <a:pt x="10348" y="31060"/>
                  </a:cubicBezTo>
                  <a:cubicBezTo>
                    <a:pt x="6992" y="31060"/>
                    <a:pt x="4425" y="29738"/>
                    <a:pt x="2647" y="27089"/>
                  </a:cubicBezTo>
                  <a:cubicBezTo>
                    <a:pt x="882" y="24431"/>
                    <a:pt x="0" y="20579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4FDB057F-0C22-9722-B8DD-683B04E6044E}"/>
                </a:ext>
              </a:extLst>
            </p:cNvPr>
            <p:cNvSpPr/>
            <p:nvPr/>
          </p:nvSpPr>
          <p:spPr>
            <a:xfrm>
              <a:off x="3886421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1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2 w 19371"/>
                <a:gd name="connsiteY16" fmla="*/ 25287 h 30520"/>
                <a:gd name="connsiteX17" fmla="*/ 15322 w 19371"/>
                <a:gd name="connsiteY17" fmla="*/ 20337 h 30520"/>
                <a:gd name="connsiteX18" fmla="*/ 13292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1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1" y="26505"/>
                    <a:pt x="13292" y="25287"/>
                  </a:cubicBezTo>
                  <a:cubicBezTo>
                    <a:pt x="14644" y="24075"/>
                    <a:pt x="15322" y="22421"/>
                    <a:pt x="15322" y="20337"/>
                  </a:cubicBezTo>
                  <a:cubicBezTo>
                    <a:pt x="15322" y="18253"/>
                    <a:pt x="14644" y="16599"/>
                    <a:pt x="13292" y="15381"/>
                  </a:cubicBezTo>
                  <a:cubicBezTo>
                    <a:pt x="11941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F3FD107-05B9-D012-8084-76D322AD09DE}"/>
                </a:ext>
              </a:extLst>
            </p:cNvPr>
            <p:cNvSpPr/>
            <p:nvPr/>
          </p:nvSpPr>
          <p:spPr>
            <a:xfrm>
              <a:off x="4133984" y="4661987"/>
              <a:ext cx="17831" cy="29940"/>
            </a:xfrm>
            <a:custGeom>
              <a:avLst/>
              <a:gdLst>
                <a:gd name="connsiteX0" fmla="*/ 584 w 17831"/>
                <a:gd name="connsiteY0" fmla="*/ 26530 h 29940"/>
                <a:gd name="connsiteX1" fmla="*/ 7203 w 17831"/>
                <a:gd name="connsiteY1" fmla="*/ 26530 h 29940"/>
                <a:gd name="connsiteX2" fmla="*/ 7203 w 17831"/>
                <a:gd name="connsiteY2" fmla="*/ 3688 h 29940"/>
                <a:gd name="connsiteX3" fmla="*/ 0 w 17831"/>
                <a:gd name="connsiteY3" fmla="*/ 5134 h 29940"/>
                <a:gd name="connsiteX4" fmla="*/ 0 w 17831"/>
                <a:gd name="connsiteY4" fmla="*/ 1446 h 29940"/>
                <a:gd name="connsiteX5" fmla="*/ 7163 w 17831"/>
                <a:gd name="connsiteY5" fmla="*/ 0 h 29940"/>
                <a:gd name="connsiteX6" fmla="*/ 11213 w 17831"/>
                <a:gd name="connsiteY6" fmla="*/ 0 h 29940"/>
                <a:gd name="connsiteX7" fmla="*/ 11213 w 17831"/>
                <a:gd name="connsiteY7" fmla="*/ 26530 h 29940"/>
                <a:gd name="connsiteX8" fmla="*/ 17832 w 17831"/>
                <a:gd name="connsiteY8" fmla="*/ 26530 h 29940"/>
                <a:gd name="connsiteX9" fmla="*/ 17832 w 17831"/>
                <a:gd name="connsiteY9" fmla="*/ 29941 h 29940"/>
                <a:gd name="connsiteX10" fmla="*/ 584 w 17831"/>
                <a:gd name="connsiteY10" fmla="*/ 29941 h 29940"/>
                <a:gd name="connsiteX11" fmla="*/ 584 w 17831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31" h="29940">
                  <a:moveTo>
                    <a:pt x="584" y="26530"/>
                  </a:moveTo>
                  <a:lnTo>
                    <a:pt x="7203" y="26530"/>
                  </a:lnTo>
                  <a:lnTo>
                    <a:pt x="7203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63" y="0"/>
                  </a:lnTo>
                  <a:lnTo>
                    <a:pt x="11213" y="0"/>
                  </a:lnTo>
                  <a:lnTo>
                    <a:pt x="11213" y="26530"/>
                  </a:lnTo>
                  <a:lnTo>
                    <a:pt x="17832" y="26530"/>
                  </a:lnTo>
                  <a:lnTo>
                    <a:pt x="17832" y="29941"/>
                  </a:lnTo>
                  <a:lnTo>
                    <a:pt x="584" y="29941"/>
                  </a:lnTo>
                  <a:lnTo>
                    <a:pt x="584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9FAA0CC1-5F10-73B6-88A0-435696C6692A}"/>
                </a:ext>
              </a:extLst>
            </p:cNvPr>
            <p:cNvSpPr/>
            <p:nvPr/>
          </p:nvSpPr>
          <p:spPr>
            <a:xfrm>
              <a:off x="4158311" y="4661448"/>
              <a:ext cx="20698" cy="31059"/>
            </a:xfrm>
            <a:custGeom>
              <a:avLst/>
              <a:gdLst>
                <a:gd name="connsiteX0" fmla="*/ 10352 w 20698"/>
                <a:gd name="connsiteY0" fmla="*/ 3208 h 31059"/>
                <a:gd name="connsiteX1" fmla="*/ 5639 w 20698"/>
                <a:gd name="connsiteY1" fmla="*/ 6297 h 31059"/>
                <a:gd name="connsiteX2" fmla="*/ 4074 w 20698"/>
                <a:gd name="connsiteY2" fmla="*/ 15540 h 31059"/>
                <a:gd name="connsiteX3" fmla="*/ 5639 w 20698"/>
                <a:gd name="connsiteY3" fmla="*/ 24787 h 31059"/>
                <a:gd name="connsiteX4" fmla="*/ 10352 w 20698"/>
                <a:gd name="connsiteY4" fmla="*/ 27852 h 31059"/>
                <a:gd name="connsiteX5" fmla="*/ 15060 w 20698"/>
                <a:gd name="connsiteY5" fmla="*/ 24787 h 31059"/>
                <a:gd name="connsiteX6" fmla="*/ 16644 w 20698"/>
                <a:gd name="connsiteY6" fmla="*/ 15540 h 31059"/>
                <a:gd name="connsiteX7" fmla="*/ 15060 w 20698"/>
                <a:gd name="connsiteY7" fmla="*/ 6297 h 31059"/>
                <a:gd name="connsiteX8" fmla="*/ 10352 w 20698"/>
                <a:gd name="connsiteY8" fmla="*/ 3208 h 31059"/>
                <a:gd name="connsiteX9" fmla="*/ 10352 w 20698"/>
                <a:gd name="connsiteY9" fmla="*/ 0 h 31059"/>
                <a:gd name="connsiteX10" fmla="*/ 18030 w 20698"/>
                <a:gd name="connsiteY10" fmla="*/ 3990 h 31059"/>
                <a:gd name="connsiteX11" fmla="*/ 20698 w 20698"/>
                <a:gd name="connsiteY11" fmla="*/ 15540 h 31059"/>
                <a:gd name="connsiteX12" fmla="*/ 18030 w 20698"/>
                <a:gd name="connsiteY12" fmla="*/ 27089 h 31059"/>
                <a:gd name="connsiteX13" fmla="*/ 10352 w 20698"/>
                <a:gd name="connsiteY13" fmla="*/ 31060 h 31059"/>
                <a:gd name="connsiteX14" fmla="*/ 2649 w 20698"/>
                <a:gd name="connsiteY14" fmla="*/ 27089 h 31059"/>
                <a:gd name="connsiteX15" fmla="*/ 0 w 20698"/>
                <a:gd name="connsiteY15" fmla="*/ 15540 h 31059"/>
                <a:gd name="connsiteX16" fmla="*/ 2649 w 20698"/>
                <a:gd name="connsiteY16" fmla="*/ 3990 h 31059"/>
                <a:gd name="connsiteX17" fmla="*/ 10352 w 20698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8" h="31059">
                  <a:moveTo>
                    <a:pt x="10352" y="3208"/>
                  </a:moveTo>
                  <a:cubicBezTo>
                    <a:pt x="8267" y="3208"/>
                    <a:pt x="6693" y="4238"/>
                    <a:pt x="5639" y="6297"/>
                  </a:cubicBezTo>
                  <a:cubicBezTo>
                    <a:pt x="4594" y="8342"/>
                    <a:pt x="4074" y="11421"/>
                    <a:pt x="4074" y="15540"/>
                  </a:cubicBezTo>
                  <a:cubicBezTo>
                    <a:pt x="4074" y="19644"/>
                    <a:pt x="4594" y="22728"/>
                    <a:pt x="5639" y="24787"/>
                  </a:cubicBezTo>
                  <a:cubicBezTo>
                    <a:pt x="6693" y="26832"/>
                    <a:pt x="8267" y="27852"/>
                    <a:pt x="10352" y="27852"/>
                  </a:cubicBezTo>
                  <a:cubicBezTo>
                    <a:pt x="12451" y="27852"/>
                    <a:pt x="14020" y="26832"/>
                    <a:pt x="15060" y="24787"/>
                  </a:cubicBezTo>
                  <a:cubicBezTo>
                    <a:pt x="16114" y="22728"/>
                    <a:pt x="16644" y="19644"/>
                    <a:pt x="16644" y="15540"/>
                  </a:cubicBezTo>
                  <a:cubicBezTo>
                    <a:pt x="16644" y="11421"/>
                    <a:pt x="16114" y="8342"/>
                    <a:pt x="15060" y="6297"/>
                  </a:cubicBezTo>
                  <a:cubicBezTo>
                    <a:pt x="14020" y="4238"/>
                    <a:pt x="12451" y="3208"/>
                    <a:pt x="10352" y="3208"/>
                  </a:cubicBezTo>
                  <a:moveTo>
                    <a:pt x="10352" y="0"/>
                  </a:moveTo>
                  <a:cubicBezTo>
                    <a:pt x="13703" y="0"/>
                    <a:pt x="16263" y="1332"/>
                    <a:pt x="18030" y="3990"/>
                  </a:cubicBezTo>
                  <a:cubicBezTo>
                    <a:pt x="19807" y="6639"/>
                    <a:pt x="20698" y="10485"/>
                    <a:pt x="20698" y="15540"/>
                  </a:cubicBezTo>
                  <a:cubicBezTo>
                    <a:pt x="20698" y="20579"/>
                    <a:pt x="19807" y="24431"/>
                    <a:pt x="18030" y="27089"/>
                  </a:cubicBezTo>
                  <a:cubicBezTo>
                    <a:pt x="16263" y="29738"/>
                    <a:pt x="13703" y="31060"/>
                    <a:pt x="10352" y="31060"/>
                  </a:cubicBezTo>
                  <a:cubicBezTo>
                    <a:pt x="6995" y="31060"/>
                    <a:pt x="4426" y="29738"/>
                    <a:pt x="2649" y="27089"/>
                  </a:cubicBezTo>
                  <a:cubicBezTo>
                    <a:pt x="881" y="24431"/>
                    <a:pt x="0" y="20579"/>
                    <a:pt x="0" y="15540"/>
                  </a:cubicBezTo>
                  <a:cubicBezTo>
                    <a:pt x="0" y="10485"/>
                    <a:pt x="881" y="6639"/>
                    <a:pt x="2649" y="3990"/>
                  </a:cubicBezTo>
                  <a:cubicBezTo>
                    <a:pt x="4426" y="1332"/>
                    <a:pt x="6995" y="0"/>
                    <a:pt x="10352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6BEA718-707D-5CA7-A1EE-CD9B67E34B71}"/>
                </a:ext>
              </a:extLst>
            </p:cNvPr>
            <p:cNvSpPr/>
            <p:nvPr/>
          </p:nvSpPr>
          <p:spPr>
            <a:xfrm>
              <a:off x="4394809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F1A86E75-C0ED-FBBC-838A-6A6324D4E39A}"/>
                </a:ext>
              </a:extLst>
            </p:cNvPr>
            <p:cNvSpPr/>
            <p:nvPr/>
          </p:nvSpPr>
          <p:spPr>
            <a:xfrm>
              <a:off x="4419596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6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7 w 19371"/>
                <a:gd name="connsiteY16" fmla="*/ 25287 h 30520"/>
                <a:gd name="connsiteX17" fmla="*/ 15322 w 19371"/>
                <a:gd name="connsiteY17" fmla="*/ 20337 h 30520"/>
                <a:gd name="connsiteX18" fmla="*/ 13297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6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E0FF073-2593-E1B2-F625-E7DF3463D2F2}"/>
                </a:ext>
              </a:extLst>
            </p:cNvPr>
            <p:cNvSpPr/>
            <p:nvPr/>
          </p:nvSpPr>
          <p:spPr>
            <a:xfrm>
              <a:off x="3934739" y="4717404"/>
              <a:ext cx="23653" cy="21520"/>
            </a:xfrm>
            <a:custGeom>
              <a:avLst/>
              <a:gdLst>
                <a:gd name="connsiteX0" fmla="*/ 23654 w 23653"/>
                <a:gd name="connsiteY0" fmla="*/ 3129 h 21520"/>
                <a:gd name="connsiteX1" fmla="*/ 22842 w 23653"/>
                <a:gd name="connsiteY1" fmla="*/ 5168 h 21520"/>
                <a:gd name="connsiteX2" fmla="*/ 21099 w 23653"/>
                <a:gd name="connsiteY2" fmla="*/ 5891 h 21520"/>
                <a:gd name="connsiteX3" fmla="*/ 19758 w 23653"/>
                <a:gd name="connsiteY3" fmla="*/ 5381 h 21520"/>
                <a:gd name="connsiteX4" fmla="*/ 19292 w 23653"/>
                <a:gd name="connsiteY4" fmla="*/ 4218 h 21520"/>
                <a:gd name="connsiteX5" fmla="*/ 19941 w 23653"/>
                <a:gd name="connsiteY5" fmla="*/ 2574 h 21520"/>
                <a:gd name="connsiteX6" fmla="*/ 21565 w 23653"/>
                <a:gd name="connsiteY6" fmla="*/ 1644 h 21520"/>
                <a:gd name="connsiteX7" fmla="*/ 19198 w 23653"/>
                <a:gd name="connsiteY7" fmla="*/ 1045 h 21520"/>
                <a:gd name="connsiteX8" fmla="*/ 17461 w 23653"/>
                <a:gd name="connsiteY8" fmla="*/ 1530 h 21520"/>
                <a:gd name="connsiteX9" fmla="*/ 16183 w 23653"/>
                <a:gd name="connsiteY9" fmla="*/ 2644 h 21520"/>
                <a:gd name="connsiteX10" fmla="*/ 15302 w 23653"/>
                <a:gd name="connsiteY10" fmla="*/ 4173 h 21520"/>
                <a:gd name="connsiteX11" fmla="*/ 14748 w 23653"/>
                <a:gd name="connsiteY11" fmla="*/ 5589 h 21520"/>
                <a:gd name="connsiteX12" fmla="*/ 14490 w 23653"/>
                <a:gd name="connsiteY12" fmla="*/ 6654 h 21520"/>
                <a:gd name="connsiteX13" fmla="*/ 12866 w 23653"/>
                <a:gd name="connsiteY13" fmla="*/ 13149 h 21520"/>
                <a:gd name="connsiteX14" fmla="*/ 12079 w 23653"/>
                <a:gd name="connsiteY14" fmla="*/ 17322 h 21520"/>
                <a:gd name="connsiteX15" fmla="*/ 12728 w 23653"/>
                <a:gd name="connsiteY15" fmla="*/ 19574 h 21520"/>
                <a:gd name="connsiteX16" fmla="*/ 14678 w 23653"/>
                <a:gd name="connsiteY16" fmla="*/ 20456 h 21520"/>
                <a:gd name="connsiteX17" fmla="*/ 15768 w 23653"/>
                <a:gd name="connsiteY17" fmla="*/ 20312 h 21520"/>
                <a:gd name="connsiteX18" fmla="*/ 17089 w 23653"/>
                <a:gd name="connsiteY18" fmla="*/ 19733 h 21520"/>
                <a:gd name="connsiteX19" fmla="*/ 18525 w 23653"/>
                <a:gd name="connsiteY19" fmla="*/ 18644 h 21520"/>
                <a:gd name="connsiteX20" fmla="*/ 19896 w 23653"/>
                <a:gd name="connsiteY20" fmla="*/ 16837 h 21520"/>
                <a:gd name="connsiteX21" fmla="*/ 21010 w 23653"/>
                <a:gd name="connsiteY21" fmla="*/ 14238 h 21520"/>
                <a:gd name="connsiteX22" fmla="*/ 21614 w 23653"/>
                <a:gd name="connsiteY22" fmla="*/ 13728 h 21520"/>
                <a:gd name="connsiteX23" fmla="*/ 22193 w 23653"/>
                <a:gd name="connsiteY23" fmla="*/ 14193 h 21520"/>
                <a:gd name="connsiteX24" fmla="*/ 21867 w 23653"/>
                <a:gd name="connsiteY24" fmla="*/ 15421 h 21520"/>
                <a:gd name="connsiteX25" fmla="*/ 20891 w 23653"/>
                <a:gd name="connsiteY25" fmla="*/ 17297 h 21520"/>
                <a:gd name="connsiteX26" fmla="*/ 19386 w 23653"/>
                <a:gd name="connsiteY26" fmla="*/ 19292 h 21520"/>
                <a:gd name="connsiteX27" fmla="*/ 17253 w 23653"/>
                <a:gd name="connsiteY27" fmla="*/ 20871 h 21520"/>
                <a:gd name="connsiteX28" fmla="*/ 14584 w 23653"/>
                <a:gd name="connsiteY28" fmla="*/ 21520 h 21520"/>
                <a:gd name="connsiteX29" fmla="*/ 11267 w 23653"/>
                <a:gd name="connsiteY29" fmla="*/ 20456 h 21520"/>
                <a:gd name="connsiteX30" fmla="*/ 9461 w 23653"/>
                <a:gd name="connsiteY30" fmla="*/ 17901 h 21520"/>
                <a:gd name="connsiteX31" fmla="*/ 9183 w 23653"/>
                <a:gd name="connsiteY31" fmla="*/ 18391 h 21520"/>
                <a:gd name="connsiteX32" fmla="*/ 8530 w 23653"/>
                <a:gd name="connsiteY32" fmla="*/ 19292 h 21520"/>
                <a:gd name="connsiteX33" fmla="*/ 7535 w 23653"/>
                <a:gd name="connsiteY33" fmla="*/ 20362 h 21520"/>
                <a:gd name="connsiteX34" fmla="*/ 6168 w 23653"/>
                <a:gd name="connsiteY34" fmla="*/ 21149 h 21520"/>
                <a:gd name="connsiteX35" fmla="*/ 4475 w 23653"/>
                <a:gd name="connsiteY35" fmla="*/ 21520 h 21520"/>
                <a:gd name="connsiteX36" fmla="*/ 2361 w 23653"/>
                <a:gd name="connsiteY36" fmla="*/ 21193 h 21520"/>
                <a:gd name="connsiteX37" fmla="*/ 693 w 23653"/>
                <a:gd name="connsiteY37" fmla="*/ 20129 h 21520"/>
                <a:gd name="connsiteX38" fmla="*/ 0 w 23653"/>
                <a:gd name="connsiteY38" fmla="*/ 18367 h 21520"/>
                <a:gd name="connsiteX39" fmla="*/ 762 w 23653"/>
                <a:gd name="connsiteY39" fmla="*/ 16441 h 21520"/>
                <a:gd name="connsiteX40" fmla="*/ 2619 w 23653"/>
                <a:gd name="connsiteY40" fmla="*/ 15629 h 21520"/>
                <a:gd name="connsiteX41" fmla="*/ 3827 w 23653"/>
                <a:gd name="connsiteY41" fmla="*/ 16025 h 21520"/>
                <a:gd name="connsiteX42" fmla="*/ 4381 w 23653"/>
                <a:gd name="connsiteY42" fmla="*/ 17277 h 21520"/>
                <a:gd name="connsiteX43" fmla="*/ 3733 w 23653"/>
                <a:gd name="connsiteY43" fmla="*/ 18946 h 21520"/>
                <a:gd name="connsiteX44" fmla="*/ 2153 w 23653"/>
                <a:gd name="connsiteY44" fmla="*/ 19852 h 21520"/>
                <a:gd name="connsiteX45" fmla="*/ 4520 w 23653"/>
                <a:gd name="connsiteY45" fmla="*/ 20456 h 21520"/>
                <a:gd name="connsiteX46" fmla="*/ 7258 w 23653"/>
                <a:gd name="connsiteY46" fmla="*/ 19109 h 21520"/>
                <a:gd name="connsiteX47" fmla="*/ 9045 w 23653"/>
                <a:gd name="connsiteY47" fmla="*/ 15515 h 21520"/>
                <a:gd name="connsiteX48" fmla="*/ 11035 w 23653"/>
                <a:gd name="connsiteY48" fmla="*/ 7698 h 21520"/>
                <a:gd name="connsiteX49" fmla="*/ 11594 w 23653"/>
                <a:gd name="connsiteY49" fmla="*/ 4218 h 21520"/>
                <a:gd name="connsiteX50" fmla="*/ 11337 w 23653"/>
                <a:gd name="connsiteY50" fmla="*/ 2574 h 21520"/>
                <a:gd name="connsiteX51" fmla="*/ 10644 w 23653"/>
                <a:gd name="connsiteY51" fmla="*/ 1599 h 21520"/>
                <a:gd name="connsiteX52" fmla="*/ 9832 w 23653"/>
                <a:gd name="connsiteY52" fmla="*/ 1158 h 21520"/>
                <a:gd name="connsiteX53" fmla="*/ 9045 w 23653"/>
                <a:gd name="connsiteY53" fmla="*/ 1045 h 21520"/>
                <a:gd name="connsiteX54" fmla="*/ 7560 w 23653"/>
                <a:gd name="connsiteY54" fmla="*/ 1322 h 21520"/>
                <a:gd name="connsiteX55" fmla="*/ 5866 w 23653"/>
                <a:gd name="connsiteY55" fmla="*/ 2248 h 21520"/>
                <a:gd name="connsiteX56" fmla="*/ 4104 w 23653"/>
                <a:gd name="connsiteY56" fmla="*/ 4173 h 21520"/>
                <a:gd name="connsiteX57" fmla="*/ 2663 w 23653"/>
                <a:gd name="connsiteY57" fmla="*/ 7257 h 21520"/>
                <a:gd name="connsiteX58" fmla="*/ 2040 w 23653"/>
                <a:gd name="connsiteY58" fmla="*/ 7792 h 21520"/>
                <a:gd name="connsiteX59" fmla="*/ 1480 w 23653"/>
                <a:gd name="connsiteY59" fmla="*/ 7302 h 21520"/>
                <a:gd name="connsiteX60" fmla="*/ 1782 w 23653"/>
                <a:gd name="connsiteY60" fmla="*/ 6099 h 21520"/>
                <a:gd name="connsiteX61" fmla="*/ 2757 w 23653"/>
                <a:gd name="connsiteY61" fmla="*/ 4218 h 21520"/>
                <a:gd name="connsiteX62" fmla="*/ 4287 w 23653"/>
                <a:gd name="connsiteY62" fmla="*/ 2248 h 21520"/>
                <a:gd name="connsiteX63" fmla="*/ 6446 w 23653"/>
                <a:gd name="connsiteY63" fmla="*/ 648 h 21520"/>
                <a:gd name="connsiteX64" fmla="*/ 9134 w 23653"/>
                <a:gd name="connsiteY64" fmla="*/ 0 h 21520"/>
                <a:gd name="connsiteX65" fmla="*/ 10366 w 23653"/>
                <a:gd name="connsiteY65" fmla="*/ 139 h 21520"/>
                <a:gd name="connsiteX66" fmla="*/ 11733 w 23653"/>
                <a:gd name="connsiteY66" fmla="*/ 604 h 21520"/>
                <a:gd name="connsiteX67" fmla="*/ 13168 w 23653"/>
                <a:gd name="connsiteY67" fmla="*/ 1713 h 21520"/>
                <a:gd name="connsiteX68" fmla="*/ 14263 w 23653"/>
                <a:gd name="connsiteY68" fmla="*/ 3594 h 21520"/>
                <a:gd name="connsiteX69" fmla="*/ 14911 w 23653"/>
                <a:gd name="connsiteY69" fmla="*/ 2549 h 21520"/>
                <a:gd name="connsiteX70" fmla="*/ 15906 w 23653"/>
                <a:gd name="connsiteY70" fmla="*/ 1416 h 21520"/>
                <a:gd name="connsiteX71" fmla="*/ 17391 w 23653"/>
                <a:gd name="connsiteY71" fmla="*/ 391 h 21520"/>
                <a:gd name="connsiteX72" fmla="*/ 19248 w 23653"/>
                <a:gd name="connsiteY72" fmla="*/ 0 h 21520"/>
                <a:gd name="connsiteX73" fmla="*/ 21124 w 23653"/>
                <a:gd name="connsiteY73" fmla="*/ 252 h 21520"/>
                <a:gd name="connsiteX74" fmla="*/ 22842 w 23653"/>
                <a:gd name="connsiteY74" fmla="*/ 1252 h 21520"/>
                <a:gd name="connsiteX75" fmla="*/ 23654 w 23653"/>
                <a:gd name="connsiteY75" fmla="*/ 3129 h 2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53" h="21520">
                  <a:moveTo>
                    <a:pt x="23654" y="3129"/>
                  </a:moveTo>
                  <a:cubicBezTo>
                    <a:pt x="23654" y="3995"/>
                    <a:pt x="23381" y="4678"/>
                    <a:pt x="22842" y="5168"/>
                  </a:cubicBezTo>
                  <a:cubicBezTo>
                    <a:pt x="22302" y="5649"/>
                    <a:pt x="21718" y="5891"/>
                    <a:pt x="21099" y="5891"/>
                  </a:cubicBezTo>
                  <a:cubicBezTo>
                    <a:pt x="20510" y="5891"/>
                    <a:pt x="20065" y="5723"/>
                    <a:pt x="19758" y="5381"/>
                  </a:cubicBezTo>
                  <a:cubicBezTo>
                    <a:pt x="19446" y="5040"/>
                    <a:pt x="19292" y="4653"/>
                    <a:pt x="19292" y="4218"/>
                  </a:cubicBezTo>
                  <a:cubicBezTo>
                    <a:pt x="19292" y="3629"/>
                    <a:pt x="19510" y="3084"/>
                    <a:pt x="19941" y="2574"/>
                  </a:cubicBezTo>
                  <a:cubicBezTo>
                    <a:pt x="20372" y="2064"/>
                    <a:pt x="20916" y="1752"/>
                    <a:pt x="21565" y="1644"/>
                  </a:cubicBezTo>
                  <a:cubicBezTo>
                    <a:pt x="20931" y="1243"/>
                    <a:pt x="20144" y="1045"/>
                    <a:pt x="19198" y="1045"/>
                  </a:cubicBezTo>
                  <a:cubicBezTo>
                    <a:pt x="18579" y="1045"/>
                    <a:pt x="18000" y="1208"/>
                    <a:pt x="17461" y="1530"/>
                  </a:cubicBezTo>
                  <a:cubicBezTo>
                    <a:pt x="16936" y="1852"/>
                    <a:pt x="16510" y="2223"/>
                    <a:pt x="16183" y="2644"/>
                  </a:cubicBezTo>
                  <a:cubicBezTo>
                    <a:pt x="15876" y="3059"/>
                    <a:pt x="15584" y="3569"/>
                    <a:pt x="15302" y="4173"/>
                  </a:cubicBezTo>
                  <a:cubicBezTo>
                    <a:pt x="15040" y="4762"/>
                    <a:pt x="14857" y="5233"/>
                    <a:pt x="14748" y="5589"/>
                  </a:cubicBezTo>
                  <a:cubicBezTo>
                    <a:pt x="14654" y="5931"/>
                    <a:pt x="14569" y="6282"/>
                    <a:pt x="14490" y="6654"/>
                  </a:cubicBezTo>
                  <a:lnTo>
                    <a:pt x="12866" y="13149"/>
                  </a:lnTo>
                  <a:cubicBezTo>
                    <a:pt x="12342" y="15203"/>
                    <a:pt x="12079" y="16594"/>
                    <a:pt x="12079" y="17322"/>
                  </a:cubicBezTo>
                  <a:cubicBezTo>
                    <a:pt x="12079" y="18218"/>
                    <a:pt x="12297" y="18970"/>
                    <a:pt x="12728" y="19574"/>
                  </a:cubicBezTo>
                  <a:cubicBezTo>
                    <a:pt x="13164" y="20164"/>
                    <a:pt x="13812" y="20456"/>
                    <a:pt x="14678" y="20456"/>
                  </a:cubicBezTo>
                  <a:cubicBezTo>
                    <a:pt x="15020" y="20456"/>
                    <a:pt x="15381" y="20406"/>
                    <a:pt x="15768" y="20312"/>
                  </a:cubicBezTo>
                  <a:cubicBezTo>
                    <a:pt x="16154" y="20208"/>
                    <a:pt x="16594" y="20015"/>
                    <a:pt x="17089" y="19733"/>
                  </a:cubicBezTo>
                  <a:cubicBezTo>
                    <a:pt x="17599" y="19441"/>
                    <a:pt x="18079" y="19074"/>
                    <a:pt x="18525" y="18644"/>
                  </a:cubicBezTo>
                  <a:cubicBezTo>
                    <a:pt x="18990" y="18193"/>
                    <a:pt x="19446" y="17594"/>
                    <a:pt x="19896" y="16837"/>
                  </a:cubicBezTo>
                  <a:cubicBezTo>
                    <a:pt x="20347" y="16079"/>
                    <a:pt x="20718" y="15213"/>
                    <a:pt x="21010" y="14238"/>
                  </a:cubicBezTo>
                  <a:cubicBezTo>
                    <a:pt x="21104" y="13896"/>
                    <a:pt x="21302" y="13728"/>
                    <a:pt x="21614" y="13728"/>
                  </a:cubicBezTo>
                  <a:cubicBezTo>
                    <a:pt x="22000" y="13728"/>
                    <a:pt x="22193" y="13881"/>
                    <a:pt x="22193" y="14193"/>
                  </a:cubicBezTo>
                  <a:cubicBezTo>
                    <a:pt x="22193" y="14456"/>
                    <a:pt x="22084" y="14862"/>
                    <a:pt x="21867" y="15421"/>
                  </a:cubicBezTo>
                  <a:cubicBezTo>
                    <a:pt x="21664" y="15961"/>
                    <a:pt x="21342" y="16589"/>
                    <a:pt x="20891" y="17297"/>
                  </a:cubicBezTo>
                  <a:cubicBezTo>
                    <a:pt x="20461" y="17995"/>
                    <a:pt x="19956" y="18659"/>
                    <a:pt x="19386" y="19292"/>
                  </a:cubicBezTo>
                  <a:cubicBezTo>
                    <a:pt x="18812" y="19911"/>
                    <a:pt x="18099" y="20441"/>
                    <a:pt x="17253" y="20871"/>
                  </a:cubicBezTo>
                  <a:cubicBezTo>
                    <a:pt x="16401" y="21302"/>
                    <a:pt x="15510" y="21520"/>
                    <a:pt x="14584" y="21520"/>
                  </a:cubicBezTo>
                  <a:cubicBezTo>
                    <a:pt x="13253" y="21520"/>
                    <a:pt x="12149" y="21164"/>
                    <a:pt x="11267" y="20456"/>
                  </a:cubicBezTo>
                  <a:cubicBezTo>
                    <a:pt x="10386" y="19743"/>
                    <a:pt x="9782" y="18891"/>
                    <a:pt x="9461" y="17901"/>
                  </a:cubicBezTo>
                  <a:cubicBezTo>
                    <a:pt x="9381" y="18040"/>
                    <a:pt x="9287" y="18203"/>
                    <a:pt x="9183" y="18391"/>
                  </a:cubicBezTo>
                  <a:cubicBezTo>
                    <a:pt x="9074" y="18574"/>
                    <a:pt x="8857" y="18876"/>
                    <a:pt x="8530" y="19292"/>
                  </a:cubicBezTo>
                  <a:cubicBezTo>
                    <a:pt x="8223" y="19693"/>
                    <a:pt x="7891" y="20050"/>
                    <a:pt x="7535" y="20362"/>
                  </a:cubicBezTo>
                  <a:cubicBezTo>
                    <a:pt x="7178" y="20654"/>
                    <a:pt x="6723" y="20916"/>
                    <a:pt x="6168" y="21149"/>
                  </a:cubicBezTo>
                  <a:cubicBezTo>
                    <a:pt x="5629" y="21396"/>
                    <a:pt x="5064" y="21520"/>
                    <a:pt x="4475" y="21520"/>
                  </a:cubicBezTo>
                  <a:cubicBezTo>
                    <a:pt x="3733" y="21520"/>
                    <a:pt x="3030" y="21411"/>
                    <a:pt x="2361" y="21193"/>
                  </a:cubicBezTo>
                  <a:cubicBezTo>
                    <a:pt x="1713" y="20980"/>
                    <a:pt x="1158" y="20624"/>
                    <a:pt x="693" y="20129"/>
                  </a:cubicBezTo>
                  <a:cubicBezTo>
                    <a:pt x="233" y="19634"/>
                    <a:pt x="0" y="19045"/>
                    <a:pt x="0" y="18367"/>
                  </a:cubicBezTo>
                  <a:cubicBezTo>
                    <a:pt x="0" y="17609"/>
                    <a:pt x="252" y="16965"/>
                    <a:pt x="762" y="16441"/>
                  </a:cubicBezTo>
                  <a:cubicBezTo>
                    <a:pt x="1287" y="15901"/>
                    <a:pt x="1906" y="15629"/>
                    <a:pt x="2619" y="15629"/>
                  </a:cubicBezTo>
                  <a:cubicBezTo>
                    <a:pt x="3069" y="15629"/>
                    <a:pt x="3470" y="15763"/>
                    <a:pt x="3827" y="16025"/>
                  </a:cubicBezTo>
                  <a:cubicBezTo>
                    <a:pt x="4198" y="16287"/>
                    <a:pt x="4381" y="16703"/>
                    <a:pt x="4381" y="17277"/>
                  </a:cubicBezTo>
                  <a:cubicBezTo>
                    <a:pt x="4381" y="17911"/>
                    <a:pt x="4163" y="18466"/>
                    <a:pt x="3733" y="18946"/>
                  </a:cubicBezTo>
                  <a:cubicBezTo>
                    <a:pt x="3302" y="19426"/>
                    <a:pt x="2772" y="19728"/>
                    <a:pt x="2153" y="19852"/>
                  </a:cubicBezTo>
                  <a:cubicBezTo>
                    <a:pt x="2787" y="20253"/>
                    <a:pt x="3574" y="20456"/>
                    <a:pt x="4520" y="20456"/>
                  </a:cubicBezTo>
                  <a:cubicBezTo>
                    <a:pt x="5540" y="20456"/>
                    <a:pt x="6451" y="20005"/>
                    <a:pt x="7258" y="19109"/>
                  </a:cubicBezTo>
                  <a:cubicBezTo>
                    <a:pt x="8060" y="18213"/>
                    <a:pt x="8654" y="17015"/>
                    <a:pt x="9045" y="15515"/>
                  </a:cubicBezTo>
                  <a:cubicBezTo>
                    <a:pt x="10000" y="11911"/>
                    <a:pt x="10664" y="9307"/>
                    <a:pt x="11035" y="7698"/>
                  </a:cubicBezTo>
                  <a:cubicBezTo>
                    <a:pt x="11406" y="6074"/>
                    <a:pt x="11594" y="4916"/>
                    <a:pt x="11594" y="4218"/>
                  </a:cubicBezTo>
                  <a:cubicBezTo>
                    <a:pt x="11594" y="3569"/>
                    <a:pt x="11510" y="3025"/>
                    <a:pt x="11337" y="2574"/>
                  </a:cubicBezTo>
                  <a:cubicBezTo>
                    <a:pt x="11168" y="2124"/>
                    <a:pt x="10936" y="1802"/>
                    <a:pt x="10644" y="1599"/>
                  </a:cubicBezTo>
                  <a:cubicBezTo>
                    <a:pt x="10361" y="1381"/>
                    <a:pt x="10094" y="1233"/>
                    <a:pt x="9832" y="1158"/>
                  </a:cubicBezTo>
                  <a:cubicBezTo>
                    <a:pt x="9584" y="1084"/>
                    <a:pt x="9322" y="1045"/>
                    <a:pt x="9045" y="1045"/>
                  </a:cubicBezTo>
                  <a:cubicBezTo>
                    <a:pt x="8579" y="1045"/>
                    <a:pt x="8084" y="1139"/>
                    <a:pt x="7560" y="1322"/>
                  </a:cubicBezTo>
                  <a:cubicBezTo>
                    <a:pt x="7050" y="1505"/>
                    <a:pt x="6485" y="1817"/>
                    <a:pt x="5866" y="2248"/>
                  </a:cubicBezTo>
                  <a:cubicBezTo>
                    <a:pt x="5262" y="2668"/>
                    <a:pt x="4673" y="3307"/>
                    <a:pt x="4104" y="4173"/>
                  </a:cubicBezTo>
                  <a:cubicBezTo>
                    <a:pt x="3530" y="5040"/>
                    <a:pt x="3050" y="6064"/>
                    <a:pt x="2663" y="7257"/>
                  </a:cubicBezTo>
                  <a:cubicBezTo>
                    <a:pt x="2589" y="7614"/>
                    <a:pt x="2381" y="7792"/>
                    <a:pt x="2040" y="7792"/>
                  </a:cubicBezTo>
                  <a:cubicBezTo>
                    <a:pt x="1668" y="7777"/>
                    <a:pt x="1480" y="7614"/>
                    <a:pt x="1480" y="7302"/>
                  </a:cubicBezTo>
                  <a:cubicBezTo>
                    <a:pt x="1480" y="7040"/>
                    <a:pt x="1579" y="6639"/>
                    <a:pt x="1782" y="6099"/>
                  </a:cubicBezTo>
                  <a:cubicBezTo>
                    <a:pt x="2000" y="5540"/>
                    <a:pt x="2327" y="4916"/>
                    <a:pt x="2757" y="4218"/>
                  </a:cubicBezTo>
                  <a:cubicBezTo>
                    <a:pt x="3208" y="3525"/>
                    <a:pt x="3718" y="2866"/>
                    <a:pt x="4287" y="2248"/>
                  </a:cubicBezTo>
                  <a:cubicBezTo>
                    <a:pt x="4876" y="1614"/>
                    <a:pt x="5594" y="1079"/>
                    <a:pt x="6446" y="648"/>
                  </a:cubicBezTo>
                  <a:cubicBezTo>
                    <a:pt x="7312" y="218"/>
                    <a:pt x="8208" y="0"/>
                    <a:pt x="9134" y="0"/>
                  </a:cubicBezTo>
                  <a:cubicBezTo>
                    <a:pt x="9555" y="0"/>
                    <a:pt x="9965" y="45"/>
                    <a:pt x="10366" y="139"/>
                  </a:cubicBezTo>
                  <a:cubicBezTo>
                    <a:pt x="10782" y="213"/>
                    <a:pt x="11238" y="371"/>
                    <a:pt x="11733" y="604"/>
                  </a:cubicBezTo>
                  <a:cubicBezTo>
                    <a:pt x="12243" y="837"/>
                    <a:pt x="12723" y="1203"/>
                    <a:pt x="13168" y="1713"/>
                  </a:cubicBezTo>
                  <a:cubicBezTo>
                    <a:pt x="13619" y="2223"/>
                    <a:pt x="13980" y="2852"/>
                    <a:pt x="14263" y="3594"/>
                  </a:cubicBezTo>
                  <a:cubicBezTo>
                    <a:pt x="14446" y="3238"/>
                    <a:pt x="14664" y="2891"/>
                    <a:pt x="14911" y="2549"/>
                  </a:cubicBezTo>
                  <a:cubicBezTo>
                    <a:pt x="15173" y="2208"/>
                    <a:pt x="15505" y="1832"/>
                    <a:pt x="15906" y="1416"/>
                  </a:cubicBezTo>
                  <a:cubicBezTo>
                    <a:pt x="16327" y="980"/>
                    <a:pt x="16822" y="639"/>
                    <a:pt x="17391" y="391"/>
                  </a:cubicBezTo>
                  <a:cubicBezTo>
                    <a:pt x="17980" y="129"/>
                    <a:pt x="18599" y="0"/>
                    <a:pt x="19248" y="0"/>
                  </a:cubicBezTo>
                  <a:cubicBezTo>
                    <a:pt x="19881" y="0"/>
                    <a:pt x="20505" y="84"/>
                    <a:pt x="21124" y="252"/>
                  </a:cubicBezTo>
                  <a:cubicBezTo>
                    <a:pt x="21743" y="406"/>
                    <a:pt x="22317" y="743"/>
                    <a:pt x="22842" y="1252"/>
                  </a:cubicBezTo>
                  <a:cubicBezTo>
                    <a:pt x="23381" y="1747"/>
                    <a:pt x="23654" y="2371"/>
                    <a:pt x="23654" y="312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FE220A68-E55E-6AEE-9F09-1521C014D39E}"/>
                </a:ext>
              </a:extLst>
            </p:cNvPr>
            <p:cNvSpPr/>
            <p:nvPr/>
          </p:nvSpPr>
          <p:spPr>
            <a:xfrm>
              <a:off x="3451358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A4A79B4-A3E0-7EE7-B4BB-AADC959A21C2}"/>
                </a:ext>
              </a:extLst>
            </p:cNvPr>
            <p:cNvSpPr/>
            <p:nvPr/>
          </p:nvSpPr>
          <p:spPr>
            <a:xfrm>
              <a:off x="3451358" y="462638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D663F02-4AB6-C088-C530-41F3E7A072A7}"/>
                </a:ext>
              </a:extLst>
            </p:cNvPr>
            <p:cNvSpPr/>
            <p:nvPr/>
          </p:nvSpPr>
          <p:spPr>
            <a:xfrm>
              <a:off x="3451358" y="449776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2DE74FD7-D8A5-90E5-126C-D79246766C2B}"/>
                </a:ext>
              </a:extLst>
            </p:cNvPr>
            <p:cNvSpPr/>
            <p:nvPr/>
          </p:nvSpPr>
          <p:spPr>
            <a:xfrm>
              <a:off x="3451358" y="4369138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F235F6FE-0797-55D1-71D9-4AA22321BB4C}"/>
                </a:ext>
              </a:extLst>
            </p:cNvPr>
            <p:cNvSpPr/>
            <p:nvPr/>
          </p:nvSpPr>
          <p:spPr>
            <a:xfrm>
              <a:off x="3451358" y="4240515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C7213C1-6043-2067-5233-C80E88A4C185}"/>
                </a:ext>
              </a:extLst>
            </p:cNvPr>
            <p:cNvSpPr/>
            <p:nvPr/>
          </p:nvSpPr>
          <p:spPr>
            <a:xfrm>
              <a:off x="3451358" y="4111892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F043E5E-3D21-A07E-9EA3-8C9FDF33D219}"/>
                </a:ext>
              </a:extLst>
            </p:cNvPr>
            <p:cNvSpPr/>
            <p:nvPr/>
          </p:nvSpPr>
          <p:spPr>
            <a:xfrm>
              <a:off x="3347524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6B29E642-5608-DD58-4816-CBC3D22657E3}"/>
                </a:ext>
              </a:extLst>
            </p:cNvPr>
            <p:cNvSpPr/>
            <p:nvPr/>
          </p:nvSpPr>
          <p:spPr>
            <a:xfrm>
              <a:off x="3375339" y="463625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45E8ACA0-D093-6D67-87CD-88D643922737}"/>
                </a:ext>
              </a:extLst>
            </p:cNvPr>
            <p:cNvSpPr/>
            <p:nvPr/>
          </p:nvSpPr>
          <p:spPr>
            <a:xfrm>
              <a:off x="3386710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0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D4D6A863-7211-5480-7CC8-3B8E28A4B076}"/>
                </a:ext>
              </a:extLst>
            </p:cNvPr>
            <p:cNvSpPr/>
            <p:nvPr/>
          </p:nvSpPr>
          <p:spPr>
            <a:xfrm>
              <a:off x="3412840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0E24BECD-336B-4117-CB3A-2A7215D17B46}"/>
                </a:ext>
              </a:extLst>
            </p:cNvPr>
            <p:cNvSpPr/>
            <p:nvPr/>
          </p:nvSpPr>
          <p:spPr>
            <a:xfrm>
              <a:off x="3348386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5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DEF4B337-BE33-5E17-A554-7A49484CE7F3}"/>
                </a:ext>
              </a:extLst>
            </p:cNvPr>
            <p:cNvSpPr/>
            <p:nvPr/>
          </p:nvSpPr>
          <p:spPr>
            <a:xfrm>
              <a:off x="3376201" y="450763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C29F4974-17C6-A955-E549-0192362A7FA3}"/>
                </a:ext>
              </a:extLst>
            </p:cNvPr>
            <p:cNvSpPr/>
            <p:nvPr/>
          </p:nvSpPr>
          <p:spPr>
            <a:xfrm>
              <a:off x="3387572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5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4D9C49B-B217-1A87-4DE3-8B8A2F48FD39}"/>
                </a:ext>
              </a:extLst>
            </p:cNvPr>
            <p:cNvSpPr/>
            <p:nvPr/>
          </p:nvSpPr>
          <p:spPr>
            <a:xfrm>
              <a:off x="3414164" y="4482792"/>
              <a:ext cx="19372" cy="30520"/>
            </a:xfrm>
            <a:custGeom>
              <a:avLst/>
              <a:gdLst>
                <a:gd name="connsiteX0" fmla="*/ 1263 w 19372"/>
                <a:gd name="connsiteY0" fmla="*/ 0 h 30520"/>
                <a:gd name="connsiteX1" fmla="*/ 17166 w 19372"/>
                <a:gd name="connsiteY1" fmla="*/ 0 h 30520"/>
                <a:gd name="connsiteX2" fmla="*/ 17166 w 19372"/>
                <a:gd name="connsiteY2" fmla="*/ 3406 h 30520"/>
                <a:gd name="connsiteX3" fmla="*/ 4973 w 19372"/>
                <a:gd name="connsiteY3" fmla="*/ 3406 h 30520"/>
                <a:gd name="connsiteX4" fmla="*/ 4973 w 19372"/>
                <a:gd name="connsiteY4" fmla="*/ 10748 h 30520"/>
                <a:gd name="connsiteX5" fmla="*/ 6738 w 19372"/>
                <a:gd name="connsiteY5" fmla="*/ 10307 h 30520"/>
                <a:gd name="connsiteX6" fmla="*/ 8503 w 19372"/>
                <a:gd name="connsiteY6" fmla="*/ 10144 h 30520"/>
                <a:gd name="connsiteX7" fmla="*/ 16444 w 19372"/>
                <a:gd name="connsiteY7" fmla="*/ 12891 h 30520"/>
                <a:gd name="connsiteX8" fmla="*/ 19372 w 19372"/>
                <a:gd name="connsiteY8" fmla="*/ 20332 h 30520"/>
                <a:gd name="connsiteX9" fmla="*/ 16364 w 19372"/>
                <a:gd name="connsiteY9" fmla="*/ 27852 h 30520"/>
                <a:gd name="connsiteX10" fmla="*/ 7881 w 19372"/>
                <a:gd name="connsiteY10" fmla="*/ 30520 h 30520"/>
                <a:gd name="connsiteX11" fmla="*/ 4031 w 19372"/>
                <a:gd name="connsiteY11" fmla="*/ 30198 h 30520"/>
                <a:gd name="connsiteX12" fmla="*/ 0 w 19372"/>
                <a:gd name="connsiteY12" fmla="*/ 29238 h 30520"/>
                <a:gd name="connsiteX13" fmla="*/ 0 w 19372"/>
                <a:gd name="connsiteY13" fmla="*/ 25169 h 30520"/>
                <a:gd name="connsiteX14" fmla="*/ 3730 w 19372"/>
                <a:gd name="connsiteY14" fmla="*/ 26629 h 30520"/>
                <a:gd name="connsiteX15" fmla="*/ 7801 w 19372"/>
                <a:gd name="connsiteY15" fmla="*/ 27114 h 30520"/>
                <a:gd name="connsiteX16" fmla="*/ 13296 w 19372"/>
                <a:gd name="connsiteY16" fmla="*/ 25287 h 30520"/>
                <a:gd name="connsiteX17" fmla="*/ 15321 w 19372"/>
                <a:gd name="connsiteY17" fmla="*/ 20332 h 30520"/>
                <a:gd name="connsiteX18" fmla="*/ 13296 w 19372"/>
                <a:gd name="connsiteY18" fmla="*/ 15381 h 30520"/>
                <a:gd name="connsiteX19" fmla="*/ 7801 w 19372"/>
                <a:gd name="connsiteY19" fmla="*/ 13555 h 30520"/>
                <a:gd name="connsiteX20" fmla="*/ 4552 w 19372"/>
                <a:gd name="connsiteY20" fmla="*/ 13916 h 30520"/>
                <a:gd name="connsiteX21" fmla="*/ 1263 w 19372"/>
                <a:gd name="connsiteY21" fmla="*/ 15040 h 30520"/>
                <a:gd name="connsiteX22" fmla="*/ 1263 w 19372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0">
                  <a:moveTo>
                    <a:pt x="1263" y="0"/>
                  </a:moveTo>
                  <a:lnTo>
                    <a:pt x="17166" y="0"/>
                  </a:lnTo>
                  <a:lnTo>
                    <a:pt x="17166" y="3406"/>
                  </a:lnTo>
                  <a:lnTo>
                    <a:pt x="4973" y="3406"/>
                  </a:lnTo>
                  <a:lnTo>
                    <a:pt x="4973" y="10748"/>
                  </a:lnTo>
                  <a:cubicBezTo>
                    <a:pt x="5561" y="10545"/>
                    <a:pt x="6150" y="10401"/>
                    <a:pt x="6738" y="10307"/>
                  </a:cubicBezTo>
                  <a:cubicBezTo>
                    <a:pt x="7326" y="10198"/>
                    <a:pt x="7914" y="10144"/>
                    <a:pt x="8503" y="10144"/>
                  </a:cubicBezTo>
                  <a:cubicBezTo>
                    <a:pt x="11845" y="10144"/>
                    <a:pt x="14492" y="11060"/>
                    <a:pt x="16444" y="12891"/>
                  </a:cubicBezTo>
                  <a:cubicBezTo>
                    <a:pt x="18396" y="14723"/>
                    <a:pt x="19372" y="17203"/>
                    <a:pt x="19372" y="20332"/>
                  </a:cubicBezTo>
                  <a:cubicBezTo>
                    <a:pt x="19372" y="23555"/>
                    <a:pt x="18370" y="26065"/>
                    <a:pt x="16364" y="27852"/>
                  </a:cubicBezTo>
                  <a:cubicBezTo>
                    <a:pt x="14359" y="29629"/>
                    <a:pt x="11531" y="30520"/>
                    <a:pt x="7881" y="30520"/>
                  </a:cubicBezTo>
                  <a:cubicBezTo>
                    <a:pt x="6624" y="30520"/>
                    <a:pt x="5341" y="30411"/>
                    <a:pt x="4031" y="30198"/>
                  </a:cubicBezTo>
                  <a:cubicBezTo>
                    <a:pt x="2734" y="29985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7" y="26307"/>
                    <a:pt x="3730" y="26629"/>
                  </a:cubicBezTo>
                  <a:cubicBezTo>
                    <a:pt x="5013" y="26951"/>
                    <a:pt x="6370" y="27114"/>
                    <a:pt x="7801" y="27114"/>
                  </a:cubicBezTo>
                  <a:cubicBezTo>
                    <a:pt x="10114" y="27114"/>
                    <a:pt x="11946" y="26505"/>
                    <a:pt x="13296" y="25287"/>
                  </a:cubicBezTo>
                  <a:cubicBezTo>
                    <a:pt x="14646" y="24070"/>
                    <a:pt x="15321" y="22416"/>
                    <a:pt x="15321" y="20332"/>
                  </a:cubicBezTo>
                  <a:cubicBezTo>
                    <a:pt x="15321" y="18248"/>
                    <a:pt x="14646" y="16594"/>
                    <a:pt x="13296" y="15381"/>
                  </a:cubicBezTo>
                  <a:cubicBezTo>
                    <a:pt x="11946" y="14164"/>
                    <a:pt x="10114" y="13555"/>
                    <a:pt x="7801" y="13555"/>
                  </a:cubicBezTo>
                  <a:cubicBezTo>
                    <a:pt x="6718" y="13555"/>
                    <a:pt x="5635" y="13673"/>
                    <a:pt x="4552" y="13916"/>
                  </a:cubicBezTo>
                  <a:cubicBezTo>
                    <a:pt x="3483" y="14159"/>
                    <a:pt x="2387" y="14530"/>
                    <a:pt x="1263" y="15040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99A13118-F079-9569-B8E1-33BEA2345408}"/>
                </a:ext>
              </a:extLst>
            </p:cNvPr>
            <p:cNvSpPr/>
            <p:nvPr/>
          </p:nvSpPr>
          <p:spPr>
            <a:xfrm>
              <a:off x="3347524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B0076158-2EA9-15D6-8952-2A9624DD02AD}"/>
                </a:ext>
              </a:extLst>
            </p:cNvPr>
            <p:cNvSpPr/>
            <p:nvPr/>
          </p:nvSpPr>
          <p:spPr>
            <a:xfrm>
              <a:off x="3375339" y="4379015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E57EFC0A-0039-1B2F-2647-3D96EBBE1D88}"/>
                </a:ext>
              </a:extLst>
            </p:cNvPr>
            <p:cNvSpPr/>
            <p:nvPr/>
          </p:nvSpPr>
          <p:spPr>
            <a:xfrm>
              <a:off x="3388515" y="4354168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17CCE15F-FE21-AF6C-8C0D-713F2AFD01AC}"/>
                </a:ext>
              </a:extLst>
            </p:cNvPr>
            <p:cNvSpPr/>
            <p:nvPr/>
          </p:nvSpPr>
          <p:spPr>
            <a:xfrm>
              <a:off x="3412840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D6EAA339-D6E6-BFBF-A4B4-80F2B8330D3F}"/>
                </a:ext>
              </a:extLst>
            </p:cNvPr>
            <p:cNvSpPr/>
            <p:nvPr/>
          </p:nvSpPr>
          <p:spPr>
            <a:xfrm>
              <a:off x="3348386" y="422500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BB4CB22E-640B-D3CF-B3FC-6E97FB4A1E7D}"/>
                </a:ext>
              </a:extLst>
            </p:cNvPr>
            <p:cNvSpPr/>
            <p:nvPr/>
          </p:nvSpPr>
          <p:spPr>
            <a:xfrm>
              <a:off x="3376201" y="4250391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D2CB0BF0-9D28-C286-B516-A94E933BD049}"/>
                </a:ext>
              </a:extLst>
            </p:cNvPr>
            <p:cNvSpPr/>
            <p:nvPr/>
          </p:nvSpPr>
          <p:spPr>
            <a:xfrm>
              <a:off x="3389377" y="4225545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8BE4D327-66D7-EDC1-433E-2A1BB8BD6F05}"/>
                </a:ext>
              </a:extLst>
            </p:cNvPr>
            <p:cNvSpPr/>
            <p:nvPr/>
          </p:nvSpPr>
          <p:spPr>
            <a:xfrm>
              <a:off x="3414164" y="4225545"/>
              <a:ext cx="19372" cy="30522"/>
            </a:xfrm>
            <a:custGeom>
              <a:avLst/>
              <a:gdLst>
                <a:gd name="connsiteX0" fmla="*/ 1263 w 19372"/>
                <a:gd name="connsiteY0" fmla="*/ 0 h 30522"/>
                <a:gd name="connsiteX1" fmla="*/ 17166 w 19372"/>
                <a:gd name="connsiteY1" fmla="*/ 0 h 30522"/>
                <a:gd name="connsiteX2" fmla="*/ 17166 w 19372"/>
                <a:gd name="connsiteY2" fmla="*/ 3409 h 30522"/>
                <a:gd name="connsiteX3" fmla="*/ 4973 w 19372"/>
                <a:gd name="connsiteY3" fmla="*/ 3409 h 30522"/>
                <a:gd name="connsiteX4" fmla="*/ 4973 w 19372"/>
                <a:gd name="connsiteY4" fmla="*/ 10749 h 30522"/>
                <a:gd name="connsiteX5" fmla="*/ 6738 w 19372"/>
                <a:gd name="connsiteY5" fmla="*/ 10308 h 30522"/>
                <a:gd name="connsiteX6" fmla="*/ 8503 w 19372"/>
                <a:gd name="connsiteY6" fmla="*/ 10147 h 30522"/>
                <a:gd name="connsiteX7" fmla="*/ 16444 w 19372"/>
                <a:gd name="connsiteY7" fmla="*/ 12895 h 30522"/>
                <a:gd name="connsiteX8" fmla="*/ 19372 w 19372"/>
                <a:gd name="connsiteY8" fmla="*/ 20335 h 30522"/>
                <a:gd name="connsiteX9" fmla="*/ 16364 w 19372"/>
                <a:gd name="connsiteY9" fmla="*/ 27855 h 30522"/>
                <a:gd name="connsiteX10" fmla="*/ 7881 w 19372"/>
                <a:gd name="connsiteY10" fmla="*/ 30523 h 30522"/>
                <a:gd name="connsiteX11" fmla="*/ 4031 w 19372"/>
                <a:gd name="connsiteY11" fmla="*/ 30201 h 30522"/>
                <a:gd name="connsiteX12" fmla="*/ 0 w 19372"/>
                <a:gd name="connsiteY12" fmla="*/ 29239 h 30522"/>
                <a:gd name="connsiteX13" fmla="*/ 0 w 19372"/>
                <a:gd name="connsiteY13" fmla="*/ 25168 h 30522"/>
                <a:gd name="connsiteX14" fmla="*/ 3730 w 19372"/>
                <a:gd name="connsiteY14" fmla="*/ 26632 h 30522"/>
                <a:gd name="connsiteX15" fmla="*/ 7801 w 19372"/>
                <a:gd name="connsiteY15" fmla="*/ 27113 h 30522"/>
                <a:gd name="connsiteX16" fmla="*/ 13296 w 19372"/>
                <a:gd name="connsiteY16" fmla="*/ 25288 h 30522"/>
                <a:gd name="connsiteX17" fmla="*/ 15321 w 19372"/>
                <a:gd name="connsiteY17" fmla="*/ 20335 h 30522"/>
                <a:gd name="connsiteX18" fmla="*/ 13296 w 19372"/>
                <a:gd name="connsiteY18" fmla="*/ 15381 h 30522"/>
                <a:gd name="connsiteX19" fmla="*/ 7801 w 19372"/>
                <a:gd name="connsiteY19" fmla="*/ 13557 h 30522"/>
                <a:gd name="connsiteX20" fmla="*/ 4552 w 19372"/>
                <a:gd name="connsiteY20" fmla="*/ 13918 h 30522"/>
                <a:gd name="connsiteX21" fmla="*/ 1263 w 19372"/>
                <a:gd name="connsiteY21" fmla="*/ 15041 h 30522"/>
                <a:gd name="connsiteX22" fmla="*/ 1263 w 19372"/>
                <a:gd name="connsiteY22" fmla="*/ 0 h 3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2">
                  <a:moveTo>
                    <a:pt x="1263" y="0"/>
                  </a:moveTo>
                  <a:lnTo>
                    <a:pt x="17166" y="0"/>
                  </a:lnTo>
                  <a:lnTo>
                    <a:pt x="17166" y="3409"/>
                  </a:lnTo>
                  <a:lnTo>
                    <a:pt x="4973" y="3409"/>
                  </a:lnTo>
                  <a:lnTo>
                    <a:pt x="4973" y="10749"/>
                  </a:lnTo>
                  <a:cubicBezTo>
                    <a:pt x="5561" y="10549"/>
                    <a:pt x="6150" y="10401"/>
                    <a:pt x="6738" y="10308"/>
                  </a:cubicBezTo>
                  <a:cubicBezTo>
                    <a:pt x="7326" y="10201"/>
                    <a:pt x="7914" y="10147"/>
                    <a:pt x="8503" y="10147"/>
                  </a:cubicBezTo>
                  <a:cubicBezTo>
                    <a:pt x="11845" y="10147"/>
                    <a:pt x="14492" y="11063"/>
                    <a:pt x="16444" y="12895"/>
                  </a:cubicBezTo>
                  <a:cubicBezTo>
                    <a:pt x="18396" y="14726"/>
                    <a:pt x="19372" y="17207"/>
                    <a:pt x="19372" y="20335"/>
                  </a:cubicBezTo>
                  <a:cubicBezTo>
                    <a:pt x="19372" y="23557"/>
                    <a:pt x="18370" y="26064"/>
                    <a:pt x="16364" y="27855"/>
                  </a:cubicBezTo>
                  <a:cubicBezTo>
                    <a:pt x="14359" y="29634"/>
                    <a:pt x="11531" y="30523"/>
                    <a:pt x="7881" y="30523"/>
                  </a:cubicBezTo>
                  <a:cubicBezTo>
                    <a:pt x="6624" y="30523"/>
                    <a:pt x="5341" y="30416"/>
                    <a:pt x="4031" y="30201"/>
                  </a:cubicBezTo>
                  <a:cubicBezTo>
                    <a:pt x="2734" y="29987"/>
                    <a:pt x="1391" y="29667"/>
                    <a:pt x="0" y="29239"/>
                  </a:cubicBezTo>
                  <a:lnTo>
                    <a:pt x="0" y="25168"/>
                  </a:lnTo>
                  <a:cubicBezTo>
                    <a:pt x="1203" y="25823"/>
                    <a:pt x="2447" y="26311"/>
                    <a:pt x="3730" y="26632"/>
                  </a:cubicBezTo>
                  <a:cubicBezTo>
                    <a:pt x="5013" y="26953"/>
                    <a:pt x="6370" y="27113"/>
                    <a:pt x="7801" y="27113"/>
                  </a:cubicBezTo>
                  <a:cubicBezTo>
                    <a:pt x="10114" y="27113"/>
                    <a:pt x="11946" y="26505"/>
                    <a:pt x="13296" y="25288"/>
                  </a:cubicBezTo>
                  <a:cubicBezTo>
                    <a:pt x="14646" y="24072"/>
                    <a:pt x="15321" y="22421"/>
                    <a:pt x="15321" y="20335"/>
                  </a:cubicBezTo>
                  <a:cubicBezTo>
                    <a:pt x="15321" y="18249"/>
                    <a:pt x="14646" y="16598"/>
                    <a:pt x="13296" y="15381"/>
                  </a:cubicBezTo>
                  <a:cubicBezTo>
                    <a:pt x="11946" y="14165"/>
                    <a:pt x="10114" y="13557"/>
                    <a:pt x="7801" y="13557"/>
                  </a:cubicBezTo>
                  <a:cubicBezTo>
                    <a:pt x="6718" y="13557"/>
                    <a:pt x="5635" y="13677"/>
                    <a:pt x="4552" y="13918"/>
                  </a:cubicBezTo>
                  <a:cubicBezTo>
                    <a:pt x="3483" y="14158"/>
                    <a:pt x="2387" y="14532"/>
                    <a:pt x="1263" y="15041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97BCD52F-DE9B-3778-6034-D8627B76EB4E}"/>
                </a:ext>
              </a:extLst>
            </p:cNvPr>
            <p:cNvSpPr/>
            <p:nvPr/>
          </p:nvSpPr>
          <p:spPr>
            <a:xfrm>
              <a:off x="3347524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CB03B71E-7A53-D277-25F9-C39FF6CA82EC}"/>
                </a:ext>
              </a:extLst>
            </p:cNvPr>
            <p:cNvSpPr/>
            <p:nvPr/>
          </p:nvSpPr>
          <p:spPr>
            <a:xfrm>
              <a:off x="3375339" y="4121769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A7234B2A-DFA8-AA85-90D2-DE03B36DDC00}"/>
                </a:ext>
              </a:extLst>
            </p:cNvPr>
            <p:cNvSpPr/>
            <p:nvPr/>
          </p:nvSpPr>
          <p:spPr>
            <a:xfrm>
              <a:off x="3387010" y="4096380"/>
              <a:ext cx="19011" cy="30482"/>
            </a:xfrm>
            <a:custGeom>
              <a:avLst/>
              <a:gdLst>
                <a:gd name="connsiteX0" fmla="*/ 4873 w 19011"/>
                <a:gd name="connsiteY0" fmla="*/ 27073 h 30482"/>
                <a:gd name="connsiteX1" fmla="*/ 19012 w 19011"/>
                <a:gd name="connsiteY1" fmla="*/ 27073 h 30482"/>
                <a:gd name="connsiteX2" fmla="*/ 19012 w 19011"/>
                <a:gd name="connsiteY2" fmla="*/ 30483 h 30482"/>
                <a:gd name="connsiteX3" fmla="*/ 0 w 19011"/>
                <a:gd name="connsiteY3" fmla="*/ 30483 h 30482"/>
                <a:gd name="connsiteX4" fmla="*/ 0 w 19011"/>
                <a:gd name="connsiteY4" fmla="*/ 27073 h 30482"/>
                <a:gd name="connsiteX5" fmla="*/ 6277 w 19011"/>
                <a:gd name="connsiteY5" fmla="*/ 20676 h 30482"/>
                <a:gd name="connsiteX6" fmla="*/ 11291 w 19011"/>
                <a:gd name="connsiteY6" fmla="*/ 15482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6 w 19011"/>
                <a:gd name="connsiteY9" fmla="*/ 4913 h 30482"/>
                <a:gd name="connsiteX10" fmla="*/ 8744 w 19011"/>
                <a:gd name="connsiteY10" fmla="*/ 3409 h 30482"/>
                <a:gd name="connsiteX11" fmla="*/ 4713 w 19011"/>
                <a:gd name="connsiteY11" fmla="*/ 4071 h 30482"/>
                <a:gd name="connsiteX12" fmla="*/ 201 w 19011"/>
                <a:gd name="connsiteY12" fmla="*/ 6076 h 30482"/>
                <a:gd name="connsiteX13" fmla="*/ 201 w 19011"/>
                <a:gd name="connsiteY13" fmla="*/ 1986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4 w 19011"/>
                <a:gd name="connsiteY16" fmla="*/ 2326 h 30482"/>
                <a:gd name="connsiteX17" fmla="*/ 18851 w 19011"/>
                <a:gd name="connsiteY17" fmla="*/ 8543 h 30482"/>
                <a:gd name="connsiteX18" fmla="*/ 18149 w 19011"/>
                <a:gd name="connsiteY18" fmla="*/ 12053 h 30482"/>
                <a:gd name="connsiteX19" fmla="*/ 15643 w 19011"/>
                <a:gd name="connsiteY19" fmla="*/ 15943 h 30482"/>
                <a:gd name="connsiteX20" fmla="*/ 12454 w 19011"/>
                <a:gd name="connsiteY20" fmla="*/ 19312 h 30482"/>
                <a:gd name="connsiteX21" fmla="*/ 4873 w 19011"/>
                <a:gd name="connsiteY21" fmla="*/ 27073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3"/>
                  </a:moveTo>
                  <a:lnTo>
                    <a:pt x="19012" y="27073"/>
                  </a:lnTo>
                  <a:lnTo>
                    <a:pt x="19012" y="30483"/>
                  </a:lnTo>
                  <a:lnTo>
                    <a:pt x="0" y="30483"/>
                  </a:lnTo>
                  <a:lnTo>
                    <a:pt x="0" y="27073"/>
                  </a:lnTo>
                  <a:cubicBezTo>
                    <a:pt x="1538" y="25482"/>
                    <a:pt x="3630" y="23350"/>
                    <a:pt x="6277" y="20676"/>
                  </a:cubicBezTo>
                  <a:cubicBezTo>
                    <a:pt x="8938" y="17989"/>
                    <a:pt x="10609" y="16258"/>
                    <a:pt x="11291" y="15482"/>
                  </a:cubicBezTo>
                  <a:cubicBezTo>
                    <a:pt x="12587" y="14025"/>
                    <a:pt x="13490" y="12795"/>
                    <a:pt x="13998" y="11792"/>
                  </a:cubicBezTo>
                  <a:cubicBezTo>
                    <a:pt x="14519" y="10776"/>
                    <a:pt x="14780" y="9780"/>
                    <a:pt x="14780" y="8804"/>
                  </a:cubicBezTo>
                  <a:cubicBezTo>
                    <a:pt x="14780" y="7213"/>
                    <a:pt x="14219" y="5916"/>
                    <a:pt x="13096" y="4913"/>
                  </a:cubicBezTo>
                  <a:cubicBezTo>
                    <a:pt x="11986" y="3911"/>
                    <a:pt x="10535" y="3409"/>
                    <a:pt x="8744" y="3409"/>
                  </a:cubicBezTo>
                  <a:cubicBezTo>
                    <a:pt x="7474" y="3409"/>
                    <a:pt x="6130" y="3630"/>
                    <a:pt x="4713" y="4071"/>
                  </a:cubicBezTo>
                  <a:cubicBezTo>
                    <a:pt x="3309" y="4512"/>
                    <a:pt x="1805" y="5181"/>
                    <a:pt x="201" y="6076"/>
                  </a:cubicBezTo>
                  <a:lnTo>
                    <a:pt x="201" y="1986"/>
                  </a:lnTo>
                  <a:cubicBezTo>
                    <a:pt x="1832" y="1331"/>
                    <a:pt x="3356" y="836"/>
                    <a:pt x="4773" y="501"/>
                  </a:cubicBezTo>
                  <a:cubicBezTo>
                    <a:pt x="6191" y="167"/>
                    <a:pt x="7487" y="0"/>
                    <a:pt x="8663" y="0"/>
                  </a:cubicBezTo>
                  <a:cubicBezTo>
                    <a:pt x="11765" y="0"/>
                    <a:pt x="14239" y="775"/>
                    <a:pt x="16084" y="2326"/>
                  </a:cubicBezTo>
                  <a:cubicBezTo>
                    <a:pt x="17929" y="3877"/>
                    <a:pt x="18851" y="5950"/>
                    <a:pt x="18851" y="8543"/>
                  </a:cubicBezTo>
                  <a:cubicBezTo>
                    <a:pt x="18851" y="9773"/>
                    <a:pt x="18617" y="10943"/>
                    <a:pt x="18149" y="12053"/>
                  </a:cubicBezTo>
                  <a:cubicBezTo>
                    <a:pt x="17695" y="13149"/>
                    <a:pt x="16859" y="14446"/>
                    <a:pt x="15643" y="15943"/>
                  </a:cubicBezTo>
                  <a:cubicBezTo>
                    <a:pt x="15309" y="16331"/>
                    <a:pt x="14246" y="17454"/>
                    <a:pt x="12454" y="19312"/>
                  </a:cubicBezTo>
                  <a:cubicBezTo>
                    <a:pt x="10663" y="21157"/>
                    <a:pt x="8135" y="23744"/>
                    <a:pt x="4873" y="27073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600EF8AB-A27F-0B6D-D57B-7AD48FC628B4}"/>
                </a:ext>
              </a:extLst>
            </p:cNvPr>
            <p:cNvSpPr/>
            <p:nvPr/>
          </p:nvSpPr>
          <p:spPr>
            <a:xfrm>
              <a:off x="3412840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CBD0806F-9C4C-14E4-A4B7-4E054378180E}"/>
                </a:ext>
              </a:extLst>
            </p:cNvPr>
            <p:cNvSpPr/>
            <p:nvPr/>
          </p:nvSpPr>
          <p:spPr>
            <a:xfrm>
              <a:off x="3299945" y="4336967"/>
              <a:ext cx="30194" cy="24814"/>
            </a:xfrm>
            <a:custGeom>
              <a:avLst/>
              <a:gdLst>
                <a:gd name="connsiteX0" fmla="*/ 7583 w 30194"/>
                <a:gd name="connsiteY0" fmla="*/ 0 h 24814"/>
                <a:gd name="connsiteX1" fmla="*/ 14239 w 30194"/>
                <a:gd name="connsiteY1" fmla="*/ 1716 h 24814"/>
                <a:gd name="connsiteX2" fmla="*/ 19527 w 30194"/>
                <a:gd name="connsiteY2" fmla="*/ 6076 h 24814"/>
                <a:gd name="connsiteX3" fmla="*/ 21521 w 30194"/>
                <a:gd name="connsiteY3" fmla="*/ 11456 h 24814"/>
                <a:gd name="connsiteX4" fmla="*/ 20640 w 30194"/>
                <a:gd name="connsiteY4" fmla="*/ 14169 h 24814"/>
                <a:gd name="connsiteX5" fmla="*/ 18460 w 30194"/>
                <a:gd name="connsiteY5" fmla="*/ 15816 h 24814"/>
                <a:gd name="connsiteX6" fmla="*/ 23817 w 30194"/>
                <a:gd name="connsiteY6" fmla="*/ 17208 h 24814"/>
                <a:gd name="connsiteX7" fmla="*/ 27968 w 30194"/>
                <a:gd name="connsiteY7" fmla="*/ 18159 h 24814"/>
                <a:gd name="connsiteX8" fmla="*/ 28270 w 30194"/>
                <a:gd name="connsiteY8" fmla="*/ 18112 h 24814"/>
                <a:gd name="connsiteX9" fmla="*/ 28478 w 30194"/>
                <a:gd name="connsiteY9" fmla="*/ 17857 h 24814"/>
                <a:gd name="connsiteX10" fmla="*/ 28664 w 30194"/>
                <a:gd name="connsiteY10" fmla="*/ 17138 h 24814"/>
                <a:gd name="connsiteX11" fmla="*/ 28733 w 30194"/>
                <a:gd name="connsiteY11" fmla="*/ 15770 h 24814"/>
                <a:gd name="connsiteX12" fmla="*/ 28733 w 30194"/>
                <a:gd name="connsiteY12" fmla="*/ 15167 h 24814"/>
                <a:gd name="connsiteX13" fmla="*/ 28873 w 30194"/>
                <a:gd name="connsiteY13" fmla="*/ 14819 h 24814"/>
                <a:gd name="connsiteX14" fmla="*/ 29244 w 30194"/>
                <a:gd name="connsiteY14" fmla="*/ 14633 h 24814"/>
                <a:gd name="connsiteX15" fmla="*/ 30194 w 30194"/>
                <a:gd name="connsiteY15" fmla="*/ 15491 h 24814"/>
                <a:gd name="connsiteX16" fmla="*/ 30125 w 30194"/>
                <a:gd name="connsiteY16" fmla="*/ 17834 h 24814"/>
                <a:gd name="connsiteX17" fmla="*/ 30055 w 30194"/>
                <a:gd name="connsiteY17" fmla="*/ 20199 h 24814"/>
                <a:gd name="connsiteX18" fmla="*/ 30125 w 30194"/>
                <a:gd name="connsiteY18" fmla="*/ 22217 h 24814"/>
                <a:gd name="connsiteX19" fmla="*/ 30194 w 30194"/>
                <a:gd name="connsiteY19" fmla="*/ 24188 h 24814"/>
                <a:gd name="connsiteX20" fmla="*/ 29638 w 30194"/>
                <a:gd name="connsiteY20" fmla="*/ 24814 h 24814"/>
                <a:gd name="connsiteX21" fmla="*/ 29105 w 30194"/>
                <a:gd name="connsiteY21" fmla="*/ 24722 h 24814"/>
                <a:gd name="connsiteX22" fmla="*/ 28826 w 30194"/>
                <a:gd name="connsiteY22" fmla="*/ 24466 h 24814"/>
                <a:gd name="connsiteX23" fmla="*/ 28733 w 30194"/>
                <a:gd name="connsiteY23" fmla="*/ 24119 h 24814"/>
                <a:gd name="connsiteX24" fmla="*/ 28733 w 30194"/>
                <a:gd name="connsiteY24" fmla="*/ 23701 h 24814"/>
                <a:gd name="connsiteX25" fmla="*/ 28548 w 30194"/>
                <a:gd name="connsiteY25" fmla="*/ 22171 h 24814"/>
                <a:gd name="connsiteX26" fmla="*/ 28038 w 30194"/>
                <a:gd name="connsiteY26" fmla="*/ 21544 h 24814"/>
                <a:gd name="connsiteX27" fmla="*/ 26785 w 30194"/>
                <a:gd name="connsiteY27" fmla="*/ 21150 h 24814"/>
                <a:gd name="connsiteX28" fmla="*/ 5635 w 30194"/>
                <a:gd name="connsiteY28" fmla="*/ 15816 h 24814"/>
                <a:gd name="connsiteX29" fmla="*/ 3224 w 30194"/>
                <a:gd name="connsiteY29" fmla="*/ 15491 h 24814"/>
                <a:gd name="connsiteX30" fmla="*/ 1507 w 30194"/>
                <a:gd name="connsiteY30" fmla="*/ 15886 h 24814"/>
                <a:gd name="connsiteX31" fmla="*/ 1044 w 30194"/>
                <a:gd name="connsiteY31" fmla="*/ 16975 h 24814"/>
                <a:gd name="connsiteX32" fmla="*/ 2481 w 30194"/>
                <a:gd name="connsiteY32" fmla="*/ 18970 h 24814"/>
                <a:gd name="connsiteX33" fmla="*/ 6702 w 30194"/>
                <a:gd name="connsiteY33" fmla="*/ 20431 h 24814"/>
                <a:gd name="connsiteX34" fmla="*/ 7630 w 30194"/>
                <a:gd name="connsiteY34" fmla="*/ 20779 h 24814"/>
                <a:gd name="connsiteX35" fmla="*/ 7792 w 30194"/>
                <a:gd name="connsiteY35" fmla="*/ 21243 h 24814"/>
                <a:gd name="connsiteX36" fmla="*/ 7305 w 30194"/>
                <a:gd name="connsiteY36" fmla="*/ 21823 h 24814"/>
                <a:gd name="connsiteX37" fmla="*/ 6447 w 30194"/>
                <a:gd name="connsiteY37" fmla="*/ 21637 h 24814"/>
                <a:gd name="connsiteX38" fmla="*/ 4569 w 30194"/>
                <a:gd name="connsiteY38" fmla="*/ 21104 h 24814"/>
                <a:gd name="connsiteX39" fmla="*/ 2713 w 30194"/>
                <a:gd name="connsiteY39" fmla="*/ 20338 h 24814"/>
                <a:gd name="connsiteX40" fmla="*/ 1902 w 30194"/>
                <a:gd name="connsiteY40" fmla="*/ 19898 h 24814"/>
                <a:gd name="connsiteX41" fmla="*/ 1067 w 30194"/>
                <a:gd name="connsiteY41" fmla="*/ 19272 h 24814"/>
                <a:gd name="connsiteX42" fmla="*/ 278 w 30194"/>
                <a:gd name="connsiteY42" fmla="*/ 18205 h 24814"/>
                <a:gd name="connsiteX43" fmla="*/ 0 w 30194"/>
                <a:gd name="connsiteY43" fmla="*/ 16814 h 24814"/>
                <a:gd name="connsiteX44" fmla="*/ 881 w 30194"/>
                <a:gd name="connsiteY44" fmla="*/ 14100 h 24814"/>
                <a:gd name="connsiteX45" fmla="*/ 3548 w 30194"/>
                <a:gd name="connsiteY45" fmla="*/ 12546 h 24814"/>
                <a:gd name="connsiteX46" fmla="*/ 997 w 30194"/>
                <a:gd name="connsiteY46" fmla="*/ 9601 h 24814"/>
                <a:gd name="connsiteX47" fmla="*/ 0 w 30194"/>
                <a:gd name="connsiteY47" fmla="*/ 6331 h 24814"/>
                <a:gd name="connsiteX48" fmla="*/ 2134 w 30194"/>
                <a:gd name="connsiteY48" fmla="*/ 1809 h 24814"/>
                <a:gd name="connsiteX49" fmla="*/ 7583 w 30194"/>
                <a:gd name="connsiteY49" fmla="*/ 0 h 24814"/>
                <a:gd name="connsiteX50" fmla="*/ 5496 w 30194"/>
                <a:gd name="connsiteY50" fmla="*/ 3432 h 24814"/>
                <a:gd name="connsiteX51" fmla="*/ 2226 w 30194"/>
                <a:gd name="connsiteY51" fmla="*/ 4244 h 24814"/>
                <a:gd name="connsiteX52" fmla="*/ 1044 w 30194"/>
                <a:gd name="connsiteY52" fmla="*/ 6470 h 24814"/>
                <a:gd name="connsiteX53" fmla="*/ 2853 w 30194"/>
                <a:gd name="connsiteY53" fmla="*/ 10320 h 24814"/>
                <a:gd name="connsiteX54" fmla="*/ 6169 w 30194"/>
                <a:gd name="connsiteY54" fmla="*/ 12778 h 24814"/>
                <a:gd name="connsiteX55" fmla="*/ 15468 w 30194"/>
                <a:gd name="connsiteY55" fmla="*/ 15120 h 24814"/>
                <a:gd name="connsiteX56" fmla="*/ 16234 w 30194"/>
                <a:gd name="connsiteY56" fmla="*/ 15260 h 24814"/>
                <a:gd name="connsiteX57" fmla="*/ 16790 w 30194"/>
                <a:gd name="connsiteY57" fmla="*/ 15190 h 24814"/>
                <a:gd name="connsiteX58" fmla="*/ 17834 w 30194"/>
                <a:gd name="connsiteY58" fmla="*/ 14842 h 24814"/>
                <a:gd name="connsiteX59" fmla="*/ 19063 w 30194"/>
                <a:gd name="connsiteY59" fmla="*/ 14193 h 24814"/>
                <a:gd name="connsiteX60" fmla="*/ 20037 w 30194"/>
                <a:gd name="connsiteY60" fmla="*/ 13103 h 24814"/>
                <a:gd name="connsiteX61" fmla="*/ 20454 w 30194"/>
                <a:gd name="connsiteY61" fmla="*/ 11503 h 24814"/>
                <a:gd name="connsiteX62" fmla="*/ 19202 w 30194"/>
                <a:gd name="connsiteY62" fmla="*/ 8558 h 24814"/>
                <a:gd name="connsiteX63" fmla="*/ 15584 w 30194"/>
                <a:gd name="connsiteY63" fmla="*/ 5844 h 24814"/>
                <a:gd name="connsiteX64" fmla="*/ 10761 w 30194"/>
                <a:gd name="connsiteY64" fmla="*/ 4290 h 24814"/>
                <a:gd name="connsiteX65" fmla="*/ 5496 w 30194"/>
                <a:gd name="connsiteY65" fmla="*/ 3432 h 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94" h="24814">
                  <a:moveTo>
                    <a:pt x="7583" y="0"/>
                  </a:moveTo>
                  <a:cubicBezTo>
                    <a:pt x="9841" y="0"/>
                    <a:pt x="12059" y="572"/>
                    <a:pt x="14239" y="1716"/>
                  </a:cubicBezTo>
                  <a:cubicBezTo>
                    <a:pt x="16419" y="2845"/>
                    <a:pt x="18182" y="4298"/>
                    <a:pt x="19527" y="6076"/>
                  </a:cubicBezTo>
                  <a:cubicBezTo>
                    <a:pt x="20856" y="7854"/>
                    <a:pt x="21521" y="9648"/>
                    <a:pt x="21521" y="11456"/>
                  </a:cubicBezTo>
                  <a:cubicBezTo>
                    <a:pt x="21521" y="12539"/>
                    <a:pt x="21227" y="13443"/>
                    <a:pt x="20640" y="14169"/>
                  </a:cubicBezTo>
                  <a:cubicBezTo>
                    <a:pt x="20037" y="14881"/>
                    <a:pt x="19310" y="15429"/>
                    <a:pt x="18460" y="15816"/>
                  </a:cubicBezTo>
                  <a:cubicBezTo>
                    <a:pt x="19511" y="16110"/>
                    <a:pt x="21297" y="16573"/>
                    <a:pt x="23817" y="17208"/>
                  </a:cubicBezTo>
                  <a:cubicBezTo>
                    <a:pt x="26337" y="17842"/>
                    <a:pt x="27721" y="18159"/>
                    <a:pt x="27968" y="18159"/>
                  </a:cubicBezTo>
                  <a:cubicBezTo>
                    <a:pt x="28107" y="18159"/>
                    <a:pt x="28208" y="18143"/>
                    <a:pt x="28270" y="18112"/>
                  </a:cubicBezTo>
                  <a:cubicBezTo>
                    <a:pt x="28331" y="18081"/>
                    <a:pt x="28401" y="17996"/>
                    <a:pt x="28478" y="17857"/>
                  </a:cubicBezTo>
                  <a:cubicBezTo>
                    <a:pt x="28571" y="17718"/>
                    <a:pt x="28633" y="17478"/>
                    <a:pt x="28664" y="17138"/>
                  </a:cubicBezTo>
                  <a:cubicBezTo>
                    <a:pt x="28710" y="16798"/>
                    <a:pt x="28733" y="16342"/>
                    <a:pt x="28733" y="15770"/>
                  </a:cubicBezTo>
                  <a:cubicBezTo>
                    <a:pt x="28733" y="15476"/>
                    <a:pt x="28733" y="15275"/>
                    <a:pt x="28733" y="15167"/>
                  </a:cubicBezTo>
                  <a:cubicBezTo>
                    <a:pt x="28749" y="15043"/>
                    <a:pt x="28795" y="14927"/>
                    <a:pt x="28873" y="14819"/>
                  </a:cubicBezTo>
                  <a:cubicBezTo>
                    <a:pt x="28950" y="14695"/>
                    <a:pt x="29074" y="14633"/>
                    <a:pt x="29244" y="14633"/>
                  </a:cubicBezTo>
                  <a:cubicBezTo>
                    <a:pt x="29877" y="14633"/>
                    <a:pt x="30194" y="14919"/>
                    <a:pt x="30194" y="15491"/>
                  </a:cubicBezTo>
                  <a:cubicBezTo>
                    <a:pt x="30194" y="16002"/>
                    <a:pt x="30171" y="16782"/>
                    <a:pt x="30125" y="17834"/>
                  </a:cubicBezTo>
                  <a:cubicBezTo>
                    <a:pt x="30078" y="18885"/>
                    <a:pt x="30055" y="19673"/>
                    <a:pt x="30055" y="20199"/>
                  </a:cubicBezTo>
                  <a:cubicBezTo>
                    <a:pt x="30055" y="20647"/>
                    <a:pt x="30078" y="21320"/>
                    <a:pt x="30125" y="22217"/>
                  </a:cubicBezTo>
                  <a:cubicBezTo>
                    <a:pt x="30171" y="23113"/>
                    <a:pt x="30194" y="23771"/>
                    <a:pt x="30194" y="24188"/>
                  </a:cubicBezTo>
                  <a:cubicBezTo>
                    <a:pt x="30194" y="24605"/>
                    <a:pt x="30009" y="24814"/>
                    <a:pt x="29638" y="24814"/>
                  </a:cubicBezTo>
                  <a:cubicBezTo>
                    <a:pt x="29421" y="24814"/>
                    <a:pt x="29244" y="24783"/>
                    <a:pt x="29105" y="24722"/>
                  </a:cubicBezTo>
                  <a:cubicBezTo>
                    <a:pt x="28981" y="24675"/>
                    <a:pt x="28888" y="24590"/>
                    <a:pt x="28826" y="24466"/>
                  </a:cubicBezTo>
                  <a:cubicBezTo>
                    <a:pt x="28780" y="24343"/>
                    <a:pt x="28749" y="24227"/>
                    <a:pt x="28733" y="24119"/>
                  </a:cubicBezTo>
                  <a:cubicBezTo>
                    <a:pt x="28733" y="24026"/>
                    <a:pt x="28733" y="23887"/>
                    <a:pt x="28733" y="23701"/>
                  </a:cubicBezTo>
                  <a:cubicBezTo>
                    <a:pt x="28733" y="22990"/>
                    <a:pt x="28672" y="22480"/>
                    <a:pt x="28548" y="22171"/>
                  </a:cubicBezTo>
                  <a:cubicBezTo>
                    <a:pt x="28440" y="21861"/>
                    <a:pt x="28270" y="21653"/>
                    <a:pt x="28038" y="21544"/>
                  </a:cubicBezTo>
                  <a:cubicBezTo>
                    <a:pt x="27821" y="21421"/>
                    <a:pt x="27404" y="21289"/>
                    <a:pt x="26785" y="21150"/>
                  </a:cubicBezTo>
                  <a:lnTo>
                    <a:pt x="5635" y="15816"/>
                  </a:lnTo>
                  <a:cubicBezTo>
                    <a:pt x="4692" y="15600"/>
                    <a:pt x="3888" y="15491"/>
                    <a:pt x="3224" y="15491"/>
                  </a:cubicBezTo>
                  <a:cubicBezTo>
                    <a:pt x="2389" y="15491"/>
                    <a:pt x="1817" y="15623"/>
                    <a:pt x="1507" y="15886"/>
                  </a:cubicBezTo>
                  <a:cubicBezTo>
                    <a:pt x="1198" y="16149"/>
                    <a:pt x="1044" y="16512"/>
                    <a:pt x="1044" y="16975"/>
                  </a:cubicBezTo>
                  <a:cubicBezTo>
                    <a:pt x="1044" y="17779"/>
                    <a:pt x="1523" y="18444"/>
                    <a:pt x="2481" y="18970"/>
                  </a:cubicBezTo>
                  <a:cubicBezTo>
                    <a:pt x="3440" y="19496"/>
                    <a:pt x="4847" y="19983"/>
                    <a:pt x="6702" y="20431"/>
                  </a:cubicBezTo>
                  <a:cubicBezTo>
                    <a:pt x="7212" y="20570"/>
                    <a:pt x="7522" y="20686"/>
                    <a:pt x="7630" y="20779"/>
                  </a:cubicBezTo>
                  <a:cubicBezTo>
                    <a:pt x="7738" y="20856"/>
                    <a:pt x="7792" y="21011"/>
                    <a:pt x="7792" y="21243"/>
                  </a:cubicBezTo>
                  <a:cubicBezTo>
                    <a:pt x="7777" y="21629"/>
                    <a:pt x="7614" y="21823"/>
                    <a:pt x="7305" y="21823"/>
                  </a:cubicBezTo>
                  <a:cubicBezTo>
                    <a:pt x="7228" y="21823"/>
                    <a:pt x="6942" y="21761"/>
                    <a:pt x="6447" y="21637"/>
                  </a:cubicBezTo>
                  <a:cubicBezTo>
                    <a:pt x="5937" y="21514"/>
                    <a:pt x="5311" y="21336"/>
                    <a:pt x="4569" y="21104"/>
                  </a:cubicBezTo>
                  <a:cubicBezTo>
                    <a:pt x="3811" y="20856"/>
                    <a:pt x="3193" y="20601"/>
                    <a:pt x="2713" y="20338"/>
                  </a:cubicBezTo>
                  <a:cubicBezTo>
                    <a:pt x="2389" y="20184"/>
                    <a:pt x="2118" y="20037"/>
                    <a:pt x="1902" y="19898"/>
                  </a:cubicBezTo>
                  <a:cubicBezTo>
                    <a:pt x="1685" y="19759"/>
                    <a:pt x="1407" y="19550"/>
                    <a:pt x="1067" y="19272"/>
                  </a:cubicBezTo>
                  <a:cubicBezTo>
                    <a:pt x="727" y="18978"/>
                    <a:pt x="464" y="18622"/>
                    <a:pt x="278" y="18205"/>
                  </a:cubicBezTo>
                  <a:cubicBezTo>
                    <a:pt x="93" y="17787"/>
                    <a:pt x="0" y="17323"/>
                    <a:pt x="0" y="16814"/>
                  </a:cubicBezTo>
                  <a:cubicBezTo>
                    <a:pt x="0" y="15824"/>
                    <a:pt x="294" y="14919"/>
                    <a:pt x="881" y="14100"/>
                  </a:cubicBezTo>
                  <a:cubicBezTo>
                    <a:pt x="1469" y="13281"/>
                    <a:pt x="2358" y="12763"/>
                    <a:pt x="3548" y="12546"/>
                  </a:cubicBezTo>
                  <a:cubicBezTo>
                    <a:pt x="2512" y="11665"/>
                    <a:pt x="1662" y="10683"/>
                    <a:pt x="997" y="9601"/>
                  </a:cubicBezTo>
                  <a:cubicBezTo>
                    <a:pt x="332" y="8519"/>
                    <a:pt x="0" y="7429"/>
                    <a:pt x="0" y="6331"/>
                  </a:cubicBezTo>
                  <a:cubicBezTo>
                    <a:pt x="0" y="4507"/>
                    <a:pt x="711" y="3000"/>
                    <a:pt x="2134" y="1809"/>
                  </a:cubicBezTo>
                  <a:cubicBezTo>
                    <a:pt x="3540" y="603"/>
                    <a:pt x="5357" y="0"/>
                    <a:pt x="7583" y="0"/>
                  </a:cubicBezTo>
                  <a:moveTo>
                    <a:pt x="5496" y="3432"/>
                  </a:moveTo>
                  <a:cubicBezTo>
                    <a:pt x="4089" y="3432"/>
                    <a:pt x="2999" y="3703"/>
                    <a:pt x="2226" y="4244"/>
                  </a:cubicBezTo>
                  <a:cubicBezTo>
                    <a:pt x="1438" y="4769"/>
                    <a:pt x="1044" y="5511"/>
                    <a:pt x="1044" y="6470"/>
                  </a:cubicBezTo>
                  <a:cubicBezTo>
                    <a:pt x="1044" y="7661"/>
                    <a:pt x="1647" y="8944"/>
                    <a:pt x="2853" y="10320"/>
                  </a:cubicBezTo>
                  <a:cubicBezTo>
                    <a:pt x="3997" y="11680"/>
                    <a:pt x="5102" y="12500"/>
                    <a:pt x="6169" y="12778"/>
                  </a:cubicBezTo>
                  <a:lnTo>
                    <a:pt x="15468" y="15120"/>
                  </a:lnTo>
                  <a:lnTo>
                    <a:pt x="16234" y="15260"/>
                  </a:lnTo>
                  <a:cubicBezTo>
                    <a:pt x="16326" y="15260"/>
                    <a:pt x="16512" y="15236"/>
                    <a:pt x="16790" y="15190"/>
                  </a:cubicBezTo>
                  <a:cubicBezTo>
                    <a:pt x="17053" y="15128"/>
                    <a:pt x="17401" y="15012"/>
                    <a:pt x="17834" y="14842"/>
                  </a:cubicBezTo>
                  <a:cubicBezTo>
                    <a:pt x="18267" y="14657"/>
                    <a:pt x="18676" y="14440"/>
                    <a:pt x="19063" y="14193"/>
                  </a:cubicBezTo>
                  <a:cubicBezTo>
                    <a:pt x="19434" y="13930"/>
                    <a:pt x="19759" y="13566"/>
                    <a:pt x="20037" y="13103"/>
                  </a:cubicBezTo>
                  <a:cubicBezTo>
                    <a:pt x="20315" y="12623"/>
                    <a:pt x="20454" y="12090"/>
                    <a:pt x="20454" y="11503"/>
                  </a:cubicBezTo>
                  <a:cubicBezTo>
                    <a:pt x="20454" y="10560"/>
                    <a:pt x="20037" y="9578"/>
                    <a:pt x="19202" y="8558"/>
                  </a:cubicBezTo>
                  <a:cubicBezTo>
                    <a:pt x="18367" y="7521"/>
                    <a:pt x="17161" y="6617"/>
                    <a:pt x="15584" y="5844"/>
                  </a:cubicBezTo>
                  <a:cubicBezTo>
                    <a:pt x="14564" y="5365"/>
                    <a:pt x="12956" y="4847"/>
                    <a:pt x="10761" y="4290"/>
                  </a:cubicBezTo>
                  <a:cubicBezTo>
                    <a:pt x="8550" y="3718"/>
                    <a:pt x="6795" y="3432"/>
                    <a:pt x="5496" y="3432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DBDBDC3-D617-0CEF-94BC-030F6921A9D6}"/>
                </a:ext>
              </a:extLst>
            </p:cNvPr>
            <p:cNvSpPr/>
            <p:nvPr/>
          </p:nvSpPr>
          <p:spPr>
            <a:xfrm>
              <a:off x="3285311" y="4320645"/>
              <a:ext cx="47495" cy="11015"/>
            </a:xfrm>
            <a:custGeom>
              <a:avLst/>
              <a:gdLst>
                <a:gd name="connsiteX0" fmla="*/ 23747 w 47495"/>
                <a:gd name="connsiteY0" fmla="*/ 11015 h 11015"/>
                <a:gd name="connsiteX1" fmla="*/ 9253 w 47495"/>
                <a:gd name="connsiteY1" fmla="*/ 8024 h 11015"/>
                <a:gd name="connsiteX2" fmla="*/ 4267 w 47495"/>
                <a:gd name="connsiteY2" fmla="*/ 4962 h 11015"/>
                <a:gd name="connsiteX3" fmla="*/ 997 w 47495"/>
                <a:gd name="connsiteY3" fmla="*/ 1994 h 11015"/>
                <a:gd name="connsiteX4" fmla="*/ 0 w 47495"/>
                <a:gd name="connsiteY4" fmla="*/ 487 h 11015"/>
                <a:gd name="connsiteX5" fmla="*/ 464 w 47495"/>
                <a:gd name="connsiteY5" fmla="*/ 0 h 11015"/>
                <a:gd name="connsiteX6" fmla="*/ 1276 w 47495"/>
                <a:gd name="connsiteY6" fmla="*/ 626 h 11015"/>
                <a:gd name="connsiteX7" fmla="*/ 23747 w 47495"/>
                <a:gd name="connsiteY7" fmla="*/ 8256 h 11015"/>
                <a:gd name="connsiteX8" fmla="*/ 45964 w 47495"/>
                <a:gd name="connsiteY8" fmla="*/ 811 h 11015"/>
                <a:gd name="connsiteX9" fmla="*/ 47031 w 47495"/>
                <a:gd name="connsiteY9" fmla="*/ 0 h 11015"/>
                <a:gd name="connsiteX10" fmla="*/ 47495 w 47495"/>
                <a:gd name="connsiteY10" fmla="*/ 487 h 11015"/>
                <a:gd name="connsiteX11" fmla="*/ 46544 w 47495"/>
                <a:gd name="connsiteY11" fmla="*/ 1948 h 11015"/>
                <a:gd name="connsiteX12" fmla="*/ 43413 w 47495"/>
                <a:gd name="connsiteY12" fmla="*/ 4847 h 11015"/>
                <a:gd name="connsiteX13" fmla="*/ 38566 w 47495"/>
                <a:gd name="connsiteY13" fmla="*/ 7885 h 11015"/>
                <a:gd name="connsiteX14" fmla="*/ 23747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23747" y="11015"/>
                  </a:moveTo>
                  <a:cubicBezTo>
                    <a:pt x="18398" y="11015"/>
                    <a:pt x="13567" y="10018"/>
                    <a:pt x="9253" y="8024"/>
                  </a:cubicBezTo>
                  <a:cubicBezTo>
                    <a:pt x="7444" y="7173"/>
                    <a:pt x="5782" y="6153"/>
                    <a:pt x="4267" y="4962"/>
                  </a:cubicBezTo>
                  <a:cubicBezTo>
                    <a:pt x="2752" y="3772"/>
                    <a:pt x="1662" y="2783"/>
                    <a:pt x="997" y="1994"/>
                  </a:cubicBezTo>
                  <a:cubicBezTo>
                    <a:pt x="332" y="1205"/>
                    <a:pt x="0" y="703"/>
                    <a:pt x="0" y="487"/>
                  </a:cubicBezTo>
                  <a:cubicBezTo>
                    <a:pt x="0" y="177"/>
                    <a:pt x="155" y="15"/>
                    <a:pt x="464" y="0"/>
                  </a:cubicBezTo>
                  <a:cubicBezTo>
                    <a:pt x="618" y="0"/>
                    <a:pt x="889" y="208"/>
                    <a:pt x="1276" y="626"/>
                  </a:cubicBezTo>
                  <a:cubicBezTo>
                    <a:pt x="6470" y="5728"/>
                    <a:pt x="13961" y="8271"/>
                    <a:pt x="23747" y="8256"/>
                  </a:cubicBezTo>
                  <a:cubicBezTo>
                    <a:pt x="33565" y="8256"/>
                    <a:pt x="40970" y="5774"/>
                    <a:pt x="45964" y="811"/>
                  </a:cubicBezTo>
                  <a:cubicBezTo>
                    <a:pt x="46505" y="270"/>
                    <a:pt x="46861" y="0"/>
                    <a:pt x="47031" y="0"/>
                  </a:cubicBezTo>
                  <a:cubicBezTo>
                    <a:pt x="47341" y="0"/>
                    <a:pt x="47495" y="162"/>
                    <a:pt x="47495" y="487"/>
                  </a:cubicBezTo>
                  <a:cubicBezTo>
                    <a:pt x="47495" y="703"/>
                    <a:pt x="47178" y="1190"/>
                    <a:pt x="46544" y="1948"/>
                  </a:cubicBezTo>
                  <a:cubicBezTo>
                    <a:pt x="45910" y="2705"/>
                    <a:pt x="44866" y="3672"/>
                    <a:pt x="43413" y="4847"/>
                  </a:cubicBezTo>
                  <a:cubicBezTo>
                    <a:pt x="41960" y="6021"/>
                    <a:pt x="40344" y="7034"/>
                    <a:pt x="38566" y="7885"/>
                  </a:cubicBezTo>
                  <a:cubicBezTo>
                    <a:pt x="34253" y="9972"/>
                    <a:pt x="29313" y="11015"/>
                    <a:pt x="23747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E60DF72B-19BB-5B22-8737-DA909D8A6FCD}"/>
                </a:ext>
              </a:extLst>
            </p:cNvPr>
            <p:cNvSpPr/>
            <p:nvPr/>
          </p:nvSpPr>
          <p:spPr>
            <a:xfrm>
              <a:off x="3299945" y="4293382"/>
              <a:ext cx="21521" cy="23654"/>
            </a:xfrm>
            <a:custGeom>
              <a:avLst/>
              <a:gdLst>
                <a:gd name="connsiteX0" fmla="*/ 3131 w 21521"/>
                <a:gd name="connsiteY0" fmla="*/ 0 h 23654"/>
                <a:gd name="connsiteX1" fmla="*/ 5172 w 21521"/>
                <a:gd name="connsiteY1" fmla="*/ 812 h 23654"/>
                <a:gd name="connsiteX2" fmla="*/ 5890 w 21521"/>
                <a:gd name="connsiteY2" fmla="*/ 2551 h 23654"/>
                <a:gd name="connsiteX3" fmla="*/ 5380 w 21521"/>
                <a:gd name="connsiteY3" fmla="*/ 3896 h 23654"/>
                <a:gd name="connsiteX4" fmla="*/ 4221 w 21521"/>
                <a:gd name="connsiteY4" fmla="*/ 4360 h 23654"/>
                <a:gd name="connsiteX5" fmla="*/ 2574 w 21521"/>
                <a:gd name="connsiteY5" fmla="*/ 3710 h 23654"/>
                <a:gd name="connsiteX6" fmla="*/ 1647 w 21521"/>
                <a:gd name="connsiteY6" fmla="*/ 2087 h 23654"/>
                <a:gd name="connsiteX7" fmla="*/ 1044 w 21521"/>
                <a:gd name="connsiteY7" fmla="*/ 4453 h 23654"/>
                <a:gd name="connsiteX8" fmla="*/ 1531 w 21521"/>
                <a:gd name="connsiteY8" fmla="*/ 6192 h 23654"/>
                <a:gd name="connsiteX9" fmla="*/ 2644 w 21521"/>
                <a:gd name="connsiteY9" fmla="*/ 7467 h 23654"/>
                <a:gd name="connsiteX10" fmla="*/ 4174 w 21521"/>
                <a:gd name="connsiteY10" fmla="*/ 8349 h 23654"/>
                <a:gd name="connsiteX11" fmla="*/ 5589 w 21521"/>
                <a:gd name="connsiteY11" fmla="*/ 8905 h 23654"/>
                <a:gd name="connsiteX12" fmla="*/ 6656 w 21521"/>
                <a:gd name="connsiteY12" fmla="*/ 9160 h 23654"/>
                <a:gd name="connsiteX13" fmla="*/ 13149 w 21521"/>
                <a:gd name="connsiteY13" fmla="*/ 10784 h 23654"/>
                <a:gd name="connsiteX14" fmla="*/ 17324 w 21521"/>
                <a:gd name="connsiteY14" fmla="*/ 11572 h 23654"/>
                <a:gd name="connsiteX15" fmla="*/ 19573 w 21521"/>
                <a:gd name="connsiteY15" fmla="*/ 10923 h 23654"/>
                <a:gd name="connsiteX16" fmla="*/ 20454 w 21521"/>
                <a:gd name="connsiteY16" fmla="*/ 8975 h 23654"/>
                <a:gd name="connsiteX17" fmla="*/ 20315 w 21521"/>
                <a:gd name="connsiteY17" fmla="*/ 7885 h 23654"/>
                <a:gd name="connsiteX18" fmla="*/ 19735 w 21521"/>
                <a:gd name="connsiteY18" fmla="*/ 6563 h 23654"/>
                <a:gd name="connsiteX19" fmla="*/ 18645 w 21521"/>
                <a:gd name="connsiteY19" fmla="*/ 5125 h 23654"/>
                <a:gd name="connsiteX20" fmla="*/ 16837 w 21521"/>
                <a:gd name="connsiteY20" fmla="*/ 3757 h 23654"/>
                <a:gd name="connsiteX21" fmla="*/ 14239 w 21521"/>
                <a:gd name="connsiteY21" fmla="*/ 2644 h 23654"/>
                <a:gd name="connsiteX22" fmla="*/ 13729 w 21521"/>
                <a:gd name="connsiteY22" fmla="*/ 2041 h 23654"/>
                <a:gd name="connsiteX23" fmla="*/ 14193 w 21521"/>
                <a:gd name="connsiteY23" fmla="*/ 1461 h 23654"/>
                <a:gd name="connsiteX24" fmla="*/ 15422 w 21521"/>
                <a:gd name="connsiteY24" fmla="*/ 1786 h 23654"/>
                <a:gd name="connsiteX25" fmla="*/ 17300 w 21521"/>
                <a:gd name="connsiteY25" fmla="*/ 2760 h 23654"/>
                <a:gd name="connsiteX26" fmla="*/ 19295 w 21521"/>
                <a:gd name="connsiteY26" fmla="*/ 4267 h 23654"/>
                <a:gd name="connsiteX27" fmla="*/ 20872 w 21521"/>
                <a:gd name="connsiteY27" fmla="*/ 6401 h 23654"/>
                <a:gd name="connsiteX28" fmla="*/ 21521 w 21521"/>
                <a:gd name="connsiteY28" fmla="*/ 9067 h 23654"/>
                <a:gd name="connsiteX29" fmla="*/ 20454 w 21521"/>
                <a:gd name="connsiteY29" fmla="*/ 12384 h 23654"/>
                <a:gd name="connsiteX30" fmla="*/ 17903 w 21521"/>
                <a:gd name="connsiteY30" fmla="*/ 14193 h 23654"/>
                <a:gd name="connsiteX31" fmla="*/ 18390 w 21521"/>
                <a:gd name="connsiteY31" fmla="*/ 14471 h 23654"/>
                <a:gd name="connsiteX32" fmla="*/ 19295 w 21521"/>
                <a:gd name="connsiteY32" fmla="*/ 15120 h 23654"/>
                <a:gd name="connsiteX33" fmla="*/ 20362 w 21521"/>
                <a:gd name="connsiteY33" fmla="*/ 16117 h 23654"/>
                <a:gd name="connsiteX34" fmla="*/ 21150 w 21521"/>
                <a:gd name="connsiteY34" fmla="*/ 17486 h 23654"/>
                <a:gd name="connsiteX35" fmla="*/ 21521 w 21521"/>
                <a:gd name="connsiteY35" fmla="*/ 19179 h 23654"/>
                <a:gd name="connsiteX36" fmla="*/ 21196 w 21521"/>
                <a:gd name="connsiteY36" fmla="*/ 21289 h 23654"/>
                <a:gd name="connsiteX37" fmla="*/ 20130 w 21521"/>
                <a:gd name="connsiteY37" fmla="*/ 22959 h 23654"/>
                <a:gd name="connsiteX38" fmla="*/ 18367 w 21521"/>
                <a:gd name="connsiteY38" fmla="*/ 23655 h 23654"/>
                <a:gd name="connsiteX39" fmla="*/ 16442 w 21521"/>
                <a:gd name="connsiteY39" fmla="*/ 22889 h 23654"/>
                <a:gd name="connsiteX40" fmla="*/ 15631 w 21521"/>
                <a:gd name="connsiteY40" fmla="*/ 21034 h 23654"/>
                <a:gd name="connsiteX41" fmla="*/ 16025 w 21521"/>
                <a:gd name="connsiteY41" fmla="*/ 19828 h 23654"/>
                <a:gd name="connsiteX42" fmla="*/ 17277 w 21521"/>
                <a:gd name="connsiteY42" fmla="*/ 19271 h 23654"/>
                <a:gd name="connsiteX43" fmla="*/ 18947 w 21521"/>
                <a:gd name="connsiteY43" fmla="*/ 19921 h 23654"/>
                <a:gd name="connsiteX44" fmla="*/ 19851 w 21521"/>
                <a:gd name="connsiteY44" fmla="*/ 21498 h 23654"/>
                <a:gd name="connsiteX45" fmla="*/ 20454 w 21521"/>
                <a:gd name="connsiteY45" fmla="*/ 19132 h 23654"/>
                <a:gd name="connsiteX46" fmla="*/ 19109 w 21521"/>
                <a:gd name="connsiteY46" fmla="*/ 16396 h 23654"/>
                <a:gd name="connsiteX47" fmla="*/ 15515 w 21521"/>
                <a:gd name="connsiteY47" fmla="*/ 14610 h 23654"/>
                <a:gd name="connsiteX48" fmla="*/ 7699 w 21521"/>
                <a:gd name="connsiteY48" fmla="*/ 12616 h 23654"/>
                <a:gd name="connsiteX49" fmla="*/ 4221 w 21521"/>
                <a:gd name="connsiteY49" fmla="*/ 12059 h 23654"/>
                <a:gd name="connsiteX50" fmla="*/ 2574 w 21521"/>
                <a:gd name="connsiteY50" fmla="*/ 12314 h 23654"/>
                <a:gd name="connsiteX51" fmla="*/ 1600 w 21521"/>
                <a:gd name="connsiteY51" fmla="*/ 13010 h 23654"/>
                <a:gd name="connsiteX52" fmla="*/ 1160 w 21521"/>
                <a:gd name="connsiteY52" fmla="*/ 13822 h 23654"/>
                <a:gd name="connsiteX53" fmla="*/ 1044 w 21521"/>
                <a:gd name="connsiteY53" fmla="*/ 14610 h 23654"/>
                <a:gd name="connsiteX54" fmla="*/ 1322 w 21521"/>
                <a:gd name="connsiteY54" fmla="*/ 16094 h 23654"/>
                <a:gd name="connsiteX55" fmla="*/ 2250 w 21521"/>
                <a:gd name="connsiteY55" fmla="*/ 17787 h 23654"/>
                <a:gd name="connsiteX56" fmla="*/ 4174 w 21521"/>
                <a:gd name="connsiteY56" fmla="*/ 19550 h 23654"/>
                <a:gd name="connsiteX57" fmla="*/ 7259 w 21521"/>
                <a:gd name="connsiteY57" fmla="*/ 20988 h 23654"/>
                <a:gd name="connsiteX58" fmla="*/ 7792 w 21521"/>
                <a:gd name="connsiteY58" fmla="*/ 21614 h 23654"/>
                <a:gd name="connsiteX59" fmla="*/ 7305 w 21521"/>
                <a:gd name="connsiteY59" fmla="*/ 22171 h 23654"/>
                <a:gd name="connsiteX60" fmla="*/ 6099 w 21521"/>
                <a:gd name="connsiteY60" fmla="*/ 21869 h 23654"/>
                <a:gd name="connsiteX61" fmla="*/ 4221 w 21521"/>
                <a:gd name="connsiteY61" fmla="*/ 20895 h 23654"/>
                <a:gd name="connsiteX62" fmla="*/ 2250 w 21521"/>
                <a:gd name="connsiteY62" fmla="*/ 19364 h 23654"/>
                <a:gd name="connsiteX63" fmla="*/ 649 w 21521"/>
                <a:gd name="connsiteY63" fmla="*/ 17208 h 23654"/>
                <a:gd name="connsiteX64" fmla="*/ 0 w 21521"/>
                <a:gd name="connsiteY64" fmla="*/ 14517 h 23654"/>
                <a:gd name="connsiteX65" fmla="*/ 139 w 21521"/>
                <a:gd name="connsiteY65" fmla="*/ 13288 h 23654"/>
                <a:gd name="connsiteX66" fmla="*/ 603 w 21521"/>
                <a:gd name="connsiteY66" fmla="*/ 11920 h 23654"/>
                <a:gd name="connsiteX67" fmla="*/ 1716 w 21521"/>
                <a:gd name="connsiteY67" fmla="*/ 10482 h 23654"/>
                <a:gd name="connsiteX68" fmla="*/ 3595 w 21521"/>
                <a:gd name="connsiteY68" fmla="*/ 9392 h 23654"/>
                <a:gd name="connsiteX69" fmla="*/ 2551 w 21521"/>
                <a:gd name="connsiteY69" fmla="*/ 8743 h 23654"/>
                <a:gd name="connsiteX70" fmla="*/ 1415 w 21521"/>
                <a:gd name="connsiteY70" fmla="*/ 7746 h 23654"/>
                <a:gd name="connsiteX71" fmla="*/ 394 w 21521"/>
                <a:gd name="connsiteY71" fmla="*/ 6261 h 23654"/>
                <a:gd name="connsiteX72" fmla="*/ 0 w 21521"/>
                <a:gd name="connsiteY72" fmla="*/ 4406 h 23654"/>
                <a:gd name="connsiteX73" fmla="*/ 255 w 21521"/>
                <a:gd name="connsiteY73" fmla="*/ 2528 h 23654"/>
                <a:gd name="connsiteX74" fmla="*/ 1252 w 21521"/>
                <a:gd name="connsiteY74" fmla="*/ 812 h 23654"/>
                <a:gd name="connsiteX75" fmla="*/ 3131 w 21521"/>
                <a:gd name="connsiteY75" fmla="*/ 0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521" h="23654">
                  <a:moveTo>
                    <a:pt x="3131" y="0"/>
                  </a:moveTo>
                  <a:cubicBezTo>
                    <a:pt x="3997" y="0"/>
                    <a:pt x="4677" y="271"/>
                    <a:pt x="5172" y="812"/>
                  </a:cubicBezTo>
                  <a:cubicBezTo>
                    <a:pt x="5651" y="1353"/>
                    <a:pt x="5890" y="1933"/>
                    <a:pt x="5890" y="2551"/>
                  </a:cubicBezTo>
                  <a:cubicBezTo>
                    <a:pt x="5890" y="3139"/>
                    <a:pt x="5720" y="3587"/>
                    <a:pt x="5380" y="3896"/>
                  </a:cubicBezTo>
                  <a:cubicBezTo>
                    <a:pt x="5040" y="4205"/>
                    <a:pt x="4654" y="4360"/>
                    <a:pt x="4221" y="4360"/>
                  </a:cubicBezTo>
                  <a:cubicBezTo>
                    <a:pt x="3633" y="4360"/>
                    <a:pt x="3084" y="4144"/>
                    <a:pt x="2574" y="3710"/>
                  </a:cubicBezTo>
                  <a:cubicBezTo>
                    <a:pt x="2064" y="3278"/>
                    <a:pt x="1755" y="2737"/>
                    <a:pt x="1647" y="2087"/>
                  </a:cubicBezTo>
                  <a:cubicBezTo>
                    <a:pt x="1245" y="2721"/>
                    <a:pt x="1044" y="3509"/>
                    <a:pt x="1044" y="4453"/>
                  </a:cubicBezTo>
                  <a:cubicBezTo>
                    <a:pt x="1044" y="5071"/>
                    <a:pt x="1206" y="5651"/>
                    <a:pt x="1531" y="6192"/>
                  </a:cubicBezTo>
                  <a:cubicBezTo>
                    <a:pt x="1855" y="6717"/>
                    <a:pt x="2226" y="7143"/>
                    <a:pt x="2644" y="7467"/>
                  </a:cubicBezTo>
                  <a:cubicBezTo>
                    <a:pt x="3061" y="7777"/>
                    <a:pt x="3571" y="8070"/>
                    <a:pt x="4174" y="8349"/>
                  </a:cubicBezTo>
                  <a:cubicBezTo>
                    <a:pt x="4762" y="8611"/>
                    <a:pt x="5233" y="8797"/>
                    <a:pt x="5589" y="8905"/>
                  </a:cubicBezTo>
                  <a:cubicBezTo>
                    <a:pt x="5929" y="8998"/>
                    <a:pt x="6285" y="9083"/>
                    <a:pt x="6656" y="9160"/>
                  </a:cubicBezTo>
                  <a:lnTo>
                    <a:pt x="13149" y="10784"/>
                  </a:lnTo>
                  <a:cubicBezTo>
                    <a:pt x="15205" y="11310"/>
                    <a:pt x="16597" y="11572"/>
                    <a:pt x="17324" y="11572"/>
                  </a:cubicBezTo>
                  <a:cubicBezTo>
                    <a:pt x="18220" y="11572"/>
                    <a:pt x="18970" y="11356"/>
                    <a:pt x="19573" y="10923"/>
                  </a:cubicBezTo>
                  <a:cubicBezTo>
                    <a:pt x="20161" y="10490"/>
                    <a:pt x="20454" y="9841"/>
                    <a:pt x="20454" y="8975"/>
                  </a:cubicBezTo>
                  <a:cubicBezTo>
                    <a:pt x="20454" y="8635"/>
                    <a:pt x="20408" y="8271"/>
                    <a:pt x="20315" y="7885"/>
                  </a:cubicBezTo>
                  <a:cubicBezTo>
                    <a:pt x="20207" y="7498"/>
                    <a:pt x="20014" y="7057"/>
                    <a:pt x="19735" y="6563"/>
                  </a:cubicBezTo>
                  <a:cubicBezTo>
                    <a:pt x="19442" y="6053"/>
                    <a:pt x="19078" y="5573"/>
                    <a:pt x="18645" y="5125"/>
                  </a:cubicBezTo>
                  <a:cubicBezTo>
                    <a:pt x="18197" y="4661"/>
                    <a:pt x="17594" y="4205"/>
                    <a:pt x="16837" y="3757"/>
                  </a:cubicBezTo>
                  <a:cubicBezTo>
                    <a:pt x="16079" y="3308"/>
                    <a:pt x="15213" y="2937"/>
                    <a:pt x="14239" y="2644"/>
                  </a:cubicBezTo>
                  <a:cubicBezTo>
                    <a:pt x="13899" y="2551"/>
                    <a:pt x="13729" y="2350"/>
                    <a:pt x="13729" y="2041"/>
                  </a:cubicBezTo>
                  <a:cubicBezTo>
                    <a:pt x="13729" y="1654"/>
                    <a:pt x="13884" y="1461"/>
                    <a:pt x="14193" y="1461"/>
                  </a:cubicBezTo>
                  <a:cubicBezTo>
                    <a:pt x="14456" y="1461"/>
                    <a:pt x="14865" y="1569"/>
                    <a:pt x="15422" y="1786"/>
                  </a:cubicBezTo>
                  <a:cubicBezTo>
                    <a:pt x="15963" y="1987"/>
                    <a:pt x="16589" y="2311"/>
                    <a:pt x="17300" y="2760"/>
                  </a:cubicBezTo>
                  <a:cubicBezTo>
                    <a:pt x="17996" y="3193"/>
                    <a:pt x="18661" y="3695"/>
                    <a:pt x="19295" y="4267"/>
                  </a:cubicBezTo>
                  <a:cubicBezTo>
                    <a:pt x="19913" y="4839"/>
                    <a:pt x="20439" y="5551"/>
                    <a:pt x="20872" y="6401"/>
                  </a:cubicBezTo>
                  <a:cubicBezTo>
                    <a:pt x="21305" y="7251"/>
                    <a:pt x="21521" y="8140"/>
                    <a:pt x="21521" y="9067"/>
                  </a:cubicBezTo>
                  <a:cubicBezTo>
                    <a:pt x="21521" y="10397"/>
                    <a:pt x="21165" y="11503"/>
                    <a:pt x="20454" y="12384"/>
                  </a:cubicBezTo>
                  <a:cubicBezTo>
                    <a:pt x="19743" y="13265"/>
                    <a:pt x="18893" y="13868"/>
                    <a:pt x="17903" y="14193"/>
                  </a:cubicBezTo>
                  <a:cubicBezTo>
                    <a:pt x="18042" y="14270"/>
                    <a:pt x="18205" y="14363"/>
                    <a:pt x="18390" y="14471"/>
                  </a:cubicBezTo>
                  <a:cubicBezTo>
                    <a:pt x="18576" y="14579"/>
                    <a:pt x="18877" y="14796"/>
                    <a:pt x="19295" y="15120"/>
                  </a:cubicBezTo>
                  <a:cubicBezTo>
                    <a:pt x="19697" y="15430"/>
                    <a:pt x="20052" y="15762"/>
                    <a:pt x="20362" y="16117"/>
                  </a:cubicBezTo>
                  <a:cubicBezTo>
                    <a:pt x="20655" y="16473"/>
                    <a:pt x="20918" y="16929"/>
                    <a:pt x="21150" y="17486"/>
                  </a:cubicBezTo>
                  <a:cubicBezTo>
                    <a:pt x="21397" y="18027"/>
                    <a:pt x="21521" y="18591"/>
                    <a:pt x="21521" y="19179"/>
                  </a:cubicBezTo>
                  <a:cubicBezTo>
                    <a:pt x="21521" y="19921"/>
                    <a:pt x="21413" y="20624"/>
                    <a:pt x="21196" y="21289"/>
                  </a:cubicBezTo>
                  <a:cubicBezTo>
                    <a:pt x="20980" y="21938"/>
                    <a:pt x="20624" y="22495"/>
                    <a:pt x="20130" y="22959"/>
                  </a:cubicBezTo>
                  <a:cubicBezTo>
                    <a:pt x="19635" y="23423"/>
                    <a:pt x="19047" y="23655"/>
                    <a:pt x="18367" y="23655"/>
                  </a:cubicBezTo>
                  <a:cubicBezTo>
                    <a:pt x="17610" y="23655"/>
                    <a:pt x="16968" y="23400"/>
                    <a:pt x="16442" y="22889"/>
                  </a:cubicBezTo>
                  <a:cubicBezTo>
                    <a:pt x="15901" y="22364"/>
                    <a:pt x="15631" y="21745"/>
                    <a:pt x="15631" y="21034"/>
                  </a:cubicBezTo>
                  <a:cubicBezTo>
                    <a:pt x="15631" y="20586"/>
                    <a:pt x="15762" y="20184"/>
                    <a:pt x="16025" y="19828"/>
                  </a:cubicBezTo>
                  <a:cubicBezTo>
                    <a:pt x="16288" y="19457"/>
                    <a:pt x="16705" y="19271"/>
                    <a:pt x="17277" y="19271"/>
                  </a:cubicBezTo>
                  <a:cubicBezTo>
                    <a:pt x="17911" y="19271"/>
                    <a:pt x="18468" y="19488"/>
                    <a:pt x="18947" y="19921"/>
                  </a:cubicBezTo>
                  <a:cubicBezTo>
                    <a:pt x="19426" y="20354"/>
                    <a:pt x="19728" y="20879"/>
                    <a:pt x="19851" y="21498"/>
                  </a:cubicBezTo>
                  <a:cubicBezTo>
                    <a:pt x="20253" y="20864"/>
                    <a:pt x="20454" y="20075"/>
                    <a:pt x="20454" y="19132"/>
                  </a:cubicBezTo>
                  <a:cubicBezTo>
                    <a:pt x="20454" y="18112"/>
                    <a:pt x="20006" y="17200"/>
                    <a:pt x="19109" y="16396"/>
                  </a:cubicBezTo>
                  <a:cubicBezTo>
                    <a:pt x="18213" y="15592"/>
                    <a:pt x="17014" y="14997"/>
                    <a:pt x="15515" y="14610"/>
                  </a:cubicBezTo>
                  <a:cubicBezTo>
                    <a:pt x="11912" y="13652"/>
                    <a:pt x="9307" y="12987"/>
                    <a:pt x="7699" y="12616"/>
                  </a:cubicBezTo>
                  <a:cubicBezTo>
                    <a:pt x="6076" y="12245"/>
                    <a:pt x="4916" y="12059"/>
                    <a:pt x="4221" y="12059"/>
                  </a:cubicBezTo>
                  <a:cubicBezTo>
                    <a:pt x="3571" y="12059"/>
                    <a:pt x="3023" y="12144"/>
                    <a:pt x="2574" y="12314"/>
                  </a:cubicBezTo>
                  <a:cubicBezTo>
                    <a:pt x="2126" y="12484"/>
                    <a:pt x="1801" y="12716"/>
                    <a:pt x="1600" y="13010"/>
                  </a:cubicBezTo>
                  <a:cubicBezTo>
                    <a:pt x="1384" y="13288"/>
                    <a:pt x="1237" y="13559"/>
                    <a:pt x="1160" y="13822"/>
                  </a:cubicBezTo>
                  <a:cubicBezTo>
                    <a:pt x="1082" y="14069"/>
                    <a:pt x="1044" y="14332"/>
                    <a:pt x="1044" y="14610"/>
                  </a:cubicBezTo>
                  <a:cubicBezTo>
                    <a:pt x="1044" y="15074"/>
                    <a:pt x="1136" y="15569"/>
                    <a:pt x="1322" y="16094"/>
                  </a:cubicBezTo>
                  <a:cubicBezTo>
                    <a:pt x="1507" y="16605"/>
                    <a:pt x="1817" y="17169"/>
                    <a:pt x="2250" y="17787"/>
                  </a:cubicBezTo>
                  <a:cubicBezTo>
                    <a:pt x="2667" y="18390"/>
                    <a:pt x="3309" y="18978"/>
                    <a:pt x="4174" y="19550"/>
                  </a:cubicBezTo>
                  <a:cubicBezTo>
                    <a:pt x="5040" y="20121"/>
                    <a:pt x="6068" y="20601"/>
                    <a:pt x="7259" y="20988"/>
                  </a:cubicBezTo>
                  <a:cubicBezTo>
                    <a:pt x="7614" y="21065"/>
                    <a:pt x="7792" y="21273"/>
                    <a:pt x="7792" y="21614"/>
                  </a:cubicBezTo>
                  <a:cubicBezTo>
                    <a:pt x="7777" y="21985"/>
                    <a:pt x="7614" y="22171"/>
                    <a:pt x="7305" y="22171"/>
                  </a:cubicBezTo>
                  <a:cubicBezTo>
                    <a:pt x="7042" y="22171"/>
                    <a:pt x="6640" y="22070"/>
                    <a:pt x="6099" y="21869"/>
                  </a:cubicBezTo>
                  <a:cubicBezTo>
                    <a:pt x="5543" y="21653"/>
                    <a:pt x="4916" y="21328"/>
                    <a:pt x="4221" y="20895"/>
                  </a:cubicBezTo>
                  <a:cubicBezTo>
                    <a:pt x="3525" y="20447"/>
                    <a:pt x="2868" y="19936"/>
                    <a:pt x="2250" y="19364"/>
                  </a:cubicBezTo>
                  <a:cubicBezTo>
                    <a:pt x="1616" y="18776"/>
                    <a:pt x="1082" y="18058"/>
                    <a:pt x="649" y="17208"/>
                  </a:cubicBezTo>
                  <a:cubicBezTo>
                    <a:pt x="216" y="16342"/>
                    <a:pt x="0" y="15445"/>
                    <a:pt x="0" y="14517"/>
                  </a:cubicBezTo>
                  <a:cubicBezTo>
                    <a:pt x="0" y="14100"/>
                    <a:pt x="46" y="13690"/>
                    <a:pt x="139" y="13288"/>
                  </a:cubicBezTo>
                  <a:cubicBezTo>
                    <a:pt x="216" y="12871"/>
                    <a:pt x="371" y="12414"/>
                    <a:pt x="603" y="11920"/>
                  </a:cubicBezTo>
                  <a:cubicBezTo>
                    <a:pt x="835" y="11410"/>
                    <a:pt x="1206" y="10930"/>
                    <a:pt x="1716" y="10482"/>
                  </a:cubicBezTo>
                  <a:cubicBezTo>
                    <a:pt x="2226" y="10034"/>
                    <a:pt x="2852" y="9670"/>
                    <a:pt x="3595" y="9392"/>
                  </a:cubicBezTo>
                  <a:cubicBezTo>
                    <a:pt x="3239" y="9207"/>
                    <a:pt x="2891" y="8990"/>
                    <a:pt x="2551" y="8743"/>
                  </a:cubicBezTo>
                  <a:cubicBezTo>
                    <a:pt x="2211" y="8480"/>
                    <a:pt x="1832" y="8148"/>
                    <a:pt x="1415" y="7746"/>
                  </a:cubicBezTo>
                  <a:cubicBezTo>
                    <a:pt x="982" y="7328"/>
                    <a:pt x="642" y="6833"/>
                    <a:pt x="394" y="6261"/>
                  </a:cubicBezTo>
                  <a:cubicBezTo>
                    <a:pt x="131" y="5674"/>
                    <a:pt x="0" y="5055"/>
                    <a:pt x="0" y="4406"/>
                  </a:cubicBezTo>
                  <a:cubicBezTo>
                    <a:pt x="0" y="3772"/>
                    <a:pt x="85" y="3146"/>
                    <a:pt x="255" y="2528"/>
                  </a:cubicBezTo>
                  <a:cubicBezTo>
                    <a:pt x="410" y="1909"/>
                    <a:pt x="742" y="1337"/>
                    <a:pt x="1252" y="812"/>
                  </a:cubicBezTo>
                  <a:cubicBezTo>
                    <a:pt x="1747" y="271"/>
                    <a:pt x="2373" y="0"/>
                    <a:pt x="3131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7CF74BFF-A6CD-502A-E7F8-606D449A1459}"/>
                </a:ext>
              </a:extLst>
            </p:cNvPr>
            <p:cNvSpPr/>
            <p:nvPr/>
          </p:nvSpPr>
          <p:spPr>
            <a:xfrm>
              <a:off x="3285311" y="4277795"/>
              <a:ext cx="47495" cy="11015"/>
            </a:xfrm>
            <a:custGeom>
              <a:avLst/>
              <a:gdLst>
                <a:gd name="connsiteX0" fmla="*/ 47031 w 47495"/>
                <a:gd name="connsiteY0" fmla="*/ 11015 h 11015"/>
                <a:gd name="connsiteX1" fmla="*/ 46219 w 47495"/>
                <a:gd name="connsiteY1" fmla="*/ 10413 h 11015"/>
                <a:gd name="connsiteX2" fmla="*/ 23747 w 47495"/>
                <a:gd name="connsiteY2" fmla="*/ 2759 h 11015"/>
                <a:gd name="connsiteX3" fmla="*/ 1577 w 47495"/>
                <a:gd name="connsiteY3" fmla="*/ 10111 h 11015"/>
                <a:gd name="connsiteX4" fmla="*/ 464 w 47495"/>
                <a:gd name="connsiteY4" fmla="*/ 11015 h 11015"/>
                <a:gd name="connsiteX5" fmla="*/ 0 w 47495"/>
                <a:gd name="connsiteY5" fmla="*/ 10552 h 11015"/>
                <a:gd name="connsiteX6" fmla="*/ 951 w 47495"/>
                <a:gd name="connsiteY6" fmla="*/ 9091 h 11015"/>
                <a:gd name="connsiteX7" fmla="*/ 4082 w 47495"/>
                <a:gd name="connsiteY7" fmla="*/ 6192 h 11015"/>
                <a:gd name="connsiteX8" fmla="*/ 8928 w 47495"/>
                <a:gd name="connsiteY8" fmla="*/ 3131 h 11015"/>
                <a:gd name="connsiteX9" fmla="*/ 23747 w 47495"/>
                <a:gd name="connsiteY9" fmla="*/ 0 h 11015"/>
                <a:gd name="connsiteX10" fmla="*/ 38242 w 47495"/>
                <a:gd name="connsiteY10" fmla="*/ 2992 h 11015"/>
                <a:gd name="connsiteX11" fmla="*/ 43228 w 47495"/>
                <a:gd name="connsiteY11" fmla="*/ 6053 h 11015"/>
                <a:gd name="connsiteX12" fmla="*/ 46497 w 47495"/>
                <a:gd name="connsiteY12" fmla="*/ 9021 h 11015"/>
                <a:gd name="connsiteX13" fmla="*/ 47495 w 47495"/>
                <a:gd name="connsiteY13" fmla="*/ 10552 h 11015"/>
                <a:gd name="connsiteX14" fmla="*/ 47031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47031" y="11015"/>
                  </a:moveTo>
                  <a:cubicBezTo>
                    <a:pt x="46876" y="11015"/>
                    <a:pt x="46606" y="10814"/>
                    <a:pt x="46219" y="10413"/>
                  </a:cubicBezTo>
                  <a:cubicBezTo>
                    <a:pt x="41025" y="5310"/>
                    <a:pt x="33534" y="2759"/>
                    <a:pt x="23747" y="2759"/>
                  </a:cubicBezTo>
                  <a:cubicBezTo>
                    <a:pt x="13930" y="2759"/>
                    <a:pt x="6540" y="5210"/>
                    <a:pt x="1577" y="10111"/>
                  </a:cubicBezTo>
                  <a:cubicBezTo>
                    <a:pt x="1005" y="10714"/>
                    <a:pt x="634" y="11015"/>
                    <a:pt x="464" y="11015"/>
                  </a:cubicBezTo>
                  <a:cubicBezTo>
                    <a:pt x="155" y="11015"/>
                    <a:pt x="0" y="10861"/>
                    <a:pt x="0" y="10552"/>
                  </a:cubicBezTo>
                  <a:cubicBezTo>
                    <a:pt x="0" y="10335"/>
                    <a:pt x="317" y="9848"/>
                    <a:pt x="951" y="9091"/>
                  </a:cubicBezTo>
                  <a:cubicBezTo>
                    <a:pt x="1585" y="8318"/>
                    <a:pt x="2628" y="7352"/>
                    <a:pt x="4082" y="6192"/>
                  </a:cubicBezTo>
                  <a:cubicBezTo>
                    <a:pt x="5535" y="5017"/>
                    <a:pt x="7150" y="3997"/>
                    <a:pt x="8928" y="3131"/>
                  </a:cubicBezTo>
                  <a:cubicBezTo>
                    <a:pt x="13242" y="1044"/>
                    <a:pt x="18182" y="0"/>
                    <a:pt x="23747" y="0"/>
                  </a:cubicBezTo>
                  <a:cubicBezTo>
                    <a:pt x="29097" y="0"/>
                    <a:pt x="33928" y="997"/>
                    <a:pt x="38242" y="2992"/>
                  </a:cubicBezTo>
                  <a:cubicBezTo>
                    <a:pt x="40051" y="3842"/>
                    <a:pt x="41713" y="4862"/>
                    <a:pt x="43228" y="6053"/>
                  </a:cubicBezTo>
                  <a:cubicBezTo>
                    <a:pt x="44743" y="7243"/>
                    <a:pt x="45833" y="8232"/>
                    <a:pt x="46497" y="9021"/>
                  </a:cubicBezTo>
                  <a:cubicBezTo>
                    <a:pt x="47162" y="9810"/>
                    <a:pt x="47495" y="10319"/>
                    <a:pt x="47495" y="10552"/>
                  </a:cubicBezTo>
                  <a:cubicBezTo>
                    <a:pt x="47495" y="10861"/>
                    <a:pt x="47341" y="11015"/>
                    <a:pt x="47031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3D5BE087-61F0-CCF5-76F9-2981911AF1DB}"/>
                </a:ext>
              </a:extLst>
            </p:cNvPr>
            <p:cNvSpPr/>
            <p:nvPr/>
          </p:nvSpPr>
          <p:spPr>
            <a:xfrm>
              <a:off x="3479481" y="4005970"/>
              <a:ext cx="937407" cy="620412"/>
            </a:xfrm>
            <a:custGeom>
              <a:avLst/>
              <a:gdLst>
                <a:gd name="connsiteX0" fmla="*/ 0 w 937407"/>
                <a:gd name="connsiteY0" fmla="*/ 620412 h 620412"/>
                <a:gd name="connsiteX1" fmla="*/ 938 w 937407"/>
                <a:gd name="connsiteY1" fmla="*/ 620412 h 620412"/>
                <a:gd name="connsiteX2" fmla="*/ 1877 w 937407"/>
                <a:gd name="connsiteY2" fmla="*/ 620412 h 620412"/>
                <a:gd name="connsiteX3" fmla="*/ 2815 w 937407"/>
                <a:gd name="connsiteY3" fmla="*/ 620412 h 620412"/>
                <a:gd name="connsiteX4" fmla="*/ 3753 w 937407"/>
                <a:gd name="connsiteY4" fmla="*/ 620412 h 620412"/>
                <a:gd name="connsiteX5" fmla="*/ 4692 w 937407"/>
                <a:gd name="connsiteY5" fmla="*/ 620412 h 620412"/>
                <a:gd name="connsiteX6" fmla="*/ 5630 w 937407"/>
                <a:gd name="connsiteY6" fmla="*/ 620412 h 620412"/>
                <a:gd name="connsiteX7" fmla="*/ 6568 w 937407"/>
                <a:gd name="connsiteY7" fmla="*/ 620412 h 620412"/>
                <a:gd name="connsiteX8" fmla="*/ 7507 w 937407"/>
                <a:gd name="connsiteY8" fmla="*/ 620412 h 620412"/>
                <a:gd name="connsiteX9" fmla="*/ 8445 w 937407"/>
                <a:gd name="connsiteY9" fmla="*/ 620412 h 620412"/>
                <a:gd name="connsiteX10" fmla="*/ 9383 w 937407"/>
                <a:gd name="connsiteY10" fmla="*/ 620412 h 620412"/>
                <a:gd name="connsiteX11" fmla="*/ 10321 w 937407"/>
                <a:gd name="connsiteY11" fmla="*/ 620412 h 620412"/>
                <a:gd name="connsiteX12" fmla="*/ 11260 w 937407"/>
                <a:gd name="connsiteY12" fmla="*/ 620412 h 620412"/>
                <a:gd name="connsiteX13" fmla="*/ 12198 w 937407"/>
                <a:gd name="connsiteY13" fmla="*/ 620412 h 620412"/>
                <a:gd name="connsiteX14" fmla="*/ 13137 w 937407"/>
                <a:gd name="connsiteY14" fmla="*/ 620412 h 620412"/>
                <a:gd name="connsiteX15" fmla="*/ 14075 w 937407"/>
                <a:gd name="connsiteY15" fmla="*/ 620412 h 620412"/>
                <a:gd name="connsiteX16" fmla="*/ 15014 w 937407"/>
                <a:gd name="connsiteY16" fmla="*/ 620412 h 620412"/>
                <a:gd name="connsiteX17" fmla="*/ 15952 w 937407"/>
                <a:gd name="connsiteY17" fmla="*/ 620412 h 620412"/>
                <a:gd name="connsiteX18" fmla="*/ 16890 w 937407"/>
                <a:gd name="connsiteY18" fmla="*/ 620412 h 620412"/>
                <a:gd name="connsiteX19" fmla="*/ 17828 w 937407"/>
                <a:gd name="connsiteY19" fmla="*/ 620412 h 620412"/>
                <a:gd name="connsiteX20" fmla="*/ 18767 w 937407"/>
                <a:gd name="connsiteY20" fmla="*/ 620412 h 620412"/>
                <a:gd name="connsiteX21" fmla="*/ 19705 w 937407"/>
                <a:gd name="connsiteY21" fmla="*/ 620412 h 620412"/>
                <a:gd name="connsiteX22" fmla="*/ 20643 w 937407"/>
                <a:gd name="connsiteY22" fmla="*/ 620412 h 620412"/>
                <a:gd name="connsiteX23" fmla="*/ 21582 w 937407"/>
                <a:gd name="connsiteY23" fmla="*/ 620412 h 620412"/>
                <a:gd name="connsiteX24" fmla="*/ 22520 w 937407"/>
                <a:gd name="connsiteY24" fmla="*/ 620412 h 620412"/>
                <a:gd name="connsiteX25" fmla="*/ 23459 w 937407"/>
                <a:gd name="connsiteY25" fmla="*/ 620412 h 620412"/>
                <a:gd name="connsiteX26" fmla="*/ 24397 w 937407"/>
                <a:gd name="connsiteY26" fmla="*/ 620412 h 620412"/>
                <a:gd name="connsiteX27" fmla="*/ 25335 w 937407"/>
                <a:gd name="connsiteY27" fmla="*/ 620412 h 620412"/>
                <a:gd name="connsiteX28" fmla="*/ 26274 w 937407"/>
                <a:gd name="connsiteY28" fmla="*/ 620412 h 620412"/>
                <a:gd name="connsiteX29" fmla="*/ 27212 w 937407"/>
                <a:gd name="connsiteY29" fmla="*/ 620412 h 620412"/>
                <a:gd name="connsiteX30" fmla="*/ 28150 w 937407"/>
                <a:gd name="connsiteY30" fmla="*/ 620412 h 620412"/>
                <a:gd name="connsiteX31" fmla="*/ 29088 w 937407"/>
                <a:gd name="connsiteY31" fmla="*/ 620408 h 620412"/>
                <a:gd name="connsiteX32" fmla="*/ 30027 w 937407"/>
                <a:gd name="connsiteY32" fmla="*/ 620408 h 620412"/>
                <a:gd name="connsiteX33" fmla="*/ 30965 w 937407"/>
                <a:gd name="connsiteY33" fmla="*/ 620408 h 620412"/>
                <a:gd name="connsiteX34" fmla="*/ 31903 w 937407"/>
                <a:gd name="connsiteY34" fmla="*/ 620408 h 620412"/>
                <a:gd name="connsiteX35" fmla="*/ 32842 w 937407"/>
                <a:gd name="connsiteY35" fmla="*/ 620408 h 620412"/>
                <a:gd name="connsiteX36" fmla="*/ 33780 w 937407"/>
                <a:gd name="connsiteY36" fmla="*/ 620403 h 620412"/>
                <a:gd name="connsiteX37" fmla="*/ 34719 w 937407"/>
                <a:gd name="connsiteY37" fmla="*/ 620403 h 620412"/>
                <a:gd name="connsiteX38" fmla="*/ 35657 w 937407"/>
                <a:gd name="connsiteY38" fmla="*/ 620403 h 620412"/>
                <a:gd name="connsiteX39" fmla="*/ 36595 w 937407"/>
                <a:gd name="connsiteY39" fmla="*/ 620398 h 620412"/>
                <a:gd name="connsiteX40" fmla="*/ 37534 w 937407"/>
                <a:gd name="connsiteY40" fmla="*/ 620393 h 620412"/>
                <a:gd name="connsiteX41" fmla="*/ 38472 w 937407"/>
                <a:gd name="connsiteY41" fmla="*/ 620393 h 620412"/>
                <a:gd name="connsiteX42" fmla="*/ 39410 w 937407"/>
                <a:gd name="connsiteY42" fmla="*/ 620388 h 620412"/>
                <a:gd name="connsiteX43" fmla="*/ 40348 w 937407"/>
                <a:gd name="connsiteY43" fmla="*/ 620383 h 620412"/>
                <a:gd name="connsiteX44" fmla="*/ 41287 w 937407"/>
                <a:gd name="connsiteY44" fmla="*/ 620378 h 620412"/>
                <a:gd name="connsiteX45" fmla="*/ 42225 w 937407"/>
                <a:gd name="connsiteY45" fmla="*/ 620373 h 620412"/>
                <a:gd name="connsiteX46" fmla="*/ 43164 w 937407"/>
                <a:gd name="connsiteY46" fmla="*/ 620363 h 620412"/>
                <a:gd name="connsiteX47" fmla="*/ 44102 w 937407"/>
                <a:gd name="connsiteY47" fmla="*/ 620353 h 620412"/>
                <a:gd name="connsiteX48" fmla="*/ 45041 w 937407"/>
                <a:gd name="connsiteY48" fmla="*/ 620343 h 620412"/>
                <a:gd name="connsiteX49" fmla="*/ 45979 w 937407"/>
                <a:gd name="connsiteY49" fmla="*/ 620333 h 620412"/>
                <a:gd name="connsiteX50" fmla="*/ 46917 w 937407"/>
                <a:gd name="connsiteY50" fmla="*/ 620323 h 620412"/>
                <a:gd name="connsiteX51" fmla="*/ 47856 w 937407"/>
                <a:gd name="connsiteY51" fmla="*/ 620308 h 620412"/>
                <a:gd name="connsiteX52" fmla="*/ 48794 w 937407"/>
                <a:gd name="connsiteY52" fmla="*/ 620289 h 620412"/>
                <a:gd name="connsiteX53" fmla="*/ 49732 w 937407"/>
                <a:gd name="connsiteY53" fmla="*/ 620269 h 620412"/>
                <a:gd name="connsiteX54" fmla="*/ 50670 w 937407"/>
                <a:gd name="connsiteY54" fmla="*/ 620244 h 620412"/>
                <a:gd name="connsiteX55" fmla="*/ 51609 w 937407"/>
                <a:gd name="connsiteY55" fmla="*/ 620219 h 620412"/>
                <a:gd name="connsiteX56" fmla="*/ 52547 w 937407"/>
                <a:gd name="connsiteY56" fmla="*/ 620190 h 620412"/>
                <a:gd name="connsiteX57" fmla="*/ 53485 w 937407"/>
                <a:gd name="connsiteY57" fmla="*/ 620155 h 620412"/>
                <a:gd name="connsiteX58" fmla="*/ 54424 w 937407"/>
                <a:gd name="connsiteY58" fmla="*/ 620115 h 620412"/>
                <a:gd name="connsiteX59" fmla="*/ 55362 w 937407"/>
                <a:gd name="connsiteY59" fmla="*/ 620071 h 620412"/>
                <a:gd name="connsiteX60" fmla="*/ 56301 w 937407"/>
                <a:gd name="connsiteY60" fmla="*/ 620021 h 620412"/>
                <a:gd name="connsiteX61" fmla="*/ 57239 w 937407"/>
                <a:gd name="connsiteY61" fmla="*/ 619962 h 620412"/>
                <a:gd name="connsiteX62" fmla="*/ 58177 w 937407"/>
                <a:gd name="connsiteY62" fmla="*/ 619898 h 620412"/>
                <a:gd name="connsiteX63" fmla="*/ 59116 w 937407"/>
                <a:gd name="connsiteY63" fmla="*/ 619823 h 620412"/>
                <a:gd name="connsiteX64" fmla="*/ 60054 w 937407"/>
                <a:gd name="connsiteY64" fmla="*/ 619739 h 620412"/>
                <a:gd name="connsiteX65" fmla="*/ 60992 w 937407"/>
                <a:gd name="connsiteY65" fmla="*/ 619645 h 620412"/>
                <a:gd name="connsiteX66" fmla="*/ 61930 w 937407"/>
                <a:gd name="connsiteY66" fmla="*/ 619536 h 620412"/>
                <a:gd name="connsiteX67" fmla="*/ 62869 w 937407"/>
                <a:gd name="connsiteY67" fmla="*/ 619412 h 620412"/>
                <a:gd name="connsiteX68" fmla="*/ 63807 w 937407"/>
                <a:gd name="connsiteY68" fmla="*/ 619279 h 620412"/>
                <a:gd name="connsiteX69" fmla="*/ 64746 w 937407"/>
                <a:gd name="connsiteY69" fmla="*/ 619125 h 620412"/>
                <a:gd name="connsiteX70" fmla="*/ 65684 w 937407"/>
                <a:gd name="connsiteY70" fmla="*/ 618952 h 620412"/>
                <a:gd name="connsiteX71" fmla="*/ 66623 w 937407"/>
                <a:gd name="connsiteY71" fmla="*/ 618759 h 620412"/>
                <a:gd name="connsiteX72" fmla="*/ 67561 w 937407"/>
                <a:gd name="connsiteY72" fmla="*/ 618541 h 620412"/>
                <a:gd name="connsiteX73" fmla="*/ 68499 w 937407"/>
                <a:gd name="connsiteY73" fmla="*/ 618299 h 620412"/>
                <a:gd name="connsiteX74" fmla="*/ 69437 w 937407"/>
                <a:gd name="connsiteY74" fmla="*/ 618026 h 620412"/>
                <a:gd name="connsiteX75" fmla="*/ 70376 w 937407"/>
                <a:gd name="connsiteY75" fmla="*/ 617724 h 620412"/>
                <a:gd name="connsiteX76" fmla="*/ 71314 w 937407"/>
                <a:gd name="connsiteY76" fmla="*/ 617388 h 620412"/>
                <a:gd name="connsiteX77" fmla="*/ 72252 w 937407"/>
                <a:gd name="connsiteY77" fmla="*/ 617011 h 620412"/>
                <a:gd name="connsiteX78" fmla="*/ 73191 w 937407"/>
                <a:gd name="connsiteY78" fmla="*/ 616596 h 620412"/>
                <a:gd name="connsiteX79" fmla="*/ 74129 w 937407"/>
                <a:gd name="connsiteY79" fmla="*/ 616130 h 620412"/>
                <a:gd name="connsiteX80" fmla="*/ 75067 w 937407"/>
                <a:gd name="connsiteY80" fmla="*/ 615620 h 620412"/>
                <a:gd name="connsiteX81" fmla="*/ 76006 w 937407"/>
                <a:gd name="connsiteY81" fmla="*/ 615056 h 620412"/>
                <a:gd name="connsiteX82" fmla="*/ 76944 w 937407"/>
                <a:gd name="connsiteY82" fmla="*/ 614427 h 620412"/>
                <a:gd name="connsiteX83" fmla="*/ 77883 w 937407"/>
                <a:gd name="connsiteY83" fmla="*/ 613739 h 620412"/>
                <a:gd name="connsiteX84" fmla="*/ 78821 w 937407"/>
                <a:gd name="connsiteY84" fmla="*/ 612982 h 620412"/>
                <a:gd name="connsiteX85" fmla="*/ 79759 w 937407"/>
                <a:gd name="connsiteY85" fmla="*/ 612145 h 620412"/>
                <a:gd name="connsiteX86" fmla="*/ 80697 w 937407"/>
                <a:gd name="connsiteY86" fmla="*/ 611229 h 620412"/>
                <a:gd name="connsiteX87" fmla="*/ 81636 w 937407"/>
                <a:gd name="connsiteY87" fmla="*/ 610224 h 620412"/>
                <a:gd name="connsiteX88" fmla="*/ 82574 w 937407"/>
                <a:gd name="connsiteY88" fmla="*/ 609125 h 620412"/>
                <a:gd name="connsiteX89" fmla="*/ 83512 w 937407"/>
                <a:gd name="connsiteY89" fmla="*/ 607922 h 620412"/>
                <a:gd name="connsiteX90" fmla="*/ 84451 w 937407"/>
                <a:gd name="connsiteY90" fmla="*/ 606605 h 620412"/>
                <a:gd name="connsiteX91" fmla="*/ 85389 w 937407"/>
                <a:gd name="connsiteY91" fmla="*/ 605175 h 620412"/>
                <a:gd name="connsiteX92" fmla="*/ 86328 w 937407"/>
                <a:gd name="connsiteY92" fmla="*/ 603620 h 620412"/>
                <a:gd name="connsiteX93" fmla="*/ 87266 w 937407"/>
                <a:gd name="connsiteY93" fmla="*/ 601927 h 620412"/>
                <a:gd name="connsiteX94" fmla="*/ 88205 w 937407"/>
                <a:gd name="connsiteY94" fmla="*/ 600086 h 620412"/>
                <a:gd name="connsiteX95" fmla="*/ 89143 w 937407"/>
                <a:gd name="connsiteY95" fmla="*/ 598095 h 620412"/>
                <a:gd name="connsiteX96" fmla="*/ 90081 w 937407"/>
                <a:gd name="connsiteY96" fmla="*/ 595942 h 620412"/>
                <a:gd name="connsiteX97" fmla="*/ 91019 w 937407"/>
                <a:gd name="connsiteY97" fmla="*/ 593610 h 620412"/>
                <a:gd name="connsiteX98" fmla="*/ 91958 w 937407"/>
                <a:gd name="connsiteY98" fmla="*/ 591100 h 620412"/>
                <a:gd name="connsiteX99" fmla="*/ 92896 w 937407"/>
                <a:gd name="connsiteY99" fmla="*/ 588397 h 620412"/>
                <a:gd name="connsiteX100" fmla="*/ 93834 w 937407"/>
                <a:gd name="connsiteY100" fmla="*/ 585486 h 620412"/>
                <a:gd name="connsiteX101" fmla="*/ 94773 w 937407"/>
                <a:gd name="connsiteY101" fmla="*/ 582363 h 620412"/>
                <a:gd name="connsiteX102" fmla="*/ 95711 w 937407"/>
                <a:gd name="connsiteY102" fmla="*/ 579011 h 620412"/>
                <a:gd name="connsiteX103" fmla="*/ 96649 w 937407"/>
                <a:gd name="connsiteY103" fmla="*/ 575422 h 620412"/>
                <a:gd name="connsiteX104" fmla="*/ 97588 w 937407"/>
                <a:gd name="connsiteY104" fmla="*/ 571585 h 620412"/>
                <a:gd name="connsiteX105" fmla="*/ 98526 w 937407"/>
                <a:gd name="connsiteY105" fmla="*/ 567496 h 620412"/>
                <a:gd name="connsiteX106" fmla="*/ 99465 w 937407"/>
                <a:gd name="connsiteY106" fmla="*/ 563135 h 620412"/>
                <a:gd name="connsiteX107" fmla="*/ 100403 w 937407"/>
                <a:gd name="connsiteY107" fmla="*/ 558491 h 620412"/>
                <a:gd name="connsiteX108" fmla="*/ 101341 w 937407"/>
                <a:gd name="connsiteY108" fmla="*/ 553560 h 620412"/>
                <a:gd name="connsiteX109" fmla="*/ 102279 w 937407"/>
                <a:gd name="connsiteY109" fmla="*/ 548332 h 620412"/>
                <a:gd name="connsiteX110" fmla="*/ 103218 w 937407"/>
                <a:gd name="connsiteY110" fmla="*/ 542793 h 620412"/>
                <a:gd name="connsiteX111" fmla="*/ 104156 w 937407"/>
                <a:gd name="connsiteY111" fmla="*/ 536936 h 620412"/>
                <a:gd name="connsiteX112" fmla="*/ 105094 w 937407"/>
                <a:gd name="connsiteY112" fmla="*/ 530758 h 620412"/>
                <a:gd name="connsiteX113" fmla="*/ 106033 w 937407"/>
                <a:gd name="connsiteY113" fmla="*/ 524248 h 620412"/>
                <a:gd name="connsiteX114" fmla="*/ 106971 w 937407"/>
                <a:gd name="connsiteY114" fmla="*/ 517391 h 620412"/>
                <a:gd name="connsiteX115" fmla="*/ 107910 w 937407"/>
                <a:gd name="connsiteY115" fmla="*/ 510193 h 620412"/>
                <a:gd name="connsiteX116" fmla="*/ 108848 w 937407"/>
                <a:gd name="connsiteY116" fmla="*/ 502649 h 620412"/>
                <a:gd name="connsiteX117" fmla="*/ 109786 w 937407"/>
                <a:gd name="connsiteY117" fmla="*/ 494748 h 620412"/>
                <a:gd name="connsiteX118" fmla="*/ 110725 w 937407"/>
                <a:gd name="connsiteY118" fmla="*/ 486490 h 620412"/>
                <a:gd name="connsiteX119" fmla="*/ 111663 w 937407"/>
                <a:gd name="connsiteY119" fmla="*/ 477876 h 620412"/>
                <a:gd name="connsiteX120" fmla="*/ 112601 w 937407"/>
                <a:gd name="connsiteY120" fmla="*/ 468901 h 620412"/>
                <a:gd name="connsiteX121" fmla="*/ 113539 w 937407"/>
                <a:gd name="connsiteY121" fmla="*/ 459574 h 620412"/>
                <a:gd name="connsiteX122" fmla="*/ 114478 w 937407"/>
                <a:gd name="connsiteY122" fmla="*/ 449890 h 620412"/>
                <a:gd name="connsiteX123" fmla="*/ 115416 w 937407"/>
                <a:gd name="connsiteY123" fmla="*/ 439859 h 620412"/>
                <a:gd name="connsiteX124" fmla="*/ 116355 w 937407"/>
                <a:gd name="connsiteY124" fmla="*/ 429487 h 620412"/>
                <a:gd name="connsiteX125" fmla="*/ 117293 w 937407"/>
                <a:gd name="connsiteY125" fmla="*/ 418779 h 620412"/>
                <a:gd name="connsiteX126" fmla="*/ 118232 w 937407"/>
                <a:gd name="connsiteY126" fmla="*/ 407747 h 620412"/>
                <a:gd name="connsiteX127" fmla="*/ 119170 w 937407"/>
                <a:gd name="connsiteY127" fmla="*/ 396402 h 620412"/>
                <a:gd name="connsiteX128" fmla="*/ 120108 w 937407"/>
                <a:gd name="connsiteY128" fmla="*/ 384758 h 620412"/>
                <a:gd name="connsiteX129" fmla="*/ 121047 w 937407"/>
                <a:gd name="connsiteY129" fmla="*/ 372829 h 620412"/>
                <a:gd name="connsiteX130" fmla="*/ 121985 w 937407"/>
                <a:gd name="connsiteY130" fmla="*/ 360633 h 620412"/>
                <a:gd name="connsiteX131" fmla="*/ 122923 w 937407"/>
                <a:gd name="connsiteY131" fmla="*/ 348190 h 620412"/>
                <a:gd name="connsiteX132" fmla="*/ 123861 w 937407"/>
                <a:gd name="connsiteY132" fmla="*/ 335520 h 620412"/>
                <a:gd name="connsiteX133" fmla="*/ 124800 w 937407"/>
                <a:gd name="connsiteY133" fmla="*/ 322647 h 620412"/>
                <a:gd name="connsiteX134" fmla="*/ 125738 w 937407"/>
                <a:gd name="connsiteY134" fmla="*/ 309595 h 620412"/>
                <a:gd name="connsiteX135" fmla="*/ 126676 w 937407"/>
                <a:gd name="connsiteY135" fmla="*/ 296390 h 620412"/>
                <a:gd name="connsiteX136" fmla="*/ 127615 w 937407"/>
                <a:gd name="connsiteY136" fmla="*/ 283062 h 620412"/>
                <a:gd name="connsiteX137" fmla="*/ 128553 w 937407"/>
                <a:gd name="connsiteY137" fmla="*/ 269640 h 620412"/>
                <a:gd name="connsiteX138" fmla="*/ 129492 w 937407"/>
                <a:gd name="connsiteY138" fmla="*/ 256156 h 620412"/>
                <a:gd name="connsiteX139" fmla="*/ 130430 w 937407"/>
                <a:gd name="connsiteY139" fmla="*/ 242643 h 620412"/>
                <a:gd name="connsiteX140" fmla="*/ 131368 w 937407"/>
                <a:gd name="connsiteY140" fmla="*/ 229136 h 620412"/>
                <a:gd name="connsiteX141" fmla="*/ 132307 w 937407"/>
                <a:gd name="connsiteY141" fmla="*/ 215670 h 620412"/>
                <a:gd name="connsiteX142" fmla="*/ 133245 w 937407"/>
                <a:gd name="connsiteY142" fmla="*/ 202282 h 620412"/>
                <a:gd name="connsiteX143" fmla="*/ 134183 w 937407"/>
                <a:gd name="connsiteY143" fmla="*/ 189009 h 620412"/>
                <a:gd name="connsiteX144" fmla="*/ 135121 w 937407"/>
                <a:gd name="connsiteY144" fmla="*/ 175891 h 620412"/>
                <a:gd name="connsiteX145" fmla="*/ 136060 w 937407"/>
                <a:gd name="connsiteY145" fmla="*/ 162965 h 620412"/>
                <a:gd name="connsiteX146" fmla="*/ 136998 w 937407"/>
                <a:gd name="connsiteY146" fmla="*/ 150271 h 620412"/>
                <a:gd name="connsiteX147" fmla="*/ 137937 w 937407"/>
                <a:gd name="connsiteY147" fmla="*/ 137849 h 620412"/>
                <a:gd name="connsiteX148" fmla="*/ 138875 w 937407"/>
                <a:gd name="connsiteY148" fmla="*/ 125739 h 620412"/>
                <a:gd name="connsiteX149" fmla="*/ 139814 w 937407"/>
                <a:gd name="connsiteY149" fmla="*/ 113978 h 620412"/>
                <a:gd name="connsiteX150" fmla="*/ 140752 w 937407"/>
                <a:gd name="connsiteY150" fmla="*/ 102607 h 620412"/>
                <a:gd name="connsiteX151" fmla="*/ 141690 w 937407"/>
                <a:gd name="connsiteY151" fmla="*/ 91663 h 620412"/>
                <a:gd name="connsiteX152" fmla="*/ 142628 w 937407"/>
                <a:gd name="connsiteY152" fmla="*/ 81184 h 620412"/>
                <a:gd name="connsiteX153" fmla="*/ 143567 w 937407"/>
                <a:gd name="connsiteY153" fmla="*/ 71205 h 620412"/>
                <a:gd name="connsiteX154" fmla="*/ 144505 w 937407"/>
                <a:gd name="connsiteY154" fmla="*/ 61762 h 620412"/>
                <a:gd name="connsiteX155" fmla="*/ 145443 w 937407"/>
                <a:gd name="connsiteY155" fmla="*/ 52887 h 620412"/>
                <a:gd name="connsiteX156" fmla="*/ 146382 w 937407"/>
                <a:gd name="connsiteY156" fmla="*/ 44613 h 620412"/>
                <a:gd name="connsiteX157" fmla="*/ 147320 w 937407"/>
                <a:gd name="connsiteY157" fmla="*/ 36969 h 620412"/>
                <a:gd name="connsiteX158" fmla="*/ 148258 w 937407"/>
                <a:gd name="connsiteY158" fmla="*/ 29983 h 620412"/>
                <a:gd name="connsiteX159" fmla="*/ 149197 w 937407"/>
                <a:gd name="connsiteY159" fmla="*/ 23679 h 620412"/>
                <a:gd name="connsiteX160" fmla="*/ 150135 w 937407"/>
                <a:gd name="connsiteY160" fmla="*/ 18080 h 620412"/>
                <a:gd name="connsiteX161" fmla="*/ 151074 w 937407"/>
                <a:gd name="connsiteY161" fmla="*/ 13208 h 620412"/>
                <a:gd name="connsiteX162" fmla="*/ 152012 w 937407"/>
                <a:gd name="connsiteY162" fmla="*/ 9079 h 620412"/>
                <a:gd name="connsiteX163" fmla="*/ 152950 w 937407"/>
                <a:gd name="connsiteY163" fmla="*/ 5709 h 620412"/>
                <a:gd name="connsiteX164" fmla="*/ 153888 w 937407"/>
                <a:gd name="connsiteY164" fmla="*/ 3109 h 620412"/>
                <a:gd name="connsiteX165" fmla="*/ 154827 w 937407"/>
                <a:gd name="connsiteY165" fmla="*/ 1287 h 620412"/>
                <a:gd name="connsiteX166" fmla="*/ 155765 w 937407"/>
                <a:gd name="connsiteY166" fmla="*/ 250 h 620412"/>
                <a:gd name="connsiteX167" fmla="*/ 156703 w 937407"/>
                <a:gd name="connsiteY167" fmla="*/ 0 h 620412"/>
                <a:gd name="connsiteX168" fmla="*/ 157642 w 937407"/>
                <a:gd name="connsiteY168" fmla="*/ 537 h 620412"/>
                <a:gd name="connsiteX169" fmla="*/ 158580 w 937407"/>
                <a:gd name="connsiteY169" fmla="*/ 1857 h 620412"/>
                <a:gd name="connsiteX170" fmla="*/ 159519 w 937407"/>
                <a:gd name="connsiteY170" fmla="*/ 3953 h 620412"/>
                <a:gd name="connsiteX171" fmla="*/ 160457 w 937407"/>
                <a:gd name="connsiteY171" fmla="*/ 6816 h 620412"/>
                <a:gd name="connsiteX172" fmla="*/ 161395 w 937407"/>
                <a:gd name="connsiteY172" fmla="*/ 10433 h 620412"/>
                <a:gd name="connsiteX173" fmla="*/ 162334 w 937407"/>
                <a:gd name="connsiteY173" fmla="*/ 14788 h 620412"/>
                <a:gd name="connsiteX174" fmla="*/ 163272 w 937407"/>
                <a:gd name="connsiteY174" fmla="*/ 19863 h 620412"/>
                <a:gd name="connsiteX175" fmla="*/ 164210 w 937407"/>
                <a:gd name="connsiteY175" fmla="*/ 25636 h 620412"/>
                <a:gd name="connsiteX176" fmla="*/ 165149 w 937407"/>
                <a:gd name="connsiteY176" fmla="*/ 32084 h 620412"/>
                <a:gd name="connsiteX177" fmla="*/ 166087 w 937407"/>
                <a:gd name="connsiteY177" fmla="*/ 39179 h 620412"/>
                <a:gd name="connsiteX178" fmla="*/ 167025 w 937407"/>
                <a:gd name="connsiteY178" fmla="*/ 46895 h 620412"/>
                <a:gd name="connsiteX179" fmla="*/ 167964 w 937407"/>
                <a:gd name="connsiteY179" fmla="*/ 55199 h 620412"/>
                <a:gd name="connsiteX180" fmla="*/ 168902 w 937407"/>
                <a:gd name="connsiteY180" fmla="*/ 64060 h 620412"/>
                <a:gd name="connsiteX181" fmla="*/ 169840 w 937407"/>
                <a:gd name="connsiteY181" fmla="*/ 73443 h 620412"/>
                <a:gd name="connsiteX182" fmla="*/ 170779 w 937407"/>
                <a:gd name="connsiteY182" fmla="*/ 83313 h 620412"/>
                <a:gd name="connsiteX183" fmla="*/ 171717 w 937407"/>
                <a:gd name="connsiteY183" fmla="*/ 93632 h 620412"/>
                <a:gd name="connsiteX184" fmla="*/ 172656 w 937407"/>
                <a:gd name="connsiteY184" fmla="*/ 104362 h 620412"/>
                <a:gd name="connsiteX185" fmla="*/ 173594 w 937407"/>
                <a:gd name="connsiteY185" fmla="*/ 115464 h 620412"/>
                <a:gd name="connsiteX186" fmla="*/ 174532 w 937407"/>
                <a:gd name="connsiteY186" fmla="*/ 126898 h 620412"/>
                <a:gd name="connsiteX187" fmla="*/ 175470 w 937407"/>
                <a:gd name="connsiteY187" fmla="*/ 138623 h 620412"/>
                <a:gd name="connsiteX188" fmla="*/ 176409 w 937407"/>
                <a:gd name="connsiteY188" fmla="*/ 150600 h 620412"/>
                <a:gd name="connsiteX189" fmla="*/ 177347 w 937407"/>
                <a:gd name="connsiteY189" fmla="*/ 162788 h 620412"/>
                <a:gd name="connsiteX190" fmla="*/ 178285 w 937407"/>
                <a:gd name="connsiteY190" fmla="*/ 175147 h 620412"/>
                <a:gd name="connsiteX191" fmla="*/ 179224 w 937407"/>
                <a:gd name="connsiteY191" fmla="*/ 187635 h 620412"/>
                <a:gd name="connsiteX192" fmla="*/ 180162 w 937407"/>
                <a:gd name="connsiteY192" fmla="*/ 200215 h 620412"/>
                <a:gd name="connsiteX193" fmla="*/ 181101 w 937407"/>
                <a:gd name="connsiteY193" fmla="*/ 212848 h 620412"/>
                <a:gd name="connsiteX194" fmla="*/ 182039 w 937407"/>
                <a:gd name="connsiteY194" fmla="*/ 225495 h 620412"/>
                <a:gd name="connsiteX195" fmla="*/ 182977 w 937407"/>
                <a:gd name="connsiteY195" fmla="*/ 238120 h 620412"/>
                <a:gd name="connsiteX196" fmla="*/ 183916 w 937407"/>
                <a:gd name="connsiteY196" fmla="*/ 250687 h 620412"/>
                <a:gd name="connsiteX197" fmla="*/ 184854 w 937407"/>
                <a:gd name="connsiteY197" fmla="*/ 263162 h 620412"/>
                <a:gd name="connsiteX198" fmla="*/ 185792 w 937407"/>
                <a:gd name="connsiteY198" fmla="*/ 275514 h 620412"/>
                <a:gd name="connsiteX199" fmla="*/ 186730 w 937407"/>
                <a:gd name="connsiteY199" fmla="*/ 287709 h 620412"/>
                <a:gd name="connsiteX200" fmla="*/ 187669 w 937407"/>
                <a:gd name="connsiteY200" fmla="*/ 299720 h 620412"/>
                <a:gd name="connsiteX201" fmla="*/ 188607 w 937407"/>
                <a:gd name="connsiteY201" fmla="*/ 311518 h 620412"/>
                <a:gd name="connsiteX202" fmla="*/ 189546 w 937407"/>
                <a:gd name="connsiteY202" fmla="*/ 323077 h 620412"/>
                <a:gd name="connsiteX203" fmla="*/ 190484 w 937407"/>
                <a:gd name="connsiteY203" fmla="*/ 334374 h 620412"/>
                <a:gd name="connsiteX204" fmla="*/ 191422 w 937407"/>
                <a:gd name="connsiteY204" fmla="*/ 345386 h 620412"/>
                <a:gd name="connsiteX205" fmla="*/ 192361 w 937407"/>
                <a:gd name="connsiteY205" fmla="*/ 356094 h 620412"/>
                <a:gd name="connsiteX206" fmla="*/ 193299 w 937407"/>
                <a:gd name="connsiteY206" fmla="*/ 366477 h 620412"/>
                <a:gd name="connsiteX207" fmla="*/ 194237 w 937407"/>
                <a:gd name="connsiteY207" fmla="*/ 376522 h 620412"/>
                <a:gd name="connsiteX208" fmla="*/ 195176 w 937407"/>
                <a:gd name="connsiteY208" fmla="*/ 386212 h 620412"/>
                <a:gd name="connsiteX209" fmla="*/ 196114 w 937407"/>
                <a:gd name="connsiteY209" fmla="*/ 395536 h 620412"/>
                <a:gd name="connsiteX210" fmla="*/ 197052 w 937407"/>
                <a:gd name="connsiteY210" fmla="*/ 404482 h 620412"/>
                <a:gd name="connsiteX211" fmla="*/ 197991 w 937407"/>
                <a:gd name="connsiteY211" fmla="*/ 413041 h 620412"/>
                <a:gd name="connsiteX212" fmla="*/ 198929 w 937407"/>
                <a:gd name="connsiteY212" fmla="*/ 421208 h 620412"/>
                <a:gd name="connsiteX213" fmla="*/ 199867 w 937407"/>
                <a:gd name="connsiteY213" fmla="*/ 428974 h 620412"/>
                <a:gd name="connsiteX214" fmla="*/ 200806 w 937407"/>
                <a:gd name="connsiteY214" fmla="*/ 436338 h 620412"/>
                <a:gd name="connsiteX215" fmla="*/ 201744 w 937407"/>
                <a:gd name="connsiteY215" fmla="*/ 443296 h 620412"/>
                <a:gd name="connsiteX216" fmla="*/ 202683 w 937407"/>
                <a:gd name="connsiteY216" fmla="*/ 449848 h 620412"/>
                <a:gd name="connsiteX217" fmla="*/ 203621 w 937407"/>
                <a:gd name="connsiteY217" fmla="*/ 455995 h 620412"/>
                <a:gd name="connsiteX218" fmla="*/ 204559 w 937407"/>
                <a:gd name="connsiteY218" fmla="*/ 461737 h 620412"/>
                <a:gd name="connsiteX219" fmla="*/ 205498 w 937407"/>
                <a:gd name="connsiteY219" fmla="*/ 467074 h 620412"/>
                <a:gd name="connsiteX220" fmla="*/ 206436 w 937407"/>
                <a:gd name="connsiteY220" fmla="*/ 472020 h 620412"/>
                <a:gd name="connsiteX221" fmla="*/ 207374 w 937407"/>
                <a:gd name="connsiteY221" fmla="*/ 476569 h 620412"/>
                <a:gd name="connsiteX222" fmla="*/ 208312 w 937407"/>
                <a:gd name="connsiteY222" fmla="*/ 480733 h 620412"/>
                <a:gd name="connsiteX223" fmla="*/ 209251 w 937407"/>
                <a:gd name="connsiteY223" fmla="*/ 484515 h 620412"/>
                <a:gd name="connsiteX224" fmla="*/ 210189 w 937407"/>
                <a:gd name="connsiteY224" fmla="*/ 487926 h 620412"/>
                <a:gd name="connsiteX225" fmla="*/ 211128 w 937407"/>
                <a:gd name="connsiteY225" fmla="*/ 490970 h 620412"/>
                <a:gd name="connsiteX226" fmla="*/ 212066 w 937407"/>
                <a:gd name="connsiteY226" fmla="*/ 493664 h 620412"/>
                <a:gd name="connsiteX227" fmla="*/ 213004 w 937407"/>
                <a:gd name="connsiteY227" fmla="*/ 496010 h 620412"/>
                <a:gd name="connsiteX228" fmla="*/ 213943 w 937407"/>
                <a:gd name="connsiteY228" fmla="*/ 498015 h 620412"/>
                <a:gd name="connsiteX229" fmla="*/ 214881 w 937407"/>
                <a:gd name="connsiteY229" fmla="*/ 499698 h 620412"/>
                <a:gd name="connsiteX230" fmla="*/ 215819 w 937407"/>
                <a:gd name="connsiteY230" fmla="*/ 501060 h 620412"/>
                <a:gd name="connsiteX231" fmla="*/ 216758 w 937407"/>
                <a:gd name="connsiteY231" fmla="*/ 502114 h 620412"/>
                <a:gd name="connsiteX232" fmla="*/ 217696 w 937407"/>
                <a:gd name="connsiteY232" fmla="*/ 502876 h 620412"/>
                <a:gd name="connsiteX233" fmla="*/ 218634 w 937407"/>
                <a:gd name="connsiteY233" fmla="*/ 503352 h 620412"/>
                <a:gd name="connsiteX234" fmla="*/ 219573 w 937407"/>
                <a:gd name="connsiteY234" fmla="*/ 503550 h 620412"/>
                <a:gd name="connsiteX235" fmla="*/ 220511 w 937407"/>
                <a:gd name="connsiteY235" fmla="*/ 503485 h 620412"/>
                <a:gd name="connsiteX236" fmla="*/ 221449 w 937407"/>
                <a:gd name="connsiteY236" fmla="*/ 503164 h 620412"/>
                <a:gd name="connsiteX237" fmla="*/ 222388 w 937407"/>
                <a:gd name="connsiteY237" fmla="*/ 502599 h 620412"/>
                <a:gd name="connsiteX238" fmla="*/ 223326 w 937407"/>
                <a:gd name="connsiteY238" fmla="*/ 501797 h 620412"/>
                <a:gd name="connsiteX239" fmla="*/ 224265 w 937407"/>
                <a:gd name="connsiteY239" fmla="*/ 500777 h 620412"/>
                <a:gd name="connsiteX240" fmla="*/ 225203 w 937407"/>
                <a:gd name="connsiteY240" fmla="*/ 499535 h 620412"/>
                <a:gd name="connsiteX241" fmla="*/ 226141 w 937407"/>
                <a:gd name="connsiteY241" fmla="*/ 498094 h 620412"/>
                <a:gd name="connsiteX242" fmla="*/ 227079 w 937407"/>
                <a:gd name="connsiteY242" fmla="*/ 496456 h 620412"/>
                <a:gd name="connsiteX243" fmla="*/ 228018 w 937407"/>
                <a:gd name="connsiteY243" fmla="*/ 494624 h 620412"/>
                <a:gd name="connsiteX244" fmla="*/ 228956 w 937407"/>
                <a:gd name="connsiteY244" fmla="*/ 492619 h 620412"/>
                <a:gd name="connsiteX245" fmla="*/ 229894 w 937407"/>
                <a:gd name="connsiteY245" fmla="*/ 490446 h 620412"/>
                <a:gd name="connsiteX246" fmla="*/ 230833 w 937407"/>
                <a:gd name="connsiteY246" fmla="*/ 488104 h 620412"/>
                <a:gd name="connsiteX247" fmla="*/ 231771 w 937407"/>
                <a:gd name="connsiteY247" fmla="*/ 485614 h 620412"/>
                <a:gd name="connsiteX248" fmla="*/ 232710 w 937407"/>
                <a:gd name="connsiteY248" fmla="*/ 482975 h 620412"/>
                <a:gd name="connsiteX249" fmla="*/ 233648 w 937407"/>
                <a:gd name="connsiteY249" fmla="*/ 480193 h 620412"/>
                <a:gd name="connsiteX250" fmla="*/ 234586 w 937407"/>
                <a:gd name="connsiteY250" fmla="*/ 477282 h 620412"/>
                <a:gd name="connsiteX251" fmla="*/ 235525 w 937407"/>
                <a:gd name="connsiteY251" fmla="*/ 474243 h 620412"/>
                <a:gd name="connsiteX252" fmla="*/ 236463 w 937407"/>
                <a:gd name="connsiteY252" fmla="*/ 471084 h 620412"/>
                <a:gd name="connsiteX253" fmla="*/ 237401 w 937407"/>
                <a:gd name="connsiteY253" fmla="*/ 467812 h 620412"/>
                <a:gd name="connsiteX254" fmla="*/ 238339 w 937407"/>
                <a:gd name="connsiteY254" fmla="*/ 464435 h 620412"/>
                <a:gd name="connsiteX255" fmla="*/ 239278 w 937407"/>
                <a:gd name="connsiteY255" fmla="*/ 460950 h 620412"/>
                <a:gd name="connsiteX256" fmla="*/ 240216 w 937407"/>
                <a:gd name="connsiteY256" fmla="*/ 457371 h 620412"/>
                <a:gd name="connsiteX257" fmla="*/ 241155 w 937407"/>
                <a:gd name="connsiteY257" fmla="*/ 453703 h 620412"/>
                <a:gd name="connsiteX258" fmla="*/ 242093 w 937407"/>
                <a:gd name="connsiteY258" fmla="*/ 449946 h 620412"/>
                <a:gd name="connsiteX259" fmla="*/ 243031 w 937407"/>
                <a:gd name="connsiteY259" fmla="*/ 446107 h 620412"/>
                <a:gd name="connsiteX260" fmla="*/ 243970 w 937407"/>
                <a:gd name="connsiteY260" fmla="*/ 442191 h 620412"/>
                <a:gd name="connsiteX261" fmla="*/ 244908 w 937407"/>
                <a:gd name="connsiteY261" fmla="*/ 438202 h 620412"/>
                <a:gd name="connsiteX262" fmla="*/ 245846 w 937407"/>
                <a:gd name="connsiteY262" fmla="*/ 434145 h 620412"/>
                <a:gd name="connsiteX263" fmla="*/ 246785 w 937407"/>
                <a:gd name="connsiteY263" fmla="*/ 430023 h 620412"/>
                <a:gd name="connsiteX264" fmla="*/ 247723 w 937407"/>
                <a:gd name="connsiteY264" fmla="*/ 425841 h 620412"/>
                <a:gd name="connsiteX265" fmla="*/ 248661 w 937407"/>
                <a:gd name="connsiteY265" fmla="*/ 421603 h 620412"/>
                <a:gd name="connsiteX266" fmla="*/ 249600 w 937407"/>
                <a:gd name="connsiteY266" fmla="*/ 417313 h 620412"/>
                <a:gd name="connsiteX267" fmla="*/ 250538 w 937407"/>
                <a:gd name="connsiteY267" fmla="*/ 412974 h 620412"/>
                <a:gd name="connsiteX268" fmla="*/ 251476 w 937407"/>
                <a:gd name="connsiteY268" fmla="*/ 408589 h 620412"/>
                <a:gd name="connsiteX269" fmla="*/ 252415 w 937407"/>
                <a:gd name="connsiteY269" fmla="*/ 404163 h 620412"/>
                <a:gd name="connsiteX270" fmla="*/ 253353 w 937407"/>
                <a:gd name="connsiteY270" fmla="*/ 399700 h 620412"/>
                <a:gd name="connsiteX271" fmla="*/ 254292 w 937407"/>
                <a:gd name="connsiteY271" fmla="*/ 395202 h 620412"/>
                <a:gd name="connsiteX272" fmla="*/ 255230 w 937407"/>
                <a:gd name="connsiteY272" fmla="*/ 390672 h 620412"/>
                <a:gd name="connsiteX273" fmla="*/ 256168 w 937407"/>
                <a:gd name="connsiteY273" fmla="*/ 386116 h 620412"/>
                <a:gd name="connsiteX274" fmla="*/ 257107 w 937407"/>
                <a:gd name="connsiteY274" fmla="*/ 381535 h 620412"/>
                <a:gd name="connsiteX275" fmla="*/ 258045 w 937407"/>
                <a:gd name="connsiteY275" fmla="*/ 376933 h 620412"/>
                <a:gd name="connsiteX276" fmla="*/ 258983 w 937407"/>
                <a:gd name="connsiteY276" fmla="*/ 372314 h 620412"/>
                <a:gd name="connsiteX277" fmla="*/ 259921 w 937407"/>
                <a:gd name="connsiteY277" fmla="*/ 367681 h 620412"/>
                <a:gd name="connsiteX278" fmla="*/ 260860 w 937407"/>
                <a:gd name="connsiteY278" fmla="*/ 363037 h 620412"/>
                <a:gd name="connsiteX279" fmla="*/ 261798 w 937407"/>
                <a:gd name="connsiteY279" fmla="*/ 358385 h 620412"/>
                <a:gd name="connsiteX280" fmla="*/ 262737 w 937407"/>
                <a:gd name="connsiteY280" fmla="*/ 353729 h 620412"/>
                <a:gd name="connsiteX281" fmla="*/ 263675 w 937407"/>
                <a:gd name="connsiteY281" fmla="*/ 349072 h 620412"/>
                <a:gd name="connsiteX282" fmla="*/ 264613 w 937407"/>
                <a:gd name="connsiteY282" fmla="*/ 344418 h 620412"/>
                <a:gd name="connsiteX283" fmla="*/ 265552 w 937407"/>
                <a:gd name="connsiteY283" fmla="*/ 339769 h 620412"/>
                <a:gd name="connsiteX284" fmla="*/ 266490 w 937407"/>
                <a:gd name="connsiteY284" fmla="*/ 335130 h 620412"/>
                <a:gd name="connsiteX285" fmla="*/ 267428 w 937407"/>
                <a:gd name="connsiteY285" fmla="*/ 330502 h 620412"/>
                <a:gd name="connsiteX286" fmla="*/ 268367 w 937407"/>
                <a:gd name="connsiteY286" fmla="*/ 325890 h 620412"/>
                <a:gd name="connsiteX287" fmla="*/ 269305 w 937407"/>
                <a:gd name="connsiteY287" fmla="*/ 321296 h 620412"/>
                <a:gd name="connsiteX288" fmla="*/ 270243 w 937407"/>
                <a:gd name="connsiteY288" fmla="*/ 316725 h 620412"/>
                <a:gd name="connsiteX289" fmla="*/ 271182 w 937407"/>
                <a:gd name="connsiteY289" fmla="*/ 312180 h 620412"/>
                <a:gd name="connsiteX290" fmla="*/ 272120 w 937407"/>
                <a:gd name="connsiteY290" fmla="*/ 307663 h 620412"/>
                <a:gd name="connsiteX291" fmla="*/ 273058 w 937407"/>
                <a:gd name="connsiteY291" fmla="*/ 303178 h 620412"/>
                <a:gd name="connsiteX292" fmla="*/ 273997 w 937407"/>
                <a:gd name="connsiteY292" fmla="*/ 298729 h 620412"/>
                <a:gd name="connsiteX293" fmla="*/ 274935 w 937407"/>
                <a:gd name="connsiteY293" fmla="*/ 294318 h 620412"/>
                <a:gd name="connsiteX294" fmla="*/ 275874 w 937407"/>
                <a:gd name="connsiteY294" fmla="*/ 289949 h 620412"/>
                <a:gd name="connsiteX295" fmla="*/ 276812 w 937407"/>
                <a:gd name="connsiteY295" fmla="*/ 285625 h 620412"/>
                <a:gd name="connsiteX296" fmla="*/ 277750 w 937407"/>
                <a:gd name="connsiteY296" fmla="*/ 281349 h 620412"/>
                <a:gd name="connsiteX297" fmla="*/ 278688 w 937407"/>
                <a:gd name="connsiteY297" fmla="*/ 277125 h 620412"/>
                <a:gd name="connsiteX298" fmla="*/ 279627 w 937407"/>
                <a:gd name="connsiteY298" fmla="*/ 272956 h 620412"/>
                <a:gd name="connsiteX299" fmla="*/ 280565 w 937407"/>
                <a:gd name="connsiteY299" fmla="*/ 268845 h 620412"/>
                <a:gd name="connsiteX300" fmla="*/ 281503 w 937407"/>
                <a:gd name="connsiteY300" fmla="*/ 264795 h 620412"/>
                <a:gd name="connsiteX301" fmla="*/ 282442 w 937407"/>
                <a:gd name="connsiteY301" fmla="*/ 260808 h 620412"/>
                <a:gd name="connsiteX302" fmla="*/ 283380 w 937407"/>
                <a:gd name="connsiteY302" fmla="*/ 256889 h 620412"/>
                <a:gd name="connsiteX303" fmla="*/ 284319 w 937407"/>
                <a:gd name="connsiteY303" fmla="*/ 253040 h 620412"/>
                <a:gd name="connsiteX304" fmla="*/ 285257 w 937407"/>
                <a:gd name="connsiteY304" fmla="*/ 249264 h 620412"/>
                <a:gd name="connsiteX305" fmla="*/ 286195 w 937407"/>
                <a:gd name="connsiteY305" fmla="*/ 245564 h 620412"/>
                <a:gd name="connsiteX306" fmla="*/ 287134 w 937407"/>
                <a:gd name="connsiteY306" fmla="*/ 241942 h 620412"/>
                <a:gd name="connsiteX307" fmla="*/ 288072 w 937407"/>
                <a:gd name="connsiteY307" fmla="*/ 238403 h 620412"/>
                <a:gd name="connsiteX308" fmla="*/ 289010 w 937407"/>
                <a:gd name="connsiteY308" fmla="*/ 234947 h 620412"/>
                <a:gd name="connsiteX309" fmla="*/ 289949 w 937407"/>
                <a:gd name="connsiteY309" fmla="*/ 231578 h 620412"/>
                <a:gd name="connsiteX310" fmla="*/ 290887 w 937407"/>
                <a:gd name="connsiteY310" fmla="*/ 228299 h 620412"/>
                <a:gd name="connsiteX311" fmla="*/ 291825 w 937407"/>
                <a:gd name="connsiteY311" fmla="*/ 225112 h 620412"/>
                <a:gd name="connsiteX312" fmla="*/ 292764 w 937407"/>
                <a:gd name="connsiteY312" fmla="*/ 222019 h 620412"/>
                <a:gd name="connsiteX313" fmla="*/ 293702 w 937407"/>
                <a:gd name="connsiteY313" fmla="*/ 219023 h 620412"/>
                <a:gd name="connsiteX314" fmla="*/ 294640 w 937407"/>
                <a:gd name="connsiteY314" fmla="*/ 216126 h 620412"/>
                <a:gd name="connsiteX315" fmla="*/ 295579 w 937407"/>
                <a:gd name="connsiteY315" fmla="*/ 213331 h 620412"/>
                <a:gd name="connsiteX316" fmla="*/ 296518 w 937407"/>
                <a:gd name="connsiteY316" fmla="*/ 210638 h 620412"/>
                <a:gd name="connsiteX317" fmla="*/ 297454 w 937407"/>
                <a:gd name="connsiteY317" fmla="*/ 208050 h 620412"/>
                <a:gd name="connsiteX318" fmla="*/ 298395 w 937407"/>
                <a:gd name="connsiteY318" fmla="*/ 205570 h 620412"/>
                <a:gd name="connsiteX319" fmla="*/ 299330 w 937407"/>
                <a:gd name="connsiteY319" fmla="*/ 203198 h 620412"/>
                <a:gd name="connsiteX320" fmla="*/ 300271 w 937407"/>
                <a:gd name="connsiteY320" fmla="*/ 200936 h 620412"/>
                <a:gd name="connsiteX321" fmla="*/ 301207 w 937407"/>
                <a:gd name="connsiteY321" fmla="*/ 198787 h 620412"/>
                <a:gd name="connsiteX322" fmla="*/ 302147 w 937407"/>
                <a:gd name="connsiteY322" fmla="*/ 196751 h 620412"/>
                <a:gd name="connsiteX323" fmla="*/ 303088 w 937407"/>
                <a:gd name="connsiteY323" fmla="*/ 194829 h 620412"/>
                <a:gd name="connsiteX324" fmla="*/ 304023 w 937407"/>
                <a:gd name="connsiteY324" fmla="*/ 193024 h 620412"/>
                <a:gd name="connsiteX325" fmla="*/ 304964 w 937407"/>
                <a:gd name="connsiteY325" fmla="*/ 191335 h 620412"/>
                <a:gd name="connsiteX326" fmla="*/ 305900 w 937407"/>
                <a:gd name="connsiteY326" fmla="*/ 189765 h 620412"/>
                <a:gd name="connsiteX327" fmla="*/ 306840 w 937407"/>
                <a:gd name="connsiteY327" fmla="*/ 188314 h 620412"/>
                <a:gd name="connsiteX328" fmla="*/ 307776 w 937407"/>
                <a:gd name="connsiteY328" fmla="*/ 186981 h 620412"/>
                <a:gd name="connsiteX329" fmla="*/ 308717 w 937407"/>
                <a:gd name="connsiteY329" fmla="*/ 185769 h 620412"/>
                <a:gd name="connsiteX330" fmla="*/ 309652 w 937407"/>
                <a:gd name="connsiteY330" fmla="*/ 184678 h 620412"/>
                <a:gd name="connsiteX331" fmla="*/ 310593 w 937407"/>
                <a:gd name="connsiteY331" fmla="*/ 183708 h 620412"/>
                <a:gd name="connsiteX332" fmla="*/ 311528 w 937407"/>
                <a:gd name="connsiteY332" fmla="*/ 182859 h 620412"/>
                <a:gd name="connsiteX333" fmla="*/ 312469 w 937407"/>
                <a:gd name="connsiteY333" fmla="*/ 182130 h 620412"/>
                <a:gd name="connsiteX334" fmla="*/ 313410 w 937407"/>
                <a:gd name="connsiteY334" fmla="*/ 181524 h 620412"/>
                <a:gd name="connsiteX335" fmla="*/ 314345 w 937407"/>
                <a:gd name="connsiteY335" fmla="*/ 181038 h 620412"/>
                <a:gd name="connsiteX336" fmla="*/ 315286 w 937407"/>
                <a:gd name="connsiteY336" fmla="*/ 180673 h 620412"/>
                <a:gd name="connsiteX337" fmla="*/ 316222 w 937407"/>
                <a:gd name="connsiteY337" fmla="*/ 180429 h 620412"/>
                <a:gd name="connsiteX338" fmla="*/ 317162 w 937407"/>
                <a:gd name="connsiteY338" fmla="*/ 180304 h 620412"/>
                <a:gd name="connsiteX339" fmla="*/ 318098 w 937407"/>
                <a:gd name="connsiteY339" fmla="*/ 180299 h 620412"/>
                <a:gd name="connsiteX340" fmla="*/ 319038 w 937407"/>
                <a:gd name="connsiteY340" fmla="*/ 180412 h 620412"/>
                <a:gd name="connsiteX341" fmla="*/ 319974 w 937407"/>
                <a:gd name="connsiteY341" fmla="*/ 180642 h 620412"/>
                <a:gd name="connsiteX342" fmla="*/ 320915 w 937407"/>
                <a:gd name="connsiteY342" fmla="*/ 180989 h 620412"/>
                <a:gd name="connsiteX343" fmla="*/ 321850 w 937407"/>
                <a:gd name="connsiteY343" fmla="*/ 181451 h 620412"/>
                <a:gd name="connsiteX344" fmla="*/ 322791 w 937407"/>
                <a:gd name="connsiteY344" fmla="*/ 182027 h 620412"/>
                <a:gd name="connsiteX345" fmla="*/ 323727 w 937407"/>
                <a:gd name="connsiteY345" fmla="*/ 182716 h 620412"/>
                <a:gd name="connsiteX346" fmla="*/ 324667 w 937407"/>
                <a:gd name="connsiteY346" fmla="*/ 183516 h 620412"/>
                <a:gd name="connsiteX347" fmla="*/ 325608 w 937407"/>
                <a:gd name="connsiteY347" fmla="*/ 184425 h 620412"/>
                <a:gd name="connsiteX348" fmla="*/ 326544 w 937407"/>
                <a:gd name="connsiteY348" fmla="*/ 185443 h 620412"/>
                <a:gd name="connsiteX349" fmla="*/ 327484 w 937407"/>
                <a:gd name="connsiteY349" fmla="*/ 186566 h 620412"/>
                <a:gd name="connsiteX350" fmla="*/ 328420 w 937407"/>
                <a:gd name="connsiteY350" fmla="*/ 187794 h 620412"/>
                <a:gd name="connsiteX351" fmla="*/ 329360 w 937407"/>
                <a:gd name="connsiteY351" fmla="*/ 189123 h 620412"/>
                <a:gd name="connsiteX352" fmla="*/ 330296 w 937407"/>
                <a:gd name="connsiteY352" fmla="*/ 190553 h 620412"/>
                <a:gd name="connsiteX353" fmla="*/ 331237 w 937407"/>
                <a:gd name="connsiteY353" fmla="*/ 192080 h 620412"/>
                <a:gd name="connsiteX354" fmla="*/ 332172 w 937407"/>
                <a:gd name="connsiteY354" fmla="*/ 193703 h 620412"/>
                <a:gd name="connsiteX355" fmla="*/ 333113 w 937407"/>
                <a:gd name="connsiteY355" fmla="*/ 195419 h 620412"/>
                <a:gd name="connsiteX356" fmla="*/ 334049 w 937407"/>
                <a:gd name="connsiteY356" fmla="*/ 197226 h 620412"/>
                <a:gd name="connsiteX357" fmla="*/ 334989 w 937407"/>
                <a:gd name="connsiteY357" fmla="*/ 199120 h 620412"/>
                <a:gd name="connsiteX358" fmla="*/ 335930 w 937407"/>
                <a:gd name="connsiteY358" fmla="*/ 201100 h 620412"/>
                <a:gd name="connsiteX359" fmla="*/ 336865 w 937407"/>
                <a:gd name="connsiteY359" fmla="*/ 203163 h 620412"/>
                <a:gd name="connsiteX360" fmla="*/ 337806 w 937407"/>
                <a:gd name="connsiteY360" fmla="*/ 205306 h 620412"/>
                <a:gd name="connsiteX361" fmla="*/ 338742 w 937407"/>
                <a:gd name="connsiteY361" fmla="*/ 207526 h 620412"/>
                <a:gd name="connsiteX362" fmla="*/ 339682 w 937407"/>
                <a:gd name="connsiteY362" fmla="*/ 209820 h 620412"/>
                <a:gd name="connsiteX363" fmla="*/ 340618 w 937407"/>
                <a:gd name="connsiteY363" fmla="*/ 212186 h 620412"/>
                <a:gd name="connsiteX364" fmla="*/ 341559 w 937407"/>
                <a:gd name="connsiteY364" fmla="*/ 214621 h 620412"/>
                <a:gd name="connsiteX365" fmla="*/ 342494 w 937407"/>
                <a:gd name="connsiteY365" fmla="*/ 217120 h 620412"/>
                <a:gd name="connsiteX366" fmla="*/ 343435 w 937407"/>
                <a:gd name="connsiteY366" fmla="*/ 219683 h 620412"/>
                <a:gd name="connsiteX367" fmla="*/ 344370 w 937407"/>
                <a:gd name="connsiteY367" fmla="*/ 222304 h 620412"/>
                <a:gd name="connsiteX368" fmla="*/ 345311 w 937407"/>
                <a:gd name="connsiteY368" fmla="*/ 224982 h 620412"/>
                <a:gd name="connsiteX369" fmla="*/ 346252 w 937407"/>
                <a:gd name="connsiteY369" fmla="*/ 227713 h 620412"/>
                <a:gd name="connsiteX370" fmla="*/ 347187 w 937407"/>
                <a:gd name="connsiteY370" fmla="*/ 230493 h 620412"/>
                <a:gd name="connsiteX371" fmla="*/ 348128 w 937407"/>
                <a:gd name="connsiteY371" fmla="*/ 233321 h 620412"/>
                <a:gd name="connsiteX372" fmla="*/ 349064 w 937407"/>
                <a:gd name="connsiteY372" fmla="*/ 236192 h 620412"/>
                <a:gd name="connsiteX373" fmla="*/ 350004 w 937407"/>
                <a:gd name="connsiteY373" fmla="*/ 239103 h 620412"/>
                <a:gd name="connsiteX374" fmla="*/ 350940 w 937407"/>
                <a:gd name="connsiteY374" fmla="*/ 242052 h 620412"/>
                <a:gd name="connsiteX375" fmla="*/ 351880 w 937407"/>
                <a:gd name="connsiteY375" fmla="*/ 245035 h 620412"/>
                <a:gd name="connsiteX376" fmla="*/ 352816 w 937407"/>
                <a:gd name="connsiteY376" fmla="*/ 248048 h 620412"/>
                <a:gd name="connsiteX377" fmla="*/ 353757 w 937407"/>
                <a:gd name="connsiteY377" fmla="*/ 251089 h 620412"/>
                <a:gd name="connsiteX378" fmla="*/ 354692 w 937407"/>
                <a:gd name="connsiteY378" fmla="*/ 254154 h 620412"/>
                <a:gd name="connsiteX379" fmla="*/ 355633 w 937407"/>
                <a:gd name="connsiteY379" fmla="*/ 257241 h 620412"/>
                <a:gd name="connsiteX380" fmla="*/ 356574 w 937407"/>
                <a:gd name="connsiteY380" fmla="*/ 260346 h 620412"/>
                <a:gd name="connsiteX381" fmla="*/ 357509 w 937407"/>
                <a:gd name="connsiteY381" fmla="*/ 263466 h 620412"/>
                <a:gd name="connsiteX382" fmla="*/ 358450 w 937407"/>
                <a:gd name="connsiteY382" fmla="*/ 266599 h 620412"/>
                <a:gd name="connsiteX383" fmla="*/ 359385 w 937407"/>
                <a:gd name="connsiteY383" fmla="*/ 269740 h 620412"/>
                <a:gd name="connsiteX384" fmla="*/ 360326 w 937407"/>
                <a:gd name="connsiteY384" fmla="*/ 272887 h 620412"/>
                <a:gd name="connsiteX385" fmla="*/ 361262 w 937407"/>
                <a:gd name="connsiteY385" fmla="*/ 276038 h 620412"/>
                <a:gd name="connsiteX386" fmla="*/ 362202 w 937407"/>
                <a:gd name="connsiteY386" fmla="*/ 279188 h 620412"/>
                <a:gd name="connsiteX387" fmla="*/ 363138 w 937407"/>
                <a:gd name="connsiteY387" fmla="*/ 282336 h 620412"/>
                <a:gd name="connsiteX388" fmla="*/ 364079 w 937407"/>
                <a:gd name="connsiteY388" fmla="*/ 285480 h 620412"/>
                <a:gd name="connsiteX389" fmla="*/ 365014 w 937407"/>
                <a:gd name="connsiteY389" fmla="*/ 288614 h 620412"/>
                <a:gd name="connsiteX390" fmla="*/ 365955 w 937407"/>
                <a:gd name="connsiteY390" fmla="*/ 291738 h 620412"/>
                <a:gd name="connsiteX391" fmla="*/ 366891 w 937407"/>
                <a:gd name="connsiteY391" fmla="*/ 294848 h 620412"/>
                <a:gd name="connsiteX392" fmla="*/ 367831 w 937407"/>
                <a:gd name="connsiteY392" fmla="*/ 297943 h 620412"/>
                <a:gd name="connsiteX393" fmla="*/ 368772 w 937407"/>
                <a:gd name="connsiteY393" fmla="*/ 301019 h 620412"/>
                <a:gd name="connsiteX394" fmla="*/ 369707 w 937407"/>
                <a:gd name="connsiteY394" fmla="*/ 304074 h 620412"/>
                <a:gd name="connsiteX395" fmla="*/ 370648 w 937407"/>
                <a:gd name="connsiteY395" fmla="*/ 307106 h 620412"/>
                <a:gd name="connsiteX396" fmla="*/ 371584 w 937407"/>
                <a:gd name="connsiteY396" fmla="*/ 310112 h 620412"/>
                <a:gd name="connsiteX397" fmla="*/ 372524 w 937407"/>
                <a:gd name="connsiteY397" fmla="*/ 313091 h 620412"/>
                <a:gd name="connsiteX398" fmla="*/ 373460 w 937407"/>
                <a:gd name="connsiteY398" fmla="*/ 316041 h 620412"/>
                <a:gd name="connsiteX399" fmla="*/ 374400 w 937407"/>
                <a:gd name="connsiteY399" fmla="*/ 318958 h 620412"/>
                <a:gd name="connsiteX400" fmla="*/ 375336 w 937407"/>
                <a:gd name="connsiteY400" fmla="*/ 321841 h 620412"/>
                <a:gd name="connsiteX401" fmla="*/ 376277 w 937407"/>
                <a:gd name="connsiteY401" fmla="*/ 324689 h 620412"/>
                <a:gd name="connsiteX402" fmla="*/ 377212 w 937407"/>
                <a:gd name="connsiteY402" fmla="*/ 327500 h 620412"/>
                <a:gd name="connsiteX403" fmla="*/ 378153 w 937407"/>
                <a:gd name="connsiteY403" fmla="*/ 330272 h 620412"/>
                <a:gd name="connsiteX404" fmla="*/ 379094 w 937407"/>
                <a:gd name="connsiteY404" fmla="*/ 333002 h 620412"/>
                <a:gd name="connsiteX405" fmla="*/ 380029 w 937407"/>
                <a:gd name="connsiteY405" fmla="*/ 335691 h 620412"/>
                <a:gd name="connsiteX406" fmla="*/ 380970 w 937407"/>
                <a:gd name="connsiteY406" fmla="*/ 338336 h 620412"/>
                <a:gd name="connsiteX407" fmla="*/ 381906 w 937407"/>
                <a:gd name="connsiteY407" fmla="*/ 340935 h 620412"/>
                <a:gd name="connsiteX408" fmla="*/ 382846 w 937407"/>
                <a:gd name="connsiteY408" fmla="*/ 343489 h 620412"/>
                <a:gd name="connsiteX409" fmla="*/ 383782 w 937407"/>
                <a:gd name="connsiteY409" fmla="*/ 345995 h 620412"/>
                <a:gd name="connsiteX410" fmla="*/ 384722 w 937407"/>
                <a:gd name="connsiteY410" fmla="*/ 348452 h 620412"/>
                <a:gd name="connsiteX411" fmla="*/ 385658 w 937407"/>
                <a:gd name="connsiteY411" fmla="*/ 350859 h 620412"/>
                <a:gd name="connsiteX412" fmla="*/ 386599 w 937407"/>
                <a:gd name="connsiteY412" fmla="*/ 353216 h 620412"/>
                <a:gd name="connsiteX413" fmla="*/ 387534 w 937407"/>
                <a:gd name="connsiteY413" fmla="*/ 355521 h 620412"/>
                <a:gd name="connsiteX414" fmla="*/ 388475 w 937407"/>
                <a:gd name="connsiteY414" fmla="*/ 357774 h 620412"/>
                <a:gd name="connsiteX415" fmla="*/ 389416 w 937407"/>
                <a:gd name="connsiteY415" fmla="*/ 359975 h 620412"/>
                <a:gd name="connsiteX416" fmla="*/ 390351 w 937407"/>
                <a:gd name="connsiteY416" fmla="*/ 362122 h 620412"/>
                <a:gd name="connsiteX417" fmla="*/ 391292 w 937407"/>
                <a:gd name="connsiteY417" fmla="*/ 364215 h 620412"/>
                <a:gd name="connsiteX418" fmla="*/ 392227 w 937407"/>
                <a:gd name="connsiteY418" fmla="*/ 366254 h 620412"/>
                <a:gd name="connsiteX419" fmla="*/ 393168 w 937407"/>
                <a:gd name="connsiteY419" fmla="*/ 368237 h 620412"/>
                <a:gd name="connsiteX420" fmla="*/ 394104 w 937407"/>
                <a:gd name="connsiteY420" fmla="*/ 370166 h 620412"/>
                <a:gd name="connsiteX421" fmla="*/ 395044 w 937407"/>
                <a:gd name="connsiteY421" fmla="*/ 372040 h 620412"/>
                <a:gd name="connsiteX422" fmla="*/ 395980 w 937407"/>
                <a:gd name="connsiteY422" fmla="*/ 373858 h 620412"/>
                <a:gd name="connsiteX423" fmla="*/ 396921 w 937407"/>
                <a:gd name="connsiteY423" fmla="*/ 375622 h 620412"/>
                <a:gd name="connsiteX424" fmla="*/ 397856 w 937407"/>
                <a:gd name="connsiteY424" fmla="*/ 377329 h 620412"/>
                <a:gd name="connsiteX425" fmla="*/ 398797 w 937407"/>
                <a:gd name="connsiteY425" fmla="*/ 378982 h 620412"/>
                <a:gd name="connsiteX426" fmla="*/ 399737 w 937407"/>
                <a:gd name="connsiteY426" fmla="*/ 380579 h 620412"/>
                <a:gd name="connsiteX427" fmla="*/ 400673 w 937407"/>
                <a:gd name="connsiteY427" fmla="*/ 382122 h 620412"/>
                <a:gd name="connsiteX428" fmla="*/ 401614 w 937407"/>
                <a:gd name="connsiteY428" fmla="*/ 383610 h 620412"/>
                <a:gd name="connsiteX429" fmla="*/ 402549 w 937407"/>
                <a:gd name="connsiteY429" fmla="*/ 385045 h 620412"/>
                <a:gd name="connsiteX430" fmla="*/ 403490 w 937407"/>
                <a:gd name="connsiteY430" fmla="*/ 386426 h 620412"/>
                <a:gd name="connsiteX431" fmla="*/ 404426 w 937407"/>
                <a:gd name="connsiteY431" fmla="*/ 387753 h 620412"/>
                <a:gd name="connsiteX432" fmla="*/ 405366 w 937407"/>
                <a:gd name="connsiteY432" fmla="*/ 389028 h 620412"/>
                <a:gd name="connsiteX433" fmla="*/ 406302 w 937407"/>
                <a:gd name="connsiteY433" fmla="*/ 390251 h 620412"/>
                <a:gd name="connsiteX434" fmla="*/ 407243 w 937407"/>
                <a:gd name="connsiteY434" fmla="*/ 391423 h 620412"/>
                <a:gd name="connsiteX435" fmla="*/ 408178 w 937407"/>
                <a:gd name="connsiteY435" fmla="*/ 392545 h 620412"/>
                <a:gd name="connsiteX436" fmla="*/ 409119 w 937407"/>
                <a:gd name="connsiteY436" fmla="*/ 393616 h 620412"/>
                <a:gd name="connsiteX437" fmla="*/ 410054 w 937407"/>
                <a:gd name="connsiteY437" fmla="*/ 394639 h 620412"/>
                <a:gd name="connsiteX438" fmla="*/ 410995 w 937407"/>
                <a:gd name="connsiteY438" fmla="*/ 395613 h 620412"/>
                <a:gd name="connsiteX439" fmla="*/ 411936 w 937407"/>
                <a:gd name="connsiteY439" fmla="*/ 396541 h 620412"/>
                <a:gd name="connsiteX440" fmla="*/ 412871 w 937407"/>
                <a:gd name="connsiteY440" fmla="*/ 397422 h 620412"/>
                <a:gd name="connsiteX441" fmla="*/ 413812 w 937407"/>
                <a:gd name="connsiteY441" fmla="*/ 398258 h 620412"/>
                <a:gd name="connsiteX442" fmla="*/ 414748 w 937407"/>
                <a:gd name="connsiteY442" fmla="*/ 399050 h 620412"/>
                <a:gd name="connsiteX443" fmla="*/ 415688 w 937407"/>
                <a:gd name="connsiteY443" fmla="*/ 399798 h 620412"/>
                <a:gd name="connsiteX444" fmla="*/ 416624 w 937407"/>
                <a:gd name="connsiteY444" fmla="*/ 400505 h 620412"/>
                <a:gd name="connsiteX445" fmla="*/ 417564 w 937407"/>
                <a:gd name="connsiteY445" fmla="*/ 401170 h 620412"/>
                <a:gd name="connsiteX446" fmla="*/ 418500 w 937407"/>
                <a:gd name="connsiteY446" fmla="*/ 401796 h 620412"/>
                <a:gd name="connsiteX447" fmla="*/ 419441 w 937407"/>
                <a:gd name="connsiteY447" fmla="*/ 402383 h 620412"/>
                <a:gd name="connsiteX448" fmla="*/ 420376 w 937407"/>
                <a:gd name="connsiteY448" fmla="*/ 402933 h 620412"/>
                <a:gd name="connsiteX449" fmla="*/ 421317 w 937407"/>
                <a:gd name="connsiteY449" fmla="*/ 403447 h 620412"/>
                <a:gd name="connsiteX450" fmla="*/ 422258 w 937407"/>
                <a:gd name="connsiteY450" fmla="*/ 403925 h 620412"/>
                <a:gd name="connsiteX451" fmla="*/ 423193 w 937407"/>
                <a:gd name="connsiteY451" fmla="*/ 404370 h 620412"/>
                <a:gd name="connsiteX452" fmla="*/ 424134 w 937407"/>
                <a:gd name="connsiteY452" fmla="*/ 404783 h 620412"/>
                <a:gd name="connsiteX453" fmla="*/ 425069 w 937407"/>
                <a:gd name="connsiteY453" fmla="*/ 405164 h 620412"/>
                <a:gd name="connsiteX454" fmla="*/ 426010 w 937407"/>
                <a:gd name="connsiteY454" fmla="*/ 405516 h 620412"/>
                <a:gd name="connsiteX455" fmla="*/ 426946 w 937407"/>
                <a:gd name="connsiteY455" fmla="*/ 405838 h 620412"/>
                <a:gd name="connsiteX456" fmla="*/ 427886 w 937407"/>
                <a:gd name="connsiteY456" fmla="*/ 406134 h 620412"/>
                <a:gd name="connsiteX457" fmla="*/ 428822 w 937407"/>
                <a:gd name="connsiteY457" fmla="*/ 406404 h 620412"/>
                <a:gd name="connsiteX458" fmla="*/ 429763 w 937407"/>
                <a:gd name="connsiteY458" fmla="*/ 406649 h 620412"/>
                <a:gd name="connsiteX459" fmla="*/ 430698 w 937407"/>
                <a:gd name="connsiteY459" fmla="*/ 406870 h 620412"/>
                <a:gd name="connsiteX460" fmla="*/ 431639 w 937407"/>
                <a:gd name="connsiteY460" fmla="*/ 407070 h 620412"/>
                <a:gd name="connsiteX461" fmla="*/ 432579 w 937407"/>
                <a:gd name="connsiteY461" fmla="*/ 407250 h 620412"/>
                <a:gd name="connsiteX462" fmla="*/ 433515 w 937407"/>
                <a:gd name="connsiteY462" fmla="*/ 407409 h 620412"/>
                <a:gd name="connsiteX463" fmla="*/ 434456 w 937407"/>
                <a:gd name="connsiteY463" fmla="*/ 407551 h 620412"/>
                <a:gd name="connsiteX464" fmla="*/ 435391 w 937407"/>
                <a:gd name="connsiteY464" fmla="*/ 407676 h 620412"/>
                <a:gd name="connsiteX465" fmla="*/ 436332 w 937407"/>
                <a:gd name="connsiteY465" fmla="*/ 407785 h 620412"/>
                <a:gd name="connsiteX466" fmla="*/ 437268 w 937407"/>
                <a:gd name="connsiteY466" fmla="*/ 407881 h 620412"/>
                <a:gd name="connsiteX467" fmla="*/ 438208 w 937407"/>
                <a:gd name="connsiteY467" fmla="*/ 407963 h 620412"/>
                <a:gd name="connsiteX468" fmla="*/ 439144 w 937407"/>
                <a:gd name="connsiteY468" fmla="*/ 408034 h 620412"/>
                <a:gd name="connsiteX469" fmla="*/ 440084 w 937407"/>
                <a:gd name="connsiteY469" fmla="*/ 408094 h 620412"/>
                <a:gd name="connsiteX470" fmla="*/ 441020 w 937407"/>
                <a:gd name="connsiteY470" fmla="*/ 408146 h 620412"/>
                <a:gd name="connsiteX471" fmla="*/ 441961 w 937407"/>
                <a:gd name="connsiteY471" fmla="*/ 408189 h 620412"/>
                <a:gd name="connsiteX472" fmla="*/ 442901 w 937407"/>
                <a:gd name="connsiteY472" fmla="*/ 408225 h 620412"/>
                <a:gd name="connsiteX473" fmla="*/ 443837 w 937407"/>
                <a:gd name="connsiteY473" fmla="*/ 408257 h 620412"/>
                <a:gd name="connsiteX474" fmla="*/ 444778 w 937407"/>
                <a:gd name="connsiteY474" fmla="*/ 408283 h 620412"/>
                <a:gd name="connsiteX475" fmla="*/ 445713 w 937407"/>
                <a:gd name="connsiteY475" fmla="*/ 408307 h 620412"/>
                <a:gd name="connsiteX476" fmla="*/ 446654 w 937407"/>
                <a:gd name="connsiteY476" fmla="*/ 408328 h 620412"/>
                <a:gd name="connsiteX477" fmla="*/ 447590 w 937407"/>
                <a:gd name="connsiteY477" fmla="*/ 408348 h 620412"/>
                <a:gd name="connsiteX478" fmla="*/ 448530 w 937407"/>
                <a:gd name="connsiteY478" fmla="*/ 408369 h 620412"/>
                <a:gd name="connsiteX479" fmla="*/ 449466 w 937407"/>
                <a:gd name="connsiteY479" fmla="*/ 408390 h 620412"/>
                <a:gd name="connsiteX480" fmla="*/ 450406 w 937407"/>
                <a:gd name="connsiteY480" fmla="*/ 408414 h 620412"/>
                <a:gd name="connsiteX481" fmla="*/ 451342 w 937407"/>
                <a:gd name="connsiteY481" fmla="*/ 408441 h 620412"/>
                <a:gd name="connsiteX482" fmla="*/ 452283 w 937407"/>
                <a:gd name="connsiteY482" fmla="*/ 408472 h 620412"/>
                <a:gd name="connsiteX483" fmla="*/ 453218 w 937407"/>
                <a:gd name="connsiteY483" fmla="*/ 408508 h 620412"/>
                <a:gd name="connsiteX484" fmla="*/ 454159 w 937407"/>
                <a:gd name="connsiteY484" fmla="*/ 408551 h 620412"/>
                <a:gd name="connsiteX485" fmla="*/ 455099 w 937407"/>
                <a:gd name="connsiteY485" fmla="*/ 408600 h 620412"/>
                <a:gd name="connsiteX486" fmla="*/ 456035 w 937407"/>
                <a:gd name="connsiteY486" fmla="*/ 408658 h 620412"/>
                <a:gd name="connsiteX487" fmla="*/ 456976 w 937407"/>
                <a:gd name="connsiteY487" fmla="*/ 408724 h 620412"/>
                <a:gd name="connsiteX488" fmla="*/ 457911 w 937407"/>
                <a:gd name="connsiteY488" fmla="*/ 408800 h 620412"/>
                <a:gd name="connsiteX489" fmla="*/ 458852 w 937407"/>
                <a:gd name="connsiteY489" fmla="*/ 408886 h 620412"/>
                <a:gd name="connsiteX490" fmla="*/ 459788 w 937407"/>
                <a:gd name="connsiteY490" fmla="*/ 408983 h 620412"/>
                <a:gd name="connsiteX491" fmla="*/ 460728 w 937407"/>
                <a:gd name="connsiteY491" fmla="*/ 409092 h 620412"/>
                <a:gd name="connsiteX492" fmla="*/ 461664 w 937407"/>
                <a:gd name="connsiteY492" fmla="*/ 409215 h 620412"/>
                <a:gd name="connsiteX493" fmla="*/ 462605 w 937407"/>
                <a:gd name="connsiteY493" fmla="*/ 409350 h 620412"/>
                <a:gd name="connsiteX494" fmla="*/ 463540 w 937407"/>
                <a:gd name="connsiteY494" fmla="*/ 409500 h 620412"/>
                <a:gd name="connsiteX495" fmla="*/ 464481 w 937407"/>
                <a:gd name="connsiteY495" fmla="*/ 409664 h 620412"/>
                <a:gd name="connsiteX496" fmla="*/ 465421 w 937407"/>
                <a:gd name="connsiteY496" fmla="*/ 409843 h 620412"/>
                <a:gd name="connsiteX497" fmla="*/ 466357 w 937407"/>
                <a:gd name="connsiteY497" fmla="*/ 410039 h 620412"/>
                <a:gd name="connsiteX498" fmla="*/ 467298 w 937407"/>
                <a:gd name="connsiteY498" fmla="*/ 410251 h 620412"/>
                <a:gd name="connsiteX499" fmla="*/ 468233 w 937407"/>
                <a:gd name="connsiteY499" fmla="*/ 410480 h 620412"/>
                <a:gd name="connsiteX500" fmla="*/ 469174 w 937407"/>
                <a:gd name="connsiteY500" fmla="*/ 410726 h 620412"/>
                <a:gd name="connsiteX501" fmla="*/ 470110 w 937407"/>
                <a:gd name="connsiteY501" fmla="*/ 410991 h 620412"/>
                <a:gd name="connsiteX502" fmla="*/ 471050 w 937407"/>
                <a:gd name="connsiteY502" fmla="*/ 411274 h 620412"/>
                <a:gd name="connsiteX503" fmla="*/ 471986 w 937407"/>
                <a:gd name="connsiteY503" fmla="*/ 411576 h 620412"/>
                <a:gd name="connsiteX504" fmla="*/ 472926 w 937407"/>
                <a:gd name="connsiteY504" fmla="*/ 411897 h 620412"/>
                <a:gd name="connsiteX505" fmla="*/ 473862 w 937407"/>
                <a:gd name="connsiteY505" fmla="*/ 412238 h 620412"/>
                <a:gd name="connsiteX506" fmla="*/ 474803 w 937407"/>
                <a:gd name="connsiteY506" fmla="*/ 412599 h 620412"/>
                <a:gd name="connsiteX507" fmla="*/ 475743 w 937407"/>
                <a:gd name="connsiteY507" fmla="*/ 412980 h 620412"/>
                <a:gd name="connsiteX508" fmla="*/ 476679 w 937407"/>
                <a:gd name="connsiteY508" fmla="*/ 413381 h 620412"/>
                <a:gd name="connsiteX509" fmla="*/ 477620 w 937407"/>
                <a:gd name="connsiteY509" fmla="*/ 413804 h 620412"/>
                <a:gd name="connsiteX510" fmla="*/ 478555 w 937407"/>
                <a:gd name="connsiteY510" fmla="*/ 414248 h 620412"/>
                <a:gd name="connsiteX511" fmla="*/ 479496 w 937407"/>
                <a:gd name="connsiteY511" fmla="*/ 414713 h 620412"/>
                <a:gd name="connsiteX512" fmla="*/ 480431 w 937407"/>
                <a:gd name="connsiteY512" fmla="*/ 415200 h 620412"/>
                <a:gd name="connsiteX513" fmla="*/ 481372 w 937407"/>
                <a:gd name="connsiteY513" fmla="*/ 415708 h 620412"/>
                <a:gd name="connsiteX514" fmla="*/ 482308 w 937407"/>
                <a:gd name="connsiteY514" fmla="*/ 416238 h 620412"/>
                <a:gd name="connsiteX515" fmla="*/ 483248 w 937407"/>
                <a:gd name="connsiteY515" fmla="*/ 416790 h 620412"/>
                <a:gd name="connsiteX516" fmla="*/ 484184 w 937407"/>
                <a:gd name="connsiteY516" fmla="*/ 417365 h 620412"/>
                <a:gd name="connsiteX517" fmla="*/ 485125 w 937407"/>
                <a:gd name="connsiteY517" fmla="*/ 417962 h 620412"/>
                <a:gd name="connsiteX518" fmla="*/ 486065 w 937407"/>
                <a:gd name="connsiteY518" fmla="*/ 418580 h 620412"/>
                <a:gd name="connsiteX519" fmla="*/ 487001 w 937407"/>
                <a:gd name="connsiteY519" fmla="*/ 419221 h 620412"/>
                <a:gd name="connsiteX520" fmla="*/ 487942 w 937407"/>
                <a:gd name="connsiteY520" fmla="*/ 419884 h 620412"/>
                <a:gd name="connsiteX521" fmla="*/ 488877 w 937407"/>
                <a:gd name="connsiteY521" fmla="*/ 420570 h 620412"/>
                <a:gd name="connsiteX522" fmla="*/ 489818 w 937407"/>
                <a:gd name="connsiteY522" fmla="*/ 421278 h 620412"/>
                <a:gd name="connsiteX523" fmla="*/ 490753 w 937407"/>
                <a:gd name="connsiteY523" fmla="*/ 422007 h 620412"/>
                <a:gd name="connsiteX524" fmla="*/ 491694 w 937407"/>
                <a:gd name="connsiteY524" fmla="*/ 422760 h 620412"/>
                <a:gd name="connsiteX525" fmla="*/ 492630 w 937407"/>
                <a:gd name="connsiteY525" fmla="*/ 423534 h 620412"/>
                <a:gd name="connsiteX526" fmla="*/ 493570 w 937407"/>
                <a:gd name="connsiteY526" fmla="*/ 424330 h 620412"/>
                <a:gd name="connsiteX527" fmla="*/ 494506 w 937407"/>
                <a:gd name="connsiteY527" fmla="*/ 425147 h 620412"/>
                <a:gd name="connsiteX528" fmla="*/ 495447 w 937407"/>
                <a:gd name="connsiteY528" fmla="*/ 425987 h 620412"/>
                <a:gd name="connsiteX529" fmla="*/ 496387 w 937407"/>
                <a:gd name="connsiteY529" fmla="*/ 426848 h 620412"/>
                <a:gd name="connsiteX530" fmla="*/ 497323 w 937407"/>
                <a:gd name="connsiteY530" fmla="*/ 427730 h 620412"/>
                <a:gd name="connsiteX531" fmla="*/ 498263 w 937407"/>
                <a:gd name="connsiteY531" fmla="*/ 428634 h 620412"/>
                <a:gd name="connsiteX532" fmla="*/ 499199 w 937407"/>
                <a:gd name="connsiteY532" fmla="*/ 429558 h 620412"/>
                <a:gd name="connsiteX533" fmla="*/ 500140 w 937407"/>
                <a:gd name="connsiteY533" fmla="*/ 430503 h 620412"/>
                <a:gd name="connsiteX534" fmla="*/ 501075 w 937407"/>
                <a:gd name="connsiteY534" fmla="*/ 431468 h 620412"/>
                <a:gd name="connsiteX535" fmla="*/ 502016 w 937407"/>
                <a:gd name="connsiteY535" fmla="*/ 432454 h 620412"/>
                <a:gd name="connsiteX536" fmla="*/ 502952 w 937407"/>
                <a:gd name="connsiteY536" fmla="*/ 433460 h 620412"/>
                <a:gd name="connsiteX537" fmla="*/ 503892 w 937407"/>
                <a:gd name="connsiteY537" fmla="*/ 434485 h 620412"/>
                <a:gd name="connsiteX538" fmla="*/ 504828 w 937407"/>
                <a:gd name="connsiteY538" fmla="*/ 435530 h 620412"/>
                <a:gd name="connsiteX539" fmla="*/ 505768 w 937407"/>
                <a:gd name="connsiteY539" fmla="*/ 436594 h 620412"/>
                <a:gd name="connsiteX540" fmla="*/ 506704 w 937407"/>
                <a:gd name="connsiteY540" fmla="*/ 437676 h 620412"/>
                <a:gd name="connsiteX541" fmla="*/ 507645 w 937407"/>
                <a:gd name="connsiteY541" fmla="*/ 438777 h 620412"/>
                <a:gd name="connsiteX542" fmla="*/ 508585 w 937407"/>
                <a:gd name="connsiteY542" fmla="*/ 439897 h 620412"/>
                <a:gd name="connsiteX543" fmla="*/ 509521 w 937407"/>
                <a:gd name="connsiteY543" fmla="*/ 441033 h 620412"/>
                <a:gd name="connsiteX544" fmla="*/ 510462 w 937407"/>
                <a:gd name="connsiteY544" fmla="*/ 442188 h 620412"/>
                <a:gd name="connsiteX545" fmla="*/ 511397 w 937407"/>
                <a:gd name="connsiteY545" fmla="*/ 443359 h 620412"/>
                <a:gd name="connsiteX546" fmla="*/ 512338 w 937407"/>
                <a:gd name="connsiteY546" fmla="*/ 444547 h 620412"/>
                <a:gd name="connsiteX547" fmla="*/ 513273 w 937407"/>
                <a:gd name="connsiteY547" fmla="*/ 445751 h 620412"/>
                <a:gd name="connsiteX548" fmla="*/ 514214 w 937407"/>
                <a:gd name="connsiteY548" fmla="*/ 446971 h 620412"/>
                <a:gd name="connsiteX549" fmla="*/ 515150 w 937407"/>
                <a:gd name="connsiteY549" fmla="*/ 448207 h 620412"/>
                <a:gd name="connsiteX550" fmla="*/ 516090 w 937407"/>
                <a:gd name="connsiteY550" fmla="*/ 449458 h 620412"/>
                <a:gd name="connsiteX551" fmla="*/ 517026 w 937407"/>
                <a:gd name="connsiteY551" fmla="*/ 450723 h 620412"/>
                <a:gd name="connsiteX552" fmla="*/ 517967 w 937407"/>
                <a:gd name="connsiteY552" fmla="*/ 452003 h 620412"/>
                <a:gd name="connsiteX553" fmla="*/ 518907 w 937407"/>
                <a:gd name="connsiteY553" fmla="*/ 453297 h 620412"/>
                <a:gd name="connsiteX554" fmla="*/ 519843 w 937407"/>
                <a:gd name="connsiteY554" fmla="*/ 454604 h 620412"/>
                <a:gd name="connsiteX555" fmla="*/ 520783 w 937407"/>
                <a:gd name="connsiteY555" fmla="*/ 455921 h 620412"/>
                <a:gd name="connsiteX556" fmla="*/ 521719 w 937407"/>
                <a:gd name="connsiteY556" fmla="*/ 457257 h 620412"/>
                <a:gd name="connsiteX557" fmla="*/ 522660 w 937407"/>
                <a:gd name="connsiteY557" fmla="*/ 458599 h 620412"/>
                <a:gd name="connsiteX558" fmla="*/ 523595 w 937407"/>
                <a:gd name="connsiteY558" fmla="*/ 459955 h 620412"/>
                <a:gd name="connsiteX559" fmla="*/ 524536 w 937407"/>
                <a:gd name="connsiteY559" fmla="*/ 461322 h 620412"/>
                <a:gd name="connsiteX560" fmla="*/ 525472 w 937407"/>
                <a:gd name="connsiteY560" fmla="*/ 462698 h 620412"/>
                <a:gd name="connsiteX561" fmla="*/ 526412 w 937407"/>
                <a:gd name="connsiteY561" fmla="*/ 464089 h 620412"/>
                <a:gd name="connsiteX562" fmla="*/ 527348 w 937407"/>
                <a:gd name="connsiteY562" fmla="*/ 465485 h 620412"/>
                <a:gd name="connsiteX563" fmla="*/ 528289 w 937407"/>
                <a:gd name="connsiteY563" fmla="*/ 466891 h 620412"/>
                <a:gd name="connsiteX564" fmla="*/ 529229 w 937407"/>
                <a:gd name="connsiteY564" fmla="*/ 468307 h 620412"/>
                <a:gd name="connsiteX565" fmla="*/ 530165 w 937407"/>
                <a:gd name="connsiteY565" fmla="*/ 469733 h 620412"/>
                <a:gd name="connsiteX566" fmla="*/ 531105 w 937407"/>
                <a:gd name="connsiteY566" fmla="*/ 471163 h 620412"/>
                <a:gd name="connsiteX567" fmla="*/ 532041 w 937407"/>
                <a:gd name="connsiteY567" fmla="*/ 472604 h 620412"/>
                <a:gd name="connsiteX568" fmla="*/ 532982 w 937407"/>
                <a:gd name="connsiteY568" fmla="*/ 474054 h 620412"/>
                <a:gd name="connsiteX569" fmla="*/ 533917 w 937407"/>
                <a:gd name="connsiteY569" fmla="*/ 475505 h 620412"/>
                <a:gd name="connsiteX570" fmla="*/ 534858 w 937407"/>
                <a:gd name="connsiteY570" fmla="*/ 476965 h 620412"/>
                <a:gd name="connsiteX571" fmla="*/ 535794 w 937407"/>
                <a:gd name="connsiteY571" fmla="*/ 478431 h 620412"/>
                <a:gd name="connsiteX572" fmla="*/ 536734 w 937407"/>
                <a:gd name="connsiteY572" fmla="*/ 479901 h 620412"/>
                <a:gd name="connsiteX573" fmla="*/ 537670 w 937407"/>
                <a:gd name="connsiteY573" fmla="*/ 481376 h 620412"/>
                <a:gd name="connsiteX574" fmla="*/ 538610 w 937407"/>
                <a:gd name="connsiteY574" fmla="*/ 482851 h 620412"/>
                <a:gd name="connsiteX575" fmla="*/ 539551 w 937407"/>
                <a:gd name="connsiteY575" fmla="*/ 484337 h 620412"/>
                <a:gd name="connsiteX576" fmla="*/ 540487 w 937407"/>
                <a:gd name="connsiteY576" fmla="*/ 485822 h 620412"/>
                <a:gd name="connsiteX577" fmla="*/ 541427 w 937407"/>
                <a:gd name="connsiteY577" fmla="*/ 487312 h 620412"/>
                <a:gd name="connsiteX578" fmla="*/ 542363 w 937407"/>
                <a:gd name="connsiteY578" fmla="*/ 488802 h 620412"/>
                <a:gd name="connsiteX579" fmla="*/ 543304 w 937407"/>
                <a:gd name="connsiteY579" fmla="*/ 490297 h 620412"/>
                <a:gd name="connsiteX580" fmla="*/ 544239 w 937407"/>
                <a:gd name="connsiteY580" fmla="*/ 491792 h 620412"/>
                <a:gd name="connsiteX581" fmla="*/ 545180 w 937407"/>
                <a:gd name="connsiteY581" fmla="*/ 493287 h 620412"/>
                <a:gd name="connsiteX582" fmla="*/ 546115 w 937407"/>
                <a:gd name="connsiteY582" fmla="*/ 494782 h 620412"/>
                <a:gd name="connsiteX583" fmla="*/ 547056 w 937407"/>
                <a:gd name="connsiteY583" fmla="*/ 496277 h 620412"/>
                <a:gd name="connsiteX584" fmla="*/ 547992 w 937407"/>
                <a:gd name="connsiteY584" fmla="*/ 497777 h 620412"/>
                <a:gd name="connsiteX585" fmla="*/ 548932 w 937407"/>
                <a:gd name="connsiteY585" fmla="*/ 499272 h 620412"/>
                <a:gd name="connsiteX586" fmla="*/ 549868 w 937407"/>
                <a:gd name="connsiteY586" fmla="*/ 500768 h 620412"/>
                <a:gd name="connsiteX587" fmla="*/ 550809 w 937407"/>
                <a:gd name="connsiteY587" fmla="*/ 502263 h 620412"/>
                <a:gd name="connsiteX588" fmla="*/ 551749 w 937407"/>
                <a:gd name="connsiteY588" fmla="*/ 503753 h 620412"/>
                <a:gd name="connsiteX589" fmla="*/ 552685 w 937407"/>
                <a:gd name="connsiteY589" fmla="*/ 505243 h 620412"/>
                <a:gd name="connsiteX590" fmla="*/ 553625 w 937407"/>
                <a:gd name="connsiteY590" fmla="*/ 506728 h 620412"/>
                <a:gd name="connsiteX591" fmla="*/ 554561 w 937407"/>
                <a:gd name="connsiteY591" fmla="*/ 508213 h 620412"/>
                <a:gd name="connsiteX592" fmla="*/ 555502 w 937407"/>
                <a:gd name="connsiteY592" fmla="*/ 509693 h 620412"/>
                <a:gd name="connsiteX593" fmla="*/ 556437 w 937407"/>
                <a:gd name="connsiteY593" fmla="*/ 511169 h 620412"/>
                <a:gd name="connsiteX594" fmla="*/ 557378 w 937407"/>
                <a:gd name="connsiteY594" fmla="*/ 512639 h 620412"/>
                <a:gd name="connsiteX595" fmla="*/ 558314 w 937407"/>
                <a:gd name="connsiteY595" fmla="*/ 514109 h 620412"/>
                <a:gd name="connsiteX596" fmla="*/ 559254 w 937407"/>
                <a:gd name="connsiteY596" fmla="*/ 515570 h 620412"/>
                <a:gd name="connsiteX597" fmla="*/ 560190 w 937407"/>
                <a:gd name="connsiteY597" fmla="*/ 517030 h 620412"/>
                <a:gd name="connsiteX598" fmla="*/ 561130 w 937407"/>
                <a:gd name="connsiteY598" fmla="*/ 518481 h 620412"/>
                <a:gd name="connsiteX599" fmla="*/ 562071 w 937407"/>
                <a:gd name="connsiteY599" fmla="*/ 519926 h 620412"/>
                <a:gd name="connsiteX600" fmla="*/ 563007 w 937407"/>
                <a:gd name="connsiteY600" fmla="*/ 521367 h 620412"/>
                <a:gd name="connsiteX601" fmla="*/ 563947 w 937407"/>
                <a:gd name="connsiteY601" fmla="*/ 522798 h 620412"/>
                <a:gd name="connsiteX602" fmla="*/ 564883 w 937407"/>
                <a:gd name="connsiteY602" fmla="*/ 524223 h 620412"/>
                <a:gd name="connsiteX603" fmla="*/ 565824 w 937407"/>
                <a:gd name="connsiteY603" fmla="*/ 525644 h 620412"/>
                <a:gd name="connsiteX604" fmla="*/ 566759 w 937407"/>
                <a:gd name="connsiteY604" fmla="*/ 527055 h 620412"/>
                <a:gd name="connsiteX605" fmla="*/ 567700 w 937407"/>
                <a:gd name="connsiteY605" fmla="*/ 528461 h 620412"/>
                <a:gd name="connsiteX606" fmla="*/ 568636 w 937407"/>
                <a:gd name="connsiteY606" fmla="*/ 529857 h 620412"/>
                <a:gd name="connsiteX607" fmla="*/ 569576 w 937407"/>
                <a:gd name="connsiteY607" fmla="*/ 531243 h 620412"/>
                <a:gd name="connsiteX608" fmla="*/ 570512 w 937407"/>
                <a:gd name="connsiteY608" fmla="*/ 532624 h 620412"/>
                <a:gd name="connsiteX609" fmla="*/ 571452 w 937407"/>
                <a:gd name="connsiteY609" fmla="*/ 533991 h 620412"/>
                <a:gd name="connsiteX610" fmla="*/ 572393 w 937407"/>
                <a:gd name="connsiteY610" fmla="*/ 535352 h 620412"/>
                <a:gd name="connsiteX611" fmla="*/ 573329 w 937407"/>
                <a:gd name="connsiteY611" fmla="*/ 536704 h 620412"/>
                <a:gd name="connsiteX612" fmla="*/ 574269 w 937407"/>
                <a:gd name="connsiteY612" fmla="*/ 538045 h 620412"/>
                <a:gd name="connsiteX613" fmla="*/ 575205 w 937407"/>
                <a:gd name="connsiteY613" fmla="*/ 539377 h 620412"/>
                <a:gd name="connsiteX614" fmla="*/ 576146 w 937407"/>
                <a:gd name="connsiteY614" fmla="*/ 540704 h 620412"/>
                <a:gd name="connsiteX615" fmla="*/ 577081 w 937407"/>
                <a:gd name="connsiteY615" fmla="*/ 542016 h 620412"/>
                <a:gd name="connsiteX616" fmla="*/ 578022 w 937407"/>
                <a:gd name="connsiteY616" fmla="*/ 543313 h 620412"/>
                <a:gd name="connsiteX617" fmla="*/ 578957 w 937407"/>
                <a:gd name="connsiteY617" fmla="*/ 544605 h 620412"/>
                <a:gd name="connsiteX618" fmla="*/ 579898 w 937407"/>
                <a:gd name="connsiteY618" fmla="*/ 545887 h 620412"/>
                <a:gd name="connsiteX619" fmla="*/ 580834 w 937407"/>
                <a:gd name="connsiteY619" fmla="*/ 547154 h 620412"/>
                <a:gd name="connsiteX620" fmla="*/ 581774 w 937407"/>
                <a:gd name="connsiteY620" fmla="*/ 548412 h 620412"/>
                <a:gd name="connsiteX621" fmla="*/ 582715 w 937407"/>
                <a:gd name="connsiteY621" fmla="*/ 549659 h 620412"/>
                <a:gd name="connsiteX622" fmla="*/ 583651 w 937407"/>
                <a:gd name="connsiteY622" fmla="*/ 550892 h 620412"/>
                <a:gd name="connsiteX623" fmla="*/ 584591 w 937407"/>
                <a:gd name="connsiteY623" fmla="*/ 552115 h 620412"/>
                <a:gd name="connsiteX624" fmla="*/ 585527 w 937407"/>
                <a:gd name="connsiteY624" fmla="*/ 553328 h 620412"/>
                <a:gd name="connsiteX625" fmla="*/ 586467 w 937407"/>
                <a:gd name="connsiteY625" fmla="*/ 554526 h 620412"/>
                <a:gd name="connsiteX626" fmla="*/ 587403 w 937407"/>
                <a:gd name="connsiteY626" fmla="*/ 555714 h 620412"/>
                <a:gd name="connsiteX627" fmla="*/ 588344 w 937407"/>
                <a:gd name="connsiteY627" fmla="*/ 556887 h 620412"/>
                <a:gd name="connsiteX628" fmla="*/ 589279 w 937407"/>
                <a:gd name="connsiteY628" fmla="*/ 558050 h 620412"/>
                <a:gd name="connsiteX629" fmla="*/ 590220 w 937407"/>
                <a:gd name="connsiteY629" fmla="*/ 559199 h 620412"/>
                <a:gd name="connsiteX630" fmla="*/ 591156 w 937407"/>
                <a:gd name="connsiteY630" fmla="*/ 560338 h 620412"/>
                <a:gd name="connsiteX631" fmla="*/ 592096 w 937407"/>
                <a:gd name="connsiteY631" fmla="*/ 561461 h 620412"/>
                <a:gd name="connsiteX632" fmla="*/ 593032 w 937407"/>
                <a:gd name="connsiteY632" fmla="*/ 562575 h 620412"/>
                <a:gd name="connsiteX633" fmla="*/ 593972 w 937407"/>
                <a:gd name="connsiteY633" fmla="*/ 563674 h 620412"/>
                <a:gd name="connsiteX634" fmla="*/ 594913 w 937407"/>
                <a:gd name="connsiteY634" fmla="*/ 564763 h 620412"/>
                <a:gd name="connsiteX635" fmla="*/ 595849 w 937407"/>
                <a:gd name="connsiteY635" fmla="*/ 565833 h 620412"/>
                <a:gd name="connsiteX636" fmla="*/ 596789 w 937407"/>
                <a:gd name="connsiteY636" fmla="*/ 566897 h 620412"/>
                <a:gd name="connsiteX637" fmla="*/ 597725 w 937407"/>
                <a:gd name="connsiteY637" fmla="*/ 567942 h 620412"/>
                <a:gd name="connsiteX638" fmla="*/ 598666 w 937407"/>
                <a:gd name="connsiteY638" fmla="*/ 568976 h 620412"/>
                <a:gd name="connsiteX639" fmla="*/ 599601 w 937407"/>
                <a:gd name="connsiteY639" fmla="*/ 569996 h 620412"/>
                <a:gd name="connsiteX640" fmla="*/ 600542 w 937407"/>
                <a:gd name="connsiteY640" fmla="*/ 571006 h 620412"/>
                <a:gd name="connsiteX641" fmla="*/ 601478 w 937407"/>
                <a:gd name="connsiteY641" fmla="*/ 572001 h 620412"/>
                <a:gd name="connsiteX642" fmla="*/ 602418 w 937407"/>
                <a:gd name="connsiteY642" fmla="*/ 572981 h 620412"/>
                <a:gd name="connsiteX643" fmla="*/ 603354 w 937407"/>
                <a:gd name="connsiteY643" fmla="*/ 573952 h 620412"/>
                <a:gd name="connsiteX644" fmla="*/ 604294 w 937407"/>
                <a:gd name="connsiteY644" fmla="*/ 574907 h 620412"/>
                <a:gd name="connsiteX645" fmla="*/ 605235 w 937407"/>
                <a:gd name="connsiteY645" fmla="*/ 575848 h 620412"/>
                <a:gd name="connsiteX646" fmla="*/ 606171 w 937407"/>
                <a:gd name="connsiteY646" fmla="*/ 576778 h 620412"/>
                <a:gd name="connsiteX647" fmla="*/ 607111 w 937407"/>
                <a:gd name="connsiteY647" fmla="*/ 577694 h 620412"/>
                <a:gd name="connsiteX648" fmla="*/ 608047 w 937407"/>
                <a:gd name="connsiteY648" fmla="*/ 578595 h 620412"/>
                <a:gd name="connsiteX649" fmla="*/ 608988 w 937407"/>
                <a:gd name="connsiteY649" fmla="*/ 579486 h 620412"/>
                <a:gd name="connsiteX650" fmla="*/ 609923 w 937407"/>
                <a:gd name="connsiteY650" fmla="*/ 580363 h 620412"/>
                <a:gd name="connsiteX651" fmla="*/ 610864 w 937407"/>
                <a:gd name="connsiteY651" fmla="*/ 581224 h 620412"/>
                <a:gd name="connsiteX652" fmla="*/ 611799 w 937407"/>
                <a:gd name="connsiteY652" fmla="*/ 582075 h 620412"/>
                <a:gd name="connsiteX653" fmla="*/ 612740 w 937407"/>
                <a:gd name="connsiteY653" fmla="*/ 582912 h 620412"/>
                <a:gd name="connsiteX654" fmla="*/ 613676 w 937407"/>
                <a:gd name="connsiteY654" fmla="*/ 583739 h 620412"/>
                <a:gd name="connsiteX655" fmla="*/ 614616 w 937407"/>
                <a:gd name="connsiteY655" fmla="*/ 584551 h 620412"/>
                <a:gd name="connsiteX656" fmla="*/ 615557 w 937407"/>
                <a:gd name="connsiteY656" fmla="*/ 585348 h 620412"/>
                <a:gd name="connsiteX657" fmla="*/ 616493 w 937407"/>
                <a:gd name="connsiteY657" fmla="*/ 586130 h 620412"/>
                <a:gd name="connsiteX658" fmla="*/ 617433 w 937407"/>
                <a:gd name="connsiteY658" fmla="*/ 586907 h 620412"/>
                <a:gd name="connsiteX659" fmla="*/ 618369 w 937407"/>
                <a:gd name="connsiteY659" fmla="*/ 587665 h 620412"/>
                <a:gd name="connsiteX660" fmla="*/ 619309 w 937407"/>
                <a:gd name="connsiteY660" fmla="*/ 588412 h 620412"/>
                <a:gd name="connsiteX661" fmla="*/ 620245 w 937407"/>
                <a:gd name="connsiteY661" fmla="*/ 589145 h 620412"/>
                <a:gd name="connsiteX662" fmla="*/ 621186 w 937407"/>
                <a:gd name="connsiteY662" fmla="*/ 589868 h 620412"/>
                <a:gd name="connsiteX663" fmla="*/ 622121 w 937407"/>
                <a:gd name="connsiteY663" fmla="*/ 590580 h 620412"/>
                <a:gd name="connsiteX664" fmla="*/ 623062 w 937407"/>
                <a:gd name="connsiteY664" fmla="*/ 591278 h 620412"/>
                <a:gd name="connsiteX665" fmla="*/ 623998 w 937407"/>
                <a:gd name="connsiteY665" fmla="*/ 591962 h 620412"/>
                <a:gd name="connsiteX666" fmla="*/ 624938 w 937407"/>
                <a:gd name="connsiteY666" fmla="*/ 592635 h 620412"/>
                <a:gd name="connsiteX667" fmla="*/ 625879 w 937407"/>
                <a:gd name="connsiteY667" fmla="*/ 593298 h 620412"/>
                <a:gd name="connsiteX668" fmla="*/ 626814 w 937407"/>
                <a:gd name="connsiteY668" fmla="*/ 593947 h 620412"/>
                <a:gd name="connsiteX669" fmla="*/ 627755 w 937407"/>
                <a:gd name="connsiteY669" fmla="*/ 594585 h 620412"/>
                <a:gd name="connsiteX670" fmla="*/ 628691 w 937407"/>
                <a:gd name="connsiteY670" fmla="*/ 595209 h 620412"/>
                <a:gd name="connsiteX671" fmla="*/ 629631 w 937407"/>
                <a:gd name="connsiteY671" fmla="*/ 595823 h 620412"/>
                <a:gd name="connsiteX672" fmla="*/ 630567 w 937407"/>
                <a:gd name="connsiteY672" fmla="*/ 596427 h 620412"/>
                <a:gd name="connsiteX673" fmla="*/ 631508 w 937407"/>
                <a:gd name="connsiteY673" fmla="*/ 597021 h 620412"/>
                <a:gd name="connsiteX674" fmla="*/ 632443 w 937407"/>
                <a:gd name="connsiteY674" fmla="*/ 597600 h 620412"/>
                <a:gd name="connsiteX675" fmla="*/ 633384 w 937407"/>
                <a:gd name="connsiteY675" fmla="*/ 598170 h 620412"/>
                <a:gd name="connsiteX676" fmla="*/ 634319 w 937407"/>
                <a:gd name="connsiteY676" fmla="*/ 598724 h 620412"/>
                <a:gd name="connsiteX677" fmla="*/ 635260 w 937407"/>
                <a:gd name="connsiteY677" fmla="*/ 599274 h 620412"/>
                <a:gd name="connsiteX678" fmla="*/ 636196 w 937407"/>
                <a:gd name="connsiteY678" fmla="*/ 599808 h 620412"/>
                <a:gd name="connsiteX679" fmla="*/ 637136 w 937407"/>
                <a:gd name="connsiteY679" fmla="*/ 600333 h 620412"/>
                <a:gd name="connsiteX680" fmla="*/ 638077 w 937407"/>
                <a:gd name="connsiteY680" fmla="*/ 600848 h 620412"/>
                <a:gd name="connsiteX681" fmla="*/ 639013 w 937407"/>
                <a:gd name="connsiteY681" fmla="*/ 601353 h 620412"/>
                <a:gd name="connsiteX682" fmla="*/ 639953 w 937407"/>
                <a:gd name="connsiteY682" fmla="*/ 601848 h 620412"/>
                <a:gd name="connsiteX683" fmla="*/ 640889 w 937407"/>
                <a:gd name="connsiteY683" fmla="*/ 602333 h 620412"/>
                <a:gd name="connsiteX684" fmla="*/ 641829 w 937407"/>
                <a:gd name="connsiteY684" fmla="*/ 602803 h 620412"/>
                <a:gd name="connsiteX685" fmla="*/ 642765 w 937407"/>
                <a:gd name="connsiteY685" fmla="*/ 603269 h 620412"/>
                <a:gd name="connsiteX686" fmla="*/ 643706 w 937407"/>
                <a:gd name="connsiteY686" fmla="*/ 603724 h 620412"/>
                <a:gd name="connsiteX687" fmla="*/ 644641 w 937407"/>
                <a:gd name="connsiteY687" fmla="*/ 604165 h 620412"/>
                <a:gd name="connsiteX688" fmla="*/ 645582 w 937407"/>
                <a:gd name="connsiteY688" fmla="*/ 604600 h 620412"/>
                <a:gd name="connsiteX689" fmla="*/ 646518 w 937407"/>
                <a:gd name="connsiteY689" fmla="*/ 605026 h 620412"/>
                <a:gd name="connsiteX690" fmla="*/ 647458 w 937407"/>
                <a:gd name="connsiteY690" fmla="*/ 605442 h 620412"/>
                <a:gd name="connsiteX691" fmla="*/ 648399 w 937407"/>
                <a:gd name="connsiteY691" fmla="*/ 605848 h 620412"/>
                <a:gd name="connsiteX692" fmla="*/ 649335 w 937407"/>
                <a:gd name="connsiteY692" fmla="*/ 606249 h 620412"/>
                <a:gd name="connsiteX693" fmla="*/ 650275 w 937407"/>
                <a:gd name="connsiteY693" fmla="*/ 606635 h 620412"/>
                <a:gd name="connsiteX694" fmla="*/ 651211 w 937407"/>
                <a:gd name="connsiteY694" fmla="*/ 607016 h 620412"/>
                <a:gd name="connsiteX695" fmla="*/ 652151 w 937407"/>
                <a:gd name="connsiteY695" fmla="*/ 607388 h 620412"/>
                <a:gd name="connsiteX696" fmla="*/ 653087 w 937407"/>
                <a:gd name="connsiteY696" fmla="*/ 607754 h 620412"/>
                <a:gd name="connsiteX697" fmla="*/ 654028 w 937407"/>
                <a:gd name="connsiteY697" fmla="*/ 608105 h 620412"/>
                <a:gd name="connsiteX698" fmla="*/ 654963 w 937407"/>
                <a:gd name="connsiteY698" fmla="*/ 608452 h 620412"/>
                <a:gd name="connsiteX699" fmla="*/ 655904 w 937407"/>
                <a:gd name="connsiteY699" fmla="*/ 608794 h 620412"/>
                <a:gd name="connsiteX700" fmla="*/ 656840 w 937407"/>
                <a:gd name="connsiteY700" fmla="*/ 609125 h 620412"/>
                <a:gd name="connsiteX701" fmla="*/ 657780 w 937407"/>
                <a:gd name="connsiteY701" fmla="*/ 609447 h 620412"/>
                <a:gd name="connsiteX702" fmla="*/ 658721 w 937407"/>
                <a:gd name="connsiteY702" fmla="*/ 609759 h 620412"/>
                <a:gd name="connsiteX703" fmla="*/ 659656 w 937407"/>
                <a:gd name="connsiteY703" fmla="*/ 610066 h 620412"/>
                <a:gd name="connsiteX704" fmla="*/ 660597 w 937407"/>
                <a:gd name="connsiteY704" fmla="*/ 610368 h 620412"/>
                <a:gd name="connsiteX705" fmla="*/ 661533 w 937407"/>
                <a:gd name="connsiteY705" fmla="*/ 610660 h 620412"/>
                <a:gd name="connsiteX706" fmla="*/ 662473 w 937407"/>
                <a:gd name="connsiteY706" fmla="*/ 610947 h 620412"/>
                <a:gd name="connsiteX707" fmla="*/ 663409 w 937407"/>
                <a:gd name="connsiteY707" fmla="*/ 611224 h 620412"/>
                <a:gd name="connsiteX708" fmla="*/ 664350 w 937407"/>
                <a:gd name="connsiteY708" fmla="*/ 611497 h 620412"/>
                <a:gd name="connsiteX709" fmla="*/ 665285 w 937407"/>
                <a:gd name="connsiteY709" fmla="*/ 611764 h 620412"/>
                <a:gd name="connsiteX710" fmla="*/ 666226 w 937407"/>
                <a:gd name="connsiteY710" fmla="*/ 612021 h 620412"/>
                <a:gd name="connsiteX711" fmla="*/ 667161 w 937407"/>
                <a:gd name="connsiteY711" fmla="*/ 612274 h 620412"/>
                <a:gd name="connsiteX712" fmla="*/ 668102 w 937407"/>
                <a:gd name="connsiteY712" fmla="*/ 612516 h 620412"/>
                <a:gd name="connsiteX713" fmla="*/ 669043 w 937407"/>
                <a:gd name="connsiteY713" fmla="*/ 612754 h 620412"/>
                <a:gd name="connsiteX714" fmla="*/ 669978 w 937407"/>
                <a:gd name="connsiteY714" fmla="*/ 612987 h 620412"/>
                <a:gd name="connsiteX715" fmla="*/ 670919 w 937407"/>
                <a:gd name="connsiteY715" fmla="*/ 613214 h 620412"/>
                <a:gd name="connsiteX716" fmla="*/ 671855 w 937407"/>
                <a:gd name="connsiteY716" fmla="*/ 613437 h 620412"/>
                <a:gd name="connsiteX717" fmla="*/ 672795 w 937407"/>
                <a:gd name="connsiteY717" fmla="*/ 613650 h 620412"/>
                <a:gd name="connsiteX718" fmla="*/ 673731 w 937407"/>
                <a:gd name="connsiteY718" fmla="*/ 613863 h 620412"/>
                <a:gd name="connsiteX719" fmla="*/ 674671 w 937407"/>
                <a:gd name="connsiteY719" fmla="*/ 614066 h 620412"/>
                <a:gd name="connsiteX720" fmla="*/ 675607 w 937407"/>
                <a:gd name="connsiteY720" fmla="*/ 614264 h 620412"/>
                <a:gd name="connsiteX721" fmla="*/ 676548 w 937407"/>
                <a:gd name="connsiteY721" fmla="*/ 614457 h 620412"/>
                <a:gd name="connsiteX722" fmla="*/ 677483 w 937407"/>
                <a:gd name="connsiteY722" fmla="*/ 614645 h 620412"/>
                <a:gd name="connsiteX723" fmla="*/ 678424 w 937407"/>
                <a:gd name="connsiteY723" fmla="*/ 614828 h 620412"/>
                <a:gd name="connsiteX724" fmla="*/ 679360 w 937407"/>
                <a:gd name="connsiteY724" fmla="*/ 615006 h 620412"/>
                <a:gd name="connsiteX725" fmla="*/ 680300 w 937407"/>
                <a:gd name="connsiteY725" fmla="*/ 615180 h 620412"/>
                <a:gd name="connsiteX726" fmla="*/ 681241 w 937407"/>
                <a:gd name="connsiteY726" fmla="*/ 615343 h 620412"/>
                <a:gd name="connsiteX727" fmla="*/ 682176 w 937407"/>
                <a:gd name="connsiteY727" fmla="*/ 615506 h 620412"/>
                <a:gd name="connsiteX728" fmla="*/ 683117 w 937407"/>
                <a:gd name="connsiteY728" fmla="*/ 615670 h 620412"/>
                <a:gd name="connsiteX729" fmla="*/ 684053 w 937407"/>
                <a:gd name="connsiteY729" fmla="*/ 615823 h 620412"/>
                <a:gd name="connsiteX730" fmla="*/ 684993 w 937407"/>
                <a:gd name="connsiteY730" fmla="*/ 615972 h 620412"/>
                <a:gd name="connsiteX731" fmla="*/ 685929 w 937407"/>
                <a:gd name="connsiteY731" fmla="*/ 616115 h 620412"/>
                <a:gd name="connsiteX732" fmla="*/ 686870 w 937407"/>
                <a:gd name="connsiteY732" fmla="*/ 616259 h 620412"/>
                <a:gd name="connsiteX733" fmla="*/ 687805 w 937407"/>
                <a:gd name="connsiteY733" fmla="*/ 616398 h 620412"/>
                <a:gd name="connsiteX734" fmla="*/ 688746 w 937407"/>
                <a:gd name="connsiteY734" fmla="*/ 616531 h 620412"/>
                <a:gd name="connsiteX735" fmla="*/ 689682 w 937407"/>
                <a:gd name="connsiteY735" fmla="*/ 616660 h 620412"/>
                <a:gd name="connsiteX736" fmla="*/ 690622 w 937407"/>
                <a:gd name="connsiteY736" fmla="*/ 616784 h 620412"/>
                <a:gd name="connsiteX737" fmla="*/ 691563 w 937407"/>
                <a:gd name="connsiteY737" fmla="*/ 616907 h 620412"/>
                <a:gd name="connsiteX738" fmla="*/ 692498 w 937407"/>
                <a:gd name="connsiteY738" fmla="*/ 617026 h 620412"/>
                <a:gd name="connsiteX739" fmla="*/ 693439 w 937407"/>
                <a:gd name="connsiteY739" fmla="*/ 617140 h 620412"/>
                <a:gd name="connsiteX740" fmla="*/ 694375 w 937407"/>
                <a:gd name="connsiteY740" fmla="*/ 617249 h 620412"/>
                <a:gd name="connsiteX741" fmla="*/ 695315 w 937407"/>
                <a:gd name="connsiteY741" fmla="*/ 617358 h 620412"/>
                <a:gd name="connsiteX742" fmla="*/ 696251 w 937407"/>
                <a:gd name="connsiteY742" fmla="*/ 617462 h 620412"/>
                <a:gd name="connsiteX743" fmla="*/ 697192 w 937407"/>
                <a:gd name="connsiteY743" fmla="*/ 617566 h 620412"/>
                <a:gd name="connsiteX744" fmla="*/ 698127 w 937407"/>
                <a:gd name="connsiteY744" fmla="*/ 617665 h 620412"/>
                <a:gd name="connsiteX745" fmla="*/ 699068 w 937407"/>
                <a:gd name="connsiteY745" fmla="*/ 617759 h 620412"/>
                <a:gd name="connsiteX746" fmla="*/ 700003 w 937407"/>
                <a:gd name="connsiteY746" fmla="*/ 617853 h 620412"/>
                <a:gd name="connsiteX747" fmla="*/ 700944 w 937407"/>
                <a:gd name="connsiteY747" fmla="*/ 617942 h 620412"/>
                <a:gd name="connsiteX748" fmla="*/ 701885 w 937407"/>
                <a:gd name="connsiteY748" fmla="*/ 618031 h 620412"/>
                <a:gd name="connsiteX749" fmla="*/ 702820 w 937407"/>
                <a:gd name="connsiteY749" fmla="*/ 618115 h 620412"/>
                <a:gd name="connsiteX750" fmla="*/ 703761 w 937407"/>
                <a:gd name="connsiteY750" fmla="*/ 618195 h 620412"/>
                <a:gd name="connsiteX751" fmla="*/ 704697 w 937407"/>
                <a:gd name="connsiteY751" fmla="*/ 618274 h 620412"/>
                <a:gd name="connsiteX752" fmla="*/ 705637 w 937407"/>
                <a:gd name="connsiteY752" fmla="*/ 618348 h 620412"/>
                <a:gd name="connsiteX753" fmla="*/ 706573 w 937407"/>
                <a:gd name="connsiteY753" fmla="*/ 618422 h 620412"/>
                <a:gd name="connsiteX754" fmla="*/ 707513 w 937407"/>
                <a:gd name="connsiteY754" fmla="*/ 618497 h 620412"/>
                <a:gd name="connsiteX755" fmla="*/ 708449 w 937407"/>
                <a:gd name="connsiteY755" fmla="*/ 618566 h 620412"/>
                <a:gd name="connsiteX756" fmla="*/ 709390 w 937407"/>
                <a:gd name="connsiteY756" fmla="*/ 618630 h 620412"/>
                <a:gd name="connsiteX757" fmla="*/ 710325 w 937407"/>
                <a:gd name="connsiteY757" fmla="*/ 618695 h 620412"/>
                <a:gd name="connsiteX758" fmla="*/ 711266 w 937407"/>
                <a:gd name="connsiteY758" fmla="*/ 618759 h 620412"/>
                <a:gd name="connsiteX759" fmla="*/ 712207 w 937407"/>
                <a:gd name="connsiteY759" fmla="*/ 618818 h 620412"/>
                <a:gd name="connsiteX760" fmla="*/ 713142 w 937407"/>
                <a:gd name="connsiteY760" fmla="*/ 618878 h 620412"/>
                <a:gd name="connsiteX761" fmla="*/ 714083 w 937407"/>
                <a:gd name="connsiteY761" fmla="*/ 618937 h 620412"/>
                <a:gd name="connsiteX762" fmla="*/ 715018 w 937407"/>
                <a:gd name="connsiteY762" fmla="*/ 618992 h 620412"/>
                <a:gd name="connsiteX763" fmla="*/ 715959 w 937407"/>
                <a:gd name="connsiteY763" fmla="*/ 619041 h 620412"/>
                <a:gd name="connsiteX764" fmla="*/ 716895 w 937407"/>
                <a:gd name="connsiteY764" fmla="*/ 619096 h 620412"/>
                <a:gd name="connsiteX765" fmla="*/ 717835 w 937407"/>
                <a:gd name="connsiteY765" fmla="*/ 619145 h 620412"/>
                <a:gd name="connsiteX766" fmla="*/ 718771 w 937407"/>
                <a:gd name="connsiteY766" fmla="*/ 619190 h 620412"/>
                <a:gd name="connsiteX767" fmla="*/ 719712 w 937407"/>
                <a:gd name="connsiteY767" fmla="*/ 619239 h 620412"/>
                <a:gd name="connsiteX768" fmla="*/ 720647 w 937407"/>
                <a:gd name="connsiteY768" fmla="*/ 619284 h 620412"/>
                <a:gd name="connsiteX769" fmla="*/ 721588 w 937407"/>
                <a:gd name="connsiteY769" fmla="*/ 619328 h 620412"/>
                <a:gd name="connsiteX770" fmla="*/ 722524 w 937407"/>
                <a:gd name="connsiteY770" fmla="*/ 619368 h 620412"/>
                <a:gd name="connsiteX771" fmla="*/ 723464 w 937407"/>
                <a:gd name="connsiteY771" fmla="*/ 619408 h 620412"/>
                <a:gd name="connsiteX772" fmla="*/ 724405 w 937407"/>
                <a:gd name="connsiteY772" fmla="*/ 619447 h 620412"/>
                <a:gd name="connsiteX773" fmla="*/ 725340 w 937407"/>
                <a:gd name="connsiteY773" fmla="*/ 619482 h 620412"/>
                <a:gd name="connsiteX774" fmla="*/ 726281 w 937407"/>
                <a:gd name="connsiteY774" fmla="*/ 619521 h 620412"/>
                <a:gd name="connsiteX775" fmla="*/ 727217 w 937407"/>
                <a:gd name="connsiteY775" fmla="*/ 619556 h 620412"/>
                <a:gd name="connsiteX776" fmla="*/ 728157 w 937407"/>
                <a:gd name="connsiteY776" fmla="*/ 619586 h 620412"/>
                <a:gd name="connsiteX777" fmla="*/ 729093 w 937407"/>
                <a:gd name="connsiteY777" fmla="*/ 619620 h 620412"/>
                <a:gd name="connsiteX778" fmla="*/ 730034 w 937407"/>
                <a:gd name="connsiteY778" fmla="*/ 619650 h 620412"/>
                <a:gd name="connsiteX779" fmla="*/ 730969 w 937407"/>
                <a:gd name="connsiteY779" fmla="*/ 619680 h 620412"/>
                <a:gd name="connsiteX780" fmla="*/ 731910 w 937407"/>
                <a:gd name="connsiteY780" fmla="*/ 619709 h 620412"/>
                <a:gd name="connsiteX781" fmla="*/ 732845 w 937407"/>
                <a:gd name="connsiteY781" fmla="*/ 619739 h 620412"/>
                <a:gd name="connsiteX782" fmla="*/ 733786 w 937407"/>
                <a:gd name="connsiteY782" fmla="*/ 619764 h 620412"/>
                <a:gd name="connsiteX783" fmla="*/ 734727 w 937407"/>
                <a:gd name="connsiteY783" fmla="*/ 619794 h 620412"/>
                <a:gd name="connsiteX784" fmla="*/ 735662 w 937407"/>
                <a:gd name="connsiteY784" fmla="*/ 619818 h 620412"/>
                <a:gd name="connsiteX785" fmla="*/ 736603 w 937407"/>
                <a:gd name="connsiteY785" fmla="*/ 619843 h 620412"/>
                <a:gd name="connsiteX786" fmla="*/ 737539 w 937407"/>
                <a:gd name="connsiteY786" fmla="*/ 619863 h 620412"/>
                <a:gd name="connsiteX787" fmla="*/ 738479 w 937407"/>
                <a:gd name="connsiteY787" fmla="*/ 619888 h 620412"/>
                <a:gd name="connsiteX788" fmla="*/ 739415 w 937407"/>
                <a:gd name="connsiteY788" fmla="*/ 619908 h 620412"/>
                <a:gd name="connsiteX789" fmla="*/ 740355 w 937407"/>
                <a:gd name="connsiteY789" fmla="*/ 619927 h 620412"/>
                <a:gd name="connsiteX790" fmla="*/ 741291 w 937407"/>
                <a:gd name="connsiteY790" fmla="*/ 619947 h 620412"/>
                <a:gd name="connsiteX791" fmla="*/ 742232 w 937407"/>
                <a:gd name="connsiteY791" fmla="*/ 619967 h 620412"/>
                <a:gd name="connsiteX792" fmla="*/ 743167 w 937407"/>
                <a:gd name="connsiteY792" fmla="*/ 619987 h 620412"/>
                <a:gd name="connsiteX793" fmla="*/ 744108 w 937407"/>
                <a:gd name="connsiteY793" fmla="*/ 620002 h 620412"/>
                <a:gd name="connsiteX794" fmla="*/ 745049 w 937407"/>
                <a:gd name="connsiteY794" fmla="*/ 620021 h 620412"/>
                <a:gd name="connsiteX795" fmla="*/ 745984 w 937407"/>
                <a:gd name="connsiteY795" fmla="*/ 620036 h 620412"/>
                <a:gd name="connsiteX796" fmla="*/ 746925 w 937407"/>
                <a:gd name="connsiteY796" fmla="*/ 620051 h 620412"/>
                <a:gd name="connsiteX797" fmla="*/ 747860 w 937407"/>
                <a:gd name="connsiteY797" fmla="*/ 620066 h 620412"/>
                <a:gd name="connsiteX798" fmla="*/ 748801 w 937407"/>
                <a:gd name="connsiteY798" fmla="*/ 620081 h 620412"/>
                <a:gd name="connsiteX799" fmla="*/ 749737 w 937407"/>
                <a:gd name="connsiteY799" fmla="*/ 620096 h 620412"/>
                <a:gd name="connsiteX800" fmla="*/ 750677 w 937407"/>
                <a:gd name="connsiteY800" fmla="*/ 620110 h 620412"/>
                <a:gd name="connsiteX801" fmla="*/ 751613 w 937407"/>
                <a:gd name="connsiteY801" fmla="*/ 620125 h 620412"/>
                <a:gd name="connsiteX802" fmla="*/ 752554 w 937407"/>
                <a:gd name="connsiteY802" fmla="*/ 620135 h 620412"/>
                <a:gd name="connsiteX803" fmla="*/ 753489 w 937407"/>
                <a:gd name="connsiteY803" fmla="*/ 620145 h 620412"/>
                <a:gd name="connsiteX804" fmla="*/ 754430 w 937407"/>
                <a:gd name="connsiteY804" fmla="*/ 620160 h 620412"/>
                <a:gd name="connsiteX805" fmla="*/ 755370 w 937407"/>
                <a:gd name="connsiteY805" fmla="*/ 620170 h 620412"/>
                <a:gd name="connsiteX806" fmla="*/ 756306 w 937407"/>
                <a:gd name="connsiteY806" fmla="*/ 620180 h 620412"/>
                <a:gd name="connsiteX807" fmla="*/ 757247 w 937407"/>
                <a:gd name="connsiteY807" fmla="*/ 620190 h 620412"/>
                <a:gd name="connsiteX808" fmla="*/ 758182 w 937407"/>
                <a:gd name="connsiteY808" fmla="*/ 620200 h 620412"/>
                <a:gd name="connsiteX809" fmla="*/ 759123 w 937407"/>
                <a:gd name="connsiteY809" fmla="*/ 620210 h 620412"/>
                <a:gd name="connsiteX810" fmla="*/ 760059 w 937407"/>
                <a:gd name="connsiteY810" fmla="*/ 620219 h 620412"/>
                <a:gd name="connsiteX811" fmla="*/ 760999 w 937407"/>
                <a:gd name="connsiteY811" fmla="*/ 620229 h 620412"/>
                <a:gd name="connsiteX812" fmla="*/ 761935 w 937407"/>
                <a:gd name="connsiteY812" fmla="*/ 620234 h 620412"/>
                <a:gd name="connsiteX813" fmla="*/ 762875 w 937407"/>
                <a:gd name="connsiteY813" fmla="*/ 620244 h 620412"/>
                <a:gd name="connsiteX814" fmla="*/ 763811 w 937407"/>
                <a:gd name="connsiteY814" fmla="*/ 620249 h 620412"/>
                <a:gd name="connsiteX815" fmla="*/ 764752 w 937407"/>
                <a:gd name="connsiteY815" fmla="*/ 620259 h 620412"/>
                <a:gd name="connsiteX816" fmla="*/ 765692 w 937407"/>
                <a:gd name="connsiteY816" fmla="*/ 620264 h 620412"/>
                <a:gd name="connsiteX817" fmla="*/ 766628 w 937407"/>
                <a:gd name="connsiteY817" fmla="*/ 620274 h 620412"/>
                <a:gd name="connsiteX818" fmla="*/ 767569 w 937407"/>
                <a:gd name="connsiteY818" fmla="*/ 620279 h 620412"/>
                <a:gd name="connsiteX819" fmla="*/ 768504 w 937407"/>
                <a:gd name="connsiteY819" fmla="*/ 620284 h 620412"/>
                <a:gd name="connsiteX820" fmla="*/ 769445 w 937407"/>
                <a:gd name="connsiteY820" fmla="*/ 620289 h 620412"/>
                <a:gd name="connsiteX821" fmla="*/ 770381 w 937407"/>
                <a:gd name="connsiteY821" fmla="*/ 620294 h 620412"/>
                <a:gd name="connsiteX822" fmla="*/ 771321 w 937407"/>
                <a:gd name="connsiteY822" fmla="*/ 620299 h 620412"/>
                <a:gd name="connsiteX823" fmla="*/ 772257 w 937407"/>
                <a:gd name="connsiteY823" fmla="*/ 620308 h 620412"/>
                <a:gd name="connsiteX824" fmla="*/ 773197 w 937407"/>
                <a:gd name="connsiteY824" fmla="*/ 620313 h 620412"/>
                <a:gd name="connsiteX825" fmla="*/ 774133 w 937407"/>
                <a:gd name="connsiteY825" fmla="*/ 620313 h 620412"/>
                <a:gd name="connsiteX826" fmla="*/ 775074 w 937407"/>
                <a:gd name="connsiteY826" fmla="*/ 620318 h 620412"/>
                <a:gd name="connsiteX827" fmla="*/ 776009 w 937407"/>
                <a:gd name="connsiteY827" fmla="*/ 620323 h 620412"/>
                <a:gd name="connsiteX828" fmla="*/ 776950 w 937407"/>
                <a:gd name="connsiteY828" fmla="*/ 620328 h 620412"/>
                <a:gd name="connsiteX829" fmla="*/ 777890 w 937407"/>
                <a:gd name="connsiteY829" fmla="*/ 620333 h 620412"/>
                <a:gd name="connsiteX830" fmla="*/ 778826 w 937407"/>
                <a:gd name="connsiteY830" fmla="*/ 620338 h 620412"/>
                <a:gd name="connsiteX831" fmla="*/ 779767 w 937407"/>
                <a:gd name="connsiteY831" fmla="*/ 620338 h 620412"/>
                <a:gd name="connsiteX832" fmla="*/ 780702 w 937407"/>
                <a:gd name="connsiteY832" fmla="*/ 620343 h 620412"/>
                <a:gd name="connsiteX833" fmla="*/ 781643 w 937407"/>
                <a:gd name="connsiteY833" fmla="*/ 620348 h 620412"/>
                <a:gd name="connsiteX834" fmla="*/ 782579 w 937407"/>
                <a:gd name="connsiteY834" fmla="*/ 620348 h 620412"/>
                <a:gd name="connsiteX835" fmla="*/ 783519 w 937407"/>
                <a:gd name="connsiteY835" fmla="*/ 620353 h 620412"/>
                <a:gd name="connsiteX836" fmla="*/ 784455 w 937407"/>
                <a:gd name="connsiteY836" fmla="*/ 620358 h 620412"/>
                <a:gd name="connsiteX837" fmla="*/ 785396 w 937407"/>
                <a:gd name="connsiteY837" fmla="*/ 620358 h 620412"/>
                <a:gd name="connsiteX838" fmla="*/ 786331 w 937407"/>
                <a:gd name="connsiteY838" fmla="*/ 620363 h 620412"/>
                <a:gd name="connsiteX839" fmla="*/ 787272 w 937407"/>
                <a:gd name="connsiteY839" fmla="*/ 620363 h 620412"/>
                <a:gd name="connsiteX840" fmla="*/ 788212 w 937407"/>
                <a:gd name="connsiteY840" fmla="*/ 620368 h 620412"/>
                <a:gd name="connsiteX841" fmla="*/ 789148 w 937407"/>
                <a:gd name="connsiteY841" fmla="*/ 620368 h 620412"/>
                <a:gd name="connsiteX842" fmla="*/ 790089 w 937407"/>
                <a:gd name="connsiteY842" fmla="*/ 620373 h 620412"/>
                <a:gd name="connsiteX843" fmla="*/ 791024 w 937407"/>
                <a:gd name="connsiteY843" fmla="*/ 620373 h 620412"/>
                <a:gd name="connsiteX844" fmla="*/ 791965 w 937407"/>
                <a:gd name="connsiteY844" fmla="*/ 620373 h 620412"/>
                <a:gd name="connsiteX845" fmla="*/ 792901 w 937407"/>
                <a:gd name="connsiteY845" fmla="*/ 620378 h 620412"/>
                <a:gd name="connsiteX846" fmla="*/ 793841 w 937407"/>
                <a:gd name="connsiteY846" fmla="*/ 620378 h 620412"/>
                <a:gd name="connsiteX847" fmla="*/ 794777 w 937407"/>
                <a:gd name="connsiteY847" fmla="*/ 620378 h 620412"/>
                <a:gd name="connsiteX848" fmla="*/ 795717 w 937407"/>
                <a:gd name="connsiteY848" fmla="*/ 620383 h 620412"/>
                <a:gd name="connsiteX849" fmla="*/ 796653 w 937407"/>
                <a:gd name="connsiteY849" fmla="*/ 620383 h 620412"/>
                <a:gd name="connsiteX850" fmla="*/ 797594 w 937407"/>
                <a:gd name="connsiteY850" fmla="*/ 620383 h 620412"/>
                <a:gd name="connsiteX851" fmla="*/ 798534 w 937407"/>
                <a:gd name="connsiteY851" fmla="*/ 620388 h 620412"/>
                <a:gd name="connsiteX852" fmla="*/ 799470 w 937407"/>
                <a:gd name="connsiteY852" fmla="*/ 620388 h 620412"/>
                <a:gd name="connsiteX853" fmla="*/ 800411 w 937407"/>
                <a:gd name="connsiteY853" fmla="*/ 620388 h 620412"/>
                <a:gd name="connsiteX854" fmla="*/ 801346 w 937407"/>
                <a:gd name="connsiteY854" fmla="*/ 620393 h 620412"/>
                <a:gd name="connsiteX855" fmla="*/ 802287 w 937407"/>
                <a:gd name="connsiteY855" fmla="*/ 620393 h 620412"/>
                <a:gd name="connsiteX856" fmla="*/ 803223 w 937407"/>
                <a:gd name="connsiteY856" fmla="*/ 620393 h 620412"/>
                <a:gd name="connsiteX857" fmla="*/ 804163 w 937407"/>
                <a:gd name="connsiteY857" fmla="*/ 620393 h 620412"/>
                <a:gd name="connsiteX858" fmla="*/ 805099 w 937407"/>
                <a:gd name="connsiteY858" fmla="*/ 620393 h 620412"/>
                <a:gd name="connsiteX859" fmla="*/ 806039 w 937407"/>
                <a:gd name="connsiteY859" fmla="*/ 620398 h 620412"/>
                <a:gd name="connsiteX860" fmla="*/ 806975 w 937407"/>
                <a:gd name="connsiteY860" fmla="*/ 620398 h 620412"/>
                <a:gd name="connsiteX861" fmla="*/ 807916 w 937407"/>
                <a:gd name="connsiteY861" fmla="*/ 620398 h 620412"/>
                <a:gd name="connsiteX862" fmla="*/ 808856 w 937407"/>
                <a:gd name="connsiteY862" fmla="*/ 620398 h 620412"/>
                <a:gd name="connsiteX863" fmla="*/ 809792 w 937407"/>
                <a:gd name="connsiteY863" fmla="*/ 620398 h 620412"/>
                <a:gd name="connsiteX864" fmla="*/ 810732 w 937407"/>
                <a:gd name="connsiteY864" fmla="*/ 620398 h 620412"/>
                <a:gd name="connsiteX865" fmla="*/ 811668 w 937407"/>
                <a:gd name="connsiteY865" fmla="*/ 620403 h 620412"/>
                <a:gd name="connsiteX866" fmla="*/ 812609 w 937407"/>
                <a:gd name="connsiteY866" fmla="*/ 620403 h 620412"/>
                <a:gd name="connsiteX867" fmla="*/ 813544 w 937407"/>
                <a:gd name="connsiteY867" fmla="*/ 620403 h 620412"/>
                <a:gd name="connsiteX868" fmla="*/ 814485 w 937407"/>
                <a:gd name="connsiteY868" fmla="*/ 620403 h 620412"/>
                <a:gd name="connsiteX869" fmla="*/ 815421 w 937407"/>
                <a:gd name="connsiteY869" fmla="*/ 620403 h 620412"/>
                <a:gd name="connsiteX870" fmla="*/ 816361 w 937407"/>
                <a:gd name="connsiteY870" fmla="*/ 620403 h 620412"/>
                <a:gd name="connsiteX871" fmla="*/ 817297 w 937407"/>
                <a:gd name="connsiteY871" fmla="*/ 620403 h 620412"/>
                <a:gd name="connsiteX872" fmla="*/ 818238 w 937407"/>
                <a:gd name="connsiteY872" fmla="*/ 620403 h 620412"/>
                <a:gd name="connsiteX873" fmla="*/ 819173 w 937407"/>
                <a:gd name="connsiteY873" fmla="*/ 620408 h 620412"/>
                <a:gd name="connsiteX874" fmla="*/ 820114 w 937407"/>
                <a:gd name="connsiteY874" fmla="*/ 620408 h 620412"/>
                <a:gd name="connsiteX875" fmla="*/ 821054 w 937407"/>
                <a:gd name="connsiteY875" fmla="*/ 620408 h 620412"/>
                <a:gd name="connsiteX876" fmla="*/ 821990 w 937407"/>
                <a:gd name="connsiteY876" fmla="*/ 620408 h 620412"/>
                <a:gd name="connsiteX877" fmla="*/ 822931 w 937407"/>
                <a:gd name="connsiteY877" fmla="*/ 620408 h 620412"/>
                <a:gd name="connsiteX878" fmla="*/ 823866 w 937407"/>
                <a:gd name="connsiteY878" fmla="*/ 620408 h 620412"/>
                <a:gd name="connsiteX879" fmla="*/ 824807 w 937407"/>
                <a:gd name="connsiteY879" fmla="*/ 620408 h 620412"/>
                <a:gd name="connsiteX880" fmla="*/ 825743 w 937407"/>
                <a:gd name="connsiteY880" fmla="*/ 620408 h 620412"/>
                <a:gd name="connsiteX881" fmla="*/ 826683 w 937407"/>
                <a:gd name="connsiteY881" fmla="*/ 620408 h 620412"/>
                <a:gd name="connsiteX882" fmla="*/ 827619 w 937407"/>
                <a:gd name="connsiteY882" fmla="*/ 620408 h 620412"/>
                <a:gd name="connsiteX883" fmla="*/ 828559 w 937407"/>
                <a:gd name="connsiteY883" fmla="*/ 620408 h 620412"/>
                <a:gd name="connsiteX884" fmla="*/ 829495 w 937407"/>
                <a:gd name="connsiteY884" fmla="*/ 620408 h 620412"/>
                <a:gd name="connsiteX885" fmla="*/ 830436 w 937407"/>
                <a:gd name="connsiteY885" fmla="*/ 620408 h 620412"/>
                <a:gd name="connsiteX886" fmla="*/ 831376 w 937407"/>
                <a:gd name="connsiteY886" fmla="*/ 620408 h 620412"/>
                <a:gd name="connsiteX887" fmla="*/ 832312 w 937407"/>
                <a:gd name="connsiteY887" fmla="*/ 620408 h 620412"/>
                <a:gd name="connsiteX888" fmla="*/ 833253 w 937407"/>
                <a:gd name="connsiteY888" fmla="*/ 620412 h 620412"/>
                <a:gd name="connsiteX889" fmla="*/ 834188 w 937407"/>
                <a:gd name="connsiteY889" fmla="*/ 620412 h 620412"/>
                <a:gd name="connsiteX890" fmla="*/ 835129 w 937407"/>
                <a:gd name="connsiteY890" fmla="*/ 620412 h 620412"/>
                <a:gd name="connsiteX891" fmla="*/ 836064 w 937407"/>
                <a:gd name="connsiteY891" fmla="*/ 620412 h 620412"/>
                <a:gd name="connsiteX892" fmla="*/ 837005 w 937407"/>
                <a:gd name="connsiteY892" fmla="*/ 620412 h 620412"/>
                <a:gd name="connsiteX893" fmla="*/ 837941 w 937407"/>
                <a:gd name="connsiteY893" fmla="*/ 620412 h 620412"/>
                <a:gd name="connsiteX894" fmla="*/ 838881 w 937407"/>
                <a:gd name="connsiteY894" fmla="*/ 620412 h 620412"/>
                <a:gd name="connsiteX895" fmla="*/ 839817 w 937407"/>
                <a:gd name="connsiteY895" fmla="*/ 620412 h 620412"/>
                <a:gd name="connsiteX896" fmla="*/ 840758 w 937407"/>
                <a:gd name="connsiteY896" fmla="*/ 620412 h 620412"/>
                <a:gd name="connsiteX897" fmla="*/ 841698 w 937407"/>
                <a:gd name="connsiteY897" fmla="*/ 620412 h 620412"/>
                <a:gd name="connsiteX898" fmla="*/ 842634 w 937407"/>
                <a:gd name="connsiteY898" fmla="*/ 620412 h 620412"/>
                <a:gd name="connsiteX899" fmla="*/ 843574 w 937407"/>
                <a:gd name="connsiteY899" fmla="*/ 620412 h 620412"/>
                <a:gd name="connsiteX900" fmla="*/ 844510 w 937407"/>
                <a:gd name="connsiteY900" fmla="*/ 620412 h 620412"/>
                <a:gd name="connsiteX901" fmla="*/ 845451 w 937407"/>
                <a:gd name="connsiteY901" fmla="*/ 620412 h 620412"/>
                <a:gd name="connsiteX902" fmla="*/ 846386 w 937407"/>
                <a:gd name="connsiteY902" fmla="*/ 620412 h 620412"/>
                <a:gd name="connsiteX903" fmla="*/ 847327 w 937407"/>
                <a:gd name="connsiteY903" fmla="*/ 620412 h 620412"/>
                <a:gd name="connsiteX904" fmla="*/ 848263 w 937407"/>
                <a:gd name="connsiteY904" fmla="*/ 620412 h 620412"/>
                <a:gd name="connsiteX905" fmla="*/ 849203 w 937407"/>
                <a:gd name="connsiteY905" fmla="*/ 620412 h 620412"/>
                <a:gd name="connsiteX906" fmla="*/ 850139 w 937407"/>
                <a:gd name="connsiteY906" fmla="*/ 620412 h 620412"/>
                <a:gd name="connsiteX907" fmla="*/ 851080 w 937407"/>
                <a:gd name="connsiteY907" fmla="*/ 620412 h 620412"/>
                <a:gd name="connsiteX908" fmla="*/ 852020 w 937407"/>
                <a:gd name="connsiteY908" fmla="*/ 620412 h 620412"/>
                <a:gd name="connsiteX909" fmla="*/ 852956 w 937407"/>
                <a:gd name="connsiteY909" fmla="*/ 620412 h 620412"/>
                <a:gd name="connsiteX910" fmla="*/ 853896 w 937407"/>
                <a:gd name="connsiteY910" fmla="*/ 620412 h 620412"/>
                <a:gd name="connsiteX911" fmla="*/ 854832 w 937407"/>
                <a:gd name="connsiteY911" fmla="*/ 620412 h 620412"/>
                <a:gd name="connsiteX912" fmla="*/ 855773 w 937407"/>
                <a:gd name="connsiteY912" fmla="*/ 620412 h 620412"/>
                <a:gd name="connsiteX913" fmla="*/ 856708 w 937407"/>
                <a:gd name="connsiteY913" fmla="*/ 620412 h 620412"/>
                <a:gd name="connsiteX914" fmla="*/ 857649 w 937407"/>
                <a:gd name="connsiteY914" fmla="*/ 620412 h 620412"/>
                <a:gd name="connsiteX915" fmla="*/ 858585 w 937407"/>
                <a:gd name="connsiteY915" fmla="*/ 620412 h 620412"/>
                <a:gd name="connsiteX916" fmla="*/ 859525 w 937407"/>
                <a:gd name="connsiteY916" fmla="*/ 620412 h 620412"/>
                <a:gd name="connsiteX917" fmla="*/ 860461 w 937407"/>
                <a:gd name="connsiteY917" fmla="*/ 620412 h 620412"/>
                <a:gd name="connsiteX918" fmla="*/ 861401 w 937407"/>
                <a:gd name="connsiteY918" fmla="*/ 620412 h 620412"/>
                <a:gd name="connsiteX919" fmla="*/ 862337 w 937407"/>
                <a:gd name="connsiteY919" fmla="*/ 620412 h 620412"/>
                <a:gd name="connsiteX920" fmla="*/ 863278 w 937407"/>
                <a:gd name="connsiteY920" fmla="*/ 620412 h 620412"/>
                <a:gd name="connsiteX921" fmla="*/ 864218 w 937407"/>
                <a:gd name="connsiteY921" fmla="*/ 620412 h 620412"/>
                <a:gd name="connsiteX922" fmla="*/ 865154 w 937407"/>
                <a:gd name="connsiteY922" fmla="*/ 620412 h 620412"/>
                <a:gd name="connsiteX923" fmla="*/ 866094 w 937407"/>
                <a:gd name="connsiteY923" fmla="*/ 620412 h 620412"/>
                <a:gd name="connsiteX924" fmla="*/ 867030 w 937407"/>
                <a:gd name="connsiteY924" fmla="*/ 620412 h 620412"/>
                <a:gd name="connsiteX925" fmla="*/ 867971 w 937407"/>
                <a:gd name="connsiteY925" fmla="*/ 620412 h 620412"/>
                <a:gd name="connsiteX926" fmla="*/ 868906 w 937407"/>
                <a:gd name="connsiteY926" fmla="*/ 620412 h 620412"/>
                <a:gd name="connsiteX927" fmla="*/ 869847 w 937407"/>
                <a:gd name="connsiteY927" fmla="*/ 620412 h 620412"/>
                <a:gd name="connsiteX928" fmla="*/ 870783 w 937407"/>
                <a:gd name="connsiteY928" fmla="*/ 620412 h 620412"/>
                <a:gd name="connsiteX929" fmla="*/ 871723 w 937407"/>
                <a:gd name="connsiteY929" fmla="*/ 620412 h 620412"/>
                <a:gd name="connsiteX930" fmla="*/ 872659 w 937407"/>
                <a:gd name="connsiteY930" fmla="*/ 620412 h 620412"/>
                <a:gd name="connsiteX931" fmla="*/ 873600 w 937407"/>
                <a:gd name="connsiteY931" fmla="*/ 620412 h 620412"/>
                <a:gd name="connsiteX932" fmla="*/ 874540 w 937407"/>
                <a:gd name="connsiteY932" fmla="*/ 620412 h 620412"/>
                <a:gd name="connsiteX933" fmla="*/ 875476 w 937407"/>
                <a:gd name="connsiteY933" fmla="*/ 620412 h 620412"/>
                <a:gd name="connsiteX934" fmla="*/ 876416 w 937407"/>
                <a:gd name="connsiteY934" fmla="*/ 620412 h 620412"/>
                <a:gd name="connsiteX935" fmla="*/ 877352 w 937407"/>
                <a:gd name="connsiteY935" fmla="*/ 620412 h 620412"/>
                <a:gd name="connsiteX936" fmla="*/ 878293 w 937407"/>
                <a:gd name="connsiteY936" fmla="*/ 620412 h 620412"/>
                <a:gd name="connsiteX937" fmla="*/ 879228 w 937407"/>
                <a:gd name="connsiteY937" fmla="*/ 620412 h 620412"/>
                <a:gd name="connsiteX938" fmla="*/ 880169 w 937407"/>
                <a:gd name="connsiteY938" fmla="*/ 620412 h 620412"/>
                <a:gd name="connsiteX939" fmla="*/ 881105 w 937407"/>
                <a:gd name="connsiteY939" fmla="*/ 620412 h 620412"/>
                <a:gd name="connsiteX940" fmla="*/ 882045 w 937407"/>
                <a:gd name="connsiteY940" fmla="*/ 620412 h 620412"/>
                <a:gd name="connsiteX941" fmla="*/ 882981 w 937407"/>
                <a:gd name="connsiteY941" fmla="*/ 620412 h 620412"/>
                <a:gd name="connsiteX942" fmla="*/ 883921 w 937407"/>
                <a:gd name="connsiteY942" fmla="*/ 620412 h 620412"/>
                <a:gd name="connsiteX943" fmla="*/ 884862 w 937407"/>
                <a:gd name="connsiteY943" fmla="*/ 620412 h 620412"/>
                <a:gd name="connsiteX944" fmla="*/ 885798 w 937407"/>
                <a:gd name="connsiteY944" fmla="*/ 620412 h 620412"/>
                <a:gd name="connsiteX945" fmla="*/ 886738 w 937407"/>
                <a:gd name="connsiteY945" fmla="*/ 620412 h 620412"/>
                <a:gd name="connsiteX946" fmla="*/ 887674 w 937407"/>
                <a:gd name="connsiteY946" fmla="*/ 620412 h 620412"/>
                <a:gd name="connsiteX947" fmla="*/ 888615 w 937407"/>
                <a:gd name="connsiteY947" fmla="*/ 620412 h 620412"/>
                <a:gd name="connsiteX948" fmla="*/ 889550 w 937407"/>
                <a:gd name="connsiteY948" fmla="*/ 620412 h 620412"/>
                <a:gd name="connsiteX949" fmla="*/ 890491 w 937407"/>
                <a:gd name="connsiteY949" fmla="*/ 620412 h 620412"/>
                <a:gd name="connsiteX950" fmla="*/ 891427 w 937407"/>
                <a:gd name="connsiteY950" fmla="*/ 620412 h 620412"/>
                <a:gd name="connsiteX951" fmla="*/ 892367 w 937407"/>
                <a:gd name="connsiteY951" fmla="*/ 620412 h 620412"/>
                <a:gd name="connsiteX952" fmla="*/ 893303 w 937407"/>
                <a:gd name="connsiteY952" fmla="*/ 620412 h 620412"/>
                <a:gd name="connsiteX953" fmla="*/ 894243 w 937407"/>
                <a:gd name="connsiteY953" fmla="*/ 620412 h 620412"/>
                <a:gd name="connsiteX954" fmla="*/ 895184 w 937407"/>
                <a:gd name="connsiteY954" fmla="*/ 620412 h 620412"/>
                <a:gd name="connsiteX955" fmla="*/ 896120 w 937407"/>
                <a:gd name="connsiteY955" fmla="*/ 620412 h 620412"/>
                <a:gd name="connsiteX956" fmla="*/ 897060 w 937407"/>
                <a:gd name="connsiteY956" fmla="*/ 620412 h 620412"/>
                <a:gd name="connsiteX957" fmla="*/ 897996 w 937407"/>
                <a:gd name="connsiteY957" fmla="*/ 620412 h 620412"/>
                <a:gd name="connsiteX958" fmla="*/ 898937 w 937407"/>
                <a:gd name="connsiteY958" fmla="*/ 620412 h 620412"/>
                <a:gd name="connsiteX959" fmla="*/ 899872 w 937407"/>
                <a:gd name="connsiteY959" fmla="*/ 620412 h 620412"/>
                <a:gd name="connsiteX960" fmla="*/ 900813 w 937407"/>
                <a:gd name="connsiteY960" fmla="*/ 620412 h 620412"/>
                <a:gd name="connsiteX961" fmla="*/ 901748 w 937407"/>
                <a:gd name="connsiteY961" fmla="*/ 620412 h 620412"/>
                <a:gd name="connsiteX962" fmla="*/ 902689 w 937407"/>
                <a:gd name="connsiteY962" fmla="*/ 620412 h 620412"/>
                <a:gd name="connsiteX963" fmla="*/ 903625 w 937407"/>
                <a:gd name="connsiteY963" fmla="*/ 620412 h 620412"/>
                <a:gd name="connsiteX964" fmla="*/ 904565 w 937407"/>
                <a:gd name="connsiteY964" fmla="*/ 620412 h 620412"/>
                <a:gd name="connsiteX965" fmla="*/ 905501 w 937407"/>
                <a:gd name="connsiteY965" fmla="*/ 620412 h 620412"/>
                <a:gd name="connsiteX966" fmla="*/ 906441 w 937407"/>
                <a:gd name="connsiteY966" fmla="*/ 620412 h 620412"/>
                <a:gd name="connsiteX967" fmla="*/ 907382 w 937407"/>
                <a:gd name="connsiteY967" fmla="*/ 620412 h 620412"/>
                <a:gd name="connsiteX968" fmla="*/ 908318 w 937407"/>
                <a:gd name="connsiteY968" fmla="*/ 620412 h 620412"/>
                <a:gd name="connsiteX969" fmla="*/ 909258 w 937407"/>
                <a:gd name="connsiteY969" fmla="*/ 620412 h 620412"/>
                <a:gd name="connsiteX970" fmla="*/ 910194 w 937407"/>
                <a:gd name="connsiteY970" fmla="*/ 620412 h 620412"/>
                <a:gd name="connsiteX971" fmla="*/ 911135 w 937407"/>
                <a:gd name="connsiteY971" fmla="*/ 620412 h 620412"/>
                <a:gd name="connsiteX972" fmla="*/ 912070 w 937407"/>
                <a:gd name="connsiteY972" fmla="*/ 620412 h 620412"/>
                <a:gd name="connsiteX973" fmla="*/ 913011 w 937407"/>
                <a:gd name="connsiteY973" fmla="*/ 620412 h 620412"/>
                <a:gd name="connsiteX974" fmla="*/ 913947 w 937407"/>
                <a:gd name="connsiteY974" fmla="*/ 620412 h 620412"/>
                <a:gd name="connsiteX975" fmla="*/ 914887 w 937407"/>
                <a:gd name="connsiteY975" fmla="*/ 620412 h 620412"/>
                <a:gd name="connsiteX976" fmla="*/ 915823 w 937407"/>
                <a:gd name="connsiteY976" fmla="*/ 620412 h 620412"/>
                <a:gd name="connsiteX977" fmla="*/ 916763 w 937407"/>
                <a:gd name="connsiteY977" fmla="*/ 620412 h 620412"/>
                <a:gd name="connsiteX978" fmla="*/ 917704 w 937407"/>
                <a:gd name="connsiteY978" fmla="*/ 620412 h 620412"/>
                <a:gd name="connsiteX979" fmla="*/ 918640 w 937407"/>
                <a:gd name="connsiteY979" fmla="*/ 620412 h 620412"/>
                <a:gd name="connsiteX980" fmla="*/ 919580 w 937407"/>
                <a:gd name="connsiteY980" fmla="*/ 620412 h 620412"/>
                <a:gd name="connsiteX981" fmla="*/ 920516 w 937407"/>
                <a:gd name="connsiteY981" fmla="*/ 620412 h 620412"/>
                <a:gd name="connsiteX982" fmla="*/ 921457 w 937407"/>
                <a:gd name="connsiteY982" fmla="*/ 620412 h 620412"/>
                <a:gd name="connsiteX983" fmla="*/ 922392 w 937407"/>
                <a:gd name="connsiteY983" fmla="*/ 620412 h 620412"/>
                <a:gd name="connsiteX984" fmla="*/ 923333 w 937407"/>
                <a:gd name="connsiteY984" fmla="*/ 620412 h 620412"/>
                <a:gd name="connsiteX985" fmla="*/ 924268 w 937407"/>
                <a:gd name="connsiteY985" fmla="*/ 620412 h 620412"/>
                <a:gd name="connsiteX986" fmla="*/ 925209 w 937407"/>
                <a:gd name="connsiteY986" fmla="*/ 620412 h 620412"/>
                <a:gd name="connsiteX987" fmla="*/ 926145 w 937407"/>
                <a:gd name="connsiteY987" fmla="*/ 620412 h 620412"/>
                <a:gd name="connsiteX988" fmla="*/ 927085 w 937407"/>
                <a:gd name="connsiteY988" fmla="*/ 620412 h 620412"/>
                <a:gd name="connsiteX989" fmla="*/ 928026 w 937407"/>
                <a:gd name="connsiteY989" fmla="*/ 620412 h 620412"/>
                <a:gd name="connsiteX990" fmla="*/ 928962 w 937407"/>
                <a:gd name="connsiteY990" fmla="*/ 620412 h 620412"/>
                <a:gd name="connsiteX991" fmla="*/ 929902 w 937407"/>
                <a:gd name="connsiteY991" fmla="*/ 620412 h 620412"/>
                <a:gd name="connsiteX992" fmla="*/ 930838 w 937407"/>
                <a:gd name="connsiteY992" fmla="*/ 620412 h 620412"/>
                <a:gd name="connsiteX993" fmla="*/ 931779 w 937407"/>
                <a:gd name="connsiteY993" fmla="*/ 620412 h 620412"/>
                <a:gd name="connsiteX994" fmla="*/ 932714 w 937407"/>
                <a:gd name="connsiteY994" fmla="*/ 620412 h 620412"/>
                <a:gd name="connsiteX995" fmla="*/ 933655 w 937407"/>
                <a:gd name="connsiteY995" fmla="*/ 620412 h 620412"/>
                <a:gd name="connsiteX996" fmla="*/ 934590 w 937407"/>
                <a:gd name="connsiteY996" fmla="*/ 620412 h 620412"/>
                <a:gd name="connsiteX997" fmla="*/ 935531 w 937407"/>
                <a:gd name="connsiteY997" fmla="*/ 620412 h 620412"/>
                <a:gd name="connsiteX998" fmla="*/ 936467 w 937407"/>
                <a:gd name="connsiteY998" fmla="*/ 620412 h 620412"/>
                <a:gd name="connsiteX999" fmla="*/ 937407 w 937407"/>
                <a:gd name="connsiteY999" fmla="*/ 62041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937407" h="620412">
                  <a:moveTo>
                    <a:pt x="0" y="620412"/>
                  </a:moveTo>
                  <a:lnTo>
                    <a:pt x="938" y="620412"/>
                  </a:lnTo>
                  <a:lnTo>
                    <a:pt x="1877" y="620412"/>
                  </a:lnTo>
                  <a:lnTo>
                    <a:pt x="2815" y="620412"/>
                  </a:lnTo>
                  <a:lnTo>
                    <a:pt x="3753" y="620412"/>
                  </a:lnTo>
                  <a:lnTo>
                    <a:pt x="4692" y="620412"/>
                  </a:lnTo>
                  <a:lnTo>
                    <a:pt x="5630" y="620412"/>
                  </a:lnTo>
                  <a:lnTo>
                    <a:pt x="6568" y="620412"/>
                  </a:lnTo>
                  <a:lnTo>
                    <a:pt x="7507" y="620412"/>
                  </a:lnTo>
                  <a:lnTo>
                    <a:pt x="8445" y="620412"/>
                  </a:lnTo>
                  <a:lnTo>
                    <a:pt x="9383" y="620412"/>
                  </a:lnTo>
                  <a:lnTo>
                    <a:pt x="10321" y="620412"/>
                  </a:lnTo>
                  <a:lnTo>
                    <a:pt x="11260" y="620412"/>
                  </a:lnTo>
                  <a:lnTo>
                    <a:pt x="12198" y="620412"/>
                  </a:lnTo>
                  <a:lnTo>
                    <a:pt x="13137" y="620412"/>
                  </a:lnTo>
                  <a:lnTo>
                    <a:pt x="14075" y="620412"/>
                  </a:lnTo>
                  <a:lnTo>
                    <a:pt x="15014" y="620412"/>
                  </a:lnTo>
                  <a:lnTo>
                    <a:pt x="15952" y="620412"/>
                  </a:lnTo>
                  <a:lnTo>
                    <a:pt x="16890" y="620412"/>
                  </a:lnTo>
                  <a:lnTo>
                    <a:pt x="17828" y="620412"/>
                  </a:lnTo>
                  <a:lnTo>
                    <a:pt x="18767" y="620412"/>
                  </a:lnTo>
                  <a:lnTo>
                    <a:pt x="19705" y="620412"/>
                  </a:lnTo>
                  <a:lnTo>
                    <a:pt x="20643" y="620412"/>
                  </a:lnTo>
                  <a:lnTo>
                    <a:pt x="21582" y="620412"/>
                  </a:lnTo>
                  <a:lnTo>
                    <a:pt x="22520" y="620412"/>
                  </a:lnTo>
                  <a:lnTo>
                    <a:pt x="23459" y="620412"/>
                  </a:lnTo>
                  <a:lnTo>
                    <a:pt x="24397" y="620412"/>
                  </a:lnTo>
                  <a:lnTo>
                    <a:pt x="25335" y="620412"/>
                  </a:lnTo>
                  <a:lnTo>
                    <a:pt x="26274" y="620412"/>
                  </a:lnTo>
                  <a:lnTo>
                    <a:pt x="27212" y="620412"/>
                  </a:lnTo>
                  <a:lnTo>
                    <a:pt x="28150" y="620412"/>
                  </a:lnTo>
                  <a:lnTo>
                    <a:pt x="29088" y="620408"/>
                  </a:lnTo>
                  <a:lnTo>
                    <a:pt x="30027" y="620408"/>
                  </a:lnTo>
                  <a:lnTo>
                    <a:pt x="30965" y="620408"/>
                  </a:lnTo>
                  <a:lnTo>
                    <a:pt x="31903" y="620408"/>
                  </a:lnTo>
                  <a:lnTo>
                    <a:pt x="32842" y="620408"/>
                  </a:lnTo>
                  <a:lnTo>
                    <a:pt x="33780" y="620403"/>
                  </a:lnTo>
                  <a:lnTo>
                    <a:pt x="34719" y="620403"/>
                  </a:lnTo>
                  <a:lnTo>
                    <a:pt x="35657" y="620403"/>
                  </a:lnTo>
                  <a:lnTo>
                    <a:pt x="36595" y="620398"/>
                  </a:lnTo>
                  <a:lnTo>
                    <a:pt x="37534" y="620393"/>
                  </a:lnTo>
                  <a:lnTo>
                    <a:pt x="38472" y="620393"/>
                  </a:lnTo>
                  <a:lnTo>
                    <a:pt x="39410" y="620388"/>
                  </a:lnTo>
                  <a:lnTo>
                    <a:pt x="40348" y="620383"/>
                  </a:lnTo>
                  <a:lnTo>
                    <a:pt x="41287" y="620378"/>
                  </a:lnTo>
                  <a:lnTo>
                    <a:pt x="42225" y="620373"/>
                  </a:lnTo>
                  <a:lnTo>
                    <a:pt x="43164" y="620363"/>
                  </a:lnTo>
                  <a:lnTo>
                    <a:pt x="44102" y="620353"/>
                  </a:lnTo>
                  <a:lnTo>
                    <a:pt x="45041" y="620343"/>
                  </a:lnTo>
                  <a:lnTo>
                    <a:pt x="45979" y="620333"/>
                  </a:lnTo>
                  <a:lnTo>
                    <a:pt x="46917" y="620323"/>
                  </a:lnTo>
                  <a:lnTo>
                    <a:pt x="47856" y="620308"/>
                  </a:lnTo>
                  <a:lnTo>
                    <a:pt x="48794" y="620289"/>
                  </a:lnTo>
                  <a:lnTo>
                    <a:pt x="49732" y="620269"/>
                  </a:lnTo>
                  <a:lnTo>
                    <a:pt x="50670" y="620244"/>
                  </a:lnTo>
                  <a:lnTo>
                    <a:pt x="51609" y="620219"/>
                  </a:lnTo>
                  <a:lnTo>
                    <a:pt x="52547" y="620190"/>
                  </a:lnTo>
                  <a:lnTo>
                    <a:pt x="53485" y="620155"/>
                  </a:lnTo>
                  <a:lnTo>
                    <a:pt x="54424" y="620115"/>
                  </a:lnTo>
                  <a:lnTo>
                    <a:pt x="55362" y="620071"/>
                  </a:lnTo>
                  <a:lnTo>
                    <a:pt x="56301" y="620021"/>
                  </a:lnTo>
                  <a:lnTo>
                    <a:pt x="57239" y="619962"/>
                  </a:lnTo>
                  <a:lnTo>
                    <a:pt x="58177" y="619898"/>
                  </a:lnTo>
                  <a:lnTo>
                    <a:pt x="59116" y="619823"/>
                  </a:lnTo>
                  <a:lnTo>
                    <a:pt x="60054" y="619739"/>
                  </a:lnTo>
                  <a:lnTo>
                    <a:pt x="60992" y="619645"/>
                  </a:lnTo>
                  <a:lnTo>
                    <a:pt x="61930" y="619536"/>
                  </a:lnTo>
                  <a:lnTo>
                    <a:pt x="62869" y="619412"/>
                  </a:lnTo>
                  <a:lnTo>
                    <a:pt x="63807" y="619279"/>
                  </a:lnTo>
                  <a:lnTo>
                    <a:pt x="64746" y="619125"/>
                  </a:lnTo>
                  <a:lnTo>
                    <a:pt x="65684" y="618952"/>
                  </a:lnTo>
                  <a:lnTo>
                    <a:pt x="66623" y="618759"/>
                  </a:lnTo>
                  <a:lnTo>
                    <a:pt x="67561" y="618541"/>
                  </a:lnTo>
                  <a:lnTo>
                    <a:pt x="68499" y="618299"/>
                  </a:lnTo>
                  <a:lnTo>
                    <a:pt x="69437" y="618026"/>
                  </a:lnTo>
                  <a:lnTo>
                    <a:pt x="70376" y="617724"/>
                  </a:lnTo>
                  <a:lnTo>
                    <a:pt x="71314" y="617388"/>
                  </a:lnTo>
                  <a:lnTo>
                    <a:pt x="72252" y="617011"/>
                  </a:lnTo>
                  <a:lnTo>
                    <a:pt x="73191" y="616596"/>
                  </a:lnTo>
                  <a:lnTo>
                    <a:pt x="74129" y="616130"/>
                  </a:lnTo>
                  <a:lnTo>
                    <a:pt x="75067" y="615620"/>
                  </a:lnTo>
                  <a:lnTo>
                    <a:pt x="76006" y="615056"/>
                  </a:lnTo>
                  <a:lnTo>
                    <a:pt x="76944" y="614427"/>
                  </a:lnTo>
                  <a:lnTo>
                    <a:pt x="77883" y="613739"/>
                  </a:lnTo>
                  <a:lnTo>
                    <a:pt x="78821" y="612982"/>
                  </a:lnTo>
                  <a:lnTo>
                    <a:pt x="79759" y="612145"/>
                  </a:lnTo>
                  <a:lnTo>
                    <a:pt x="80697" y="611229"/>
                  </a:lnTo>
                  <a:lnTo>
                    <a:pt x="81636" y="610224"/>
                  </a:lnTo>
                  <a:lnTo>
                    <a:pt x="82574" y="609125"/>
                  </a:lnTo>
                  <a:lnTo>
                    <a:pt x="83512" y="607922"/>
                  </a:lnTo>
                  <a:lnTo>
                    <a:pt x="84451" y="606605"/>
                  </a:lnTo>
                  <a:lnTo>
                    <a:pt x="85389" y="605175"/>
                  </a:lnTo>
                  <a:lnTo>
                    <a:pt x="86328" y="603620"/>
                  </a:lnTo>
                  <a:lnTo>
                    <a:pt x="87266" y="601927"/>
                  </a:lnTo>
                  <a:lnTo>
                    <a:pt x="88205" y="600086"/>
                  </a:lnTo>
                  <a:lnTo>
                    <a:pt x="89143" y="598095"/>
                  </a:lnTo>
                  <a:lnTo>
                    <a:pt x="90081" y="595942"/>
                  </a:lnTo>
                  <a:lnTo>
                    <a:pt x="91019" y="593610"/>
                  </a:lnTo>
                  <a:lnTo>
                    <a:pt x="91958" y="591100"/>
                  </a:lnTo>
                  <a:lnTo>
                    <a:pt x="92896" y="588397"/>
                  </a:lnTo>
                  <a:lnTo>
                    <a:pt x="93834" y="585486"/>
                  </a:lnTo>
                  <a:lnTo>
                    <a:pt x="94773" y="582363"/>
                  </a:lnTo>
                  <a:lnTo>
                    <a:pt x="95711" y="579011"/>
                  </a:lnTo>
                  <a:lnTo>
                    <a:pt x="96649" y="575422"/>
                  </a:lnTo>
                  <a:lnTo>
                    <a:pt x="97588" y="571585"/>
                  </a:lnTo>
                  <a:lnTo>
                    <a:pt x="98526" y="567496"/>
                  </a:lnTo>
                  <a:lnTo>
                    <a:pt x="99465" y="563135"/>
                  </a:lnTo>
                  <a:lnTo>
                    <a:pt x="100403" y="558491"/>
                  </a:lnTo>
                  <a:lnTo>
                    <a:pt x="101341" y="553560"/>
                  </a:lnTo>
                  <a:lnTo>
                    <a:pt x="102279" y="548332"/>
                  </a:lnTo>
                  <a:lnTo>
                    <a:pt x="103218" y="542793"/>
                  </a:lnTo>
                  <a:lnTo>
                    <a:pt x="104156" y="536936"/>
                  </a:lnTo>
                  <a:lnTo>
                    <a:pt x="105094" y="530758"/>
                  </a:lnTo>
                  <a:lnTo>
                    <a:pt x="106033" y="524248"/>
                  </a:lnTo>
                  <a:lnTo>
                    <a:pt x="106971" y="517391"/>
                  </a:lnTo>
                  <a:lnTo>
                    <a:pt x="107910" y="510193"/>
                  </a:lnTo>
                  <a:lnTo>
                    <a:pt x="108848" y="502649"/>
                  </a:lnTo>
                  <a:lnTo>
                    <a:pt x="109786" y="494748"/>
                  </a:lnTo>
                  <a:lnTo>
                    <a:pt x="110725" y="486490"/>
                  </a:lnTo>
                  <a:lnTo>
                    <a:pt x="111663" y="477876"/>
                  </a:lnTo>
                  <a:lnTo>
                    <a:pt x="112601" y="468901"/>
                  </a:lnTo>
                  <a:lnTo>
                    <a:pt x="113539" y="459574"/>
                  </a:lnTo>
                  <a:lnTo>
                    <a:pt x="114478" y="449890"/>
                  </a:lnTo>
                  <a:lnTo>
                    <a:pt x="115416" y="439859"/>
                  </a:lnTo>
                  <a:lnTo>
                    <a:pt x="116355" y="429487"/>
                  </a:lnTo>
                  <a:lnTo>
                    <a:pt x="117293" y="418779"/>
                  </a:lnTo>
                  <a:lnTo>
                    <a:pt x="118232" y="407747"/>
                  </a:lnTo>
                  <a:lnTo>
                    <a:pt x="119170" y="396402"/>
                  </a:lnTo>
                  <a:lnTo>
                    <a:pt x="120108" y="384758"/>
                  </a:lnTo>
                  <a:lnTo>
                    <a:pt x="121047" y="372829"/>
                  </a:lnTo>
                  <a:lnTo>
                    <a:pt x="121985" y="360633"/>
                  </a:lnTo>
                  <a:lnTo>
                    <a:pt x="122923" y="348190"/>
                  </a:lnTo>
                  <a:lnTo>
                    <a:pt x="123861" y="335520"/>
                  </a:lnTo>
                  <a:lnTo>
                    <a:pt x="124800" y="322647"/>
                  </a:lnTo>
                  <a:lnTo>
                    <a:pt x="125738" y="309595"/>
                  </a:lnTo>
                  <a:lnTo>
                    <a:pt x="126676" y="296390"/>
                  </a:lnTo>
                  <a:lnTo>
                    <a:pt x="127615" y="283062"/>
                  </a:lnTo>
                  <a:lnTo>
                    <a:pt x="128553" y="269640"/>
                  </a:lnTo>
                  <a:lnTo>
                    <a:pt x="129492" y="256156"/>
                  </a:lnTo>
                  <a:lnTo>
                    <a:pt x="130430" y="242643"/>
                  </a:lnTo>
                  <a:lnTo>
                    <a:pt x="131368" y="229136"/>
                  </a:lnTo>
                  <a:lnTo>
                    <a:pt x="132307" y="215670"/>
                  </a:lnTo>
                  <a:lnTo>
                    <a:pt x="133245" y="202282"/>
                  </a:lnTo>
                  <a:lnTo>
                    <a:pt x="134183" y="189009"/>
                  </a:lnTo>
                  <a:lnTo>
                    <a:pt x="135121" y="175891"/>
                  </a:lnTo>
                  <a:lnTo>
                    <a:pt x="136060" y="162965"/>
                  </a:lnTo>
                  <a:lnTo>
                    <a:pt x="136998" y="150271"/>
                  </a:lnTo>
                  <a:lnTo>
                    <a:pt x="137937" y="137849"/>
                  </a:lnTo>
                  <a:lnTo>
                    <a:pt x="138875" y="125739"/>
                  </a:lnTo>
                  <a:lnTo>
                    <a:pt x="139814" y="113978"/>
                  </a:lnTo>
                  <a:lnTo>
                    <a:pt x="140752" y="102607"/>
                  </a:lnTo>
                  <a:lnTo>
                    <a:pt x="141690" y="91663"/>
                  </a:lnTo>
                  <a:lnTo>
                    <a:pt x="142628" y="81184"/>
                  </a:lnTo>
                  <a:lnTo>
                    <a:pt x="143567" y="71205"/>
                  </a:lnTo>
                  <a:lnTo>
                    <a:pt x="144505" y="61762"/>
                  </a:lnTo>
                  <a:lnTo>
                    <a:pt x="145443" y="52887"/>
                  </a:lnTo>
                  <a:lnTo>
                    <a:pt x="146382" y="44613"/>
                  </a:lnTo>
                  <a:lnTo>
                    <a:pt x="147320" y="36969"/>
                  </a:lnTo>
                  <a:lnTo>
                    <a:pt x="148258" y="29983"/>
                  </a:lnTo>
                  <a:lnTo>
                    <a:pt x="149197" y="23679"/>
                  </a:lnTo>
                  <a:lnTo>
                    <a:pt x="150135" y="18080"/>
                  </a:lnTo>
                  <a:lnTo>
                    <a:pt x="151074" y="13208"/>
                  </a:lnTo>
                  <a:lnTo>
                    <a:pt x="152012" y="9079"/>
                  </a:lnTo>
                  <a:lnTo>
                    <a:pt x="152950" y="5709"/>
                  </a:lnTo>
                  <a:lnTo>
                    <a:pt x="153888" y="3109"/>
                  </a:lnTo>
                  <a:lnTo>
                    <a:pt x="154827" y="1287"/>
                  </a:lnTo>
                  <a:lnTo>
                    <a:pt x="155765" y="250"/>
                  </a:lnTo>
                  <a:lnTo>
                    <a:pt x="156703" y="0"/>
                  </a:lnTo>
                  <a:lnTo>
                    <a:pt x="157642" y="537"/>
                  </a:lnTo>
                  <a:lnTo>
                    <a:pt x="158580" y="1857"/>
                  </a:lnTo>
                  <a:lnTo>
                    <a:pt x="159519" y="3953"/>
                  </a:lnTo>
                  <a:lnTo>
                    <a:pt x="160457" y="6816"/>
                  </a:lnTo>
                  <a:lnTo>
                    <a:pt x="161395" y="10433"/>
                  </a:lnTo>
                  <a:lnTo>
                    <a:pt x="162334" y="14788"/>
                  </a:lnTo>
                  <a:lnTo>
                    <a:pt x="163272" y="19863"/>
                  </a:lnTo>
                  <a:lnTo>
                    <a:pt x="164210" y="25636"/>
                  </a:lnTo>
                  <a:lnTo>
                    <a:pt x="165149" y="32084"/>
                  </a:lnTo>
                  <a:lnTo>
                    <a:pt x="166087" y="39179"/>
                  </a:lnTo>
                  <a:lnTo>
                    <a:pt x="167025" y="46895"/>
                  </a:lnTo>
                  <a:lnTo>
                    <a:pt x="167964" y="55199"/>
                  </a:lnTo>
                  <a:lnTo>
                    <a:pt x="168902" y="64060"/>
                  </a:lnTo>
                  <a:lnTo>
                    <a:pt x="169840" y="73443"/>
                  </a:lnTo>
                  <a:lnTo>
                    <a:pt x="170779" y="83313"/>
                  </a:lnTo>
                  <a:lnTo>
                    <a:pt x="171717" y="93632"/>
                  </a:lnTo>
                  <a:lnTo>
                    <a:pt x="172656" y="104362"/>
                  </a:lnTo>
                  <a:lnTo>
                    <a:pt x="173594" y="115464"/>
                  </a:lnTo>
                  <a:lnTo>
                    <a:pt x="174532" y="126898"/>
                  </a:lnTo>
                  <a:lnTo>
                    <a:pt x="175470" y="138623"/>
                  </a:lnTo>
                  <a:lnTo>
                    <a:pt x="176409" y="150600"/>
                  </a:lnTo>
                  <a:lnTo>
                    <a:pt x="177347" y="162788"/>
                  </a:lnTo>
                  <a:lnTo>
                    <a:pt x="178285" y="175147"/>
                  </a:lnTo>
                  <a:lnTo>
                    <a:pt x="179224" y="187635"/>
                  </a:lnTo>
                  <a:lnTo>
                    <a:pt x="180162" y="200215"/>
                  </a:lnTo>
                  <a:lnTo>
                    <a:pt x="181101" y="212848"/>
                  </a:lnTo>
                  <a:lnTo>
                    <a:pt x="182039" y="225495"/>
                  </a:lnTo>
                  <a:lnTo>
                    <a:pt x="182977" y="238120"/>
                  </a:lnTo>
                  <a:lnTo>
                    <a:pt x="183916" y="250687"/>
                  </a:lnTo>
                  <a:lnTo>
                    <a:pt x="184854" y="263162"/>
                  </a:lnTo>
                  <a:lnTo>
                    <a:pt x="185792" y="275514"/>
                  </a:lnTo>
                  <a:lnTo>
                    <a:pt x="186730" y="287709"/>
                  </a:lnTo>
                  <a:lnTo>
                    <a:pt x="187669" y="299720"/>
                  </a:lnTo>
                  <a:lnTo>
                    <a:pt x="188607" y="311518"/>
                  </a:lnTo>
                  <a:lnTo>
                    <a:pt x="189546" y="323077"/>
                  </a:lnTo>
                  <a:lnTo>
                    <a:pt x="190484" y="334374"/>
                  </a:lnTo>
                  <a:lnTo>
                    <a:pt x="191422" y="345386"/>
                  </a:lnTo>
                  <a:lnTo>
                    <a:pt x="192361" y="356094"/>
                  </a:lnTo>
                  <a:lnTo>
                    <a:pt x="193299" y="366477"/>
                  </a:lnTo>
                  <a:lnTo>
                    <a:pt x="194237" y="376522"/>
                  </a:lnTo>
                  <a:lnTo>
                    <a:pt x="195176" y="386212"/>
                  </a:lnTo>
                  <a:lnTo>
                    <a:pt x="196114" y="395536"/>
                  </a:lnTo>
                  <a:lnTo>
                    <a:pt x="197052" y="404482"/>
                  </a:lnTo>
                  <a:lnTo>
                    <a:pt x="197991" y="413041"/>
                  </a:lnTo>
                  <a:lnTo>
                    <a:pt x="198929" y="421208"/>
                  </a:lnTo>
                  <a:lnTo>
                    <a:pt x="199867" y="428974"/>
                  </a:lnTo>
                  <a:lnTo>
                    <a:pt x="200806" y="436338"/>
                  </a:lnTo>
                  <a:lnTo>
                    <a:pt x="201744" y="443296"/>
                  </a:lnTo>
                  <a:lnTo>
                    <a:pt x="202683" y="449848"/>
                  </a:lnTo>
                  <a:lnTo>
                    <a:pt x="203621" y="455995"/>
                  </a:lnTo>
                  <a:lnTo>
                    <a:pt x="204559" y="461737"/>
                  </a:lnTo>
                  <a:lnTo>
                    <a:pt x="205498" y="467074"/>
                  </a:lnTo>
                  <a:lnTo>
                    <a:pt x="206436" y="472020"/>
                  </a:lnTo>
                  <a:lnTo>
                    <a:pt x="207374" y="476569"/>
                  </a:lnTo>
                  <a:lnTo>
                    <a:pt x="208312" y="480733"/>
                  </a:lnTo>
                  <a:lnTo>
                    <a:pt x="209251" y="484515"/>
                  </a:lnTo>
                  <a:lnTo>
                    <a:pt x="210189" y="487926"/>
                  </a:lnTo>
                  <a:lnTo>
                    <a:pt x="211128" y="490970"/>
                  </a:lnTo>
                  <a:lnTo>
                    <a:pt x="212066" y="493664"/>
                  </a:lnTo>
                  <a:lnTo>
                    <a:pt x="213004" y="496010"/>
                  </a:lnTo>
                  <a:lnTo>
                    <a:pt x="213943" y="498015"/>
                  </a:lnTo>
                  <a:lnTo>
                    <a:pt x="214881" y="499698"/>
                  </a:lnTo>
                  <a:lnTo>
                    <a:pt x="215819" y="501060"/>
                  </a:lnTo>
                  <a:lnTo>
                    <a:pt x="216758" y="502114"/>
                  </a:lnTo>
                  <a:lnTo>
                    <a:pt x="217696" y="502876"/>
                  </a:lnTo>
                  <a:lnTo>
                    <a:pt x="218634" y="503352"/>
                  </a:lnTo>
                  <a:lnTo>
                    <a:pt x="219573" y="503550"/>
                  </a:lnTo>
                  <a:lnTo>
                    <a:pt x="220511" y="503485"/>
                  </a:lnTo>
                  <a:lnTo>
                    <a:pt x="221449" y="503164"/>
                  </a:lnTo>
                  <a:lnTo>
                    <a:pt x="222388" y="502599"/>
                  </a:lnTo>
                  <a:lnTo>
                    <a:pt x="223326" y="501797"/>
                  </a:lnTo>
                  <a:lnTo>
                    <a:pt x="224265" y="500777"/>
                  </a:lnTo>
                  <a:lnTo>
                    <a:pt x="225203" y="499535"/>
                  </a:lnTo>
                  <a:lnTo>
                    <a:pt x="226141" y="498094"/>
                  </a:lnTo>
                  <a:lnTo>
                    <a:pt x="227079" y="496456"/>
                  </a:lnTo>
                  <a:lnTo>
                    <a:pt x="228018" y="494624"/>
                  </a:lnTo>
                  <a:lnTo>
                    <a:pt x="228956" y="492619"/>
                  </a:lnTo>
                  <a:lnTo>
                    <a:pt x="229894" y="490446"/>
                  </a:lnTo>
                  <a:lnTo>
                    <a:pt x="230833" y="488104"/>
                  </a:lnTo>
                  <a:lnTo>
                    <a:pt x="231771" y="485614"/>
                  </a:lnTo>
                  <a:lnTo>
                    <a:pt x="232710" y="482975"/>
                  </a:lnTo>
                  <a:lnTo>
                    <a:pt x="233648" y="480193"/>
                  </a:lnTo>
                  <a:lnTo>
                    <a:pt x="234586" y="477282"/>
                  </a:lnTo>
                  <a:lnTo>
                    <a:pt x="235525" y="474243"/>
                  </a:lnTo>
                  <a:lnTo>
                    <a:pt x="236463" y="471084"/>
                  </a:lnTo>
                  <a:lnTo>
                    <a:pt x="237401" y="467812"/>
                  </a:lnTo>
                  <a:lnTo>
                    <a:pt x="238339" y="464435"/>
                  </a:lnTo>
                  <a:lnTo>
                    <a:pt x="239278" y="460950"/>
                  </a:lnTo>
                  <a:lnTo>
                    <a:pt x="240216" y="457371"/>
                  </a:lnTo>
                  <a:lnTo>
                    <a:pt x="241155" y="453703"/>
                  </a:lnTo>
                  <a:lnTo>
                    <a:pt x="242093" y="449946"/>
                  </a:lnTo>
                  <a:lnTo>
                    <a:pt x="243031" y="446107"/>
                  </a:lnTo>
                  <a:lnTo>
                    <a:pt x="243970" y="442191"/>
                  </a:lnTo>
                  <a:lnTo>
                    <a:pt x="244908" y="438202"/>
                  </a:lnTo>
                  <a:lnTo>
                    <a:pt x="245846" y="434145"/>
                  </a:lnTo>
                  <a:lnTo>
                    <a:pt x="246785" y="430023"/>
                  </a:lnTo>
                  <a:lnTo>
                    <a:pt x="247723" y="425841"/>
                  </a:lnTo>
                  <a:lnTo>
                    <a:pt x="248661" y="421603"/>
                  </a:lnTo>
                  <a:lnTo>
                    <a:pt x="249600" y="417313"/>
                  </a:lnTo>
                  <a:lnTo>
                    <a:pt x="250538" y="412974"/>
                  </a:lnTo>
                  <a:lnTo>
                    <a:pt x="251476" y="408589"/>
                  </a:lnTo>
                  <a:lnTo>
                    <a:pt x="252415" y="404163"/>
                  </a:lnTo>
                  <a:lnTo>
                    <a:pt x="253353" y="399700"/>
                  </a:lnTo>
                  <a:lnTo>
                    <a:pt x="254292" y="395202"/>
                  </a:lnTo>
                  <a:lnTo>
                    <a:pt x="255230" y="390672"/>
                  </a:lnTo>
                  <a:lnTo>
                    <a:pt x="256168" y="386116"/>
                  </a:lnTo>
                  <a:lnTo>
                    <a:pt x="257107" y="381535"/>
                  </a:lnTo>
                  <a:lnTo>
                    <a:pt x="258045" y="376933"/>
                  </a:lnTo>
                  <a:lnTo>
                    <a:pt x="258983" y="372314"/>
                  </a:lnTo>
                  <a:lnTo>
                    <a:pt x="259921" y="367681"/>
                  </a:lnTo>
                  <a:lnTo>
                    <a:pt x="260860" y="363037"/>
                  </a:lnTo>
                  <a:lnTo>
                    <a:pt x="261798" y="358385"/>
                  </a:lnTo>
                  <a:lnTo>
                    <a:pt x="262737" y="353729"/>
                  </a:lnTo>
                  <a:lnTo>
                    <a:pt x="263675" y="349072"/>
                  </a:lnTo>
                  <a:lnTo>
                    <a:pt x="264613" y="344418"/>
                  </a:lnTo>
                  <a:lnTo>
                    <a:pt x="265552" y="339769"/>
                  </a:lnTo>
                  <a:lnTo>
                    <a:pt x="266490" y="335130"/>
                  </a:lnTo>
                  <a:lnTo>
                    <a:pt x="267428" y="330502"/>
                  </a:lnTo>
                  <a:lnTo>
                    <a:pt x="268367" y="325890"/>
                  </a:lnTo>
                  <a:lnTo>
                    <a:pt x="269305" y="321296"/>
                  </a:lnTo>
                  <a:lnTo>
                    <a:pt x="270243" y="316725"/>
                  </a:lnTo>
                  <a:lnTo>
                    <a:pt x="271182" y="312180"/>
                  </a:lnTo>
                  <a:lnTo>
                    <a:pt x="272120" y="307663"/>
                  </a:lnTo>
                  <a:lnTo>
                    <a:pt x="273058" y="303178"/>
                  </a:lnTo>
                  <a:lnTo>
                    <a:pt x="273997" y="298729"/>
                  </a:lnTo>
                  <a:lnTo>
                    <a:pt x="274935" y="294318"/>
                  </a:lnTo>
                  <a:lnTo>
                    <a:pt x="275874" y="289949"/>
                  </a:lnTo>
                  <a:lnTo>
                    <a:pt x="276812" y="285625"/>
                  </a:lnTo>
                  <a:lnTo>
                    <a:pt x="277750" y="281349"/>
                  </a:lnTo>
                  <a:lnTo>
                    <a:pt x="278688" y="277125"/>
                  </a:lnTo>
                  <a:lnTo>
                    <a:pt x="279627" y="272956"/>
                  </a:lnTo>
                  <a:lnTo>
                    <a:pt x="280565" y="268845"/>
                  </a:lnTo>
                  <a:lnTo>
                    <a:pt x="281503" y="264795"/>
                  </a:lnTo>
                  <a:lnTo>
                    <a:pt x="282442" y="260808"/>
                  </a:lnTo>
                  <a:lnTo>
                    <a:pt x="283380" y="256889"/>
                  </a:lnTo>
                  <a:lnTo>
                    <a:pt x="284319" y="253040"/>
                  </a:lnTo>
                  <a:lnTo>
                    <a:pt x="285257" y="249264"/>
                  </a:lnTo>
                  <a:lnTo>
                    <a:pt x="286195" y="245564"/>
                  </a:lnTo>
                  <a:lnTo>
                    <a:pt x="287134" y="241942"/>
                  </a:lnTo>
                  <a:lnTo>
                    <a:pt x="288072" y="238403"/>
                  </a:lnTo>
                  <a:lnTo>
                    <a:pt x="289010" y="234947"/>
                  </a:lnTo>
                  <a:lnTo>
                    <a:pt x="289949" y="231578"/>
                  </a:lnTo>
                  <a:lnTo>
                    <a:pt x="290887" y="228299"/>
                  </a:lnTo>
                  <a:lnTo>
                    <a:pt x="291825" y="225112"/>
                  </a:lnTo>
                  <a:lnTo>
                    <a:pt x="292764" y="222019"/>
                  </a:lnTo>
                  <a:lnTo>
                    <a:pt x="293702" y="219023"/>
                  </a:lnTo>
                  <a:lnTo>
                    <a:pt x="294640" y="216126"/>
                  </a:lnTo>
                  <a:lnTo>
                    <a:pt x="295579" y="213331"/>
                  </a:lnTo>
                  <a:lnTo>
                    <a:pt x="296518" y="210638"/>
                  </a:lnTo>
                  <a:lnTo>
                    <a:pt x="297454" y="208050"/>
                  </a:lnTo>
                  <a:lnTo>
                    <a:pt x="298395" y="205570"/>
                  </a:lnTo>
                  <a:lnTo>
                    <a:pt x="299330" y="203198"/>
                  </a:lnTo>
                  <a:lnTo>
                    <a:pt x="300271" y="200936"/>
                  </a:lnTo>
                  <a:lnTo>
                    <a:pt x="301207" y="198787"/>
                  </a:lnTo>
                  <a:lnTo>
                    <a:pt x="302147" y="196751"/>
                  </a:lnTo>
                  <a:lnTo>
                    <a:pt x="303088" y="194829"/>
                  </a:lnTo>
                  <a:lnTo>
                    <a:pt x="304023" y="193024"/>
                  </a:lnTo>
                  <a:lnTo>
                    <a:pt x="304964" y="191335"/>
                  </a:lnTo>
                  <a:lnTo>
                    <a:pt x="305900" y="189765"/>
                  </a:lnTo>
                  <a:lnTo>
                    <a:pt x="306840" y="188314"/>
                  </a:lnTo>
                  <a:lnTo>
                    <a:pt x="307776" y="186981"/>
                  </a:lnTo>
                  <a:lnTo>
                    <a:pt x="308717" y="185769"/>
                  </a:lnTo>
                  <a:lnTo>
                    <a:pt x="309652" y="184678"/>
                  </a:lnTo>
                  <a:lnTo>
                    <a:pt x="310593" y="183708"/>
                  </a:lnTo>
                  <a:lnTo>
                    <a:pt x="311528" y="182859"/>
                  </a:lnTo>
                  <a:lnTo>
                    <a:pt x="312469" y="182130"/>
                  </a:lnTo>
                  <a:lnTo>
                    <a:pt x="313410" y="181524"/>
                  </a:lnTo>
                  <a:lnTo>
                    <a:pt x="314345" y="181038"/>
                  </a:lnTo>
                  <a:lnTo>
                    <a:pt x="315286" y="180673"/>
                  </a:lnTo>
                  <a:lnTo>
                    <a:pt x="316222" y="180429"/>
                  </a:lnTo>
                  <a:lnTo>
                    <a:pt x="317162" y="180304"/>
                  </a:lnTo>
                  <a:lnTo>
                    <a:pt x="318098" y="180299"/>
                  </a:lnTo>
                  <a:lnTo>
                    <a:pt x="319038" y="180412"/>
                  </a:lnTo>
                  <a:lnTo>
                    <a:pt x="319974" y="180642"/>
                  </a:lnTo>
                  <a:lnTo>
                    <a:pt x="320915" y="180989"/>
                  </a:lnTo>
                  <a:lnTo>
                    <a:pt x="321850" y="181451"/>
                  </a:lnTo>
                  <a:lnTo>
                    <a:pt x="322791" y="182027"/>
                  </a:lnTo>
                  <a:lnTo>
                    <a:pt x="323727" y="182716"/>
                  </a:lnTo>
                  <a:lnTo>
                    <a:pt x="324667" y="183516"/>
                  </a:lnTo>
                  <a:lnTo>
                    <a:pt x="325608" y="184425"/>
                  </a:lnTo>
                  <a:lnTo>
                    <a:pt x="326544" y="185443"/>
                  </a:lnTo>
                  <a:lnTo>
                    <a:pt x="327484" y="186566"/>
                  </a:lnTo>
                  <a:lnTo>
                    <a:pt x="328420" y="187794"/>
                  </a:lnTo>
                  <a:lnTo>
                    <a:pt x="329360" y="189123"/>
                  </a:lnTo>
                  <a:lnTo>
                    <a:pt x="330296" y="190553"/>
                  </a:lnTo>
                  <a:lnTo>
                    <a:pt x="331237" y="192080"/>
                  </a:lnTo>
                  <a:lnTo>
                    <a:pt x="332172" y="193703"/>
                  </a:lnTo>
                  <a:lnTo>
                    <a:pt x="333113" y="195419"/>
                  </a:lnTo>
                  <a:lnTo>
                    <a:pt x="334049" y="197226"/>
                  </a:lnTo>
                  <a:lnTo>
                    <a:pt x="334989" y="199120"/>
                  </a:lnTo>
                  <a:lnTo>
                    <a:pt x="335930" y="201100"/>
                  </a:lnTo>
                  <a:lnTo>
                    <a:pt x="336865" y="203163"/>
                  </a:lnTo>
                  <a:lnTo>
                    <a:pt x="337806" y="205306"/>
                  </a:lnTo>
                  <a:lnTo>
                    <a:pt x="338742" y="207526"/>
                  </a:lnTo>
                  <a:lnTo>
                    <a:pt x="339682" y="209820"/>
                  </a:lnTo>
                  <a:lnTo>
                    <a:pt x="340618" y="212186"/>
                  </a:lnTo>
                  <a:lnTo>
                    <a:pt x="341559" y="214621"/>
                  </a:lnTo>
                  <a:lnTo>
                    <a:pt x="342494" y="217120"/>
                  </a:lnTo>
                  <a:lnTo>
                    <a:pt x="343435" y="219683"/>
                  </a:lnTo>
                  <a:lnTo>
                    <a:pt x="344370" y="222304"/>
                  </a:lnTo>
                  <a:lnTo>
                    <a:pt x="345311" y="224982"/>
                  </a:lnTo>
                  <a:lnTo>
                    <a:pt x="346252" y="227713"/>
                  </a:lnTo>
                  <a:lnTo>
                    <a:pt x="347187" y="230493"/>
                  </a:lnTo>
                  <a:lnTo>
                    <a:pt x="348128" y="233321"/>
                  </a:lnTo>
                  <a:lnTo>
                    <a:pt x="349064" y="236192"/>
                  </a:lnTo>
                  <a:lnTo>
                    <a:pt x="350004" y="239103"/>
                  </a:lnTo>
                  <a:lnTo>
                    <a:pt x="350940" y="242052"/>
                  </a:lnTo>
                  <a:lnTo>
                    <a:pt x="351880" y="245035"/>
                  </a:lnTo>
                  <a:lnTo>
                    <a:pt x="352816" y="248048"/>
                  </a:lnTo>
                  <a:lnTo>
                    <a:pt x="353757" y="251089"/>
                  </a:lnTo>
                  <a:lnTo>
                    <a:pt x="354692" y="254154"/>
                  </a:lnTo>
                  <a:lnTo>
                    <a:pt x="355633" y="257241"/>
                  </a:lnTo>
                  <a:lnTo>
                    <a:pt x="356574" y="260346"/>
                  </a:lnTo>
                  <a:lnTo>
                    <a:pt x="357509" y="263466"/>
                  </a:lnTo>
                  <a:lnTo>
                    <a:pt x="358450" y="266599"/>
                  </a:lnTo>
                  <a:lnTo>
                    <a:pt x="359385" y="269740"/>
                  </a:lnTo>
                  <a:lnTo>
                    <a:pt x="360326" y="272887"/>
                  </a:lnTo>
                  <a:lnTo>
                    <a:pt x="361262" y="276038"/>
                  </a:lnTo>
                  <a:lnTo>
                    <a:pt x="362202" y="279188"/>
                  </a:lnTo>
                  <a:lnTo>
                    <a:pt x="363138" y="282336"/>
                  </a:lnTo>
                  <a:lnTo>
                    <a:pt x="364079" y="285480"/>
                  </a:lnTo>
                  <a:lnTo>
                    <a:pt x="365014" y="288614"/>
                  </a:lnTo>
                  <a:lnTo>
                    <a:pt x="365955" y="291738"/>
                  </a:lnTo>
                  <a:lnTo>
                    <a:pt x="366891" y="294848"/>
                  </a:lnTo>
                  <a:lnTo>
                    <a:pt x="367831" y="297943"/>
                  </a:lnTo>
                  <a:lnTo>
                    <a:pt x="368772" y="301019"/>
                  </a:lnTo>
                  <a:lnTo>
                    <a:pt x="369707" y="304074"/>
                  </a:lnTo>
                  <a:lnTo>
                    <a:pt x="370648" y="307106"/>
                  </a:lnTo>
                  <a:lnTo>
                    <a:pt x="371584" y="310112"/>
                  </a:lnTo>
                  <a:lnTo>
                    <a:pt x="372524" y="313091"/>
                  </a:lnTo>
                  <a:lnTo>
                    <a:pt x="373460" y="316041"/>
                  </a:lnTo>
                  <a:lnTo>
                    <a:pt x="374400" y="318958"/>
                  </a:lnTo>
                  <a:lnTo>
                    <a:pt x="375336" y="321841"/>
                  </a:lnTo>
                  <a:lnTo>
                    <a:pt x="376277" y="324689"/>
                  </a:lnTo>
                  <a:lnTo>
                    <a:pt x="377212" y="327500"/>
                  </a:lnTo>
                  <a:lnTo>
                    <a:pt x="378153" y="330272"/>
                  </a:lnTo>
                  <a:lnTo>
                    <a:pt x="379094" y="333002"/>
                  </a:lnTo>
                  <a:lnTo>
                    <a:pt x="380029" y="335691"/>
                  </a:lnTo>
                  <a:lnTo>
                    <a:pt x="380970" y="338336"/>
                  </a:lnTo>
                  <a:lnTo>
                    <a:pt x="381906" y="340935"/>
                  </a:lnTo>
                  <a:lnTo>
                    <a:pt x="382846" y="343489"/>
                  </a:lnTo>
                  <a:lnTo>
                    <a:pt x="383782" y="345995"/>
                  </a:lnTo>
                  <a:lnTo>
                    <a:pt x="384722" y="348452"/>
                  </a:lnTo>
                  <a:lnTo>
                    <a:pt x="385658" y="350859"/>
                  </a:lnTo>
                  <a:lnTo>
                    <a:pt x="386599" y="353216"/>
                  </a:lnTo>
                  <a:lnTo>
                    <a:pt x="387534" y="355521"/>
                  </a:lnTo>
                  <a:lnTo>
                    <a:pt x="388475" y="357774"/>
                  </a:lnTo>
                  <a:lnTo>
                    <a:pt x="389416" y="359975"/>
                  </a:lnTo>
                  <a:lnTo>
                    <a:pt x="390351" y="362122"/>
                  </a:lnTo>
                  <a:lnTo>
                    <a:pt x="391292" y="364215"/>
                  </a:lnTo>
                  <a:lnTo>
                    <a:pt x="392227" y="366254"/>
                  </a:lnTo>
                  <a:lnTo>
                    <a:pt x="393168" y="368237"/>
                  </a:lnTo>
                  <a:lnTo>
                    <a:pt x="394104" y="370166"/>
                  </a:lnTo>
                  <a:lnTo>
                    <a:pt x="395044" y="372040"/>
                  </a:lnTo>
                  <a:lnTo>
                    <a:pt x="395980" y="373858"/>
                  </a:lnTo>
                  <a:lnTo>
                    <a:pt x="396921" y="375622"/>
                  </a:lnTo>
                  <a:lnTo>
                    <a:pt x="397856" y="377329"/>
                  </a:lnTo>
                  <a:lnTo>
                    <a:pt x="398797" y="378982"/>
                  </a:lnTo>
                  <a:lnTo>
                    <a:pt x="399737" y="380579"/>
                  </a:lnTo>
                  <a:lnTo>
                    <a:pt x="400673" y="382122"/>
                  </a:lnTo>
                  <a:lnTo>
                    <a:pt x="401614" y="383610"/>
                  </a:lnTo>
                  <a:lnTo>
                    <a:pt x="402549" y="385045"/>
                  </a:lnTo>
                  <a:lnTo>
                    <a:pt x="403490" y="386426"/>
                  </a:lnTo>
                  <a:lnTo>
                    <a:pt x="404426" y="387753"/>
                  </a:lnTo>
                  <a:lnTo>
                    <a:pt x="405366" y="389028"/>
                  </a:lnTo>
                  <a:lnTo>
                    <a:pt x="406302" y="390251"/>
                  </a:lnTo>
                  <a:lnTo>
                    <a:pt x="407243" y="391423"/>
                  </a:lnTo>
                  <a:lnTo>
                    <a:pt x="408178" y="392545"/>
                  </a:lnTo>
                  <a:lnTo>
                    <a:pt x="409119" y="393616"/>
                  </a:lnTo>
                  <a:lnTo>
                    <a:pt x="410054" y="394639"/>
                  </a:lnTo>
                  <a:lnTo>
                    <a:pt x="410995" y="395613"/>
                  </a:lnTo>
                  <a:lnTo>
                    <a:pt x="411936" y="396541"/>
                  </a:lnTo>
                  <a:lnTo>
                    <a:pt x="412871" y="397422"/>
                  </a:lnTo>
                  <a:lnTo>
                    <a:pt x="413812" y="398258"/>
                  </a:lnTo>
                  <a:lnTo>
                    <a:pt x="414748" y="399050"/>
                  </a:lnTo>
                  <a:lnTo>
                    <a:pt x="415688" y="399798"/>
                  </a:lnTo>
                  <a:lnTo>
                    <a:pt x="416624" y="400505"/>
                  </a:lnTo>
                  <a:lnTo>
                    <a:pt x="417564" y="401170"/>
                  </a:lnTo>
                  <a:lnTo>
                    <a:pt x="418500" y="401796"/>
                  </a:lnTo>
                  <a:lnTo>
                    <a:pt x="419441" y="402383"/>
                  </a:lnTo>
                  <a:lnTo>
                    <a:pt x="420376" y="402933"/>
                  </a:lnTo>
                  <a:lnTo>
                    <a:pt x="421317" y="403447"/>
                  </a:lnTo>
                  <a:lnTo>
                    <a:pt x="422258" y="403925"/>
                  </a:lnTo>
                  <a:lnTo>
                    <a:pt x="423193" y="404370"/>
                  </a:lnTo>
                  <a:lnTo>
                    <a:pt x="424134" y="404783"/>
                  </a:lnTo>
                  <a:lnTo>
                    <a:pt x="425069" y="405164"/>
                  </a:lnTo>
                  <a:lnTo>
                    <a:pt x="426010" y="405516"/>
                  </a:lnTo>
                  <a:lnTo>
                    <a:pt x="426946" y="405838"/>
                  </a:lnTo>
                  <a:lnTo>
                    <a:pt x="427886" y="406134"/>
                  </a:lnTo>
                  <a:lnTo>
                    <a:pt x="428822" y="406404"/>
                  </a:lnTo>
                  <a:lnTo>
                    <a:pt x="429763" y="406649"/>
                  </a:lnTo>
                  <a:lnTo>
                    <a:pt x="430698" y="406870"/>
                  </a:lnTo>
                  <a:lnTo>
                    <a:pt x="431639" y="407070"/>
                  </a:lnTo>
                  <a:lnTo>
                    <a:pt x="432579" y="407250"/>
                  </a:lnTo>
                  <a:lnTo>
                    <a:pt x="433515" y="407409"/>
                  </a:lnTo>
                  <a:lnTo>
                    <a:pt x="434456" y="407551"/>
                  </a:lnTo>
                  <a:lnTo>
                    <a:pt x="435391" y="407676"/>
                  </a:lnTo>
                  <a:lnTo>
                    <a:pt x="436332" y="407785"/>
                  </a:lnTo>
                  <a:lnTo>
                    <a:pt x="437268" y="407881"/>
                  </a:lnTo>
                  <a:lnTo>
                    <a:pt x="438208" y="407963"/>
                  </a:lnTo>
                  <a:lnTo>
                    <a:pt x="439144" y="408034"/>
                  </a:lnTo>
                  <a:lnTo>
                    <a:pt x="440084" y="408094"/>
                  </a:lnTo>
                  <a:lnTo>
                    <a:pt x="441020" y="408146"/>
                  </a:lnTo>
                  <a:lnTo>
                    <a:pt x="441961" y="408189"/>
                  </a:lnTo>
                  <a:lnTo>
                    <a:pt x="442901" y="408225"/>
                  </a:lnTo>
                  <a:lnTo>
                    <a:pt x="443837" y="408257"/>
                  </a:lnTo>
                  <a:lnTo>
                    <a:pt x="444778" y="408283"/>
                  </a:lnTo>
                  <a:lnTo>
                    <a:pt x="445713" y="408307"/>
                  </a:lnTo>
                  <a:lnTo>
                    <a:pt x="446654" y="408328"/>
                  </a:lnTo>
                  <a:lnTo>
                    <a:pt x="447590" y="408348"/>
                  </a:lnTo>
                  <a:lnTo>
                    <a:pt x="448530" y="408369"/>
                  </a:lnTo>
                  <a:lnTo>
                    <a:pt x="449466" y="408390"/>
                  </a:lnTo>
                  <a:lnTo>
                    <a:pt x="450406" y="408414"/>
                  </a:lnTo>
                  <a:lnTo>
                    <a:pt x="451342" y="408441"/>
                  </a:lnTo>
                  <a:lnTo>
                    <a:pt x="452283" y="408472"/>
                  </a:lnTo>
                  <a:lnTo>
                    <a:pt x="453218" y="408508"/>
                  </a:lnTo>
                  <a:lnTo>
                    <a:pt x="454159" y="408551"/>
                  </a:lnTo>
                  <a:lnTo>
                    <a:pt x="455099" y="408600"/>
                  </a:lnTo>
                  <a:lnTo>
                    <a:pt x="456035" y="408658"/>
                  </a:lnTo>
                  <a:lnTo>
                    <a:pt x="456976" y="408724"/>
                  </a:lnTo>
                  <a:lnTo>
                    <a:pt x="457911" y="408800"/>
                  </a:lnTo>
                  <a:lnTo>
                    <a:pt x="458852" y="408886"/>
                  </a:lnTo>
                  <a:lnTo>
                    <a:pt x="459788" y="408983"/>
                  </a:lnTo>
                  <a:lnTo>
                    <a:pt x="460728" y="409092"/>
                  </a:lnTo>
                  <a:lnTo>
                    <a:pt x="461664" y="409215"/>
                  </a:lnTo>
                  <a:lnTo>
                    <a:pt x="462605" y="409350"/>
                  </a:lnTo>
                  <a:lnTo>
                    <a:pt x="463540" y="409500"/>
                  </a:lnTo>
                  <a:lnTo>
                    <a:pt x="464481" y="409664"/>
                  </a:lnTo>
                  <a:lnTo>
                    <a:pt x="465421" y="409843"/>
                  </a:lnTo>
                  <a:lnTo>
                    <a:pt x="466357" y="410039"/>
                  </a:lnTo>
                  <a:lnTo>
                    <a:pt x="467298" y="410251"/>
                  </a:lnTo>
                  <a:lnTo>
                    <a:pt x="468233" y="410480"/>
                  </a:lnTo>
                  <a:lnTo>
                    <a:pt x="469174" y="410726"/>
                  </a:lnTo>
                  <a:lnTo>
                    <a:pt x="470110" y="410991"/>
                  </a:lnTo>
                  <a:lnTo>
                    <a:pt x="471050" y="411274"/>
                  </a:lnTo>
                  <a:lnTo>
                    <a:pt x="471986" y="411576"/>
                  </a:lnTo>
                  <a:lnTo>
                    <a:pt x="472926" y="411897"/>
                  </a:lnTo>
                  <a:lnTo>
                    <a:pt x="473862" y="412238"/>
                  </a:lnTo>
                  <a:lnTo>
                    <a:pt x="474803" y="412599"/>
                  </a:lnTo>
                  <a:lnTo>
                    <a:pt x="475743" y="412980"/>
                  </a:lnTo>
                  <a:lnTo>
                    <a:pt x="476679" y="413381"/>
                  </a:lnTo>
                  <a:lnTo>
                    <a:pt x="477620" y="413804"/>
                  </a:lnTo>
                  <a:lnTo>
                    <a:pt x="478555" y="414248"/>
                  </a:lnTo>
                  <a:lnTo>
                    <a:pt x="479496" y="414713"/>
                  </a:lnTo>
                  <a:lnTo>
                    <a:pt x="480431" y="415200"/>
                  </a:lnTo>
                  <a:lnTo>
                    <a:pt x="481372" y="415708"/>
                  </a:lnTo>
                  <a:lnTo>
                    <a:pt x="482308" y="416238"/>
                  </a:lnTo>
                  <a:lnTo>
                    <a:pt x="483248" y="416790"/>
                  </a:lnTo>
                  <a:lnTo>
                    <a:pt x="484184" y="417365"/>
                  </a:lnTo>
                  <a:lnTo>
                    <a:pt x="485125" y="417962"/>
                  </a:lnTo>
                  <a:lnTo>
                    <a:pt x="486065" y="418580"/>
                  </a:lnTo>
                  <a:lnTo>
                    <a:pt x="487001" y="419221"/>
                  </a:lnTo>
                  <a:lnTo>
                    <a:pt x="487942" y="419884"/>
                  </a:lnTo>
                  <a:lnTo>
                    <a:pt x="488877" y="420570"/>
                  </a:lnTo>
                  <a:lnTo>
                    <a:pt x="489818" y="421278"/>
                  </a:lnTo>
                  <a:lnTo>
                    <a:pt x="490753" y="422007"/>
                  </a:lnTo>
                  <a:lnTo>
                    <a:pt x="491694" y="422760"/>
                  </a:lnTo>
                  <a:lnTo>
                    <a:pt x="492630" y="423534"/>
                  </a:lnTo>
                  <a:lnTo>
                    <a:pt x="493570" y="424330"/>
                  </a:lnTo>
                  <a:lnTo>
                    <a:pt x="494506" y="425147"/>
                  </a:lnTo>
                  <a:lnTo>
                    <a:pt x="495447" y="425987"/>
                  </a:lnTo>
                  <a:lnTo>
                    <a:pt x="496387" y="426848"/>
                  </a:lnTo>
                  <a:lnTo>
                    <a:pt x="497323" y="427730"/>
                  </a:lnTo>
                  <a:lnTo>
                    <a:pt x="498263" y="428634"/>
                  </a:lnTo>
                  <a:lnTo>
                    <a:pt x="499199" y="429558"/>
                  </a:lnTo>
                  <a:lnTo>
                    <a:pt x="500140" y="430503"/>
                  </a:lnTo>
                  <a:lnTo>
                    <a:pt x="501075" y="431468"/>
                  </a:lnTo>
                  <a:lnTo>
                    <a:pt x="502016" y="432454"/>
                  </a:lnTo>
                  <a:lnTo>
                    <a:pt x="502952" y="433460"/>
                  </a:lnTo>
                  <a:lnTo>
                    <a:pt x="503892" y="434485"/>
                  </a:lnTo>
                  <a:lnTo>
                    <a:pt x="504828" y="435530"/>
                  </a:lnTo>
                  <a:lnTo>
                    <a:pt x="505768" y="436594"/>
                  </a:lnTo>
                  <a:lnTo>
                    <a:pt x="506704" y="437676"/>
                  </a:lnTo>
                  <a:lnTo>
                    <a:pt x="507645" y="438777"/>
                  </a:lnTo>
                  <a:lnTo>
                    <a:pt x="508585" y="439897"/>
                  </a:lnTo>
                  <a:lnTo>
                    <a:pt x="509521" y="441033"/>
                  </a:lnTo>
                  <a:lnTo>
                    <a:pt x="510462" y="442188"/>
                  </a:lnTo>
                  <a:lnTo>
                    <a:pt x="511397" y="443359"/>
                  </a:lnTo>
                  <a:lnTo>
                    <a:pt x="512338" y="444547"/>
                  </a:lnTo>
                  <a:lnTo>
                    <a:pt x="513273" y="445751"/>
                  </a:lnTo>
                  <a:lnTo>
                    <a:pt x="514214" y="446971"/>
                  </a:lnTo>
                  <a:lnTo>
                    <a:pt x="515150" y="448207"/>
                  </a:lnTo>
                  <a:lnTo>
                    <a:pt x="516090" y="449458"/>
                  </a:lnTo>
                  <a:lnTo>
                    <a:pt x="517026" y="450723"/>
                  </a:lnTo>
                  <a:lnTo>
                    <a:pt x="517967" y="452003"/>
                  </a:lnTo>
                  <a:lnTo>
                    <a:pt x="518907" y="453297"/>
                  </a:lnTo>
                  <a:lnTo>
                    <a:pt x="519843" y="454604"/>
                  </a:lnTo>
                  <a:lnTo>
                    <a:pt x="520783" y="455921"/>
                  </a:lnTo>
                  <a:lnTo>
                    <a:pt x="521719" y="457257"/>
                  </a:lnTo>
                  <a:lnTo>
                    <a:pt x="522660" y="458599"/>
                  </a:lnTo>
                  <a:lnTo>
                    <a:pt x="523595" y="459955"/>
                  </a:lnTo>
                  <a:lnTo>
                    <a:pt x="524536" y="461322"/>
                  </a:lnTo>
                  <a:lnTo>
                    <a:pt x="525472" y="462698"/>
                  </a:lnTo>
                  <a:lnTo>
                    <a:pt x="526412" y="464089"/>
                  </a:lnTo>
                  <a:lnTo>
                    <a:pt x="527348" y="465485"/>
                  </a:lnTo>
                  <a:lnTo>
                    <a:pt x="528289" y="466891"/>
                  </a:lnTo>
                  <a:lnTo>
                    <a:pt x="529229" y="468307"/>
                  </a:lnTo>
                  <a:lnTo>
                    <a:pt x="530165" y="469733"/>
                  </a:lnTo>
                  <a:lnTo>
                    <a:pt x="531105" y="471163"/>
                  </a:lnTo>
                  <a:lnTo>
                    <a:pt x="532041" y="472604"/>
                  </a:lnTo>
                  <a:lnTo>
                    <a:pt x="532982" y="474054"/>
                  </a:lnTo>
                  <a:lnTo>
                    <a:pt x="533917" y="475505"/>
                  </a:lnTo>
                  <a:lnTo>
                    <a:pt x="534858" y="476965"/>
                  </a:lnTo>
                  <a:lnTo>
                    <a:pt x="535794" y="478431"/>
                  </a:lnTo>
                  <a:lnTo>
                    <a:pt x="536734" y="479901"/>
                  </a:lnTo>
                  <a:lnTo>
                    <a:pt x="537670" y="481376"/>
                  </a:lnTo>
                  <a:lnTo>
                    <a:pt x="538610" y="482851"/>
                  </a:lnTo>
                  <a:lnTo>
                    <a:pt x="539551" y="484337"/>
                  </a:lnTo>
                  <a:lnTo>
                    <a:pt x="540487" y="485822"/>
                  </a:lnTo>
                  <a:lnTo>
                    <a:pt x="541427" y="487312"/>
                  </a:lnTo>
                  <a:lnTo>
                    <a:pt x="542363" y="488802"/>
                  </a:lnTo>
                  <a:lnTo>
                    <a:pt x="543304" y="490297"/>
                  </a:lnTo>
                  <a:lnTo>
                    <a:pt x="544239" y="491792"/>
                  </a:lnTo>
                  <a:lnTo>
                    <a:pt x="545180" y="493287"/>
                  </a:lnTo>
                  <a:lnTo>
                    <a:pt x="546115" y="494782"/>
                  </a:lnTo>
                  <a:lnTo>
                    <a:pt x="547056" y="496277"/>
                  </a:lnTo>
                  <a:lnTo>
                    <a:pt x="547992" y="497777"/>
                  </a:lnTo>
                  <a:lnTo>
                    <a:pt x="548932" y="499272"/>
                  </a:lnTo>
                  <a:lnTo>
                    <a:pt x="549868" y="500768"/>
                  </a:lnTo>
                  <a:lnTo>
                    <a:pt x="550809" y="502263"/>
                  </a:lnTo>
                  <a:lnTo>
                    <a:pt x="551749" y="503753"/>
                  </a:lnTo>
                  <a:lnTo>
                    <a:pt x="552685" y="505243"/>
                  </a:lnTo>
                  <a:lnTo>
                    <a:pt x="553625" y="506728"/>
                  </a:lnTo>
                  <a:lnTo>
                    <a:pt x="554561" y="508213"/>
                  </a:lnTo>
                  <a:lnTo>
                    <a:pt x="555502" y="509693"/>
                  </a:lnTo>
                  <a:lnTo>
                    <a:pt x="556437" y="511169"/>
                  </a:lnTo>
                  <a:lnTo>
                    <a:pt x="557378" y="512639"/>
                  </a:lnTo>
                  <a:lnTo>
                    <a:pt x="558314" y="514109"/>
                  </a:lnTo>
                  <a:lnTo>
                    <a:pt x="559254" y="515570"/>
                  </a:lnTo>
                  <a:lnTo>
                    <a:pt x="560190" y="517030"/>
                  </a:lnTo>
                  <a:lnTo>
                    <a:pt x="561130" y="518481"/>
                  </a:lnTo>
                  <a:lnTo>
                    <a:pt x="562071" y="519926"/>
                  </a:lnTo>
                  <a:lnTo>
                    <a:pt x="563007" y="521367"/>
                  </a:lnTo>
                  <a:lnTo>
                    <a:pt x="563947" y="522798"/>
                  </a:lnTo>
                  <a:lnTo>
                    <a:pt x="564883" y="524223"/>
                  </a:lnTo>
                  <a:lnTo>
                    <a:pt x="565824" y="525644"/>
                  </a:lnTo>
                  <a:lnTo>
                    <a:pt x="566759" y="527055"/>
                  </a:lnTo>
                  <a:lnTo>
                    <a:pt x="567700" y="528461"/>
                  </a:lnTo>
                  <a:lnTo>
                    <a:pt x="568636" y="529857"/>
                  </a:lnTo>
                  <a:lnTo>
                    <a:pt x="569576" y="531243"/>
                  </a:lnTo>
                  <a:lnTo>
                    <a:pt x="570512" y="532624"/>
                  </a:lnTo>
                  <a:lnTo>
                    <a:pt x="571452" y="533991"/>
                  </a:lnTo>
                  <a:lnTo>
                    <a:pt x="572393" y="535352"/>
                  </a:lnTo>
                  <a:lnTo>
                    <a:pt x="573329" y="536704"/>
                  </a:lnTo>
                  <a:lnTo>
                    <a:pt x="574269" y="538045"/>
                  </a:lnTo>
                  <a:lnTo>
                    <a:pt x="575205" y="539377"/>
                  </a:lnTo>
                  <a:lnTo>
                    <a:pt x="576146" y="540704"/>
                  </a:lnTo>
                  <a:lnTo>
                    <a:pt x="577081" y="542016"/>
                  </a:lnTo>
                  <a:lnTo>
                    <a:pt x="578022" y="543313"/>
                  </a:lnTo>
                  <a:lnTo>
                    <a:pt x="578957" y="544605"/>
                  </a:lnTo>
                  <a:lnTo>
                    <a:pt x="579898" y="545887"/>
                  </a:lnTo>
                  <a:lnTo>
                    <a:pt x="580834" y="547154"/>
                  </a:lnTo>
                  <a:lnTo>
                    <a:pt x="581774" y="548412"/>
                  </a:lnTo>
                  <a:lnTo>
                    <a:pt x="582715" y="549659"/>
                  </a:lnTo>
                  <a:lnTo>
                    <a:pt x="583651" y="550892"/>
                  </a:lnTo>
                  <a:lnTo>
                    <a:pt x="584591" y="552115"/>
                  </a:lnTo>
                  <a:lnTo>
                    <a:pt x="585527" y="553328"/>
                  </a:lnTo>
                  <a:lnTo>
                    <a:pt x="586467" y="554526"/>
                  </a:lnTo>
                  <a:lnTo>
                    <a:pt x="587403" y="555714"/>
                  </a:lnTo>
                  <a:lnTo>
                    <a:pt x="588344" y="556887"/>
                  </a:lnTo>
                  <a:lnTo>
                    <a:pt x="589279" y="558050"/>
                  </a:lnTo>
                  <a:lnTo>
                    <a:pt x="590220" y="559199"/>
                  </a:lnTo>
                  <a:lnTo>
                    <a:pt x="591156" y="560338"/>
                  </a:lnTo>
                  <a:lnTo>
                    <a:pt x="592096" y="561461"/>
                  </a:lnTo>
                  <a:lnTo>
                    <a:pt x="593032" y="562575"/>
                  </a:lnTo>
                  <a:lnTo>
                    <a:pt x="593972" y="563674"/>
                  </a:lnTo>
                  <a:lnTo>
                    <a:pt x="594913" y="564763"/>
                  </a:lnTo>
                  <a:lnTo>
                    <a:pt x="595849" y="565833"/>
                  </a:lnTo>
                  <a:lnTo>
                    <a:pt x="596789" y="566897"/>
                  </a:lnTo>
                  <a:lnTo>
                    <a:pt x="597725" y="567942"/>
                  </a:lnTo>
                  <a:lnTo>
                    <a:pt x="598666" y="568976"/>
                  </a:lnTo>
                  <a:lnTo>
                    <a:pt x="599601" y="569996"/>
                  </a:lnTo>
                  <a:lnTo>
                    <a:pt x="600542" y="571006"/>
                  </a:lnTo>
                  <a:lnTo>
                    <a:pt x="601478" y="572001"/>
                  </a:lnTo>
                  <a:lnTo>
                    <a:pt x="602418" y="572981"/>
                  </a:lnTo>
                  <a:lnTo>
                    <a:pt x="603354" y="573952"/>
                  </a:lnTo>
                  <a:lnTo>
                    <a:pt x="604294" y="574907"/>
                  </a:lnTo>
                  <a:lnTo>
                    <a:pt x="605235" y="575848"/>
                  </a:lnTo>
                  <a:lnTo>
                    <a:pt x="606171" y="576778"/>
                  </a:lnTo>
                  <a:lnTo>
                    <a:pt x="607111" y="577694"/>
                  </a:lnTo>
                  <a:lnTo>
                    <a:pt x="608047" y="578595"/>
                  </a:lnTo>
                  <a:lnTo>
                    <a:pt x="608988" y="579486"/>
                  </a:lnTo>
                  <a:lnTo>
                    <a:pt x="609923" y="580363"/>
                  </a:lnTo>
                  <a:lnTo>
                    <a:pt x="610864" y="581224"/>
                  </a:lnTo>
                  <a:lnTo>
                    <a:pt x="611799" y="582075"/>
                  </a:lnTo>
                  <a:lnTo>
                    <a:pt x="612740" y="582912"/>
                  </a:lnTo>
                  <a:lnTo>
                    <a:pt x="613676" y="583739"/>
                  </a:lnTo>
                  <a:lnTo>
                    <a:pt x="614616" y="584551"/>
                  </a:lnTo>
                  <a:lnTo>
                    <a:pt x="615557" y="585348"/>
                  </a:lnTo>
                  <a:lnTo>
                    <a:pt x="616493" y="586130"/>
                  </a:lnTo>
                  <a:lnTo>
                    <a:pt x="617433" y="586907"/>
                  </a:lnTo>
                  <a:lnTo>
                    <a:pt x="618369" y="587665"/>
                  </a:lnTo>
                  <a:lnTo>
                    <a:pt x="619309" y="588412"/>
                  </a:lnTo>
                  <a:lnTo>
                    <a:pt x="620245" y="589145"/>
                  </a:lnTo>
                  <a:lnTo>
                    <a:pt x="621186" y="589868"/>
                  </a:lnTo>
                  <a:lnTo>
                    <a:pt x="622121" y="590580"/>
                  </a:lnTo>
                  <a:lnTo>
                    <a:pt x="623062" y="591278"/>
                  </a:lnTo>
                  <a:lnTo>
                    <a:pt x="623998" y="591962"/>
                  </a:lnTo>
                  <a:lnTo>
                    <a:pt x="624938" y="592635"/>
                  </a:lnTo>
                  <a:lnTo>
                    <a:pt x="625879" y="593298"/>
                  </a:lnTo>
                  <a:lnTo>
                    <a:pt x="626814" y="593947"/>
                  </a:lnTo>
                  <a:lnTo>
                    <a:pt x="627755" y="594585"/>
                  </a:lnTo>
                  <a:lnTo>
                    <a:pt x="628691" y="595209"/>
                  </a:lnTo>
                  <a:lnTo>
                    <a:pt x="629631" y="595823"/>
                  </a:lnTo>
                  <a:lnTo>
                    <a:pt x="630567" y="596427"/>
                  </a:lnTo>
                  <a:lnTo>
                    <a:pt x="631508" y="597021"/>
                  </a:lnTo>
                  <a:lnTo>
                    <a:pt x="632443" y="597600"/>
                  </a:lnTo>
                  <a:lnTo>
                    <a:pt x="633384" y="598170"/>
                  </a:lnTo>
                  <a:lnTo>
                    <a:pt x="634319" y="598724"/>
                  </a:lnTo>
                  <a:lnTo>
                    <a:pt x="635260" y="599274"/>
                  </a:lnTo>
                  <a:lnTo>
                    <a:pt x="636196" y="599808"/>
                  </a:lnTo>
                  <a:lnTo>
                    <a:pt x="637136" y="600333"/>
                  </a:lnTo>
                  <a:lnTo>
                    <a:pt x="638077" y="600848"/>
                  </a:lnTo>
                  <a:lnTo>
                    <a:pt x="639013" y="601353"/>
                  </a:lnTo>
                  <a:lnTo>
                    <a:pt x="639953" y="601848"/>
                  </a:lnTo>
                  <a:lnTo>
                    <a:pt x="640889" y="602333"/>
                  </a:lnTo>
                  <a:lnTo>
                    <a:pt x="641829" y="602803"/>
                  </a:lnTo>
                  <a:lnTo>
                    <a:pt x="642765" y="603269"/>
                  </a:lnTo>
                  <a:lnTo>
                    <a:pt x="643706" y="603724"/>
                  </a:lnTo>
                  <a:lnTo>
                    <a:pt x="644641" y="604165"/>
                  </a:lnTo>
                  <a:lnTo>
                    <a:pt x="645582" y="604600"/>
                  </a:lnTo>
                  <a:lnTo>
                    <a:pt x="646518" y="605026"/>
                  </a:lnTo>
                  <a:lnTo>
                    <a:pt x="647458" y="605442"/>
                  </a:lnTo>
                  <a:lnTo>
                    <a:pt x="648399" y="605848"/>
                  </a:lnTo>
                  <a:lnTo>
                    <a:pt x="649335" y="606249"/>
                  </a:lnTo>
                  <a:lnTo>
                    <a:pt x="650275" y="606635"/>
                  </a:lnTo>
                  <a:lnTo>
                    <a:pt x="651211" y="607016"/>
                  </a:lnTo>
                  <a:lnTo>
                    <a:pt x="652151" y="607388"/>
                  </a:lnTo>
                  <a:lnTo>
                    <a:pt x="653087" y="607754"/>
                  </a:lnTo>
                  <a:lnTo>
                    <a:pt x="654028" y="608105"/>
                  </a:lnTo>
                  <a:lnTo>
                    <a:pt x="654963" y="608452"/>
                  </a:lnTo>
                  <a:lnTo>
                    <a:pt x="655904" y="608794"/>
                  </a:lnTo>
                  <a:lnTo>
                    <a:pt x="656840" y="609125"/>
                  </a:lnTo>
                  <a:lnTo>
                    <a:pt x="657780" y="609447"/>
                  </a:lnTo>
                  <a:lnTo>
                    <a:pt x="658721" y="609759"/>
                  </a:lnTo>
                  <a:lnTo>
                    <a:pt x="659656" y="610066"/>
                  </a:lnTo>
                  <a:lnTo>
                    <a:pt x="660597" y="610368"/>
                  </a:lnTo>
                  <a:lnTo>
                    <a:pt x="661533" y="610660"/>
                  </a:lnTo>
                  <a:lnTo>
                    <a:pt x="662473" y="610947"/>
                  </a:lnTo>
                  <a:lnTo>
                    <a:pt x="663409" y="611224"/>
                  </a:lnTo>
                  <a:lnTo>
                    <a:pt x="664350" y="611497"/>
                  </a:lnTo>
                  <a:lnTo>
                    <a:pt x="665285" y="611764"/>
                  </a:lnTo>
                  <a:lnTo>
                    <a:pt x="666226" y="612021"/>
                  </a:lnTo>
                  <a:lnTo>
                    <a:pt x="667161" y="612274"/>
                  </a:lnTo>
                  <a:lnTo>
                    <a:pt x="668102" y="612516"/>
                  </a:lnTo>
                  <a:lnTo>
                    <a:pt x="669043" y="612754"/>
                  </a:lnTo>
                  <a:lnTo>
                    <a:pt x="669978" y="612987"/>
                  </a:lnTo>
                  <a:lnTo>
                    <a:pt x="670919" y="613214"/>
                  </a:lnTo>
                  <a:lnTo>
                    <a:pt x="671855" y="613437"/>
                  </a:lnTo>
                  <a:lnTo>
                    <a:pt x="672795" y="613650"/>
                  </a:lnTo>
                  <a:lnTo>
                    <a:pt x="673731" y="613863"/>
                  </a:lnTo>
                  <a:lnTo>
                    <a:pt x="674671" y="614066"/>
                  </a:lnTo>
                  <a:lnTo>
                    <a:pt x="675607" y="614264"/>
                  </a:lnTo>
                  <a:lnTo>
                    <a:pt x="676548" y="614457"/>
                  </a:lnTo>
                  <a:lnTo>
                    <a:pt x="677483" y="614645"/>
                  </a:lnTo>
                  <a:lnTo>
                    <a:pt x="678424" y="614828"/>
                  </a:lnTo>
                  <a:lnTo>
                    <a:pt x="679360" y="615006"/>
                  </a:lnTo>
                  <a:lnTo>
                    <a:pt x="680300" y="615180"/>
                  </a:lnTo>
                  <a:lnTo>
                    <a:pt x="681241" y="615343"/>
                  </a:lnTo>
                  <a:lnTo>
                    <a:pt x="682176" y="615506"/>
                  </a:lnTo>
                  <a:lnTo>
                    <a:pt x="683117" y="615670"/>
                  </a:lnTo>
                  <a:lnTo>
                    <a:pt x="684053" y="615823"/>
                  </a:lnTo>
                  <a:lnTo>
                    <a:pt x="684993" y="615972"/>
                  </a:lnTo>
                  <a:lnTo>
                    <a:pt x="685929" y="616115"/>
                  </a:lnTo>
                  <a:lnTo>
                    <a:pt x="686870" y="616259"/>
                  </a:lnTo>
                  <a:lnTo>
                    <a:pt x="687805" y="616398"/>
                  </a:lnTo>
                  <a:lnTo>
                    <a:pt x="688746" y="616531"/>
                  </a:lnTo>
                  <a:lnTo>
                    <a:pt x="689682" y="616660"/>
                  </a:lnTo>
                  <a:lnTo>
                    <a:pt x="690622" y="616784"/>
                  </a:lnTo>
                  <a:lnTo>
                    <a:pt x="691563" y="616907"/>
                  </a:lnTo>
                  <a:lnTo>
                    <a:pt x="692498" y="617026"/>
                  </a:lnTo>
                  <a:lnTo>
                    <a:pt x="693439" y="617140"/>
                  </a:lnTo>
                  <a:lnTo>
                    <a:pt x="694375" y="617249"/>
                  </a:lnTo>
                  <a:lnTo>
                    <a:pt x="695315" y="617358"/>
                  </a:lnTo>
                  <a:lnTo>
                    <a:pt x="696251" y="617462"/>
                  </a:lnTo>
                  <a:lnTo>
                    <a:pt x="697192" y="617566"/>
                  </a:lnTo>
                  <a:lnTo>
                    <a:pt x="698127" y="617665"/>
                  </a:lnTo>
                  <a:lnTo>
                    <a:pt x="699068" y="617759"/>
                  </a:lnTo>
                  <a:lnTo>
                    <a:pt x="700003" y="617853"/>
                  </a:lnTo>
                  <a:lnTo>
                    <a:pt x="700944" y="617942"/>
                  </a:lnTo>
                  <a:lnTo>
                    <a:pt x="701885" y="618031"/>
                  </a:lnTo>
                  <a:lnTo>
                    <a:pt x="702820" y="618115"/>
                  </a:lnTo>
                  <a:lnTo>
                    <a:pt x="703761" y="618195"/>
                  </a:lnTo>
                  <a:lnTo>
                    <a:pt x="704697" y="618274"/>
                  </a:lnTo>
                  <a:lnTo>
                    <a:pt x="705637" y="618348"/>
                  </a:lnTo>
                  <a:lnTo>
                    <a:pt x="706573" y="618422"/>
                  </a:lnTo>
                  <a:lnTo>
                    <a:pt x="707513" y="618497"/>
                  </a:lnTo>
                  <a:lnTo>
                    <a:pt x="708449" y="618566"/>
                  </a:lnTo>
                  <a:lnTo>
                    <a:pt x="709390" y="618630"/>
                  </a:lnTo>
                  <a:lnTo>
                    <a:pt x="710325" y="618695"/>
                  </a:lnTo>
                  <a:lnTo>
                    <a:pt x="711266" y="618759"/>
                  </a:lnTo>
                  <a:lnTo>
                    <a:pt x="712207" y="618818"/>
                  </a:lnTo>
                  <a:lnTo>
                    <a:pt x="713142" y="618878"/>
                  </a:lnTo>
                  <a:lnTo>
                    <a:pt x="714083" y="618937"/>
                  </a:lnTo>
                  <a:lnTo>
                    <a:pt x="715018" y="618992"/>
                  </a:lnTo>
                  <a:lnTo>
                    <a:pt x="715959" y="619041"/>
                  </a:lnTo>
                  <a:lnTo>
                    <a:pt x="716895" y="619096"/>
                  </a:lnTo>
                  <a:lnTo>
                    <a:pt x="717835" y="619145"/>
                  </a:lnTo>
                  <a:lnTo>
                    <a:pt x="718771" y="619190"/>
                  </a:lnTo>
                  <a:lnTo>
                    <a:pt x="719712" y="619239"/>
                  </a:lnTo>
                  <a:lnTo>
                    <a:pt x="720647" y="619284"/>
                  </a:lnTo>
                  <a:lnTo>
                    <a:pt x="721588" y="619328"/>
                  </a:lnTo>
                  <a:lnTo>
                    <a:pt x="722524" y="619368"/>
                  </a:lnTo>
                  <a:lnTo>
                    <a:pt x="723464" y="619408"/>
                  </a:lnTo>
                  <a:lnTo>
                    <a:pt x="724405" y="619447"/>
                  </a:lnTo>
                  <a:lnTo>
                    <a:pt x="725340" y="619482"/>
                  </a:lnTo>
                  <a:lnTo>
                    <a:pt x="726281" y="619521"/>
                  </a:lnTo>
                  <a:lnTo>
                    <a:pt x="727217" y="619556"/>
                  </a:lnTo>
                  <a:lnTo>
                    <a:pt x="728157" y="619586"/>
                  </a:lnTo>
                  <a:lnTo>
                    <a:pt x="729093" y="619620"/>
                  </a:lnTo>
                  <a:lnTo>
                    <a:pt x="730034" y="619650"/>
                  </a:lnTo>
                  <a:lnTo>
                    <a:pt x="730969" y="619680"/>
                  </a:lnTo>
                  <a:lnTo>
                    <a:pt x="731910" y="619709"/>
                  </a:lnTo>
                  <a:lnTo>
                    <a:pt x="732845" y="619739"/>
                  </a:lnTo>
                  <a:lnTo>
                    <a:pt x="733786" y="619764"/>
                  </a:lnTo>
                  <a:lnTo>
                    <a:pt x="734727" y="619794"/>
                  </a:lnTo>
                  <a:lnTo>
                    <a:pt x="735662" y="619818"/>
                  </a:lnTo>
                  <a:lnTo>
                    <a:pt x="736603" y="619843"/>
                  </a:lnTo>
                  <a:lnTo>
                    <a:pt x="737539" y="619863"/>
                  </a:lnTo>
                  <a:lnTo>
                    <a:pt x="738479" y="619888"/>
                  </a:lnTo>
                  <a:lnTo>
                    <a:pt x="739415" y="619908"/>
                  </a:lnTo>
                  <a:lnTo>
                    <a:pt x="740355" y="619927"/>
                  </a:lnTo>
                  <a:lnTo>
                    <a:pt x="741291" y="619947"/>
                  </a:lnTo>
                  <a:lnTo>
                    <a:pt x="742232" y="619967"/>
                  </a:lnTo>
                  <a:lnTo>
                    <a:pt x="743167" y="619987"/>
                  </a:lnTo>
                  <a:lnTo>
                    <a:pt x="744108" y="620002"/>
                  </a:lnTo>
                  <a:lnTo>
                    <a:pt x="745049" y="620021"/>
                  </a:lnTo>
                  <a:lnTo>
                    <a:pt x="745984" y="620036"/>
                  </a:lnTo>
                  <a:lnTo>
                    <a:pt x="746925" y="620051"/>
                  </a:lnTo>
                  <a:lnTo>
                    <a:pt x="747860" y="620066"/>
                  </a:lnTo>
                  <a:lnTo>
                    <a:pt x="748801" y="620081"/>
                  </a:lnTo>
                  <a:lnTo>
                    <a:pt x="749737" y="620096"/>
                  </a:lnTo>
                  <a:lnTo>
                    <a:pt x="750677" y="620110"/>
                  </a:lnTo>
                  <a:lnTo>
                    <a:pt x="751613" y="620125"/>
                  </a:lnTo>
                  <a:lnTo>
                    <a:pt x="752554" y="620135"/>
                  </a:lnTo>
                  <a:lnTo>
                    <a:pt x="753489" y="620145"/>
                  </a:lnTo>
                  <a:lnTo>
                    <a:pt x="754430" y="620160"/>
                  </a:lnTo>
                  <a:lnTo>
                    <a:pt x="755370" y="620170"/>
                  </a:lnTo>
                  <a:lnTo>
                    <a:pt x="756306" y="620180"/>
                  </a:lnTo>
                  <a:lnTo>
                    <a:pt x="757247" y="620190"/>
                  </a:lnTo>
                  <a:lnTo>
                    <a:pt x="758182" y="620200"/>
                  </a:lnTo>
                  <a:lnTo>
                    <a:pt x="759123" y="620210"/>
                  </a:lnTo>
                  <a:lnTo>
                    <a:pt x="760059" y="620219"/>
                  </a:lnTo>
                  <a:lnTo>
                    <a:pt x="760999" y="620229"/>
                  </a:lnTo>
                  <a:lnTo>
                    <a:pt x="761935" y="620234"/>
                  </a:lnTo>
                  <a:lnTo>
                    <a:pt x="762875" y="620244"/>
                  </a:lnTo>
                  <a:lnTo>
                    <a:pt x="763811" y="620249"/>
                  </a:lnTo>
                  <a:lnTo>
                    <a:pt x="764752" y="620259"/>
                  </a:lnTo>
                  <a:lnTo>
                    <a:pt x="765692" y="620264"/>
                  </a:lnTo>
                  <a:lnTo>
                    <a:pt x="766628" y="620274"/>
                  </a:lnTo>
                  <a:lnTo>
                    <a:pt x="767569" y="620279"/>
                  </a:lnTo>
                  <a:lnTo>
                    <a:pt x="768504" y="620284"/>
                  </a:lnTo>
                  <a:lnTo>
                    <a:pt x="769445" y="620289"/>
                  </a:lnTo>
                  <a:lnTo>
                    <a:pt x="770381" y="620294"/>
                  </a:lnTo>
                  <a:lnTo>
                    <a:pt x="771321" y="620299"/>
                  </a:lnTo>
                  <a:lnTo>
                    <a:pt x="772257" y="620308"/>
                  </a:lnTo>
                  <a:lnTo>
                    <a:pt x="773197" y="620313"/>
                  </a:lnTo>
                  <a:lnTo>
                    <a:pt x="774133" y="620313"/>
                  </a:lnTo>
                  <a:lnTo>
                    <a:pt x="775074" y="620318"/>
                  </a:lnTo>
                  <a:lnTo>
                    <a:pt x="776009" y="620323"/>
                  </a:lnTo>
                  <a:lnTo>
                    <a:pt x="776950" y="620328"/>
                  </a:lnTo>
                  <a:lnTo>
                    <a:pt x="777890" y="620333"/>
                  </a:lnTo>
                  <a:lnTo>
                    <a:pt x="778826" y="620338"/>
                  </a:lnTo>
                  <a:lnTo>
                    <a:pt x="779767" y="620338"/>
                  </a:lnTo>
                  <a:lnTo>
                    <a:pt x="780702" y="620343"/>
                  </a:lnTo>
                  <a:lnTo>
                    <a:pt x="781643" y="620348"/>
                  </a:lnTo>
                  <a:lnTo>
                    <a:pt x="782579" y="620348"/>
                  </a:lnTo>
                  <a:lnTo>
                    <a:pt x="783519" y="620353"/>
                  </a:lnTo>
                  <a:lnTo>
                    <a:pt x="784455" y="620358"/>
                  </a:lnTo>
                  <a:lnTo>
                    <a:pt x="785396" y="620358"/>
                  </a:lnTo>
                  <a:lnTo>
                    <a:pt x="786331" y="620363"/>
                  </a:lnTo>
                  <a:lnTo>
                    <a:pt x="787272" y="620363"/>
                  </a:lnTo>
                  <a:lnTo>
                    <a:pt x="788212" y="620368"/>
                  </a:lnTo>
                  <a:lnTo>
                    <a:pt x="789148" y="620368"/>
                  </a:lnTo>
                  <a:lnTo>
                    <a:pt x="790089" y="620373"/>
                  </a:lnTo>
                  <a:lnTo>
                    <a:pt x="791024" y="620373"/>
                  </a:lnTo>
                  <a:lnTo>
                    <a:pt x="791965" y="620373"/>
                  </a:lnTo>
                  <a:lnTo>
                    <a:pt x="792901" y="620378"/>
                  </a:lnTo>
                  <a:lnTo>
                    <a:pt x="793841" y="620378"/>
                  </a:lnTo>
                  <a:lnTo>
                    <a:pt x="794777" y="620378"/>
                  </a:lnTo>
                  <a:lnTo>
                    <a:pt x="795717" y="620383"/>
                  </a:lnTo>
                  <a:lnTo>
                    <a:pt x="796653" y="620383"/>
                  </a:lnTo>
                  <a:lnTo>
                    <a:pt x="797594" y="620383"/>
                  </a:lnTo>
                  <a:lnTo>
                    <a:pt x="798534" y="620388"/>
                  </a:lnTo>
                  <a:lnTo>
                    <a:pt x="799470" y="620388"/>
                  </a:lnTo>
                  <a:lnTo>
                    <a:pt x="800411" y="620388"/>
                  </a:lnTo>
                  <a:lnTo>
                    <a:pt x="801346" y="620393"/>
                  </a:lnTo>
                  <a:lnTo>
                    <a:pt x="802287" y="620393"/>
                  </a:lnTo>
                  <a:lnTo>
                    <a:pt x="803223" y="620393"/>
                  </a:lnTo>
                  <a:lnTo>
                    <a:pt x="804163" y="620393"/>
                  </a:lnTo>
                  <a:lnTo>
                    <a:pt x="805099" y="620393"/>
                  </a:lnTo>
                  <a:lnTo>
                    <a:pt x="806039" y="620398"/>
                  </a:lnTo>
                  <a:lnTo>
                    <a:pt x="806975" y="620398"/>
                  </a:lnTo>
                  <a:lnTo>
                    <a:pt x="807916" y="620398"/>
                  </a:lnTo>
                  <a:lnTo>
                    <a:pt x="808856" y="620398"/>
                  </a:lnTo>
                  <a:lnTo>
                    <a:pt x="809792" y="620398"/>
                  </a:lnTo>
                  <a:lnTo>
                    <a:pt x="810732" y="620398"/>
                  </a:lnTo>
                  <a:lnTo>
                    <a:pt x="811668" y="620403"/>
                  </a:lnTo>
                  <a:lnTo>
                    <a:pt x="812609" y="620403"/>
                  </a:lnTo>
                  <a:lnTo>
                    <a:pt x="813544" y="620403"/>
                  </a:lnTo>
                  <a:lnTo>
                    <a:pt x="814485" y="620403"/>
                  </a:lnTo>
                  <a:lnTo>
                    <a:pt x="815421" y="620403"/>
                  </a:lnTo>
                  <a:lnTo>
                    <a:pt x="816361" y="620403"/>
                  </a:lnTo>
                  <a:lnTo>
                    <a:pt x="817297" y="620403"/>
                  </a:lnTo>
                  <a:lnTo>
                    <a:pt x="818238" y="620403"/>
                  </a:lnTo>
                  <a:lnTo>
                    <a:pt x="819173" y="620408"/>
                  </a:lnTo>
                  <a:lnTo>
                    <a:pt x="820114" y="620408"/>
                  </a:lnTo>
                  <a:lnTo>
                    <a:pt x="821054" y="620408"/>
                  </a:lnTo>
                  <a:lnTo>
                    <a:pt x="821990" y="620408"/>
                  </a:lnTo>
                  <a:lnTo>
                    <a:pt x="822931" y="620408"/>
                  </a:lnTo>
                  <a:lnTo>
                    <a:pt x="823866" y="620408"/>
                  </a:lnTo>
                  <a:lnTo>
                    <a:pt x="824807" y="620408"/>
                  </a:lnTo>
                  <a:lnTo>
                    <a:pt x="825743" y="620408"/>
                  </a:lnTo>
                  <a:lnTo>
                    <a:pt x="826683" y="620408"/>
                  </a:lnTo>
                  <a:lnTo>
                    <a:pt x="827619" y="620408"/>
                  </a:lnTo>
                  <a:lnTo>
                    <a:pt x="828559" y="620408"/>
                  </a:lnTo>
                  <a:lnTo>
                    <a:pt x="829495" y="620408"/>
                  </a:lnTo>
                  <a:lnTo>
                    <a:pt x="830436" y="620408"/>
                  </a:lnTo>
                  <a:lnTo>
                    <a:pt x="831376" y="620408"/>
                  </a:lnTo>
                  <a:lnTo>
                    <a:pt x="832312" y="620408"/>
                  </a:lnTo>
                  <a:lnTo>
                    <a:pt x="833253" y="620412"/>
                  </a:lnTo>
                  <a:lnTo>
                    <a:pt x="834188" y="620412"/>
                  </a:lnTo>
                  <a:lnTo>
                    <a:pt x="835129" y="620412"/>
                  </a:lnTo>
                  <a:lnTo>
                    <a:pt x="836064" y="620412"/>
                  </a:lnTo>
                  <a:lnTo>
                    <a:pt x="837005" y="620412"/>
                  </a:lnTo>
                  <a:lnTo>
                    <a:pt x="837941" y="620412"/>
                  </a:lnTo>
                  <a:lnTo>
                    <a:pt x="838881" y="620412"/>
                  </a:lnTo>
                  <a:lnTo>
                    <a:pt x="839817" y="620412"/>
                  </a:lnTo>
                  <a:lnTo>
                    <a:pt x="840758" y="620412"/>
                  </a:lnTo>
                  <a:lnTo>
                    <a:pt x="841698" y="620412"/>
                  </a:lnTo>
                  <a:lnTo>
                    <a:pt x="842634" y="620412"/>
                  </a:lnTo>
                  <a:lnTo>
                    <a:pt x="843574" y="620412"/>
                  </a:lnTo>
                  <a:lnTo>
                    <a:pt x="844510" y="620412"/>
                  </a:lnTo>
                  <a:lnTo>
                    <a:pt x="845451" y="620412"/>
                  </a:lnTo>
                  <a:lnTo>
                    <a:pt x="846386" y="620412"/>
                  </a:lnTo>
                  <a:lnTo>
                    <a:pt x="847327" y="620412"/>
                  </a:lnTo>
                  <a:lnTo>
                    <a:pt x="848263" y="620412"/>
                  </a:lnTo>
                  <a:lnTo>
                    <a:pt x="849203" y="620412"/>
                  </a:lnTo>
                  <a:lnTo>
                    <a:pt x="850139" y="620412"/>
                  </a:lnTo>
                  <a:lnTo>
                    <a:pt x="851080" y="620412"/>
                  </a:lnTo>
                  <a:lnTo>
                    <a:pt x="852020" y="620412"/>
                  </a:lnTo>
                  <a:lnTo>
                    <a:pt x="852956" y="620412"/>
                  </a:lnTo>
                  <a:lnTo>
                    <a:pt x="853896" y="620412"/>
                  </a:lnTo>
                  <a:lnTo>
                    <a:pt x="854832" y="620412"/>
                  </a:lnTo>
                  <a:lnTo>
                    <a:pt x="855773" y="620412"/>
                  </a:lnTo>
                  <a:lnTo>
                    <a:pt x="856708" y="620412"/>
                  </a:lnTo>
                  <a:lnTo>
                    <a:pt x="857649" y="620412"/>
                  </a:lnTo>
                  <a:lnTo>
                    <a:pt x="858585" y="620412"/>
                  </a:lnTo>
                  <a:lnTo>
                    <a:pt x="859525" y="620412"/>
                  </a:lnTo>
                  <a:lnTo>
                    <a:pt x="860461" y="620412"/>
                  </a:lnTo>
                  <a:lnTo>
                    <a:pt x="861401" y="620412"/>
                  </a:lnTo>
                  <a:lnTo>
                    <a:pt x="862337" y="620412"/>
                  </a:lnTo>
                  <a:lnTo>
                    <a:pt x="863278" y="620412"/>
                  </a:lnTo>
                  <a:lnTo>
                    <a:pt x="864218" y="620412"/>
                  </a:lnTo>
                  <a:lnTo>
                    <a:pt x="865154" y="620412"/>
                  </a:lnTo>
                  <a:lnTo>
                    <a:pt x="866094" y="620412"/>
                  </a:lnTo>
                  <a:lnTo>
                    <a:pt x="867030" y="620412"/>
                  </a:lnTo>
                  <a:lnTo>
                    <a:pt x="867971" y="620412"/>
                  </a:lnTo>
                  <a:lnTo>
                    <a:pt x="868906" y="620412"/>
                  </a:lnTo>
                  <a:lnTo>
                    <a:pt x="869847" y="620412"/>
                  </a:lnTo>
                  <a:lnTo>
                    <a:pt x="870783" y="620412"/>
                  </a:lnTo>
                  <a:lnTo>
                    <a:pt x="871723" y="620412"/>
                  </a:lnTo>
                  <a:lnTo>
                    <a:pt x="872659" y="620412"/>
                  </a:lnTo>
                  <a:lnTo>
                    <a:pt x="873600" y="620412"/>
                  </a:lnTo>
                  <a:lnTo>
                    <a:pt x="874540" y="620412"/>
                  </a:lnTo>
                  <a:lnTo>
                    <a:pt x="875476" y="620412"/>
                  </a:lnTo>
                  <a:lnTo>
                    <a:pt x="876416" y="620412"/>
                  </a:lnTo>
                  <a:lnTo>
                    <a:pt x="877352" y="620412"/>
                  </a:lnTo>
                  <a:lnTo>
                    <a:pt x="878293" y="620412"/>
                  </a:lnTo>
                  <a:lnTo>
                    <a:pt x="879228" y="620412"/>
                  </a:lnTo>
                  <a:lnTo>
                    <a:pt x="880169" y="620412"/>
                  </a:lnTo>
                  <a:lnTo>
                    <a:pt x="881105" y="620412"/>
                  </a:lnTo>
                  <a:lnTo>
                    <a:pt x="882045" y="620412"/>
                  </a:lnTo>
                  <a:lnTo>
                    <a:pt x="882981" y="620412"/>
                  </a:lnTo>
                  <a:lnTo>
                    <a:pt x="883921" y="620412"/>
                  </a:lnTo>
                  <a:lnTo>
                    <a:pt x="884862" y="620412"/>
                  </a:lnTo>
                  <a:lnTo>
                    <a:pt x="885798" y="620412"/>
                  </a:lnTo>
                  <a:lnTo>
                    <a:pt x="886738" y="620412"/>
                  </a:lnTo>
                  <a:lnTo>
                    <a:pt x="887674" y="620412"/>
                  </a:lnTo>
                  <a:lnTo>
                    <a:pt x="888615" y="620412"/>
                  </a:lnTo>
                  <a:lnTo>
                    <a:pt x="889550" y="620412"/>
                  </a:lnTo>
                  <a:lnTo>
                    <a:pt x="890491" y="620412"/>
                  </a:lnTo>
                  <a:lnTo>
                    <a:pt x="891427" y="620412"/>
                  </a:lnTo>
                  <a:lnTo>
                    <a:pt x="892367" y="620412"/>
                  </a:lnTo>
                  <a:lnTo>
                    <a:pt x="893303" y="620412"/>
                  </a:lnTo>
                  <a:lnTo>
                    <a:pt x="894243" y="620412"/>
                  </a:lnTo>
                  <a:lnTo>
                    <a:pt x="895184" y="620412"/>
                  </a:lnTo>
                  <a:lnTo>
                    <a:pt x="896120" y="620412"/>
                  </a:lnTo>
                  <a:lnTo>
                    <a:pt x="897060" y="620412"/>
                  </a:lnTo>
                  <a:lnTo>
                    <a:pt x="897996" y="620412"/>
                  </a:lnTo>
                  <a:lnTo>
                    <a:pt x="898937" y="620412"/>
                  </a:lnTo>
                  <a:lnTo>
                    <a:pt x="899872" y="620412"/>
                  </a:lnTo>
                  <a:lnTo>
                    <a:pt x="900813" y="620412"/>
                  </a:lnTo>
                  <a:lnTo>
                    <a:pt x="901748" y="620412"/>
                  </a:lnTo>
                  <a:lnTo>
                    <a:pt x="902689" y="620412"/>
                  </a:lnTo>
                  <a:lnTo>
                    <a:pt x="903625" y="620412"/>
                  </a:lnTo>
                  <a:lnTo>
                    <a:pt x="904565" y="620412"/>
                  </a:lnTo>
                  <a:lnTo>
                    <a:pt x="905501" y="620412"/>
                  </a:lnTo>
                  <a:lnTo>
                    <a:pt x="906441" y="620412"/>
                  </a:lnTo>
                  <a:lnTo>
                    <a:pt x="907382" y="620412"/>
                  </a:lnTo>
                  <a:lnTo>
                    <a:pt x="908318" y="620412"/>
                  </a:lnTo>
                  <a:lnTo>
                    <a:pt x="909258" y="620412"/>
                  </a:lnTo>
                  <a:lnTo>
                    <a:pt x="910194" y="620412"/>
                  </a:lnTo>
                  <a:lnTo>
                    <a:pt x="911135" y="620412"/>
                  </a:lnTo>
                  <a:lnTo>
                    <a:pt x="912070" y="620412"/>
                  </a:lnTo>
                  <a:lnTo>
                    <a:pt x="913011" y="620412"/>
                  </a:lnTo>
                  <a:lnTo>
                    <a:pt x="913947" y="620412"/>
                  </a:lnTo>
                  <a:lnTo>
                    <a:pt x="914887" y="620412"/>
                  </a:lnTo>
                  <a:lnTo>
                    <a:pt x="915823" y="620412"/>
                  </a:lnTo>
                  <a:lnTo>
                    <a:pt x="916763" y="620412"/>
                  </a:lnTo>
                  <a:lnTo>
                    <a:pt x="917704" y="620412"/>
                  </a:lnTo>
                  <a:lnTo>
                    <a:pt x="918640" y="620412"/>
                  </a:lnTo>
                  <a:lnTo>
                    <a:pt x="919580" y="620412"/>
                  </a:lnTo>
                  <a:lnTo>
                    <a:pt x="920516" y="620412"/>
                  </a:lnTo>
                  <a:lnTo>
                    <a:pt x="921457" y="620412"/>
                  </a:lnTo>
                  <a:lnTo>
                    <a:pt x="922392" y="620412"/>
                  </a:lnTo>
                  <a:lnTo>
                    <a:pt x="923333" y="620412"/>
                  </a:lnTo>
                  <a:lnTo>
                    <a:pt x="924268" y="620412"/>
                  </a:lnTo>
                  <a:lnTo>
                    <a:pt x="925209" y="620412"/>
                  </a:lnTo>
                  <a:lnTo>
                    <a:pt x="926145" y="620412"/>
                  </a:lnTo>
                  <a:lnTo>
                    <a:pt x="927085" y="620412"/>
                  </a:lnTo>
                  <a:lnTo>
                    <a:pt x="928026" y="620412"/>
                  </a:lnTo>
                  <a:lnTo>
                    <a:pt x="928962" y="620412"/>
                  </a:lnTo>
                  <a:lnTo>
                    <a:pt x="929902" y="620412"/>
                  </a:lnTo>
                  <a:lnTo>
                    <a:pt x="930838" y="620412"/>
                  </a:lnTo>
                  <a:lnTo>
                    <a:pt x="931779" y="620412"/>
                  </a:lnTo>
                  <a:lnTo>
                    <a:pt x="932714" y="620412"/>
                  </a:lnTo>
                  <a:lnTo>
                    <a:pt x="933655" y="620412"/>
                  </a:lnTo>
                  <a:lnTo>
                    <a:pt x="934590" y="620412"/>
                  </a:lnTo>
                  <a:lnTo>
                    <a:pt x="935531" y="620412"/>
                  </a:lnTo>
                  <a:lnTo>
                    <a:pt x="936467" y="620412"/>
                  </a:lnTo>
                  <a:lnTo>
                    <a:pt x="937407" y="620412"/>
                  </a:lnTo>
                </a:path>
              </a:pathLst>
            </a:custGeom>
            <a:noFill/>
            <a:ln w="1905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4" name="Freeform 243">
            <a:extLst>
              <a:ext uri="{FF2B5EF4-FFF2-40B4-BE49-F238E27FC236}">
                <a16:creationId xmlns:a16="http://schemas.microsoft.com/office/drawing/2014/main" id="{6DB4E3B6-34E1-101F-D9AC-643F76145E0F}"/>
              </a:ext>
            </a:extLst>
          </p:cNvPr>
          <p:cNvSpPr/>
          <p:nvPr/>
        </p:nvSpPr>
        <p:spPr>
          <a:xfrm>
            <a:off x="3400859" y="4145191"/>
            <a:ext cx="937407" cy="481192"/>
          </a:xfrm>
          <a:custGeom>
            <a:avLst/>
            <a:gdLst>
              <a:gd name="connsiteX0" fmla="*/ 0 w 937407"/>
              <a:gd name="connsiteY0" fmla="*/ 477558 h 481192"/>
              <a:gd name="connsiteX1" fmla="*/ 938 w 937407"/>
              <a:gd name="connsiteY1" fmla="*/ 477459 h 481192"/>
              <a:gd name="connsiteX2" fmla="*/ 1877 w 937407"/>
              <a:gd name="connsiteY2" fmla="*/ 477360 h 481192"/>
              <a:gd name="connsiteX3" fmla="*/ 2815 w 937407"/>
              <a:gd name="connsiteY3" fmla="*/ 477261 h 481192"/>
              <a:gd name="connsiteX4" fmla="*/ 3753 w 937407"/>
              <a:gd name="connsiteY4" fmla="*/ 477157 h 481192"/>
              <a:gd name="connsiteX5" fmla="*/ 4692 w 937407"/>
              <a:gd name="connsiteY5" fmla="*/ 477048 h 481192"/>
              <a:gd name="connsiteX6" fmla="*/ 5630 w 937407"/>
              <a:gd name="connsiteY6" fmla="*/ 476939 h 481192"/>
              <a:gd name="connsiteX7" fmla="*/ 6568 w 937407"/>
              <a:gd name="connsiteY7" fmla="*/ 476826 h 481192"/>
              <a:gd name="connsiteX8" fmla="*/ 7507 w 937407"/>
              <a:gd name="connsiteY8" fmla="*/ 476712 h 481192"/>
              <a:gd name="connsiteX9" fmla="*/ 8445 w 937407"/>
              <a:gd name="connsiteY9" fmla="*/ 476598 h 481192"/>
              <a:gd name="connsiteX10" fmla="*/ 9383 w 937407"/>
              <a:gd name="connsiteY10" fmla="*/ 476474 h 481192"/>
              <a:gd name="connsiteX11" fmla="*/ 10321 w 937407"/>
              <a:gd name="connsiteY11" fmla="*/ 476355 h 481192"/>
              <a:gd name="connsiteX12" fmla="*/ 11260 w 937407"/>
              <a:gd name="connsiteY12" fmla="*/ 476227 h 481192"/>
              <a:gd name="connsiteX13" fmla="*/ 12198 w 937407"/>
              <a:gd name="connsiteY13" fmla="*/ 476098 h 481192"/>
              <a:gd name="connsiteX14" fmla="*/ 13137 w 937407"/>
              <a:gd name="connsiteY14" fmla="*/ 475969 h 481192"/>
              <a:gd name="connsiteX15" fmla="*/ 14075 w 937407"/>
              <a:gd name="connsiteY15" fmla="*/ 475835 h 481192"/>
              <a:gd name="connsiteX16" fmla="*/ 15014 w 937407"/>
              <a:gd name="connsiteY16" fmla="*/ 475697 h 481192"/>
              <a:gd name="connsiteX17" fmla="*/ 15952 w 937407"/>
              <a:gd name="connsiteY17" fmla="*/ 475558 h 481192"/>
              <a:gd name="connsiteX18" fmla="*/ 16890 w 937407"/>
              <a:gd name="connsiteY18" fmla="*/ 475415 h 481192"/>
              <a:gd name="connsiteX19" fmla="*/ 17828 w 937407"/>
              <a:gd name="connsiteY19" fmla="*/ 475266 h 481192"/>
              <a:gd name="connsiteX20" fmla="*/ 18767 w 937407"/>
              <a:gd name="connsiteY20" fmla="*/ 475118 h 481192"/>
              <a:gd name="connsiteX21" fmla="*/ 19705 w 937407"/>
              <a:gd name="connsiteY21" fmla="*/ 474964 h 481192"/>
              <a:gd name="connsiteX22" fmla="*/ 20643 w 937407"/>
              <a:gd name="connsiteY22" fmla="*/ 474806 h 481192"/>
              <a:gd name="connsiteX23" fmla="*/ 21582 w 937407"/>
              <a:gd name="connsiteY23" fmla="*/ 474642 h 481192"/>
              <a:gd name="connsiteX24" fmla="*/ 22520 w 937407"/>
              <a:gd name="connsiteY24" fmla="*/ 474479 h 481192"/>
              <a:gd name="connsiteX25" fmla="*/ 23459 w 937407"/>
              <a:gd name="connsiteY25" fmla="*/ 474316 h 481192"/>
              <a:gd name="connsiteX26" fmla="*/ 24397 w 937407"/>
              <a:gd name="connsiteY26" fmla="*/ 474142 h 481192"/>
              <a:gd name="connsiteX27" fmla="*/ 25335 w 937407"/>
              <a:gd name="connsiteY27" fmla="*/ 473969 h 481192"/>
              <a:gd name="connsiteX28" fmla="*/ 26274 w 937407"/>
              <a:gd name="connsiteY28" fmla="*/ 473786 h 481192"/>
              <a:gd name="connsiteX29" fmla="*/ 27212 w 937407"/>
              <a:gd name="connsiteY29" fmla="*/ 473608 h 481192"/>
              <a:gd name="connsiteX30" fmla="*/ 28150 w 937407"/>
              <a:gd name="connsiteY30" fmla="*/ 473420 h 481192"/>
              <a:gd name="connsiteX31" fmla="*/ 29088 w 937407"/>
              <a:gd name="connsiteY31" fmla="*/ 473227 h 481192"/>
              <a:gd name="connsiteX32" fmla="*/ 30027 w 937407"/>
              <a:gd name="connsiteY32" fmla="*/ 473033 h 481192"/>
              <a:gd name="connsiteX33" fmla="*/ 30965 w 937407"/>
              <a:gd name="connsiteY33" fmla="*/ 472835 h 481192"/>
              <a:gd name="connsiteX34" fmla="*/ 31903 w 937407"/>
              <a:gd name="connsiteY34" fmla="*/ 472633 h 481192"/>
              <a:gd name="connsiteX35" fmla="*/ 32842 w 937407"/>
              <a:gd name="connsiteY35" fmla="*/ 472425 h 481192"/>
              <a:gd name="connsiteX36" fmla="*/ 33780 w 937407"/>
              <a:gd name="connsiteY36" fmla="*/ 472212 h 481192"/>
              <a:gd name="connsiteX37" fmla="*/ 34719 w 937407"/>
              <a:gd name="connsiteY37" fmla="*/ 471994 h 481192"/>
              <a:gd name="connsiteX38" fmla="*/ 35657 w 937407"/>
              <a:gd name="connsiteY38" fmla="*/ 471776 h 481192"/>
              <a:gd name="connsiteX39" fmla="*/ 36595 w 937407"/>
              <a:gd name="connsiteY39" fmla="*/ 471548 h 481192"/>
              <a:gd name="connsiteX40" fmla="*/ 37534 w 937407"/>
              <a:gd name="connsiteY40" fmla="*/ 471321 h 481192"/>
              <a:gd name="connsiteX41" fmla="*/ 38472 w 937407"/>
              <a:gd name="connsiteY41" fmla="*/ 471083 h 481192"/>
              <a:gd name="connsiteX42" fmla="*/ 39410 w 937407"/>
              <a:gd name="connsiteY42" fmla="*/ 470845 h 481192"/>
              <a:gd name="connsiteX43" fmla="*/ 40348 w 937407"/>
              <a:gd name="connsiteY43" fmla="*/ 470598 h 481192"/>
              <a:gd name="connsiteX44" fmla="*/ 41287 w 937407"/>
              <a:gd name="connsiteY44" fmla="*/ 470350 h 481192"/>
              <a:gd name="connsiteX45" fmla="*/ 42225 w 937407"/>
              <a:gd name="connsiteY45" fmla="*/ 470093 h 481192"/>
              <a:gd name="connsiteX46" fmla="*/ 43164 w 937407"/>
              <a:gd name="connsiteY46" fmla="*/ 469835 h 481192"/>
              <a:gd name="connsiteX47" fmla="*/ 44102 w 937407"/>
              <a:gd name="connsiteY47" fmla="*/ 469568 h 481192"/>
              <a:gd name="connsiteX48" fmla="*/ 45041 w 937407"/>
              <a:gd name="connsiteY48" fmla="*/ 469301 h 481192"/>
              <a:gd name="connsiteX49" fmla="*/ 45979 w 937407"/>
              <a:gd name="connsiteY49" fmla="*/ 469024 h 481192"/>
              <a:gd name="connsiteX50" fmla="*/ 46917 w 937407"/>
              <a:gd name="connsiteY50" fmla="*/ 468741 h 481192"/>
              <a:gd name="connsiteX51" fmla="*/ 47856 w 937407"/>
              <a:gd name="connsiteY51" fmla="*/ 468454 h 481192"/>
              <a:gd name="connsiteX52" fmla="*/ 48794 w 937407"/>
              <a:gd name="connsiteY52" fmla="*/ 468162 h 481192"/>
              <a:gd name="connsiteX53" fmla="*/ 49732 w 937407"/>
              <a:gd name="connsiteY53" fmla="*/ 467860 h 481192"/>
              <a:gd name="connsiteX54" fmla="*/ 50670 w 937407"/>
              <a:gd name="connsiteY54" fmla="*/ 467558 h 481192"/>
              <a:gd name="connsiteX55" fmla="*/ 51609 w 937407"/>
              <a:gd name="connsiteY55" fmla="*/ 467246 h 481192"/>
              <a:gd name="connsiteX56" fmla="*/ 52547 w 937407"/>
              <a:gd name="connsiteY56" fmla="*/ 466929 h 481192"/>
              <a:gd name="connsiteX57" fmla="*/ 53485 w 937407"/>
              <a:gd name="connsiteY57" fmla="*/ 466608 h 481192"/>
              <a:gd name="connsiteX58" fmla="*/ 54424 w 937407"/>
              <a:gd name="connsiteY58" fmla="*/ 466276 h 481192"/>
              <a:gd name="connsiteX59" fmla="*/ 55362 w 937407"/>
              <a:gd name="connsiteY59" fmla="*/ 465944 h 481192"/>
              <a:gd name="connsiteX60" fmla="*/ 56301 w 937407"/>
              <a:gd name="connsiteY60" fmla="*/ 465603 h 481192"/>
              <a:gd name="connsiteX61" fmla="*/ 57239 w 937407"/>
              <a:gd name="connsiteY61" fmla="*/ 465251 h 481192"/>
              <a:gd name="connsiteX62" fmla="*/ 58177 w 937407"/>
              <a:gd name="connsiteY62" fmla="*/ 464900 h 481192"/>
              <a:gd name="connsiteX63" fmla="*/ 59116 w 937407"/>
              <a:gd name="connsiteY63" fmla="*/ 464538 h 481192"/>
              <a:gd name="connsiteX64" fmla="*/ 60054 w 937407"/>
              <a:gd name="connsiteY64" fmla="*/ 464167 h 481192"/>
              <a:gd name="connsiteX65" fmla="*/ 60992 w 937407"/>
              <a:gd name="connsiteY65" fmla="*/ 463791 h 481192"/>
              <a:gd name="connsiteX66" fmla="*/ 61930 w 937407"/>
              <a:gd name="connsiteY66" fmla="*/ 463410 h 481192"/>
              <a:gd name="connsiteX67" fmla="*/ 62869 w 937407"/>
              <a:gd name="connsiteY67" fmla="*/ 463019 h 481192"/>
              <a:gd name="connsiteX68" fmla="*/ 63807 w 937407"/>
              <a:gd name="connsiteY68" fmla="*/ 462623 h 481192"/>
              <a:gd name="connsiteX69" fmla="*/ 64746 w 937407"/>
              <a:gd name="connsiteY69" fmla="*/ 462221 h 481192"/>
              <a:gd name="connsiteX70" fmla="*/ 65684 w 937407"/>
              <a:gd name="connsiteY70" fmla="*/ 461811 h 481192"/>
              <a:gd name="connsiteX71" fmla="*/ 66623 w 937407"/>
              <a:gd name="connsiteY71" fmla="*/ 461390 h 481192"/>
              <a:gd name="connsiteX72" fmla="*/ 67561 w 937407"/>
              <a:gd name="connsiteY72" fmla="*/ 460964 h 481192"/>
              <a:gd name="connsiteX73" fmla="*/ 68499 w 937407"/>
              <a:gd name="connsiteY73" fmla="*/ 460528 h 481192"/>
              <a:gd name="connsiteX74" fmla="*/ 69437 w 937407"/>
              <a:gd name="connsiteY74" fmla="*/ 460088 h 481192"/>
              <a:gd name="connsiteX75" fmla="*/ 70376 w 937407"/>
              <a:gd name="connsiteY75" fmla="*/ 459637 h 481192"/>
              <a:gd name="connsiteX76" fmla="*/ 71314 w 937407"/>
              <a:gd name="connsiteY76" fmla="*/ 459182 h 481192"/>
              <a:gd name="connsiteX77" fmla="*/ 72252 w 937407"/>
              <a:gd name="connsiteY77" fmla="*/ 458712 h 481192"/>
              <a:gd name="connsiteX78" fmla="*/ 73191 w 937407"/>
              <a:gd name="connsiteY78" fmla="*/ 458241 h 481192"/>
              <a:gd name="connsiteX79" fmla="*/ 74129 w 937407"/>
              <a:gd name="connsiteY79" fmla="*/ 457756 h 481192"/>
              <a:gd name="connsiteX80" fmla="*/ 75067 w 937407"/>
              <a:gd name="connsiteY80" fmla="*/ 457266 h 481192"/>
              <a:gd name="connsiteX81" fmla="*/ 76006 w 937407"/>
              <a:gd name="connsiteY81" fmla="*/ 456766 h 481192"/>
              <a:gd name="connsiteX82" fmla="*/ 76944 w 937407"/>
              <a:gd name="connsiteY82" fmla="*/ 456256 h 481192"/>
              <a:gd name="connsiteX83" fmla="*/ 77883 w 937407"/>
              <a:gd name="connsiteY83" fmla="*/ 455741 h 481192"/>
              <a:gd name="connsiteX84" fmla="*/ 78821 w 937407"/>
              <a:gd name="connsiteY84" fmla="*/ 455216 h 481192"/>
              <a:gd name="connsiteX85" fmla="*/ 79759 w 937407"/>
              <a:gd name="connsiteY85" fmla="*/ 454682 h 481192"/>
              <a:gd name="connsiteX86" fmla="*/ 80697 w 937407"/>
              <a:gd name="connsiteY86" fmla="*/ 454137 h 481192"/>
              <a:gd name="connsiteX87" fmla="*/ 81636 w 937407"/>
              <a:gd name="connsiteY87" fmla="*/ 453583 h 481192"/>
              <a:gd name="connsiteX88" fmla="*/ 82574 w 937407"/>
              <a:gd name="connsiteY88" fmla="*/ 453023 h 481192"/>
              <a:gd name="connsiteX89" fmla="*/ 83512 w 937407"/>
              <a:gd name="connsiteY89" fmla="*/ 452449 h 481192"/>
              <a:gd name="connsiteX90" fmla="*/ 84451 w 937407"/>
              <a:gd name="connsiteY90" fmla="*/ 451870 h 481192"/>
              <a:gd name="connsiteX91" fmla="*/ 85389 w 937407"/>
              <a:gd name="connsiteY91" fmla="*/ 451276 h 481192"/>
              <a:gd name="connsiteX92" fmla="*/ 86328 w 937407"/>
              <a:gd name="connsiteY92" fmla="*/ 450677 h 481192"/>
              <a:gd name="connsiteX93" fmla="*/ 87266 w 937407"/>
              <a:gd name="connsiteY93" fmla="*/ 450068 h 481192"/>
              <a:gd name="connsiteX94" fmla="*/ 88205 w 937407"/>
              <a:gd name="connsiteY94" fmla="*/ 449444 h 481192"/>
              <a:gd name="connsiteX95" fmla="*/ 89143 w 937407"/>
              <a:gd name="connsiteY95" fmla="*/ 448815 h 481192"/>
              <a:gd name="connsiteX96" fmla="*/ 90081 w 937407"/>
              <a:gd name="connsiteY96" fmla="*/ 448177 h 481192"/>
              <a:gd name="connsiteX97" fmla="*/ 91019 w 937407"/>
              <a:gd name="connsiteY97" fmla="*/ 447523 h 481192"/>
              <a:gd name="connsiteX98" fmla="*/ 91958 w 937407"/>
              <a:gd name="connsiteY98" fmla="*/ 446865 h 481192"/>
              <a:gd name="connsiteX99" fmla="*/ 92896 w 937407"/>
              <a:gd name="connsiteY99" fmla="*/ 446192 h 481192"/>
              <a:gd name="connsiteX100" fmla="*/ 93834 w 937407"/>
              <a:gd name="connsiteY100" fmla="*/ 445508 h 481192"/>
              <a:gd name="connsiteX101" fmla="*/ 94773 w 937407"/>
              <a:gd name="connsiteY101" fmla="*/ 444815 h 481192"/>
              <a:gd name="connsiteX102" fmla="*/ 95711 w 937407"/>
              <a:gd name="connsiteY102" fmla="*/ 444112 h 481192"/>
              <a:gd name="connsiteX103" fmla="*/ 96649 w 937407"/>
              <a:gd name="connsiteY103" fmla="*/ 443399 h 481192"/>
              <a:gd name="connsiteX104" fmla="*/ 97588 w 937407"/>
              <a:gd name="connsiteY104" fmla="*/ 442672 h 481192"/>
              <a:gd name="connsiteX105" fmla="*/ 98526 w 937407"/>
              <a:gd name="connsiteY105" fmla="*/ 441934 h 481192"/>
              <a:gd name="connsiteX106" fmla="*/ 99465 w 937407"/>
              <a:gd name="connsiteY106" fmla="*/ 441187 h 481192"/>
              <a:gd name="connsiteX107" fmla="*/ 100403 w 937407"/>
              <a:gd name="connsiteY107" fmla="*/ 440429 h 481192"/>
              <a:gd name="connsiteX108" fmla="*/ 101341 w 937407"/>
              <a:gd name="connsiteY108" fmla="*/ 439657 h 481192"/>
              <a:gd name="connsiteX109" fmla="*/ 102279 w 937407"/>
              <a:gd name="connsiteY109" fmla="*/ 438875 h 481192"/>
              <a:gd name="connsiteX110" fmla="*/ 103218 w 937407"/>
              <a:gd name="connsiteY110" fmla="*/ 438078 h 481192"/>
              <a:gd name="connsiteX111" fmla="*/ 104156 w 937407"/>
              <a:gd name="connsiteY111" fmla="*/ 437276 h 481192"/>
              <a:gd name="connsiteX112" fmla="*/ 105094 w 937407"/>
              <a:gd name="connsiteY112" fmla="*/ 436454 h 481192"/>
              <a:gd name="connsiteX113" fmla="*/ 106033 w 937407"/>
              <a:gd name="connsiteY113" fmla="*/ 435627 h 481192"/>
              <a:gd name="connsiteX114" fmla="*/ 106971 w 937407"/>
              <a:gd name="connsiteY114" fmla="*/ 434786 h 481192"/>
              <a:gd name="connsiteX115" fmla="*/ 107910 w 937407"/>
              <a:gd name="connsiteY115" fmla="*/ 433929 h 481192"/>
              <a:gd name="connsiteX116" fmla="*/ 108848 w 937407"/>
              <a:gd name="connsiteY116" fmla="*/ 433063 h 481192"/>
              <a:gd name="connsiteX117" fmla="*/ 109786 w 937407"/>
              <a:gd name="connsiteY117" fmla="*/ 432186 h 481192"/>
              <a:gd name="connsiteX118" fmla="*/ 110725 w 937407"/>
              <a:gd name="connsiteY118" fmla="*/ 431295 h 481192"/>
              <a:gd name="connsiteX119" fmla="*/ 111663 w 937407"/>
              <a:gd name="connsiteY119" fmla="*/ 430389 h 481192"/>
              <a:gd name="connsiteX120" fmla="*/ 112601 w 937407"/>
              <a:gd name="connsiteY120" fmla="*/ 429474 h 481192"/>
              <a:gd name="connsiteX121" fmla="*/ 113539 w 937407"/>
              <a:gd name="connsiteY121" fmla="*/ 428543 h 481192"/>
              <a:gd name="connsiteX122" fmla="*/ 114478 w 937407"/>
              <a:gd name="connsiteY122" fmla="*/ 427602 h 481192"/>
              <a:gd name="connsiteX123" fmla="*/ 115416 w 937407"/>
              <a:gd name="connsiteY123" fmla="*/ 426647 h 481192"/>
              <a:gd name="connsiteX124" fmla="*/ 116355 w 937407"/>
              <a:gd name="connsiteY124" fmla="*/ 425677 h 481192"/>
              <a:gd name="connsiteX125" fmla="*/ 117293 w 937407"/>
              <a:gd name="connsiteY125" fmla="*/ 424696 h 481192"/>
              <a:gd name="connsiteX126" fmla="*/ 118232 w 937407"/>
              <a:gd name="connsiteY126" fmla="*/ 423701 h 481192"/>
              <a:gd name="connsiteX127" fmla="*/ 119170 w 937407"/>
              <a:gd name="connsiteY127" fmla="*/ 422696 h 481192"/>
              <a:gd name="connsiteX128" fmla="*/ 120108 w 937407"/>
              <a:gd name="connsiteY128" fmla="*/ 421672 h 481192"/>
              <a:gd name="connsiteX129" fmla="*/ 121047 w 937407"/>
              <a:gd name="connsiteY129" fmla="*/ 420637 h 481192"/>
              <a:gd name="connsiteX130" fmla="*/ 121985 w 937407"/>
              <a:gd name="connsiteY130" fmla="*/ 419592 h 481192"/>
              <a:gd name="connsiteX131" fmla="*/ 122923 w 937407"/>
              <a:gd name="connsiteY131" fmla="*/ 418528 h 481192"/>
              <a:gd name="connsiteX132" fmla="*/ 123861 w 937407"/>
              <a:gd name="connsiteY132" fmla="*/ 417454 h 481192"/>
              <a:gd name="connsiteX133" fmla="*/ 124800 w 937407"/>
              <a:gd name="connsiteY133" fmla="*/ 416365 h 481192"/>
              <a:gd name="connsiteX134" fmla="*/ 125738 w 937407"/>
              <a:gd name="connsiteY134" fmla="*/ 415261 h 481192"/>
              <a:gd name="connsiteX135" fmla="*/ 126676 w 937407"/>
              <a:gd name="connsiteY135" fmla="*/ 414142 h 481192"/>
              <a:gd name="connsiteX136" fmla="*/ 127615 w 937407"/>
              <a:gd name="connsiteY136" fmla="*/ 413008 h 481192"/>
              <a:gd name="connsiteX137" fmla="*/ 128553 w 937407"/>
              <a:gd name="connsiteY137" fmla="*/ 411865 h 481192"/>
              <a:gd name="connsiteX138" fmla="*/ 129492 w 937407"/>
              <a:gd name="connsiteY138" fmla="*/ 410701 h 481192"/>
              <a:gd name="connsiteX139" fmla="*/ 130430 w 937407"/>
              <a:gd name="connsiteY139" fmla="*/ 409528 h 481192"/>
              <a:gd name="connsiteX140" fmla="*/ 131368 w 937407"/>
              <a:gd name="connsiteY140" fmla="*/ 408340 h 481192"/>
              <a:gd name="connsiteX141" fmla="*/ 132307 w 937407"/>
              <a:gd name="connsiteY141" fmla="*/ 407137 h 481192"/>
              <a:gd name="connsiteX142" fmla="*/ 133245 w 937407"/>
              <a:gd name="connsiteY142" fmla="*/ 405919 h 481192"/>
              <a:gd name="connsiteX143" fmla="*/ 134183 w 937407"/>
              <a:gd name="connsiteY143" fmla="*/ 404686 h 481192"/>
              <a:gd name="connsiteX144" fmla="*/ 135121 w 937407"/>
              <a:gd name="connsiteY144" fmla="*/ 403439 h 481192"/>
              <a:gd name="connsiteX145" fmla="*/ 136060 w 937407"/>
              <a:gd name="connsiteY145" fmla="*/ 402181 h 481192"/>
              <a:gd name="connsiteX146" fmla="*/ 136998 w 937407"/>
              <a:gd name="connsiteY146" fmla="*/ 400904 h 481192"/>
              <a:gd name="connsiteX147" fmla="*/ 137937 w 937407"/>
              <a:gd name="connsiteY147" fmla="*/ 399612 h 481192"/>
              <a:gd name="connsiteX148" fmla="*/ 138875 w 937407"/>
              <a:gd name="connsiteY148" fmla="*/ 398305 h 481192"/>
              <a:gd name="connsiteX149" fmla="*/ 139814 w 937407"/>
              <a:gd name="connsiteY149" fmla="*/ 396983 h 481192"/>
              <a:gd name="connsiteX150" fmla="*/ 140752 w 937407"/>
              <a:gd name="connsiteY150" fmla="*/ 395651 h 481192"/>
              <a:gd name="connsiteX151" fmla="*/ 141690 w 937407"/>
              <a:gd name="connsiteY151" fmla="*/ 394300 h 481192"/>
              <a:gd name="connsiteX152" fmla="*/ 142628 w 937407"/>
              <a:gd name="connsiteY152" fmla="*/ 392934 h 481192"/>
              <a:gd name="connsiteX153" fmla="*/ 143567 w 937407"/>
              <a:gd name="connsiteY153" fmla="*/ 391552 h 481192"/>
              <a:gd name="connsiteX154" fmla="*/ 144505 w 937407"/>
              <a:gd name="connsiteY154" fmla="*/ 390156 h 481192"/>
              <a:gd name="connsiteX155" fmla="*/ 145443 w 937407"/>
              <a:gd name="connsiteY155" fmla="*/ 388745 h 481192"/>
              <a:gd name="connsiteX156" fmla="*/ 146382 w 937407"/>
              <a:gd name="connsiteY156" fmla="*/ 387320 h 481192"/>
              <a:gd name="connsiteX157" fmla="*/ 147320 w 937407"/>
              <a:gd name="connsiteY157" fmla="*/ 385879 h 481192"/>
              <a:gd name="connsiteX158" fmla="*/ 148258 w 937407"/>
              <a:gd name="connsiteY158" fmla="*/ 384419 h 481192"/>
              <a:gd name="connsiteX159" fmla="*/ 149197 w 937407"/>
              <a:gd name="connsiteY159" fmla="*/ 382948 h 481192"/>
              <a:gd name="connsiteX160" fmla="*/ 150135 w 937407"/>
              <a:gd name="connsiteY160" fmla="*/ 381463 h 481192"/>
              <a:gd name="connsiteX161" fmla="*/ 151074 w 937407"/>
              <a:gd name="connsiteY161" fmla="*/ 379958 h 481192"/>
              <a:gd name="connsiteX162" fmla="*/ 152012 w 937407"/>
              <a:gd name="connsiteY162" fmla="*/ 378443 h 481192"/>
              <a:gd name="connsiteX163" fmla="*/ 152950 w 937407"/>
              <a:gd name="connsiteY163" fmla="*/ 376909 h 481192"/>
              <a:gd name="connsiteX164" fmla="*/ 153888 w 937407"/>
              <a:gd name="connsiteY164" fmla="*/ 375359 h 481192"/>
              <a:gd name="connsiteX165" fmla="*/ 154827 w 937407"/>
              <a:gd name="connsiteY165" fmla="*/ 373795 h 481192"/>
              <a:gd name="connsiteX166" fmla="*/ 155765 w 937407"/>
              <a:gd name="connsiteY166" fmla="*/ 372216 h 481192"/>
              <a:gd name="connsiteX167" fmla="*/ 156703 w 937407"/>
              <a:gd name="connsiteY167" fmla="*/ 370621 h 481192"/>
              <a:gd name="connsiteX168" fmla="*/ 157642 w 937407"/>
              <a:gd name="connsiteY168" fmla="*/ 369013 h 481192"/>
              <a:gd name="connsiteX169" fmla="*/ 158580 w 937407"/>
              <a:gd name="connsiteY169" fmla="*/ 367389 h 481192"/>
              <a:gd name="connsiteX170" fmla="*/ 159519 w 937407"/>
              <a:gd name="connsiteY170" fmla="*/ 365745 h 481192"/>
              <a:gd name="connsiteX171" fmla="*/ 160457 w 937407"/>
              <a:gd name="connsiteY171" fmla="*/ 364092 h 481192"/>
              <a:gd name="connsiteX172" fmla="*/ 161395 w 937407"/>
              <a:gd name="connsiteY172" fmla="*/ 362418 h 481192"/>
              <a:gd name="connsiteX173" fmla="*/ 162334 w 937407"/>
              <a:gd name="connsiteY173" fmla="*/ 360735 h 481192"/>
              <a:gd name="connsiteX174" fmla="*/ 163272 w 937407"/>
              <a:gd name="connsiteY174" fmla="*/ 359032 h 481192"/>
              <a:gd name="connsiteX175" fmla="*/ 164210 w 937407"/>
              <a:gd name="connsiteY175" fmla="*/ 357319 h 481192"/>
              <a:gd name="connsiteX176" fmla="*/ 165149 w 937407"/>
              <a:gd name="connsiteY176" fmla="*/ 355587 h 481192"/>
              <a:gd name="connsiteX177" fmla="*/ 166087 w 937407"/>
              <a:gd name="connsiteY177" fmla="*/ 353839 h 481192"/>
              <a:gd name="connsiteX178" fmla="*/ 167025 w 937407"/>
              <a:gd name="connsiteY178" fmla="*/ 352077 h 481192"/>
              <a:gd name="connsiteX179" fmla="*/ 167964 w 937407"/>
              <a:gd name="connsiteY179" fmla="*/ 350299 h 481192"/>
              <a:gd name="connsiteX180" fmla="*/ 168902 w 937407"/>
              <a:gd name="connsiteY180" fmla="*/ 348507 h 481192"/>
              <a:gd name="connsiteX181" fmla="*/ 169840 w 937407"/>
              <a:gd name="connsiteY181" fmla="*/ 346700 h 481192"/>
              <a:gd name="connsiteX182" fmla="*/ 170779 w 937407"/>
              <a:gd name="connsiteY182" fmla="*/ 344879 h 481192"/>
              <a:gd name="connsiteX183" fmla="*/ 171717 w 937407"/>
              <a:gd name="connsiteY183" fmla="*/ 343042 h 481192"/>
              <a:gd name="connsiteX184" fmla="*/ 172656 w 937407"/>
              <a:gd name="connsiteY184" fmla="*/ 341190 h 481192"/>
              <a:gd name="connsiteX185" fmla="*/ 173594 w 937407"/>
              <a:gd name="connsiteY185" fmla="*/ 339324 h 481192"/>
              <a:gd name="connsiteX186" fmla="*/ 174532 w 937407"/>
              <a:gd name="connsiteY186" fmla="*/ 337443 h 481192"/>
              <a:gd name="connsiteX187" fmla="*/ 175470 w 937407"/>
              <a:gd name="connsiteY187" fmla="*/ 335552 h 481192"/>
              <a:gd name="connsiteX188" fmla="*/ 176409 w 937407"/>
              <a:gd name="connsiteY188" fmla="*/ 333641 h 481192"/>
              <a:gd name="connsiteX189" fmla="*/ 177347 w 937407"/>
              <a:gd name="connsiteY189" fmla="*/ 331715 h 481192"/>
              <a:gd name="connsiteX190" fmla="*/ 178285 w 937407"/>
              <a:gd name="connsiteY190" fmla="*/ 329779 h 481192"/>
              <a:gd name="connsiteX191" fmla="*/ 179224 w 937407"/>
              <a:gd name="connsiteY191" fmla="*/ 327824 h 481192"/>
              <a:gd name="connsiteX192" fmla="*/ 180162 w 937407"/>
              <a:gd name="connsiteY192" fmla="*/ 325859 h 481192"/>
              <a:gd name="connsiteX193" fmla="*/ 181101 w 937407"/>
              <a:gd name="connsiteY193" fmla="*/ 323878 h 481192"/>
              <a:gd name="connsiteX194" fmla="*/ 182039 w 937407"/>
              <a:gd name="connsiteY194" fmla="*/ 321883 h 481192"/>
              <a:gd name="connsiteX195" fmla="*/ 182977 w 937407"/>
              <a:gd name="connsiteY195" fmla="*/ 319878 h 481192"/>
              <a:gd name="connsiteX196" fmla="*/ 183916 w 937407"/>
              <a:gd name="connsiteY196" fmla="*/ 317854 h 481192"/>
              <a:gd name="connsiteX197" fmla="*/ 184854 w 937407"/>
              <a:gd name="connsiteY197" fmla="*/ 315819 h 481192"/>
              <a:gd name="connsiteX198" fmla="*/ 185792 w 937407"/>
              <a:gd name="connsiteY198" fmla="*/ 313772 h 481192"/>
              <a:gd name="connsiteX199" fmla="*/ 186730 w 937407"/>
              <a:gd name="connsiteY199" fmla="*/ 311710 h 481192"/>
              <a:gd name="connsiteX200" fmla="*/ 187669 w 937407"/>
              <a:gd name="connsiteY200" fmla="*/ 309635 h 481192"/>
              <a:gd name="connsiteX201" fmla="*/ 188607 w 937407"/>
              <a:gd name="connsiteY201" fmla="*/ 307546 h 481192"/>
              <a:gd name="connsiteX202" fmla="*/ 189546 w 937407"/>
              <a:gd name="connsiteY202" fmla="*/ 305446 h 481192"/>
              <a:gd name="connsiteX203" fmla="*/ 190484 w 937407"/>
              <a:gd name="connsiteY203" fmla="*/ 303332 h 481192"/>
              <a:gd name="connsiteX204" fmla="*/ 191422 w 937407"/>
              <a:gd name="connsiteY204" fmla="*/ 301206 h 481192"/>
              <a:gd name="connsiteX205" fmla="*/ 192361 w 937407"/>
              <a:gd name="connsiteY205" fmla="*/ 299067 h 481192"/>
              <a:gd name="connsiteX206" fmla="*/ 193299 w 937407"/>
              <a:gd name="connsiteY206" fmla="*/ 296916 h 481192"/>
              <a:gd name="connsiteX207" fmla="*/ 194237 w 937407"/>
              <a:gd name="connsiteY207" fmla="*/ 294753 h 481192"/>
              <a:gd name="connsiteX208" fmla="*/ 195176 w 937407"/>
              <a:gd name="connsiteY208" fmla="*/ 292578 h 481192"/>
              <a:gd name="connsiteX209" fmla="*/ 196114 w 937407"/>
              <a:gd name="connsiteY209" fmla="*/ 290391 h 481192"/>
              <a:gd name="connsiteX210" fmla="*/ 197052 w 937407"/>
              <a:gd name="connsiteY210" fmla="*/ 288193 h 481192"/>
              <a:gd name="connsiteX211" fmla="*/ 197991 w 937407"/>
              <a:gd name="connsiteY211" fmla="*/ 285983 h 481192"/>
              <a:gd name="connsiteX212" fmla="*/ 198929 w 937407"/>
              <a:gd name="connsiteY212" fmla="*/ 283763 h 481192"/>
              <a:gd name="connsiteX213" fmla="*/ 199867 w 937407"/>
              <a:gd name="connsiteY213" fmla="*/ 281531 h 481192"/>
              <a:gd name="connsiteX214" fmla="*/ 200806 w 937407"/>
              <a:gd name="connsiteY214" fmla="*/ 279288 h 481192"/>
              <a:gd name="connsiteX215" fmla="*/ 201744 w 937407"/>
              <a:gd name="connsiteY215" fmla="*/ 277035 h 481192"/>
              <a:gd name="connsiteX216" fmla="*/ 202683 w 937407"/>
              <a:gd name="connsiteY216" fmla="*/ 274771 h 481192"/>
              <a:gd name="connsiteX217" fmla="*/ 203621 w 937407"/>
              <a:gd name="connsiteY217" fmla="*/ 272497 h 481192"/>
              <a:gd name="connsiteX218" fmla="*/ 204559 w 937407"/>
              <a:gd name="connsiteY218" fmla="*/ 270213 h 481192"/>
              <a:gd name="connsiteX219" fmla="*/ 205498 w 937407"/>
              <a:gd name="connsiteY219" fmla="*/ 267919 h 481192"/>
              <a:gd name="connsiteX220" fmla="*/ 206436 w 937407"/>
              <a:gd name="connsiteY220" fmla="*/ 265616 h 481192"/>
              <a:gd name="connsiteX221" fmla="*/ 207374 w 937407"/>
              <a:gd name="connsiteY221" fmla="*/ 263303 h 481192"/>
              <a:gd name="connsiteX222" fmla="*/ 208312 w 937407"/>
              <a:gd name="connsiteY222" fmla="*/ 260982 h 481192"/>
              <a:gd name="connsiteX223" fmla="*/ 209251 w 937407"/>
              <a:gd name="connsiteY223" fmla="*/ 258651 h 481192"/>
              <a:gd name="connsiteX224" fmla="*/ 210189 w 937407"/>
              <a:gd name="connsiteY224" fmla="*/ 256312 h 481192"/>
              <a:gd name="connsiteX225" fmla="*/ 211128 w 937407"/>
              <a:gd name="connsiteY225" fmla="*/ 253965 h 481192"/>
              <a:gd name="connsiteX226" fmla="*/ 212066 w 937407"/>
              <a:gd name="connsiteY226" fmla="*/ 251609 h 481192"/>
              <a:gd name="connsiteX227" fmla="*/ 213004 w 937407"/>
              <a:gd name="connsiteY227" fmla="*/ 249245 h 481192"/>
              <a:gd name="connsiteX228" fmla="*/ 213943 w 937407"/>
              <a:gd name="connsiteY228" fmla="*/ 246874 h 481192"/>
              <a:gd name="connsiteX229" fmla="*/ 214881 w 937407"/>
              <a:gd name="connsiteY229" fmla="*/ 244496 h 481192"/>
              <a:gd name="connsiteX230" fmla="*/ 215819 w 937407"/>
              <a:gd name="connsiteY230" fmla="*/ 242110 h 481192"/>
              <a:gd name="connsiteX231" fmla="*/ 216758 w 937407"/>
              <a:gd name="connsiteY231" fmla="*/ 239718 h 481192"/>
              <a:gd name="connsiteX232" fmla="*/ 217696 w 937407"/>
              <a:gd name="connsiteY232" fmla="*/ 237319 h 481192"/>
              <a:gd name="connsiteX233" fmla="*/ 218634 w 937407"/>
              <a:gd name="connsiteY233" fmla="*/ 234914 h 481192"/>
              <a:gd name="connsiteX234" fmla="*/ 219573 w 937407"/>
              <a:gd name="connsiteY234" fmla="*/ 232503 h 481192"/>
              <a:gd name="connsiteX235" fmla="*/ 220511 w 937407"/>
              <a:gd name="connsiteY235" fmla="*/ 230086 h 481192"/>
              <a:gd name="connsiteX236" fmla="*/ 221449 w 937407"/>
              <a:gd name="connsiteY236" fmla="*/ 227664 h 481192"/>
              <a:gd name="connsiteX237" fmla="*/ 222388 w 937407"/>
              <a:gd name="connsiteY237" fmla="*/ 225237 h 481192"/>
              <a:gd name="connsiteX238" fmla="*/ 223326 w 937407"/>
              <a:gd name="connsiteY238" fmla="*/ 222804 h 481192"/>
              <a:gd name="connsiteX239" fmla="*/ 224265 w 937407"/>
              <a:gd name="connsiteY239" fmla="*/ 220368 h 481192"/>
              <a:gd name="connsiteX240" fmla="*/ 225203 w 937407"/>
              <a:gd name="connsiteY240" fmla="*/ 217927 h 481192"/>
              <a:gd name="connsiteX241" fmla="*/ 226141 w 937407"/>
              <a:gd name="connsiteY241" fmla="*/ 215483 h 481192"/>
              <a:gd name="connsiteX242" fmla="*/ 227079 w 937407"/>
              <a:gd name="connsiteY242" fmla="*/ 213035 h 481192"/>
              <a:gd name="connsiteX243" fmla="*/ 228018 w 937407"/>
              <a:gd name="connsiteY243" fmla="*/ 210583 h 481192"/>
              <a:gd name="connsiteX244" fmla="*/ 228956 w 937407"/>
              <a:gd name="connsiteY244" fmla="*/ 208129 h 481192"/>
              <a:gd name="connsiteX245" fmla="*/ 229894 w 937407"/>
              <a:gd name="connsiteY245" fmla="*/ 205672 h 481192"/>
              <a:gd name="connsiteX246" fmla="*/ 230833 w 937407"/>
              <a:gd name="connsiteY246" fmla="*/ 203213 h 481192"/>
              <a:gd name="connsiteX247" fmla="*/ 231771 w 937407"/>
              <a:gd name="connsiteY247" fmla="*/ 200752 h 481192"/>
              <a:gd name="connsiteX248" fmla="*/ 232710 w 937407"/>
              <a:gd name="connsiteY248" fmla="*/ 198289 h 481192"/>
              <a:gd name="connsiteX249" fmla="*/ 233648 w 937407"/>
              <a:gd name="connsiteY249" fmla="*/ 195825 h 481192"/>
              <a:gd name="connsiteX250" fmla="*/ 234586 w 937407"/>
              <a:gd name="connsiteY250" fmla="*/ 193360 h 481192"/>
              <a:gd name="connsiteX251" fmla="*/ 235525 w 937407"/>
              <a:gd name="connsiteY251" fmla="*/ 190895 h 481192"/>
              <a:gd name="connsiteX252" fmla="*/ 236463 w 937407"/>
              <a:gd name="connsiteY252" fmla="*/ 188429 h 481192"/>
              <a:gd name="connsiteX253" fmla="*/ 237401 w 937407"/>
              <a:gd name="connsiteY253" fmla="*/ 185963 h 481192"/>
              <a:gd name="connsiteX254" fmla="*/ 238339 w 937407"/>
              <a:gd name="connsiteY254" fmla="*/ 183498 h 481192"/>
              <a:gd name="connsiteX255" fmla="*/ 239278 w 937407"/>
              <a:gd name="connsiteY255" fmla="*/ 181034 h 481192"/>
              <a:gd name="connsiteX256" fmla="*/ 240216 w 937407"/>
              <a:gd name="connsiteY256" fmla="*/ 178571 h 481192"/>
              <a:gd name="connsiteX257" fmla="*/ 241155 w 937407"/>
              <a:gd name="connsiteY257" fmla="*/ 176109 h 481192"/>
              <a:gd name="connsiteX258" fmla="*/ 242093 w 937407"/>
              <a:gd name="connsiteY258" fmla="*/ 173650 h 481192"/>
              <a:gd name="connsiteX259" fmla="*/ 243031 w 937407"/>
              <a:gd name="connsiteY259" fmla="*/ 171193 h 481192"/>
              <a:gd name="connsiteX260" fmla="*/ 243970 w 937407"/>
              <a:gd name="connsiteY260" fmla="*/ 168738 h 481192"/>
              <a:gd name="connsiteX261" fmla="*/ 244908 w 937407"/>
              <a:gd name="connsiteY261" fmla="*/ 166287 h 481192"/>
              <a:gd name="connsiteX262" fmla="*/ 245846 w 937407"/>
              <a:gd name="connsiteY262" fmla="*/ 163838 h 481192"/>
              <a:gd name="connsiteX263" fmla="*/ 246785 w 937407"/>
              <a:gd name="connsiteY263" fmla="*/ 161394 h 481192"/>
              <a:gd name="connsiteX264" fmla="*/ 247723 w 937407"/>
              <a:gd name="connsiteY264" fmla="*/ 158954 h 481192"/>
              <a:gd name="connsiteX265" fmla="*/ 248661 w 937407"/>
              <a:gd name="connsiteY265" fmla="*/ 156519 h 481192"/>
              <a:gd name="connsiteX266" fmla="*/ 249600 w 937407"/>
              <a:gd name="connsiteY266" fmla="*/ 154088 h 481192"/>
              <a:gd name="connsiteX267" fmla="*/ 250538 w 937407"/>
              <a:gd name="connsiteY267" fmla="*/ 151663 h 481192"/>
              <a:gd name="connsiteX268" fmla="*/ 251476 w 937407"/>
              <a:gd name="connsiteY268" fmla="*/ 149243 h 481192"/>
              <a:gd name="connsiteX269" fmla="*/ 252415 w 937407"/>
              <a:gd name="connsiteY269" fmla="*/ 146829 h 481192"/>
              <a:gd name="connsiteX270" fmla="*/ 253353 w 937407"/>
              <a:gd name="connsiteY270" fmla="*/ 144422 h 481192"/>
              <a:gd name="connsiteX271" fmla="*/ 254292 w 937407"/>
              <a:gd name="connsiteY271" fmla="*/ 142022 h 481192"/>
              <a:gd name="connsiteX272" fmla="*/ 255230 w 937407"/>
              <a:gd name="connsiteY272" fmla="*/ 139629 h 481192"/>
              <a:gd name="connsiteX273" fmla="*/ 256168 w 937407"/>
              <a:gd name="connsiteY273" fmla="*/ 137244 h 481192"/>
              <a:gd name="connsiteX274" fmla="*/ 257107 w 937407"/>
              <a:gd name="connsiteY274" fmla="*/ 134867 h 481192"/>
              <a:gd name="connsiteX275" fmla="*/ 258045 w 937407"/>
              <a:gd name="connsiteY275" fmla="*/ 132498 h 481192"/>
              <a:gd name="connsiteX276" fmla="*/ 258983 w 937407"/>
              <a:gd name="connsiteY276" fmla="*/ 130139 h 481192"/>
              <a:gd name="connsiteX277" fmla="*/ 259921 w 937407"/>
              <a:gd name="connsiteY277" fmla="*/ 127788 h 481192"/>
              <a:gd name="connsiteX278" fmla="*/ 260860 w 937407"/>
              <a:gd name="connsiteY278" fmla="*/ 125447 h 481192"/>
              <a:gd name="connsiteX279" fmla="*/ 261798 w 937407"/>
              <a:gd name="connsiteY279" fmla="*/ 123116 h 481192"/>
              <a:gd name="connsiteX280" fmla="*/ 262737 w 937407"/>
              <a:gd name="connsiteY280" fmla="*/ 120796 h 481192"/>
              <a:gd name="connsiteX281" fmla="*/ 263675 w 937407"/>
              <a:gd name="connsiteY281" fmla="*/ 118486 h 481192"/>
              <a:gd name="connsiteX282" fmla="*/ 264613 w 937407"/>
              <a:gd name="connsiteY282" fmla="*/ 116188 h 481192"/>
              <a:gd name="connsiteX283" fmla="*/ 265552 w 937407"/>
              <a:gd name="connsiteY283" fmla="*/ 113901 h 481192"/>
              <a:gd name="connsiteX284" fmla="*/ 266490 w 937407"/>
              <a:gd name="connsiteY284" fmla="*/ 111627 h 481192"/>
              <a:gd name="connsiteX285" fmla="*/ 267428 w 937407"/>
              <a:gd name="connsiteY285" fmla="*/ 109365 h 481192"/>
              <a:gd name="connsiteX286" fmla="*/ 268367 w 937407"/>
              <a:gd name="connsiteY286" fmla="*/ 107116 h 481192"/>
              <a:gd name="connsiteX287" fmla="*/ 269305 w 937407"/>
              <a:gd name="connsiteY287" fmla="*/ 104879 h 481192"/>
              <a:gd name="connsiteX288" fmla="*/ 270243 w 937407"/>
              <a:gd name="connsiteY288" fmla="*/ 102657 h 481192"/>
              <a:gd name="connsiteX289" fmla="*/ 271182 w 937407"/>
              <a:gd name="connsiteY289" fmla="*/ 100449 h 481192"/>
              <a:gd name="connsiteX290" fmla="*/ 272120 w 937407"/>
              <a:gd name="connsiteY290" fmla="*/ 98255 h 481192"/>
              <a:gd name="connsiteX291" fmla="*/ 273058 w 937407"/>
              <a:gd name="connsiteY291" fmla="*/ 96076 h 481192"/>
              <a:gd name="connsiteX292" fmla="*/ 273997 w 937407"/>
              <a:gd name="connsiteY292" fmla="*/ 93912 h 481192"/>
              <a:gd name="connsiteX293" fmla="*/ 274935 w 937407"/>
              <a:gd name="connsiteY293" fmla="*/ 91764 h 481192"/>
              <a:gd name="connsiteX294" fmla="*/ 275874 w 937407"/>
              <a:gd name="connsiteY294" fmla="*/ 89632 h 481192"/>
              <a:gd name="connsiteX295" fmla="*/ 276812 w 937407"/>
              <a:gd name="connsiteY295" fmla="*/ 87516 h 481192"/>
              <a:gd name="connsiteX296" fmla="*/ 277750 w 937407"/>
              <a:gd name="connsiteY296" fmla="*/ 85417 h 481192"/>
              <a:gd name="connsiteX297" fmla="*/ 278688 w 937407"/>
              <a:gd name="connsiteY297" fmla="*/ 83336 h 481192"/>
              <a:gd name="connsiteX298" fmla="*/ 279627 w 937407"/>
              <a:gd name="connsiteY298" fmla="*/ 81271 h 481192"/>
              <a:gd name="connsiteX299" fmla="*/ 280565 w 937407"/>
              <a:gd name="connsiteY299" fmla="*/ 79225 h 481192"/>
              <a:gd name="connsiteX300" fmla="*/ 281503 w 937407"/>
              <a:gd name="connsiteY300" fmla="*/ 77197 h 481192"/>
              <a:gd name="connsiteX301" fmla="*/ 282442 w 937407"/>
              <a:gd name="connsiteY301" fmla="*/ 75188 h 481192"/>
              <a:gd name="connsiteX302" fmla="*/ 283380 w 937407"/>
              <a:gd name="connsiteY302" fmla="*/ 73199 h 481192"/>
              <a:gd name="connsiteX303" fmla="*/ 284319 w 937407"/>
              <a:gd name="connsiteY303" fmla="*/ 71229 h 481192"/>
              <a:gd name="connsiteX304" fmla="*/ 285257 w 937407"/>
              <a:gd name="connsiteY304" fmla="*/ 69278 h 481192"/>
              <a:gd name="connsiteX305" fmla="*/ 286195 w 937407"/>
              <a:gd name="connsiteY305" fmla="*/ 67348 h 481192"/>
              <a:gd name="connsiteX306" fmla="*/ 287134 w 937407"/>
              <a:gd name="connsiteY306" fmla="*/ 65438 h 481192"/>
              <a:gd name="connsiteX307" fmla="*/ 288072 w 937407"/>
              <a:gd name="connsiteY307" fmla="*/ 63550 h 481192"/>
              <a:gd name="connsiteX308" fmla="*/ 289010 w 937407"/>
              <a:gd name="connsiteY308" fmla="*/ 61682 h 481192"/>
              <a:gd name="connsiteX309" fmla="*/ 289949 w 937407"/>
              <a:gd name="connsiteY309" fmla="*/ 59837 h 481192"/>
              <a:gd name="connsiteX310" fmla="*/ 290887 w 937407"/>
              <a:gd name="connsiteY310" fmla="*/ 58014 h 481192"/>
              <a:gd name="connsiteX311" fmla="*/ 291825 w 937407"/>
              <a:gd name="connsiteY311" fmla="*/ 56213 h 481192"/>
              <a:gd name="connsiteX312" fmla="*/ 292764 w 937407"/>
              <a:gd name="connsiteY312" fmla="*/ 54434 h 481192"/>
              <a:gd name="connsiteX313" fmla="*/ 293702 w 937407"/>
              <a:gd name="connsiteY313" fmla="*/ 52679 h 481192"/>
              <a:gd name="connsiteX314" fmla="*/ 294640 w 937407"/>
              <a:gd name="connsiteY314" fmla="*/ 50948 h 481192"/>
              <a:gd name="connsiteX315" fmla="*/ 295579 w 937407"/>
              <a:gd name="connsiteY315" fmla="*/ 49240 h 481192"/>
              <a:gd name="connsiteX316" fmla="*/ 296518 w 937407"/>
              <a:gd name="connsiteY316" fmla="*/ 47557 h 481192"/>
              <a:gd name="connsiteX317" fmla="*/ 297454 w 937407"/>
              <a:gd name="connsiteY317" fmla="*/ 45898 h 481192"/>
              <a:gd name="connsiteX318" fmla="*/ 298395 w 937407"/>
              <a:gd name="connsiteY318" fmla="*/ 44264 h 481192"/>
              <a:gd name="connsiteX319" fmla="*/ 299330 w 937407"/>
              <a:gd name="connsiteY319" fmla="*/ 42654 h 481192"/>
              <a:gd name="connsiteX320" fmla="*/ 300271 w 937407"/>
              <a:gd name="connsiteY320" fmla="*/ 41071 h 481192"/>
              <a:gd name="connsiteX321" fmla="*/ 301207 w 937407"/>
              <a:gd name="connsiteY321" fmla="*/ 39513 h 481192"/>
              <a:gd name="connsiteX322" fmla="*/ 302147 w 937407"/>
              <a:gd name="connsiteY322" fmla="*/ 37982 h 481192"/>
              <a:gd name="connsiteX323" fmla="*/ 303088 w 937407"/>
              <a:gd name="connsiteY323" fmla="*/ 36477 h 481192"/>
              <a:gd name="connsiteX324" fmla="*/ 304023 w 937407"/>
              <a:gd name="connsiteY324" fmla="*/ 34998 h 481192"/>
              <a:gd name="connsiteX325" fmla="*/ 304964 w 937407"/>
              <a:gd name="connsiteY325" fmla="*/ 33547 h 481192"/>
              <a:gd name="connsiteX326" fmla="*/ 305900 w 937407"/>
              <a:gd name="connsiteY326" fmla="*/ 32123 h 481192"/>
              <a:gd name="connsiteX327" fmla="*/ 306840 w 937407"/>
              <a:gd name="connsiteY327" fmla="*/ 30727 h 481192"/>
              <a:gd name="connsiteX328" fmla="*/ 307776 w 937407"/>
              <a:gd name="connsiteY328" fmla="*/ 29358 h 481192"/>
              <a:gd name="connsiteX329" fmla="*/ 308717 w 937407"/>
              <a:gd name="connsiteY329" fmla="*/ 28018 h 481192"/>
              <a:gd name="connsiteX330" fmla="*/ 309652 w 937407"/>
              <a:gd name="connsiteY330" fmla="*/ 26706 h 481192"/>
              <a:gd name="connsiteX331" fmla="*/ 310593 w 937407"/>
              <a:gd name="connsiteY331" fmla="*/ 25423 h 481192"/>
              <a:gd name="connsiteX332" fmla="*/ 311528 w 937407"/>
              <a:gd name="connsiteY332" fmla="*/ 24169 h 481192"/>
              <a:gd name="connsiteX333" fmla="*/ 312469 w 937407"/>
              <a:gd name="connsiteY333" fmla="*/ 22944 h 481192"/>
              <a:gd name="connsiteX334" fmla="*/ 313410 w 937407"/>
              <a:gd name="connsiteY334" fmla="*/ 21748 h 481192"/>
              <a:gd name="connsiteX335" fmla="*/ 314345 w 937407"/>
              <a:gd name="connsiteY335" fmla="*/ 20583 h 481192"/>
              <a:gd name="connsiteX336" fmla="*/ 315286 w 937407"/>
              <a:gd name="connsiteY336" fmla="*/ 19447 h 481192"/>
              <a:gd name="connsiteX337" fmla="*/ 316222 w 937407"/>
              <a:gd name="connsiteY337" fmla="*/ 18342 h 481192"/>
              <a:gd name="connsiteX338" fmla="*/ 317162 w 937407"/>
              <a:gd name="connsiteY338" fmla="*/ 17267 h 481192"/>
              <a:gd name="connsiteX339" fmla="*/ 318098 w 937407"/>
              <a:gd name="connsiteY339" fmla="*/ 16223 h 481192"/>
              <a:gd name="connsiteX340" fmla="*/ 319038 w 937407"/>
              <a:gd name="connsiteY340" fmla="*/ 15210 h 481192"/>
              <a:gd name="connsiteX341" fmla="*/ 319974 w 937407"/>
              <a:gd name="connsiteY341" fmla="*/ 14227 h 481192"/>
              <a:gd name="connsiteX342" fmla="*/ 320915 w 937407"/>
              <a:gd name="connsiteY342" fmla="*/ 13276 h 481192"/>
              <a:gd name="connsiteX343" fmla="*/ 321850 w 937407"/>
              <a:gd name="connsiteY343" fmla="*/ 12357 h 481192"/>
              <a:gd name="connsiteX344" fmla="*/ 322791 w 937407"/>
              <a:gd name="connsiteY344" fmla="*/ 11469 h 481192"/>
              <a:gd name="connsiteX345" fmla="*/ 323727 w 937407"/>
              <a:gd name="connsiteY345" fmla="*/ 10614 h 481192"/>
              <a:gd name="connsiteX346" fmla="*/ 324667 w 937407"/>
              <a:gd name="connsiteY346" fmla="*/ 9790 h 481192"/>
              <a:gd name="connsiteX347" fmla="*/ 325608 w 937407"/>
              <a:gd name="connsiteY347" fmla="*/ 8999 h 481192"/>
              <a:gd name="connsiteX348" fmla="*/ 326544 w 937407"/>
              <a:gd name="connsiteY348" fmla="*/ 8240 h 481192"/>
              <a:gd name="connsiteX349" fmla="*/ 327484 w 937407"/>
              <a:gd name="connsiteY349" fmla="*/ 7514 h 481192"/>
              <a:gd name="connsiteX350" fmla="*/ 328420 w 937407"/>
              <a:gd name="connsiteY350" fmla="*/ 6820 h 481192"/>
              <a:gd name="connsiteX351" fmla="*/ 329360 w 937407"/>
              <a:gd name="connsiteY351" fmla="*/ 6159 h 481192"/>
              <a:gd name="connsiteX352" fmla="*/ 330296 w 937407"/>
              <a:gd name="connsiteY352" fmla="*/ 5532 h 481192"/>
              <a:gd name="connsiteX353" fmla="*/ 331237 w 937407"/>
              <a:gd name="connsiteY353" fmla="*/ 4937 h 481192"/>
              <a:gd name="connsiteX354" fmla="*/ 332172 w 937407"/>
              <a:gd name="connsiteY354" fmla="*/ 4376 h 481192"/>
              <a:gd name="connsiteX355" fmla="*/ 333113 w 937407"/>
              <a:gd name="connsiteY355" fmla="*/ 3849 h 481192"/>
              <a:gd name="connsiteX356" fmla="*/ 334049 w 937407"/>
              <a:gd name="connsiteY356" fmla="*/ 3354 h 481192"/>
              <a:gd name="connsiteX357" fmla="*/ 334989 w 937407"/>
              <a:gd name="connsiteY357" fmla="*/ 2894 h 481192"/>
              <a:gd name="connsiteX358" fmla="*/ 335930 w 937407"/>
              <a:gd name="connsiteY358" fmla="*/ 2466 h 481192"/>
              <a:gd name="connsiteX359" fmla="*/ 336865 w 937407"/>
              <a:gd name="connsiteY359" fmla="*/ 2073 h 481192"/>
              <a:gd name="connsiteX360" fmla="*/ 337806 w 937407"/>
              <a:gd name="connsiteY360" fmla="*/ 1714 h 481192"/>
              <a:gd name="connsiteX361" fmla="*/ 338742 w 937407"/>
              <a:gd name="connsiteY361" fmla="*/ 1389 h 481192"/>
              <a:gd name="connsiteX362" fmla="*/ 339682 w 937407"/>
              <a:gd name="connsiteY362" fmla="*/ 1098 h 481192"/>
              <a:gd name="connsiteX363" fmla="*/ 340618 w 937407"/>
              <a:gd name="connsiteY363" fmla="*/ 841 h 481192"/>
              <a:gd name="connsiteX364" fmla="*/ 341559 w 937407"/>
              <a:gd name="connsiteY364" fmla="*/ 618 h 481192"/>
              <a:gd name="connsiteX365" fmla="*/ 342494 w 937407"/>
              <a:gd name="connsiteY365" fmla="*/ 429 h 481192"/>
              <a:gd name="connsiteX366" fmla="*/ 343435 w 937407"/>
              <a:gd name="connsiteY366" fmla="*/ 275 h 481192"/>
              <a:gd name="connsiteX367" fmla="*/ 344370 w 937407"/>
              <a:gd name="connsiteY367" fmla="*/ 154 h 481192"/>
              <a:gd name="connsiteX368" fmla="*/ 345311 w 937407"/>
              <a:gd name="connsiteY368" fmla="*/ 69 h 481192"/>
              <a:gd name="connsiteX369" fmla="*/ 346252 w 937407"/>
              <a:gd name="connsiteY369" fmla="*/ 17 h 481192"/>
              <a:gd name="connsiteX370" fmla="*/ 347187 w 937407"/>
              <a:gd name="connsiteY370" fmla="*/ 0 h 481192"/>
              <a:gd name="connsiteX371" fmla="*/ 348128 w 937407"/>
              <a:gd name="connsiteY371" fmla="*/ 17 h 481192"/>
              <a:gd name="connsiteX372" fmla="*/ 349064 w 937407"/>
              <a:gd name="connsiteY372" fmla="*/ 69 h 481192"/>
              <a:gd name="connsiteX373" fmla="*/ 350004 w 937407"/>
              <a:gd name="connsiteY373" fmla="*/ 154 h 481192"/>
              <a:gd name="connsiteX374" fmla="*/ 350940 w 937407"/>
              <a:gd name="connsiteY374" fmla="*/ 275 h 481192"/>
              <a:gd name="connsiteX375" fmla="*/ 351880 w 937407"/>
              <a:gd name="connsiteY375" fmla="*/ 429 h 481192"/>
              <a:gd name="connsiteX376" fmla="*/ 352816 w 937407"/>
              <a:gd name="connsiteY376" fmla="*/ 618 h 481192"/>
              <a:gd name="connsiteX377" fmla="*/ 353757 w 937407"/>
              <a:gd name="connsiteY377" fmla="*/ 841 h 481192"/>
              <a:gd name="connsiteX378" fmla="*/ 354692 w 937407"/>
              <a:gd name="connsiteY378" fmla="*/ 1098 h 481192"/>
              <a:gd name="connsiteX379" fmla="*/ 355633 w 937407"/>
              <a:gd name="connsiteY379" fmla="*/ 1389 h 481192"/>
              <a:gd name="connsiteX380" fmla="*/ 356574 w 937407"/>
              <a:gd name="connsiteY380" fmla="*/ 1714 h 481192"/>
              <a:gd name="connsiteX381" fmla="*/ 357509 w 937407"/>
              <a:gd name="connsiteY381" fmla="*/ 2073 h 481192"/>
              <a:gd name="connsiteX382" fmla="*/ 358450 w 937407"/>
              <a:gd name="connsiteY382" fmla="*/ 2466 h 481192"/>
              <a:gd name="connsiteX383" fmla="*/ 359385 w 937407"/>
              <a:gd name="connsiteY383" fmla="*/ 2894 h 481192"/>
              <a:gd name="connsiteX384" fmla="*/ 360326 w 937407"/>
              <a:gd name="connsiteY384" fmla="*/ 3354 h 481192"/>
              <a:gd name="connsiteX385" fmla="*/ 361262 w 937407"/>
              <a:gd name="connsiteY385" fmla="*/ 3849 h 481192"/>
              <a:gd name="connsiteX386" fmla="*/ 362202 w 937407"/>
              <a:gd name="connsiteY386" fmla="*/ 4376 h 481192"/>
              <a:gd name="connsiteX387" fmla="*/ 363138 w 937407"/>
              <a:gd name="connsiteY387" fmla="*/ 4937 h 481192"/>
              <a:gd name="connsiteX388" fmla="*/ 364079 w 937407"/>
              <a:gd name="connsiteY388" fmla="*/ 5532 h 481192"/>
              <a:gd name="connsiteX389" fmla="*/ 365014 w 937407"/>
              <a:gd name="connsiteY389" fmla="*/ 6159 h 481192"/>
              <a:gd name="connsiteX390" fmla="*/ 365955 w 937407"/>
              <a:gd name="connsiteY390" fmla="*/ 6820 h 481192"/>
              <a:gd name="connsiteX391" fmla="*/ 366891 w 937407"/>
              <a:gd name="connsiteY391" fmla="*/ 7514 h 481192"/>
              <a:gd name="connsiteX392" fmla="*/ 367831 w 937407"/>
              <a:gd name="connsiteY392" fmla="*/ 8240 h 481192"/>
              <a:gd name="connsiteX393" fmla="*/ 368772 w 937407"/>
              <a:gd name="connsiteY393" fmla="*/ 8999 h 481192"/>
              <a:gd name="connsiteX394" fmla="*/ 369707 w 937407"/>
              <a:gd name="connsiteY394" fmla="*/ 9790 h 481192"/>
              <a:gd name="connsiteX395" fmla="*/ 370648 w 937407"/>
              <a:gd name="connsiteY395" fmla="*/ 10614 h 481192"/>
              <a:gd name="connsiteX396" fmla="*/ 371584 w 937407"/>
              <a:gd name="connsiteY396" fmla="*/ 11469 h 481192"/>
              <a:gd name="connsiteX397" fmla="*/ 372524 w 937407"/>
              <a:gd name="connsiteY397" fmla="*/ 12357 h 481192"/>
              <a:gd name="connsiteX398" fmla="*/ 373460 w 937407"/>
              <a:gd name="connsiteY398" fmla="*/ 13276 h 481192"/>
              <a:gd name="connsiteX399" fmla="*/ 374400 w 937407"/>
              <a:gd name="connsiteY399" fmla="*/ 14227 h 481192"/>
              <a:gd name="connsiteX400" fmla="*/ 375336 w 937407"/>
              <a:gd name="connsiteY400" fmla="*/ 15210 h 481192"/>
              <a:gd name="connsiteX401" fmla="*/ 376277 w 937407"/>
              <a:gd name="connsiteY401" fmla="*/ 16223 h 481192"/>
              <a:gd name="connsiteX402" fmla="*/ 377212 w 937407"/>
              <a:gd name="connsiteY402" fmla="*/ 17267 h 481192"/>
              <a:gd name="connsiteX403" fmla="*/ 378153 w 937407"/>
              <a:gd name="connsiteY403" fmla="*/ 18342 h 481192"/>
              <a:gd name="connsiteX404" fmla="*/ 379094 w 937407"/>
              <a:gd name="connsiteY404" fmla="*/ 19447 h 481192"/>
              <a:gd name="connsiteX405" fmla="*/ 380029 w 937407"/>
              <a:gd name="connsiteY405" fmla="*/ 20583 h 481192"/>
              <a:gd name="connsiteX406" fmla="*/ 380970 w 937407"/>
              <a:gd name="connsiteY406" fmla="*/ 21748 h 481192"/>
              <a:gd name="connsiteX407" fmla="*/ 381906 w 937407"/>
              <a:gd name="connsiteY407" fmla="*/ 22944 h 481192"/>
              <a:gd name="connsiteX408" fmla="*/ 382846 w 937407"/>
              <a:gd name="connsiteY408" fmla="*/ 24169 h 481192"/>
              <a:gd name="connsiteX409" fmla="*/ 383782 w 937407"/>
              <a:gd name="connsiteY409" fmla="*/ 25423 h 481192"/>
              <a:gd name="connsiteX410" fmla="*/ 384722 w 937407"/>
              <a:gd name="connsiteY410" fmla="*/ 26706 h 481192"/>
              <a:gd name="connsiteX411" fmla="*/ 385658 w 937407"/>
              <a:gd name="connsiteY411" fmla="*/ 28018 h 481192"/>
              <a:gd name="connsiteX412" fmla="*/ 386599 w 937407"/>
              <a:gd name="connsiteY412" fmla="*/ 29358 h 481192"/>
              <a:gd name="connsiteX413" fmla="*/ 387534 w 937407"/>
              <a:gd name="connsiteY413" fmla="*/ 30727 h 481192"/>
              <a:gd name="connsiteX414" fmla="*/ 388475 w 937407"/>
              <a:gd name="connsiteY414" fmla="*/ 32123 h 481192"/>
              <a:gd name="connsiteX415" fmla="*/ 389416 w 937407"/>
              <a:gd name="connsiteY415" fmla="*/ 33547 h 481192"/>
              <a:gd name="connsiteX416" fmla="*/ 390351 w 937407"/>
              <a:gd name="connsiteY416" fmla="*/ 34998 h 481192"/>
              <a:gd name="connsiteX417" fmla="*/ 391292 w 937407"/>
              <a:gd name="connsiteY417" fmla="*/ 36477 h 481192"/>
              <a:gd name="connsiteX418" fmla="*/ 392227 w 937407"/>
              <a:gd name="connsiteY418" fmla="*/ 37982 h 481192"/>
              <a:gd name="connsiteX419" fmla="*/ 393168 w 937407"/>
              <a:gd name="connsiteY419" fmla="*/ 39513 h 481192"/>
              <a:gd name="connsiteX420" fmla="*/ 394104 w 937407"/>
              <a:gd name="connsiteY420" fmla="*/ 41071 h 481192"/>
              <a:gd name="connsiteX421" fmla="*/ 395044 w 937407"/>
              <a:gd name="connsiteY421" fmla="*/ 42654 h 481192"/>
              <a:gd name="connsiteX422" fmla="*/ 395980 w 937407"/>
              <a:gd name="connsiteY422" fmla="*/ 44264 h 481192"/>
              <a:gd name="connsiteX423" fmla="*/ 396921 w 937407"/>
              <a:gd name="connsiteY423" fmla="*/ 45898 h 481192"/>
              <a:gd name="connsiteX424" fmla="*/ 397856 w 937407"/>
              <a:gd name="connsiteY424" fmla="*/ 47557 h 481192"/>
              <a:gd name="connsiteX425" fmla="*/ 398797 w 937407"/>
              <a:gd name="connsiteY425" fmla="*/ 49240 h 481192"/>
              <a:gd name="connsiteX426" fmla="*/ 399737 w 937407"/>
              <a:gd name="connsiteY426" fmla="*/ 50948 h 481192"/>
              <a:gd name="connsiteX427" fmla="*/ 400673 w 937407"/>
              <a:gd name="connsiteY427" fmla="*/ 52679 h 481192"/>
              <a:gd name="connsiteX428" fmla="*/ 401614 w 937407"/>
              <a:gd name="connsiteY428" fmla="*/ 54434 h 481192"/>
              <a:gd name="connsiteX429" fmla="*/ 402549 w 937407"/>
              <a:gd name="connsiteY429" fmla="*/ 56213 h 481192"/>
              <a:gd name="connsiteX430" fmla="*/ 403490 w 937407"/>
              <a:gd name="connsiteY430" fmla="*/ 58014 h 481192"/>
              <a:gd name="connsiteX431" fmla="*/ 404426 w 937407"/>
              <a:gd name="connsiteY431" fmla="*/ 59837 h 481192"/>
              <a:gd name="connsiteX432" fmla="*/ 405366 w 937407"/>
              <a:gd name="connsiteY432" fmla="*/ 61682 h 481192"/>
              <a:gd name="connsiteX433" fmla="*/ 406302 w 937407"/>
              <a:gd name="connsiteY433" fmla="*/ 63550 h 481192"/>
              <a:gd name="connsiteX434" fmla="*/ 407243 w 937407"/>
              <a:gd name="connsiteY434" fmla="*/ 65438 h 481192"/>
              <a:gd name="connsiteX435" fmla="*/ 408178 w 937407"/>
              <a:gd name="connsiteY435" fmla="*/ 67348 h 481192"/>
              <a:gd name="connsiteX436" fmla="*/ 409119 w 937407"/>
              <a:gd name="connsiteY436" fmla="*/ 69278 h 481192"/>
              <a:gd name="connsiteX437" fmla="*/ 410054 w 937407"/>
              <a:gd name="connsiteY437" fmla="*/ 71229 h 481192"/>
              <a:gd name="connsiteX438" fmla="*/ 410995 w 937407"/>
              <a:gd name="connsiteY438" fmla="*/ 73199 h 481192"/>
              <a:gd name="connsiteX439" fmla="*/ 411936 w 937407"/>
              <a:gd name="connsiteY439" fmla="*/ 75188 h 481192"/>
              <a:gd name="connsiteX440" fmla="*/ 412871 w 937407"/>
              <a:gd name="connsiteY440" fmla="*/ 77197 h 481192"/>
              <a:gd name="connsiteX441" fmla="*/ 413812 w 937407"/>
              <a:gd name="connsiteY441" fmla="*/ 79225 h 481192"/>
              <a:gd name="connsiteX442" fmla="*/ 414748 w 937407"/>
              <a:gd name="connsiteY442" fmla="*/ 81271 h 481192"/>
              <a:gd name="connsiteX443" fmla="*/ 415688 w 937407"/>
              <a:gd name="connsiteY443" fmla="*/ 83336 h 481192"/>
              <a:gd name="connsiteX444" fmla="*/ 416624 w 937407"/>
              <a:gd name="connsiteY444" fmla="*/ 85417 h 481192"/>
              <a:gd name="connsiteX445" fmla="*/ 417564 w 937407"/>
              <a:gd name="connsiteY445" fmla="*/ 87516 h 481192"/>
              <a:gd name="connsiteX446" fmla="*/ 418500 w 937407"/>
              <a:gd name="connsiteY446" fmla="*/ 89632 h 481192"/>
              <a:gd name="connsiteX447" fmla="*/ 419441 w 937407"/>
              <a:gd name="connsiteY447" fmla="*/ 91764 h 481192"/>
              <a:gd name="connsiteX448" fmla="*/ 420376 w 937407"/>
              <a:gd name="connsiteY448" fmla="*/ 93912 h 481192"/>
              <a:gd name="connsiteX449" fmla="*/ 421317 w 937407"/>
              <a:gd name="connsiteY449" fmla="*/ 96076 h 481192"/>
              <a:gd name="connsiteX450" fmla="*/ 422258 w 937407"/>
              <a:gd name="connsiteY450" fmla="*/ 98255 h 481192"/>
              <a:gd name="connsiteX451" fmla="*/ 423193 w 937407"/>
              <a:gd name="connsiteY451" fmla="*/ 100449 h 481192"/>
              <a:gd name="connsiteX452" fmla="*/ 424134 w 937407"/>
              <a:gd name="connsiteY452" fmla="*/ 102657 h 481192"/>
              <a:gd name="connsiteX453" fmla="*/ 425069 w 937407"/>
              <a:gd name="connsiteY453" fmla="*/ 104879 h 481192"/>
              <a:gd name="connsiteX454" fmla="*/ 426010 w 937407"/>
              <a:gd name="connsiteY454" fmla="*/ 107116 h 481192"/>
              <a:gd name="connsiteX455" fmla="*/ 426946 w 937407"/>
              <a:gd name="connsiteY455" fmla="*/ 109365 h 481192"/>
              <a:gd name="connsiteX456" fmla="*/ 427886 w 937407"/>
              <a:gd name="connsiteY456" fmla="*/ 111627 h 481192"/>
              <a:gd name="connsiteX457" fmla="*/ 428822 w 937407"/>
              <a:gd name="connsiteY457" fmla="*/ 113901 h 481192"/>
              <a:gd name="connsiteX458" fmla="*/ 429763 w 937407"/>
              <a:gd name="connsiteY458" fmla="*/ 116188 h 481192"/>
              <a:gd name="connsiteX459" fmla="*/ 430698 w 937407"/>
              <a:gd name="connsiteY459" fmla="*/ 118486 h 481192"/>
              <a:gd name="connsiteX460" fmla="*/ 431639 w 937407"/>
              <a:gd name="connsiteY460" fmla="*/ 120796 h 481192"/>
              <a:gd name="connsiteX461" fmla="*/ 432579 w 937407"/>
              <a:gd name="connsiteY461" fmla="*/ 123116 h 481192"/>
              <a:gd name="connsiteX462" fmla="*/ 433515 w 937407"/>
              <a:gd name="connsiteY462" fmla="*/ 125447 h 481192"/>
              <a:gd name="connsiteX463" fmla="*/ 434456 w 937407"/>
              <a:gd name="connsiteY463" fmla="*/ 127788 h 481192"/>
              <a:gd name="connsiteX464" fmla="*/ 435391 w 937407"/>
              <a:gd name="connsiteY464" fmla="*/ 130139 h 481192"/>
              <a:gd name="connsiteX465" fmla="*/ 436332 w 937407"/>
              <a:gd name="connsiteY465" fmla="*/ 132498 h 481192"/>
              <a:gd name="connsiteX466" fmla="*/ 437268 w 937407"/>
              <a:gd name="connsiteY466" fmla="*/ 134867 h 481192"/>
              <a:gd name="connsiteX467" fmla="*/ 438208 w 937407"/>
              <a:gd name="connsiteY467" fmla="*/ 137244 h 481192"/>
              <a:gd name="connsiteX468" fmla="*/ 439144 w 937407"/>
              <a:gd name="connsiteY468" fmla="*/ 139629 h 481192"/>
              <a:gd name="connsiteX469" fmla="*/ 440084 w 937407"/>
              <a:gd name="connsiteY469" fmla="*/ 142022 h 481192"/>
              <a:gd name="connsiteX470" fmla="*/ 441020 w 937407"/>
              <a:gd name="connsiteY470" fmla="*/ 144422 h 481192"/>
              <a:gd name="connsiteX471" fmla="*/ 441961 w 937407"/>
              <a:gd name="connsiteY471" fmla="*/ 146829 h 481192"/>
              <a:gd name="connsiteX472" fmla="*/ 442901 w 937407"/>
              <a:gd name="connsiteY472" fmla="*/ 149243 h 481192"/>
              <a:gd name="connsiteX473" fmla="*/ 443837 w 937407"/>
              <a:gd name="connsiteY473" fmla="*/ 151663 h 481192"/>
              <a:gd name="connsiteX474" fmla="*/ 444778 w 937407"/>
              <a:gd name="connsiteY474" fmla="*/ 154088 h 481192"/>
              <a:gd name="connsiteX475" fmla="*/ 445713 w 937407"/>
              <a:gd name="connsiteY475" fmla="*/ 156519 h 481192"/>
              <a:gd name="connsiteX476" fmla="*/ 446654 w 937407"/>
              <a:gd name="connsiteY476" fmla="*/ 158954 h 481192"/>
              <a:gd name="connsiteX477" fmla="*/ 447590 w 937407"/>
              <a:gd name="connsiteY477" fmla="*/ 161394 h 481192"/>
              <a:gd name="connsiteX478" fmla="*/ 448530 w 937407"/>
              <a:gd name="connsiteY478" fmla="*/ 163838 h 481192"/>
              <a:gd name="connsiteX479" fmla="*/ 449466 w 937407"/>
              <a:gd name="connsiteY479" fmla="*/ 166287 h 481192"/>
              <a:gd name="connsiteX480" fmla="*/ 450406 w 937407"/>
              <a:gd name="connsiteY480" fmla="*/ 168738 h 481192"/>
              <a:gd name="connsiteX481" fmla="*/ 451342 w 937407"/>
              <a:gd name="connsiteY481" fmla="*/ 171193 h 481192"/>
              <a:gd name="connsiteX482" fmla="*/ 452283 w 937407"/>
              <a:gd name="connsiteY482" fmla="*/ 173650 h 481192"/>
              <a:gd name="connsiteX483" fmla="*/ 453218 w 937407"/>
              <a:gd name="connsiteY483" fmla="*/ 176109 h 481192"/>
              <a:gd name="connsiteX484" fmla="*/ 454159 w 937407"/>
              <a:gd name="connsiteY484" fmla="*/ 178571 h 481192"/>
              <a:gd name="connsiteX485" fmla="*/ 455099 w 937407"/>
              <a:gd name="connsiteY485" fmla="*/ 181034 h 481192"/>
              <a:gd name="connsiteX486" fmla="*/ 456035 w 937407"/>
              <a:gd name="connsiteY486" fmla="*/ 183498 h 481192"/>
              <a:gd name="connsiteX487" fmla="*/ 456976 w 937407"/>
              <a:gd name="connsiteY487" fmla="*/ 185963 h 481192"/>
              <a:gd name="connsiteX488" fmla="*/ 457911 w 937407"/>
              <a:gd name="connsiteY488" fmla="*/ 188429 h 481192"/>
              <a:gd name="connsiteX489" fmla="*/ 458852 w 937407"/>
              <a:gd name="connsiteY489" fmla="*/ 190895 h 481192"/>
              <a:gd name="connsiteX490" fmla="*/ 459788 w 937407"/>
              <a:gd name="connsiteY490" fmla="*/ 193360 h 481192"/>
              <a:gd name="connsiteX491" fmla="*/ 460728 w 937407"/>
              <a:gd name="connsiteY491" fmla="*/ 195825 h 481192"/>
              <a:gd name="connsiteX492" fmla="*/ 461664 w 937407"/>
              <a:gd name="connsiteY492" fmla="*/ 198289 h 481192"/>
              <a:gd name="connsiteX493" fmla="*/ 462605 w 937407"/>
              <a:gd name="connsiteY493" fmla="*/ 200752 h 481192"/>
              <a:gd name="connsiteX494" fmla="*/ 463540 w 937407"/>
              <a:gd name="connsiteY494" fmla="*/ 203213 h 481192"/>
              <a:gd name="connsiteX495" fmla="*/ 464481 w 937407"/>
              <a:gd name="connsiteY495" fmla="*/ 205672 h 481192"/>
              <a:gd name="connsiteX496" fmla="*/ 465421 w 937407"/>
              <a:gd name="connsiteY496" fmla="*/ 208129 h 481192"/>
              <a:gd name="connsiteX497" fmla="*/ 466357 w 937407"/>
              <a:gd name="connsiteY497" fmla="*/ 210583 h 481192"/>
              <a:gd name="connsiteX498" fmla="*/ 467298 w 937407"/>
              <a:gd name="connsiteY498" fmla="*/ 213035 h 481192"/>
              <a:gd name="connsiteX499" fmla="*/ 468233 w 937407"/>
              <a:gd name="connsiteY499" fmla="*/ 215483 h 481192"/>
              <a:gd name="connsiteX500" fmla="*/ 469174 w 937407"/>
              <a:gd name="connsiteY500" fmla="*/ 217927 h 481192"/>
              <a:gd name="connsiteX501" fmla="*/ 470110 w 937407"/>
              <a:gd name="connsiteY501" fmla="*/ 220368 h 481192"/>
              <a:gd name="connsiteX502" fmla="*/ 471050 w 937407"/>
              <a:gd name="connsiteY502" fmla="*/ 222804 h 481192"/>
              <a:gd name="connsiteX503" fmla="*/ 471986 w 937407"/>
              <a:gd name="connsiteY503" fmla="*/ 225237 h 481192"/>
              <a:gd name="connsiteX504" fmla="*/ 472926 w 937407"/>
              <a:gd name="connsiteY504" fmla="*/ 227664 h 481192"/>
              <a:gd name="connsiteX505" fmla="*/ 473862 w 937407"/>
              <a:gd name="connsiteY505" fmla="*/ 230086 h 481192"/>
              <a:gd name="connsiteX506" fmla="*/ 474803 w 937407"/>
              <a:gd name="connsiteY506" fmla="*/ 232503 h 481192"/>
              <a:gd name="connsiteX507" fmla="*/ 475743 w 937407"/>
              <a:gd name="connsiteY507" fmla="*/ 234914 h 481192"/>
              <a:gd name="connsiteX508" fmla="*/ 476679 w 937407"/>
              <a:gd name="connsiteY508" fmla="*/ 237319 h 481192"/>
              <a:gd name="connsiteX509" fmla="*/ 477620 w 937407"/>
              <a:gd name="connsiteY509" fmla="*/ 239718 h 481192"/>
              <a:gd name="connsiteX510" fmla="*/ 478555 w 937407"/>
              <a:gd name="connsiteY510" fmla="*/ 242110 h 481192"/>
              <a:gd name="connsiteX511" fmla="*/ 479496 w 937407"/>
              <a:gd name="connsiteY511" fmla="*/ 244496 h 481192"/>
              <a:gd name="connsiteX512" fmla="*/ 480431 w 937407"/>
              <a:gd name="connsiteY512" fmla="*/ 246874 h 481192"/>
              <a:gd name="connsiteX513" fmla="*/ 481372 w 937407"/>
              <a:gd name="connsiteY513" fmla="*/ 249245 h 481192"/>
              <a:gd name="connsiteX514" fmla="*/ 482308 w 937407"/>
              <a:gd name="connsiteY514" fmla="*/ 251609 h 481192"/>
              <a:gd name="connsiteX515" fmla="*/ 483248 w 937407"/>
              <a:gd name="connsiteY515" fmla="*/ 253965 h 481192"/>
              <a:gd name="connsiteX516" fmla="*/ 484184 w 937407"/>
              <a:gd name="connsiteY516" fmla="*/ 256312 h 481192"/>
              <a:gd name="connsiteX517" fmla="*/ 485125 w 937407"/>
              <a:gd name="connsiteY517" fmla="*/ 258651 h 481192"/>
              <a:gd name="connsiteX518" fmla="*/ 486065 w 937407"/>
              <a:gd name="connsiteY518" fmla="*/ 260982 h 481192"/>
              <a:gd name="connsiteX519" fmla="*/ 487001 w 937407"/>
              <a:gd name="connsiteY519" fmla="*/ 263303 h 481192"/>
              <a:gd name="connsiteX520" fmla="*/ 487942 w 937407"/>
              <a:gd name="connsiteY520" fmla="*/ 265616 h 481192"/>
              <a:gd name="connsiteX521" fmla="*/ 488877 w 937407"/>
              <a:gd name="connsiteY521" fmla="*/ 267919 h 481192"/>
              <a:gd name="connsiteX522" fmla="*/ 489818 w 937407"/>
              <a:gd name="connsiteY522" fmla="*/ 270213 h 481192"/>
              <a:gd name="connsiteX523" fmla="*/ 490753 w 937407"/>
              <a:gd name="connsiteY523" fmla="*/ 272497 h 481192"/>
              <a:gd name="connsiteX524" fmla="*/ 491694 w 937407"/>
              <a:gd name="connsiteY524" fmla="*/ 274771 h 481192"/>
              <a:gd name="connsiteX525" fmla="*/ 492630 w 937407"/>
              <a:gd name="connsiteY525" fmla="*/ 277035 h 481192"/>
              <a:gd name="connsiteX526" fmla="*/ 493570 w 937407"/>
              <a:gd name="connsiteY526" fmla="*/ 279288 h 481192"/>
              <a:gd name="connsiteX527" fmla="*/ 494506 w 937407"/>
              <a:gd name="connsiteY527" fmla="*/ 281531 h 481192"/>
              <a:gd name="connsiteX528" fmla="*/ 495447 w 937407"/>
              <a:gd name="connsiteY528" fmla="*/ 283763 h 481192"/>
              <a:gd name="connsiteX529" fmla="*/ 496387 w 937407"/>
              <a:gd name="connsiteY529" fmla="*/ 285983 h 481192"/>
              <a:gd name="connsiteX530" fmla="*/ 497323 w 937407"/>
              <a:gd name="connsiteY530" fmla="*/ 288193 h 481192"/>
              <a:gd name="connsiteX531" fmla="*/ 498263 w 937407"/>
              <a:gd name="connsiteY531" fmla="*/ 290391 h 481192"/>
              <a:gd name="connsiteX532" fmla="*/ 499199 w 937407"/>
              <a:gd name="connsiteY532" fmla="*/ 292578 h 481192"/>
              <a:gd name="connsiteX533" fmla="*/ 500140 w 937407"/>
              <a:gd name="connsiteY533" fmla="*/ 294753 h 481192"/>
              <a:gd name="connsiteX534" fmla="*/ 501075 w 937407"/>
              <a:gd name="connsiteY534" fmla="*/ 296916 h 481192"/>
              <a:gd name="connsiteX535" fmla="*/ 502016 w 937407"/>
              <a:gd name="connsiteY535" fmla="*/ 299067 h 481192"/>
              <a:gd name="connsiteX536" fmla="*/ 502952 w 937407"/>
              <a:gd name="connsiteY536" fmla="*/ 301206 h 481192"/>
              <a:gd name="connsiteX537" fmla="*/ 503892 w 937407"/>
              <a:gd name="connsiteY537" fmla="*/ 303332 h 481192"/>
              <a:gd name="connsiteX538" fmla="*/ 504828 w 937407"/>
              <a:gd name="connsiteY538" fmla="*/ 305446 h 481192"/>
              <a:gd name="connsiteX539" fmla="*/ 505768 w 937407"/>
              <a:gd name="connsiteY539" fmla="*/ 307546 h 481192"/>
              <a:gd name="connsiteX540" fmla="*/ 506704 w 937407"/>
              <a:gd name="connsiteY540" fmla="*/ 309635 h 481192"/>
              <a:gd name="connsiteX541" fmla="*/ 507645 w 937407"/>
              <a:gd name="connsiteY541" fmla="*/ 311710 h 481192"/>
              <a:gd name="connsiteX542" fmla="*/ 508585 w 937407"/>
              <a:gd name="connsiteY542" fmla="*/ 313772 h 481192"/>
              <a:gd name="connsiteX543" fmla="*/ 509521 w 937407"/>
              <a:gd name="connsiteY543" fmla="*/ 315819 h 481192"/>
              <a:gd name="connsiteX544" fmla="*/ 510462 w 937407"/>
              <a:gd name="connsiteY544" fmla="*/ 317854 h 481192"/>
              <a:gd name="connsiteX545" fmla="*/ 511397 w 937407"/>
              <a:gd name="connsiteY545" fmla="*/ 319878 h 481192"/>
              <a:gd name="connsiteX546" fmla="*/ 512338 w 937407"/>
              <a:gd name="connsiteY546" fmla="*/ 321883 h 481192"/>
              <a:gd name="connsiteX547" fmla="*/ 513273 w 937407"/>
              <a:gd name="connsiteY547" fmla="*/ 323878 h 481192"/>
              <a:gd name="connsiteX548" fmla="*/ 514214 w 937407"/>
              <a:gd name="connsiteY548" fmla="*/ 325859 h 481192"/>
              <a:gd name="connsiteX549" fmla="*/ 515150 w 937407"/>
              <a:gd name="connsiteY549" fmla="*/ 327824 h 481192"/>
              <a:gd name="connsiteX550" fmla="*/ 516090 w 937407"/>
              <a:gd name="connsiteY550" fmla="*/ 329779 h 481192"/>
              <a:gd name="connsiteX551" fmla="*/ 517026 w 937407"/>
              <a:gd name="connsiteY551" fmla="*/ 331715 h 481192"/>
              <a:gd name="connsiteX552" fmla="*/ 517967 w 937407"/>
              <a:gd name="connsiteY552" fmla="*/ 333641 h 481192"/>
              <a:gd name="connsiteX553" fmla="*/ 518907 w 937407"/>
              <a:gd name="connsiteY553" fmla="*/ 335552 h 481192"/>
              <a:gd name="connsiteX554" fmla="*/ 519843 w 937407"/>
              <a:gd name="connsiteY554" fmla="*/ 337443 h 481192"/>
              <a:gd name="connsiteX555" fmla="*/ 520783 w 937407"/>
              <a:gd name="connsiteY555" fmla="*/ 339324 h 481192"/>
              <a:gd name="connsiteX556" fmla="*/ 521719 w 937407"/>
              <a:gd name="connsiteY556" fmla="*/ 341190 h 481192"/>
              <a:gd name="connsiteX557" fmla="*/ 522660 w 937407"/>
              <a:gd name="connsiteY557" fmla="*/ 343042 h 481192"/>
              <a:gd name="connsiteX558" fmla="*/ 523595 w 937407"/>
              <a:gd name="connsiteY558" fmla="*/ 344879 h 481192"/>
              <a:gd name="connsiteX559" fmla="*/ 524536 w 937407"/>
              <a:gd name="connsiteY559" fmla="*/ 346700 h 481192"/>
              <a:gd name="connsiteX560" fmla="*/ 525472 w 937407"/>
              <a:gd name="connsiteY560" fmla="*/ 348507 h 481192"/>
              <a:gd name="connsiteX561" fmla="*/ 526412 w 937407"/>
              <a:gd name="connsiteY561" fmla="*/ 350299 h 481192"/>
              <a:gd name="connsiteX562" fmla="*/ 527348 w 937407"/>
              <a:gd name="connsiteY562" fmla="*/ 352077 h 481192"/>
              <a:gd name="connsiteX563" fmla="*/ 528289 w 937407"/>
              <a:gd name="connsiteY563" fmla="*/ 353839 h 481192"/>
              <a:gd name="connsiteX564" fmla="*/ 529229 w 937407"/>
              <a:gd name="connsiteY564" fmla="*/ 355587 h 481192"/>
              <a:gd name="connsiteX565" fmla="*/ 530165 w 937407"/>
              <a:gd name="connsiteY565" fmla="*/ 357319 h 481192"/>
              <a:gd name="connsiteX566" fmla="*/ 531105 w 937407"/>
              <a:gd name="connsiteY566" fmla="*/ 359032 h 481192"/>
              <a:gd name="connsiteX567" fmla="*/ 532041 w 937407"/>
              <a:gd name="connsiteY567" fmla="*/ 360735 h 481192"/>
              <a:gd name="connsiteX568" fmla="*/ 532982 w 937407"/>
              <a:gd name="connsiteY568" fmla="*/ 362418 h 481192"/>
              <a:gd name="connsiteX569" fmla="*/ 533917 w 937407"/>
              <a:gd name="connsiteY569" fmla="*/ 364092 h 481192"/>
              <a:gd name="connsiteX570" fmla="*/ 534858 w 937407"/>
              <a:gd name="connsiteY570" fmla="*/ 365745 h 481192"/>
              <a:gd name="connsiteX571" fmla="*/ 535794 w 937407"/>
              <a:gd name="connsiteY571" fmla="*/ 367389 h 481192"/>
              <a:gd name="connsiteX572" fmla="*/ 536734 w 937407"/>
              <a:gd name="connsiteY572" fmla="*/ 369013 h 481192"/>
              <a:gd name="connsiteX573" fmla="*/ 537670 w 937407"/>
              <a:gd name="connsiteY573" fmla="*/ 370621 h 481192"/>
              <a:gd name="connsiteX574" fmla="*/ 538610 w 937407"/>
              <a:gd name="connsiteY574" fmla="*/ 372216 h 481192"/>
              <a:gd name="connsiteX575" fmla="*/ 539551 w 937407"/>
              <a:gd name="connsiteY575" fmla="*/ 373795 h 481192"/>
              <a:gd name="connsiteX576" fmla="*/ 540487 w 937407"/>
              <a:gd name="connsiteY576" fmla="*/ 375359 h 481192"/>
              <a:gd name="connsiteX577" fmla="*/ 541427 w 937407"/>
              <a:gd name="connsiteY577" fmla="*/ 376909 h 481192"/>
              <a:gd name="connsiteX578" fmla="*/ 542363 w 937407"/>
              <a:gd name="connsiteY578" fmla="*/ 378443 h 481192"/>
              <a:gd name="connsiteX579" fmla="*/ 543304 w 937407"/>
              <a:gd name="connsiteY579" fmla="*/ 379958 h 481192"/>
              <a:gd name="connsiteX580" fmla="*/ 544239 w 937407"/>
              <a:gd name="connsiteY580" fmla="*/ 381463 h 481192"/>
              <a:gd name="connsiteX581" fmla="*/ 545180 w 937407"/>
              <a:gd name="connsiteY581" fmla="*/ 382948 h 481192"/>
              <a:gd name="connsiteX582" fmla="*/ 546115 w 937407"/>
              <a:gd name="connsiteY582" fmla="*/ 384419 h 481192"/>
              <a:gd name="connsiteX583" fmla="*/ 547056 w 937407"/>
              <a:gd name="connsiteY583" fmla="*/ 385879 h 481192"/>
              <a:gd name="connsiteX584" fmla="*/ 547992 w 937407"/>
              <a:gd name="connsiteY584" fmla="*/ 387320 h 481192"/>
              <a:gd name="connsiteX585" fmla="*/ 548932 w 937407"/>
              <a:gd name="connsiteY585" fmla="*/ 388745 h 481192"/>
              <a:gd name="connsiteX586" fmla="*/ 549868 w 937407"/>
              <a:gd name="connsiteY586" fmla="*/ 390156 h 481192"/>
              <a:gd name="connsiteX587" fmla="*/ 550809 w 937407"/>
              <a:gd name="connsiteY587" fmla="*/ 391552 h 481192"/>
              <a:gd name="connsiteX588" fmla="*/ 551749 w 937407"/>
              <a:gd name="connsiteY588" fmla="*/ 392934 h 481192"/>
              <a:gd name="connsiteX589" fmla="*/ 552685 w 937407"/>
              <a:gd name="connsiteY589" fmla="*/ 394300 h 481192"/>
              <a:gd name="connsiteX590" fmla="*/ 553625 w 937407"/>
              <a:gd name="connsiteY590" fmla="*/ 395651 h 481192"/>
              <a:gd name="connsiteX591" fmla="*/ 554561 w 937407"/>
              <a:gd name="connsiteY591" fmla="*/ 396983 h 481192"/>
              <a:gd name="connsiteX592" fmla="*/ 555502 w 937407"/>
              <a:gd name="connsiteY592" fmla="*/ 398305 h 481192"/>
              <a:gd name="connsiteX593" fmla="*/ 556437 w 937407"/>
              <a:gd name="connsiteY593" fmla="*/ 399612 h 481192"/>
              <a:gd name="connsiteX594" fmla="*/ 557378 w 937407"/>
              <a:gd name="connsiteY594" fmla="*/ 400904 h 481192"/>
              <a:gd name="connsiteX595" fmla="*/ 558314 w 937407"/>
              <a:gd name="connsiteY595" fmla="*/ 402181 h 481192"/>
              <a:gd name="connsiteX596" fmla="*/ 559254 w 937407"/>
              <a:gd name="connsiteY596" fmla="*/ 403439 h 481192"/>
              <a:gd name="connsiteX597" fmla="*/ 560190 w 937407"/>
              <a:gd name="connsiteY597" fmla="*/ 404686 h 481192"/>
              <a:gd name="connsiteX598" fmla="*/ 561130 w 937407"/>
              <a:gd name="connsiteY598" fmla="*/ 405919 h 481192"/>
              <a:gd name="connsiteX599" fmla="*/ 562071 w 937407"/>
              <a:gd name="connsiteY599" fmla="*/ 407137 h 481192"/>
              <a:gd name="connsiteX600" fmla="*/ 563007 w 937407"/>
              <a:gd name="connsiteY600" fmla="*/ 408340 h 481192"/>
              <a:gd name="connsiteX601" fmla="*/ 563947 w 937407"/>
              <a:gd name="connsiteY601" fmla="*/ 409528 h 481192"/>
              <a:gd name="connsiteX602" fmla="*/ 564883 w 937407"/>
              <a:gd name="connsiteY602" fmla="*/ 410701 h 481192"/>
              <a:gd name="connsiteX603" fmla="*/ 565824 w 937407"/>
              <a:gd name="connsiteY603" fmla="*/ 411865 h 481192"/>
              <a:gd name="connsiteX604" fmla="*/ 566759 w 937407"/>
              <a:gd name="connsiteY604" fmla="*/ 413008 h 481192"/>
              <a:gd name="connsiteX605" fmla="*/ 567700 w 937407"/>
              <a:gd name="connsiteY605" fmla="*/ 414142 h 481192"/>
              <a:gd name="connsiteX606" fmla="*/ 568636 w 937407"/>
              <a:gd name="connsiteY606" fmla="*/ 415261 h 481192"/>
              <a:gd name="connsiteX607" fmla="*/ 569576 w 937407"/>
              <a:gd name="connsiteY607" fmla="*/ 416365 h 481192"/>
              <a:gd name="connsiteX608" fmla="*/ 570512 w 937407"/>
              <a:gd name="connsiteY608" fmla="*/ 417454 h 481192"/>
              <a:gd name="connsiteX609" fmla="*/ 571452 w 937407"/>
              <a:gd name="connsiteY609" fmla="*/ 418528 h 481192"/>
              <a:gd name="connsiteX610" fmla="*/ 572393 w 937407"/>
              <a:gd name="connsiteY610" fmla="*/ 419592 h 481192"/>
              <a:gd name="connsiteX611" fmla="*/ 573329 w 937407"/>
              <a:gd name="connsiteY611" fmla="*/ 420637 h 481192"/>
              <a:gd name="connsiteX612" fmla="*/ 574269 w 937407"/>
              <a:gd name="connsiteY612" fmla="*/ 421672 h 481192"/>
              <a:gd name="connsiteX613" fmla="*/ 575205 w 937407"/>
              <a:gd name="connsiteY613" fmla="*/ 422696 h 481192"/>
              <a:gd name="connsiteX614" fmla="*/ 576146 w 937407"/>
              <a:gd name="connsiteY614" fmla="*/ 423701 h 481192"/>
              <a:gd name="connsiteX615" fmla="*/ 577081 w 937407"/>
              <a:gd name="connsiteY615" fmla="*/ 424696 h 481192"/>
              <a:gd name="connsiteX616" fmla="*/ 578022 w 937407"/>
              <a:gd name="connsiteY616" fmla="*/ 425677 h 481192"/>
              <a:gd name="connsiteX617" fmla="*/ 578957 w 937407"/>
              <a:gd name="connsiteY617" fmla="*/ 426647 h 481192"/>
              <a:gd name="connsiteX618" fmla="*/ 579898 w 937407"/>
              <a:gd name="connsiteY618" fmla="*/ 427602 h 481192"/>
              <a:gd name="connsiteX619" fmla="*/ 580834 w 937407"/>
              <a:gd name="connsiteY619" fmla="*/ 428543 h 481192"/>
              <a:gd name="connsiteX620" fmla="*/ 581774 w 937407"/>
              <a:gd name="connsiteY620" fmla="*/ 429474 h 481192"/>
              <a:gd name="connsiteX621" fmla="*/ 582715 w 937407"/>
              <a:gd name="connsiteY621" fmla="*/ 430389 h 481192"/>
              <a:gd name="connsiteX622" fmla="*/ 583651 w 937407"/>
              <a:gd name="connsiteY622" fmla="*/ 431295 h 481192"/>
              <a:gd name="connsiteX623" fmla="*/ 584591 w 937407"/>
              <a:gd name="connsiteY623" fmla="*/ 432186 h 481192"/>
              <a:gd name="connsiteX624" fmla="*/ 585527 w 937407"/>
              <a:gd name="connsiteY624" fmla="*/ 433063 h 481192"/>
              <a:gd name="connsiteX625" fmla="*/ 586467 w 937407"/>
              <a:gd name="connsiteY625" fmla="*/ 433929 h 481192"/>
              <a:gd name="connsiteX626" fmla="*/ 587403 w 937407"/>
              <a:gd name="connsiteY626" fmla="*/ 434786 h 481192"/>
              <a:gd name="connsiteX627" fmla="*/ 588344 w 937407"/>
              <a:gd name="connsiteY627" fmla="*/ 435627 h 481192"/>
              <a:gd name="connsiteX628" fmla="*/ 589279 w 937407"/>
              <a:gd name="connsiteY628" fmla="*/ 436454 h 481192"/>
              <a:gd name="connsiteX629" fmla="*/ 590220 w 937407"/>
              <a:gd name="connsiteY629" fmla="*/ 437276 h 481192"/>
              <a:gd name="connsiteX630" fmla="*/ 591156 w 937407"/>
              <a:gd name="connsiteY630" fmla="*/ 438078 h 481192"/>
              <a:gd name="connsiteX631" fmla="*/ 592096 w 937407"/>
              <a:gd name="connsiteY631" fmla="*/ 438875 h 481192"/>
              <a:gd name="connsiteX632" fmla="*/ 593032 w 937407"/>
              <a:gd name="connsiteY632" fmla="*/ 439657 h 481192"/>
              <a:gd name="connsiteX633" fmla="*/ 593972 w 937407"/>
              <a:gd name="connsiteY633" fmla="*/ 440429 h 481192"/>
              <a:gd name="connsiteX634" fmla="*/ 594913 w 937407"/>
              <a:gd name="connsiteY634" fmla="*/ 441187 h 481192"/>
              <a:gd name="connsiteX635" fmla="*/ 595849 w 937407"/>
              <a:gd name="connsiteY635" fmla="*/ 441934 h 481192"/>
              <a:gd name="connsiteX636" fmla="*/ 596789 w 937407"/>
              <a:gd name="connsiteY636" fmla="*/ 442672 h 481192"/>
              <a:gd name="connsiteX637" fmla="*/ 597725 w 937407"/>
              <a:gd name="connsiteY637" fmla="*/ 443399 h 481192"/>
              <a:gd name="connsiteX638" fmla="*/ 598666 w 937407"/>
              <a:gd name="connsiteY638" fmla="*/ 444112 h 481192"/>
              <a:gd name="connsiteX639" fmla="*/ 599601 w 937407"/>
              <a:gd name="connsiteY639" fmla="*/ 444815 h 481192"/>
              <a:gd name="connsiteX640" fmla="*/ 600542 w 937407"/>
              <a:gd name="connsiteY640" fmla="*/ 445508 h 481192"/>
              <a:gd name="connsiteX641" fmla="*/ 601478 w 937407"/>
              <a:gd name="connsiteY641" fmla="*/ 446192 h 481192"/>
              <a:gd name="connsiteX642" fmla="*/ 602418 w 937407"/>
              <a:gd name="connsiteY642" fmla="*/ 446865 h 481192"/>
              <a:gd name="connsiteX643" fmla="*/ 603354 w 937407"/>
              <a:gd name="connsiteY643" fmla="*/ 447523 h 481192"/>
              <a:gd name="connsiteX644" fmla="*/ 604294 w 937407"/>
              <a:gd name="connsiteY644" fmla="*/ 448177 h 481192"/>
              <a:gd name="connsiteX645" fmla="*/ 605235 w 937407"/>
              <a:gd name="connsiteY645" fmla="*/ 448815 h 481192"/>
              <a:gd name="connsiteX646" fmla="*/ 606171 w 937407"/>
              <a:gd name="connsiteY646" fmla="*/ 449444 h 481192"/>
              <a:gd name="connsiteX647" fmla="*/ 607111 w 937407"/>
              <a:gd name="connsiteY647" fmla="*/ 450068 h 481192"/>
              <a:gd name="connsiteX648" fmla="*/ 608047 w 937407"/>
              <a:gd name="connsiteY648" fmla="*/ 450677 h 481192"/>
              <a:gd name="connsiteX649" fmla="*/ 608988 w 937407"/>
              <a:gd name="connsiteY649" fmla="*/ 451276 h 481192"/>
              <a:gd name="connsiteX650" fmla="*/ 609923 w 937407"/>
              <a:gd name="connsiteY650" fmla="*/ 451870 h 481192"/>
              <a:gd name="connsiteX651" fmla="*/ 610864 w 937407"/>
              <a:gd name="connsiteY651" fmla="*/ 452449 h 481192"/>
              <a:gd name="connsiteX652" fmla="*/ 611799 w 937407"/>
              <a:gd name="connsiteY652" fmla="*/ 453023 h 481192"/>
              <a:gd name="connsiteX653" fmla="*/ 612740 w 937407"/>
              <a:gd name="connsiteY653" fmla="*/ 453583 h 481192"/>
              <a:gd name="connsiteX654" fmla="*/ 613676 w 937407"/>
              <a:gd name="connsiteY654" fmla="*/ 454137 h 481192"/>
              <a:gd name="connsiteX655" fmla="*/ 614616 w 937407"/>
              <a:gd name="connsiteY655" fmla="*/ 454682 h 481192"/>
              <a:gd name="connsiteX656" fmla="*/ 615557 w 937407"/>
              <a:gd name="connsiteY656" fmla="*/ 455216 h 481192"/>
              <a:gd name="connsiteX657" fmla="*/ 616493 w 937407"/>
              <a:gd name="connsiteY657" fmla="*/ 455741 h 481192"/>
              <a:gd name="connsiteX658" fmla="*/ 617433 w 937407"/>
              <a:gd name="connsiteY658" fmla="*/ 456256 h 481192"/>
              <a:gd name="connsiteX659" fmla="*/ 618369 w 937407"/>
              <a:gd name="connsiteY659" fmla="*/ 456766 h 481192"/>
              <a:gd name="connsiteX660" fmla="*/ 619309 w 937407"/>
              <a:gd name="connsiteY660" fmla="*/ 457266 h 481192"/>
              <a:gd name="connsiteX661" fmla="*/ 620245 w 937407"/>
              <a:gd name="connsiteY661" fmla="*/ 457756 h 481192"/>
              <a:gd name="connsiteX662" fmla="*/ 621186 w 937407"/>
              <a:gd name="connsiteY662" fmla="*/ 458241 h 481192"/>
              <a:gd name="connsiteX663" fmla="*/ 622121 w 937407"/>
              <a:gd name="connsiteY663" fmla="*/ 458712 h 481192"/>
              <a:gd name="connsiteX664" fmla="*/ 623062 w 937407"/>
              <a:gd name="connsiteY664" fmla="*/ 459182 h 481192"/>
              <a:gd name="connsiteX665" fmla="*/ 623998 w 937407"/>
              <a:gd name="connsiteY665" fmla="*/ 459637 h 481192"/>
              <a:gd name="connsiteX666" fmla="*/ 624938 w 937407"/>
              <a:gd name="connsiteY666" fmla="*/ 460088 h 481192"/>
              <a:gd name="connsiteX667" fmla="*/ 625879 w 937407"/>
              <a:gd name="connsiteY667" fmla="*/ 460528 h 481192"/>
              <a:gd name="connsiteX668" fmla="*/ 626814 w 937407"/>
              <a:gd name="connsiteY668" fmla="*/ 460964 h 481192"/>
              <a:gd name="connsiteX669" fmla="*/ 627755 w 937407"/>
              <a:gd name="connsiteY669" fmla="*/ 461390 h 481192"/>
              <a:gd name="connsiteX670" fmla="*/ 628691 w 937407"/>
              <a:gd name="connsiteY670" fmla="*/ 461811 h 481192"/>
              <a:gd name="connsiteX671" fmla="*/ 629631 w 937407"/>
              <a:gd name="connsiteY671" fmla="*/ 462221 h 481192"/>
              <a:gd name="connsiteX672" fmla="*/ 630567 w 937407"/>
              <a:gd name="connsiteY672" fmla="*/ 462623 h 481192"/>
              <a:gd name="connsiteX673" fmla="*/ 631508 w 937407"/>
              <a:gd name="connsiteY673" fmla="*/ 463019 h 481192"/>
              <a:gd name="connsiteX674" fmla="*/ 632443 w 937407"/>
              <a:gd name="connsiteY674" fmla="*/ 463410 h 481192"/>
              <a:gd name="connsiteX675" fmla="*/ 633384 w 937407"/>
              <a:gd name="connsiteY675" fmla="*/ 463791 h 481192"/>
              <a:gd name="connsiteX676" fmla="*/ 634319 w 937407"/>
              <a:gd name="connsiteY676" fmla="*/ 464167 h 481192"/>
              <a:gd name="connsiteX677" fmla="*/ 635260 w 937407"/>
              <a:gd name="connsiteY677" fmla="*/ 464538 h 481192"/>
              <a:gd name="connsiteX678" fmla="*/ 636196 w 937407"/>
              <a:gd name="connsiteY678" fmla="*/ 464900 h 481192"/>
              <a:gd name="connsiteX679" fmla="*/ 637136 w 937407"/>
              <a:gd name="connsiteY679" fmla="*/ 465251 h 481192"/>
              <a:gd name="connsiteX680" fmla="*/ 638077 w 937407"/>
              <a:gd name="connsiteY680" fmla="*/ 465603 h 481192"/>
              <a:gd name="connsiteX681" fmla="*/ 639013 w 937407"/>
              <a:gd name="connsiteY681" fmla="*/ 465944 h 481192"/>
              <a:gd name="connsiteX682" fmla="*/ 639953 w 937407"/>
              <a:gd name="connsiteY682" fmla="*/ 466276 h 481192"/>
              <a:gd name="connsiteX683" fmla="*/ 640889 w 937407"/>
              <a:gd name="connsiteY683" fmla="*/ 466608 h 481192"/>
              <a:gd name="connsiteX684" fmla="*/ 641829 w 937407"/>
              <a:gd name="connsiteY684" fmla="*/ 466929 h 481192"/>
              <a:gd name="connsiteX685" fmla="*/ 642765 w 937407"/>
              <a:gd name="connsiteY685" fmla="*/ 467246 h 481192"/>
              <a:gd name="connsiteX686" fmla="*/ 643706 w 937407"/>
              <a:gd name="connsiteY686" fmla="*/ 467558 h 481192"/>
              <a:gd name="connsiteX687" fmla="*/ 644641 w 937407"/>
              <a:gd name="connsiteY687" fmla="*/ 467860 h 481192"/>
              <a:gd name="connsiteX688" fmla="*/ 645582 w 937407"/>
              <a:gd name="connsiteY688" fmla="*/ 468162 h 481192"/>
              <a:gd name="connsiteX689" fmla="*/ 646518 w 937407"/>
              <a:gd name="connsiteY689" fmla="*/ 468454 h 481192"/>
              <a:gd name="connsiteX690" fmla="*/ 647458 w 937407"/>
              <a:gd name="connsiteY690" fmla="*/ 468741 h 481192"/>
              <a:gd name="connsiteX691" fmla="*/ 648399 w 937407"/>
              <a:gd name="connsiteY691" fmla="*/ 469024 h 481192"/>
              <a:gd name="connsiteX692" fmla="*/ 649335 w 937407"/>
              <a:gd name="connsiteY692" fmla="*/ 469301 h 481192"/>
              <a:gd name="connsiteX693" fmla="*/ 650275 w 937407"/>
              <a:gd name="connsiteY693" fmla="*/ 469568 h 481192"/>
              <a:gd name="connsiteX694" fmla="*/ 651211 w 937407"/>
              <a:gd name="connsiteY694" fmla="*/ 469835 h 481192"/>
              <a:gd name="connsiteX695" fmla="*/ 652151 w 937407"/>
              <a:gd name="connsiteY695" fmla="*/ 470093 h 481192"/>
              <a:gd name="connsiteX696" fmla="*/ 653087 w 937407"/>
              <a:gd name="connsiteY696" fmla="*/ 470350 h 481192"/>
              <a:gd name="connsiteX697" fmla="*/ 654028 w 937407"/>
              <a:gd name="connsiteY697" fmla="*/ 470598 h 481192"/>
              <a:gd name="connsiteX698" fmla="*/ 654963 w 937407"/>
              <a:gd name="connsiteY698" fmla="*/ 470845 h 481192"/>
              <a:gd name="connsiteX699" fmla="*/ 655904 w 937407"/>
              <a:gd name="connsiteY699" fmla="*/ 471083 h 481192"/>
              <a:gd name="connsiteX700" fmla="*/ 656840 w 937407"/>
              <a:gd name="connsiteY700" fmla="*/ 471321 h 481192"/>
              <a:gd name="connsiteX701" fmla="*/ 657780 w 937407"/>
              <a:gd name="connsiteY701" fmla="*/ 471548 h 481192"/>
              <a:gd name="connsiteX702" fmla="*/ 658721 w 937407"/>
              <a:gd name="connsiteY702" fmla="*/ 471776 h 481192"/>
              <a:gd name="connsiteX703" fmla="*/ 659656 w 937407"/>
              <a:gd name="connsiteY703" fmla="*/ 471994 h 481192"/>
              <a:gd name="connsiteX704" fmla="*/ 660597 w 937407"/>
              <a:gd name="connsiteY704" fmla="*/ 472212 h 481192"/>
              <a:gd name="connsiteX705" fmla="*/ 661533 w 937407"/>
              <a:gd name="connsiteY705" fmla="*/ 472425 h 481192"/>
              <a:gd name="connsiteX706" fmla="*/ 662473 w 937407"/>
              <a:gd name="connsiteY706" fmla="*/ 472633 h 481192"/>
              <a:gd name="connsiteX707" fmla="*/ 663409 w 937407"/>
              <a:gd name="connsiteY707" fmla="*/ 472835 h 481192"/>
              <a:gd name="connsiteX708" fmla="*/ 664350 w 937407"/>
              <a:gd name="connsiteY708" fmla="*/ 473033 h 481192"/>
              <a:gd name="connsiteX709" fmla="*/ 665285 w 937407"/>
              <a:gd name="connsiteY709" fmla="*/ 473227 h 481192"/>
              <a:gd name="connsiteX710" fmla="*/ 666226 w 937407"/>
              <a:gd name="connsiteY710" fmla="*/ 473420 h 481192"/>
              <a:gd name="connsiteX711" fmla="*/ 667161 w 937407"/>
              <a:gd name="connsiteY711" fmla="*/ 473608 h 481192"/>
              <a:gd name="connsiteX712" fmla="*/ 668102 w 937407"/>
              <a:gd name="connsiteY712" fmla="*/ 473786 h 481192"/>
              <a:gd name="connsiteX713" fmla="*/ 669043 w 937407"/>
              <a:gd name="connsiteY713" fmla="*/ 473969 h 481192"/>
              <a:gd name="connsiteX714" fmla="*/ 669978 w 937407"/>
              <a:gd name="connsiteY714" fmla="*/ 474142 h 481192"/>
              <a:gd name="connsiteX715" fmla="*/ 670919 w 937407"/>
              <a:gd name="connsiteY715" fmla="*/ 474316 h 481192"/>
              <a:gd name="connsiteX716" fmla="*/ 671855 w 937407"/>
              <a:gd name="connsiteY716" fmla="*/ 474479 h 481192"/>
              <a:gd name="connsiteX717" fmla="*/ 672795 w 937407"/>
              <a:gd name="connsiteY717" fmla="*/ 474642 h 481192"/>
              <a:gd name="connsiteX718" fmla="*/ 673731 w 937407"/>
              <a:gd name="connsiteY718" fmla="*/ 474806 h 481192"/>
              <a:gd name="connsiteX719" fmla="*/ 674671 w 937407"/>
              <a:gd name="connsiteY719" fmla="*/ 474964 h 481192"/>
              <a:gd name="connsiteX720" fmla="*/ 675607 w 937407"/>
              <a:gd name="connsiteY720" fmla="*/ 475118 h 481192"/>
              <a:gd name="connsiteX721" fmla="*/ 676548 w 937407"/>
              <a:gd name="connsiteY721" fmla="*/ 475266 h 481192"/>
              <a:gd name="connsiteX722" fmla="*/ 677483 w 937407"/>
              <a:gd name="connsiteY722" fmla="*/ 475415 h 481192"/>
              <a:gd name="connsiteX723" fmla="*/ 678424 w 937407"/>
              <a:gd name="connsiteY723" fmla="*/ 475558 h 481192"/>
              <a:gd name="connsiteX724" fmla="*/ 679360 w 937407"/>
              <a:gd name="connsiteY724" fmla="*/ 475697 h 481192"/>
              <a:gd name="connsiteX725" fmla="*/ 680300 w 937407"/>
              <a:gd name="connsiteY725" fmla="*/ 475835 h 481192"/>
              <a:gd name="connsiteX726" fmla="*/ 681241 w 937407"/>
              <a:gd name="connsiteY726" fmla="*/ 475969 h 481192"/>
              <a:gd name="connsiteX727" fmla="*/ 682176 w 937407"/>
              <a:gd name="connsiteY727" fmla="*/ 476098 h 481192"/>
              <a:gd name="connsiteX728" fmla="*/ 683117 w 937407"/>
              <a:gd name="connsiteY728" fmla="*/ 476227 h 481192"/>
              <a:gd name="connsiteX729" fmla="*/ 684053 w 937407"/>
              <a:gd name="connsiteY729" fmla="*/ 476355 h 481192"/>
              <a:gd name="connsiteX730" fmla="*/ 684993 w 937407"/>
              <a:gd name="connsiteY730" fmla="*/ 476474 h 481192"/>
              <a:gd name="connsiteX731" fmla="*/ 685929 w 937407"/>
              <a:gd name="connsiteY731" fmla="*/ 476598 h 481192"/>
              <a:gd name="connsiteX732" fmla="*/ 686870 w 937407"/>
              <a:gd name="connsiteY732" fmla="*/ 476712 h 481192"/>
              <a:gd name="connsiteX733" fmla="*/ 687805 w 937407"/>
              <a:gd name="connsiteY733" fmla="*/ 476826 h 481192"/>
              <a:gd name="connsiteX734" fmla="*/ 688746 w 937407"/>
              <a:gd name="connsiteY734" fmla="*/ 476939 h 481192"/>
              <a:gd name="connsiteX735" fmla="*/ 689682 w 937407"/>
              <a:gd name="connsiteY735" fmla="*/ 477048 h 481192"/>
              <a:gd name="connsiteX736" fmla="*/ 690622 w 937407"/>
              <a:gd name="connsiteY736" fmla="*/ 477157 h 481192"/>
              <a:gd name="connsiteX737" fmla="*/ 691563 w 937407"/>
              <a:gd name="connsiteY737" fmla="*/ 477261 h 481192"/>
              <a:gd name="connsiteX738" fmla="*/ 692498 w 937407"/>
              <a:gd name="connsiteY738" fmla="*/ 477360 h 481192"/>
              <a:gd name="connsiteX739" fmla="*/ 693439 w 937407"/>
              <a:gd name="connsiteY739" fmla="*/ 477459 h 481192"/>
              <a:gd name="connsiteX740" fmla="*/ 694375 w 937407"/>
              <a:gd name="connsiteY740" fmla="*/ 477558 h 481192"/>
              <a:gd name="connsiteX741" fmla="*/ 695315 w 937407"/>
              <a:gd name="connsiteY741" fmla="*/ 477652 h 481192"/>
              <a:gd name="connsiteX742" fmla="*/ 696251 w 937407"/>
              <a:gd name="connsiteY742" fmla="*/ 477746 h 481192"/>
              <a:gd name="connsiteX743" fmla="*/ 697192 w 937407"/>
              <a:gd name="connsiteY743" fmla="*/ 477836 h 481192"/>
              <a:gd name="connsiteX744" fmla="*/ 698127 w 937407"/>
              <a:gd name="connsiteY744" fmla="*/ 477925 h 481192"/>
              <a:gd name="connsiteX745" fmla="*/ 699068 w 937407"/>
              <a:gd name="connsiteY745" fmla="*/ 478009 h 481192"/>
              <a:gd name="connsiteX746" fmla="*/ 700003 w 937407"/>
              <a:gd name="connsiteY746" fmla="*/ 478093 h 481192"/>
              <a:gd name="connsiteX747" fmla="*/ 700944 w 937407"/>
              <a:gd name="connsiteY747" fmla="*/ 478177 h 481192"/>
              <a:gd name="connsiteX748" fmla="*/ 701885 w 937407"/>
              <a:gd name="connsiteY748" fmla="*/ 478256 h 481192"/>
              <a:gd name="connsiteX749" fmla="*/ 702820 w 937407"/>
              <a:gd name="connsiteY749" fmla="*/ 478336 h 481192"/>
              <a:gd name="connsiteX750" fmla="*/ 703761 w 937407"/>
              <a:gd name="connsiteY750" fmla="*/ 478410 h 481192"/>
              <a:gd name="connsiteX751" fmla="*/ 704697 w 937407"/>
              <a:gd name="connsiteY751" fmla="*/ 478484 h 481192"/>
              <a:gd name="connsiteX752" fmla="*/ 705637 w 937407"/>
              <a:gd name="connsiteY752" fmla="*/ 478558 h 481192"/>
              <a:gd name="connsiteX753" fmla="*/ 706573 w 937407"/>
              <a:gd name="connsiteY753" fmla="*/ 478628 h 481192"/>
              <a:gd name="connsiteX754" fmla="*/ 707513 w 937407"/>
              <a:gd name="connsiteY754" fmla="*/ 478697 h 481192"/>
              <a:gd name="connsiteX755" fmla="*/ 708449 w 937407"/>
              <a:gd name="connsiteY755" fmla="*/ 478766 h 481192"/>
              <a:gd name="connsiteX756" fmla="*/ 709390 w 937407"/>
              <a:gd name="connsiteY756" fmla="*/ 478831 h 481192"/>
              <a:gd name="connsiteX757" fmla="*/ 710325 w 937407"/>
              <a:gd name="connsiteY757" fmla="*/ 478895 h 481192"/>
              <a:gd name="connsiteX758" fmla="*/ 711266 w 937407"/>
              <a:gd name="connsiteY758" fmla="*/ 478959 h 481192"/>
              <a:gd name="connsiteX759" fmla="*/ 712207 w 937407"/>
              <a:gd name="connsiteY759" fmla="*/ 479019 h 481192"/>
              <a:gd name="connsiteX760" fmla="*/ 713142 w 937407"/>
              <a:gd name="connsiteY760" fmla="*/ 479078 h 481192"/>
              <a:gd name="connsiteX761" fmla="*/ 714083 w 937407"/>
              <a:gd name="connsiteY761" fmla="*/ 479138 h 481192"/>
              <a:gd name="connsiteX762" fmla="*/ 715018 w 937407"/>
              <a:gd name="connsiteY762" fmla="*/ 479197 h 481192"/>
              <a:gd name="connsiteX763" fmla="*/ 715959 w 937407"/>
              <a:gd name="connsiteY763" fmla="*/ 479251 h 481192"/>
              <a:gd name="connsiteX764" fmla="*/ 716895 w 937407"/>
              <a:gd name="connsiteY764" fmla="*/ 479306 h 481192"/>
              <a:gd name="connsiteX765" fmla="*/ 717835 w 937407"/>
              <a:gd name="connsiteY765" fmla="*/ 479355 h 481192"/>
              <a:gd name="connsiteX766" fmla="*/ 718771 w 937407"/>
              <a:gd name="connsiteY766" fmla="*/ 479410 h 481192"/>
              <a:gd name="connsiteX767" fmla="*/ 719712 w 937407"/>
              <a:gd name="connsiteY767" fmla="*/ 479459 h 481192"/>
              <a:gd name="connsiteX768" fmla="*/ 720647 w 937407"/>
              <a:gd name="connsiteY768" fmla="*/ 479504 h 481192"/>
              <a:gd name="connsiteX769" fmla="*/ 721588 w 937407"/>
              <a:gd name="connsiteY769" fmla="*/ 479553 h 481192"/>
              <a:gd name="connsiteX770" fmla="*/ 722524 w 937407"/>
              <a:gd name="connsiteY770" fmla="*/ 479598 h 481192"/>
              <a:gd name="connsiteX771" fmla="*/ 723464 w 937407"/>
              <a:gd name="connsiteY771" fmla="*/ 479643 h 481192"/>
              <a:gd name="connsiteX772" fmla="*/ 724405 w 937407"/>
              <a:gd name="connsiteY772" fmla="*/ 479687 h 481192"/>
              <a:gd name="connsiteX773" fmla="*/ 725340 w 937407"/>
              <a:gd name="connsiteY773" fmla="*/ 479732 h 481192"/>
              <a:gd name="connsiteX774" fmla="*/ 726281 w 937407"/>
              <a:gd name="connsiteY774" fmla="*/ 479771 h 481192"/>
              <a:gd name="connsiteX775" fmla="*/ 727217 w 937407"/>
              <a:gd name="connsiteY775" fmla="*/ 479811 h 481192"/>
              <a:gd name="connsiteX776" fmla="*/ 728157 w 937407"/>
              <a:gd name="connsiteY776" fmla="*/ 479850 h 481192"/>
              <a:gd name="connsiteX777" fmla="*/ 729093 w 937407"/>
              <a:gd name="connsiteY777" fmla="*/ 479890 h 481192"/>
              <a:gd name="connsiteX778" fmla="*/ 730034 w 937407"/>
              <a:gd name="connsiteY778" fmla="*/ 479930 h 481192"/>
              <a:gd name="connsiteX779" fmla="*/ 730969 w 937407"/>
              <a:gd name="connsiteY779" fmla="*/ 479964 h 481192"/>
              <a:gd name="connsiteX780" fmla="*/ 731910 w 937407"/>
              <a:gd name="connsiteY780" fmla="*/ 479999 h 481192"/>
              <a:gd name="connsiteX781" fmla="*/ 732845 w 937407"/>
              <a:gd name="connsiteY781" fmla="*/ 480034 h 481192"/>
              <a:gd name="connsiteX782" fmla="*/ 733786 w 937407"/>
              <a:gd name="connsiteY782" fmla="*/ 480068 h 481192"/>
              <a:gd name="connsiteX783" fmla="*/ 734727 w 937407"/>
              <a:gd name="connsiteY783" fmla="*/ 480098 h 481192"/>
              <a:gd name="connsiteX784" fmla="*/ 735662 w 937407"/>
              <a:gd name="connsiteY784" fmla="*/ 480133 h 481192"/>
              <a:gd name="connsiteX785" fmla="*/ 736603 w 937407"/>
              <a:gd name="connsiteY785" fmla="*/ 480162 h 481192"/>
              <a:gd name="connsiteX786" fmla="*/ 737539 w 937407"/>
              <a:gd name="connsiteY786" fmla="*/ 480192 h 481192"/>
              <a:gd name="connsiteX787" fmla="*/ 738479 w 937407"/>
              <a:gd name="connsiteY787" fmla="*/ 480222 h 481192"/>
              <a:gd name="connsiteX788" fmla="*/ 739415 w 937407"/>
              <a:gd name="connsiteY788" fmla="*/ 480251 h 481192"/>
              <a:gd name="connsiteX789" fmla="*/ 740355 w 937407"/>
              <a:gd name="connsiteY789" fmla="*/ 480281 h 481192"/>
              <a:gd name="connsiteX790" fmla="*/ 741291 w 937407"/>
              <a:gd name="connsiteY790" fmla="*/ 480306 h 481192"/>
              <a:gd name="connsiteX791" fmla="*/ 742232 w 937407"/>
              <a:gd name="connsiteY791" fmla="*/ 480331 h 481192"/>
              <a:gd name="connsiteX792" fmla="*/ 743167 w 937407"/>
              <a:gd name="connsiteY792" fmla="*/ 480355 h 481192"/>
              <a:gd name="connsiteX793" fmla="*/ 744108 w 937407"/>
              <a:gd name="connsiteY793" fmla="*/ 480380 h 481192"/>
              <a:gd name="connsiteX794" fmla="*/ 745049 w 937407"/>
              <a:gd name="connsiteY794" fmla="*/ 480405 h 481192"/>
              <a:gd name="connsiteX795" fmla="*/ 745984 w 937407"/>
              <a:gd name="connsiteY795" fmla="*/ 480430 h 481192"/>
              <a:gd name="connsiteX796" fmla="*/ 746925 w 937407"/>
              <a:gd name="connsiteY796" fmla="*/ 480454 h 481192"/>
              <a:gd name="connsiteX797" fmla="*/ 747860 w 937407"/>
              <a:gd name="connsiteY797" fmla="*/ 480474 h 481192"/>
              <a:gd name="connsiteX798" fmla="*/ 748801 w 937407"/>
              <a:gd name="connsiteY798" fmla="*/ 480499 h 481192"/>
              <a:gd name="connsiteX799" fmla="*/ 749737 w 937407"/>
              <a:gd name="connsiteY799" fmla="*/ 480519 h 481192"/>
              <a:gd name="connsiteX800" fmla="*/ 750677 w 937407"/>
              <a:gd name="connsiteY800" fmla="*/ 480539 h 481192"/>
              <a:gd name="connsiteX801" fmla="*/ 751613 w 937407"/>
              <a:gd name="connsiteY801" fmla="*/ 480558 h 481192"/>
              <a:gd name="connsiteX802" fmla="*/ 752554 w 937407"/>
              <a:gd name="connsiteY802" fmla="*/ 480578 h 481192"/>
              <a:gd name="connsiteX803" fmla="*/ 753489 w 937407"/>
              <a:gd name="connsiteY803" fmla="*/ 480598 h 481192"/>
              <a:gd name="connsiteX804" fmla="*/ 754430 w 937407"/>
              <a:gd name="connsiteY804" fmla="*/ 480613 h 481192"/>
              <a:gd name="connsiteX805" fmla="*/ 755370 w 937407"/>
              <a:gd name="connsiteY805" fmla="*/ 480633 h 481192"/>
              <a:gd name="connsiteX806" fmla="*/ 756306 w 937407"/>
              <a:gd name="connsiteY806" fmla="*/ 480647 h 481192"/>
              <a:gd name="connsiteX807" fmla="*/ 757247 w 937407"/>
              <a:gd name="connsiteY807" fmla="*/ 480667 h 481192"/>
              <a:gd name="connsiteX808" fmla="*/ 758182 w 937407"/>
              <a:gd name="connsiteY808" fmla="*/ 480682 h 481192"/>
              <a:gd name="connsiteX809" fmla="*/ 759123 w 937407"/>
              <a:gd name="connsiteY809" fmla="*/ 480697 h 481192"/>
              <a:gd name="connsiteX810" fmla="*/ 760059 w 937407"/>
              <a:gd name="connsiteY810" fmla="*/ 480712 h 481192"/>
              <a:gd name="connsiteX811" fmla="*/ 760999 w 937407"/>
              <a:gd name="connsiteY811" fmla="*/ 480727 h 481192"/>
              <a:gd name="connsiteX812" fmla="*/ 761935 w 937407"/>
              <a:gd name="connsiteY812" fmla="*/ 480742 h 481192"/>
              <a:gd name="connsiteX813" fmla="*/ 762875 w 937407"/>
              <a:gd name="connsiteY813" fmla="*/ 480756 h 481192"/>
              <a:gd name="connsiteX814" fmla="*/ 763811 w 937407"/>
              <a:gd name="connsiteY814" fmla="*/ 480771 h 481192"/>
              <a:gd name="connsiteX815" fmla="*/ 764752 w 937407"/>
              <a:gd name="connsiteY815" fmla="*/ 480781 h 481192"/>
              <a:gd name="connsiteX816" fmla="*/ 765692 w 937407"/>
              <a:gd name="connsiteY816" fmla="*/ 480796 h 481192"/>
              <a:gd name="connsiteX817" fmla="*/ 766628 w 937407"/>
              <a:gd name="connsiteY817" fmla="*/ 480811 h 481192"/>
              <a:gd name="connsiteX818" fmla="*/ 767569 w 937407"/>
              <a:gd name="connsiteY818" fmla="*/ 480821 h 481192"/>
              <a:gd name="connsiteX819" fmla="*/ 768504 w 937407"/>
              <a:gd name="connsiteY819" fmla="*/ 480831 h 481192"/>
              <a:gd name="connsiteX820" fmla="*/ 769445 w 937407"/>
              <a:gd name="connsiteY820" fmla="*/ 480845 h 481192"/>
              <a:gd name="connsiteX821" fmla="*/ 770381 w 937407"/>
              <a:gd name="connsiteY821" fmla="*/ 480855 h 481192"/>
              <a:gd name="connsiteX822" fmla="*/ 771321 w 937407"/>
              <a:gd name="connsiteY822" fmla="*/ 480865 h 481192"/>
              <a:gd name="connsiteX823" fmla="*/ 772257 w 937407"/>
              <a:gd name="connsiteY823" fmla="*/ 480875 h 481192"/>
              <a:gd name="connsiteX824" fmla="*/ 773197 w 937407"/>
              <a:gd name="connsiteY824" fmla="*/ 480885 h 481192"/>
              <a:gd name="connsiteX825" fmla="*/ 774133 w 937407"/>
              <a:gd name="connsiteY825" fmla="*/ 480895 h 481192"/>
              <a:gd name="connsiteX826" fmla="*/ 775074 w 937407"/>
              <a:gd name="connsiteY826" fmla="*/ 480905 h 481192"/>
              <a:gd name="connsiteX827" fmla="*/ 776009 w 937407"/>
              <a:gd name="connsiteY827" fmla="*/ 480915 h 481192"/>
              <a:gd name="connsiteX828" fmla="*/ 776950 w 937407"/>
              <a:gd name="connsiteY828" fmla="*/ 480925 h 481192"/>
              <a:gd name="connsiteX829" fmla="*/ 777890 w 937407"/>
              <a:gd name="connsiteY829" fmla="*/ 480935 h 481192"/>
              <a:gd name="connsiteX830" fmla="*/ 778826 w 937407"/>
              <a:gd name="connsiteY830" fmla="*/ 480940 h 481192"/>
              <a:gd name="connsiteX831" fmla="*/ 779767 w 937407"/>
              <a:gd name="connsiteY831" fmla="*/ 480949 h 481192"/>
              <a:gd name="connsiteX832" fmla="*/ 780702 w 937407"/>
              <a:gd name="connsiteY832" fmla="*/ 480954 h 481192"/>
              <a:gd name="connsiteX833" fmla="*/ 781643 w 937407"/>
              <a:gd name="connsiteY833" fmla="*/ 480964 h 481192"/>
              <a:gd name="connsiteX834" fmla="*/ 782579 w 937407"/>
              <a:gd name="connsiteY834" fmla="*/ 480974 h 481192"/>
              <a:gd name="connsiteX835" fmla="*/ 783519 w 937407"/>
              <a:gd name="connsiteY835" fmla="*/ 480979 h 481192"/>
              <a:gd name="connsiteX836" fmla="*/ 784455 w 937407"/>
              <a:gd name="connsiteY836" fmla="*/ 480984 h 481192"/>
              <a:gd name="connsiteX837" fmla="*/ 785396 w 937407"/>
              <a:gd name="connsiteY837" fmla="*/ 480994 h 481192"/>
              <a:gd name="connsiteX838" fmla="*/ 786331 w 937407"/>
              <a:gd name="connsiteY838" fmla="*/ 480999 h 481192"/>
              <a:gd name="connsiteX839" fmla="*/ 787272 w 937407"/>
              <a:gd name="connsiteY839" fmla="*/ 481004 h 481192"/>
              <a:gd name="connsiteX840" fmla="*/ 788212 w 937407"/>
              <a:gd name="connsiteY840" fmla="*/ 481014 h 481192"/>
              <a:gd name="connsiteX841" fmla="*/ 789148 w 937407"/>
              <a:gd name="connsiteY841" fmla="*/ 481019 h 481192"/>
              <a:gd name="connsiteX842" fmla="*/ 790089 w 937407"/>
              <a:gd name="connsiteY842" fmla="*/ 481024 h 481192"/>
              <a:gd name="connsiteX843" fmla="*/ 791024 w 937407"/>
              <a:gd name="connsiteY843" fmla="*/ 481029 h 481192"/>
              <a:gd name="connsiteX844" fmla="*/ 791965 w 937407"/>
              <a:gd name="connsiteY844" fmla="*/ 481034 h 481192"/>
              <a:gd name="connsiteX845" fmla="*/ 792901 w 937407"/>
              <a:gd name="connsiteY845" fmla="*/ 481039 h 481192"/>
              <a:gd name="connsiteX846" fmla="*/ 793841 w 937407"/>
              <a:gd name="connsiteY846" fmla="*/ 481043 h 481192"/>
              <a:gd name="connsiteX847" fmla="*/ 794777 w 937407"/>
              <a:gd name="connsiteY847" fmla="*/ 481048 h 481192"/>
              <a:gd name="connsiteX848" fmla="*/ 795717 w 937407"/>
              <a:gd name="connsiteY848" fmla="*/ 481053 h 481192"/>
              <a:gd name="connsiteX849" fmla="*/ 796653 w 937407"/>
              <a:gd name="connsiteY849" fmla="*/ 481058 h 481192"/>
              <a:gd name="connsiteX850" fmla="*/ 797594 w 937407"/>
              <a:gd name="connsiteY850" fmla="*/ 481063 h 481192"/>
              <a:gd name="connsiteX851" fmla="*/ 798534 w 937407"/>
              <a:gd name="connsiteY851" fmla="*/ 481068 h 481192"/>
              <a:gd name="connsiteX852" fmla="*/ 799470 w 937407"/>
              <a:gd name="connsiteY852" fmla="*/ 481073 h 481192"/>
              <a:gd name="connsiteX853" fmla="*/ 800411 w 937407"/>
              <a:gd name="connsiteY853" fmla="*/ 481078 h 481192"/>
              <a:gd name="connsiteX854" fmla="*/ 801346 w 937407"/>
              <a:gd name="connsiteY854" fmla="*/ 481083 h 481192"/>
              <a:gd name="connsiteX855" fmla="*/ 802287 w 937407"/>
              <a:gd name="connsiteY855" fmla="*/ 481083 h 481192"/>
              <a:gd name="connsiteX856" fmla="*/ 803223 w 937407"/>
              <a:gd name="connsiteY856" fmla="*/ 481088 h 481192"/>
              <a:gd name="connsiteX857" fmla="*/ 804163 w 937407"/>
              <a:gd name="connsiteY857" fmla="*/ 481093 h 481192"/>
              <a:gd name="connsiteX858" fmla="*/ 805099 w 937407"/>
              <a:gd name="connsiteY858" fmla="*/ 481098 h 481192"/>
              <a:gd name="connsiteX859" fmla="*/ 806039 w 937407"/>
              <a:gd name="connsiteY859" fmla="*/ 481098 h 481192"/>
              <a:gd name="connsiteX860" fmla="*/ 806975 w 937407"/>
              <a:gd name="connsiteY860" fmla="*/ 481103 h 481192"/>
              <a:gd name="connsiteX861" fmla="*/ 807916 w 937407"/>
              <a:gd name="connsiteY861" fmla="*/ 481103 h 481192"/>
              <a:gd name="connsiteX862" fmla="*/ 808856 w 937407"/>
              <a:gd name="connsiteY862" fmla="*/ 481108 h 481192"/>
              <a:gd name="connsiteX863" fmla="*/ 809792 w 937407"/>
              <a:gd name="connsiteY863" fmla="*/ 481113 h 481192"/>
              <a:gd name="connsiteX864" fmla="*/ 810732 w 937407"/>
              <a:gd name="connsiteY864" fmla="*/ 481113 h 481192"/>
              <a:gd name="connsiteX865" fmla="*/ 811668 w 937407"/>
              <a:gd name="connsiteY865" fmla="*/ 481118 h 481192"/>
              <a:gd name="connsiteX866" fmla="*/ 812609 w 937407"/>
              <a:gd name="connsiteY866" fmla="*/ 481118 h 481192"/>
              <a:gd name="connsiteX867" fmla="*/ 813544 w 937407"/>
              <a:gd name="connsiteY867" fmla="*/ 481123 h 481192"/>
              <a:gd name="connsiteX868" fmla="*/ 814485 w 937407"/>
              <a:gd name="connsiteY868" fmla="*/ 481123 h 481192"/>
              <a:gd name="connsiteX869" fmla="*/ 815421 w 937407"/>
              <a:gd name="connsiteY869" fmla="*/ 481128 h 481192"/>
              <a:gd name="connsiteX870" fmla="*/ 816361 w 937407"/>
              <a:gd name="connsiteY870" fmla="*/ 481128 h 481192"/>
              <a:gd name="connsiteX871" fmla="*/ 817297 w 937407"/>
              <a:gd name="connsiteY871" fmla="*/ 481133 h 481192"/>
              <a:gd name="connsiteX872" fmla="*/ 818238 w 937407"/>
              <a:gd name="connsiteY872" fmla="*/ 481133 h 481192"/>
              <a:gd name="connsiteX873" fmla="*/ 819173 w 937407"/>
              <a:gd name="connsiteY873" fmla="*/ 481138 h 481192"/>
              <a:gd name="connsiteX874" fmla="*/ 820114 w 937407"/>
              <a:gd name="connsiteY874" fmla="*/ 481138 h 481192"/>
              <a:gd name="connsiteX875" fmla="*/ 821054 w 937407"/>
              <a:gd name="connsiteY875" fmla="*/ 481138 h 481192"/>
              <a:gd name="connsiteX876" fmla="*/ 821990 w 937407"/>
              <a:gd name="connsiteY876" fmla="*/ 481142 h 481192"/>
              <a:gd name="connsiteX877" fmla="*/ 822931 w 937407"/>
              <a:gd name="connsiteY877" fmla="*/ 481142 h 481192"/>
              <a:gd name="connsiteX878" fmla="*/ 823866 w 937407"/>
              <a:gd name="connsiteY878" fmla="*/ 481147 h 481192"/>
              <a:gd name="connsiteX879" fmla="*/ 824807 w 937407"/>
              <a:gd name="connsiteY879" fmla="*/ 481147 h 481192"/>
              <a:gd name="connsiteX880" fmla="*/ 825743 w 937407"/>
              <a:gd name="connsiteY880" fmla="*/ 481147 h 481192"/>
              <a:gd name="connsiteX881" fmla="*/ 826683 w 937407"/>
              <a:gd name="connsiteY881" fmla="*/ 481152 h 481192"/>
              <a:gd name="connsiteX882" fmla="*/ 827619 w 937407"/>
              <a:gd name="connsiteY882" fmla="*/ 481152 h 481192"/>
              <a:gd name="connsiteX883" fmla="*/ 828559 w 937407"/>
              <a:gd name="connsiteY883" fmla="*/ 481152 h 481192"/>
              <a:gd name="connsiteX884" fmla="*/ 829495 w 937407"/>
              <a:gd name="connsiteY884" fmla="*/ 481157 h 481192"/>
              <a:gd name="connsiteX885" fmla="*/ 830436 w 937407"/>
              <a:gd name="connsiteY885" fmla="*/ 481157 h 481192"/>
              <a:gd name="connsiteX886" fmla="*/ 831376 w 937407"/>
              <a:gd name="connsiteY886" fmla="*/ 481157 h 481192"/>
              <a:gd name="connsiteX887" fmla="*/ 832312 w 937407"/>
              <a:gd name="connsiteY887" fmla="*/ 481157 h 481192"/>
              <a:gd name="connsiteX888" fmla="*/ 833253 w 937407"/>
              <a:gd name="connsiteY888" fmla="*/ 481162 h 481192"/>
              <a:gd name="connsiteX889" fmla="*/ 834188 w 937407"/>
              <a:gd name="connsiteY889" fmla="*/ 481162 h 481192"/>
              <a:gd name="connsiteX890" fmla="*/ 835129 w 937407"/>
              <a:gd name="connsiteY890" fmla="*/ 481162 h 481192"/>
              <a:gd name="connsiteX891" fmla="*/ 836064 w 937407"/>
              <a:gd name="connsiteY891" fmla="*/ 481162 h 481192"/>
              <a:gd name="connsiteX892" fmla="*/ 837005 w 937407"/>
              <a:gd name="connsiteY892" fmla="*/ 481167 h 481192"/>
              <a:gd name="connsiteX893" fmla="*/ 837941 w 937407"/>
              <a:gd name="connsiteY893" fmla="*/ 481167 h 481192"/>
              <a:gd name="connsiteX894" fmla="*/ 838881 w 937407"/>
              <a:gd name="connsiteY894" fmla="*/ 481167 h 481192"/>
              <a:gd name="connsiteX895" fmla="*/ 839817 w 937407"/>
              <a:gd name="connsiteY895" fmla="*/ 481167 h 481192"/>
              <a:gd name="connsiteX896" fmla="*/ 840758 w 937407"/>
              <a:gd name="connsiteY896" fmla="*/ 481167 h 481192"/>
              <a:gd name="connsiteX897" fmla="*/ 841698 w 937407"/>
              <a:gd name="connsiteY897" fmla="*/ 481167 h 481192"/>
              <a:gd name="connsiteX898" fmla="*/ 842634 w 937407"/>
              <a:gd name="connsiteY898" fmla="*/ 481172 h 481192"/>
              <a:gd name="connsiteX899" fmla="*/ 843574 w 937407"/>
              <a:gd name="connsiteY899" fmla="*/ 481172 h 481192"/>
              <a:gd name="connsiteX900" fmla="*/ 844510 w 937407"/>
              <a:gd name="connsiteY900" fmla="*/ 481172 h 481192"/>
              <a:gd name="connsiteX901" fmla="*/ 845451 w 937407"/>
              <a:gd name="connsiteY901" fmla="*/ 481172 h 481192"/>
              <a:gd name="connsiteX902" fmla="*/ 846386 w 937407"/>
              <a:gd name="connsiteY902" fmla="*/ 481172 h 481192"/>
              <a:gd name="connsiteX903" fmla="*/ 847327 w 937407"/>
              <a:gd name="connsiteY903" fmla="*/ 481172 h 481192"/>
              <a:gd name="connsiteX904" fmla="*/ 848263 w 937407"/>
              <a:gd name="connsiteY904" fmla="*/ 481177 h 481192"/>
              <a:gd name="connsiteX905" fmla="*/ 849203 w 937407"/>
              <a:gd name="connsiteY905" fmla="*/ 481177 h 481192"/>
              <a:gd name="connsiteX906" fmla="*/ 850139 w 937407"/>
              <a:gd name="connsiteY906" fmla="*/ 481177 h 481192"/>
              <a:gd name="connsiteX907" fmla="*/ 851080 w 937407"/>
              <a:gd name="connsiteY907" fmla="*/ 481177 h 481192"/>
              <a:gd name="connsiteX908" fmla="*/ 852020 w 937407"/>
              <a:gd name="connsiteY908" fmla="*/ 481177 h 481192"/>
              <a:gd name="connsiteX909" fmla="*/ 852956 w 937407"/>
              <a:gd name="connsiteY909" fmla="*/ 481177 h 481192"/>
              <a:gd name="connsiteX910" fmla="*/ 853896 w 937407"/>
              <a:gd name="connsiteY910" fmla="*/ 481177 h 481192"/>
              <a:gd name="connsiteX911" fmla="*/ 854832 w 937407"/>
              <a:gd name="connsiteY911" fmla="*/ 481177 h 481192"/>
              <a:gd name="connsiteX912" fmla="*/ 855773 w 937407"/>
              <a:gd name="connsiteY912" fmla="*/ 481182 h 481192"/>
              <a:gd name="connsiteX913" fmla="*/ 856708 w 937407"/>
              <a:gd name="connsiteY913" fmla="*/ 481182 h 481192"/>
              <a:gd name="connsiteX914" fmla="*/ 857649 w 937407"/>
              <a:gd name="connsiteY914" fmla="*/ 481182 h 481192"/>
              <a:gd name="connsiteX915" fmla="*/ 858585 w 937407"/>
              <a:gd name="connsiteY915" fmla="*/ 481182 h 481192"/>
              <a:gd name="connsiteX916" fmla="*/ 859525 w 937407"/>
              <a:gd name="connsiteY916" fmla="*/ 481182 h 481192"/>
              <a:gd name="connsiteX917" fmla="*/ 860461 w 937407"/>
              <a:gd name="connsiteY917" fmla="*/ 481182 h 481192"/>
              <a:gd name="connsiteX918" fmla="*/ 861401 w 937407"/>
              <a:gd name="connsiteY918" fmla="*/ 481182 h 481192"/>
              <a:gd name="connsiteX919" fmla="*/ 862337 w 937407"/>
              <a:gd name="connsiteY919" fmla="*/ 481182 h 481192"/>
              <a:gd name="connsiteX920" fmla="*/ 863278 w 937407"/>
              <a:gd name="connsiteY920" fmla="*/ 481182 h 481192"/>
              <a:gd name="connsiteX921" fmla="*/ 864218 w 937407"/>
              <a:gd name="connsiteY921" fmla="*/ 481182 h 481192"/>
              <a:gd name="connsiteX922" fmla="*/ 865154 w 937407"/>
              <a:gd name="connsiteY922" fmla="*/ 481182 h 481192"/>
              <a:gd name="connsiteX923" fmla="*/ 866094 w 937407"/>
              <a:gd name="connsiteY923" fmla="*/ 481187 h 481192"/>
              <a:gd name="connsiteX924" fmla="*/ 867030 w 937407"/>
              <a:gd name="connsiteY924" fmla="*/ 481187 h 481192"/>
              <a:gd name="connsiteX925" fmla="*/ 867971 w 937407"/>
              <a:gd name="connsiteY925" fmla="*/ 481187 h 481192"/>
              <a:gd name="connsiteX926" fmla="*/ 868906 w 937407"/>
              <a:gd name="connsiteY926" fmla="*/ 481187 h 481192"/>
              <a:gd name="connsiteX927" fmla="*/ 869847 w 937407"/>
              <a:gd name="connsiteY927" fmla="*/ 481187 h 481192"/>
              <a:gd name="connsiteX928" fmla="*/ 870783 w 937407"/>
              <a:gd name="connsiteY928" fmla="*/ 481187 h 481192"/>
              <a:gd name="connsiteX929" fmla="*/ 871723 w 937407"/>
              <a:gd name="connsiteY929" fmla="*/ 481187 h 481192"/>
              <a:gd name="connsiteX930" fmla="*/ 872659 w 937407"/>
              <a:gd name="connsiteY930" fmla="*/ 481187 h 481192"/>
              <a:gd name="connsiteX931" fmla="*/ 873600 w 937407"/>
              <a:gd name="connsiteY931" fmla="*/ 481187 h 481192"/>
              <a:gd name="connsiteX932" fmla="*/ 874540 w 937407"/>
              <a:gd name="connsiteY932" fmla="*/ 481187 h 481192"/>
              <a:gd name="connsiteX933" fmla="*/ 875476 w 937407"/>
              <a:gd name="connsiteY933" fmla="*/ 481187 h 481192"/>
              <a:gd name="connsiteX934" fmla="*/ 876416 w 937407"/>
              <a:gd name="connsiteY934" fmla="*/ 481187 h 481192"/>
              <a:gd name="connsiteX935" fmla="*/ 877352 w 937407"/>
              <a:gd name="connsiteY935" fmla="*/ 481187 h 481192"/>
              <a:gd name="connsiteX936" fmla="*/ 878293 w 937407"/>
              <a:gd name="connsiteY936" fmla="*/ 481187 h 481192"/>
              <a:gd name="connsiteX937" fmla="*/ 879228 w 937407"/>
              <a:gd name="connsiteY937" fmla="*/ 481187 h 481192"/>
              <a:gd name="connsiteX938" fmla="*/ 880169 w 937407"/>
              <a:gd name="connsiteY938" fmla="*/ 481187 h 481192"/>
              <a:gd name="connsiteX939" fmla="*/ 881105 w 937407"/>
              <a:gd name="connsiteY939" fmla="*/ 481187 h 481192"/>
              <a:gd name="connsiteX940" fmla="*/ 882045 w 937407"/>
              <a:gd name="connsiteY940" fmla="*/ 481187 h 481192"/>
              <a:gd name="connsiteX941" fmla="*/ 882981 w 937407"/>
              <a:gd name="connsiteY941" fmla="*/ 481187 h 481192"/>
              <a:gd name="connsiteX942" fmla="*/ 883921 w 937407"/>
              <a:gd name="connsiteY942" fmla="*/ 481187 h 481192"/>
              <a:gd name="connsiteX943" fmla="*/ 884862 w 937407"/>
              <a:gd name="connsiteY943" fmla="*/ 481192 h 481192"/>
              <a:gd name="connsiteX944" fmla="*/ 885798 w 937407"/>
              <a:gd name="connsiteY944" fmla="*/ 481192 h 481192"/>
              <a:gd name="connsiteX945" fmla="*/ 886738 w 937407"/>
              <a:gd name="connsiteY945" fmla="*/ 481192 h 481192"/>
              <a:gd name="connsiteX946" fmla="*/ 887674 w 937407"/>
              <a:gd name="connsiteY946" fmla="*/ 481192 h 481192"/>
              <a:gd name="connsiteX947" fmla="*/ 888615 w 937407"/>
              <a:gd name="connsiteY947" fmla="*/ 481192 h 481192"/>
              <a:gd name="connsiteX948" fmla="*/ 889550 w 937407"/>
              <a:gd name="connsiteY948" fmla="*/ 481192 h 481192"/>
              <a:gd name="connsiteX949" fmla="*/ 890491 w 937407"/>
              <a:gd name="connsiteY949" fmla="*/ 481192 h 481192"/>
              <a:gd name="connsiteX950" fmla="*/ 891427 w 937407"/>
              <a:gd name="connsiteY950" fmla="*/ 481192 h 481192"/>
              <a:gd name="connsiteX951" fmla="*/ 892367 w 937407"/>
              <a:gd name="connsiteY951" fmla="*/ 481192 h 481192"/>
              <a:gd name="connsiteX952" fmla="*/ 893303 w 937407"/>
              <a:gd name="connsiteY952" fmla="*/ 481192 h 481192"/>
              <a:gd name="connsiteX953" fmla="*/ 894243 w 937407"/>
              <a:gd name="connsiteY953" fmla="*/ 481192 h 481192"/>
              <a:gd name="connsiteX954" fmla="*/ 895184 w 937407"/>
              <a:gd name="connsiteY954" fmla="*/ 481192 h 481192"/>
              <a:gd name="connsiteX955" fmla="*/ 896120 w 937407"/>
              <a:gd name="connsiteY955" fmla="*/ 481192 h 481192"/>
              <a:gd name="connsiteX956" fmla="*/ 897060 w 937407"/>
              <a:gd name="connsiteY956" fmla="*/ 481192 h 481192"/>
              <a:gd name="connsiteX957" fmla="*/ 897996 w 937407"/>
              <a:gd name="connsiteY957" fmla="*/ 481192 h 481192"/>
              <a:gd name="connsiteX958" fmla="*/ 898937 w 937407"/>
              <a:gd name="connsiteY958" fmla="*/ 481192 h 481192"/>
              <a:gd name="connsiteX959" fmla="*/ 899872 w 937407"/>
              <a:gd name="connsiteY959" fmla="*/ 481192 h 481192"/>
              <a:gd name="connsiteX960" fmla="*/ 900813 w 937407"/>
              <a:gd name="connsiteY960" fmla="*/ 481192 h 481192"/>
              <a:gd name="connsiteX961" fmla="*/ 901748 w 937407"/>
              <a:gd name="connsiteY961" fmla="*/ 481192 h 481192"/>
              <a:gd name="connsiteX962" fmla="*/ 902689 w 937407"/>
              <a:gd name="connsiteY962" fmla="*/ 481192 h 481192"/>
              <a:gd name="connsiteX963" fmla="*/ 903625 w 937407"/>
              <a:gd name="connsiteY963" fmla="*/ 481192 h 481192"/>
              <a:gd name="connsiteX964" fmla="*/ 904565 w 937407"/>
              <a:gd name="connsiteY964" fmla="*/ 481192 h 481192"/>
              <a:gd name="connsiteX965" fmla="*/ 905501 w 937407"/>
              <a:gd name="connsiteY965" fmla="*/ 481192 h 481192"/>
              <a:gd name="connsiteX966" fmla="*/ 906441 w 937407"/>
              <a:gd name="connsiteY966" fmla="*/ 481192 h 481192"/>
              <a:gd name="connsiteX967" fmla="*/ 907382 w 937407"/>
              <a:gd name="connsiteY967" fmla="*/ 481192 h 481192"/>
              <a:gd name="connsiteX968" fmla="*/ 908318 w 937407"/>
              <a:gd name="connsiteY968" fmla="*/ 481192 h 481192"/>
              <a:gd name="connsiteX969" fmla="*/ 909258 w 937407"/>
              <a:gd name="connsiteY969" fmla="*/ 481192 h 481192"/>
              <a:gd name="connsiteX970" fmla="*/ 910194 w 937407"/>
              <a:gd name="connsiteY970" fmla="*/ 481192 h 481192"/>
              <a:gd name="connsiteX971" fmla="*/ 911135 w 937407"/>
              <a:gd name="connsiteY971" fmla="*/ 481192 h 481192"/>
              <a:gd name="connsiteX972" fmla="*/ 912070 w 937407"/>
              <a:gd name="connsiteY972" fmla="*/ 481192 h 481192"/>
              <a:gd name="connsiteX973" fmla="*/ 913011 w 937407"/>
              <a:gd name="connsiteY973" fmla="*/ 481192 h 481192"/>
              <a:gd name="connsiteX974" fmla="*/ 913947 w 937407"/>
              <a:gd name="connsiteY974" fmla="*/ 481192 h 481192"/>
              <a:gd name="connsiteX975" fmla="*/ 914887 w 937407"/>
              <a:gd name="connsiteY975" fmla="*/ 481192 h 481192"/>
              <a:gd name="connsiteX976" fmla="*/ 915823 w 937407"/>
              <a:gd name="connsiteY976" fmla="*/ 481192 h 481192"/>
              <a:gd name="connsiteX977" fmla="*/ 916763 w 937407"/>
              <a:gd name="connsiteY977" fmla="*/ 481192 h 481192"/>
              <a:gd name="connsiteX978" fmla="*/ 917704 w 937407"/>
              <a:gd name="connsiteY978" fmla="*/ 481192 h 481192"/>
              <a:gd name="connsiteX979" fmla="*/ 918640 w 937407"/>
              <a:gd name="connsiteY979" fmla="*/ 481192 h 481192"/>
              <a:gd name="connsiteX980" fmla="*/ 919580 w 937407"/>
              <a:gd name="connsiteY980" fmla="*/ 481192 h 481192"/>
              <a:gd name="connsiteX981" fmla="*/ 920516 w 937407"/>
              <a:gd name="connsiteY981" fmla="*/ 481192 h 481192"/>
              <a:gd name="connsiteX982" fmla="*/ 921457 w 937407"/>
              <a:gd name="connsiteY982" fmla="*/ 481192 h 481192"/>
              <a:gd name="connsiteX983" fmla="*/ 922392 w 937407"/>
              <a:gd name="connsiteY983" fmla="*/ 481192 h 481192"/>
              <a:gd name="connsiteX984" fmla="*/ 923333 w 937407"/>
              <a:gd name="connsiteY984" fmla="*/ 481192 h 481192"/>
              <a:gd name="connsiteX985" fmla="*/ 924268 w 937407"/>
              <a:gd name="connsiteY985" fmla="*/ 481192 h 481192"/>
              <a:gd name="connsiteX986" fmla="*/ 925209 w 937407"/>
              <a:gd name="connsiteY986" fmla="*/ 481192 h 481192"/>
              <a:gd name="connsiteX987" fmla="*/ 926145 w 937407"/>
              <a:gd name="connsiteY987" fmla="*/ 481192 h 481192"/>
              <a:gd name="connsiteX988" fmla="*/ 927085 w 937407"/>
              <a:gd name="connsiteY988" fmla="*/ 481192 h 481192"/>
              <a:gd name="connsiteX989" fmla="*/ 928026 w 937407"/>
              <a:gd name="connsiteY989" fmla="*/ 481192 h 481192"/>
              <a:gd name="connsiteX990" fmla="*/ 928962 w 937407"/>
              <a:gd name="connsiteY990" fmla="*/ 481192 h 481192"/>
              <a:gd name="connsiteX991" fmla="*/ 929902 w 937407"/>
              <a:gd name="connsiteY991" fmla="*/ 481192 h 481192"/>
              <a:gd name="connsiteX992" fmla="*/ 930838 w 937407"/>
              <a:gd name="connsiteY992" fmla="*/ 481192 h 481192"/>
              <a:gd name="connsiteX993" fmla="*/ 931779 w 937407"/>
              <a:gd name="connsiteY993" fmla="*/ 481192 h 481192"/>
              <a:gd name="connsiteX994" fmla="*/ 932714 w 937407"/>
              <a:gd name="connsiteY994" fmla="*/ 481192 h 481192"/>
              <a:gd name="connsiteX995" fmla="*/ 933655 w 937407"/>
              <a:gd name="connsiteY995" fmla="*/ 481192 h 481192"/>
              <a:gd name="connsiteX996" fmla="*/ 934590 w 937407"/>
              <a:gd name="connsiteY996" fmla="*/ 481192 h 481192"/>
              <a:gd name="connsiteX997" fmla="*/ 935531 w 937407"/>
              <a:gd name="connsiteY997" fmla="*/ 481192 h 481192"/>
              <a:gd name="connsiteX998" fmla="*/ 936467 w 937407"/>
              <a:gd name="connsiteY998" fmla="*/ 481192 h 481192"/>
              <a:gd name="connsiteX999" fmla="*/ 937407 w 937407"/>
              <a:gd name="connsiteY999" fmla="*/ 481192 h 48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937407" h="481192">
                <a:moveTo>
                  <a:pt x="0" y="477558"/>
                </a:moveTo>
                <a:lnTo>
                  <a:pt x="938" y="477459"/>
                </a:lnTo>
                <a:lnTo>
                  <a:pt x="1877" y="477360"/>
                </a:lnTo>
                <a:lnTo>
                  <a:pt x="2815" y="477261"/>
                </a:lnTo>
                <a:lnTo>
                  <a:pt x="3753" y="477157"/>
                </a:lnTo>
                <a:lnTo>
                  <a:pt x="4692" y="477048"/>
                </a:lnTo>
                <a:lnTo>
                  <a:pt x="5630" y="476939"/>
                </a:lnTo>
                <a:lnTo>
                  <a:pt x="6568" y="476826"/>
                </a:lnTo>
                <a:lnTo>
                  <a:pt x="7507" y="476712"/>
                </a:lnTo>
                <a:lnTo>
                  <a:pt x="8445" y="476598"/>
                </a:lnTo>
                <a:lnTo>
                  <a:pt x="9383" y="476474"/>
                </a:lnTo>
                <a:lnTo>
                  <a:pt x="10321" y="476355"/>
                </a:lnTo>
                <a:lnTo>
                  <a:pt x="11260" y="476227"/>
                </a:lnTo>
                <a:lnTo>
                  <a:pt x="12198" y="476098"/>
                </a:lnTo>
                <a:lnTo>
                  <a:pt x="13137" y="475969"/>
                </a:lnTo>
                <a:lnTo>
                  <a:pt x="14075" y="475835"/>
                </a:lnTo>
                <a:lnTo>
                  <a:pt x="15014" y="475697"/>
                </a:lnTo>
                <a:lnTo>
                  <a:pt x="15952" y="475558"/>
                </a:lnTo>
                <a:lnTo>
                  <a:pt x="16890" y="475415"/>
                </a:lnTo>
                <a:lnTo>
                  <a:pt x="17828" y="475266"/>
                </a:lnTo>
                <a:lnTo>
                  <a:pt x="18767" y="475118"/>
                </a:lnTo>
                <a:lnTo>
                  <a:pt x="19705" y="474964"/>
                </a:lnTo>
                <a:lnTo>
                  <a:pt x="20643" y="474806"/>
                </a:lnTo>
                <a:lnTo>
                  <a:pt x="21582" y="474642"/>
                </a:lnTo>
                <a:lnTo>
                  <a:pt x="22520" y="474479"/>
                </a:lnTo>
                <a:lnTo>
                  <a:pt x="23459" y="474316"/>
                </a:lnTo>
                <a:lnTo>
                  <a:pt x="24397" y="474142"/>
                </a:lnTo>
                <a:lnTo>
                  <a:pt x="25335" y="473969"/>
                </a:lnTo>
                <a:lnTo>
                  <a:pt x="26274" y="473786"/>
                </a:lnTo>
                <a:lnTo>
                  <a:pt x="27212" y="473608"/>
                </a:lnTo>
                <a:lnTo>
                  <a:pt x="28150" y="473420"/>
                </a:lnTo>
                <a:lnTo>
                  <a:pt x="29088" y="473227"/>
                </a:lnTo>
                <a:lnTo>
                  <a:pt x="30027" y="473033"/>
                </a:lnTo>
                <a:lnTo>
                  <a:pt x="30965" y="472835"/>
                </a:lnTo>
                <a:lnTo>
                  <a:pt x="31903" y="472633"/>
                </a:lnTo>
                <a:lnTo>
                  <a:pt x="32842" y="472425"/>
                </a:lnTo>
                <a:lnTo>
                  <a:pt x="33780" y="472212"/>
                </a:lnTo>
                <a:lnTo>
                  <a:pt x="34719" y="471994"/>
                </a:lnTo>
                <a:lnTo>
                  <a:pt x="35657" y="471776"/>
                </a:lnTo>
                <a:lnTo>
                  <a:pt x="36595" y="471548"/>
                </a:lnTo>
                <a:lnTo>
                  <a:pt x="37534" y="471321"/>
                </a:lnTo>
                <a:lnTo>
                  <a:pt x="38472" y="471083"/>
                </a:lnTo>
                <a:lnTo>
                  <a:pt x="39410" y="470845"/>
                </a:lnTo>
                <a:lnTo>
                  <a:pt x="40348" y="470598"/>
                </a:lnTo>
                <a:lnTo>
                  <a:pt x="41287" y="470350"/>
                </a:lnTo>
                <a:lnTo>
                  <a:pt x="42225" y="470093"/>
                </a:lnTo>
                <a:lnTo>
                  <a:pt x="43164" y="469835"/>
                </a:lnTo>
                <a:lnTo>
                  <a:pt x="44102" y="469568"/>
                </a:lnTo>
                <a:lnTo>
                  <a:pt x="45041" y="469301"/>
                </a:lnTo>
                <a:lnTo>
                  <a:pt x="45979" y="469024"/>
                </a:lnTo>
                <a:lnTo>
                  <a:pt x="46917" y="468741"/>
                </a:lnTo>
                <a:lnTo>
                  <a:pt x="47856" y="468454"/>
                </a:lnTo>
                <a:lnTo>
                  <a:pt x="48794" y="468162"/>
                </a:lnTo>
                <a:lnTo>
                  <a:pt x="49732" y="467860"/>
                </a:lnTo>
                <a:lnTo>
                  <a:pt x="50670" y="467558"/>
                </a:lnTo>
                <a:lnTo>
                  <a:pt x="51609" y="467246"/>
                </a:lnTo>
                <a:lnTo>
                  <a:pt x="52547" y="466929"/>
                </a:lnTo>
                <a:lnTo>
                  <a:pt x="53485" y="466608"/>
                </a:lnTo>
                <a:lnTo>
                  <a:pt x="54424" y="466276"/>
                </a:lnTo>
                <a:lnTo>
                  <a:pt x="55362" y="465944"/>
                </a:lnTo>
                <a:lnTo>
                  <a:pt x="56301" y="465603"/>
                </a:lnTo>
                <a:lnTo>
                  <a:pt x="57239" y="465251"/>
                </a:lnTo>
                <a:lnTo>
                  <a:pt x="58177" y="464900"/>
                </a:lnTo>
                <a:lnTo>
                  <a:pt x="59116" y="464538"/>
                </a:lnTo>
                <a:lnTo>
                  <a:pt x="60054" y="464167"/>
                </a:lnTo>
                <a:lnTo>
                  <a:pt x="60992" y="463791"/>
                </a:lnTo>
                <a:lnTo>
                  <a:pt x="61930" y="463410"/>
                </a:lnTo>
                <a:lnTo>
                  <a:pt x="62869" y="463019"/>
                </a:lnTo>
                <a:lnTo>
                  <a:pt x="63807" y="462623"/>
                </a:lnTo>
                <a:lnTo>
                  <a:pt x="64746" y="462221"/>
                </a:lnTo>
                <a:lnTo>
                  <a:pt x="65684" y="461811"/>
                </a:lnTo>
                <a:lnTo>
                  <a:pt x="66623" y="461390"/>
                </a:lnTo>
                <a:lnTo>
                  <a:pt x="67561" y="460964"/>
                </a:lnTo>
                <a:lnTo>
                  <a:pt x="68499" y="460528"/>
                </a:lnTo>
                <a:lnTo>
                  <a:pt x="69437" y="460088"/>
                </a:lnTo>
                <a:lnTo>
                  <a:pt x="70376" y="459637"/>
                </a:lnTo>
                <a:lnTo>
                  <a:pt x="71314" y="459182"/>
                </a:lnTo>
                <a:lnTo>
                  <a:pt x="72252" y="458712"/>
                </a:lnTo>
                <a:lnTo>
                  <a:pt x="73191" y="458241"/>
                </a:lnTo>
                <a:lnTo>
                  <a:pt x="74129" y="457756"/>
                </a:lnTo>
                <a:lnTo>
                  <a:pt x="75067" y="457266"/>
                </a:lnTo>
                <a:lnTo>
                  <a:pt x="76006" y="456766"/>
                </a:lnTo>
                <a:lnTo>
                  <a:pt x="76944" y="456256"/>
                </a:lnTo>
                <a:lnTo>
                  <a:pt x="77883" y="455741"/>
                </a:lnTo>
                <a:lnTo>
                  <a:pt x="78821" y="455216"/>
                </a:lnTo>
                <a:lnTo>
                  <a:pt x="79759" y="454682"/>
                </a:lnTo>
                <a:lnTo>
                  <a:pt x="80697" y="454137"/>
                </a:lnTo>
                <a:lnTo>
                  <a:pt x="81636" y="453583"/>
                </a:lnTo>
                <a:lnTo>
                  <a:pt x="82574" y="453023"/>
                </a:lnTo>
                <a:lnTo>
                  <a:pt x="83512" y="452449"/>
                </a:lnTo>
                <a:lnTo>
                  <a:pt x="84451" y="451870"/>
                </a:lnTo>
                <a:lnTo>
                  <a:pt x="85389" y="451276"/>
                </a:lnTo>
                <a:lnTo>
                  <a:pt x="86328" y="450677"/>
                </a:lnTo>
                <a:lnTo>
                  <a:pt x="87266" y="450068"/>
                </a:lnTo>
                <a:lnTo>
                  <a:pt x="88205" y="449444"/>
                </a:lnTo>
                <a:lnTo>
                  <a:pt x="89143" y="448815"/>
                </a:lnTo>
                <a:lnTo>
                  <a:pt x="90081" y="448177"/>
                </a:lnTo>
                <a:lnTo>
                  <a:pt x="91019" y="447523"/>
                </a:lnTo>
                <a:lnTo>
                  <a:pt x="91958" y="446865"/>
                </a:lnTo>
                <a:lnTo>
                  <a:pt x="92896" y="446192"/>
                </a:lnTo>
                <a:lnTo>
                  <a:pt x="93834" y="445508"/>
                </a:lnTo>
                <a:lnTo>
                  <a:pt x="94773" y="444815"/>
                </a:lnTo>
                <a:lnTo>
                  <a:pt x="95711" y="444112"/>
                </a:lnTo>
                <a:lnTo>
                  <a:pt x="96649" y="443399"/>
                </a:lnTo>
                <a:lnTo>
                  <a:pt x="97588" y="442672"/>
                </a:lnTo>
                <a:lnTo>
                  <a:pt x="98526" y="441934"/>
                </a:lnTo>
                <a:lnTo>
                  <a:pt x="99465" y="441187"/>
                </a:lnTo>
                <a:lnTo>
                  <a:pt x="100403" y="440429"/>
                </a:lnTo>
                <a:lnTo>
                  <a:pt x="101341" y="439657"/>
                </a:lnTo>
                <a:lnTo>
                  <a:pt x="102279" y="438875"/>
                </a:lnTo>
                <a:lnTo>
                  <a:pt x="103218" y="438078"/>
                </a:lnTo>
                <a:lnTo>
                  <a:pt x="104156" y="437276"/>
                </a:lnTo>
                <a:lnTo>
                  <a:pt x="105094" y="436454"/>
                </a:lnTo>
                <a:lnTo>
                  <a:pt x="106033" y="435627"/>
                </a:lnTo>
                <a:lnTo>
                  <a:pt x="106971" y="434786"/>
                </a:lnTo>
                <a:lnTo>
                  <a:pt x="107910" y="433929"/>
                </a:lnTo>
                <a:lnTo>
                  <a:pt x="108848" y="433063"/>
                </a:lnTo>
                <a:lnTo>
                  <a:pt x="109786" y="432186"/>
                </a:lnTo>
                <a:lnTo>
                  <a:pt x="110725" y="431295"/>
                </a:lnTo>
                <a:lnTo>
                  <a:pt x="111663" y="430389"/>
                </a:lnTo>
                <a:lnTo>
                  <a:pt x="112601" y="429474"/>
                </a:lnTo>
                <a:lnTo>
                  <a:pt x="113539" y="428543"/>
                </a:lnTo>
                <a:lnTo>
                  <a:pt x="114478" y="427602"/>
                </a:lnTo>
                <a:lnTo>
                  <a:pt x="115416" y="426647"/>
                </a:lnTo>
                <a:lnTo>
                  <a:pt x="116355" y="425677"/>
                </a:lnTo>
                <a:lnTo>
                  <a:pt x="117293" y="424696"/>
                </a:lnTo>
                <a:lnTo>
                  <a:pt x="118232" y="423701"/>
                </a:lnTo>
                <a:lnTo>
                  <a:pt x="119170" y="422696"/>
                </a:lnTo>
                <a:lnTo>
                  <a:pt x="120108" y="421672"/>
                </a:lnTo>
                <a:lnTo>
                  <a:pt x="121047" y="420637"/>
                </a:lnTo>
                <a:lnTo>
                  <a:pt x="121985" y="419592"/>
                </a:lnTo>
                <a:lnTo>
                  <a:pt x="122923" y="418528"/>
                </a:lnTo>
                <a:lnTo>
                  <a:pt x="123861" y="417454"/>
                </a:lnTo>
                <a:lnTo>
                  <a:pt x="124800" y="416365"/>
                </a:lnTo>
                <a:lnTo>
                  <a:pt x="125738" y="415261"/>
                </a:lnTo>
                <a:lnTo>
                  <a:pt x="126676" y="414142"/>
                </a:lnTo>
                <a:lnTo>
                  <a:pt x="127615" y="413008"/>
                </a:lnTo>
                <a:lnTo>
                  <a:pt x="128553" y="411865"/>
                </a:lnTo>
                <a:lnTo>
                  <a:pt x="129492" y="410701"/>
                </a:lnTo>
                <a:lnTo>
                  <a:pt x="130430" y="409528"/>
                </a:lnTo>
                <a:lnTo>
                  <a:pt x="131368" y="408340"/>
                </a:lnTo>
                <a:lnTo>
                  <a:pt x="132307" y="407137"/>
                </a:lnTo>
                <a:lnTo>
                  <a:pt x="133245" y="405919"/>
                </a:lnTo>
                <a:lnTo>
                  <a:pt x="134183" y="404686"/>
                </a:lnTo>
                <a:lnTo>
                  <a:pt x="135121" y="403439"/>
                </a:lnTo>
                <a:lnTo>
                  <a:pt x="136060" y="402181"/>
                </a:lnTo>
                <a:lnTo>
                  <a:pt x="136998" y="400904"/>
                </a:lnTo>
                <a:lnTo>
                  <a:pt x="137937" y="399612"/>
                </a:lnTo>
                <a:lnTo>
                  <a:pt x="138875" y="398305"/>
                </a:lnTo>
                <a:lnTo>
                  <a:pt x="139814" y="396983"/>
                </a:lnTo>
                <a:lnTo>
                  <a:pt x="140752" y="395651"/>
                </a:lnTo>
                <a:lnTo>
                  <a:pt x="141690" y="394300"/>
                </a:lnTo>
                <a:lnTo>
                  <a:pt x="142628" y="392934"/>
                </a:lnTo>
                <a:lnTo>
                  <a:pt x="143567" y="391552"/>
                </a:lnTo>
                <a:lnTo>
                  <a:pt x="144505" y="390156"/>
                </a:lnTo>
                <a:lnTo>
                  <a:pt x="145443" y="388745"/>
                </a:lnTo>
                <a:lnTo>
                  <a:pt x="146382" y="387320"/>
                </a:lnTo>
                <a:lnTo>
                  <a:pt x="147320" y="385879"/>
                </a:lnTo>
                <a:lnTo>
                  <a:pt x="148258" y="384419"/>
                </a:lnTo>
                <a:lnTo>
                  <a:pt x="149197" y="382948"/>
                </a:lnTo>
                <a:lnTo>
                  <a:pt x="150135" y="381463"/>
                </a:lnTo>
                <a:lnTo>
                  <a:pt x="151074" y="379958"/>
                </a:lnTo>
                <a:lnTo>
                  <a:pt x="152012" y="378443"/>
                </a:lnTo>
                <a:lnTo>
                  <a:pt x="152950" y="376909"/>
                </a:lnTo>
                <a:lnTo>
                  <a:pt x="153888" y="375359"/>
                </a:lnTo>
                <a:lnTo>
                  <a:pt x="154827" y="373795"/>
                </a:lnTo>
                <a:lnTo>
                  <a:pt x="155765" y="372216"/>
                </a:lnTo>
                <a:lnTo>
                  <a:pt x="156703" y="370621"/>
                </a:lnTo>
                <a:lnTo>
                  <a:pt x="157642" y="369013"/>
                </a:lnTo>
                <a:lnTo>
                  <a:pt x="158580" y="367389"/>
                </a:lnTo>
                <a:lnTo>
                  <a:pt x="159519" y="365745"/>
                </a:lnTo>
                <a:lnTo>
                  <a:pt x="160457" y="364092"/>
                </a:lnTo>
                <a:lnTo>
                  <a:pt x="161395" y="362418"/>
                </a:lnTo>
                <a:lnTo>
                  <a:pt x="162334" y="360735"/>
                </a:lnTo>
                <a:lnTo>
                  <a:pt x="163272" y="359032"/>
                </a:lnTo>
                <a:lnTo>
                  <a:pt x="164210" y="357319"/>
                </a:lnTo>
                <a:lnTo>
                  <a:pt x="165149" y="355587"/>
                </a:lnTo>
                <a:lnTo>
                  <a:pt x="166087" y="353839"/>
                </a:lnTo>
                <a:lnTo>
                  <a:pt x="167025" y="352077"/>
                </a:lnTo>
                <a:lnTo>
                  <a:pt x="167964" y="350299"/>
                </a:lnTo>
                <a:lnTo>
                  <a:pt x="168902" y="348507"/>
                </a:lnTo>
                <a:lnTo>
                  <a:pt x="169840" y="346700"/>
                </a:lnTo>
                <a:lnTo>
                  <a:pt x="170779" y="344879"/>
                </a:lnTo>
                <a:lnTo>
                  <a:pt x="171717" y="343042"/>
                </a:lnTo>
                <a:lnTo>
                  <a:pt x="172656" y="341190"/>
                </a:lnTo>
                <a:lnTo>
                  <a:pt x="173594" y="339324"/>
                </a:lnTo>
                <a:lnTo>
                  <a:pt x="174532" y="337443"/>
                </a:lnTo>
                <a:lnTo>
                  <a:pt x="175470" y="335552"/>
                </a:lnTo>
                <a:lnTo>
                  <a:pt x="176409" y="333641"/>
                </a:lnTo>
                <a:lnTo>
                  <a:pt x="177347" y="331715"/>
                </a:lnTo>
                <a:lnTo>
                  <a:pt x="178285" y="329779"/>
                </a:lnTo>
                <a:lnTo>
                  <a:pt x="179224" y="327824"/>
                </a:lnTo>
                <a:lnTo>
                  <a:pt x="180162" y="325859"/>
                </a:lnTo>
                <a:lnTo>
                  <a:pt x="181101" y="323878"/>
                </a:lnTo>
                <a:lnTo>
                  <a:pt x="182039" y="321883"/>
                </a:lnTo>
                <a:lnTo>
                  <a:pt x="182977" y="319878"/>
                </a:lnTo>
                <a:lnTo>
                  <a:pt x="183916" y="317854"/>
                </a:lnTo>
                <a:lnTo>
                  <a:pt x="184854" y="315819"/>
                </a:lnTo>
                <a:lnTo>
                  <a:pt x="185792" y="313772"/>
                </a:lnTo>
                <a:lnTo>
                  <a:pt x="186730" y="311710"/>
                </a:lnTo>
                <a:lnTo>
                  <a:pt x="187669" y="309635"/>
                </a:lnTo>
                <a:lnTo>
                  <a:pt x="188607" y="307546"/>
                </a:lnTo>
                <a:lnTo>
                  <a:pt x="189546" y="305446"/>
                </a:lnTo>
                <a:lnTo>
                  <a:pt x="190484" y="303332"/>
                </a:lnTo>
                <a:lnTo>
                  <a:pt x="191422" y="301206"/>
                </a:lnTo>
                <a:lnTo>
                  <a:pt x="192361" y="299067"/>
                </a:lnTo>
                <a:lnTo>
                  <a:pt x="193299" y="296916"/>
                </a:lnTo>
                <a:lnTo>
                  <a:pt x="194237" y="294753"/>
                </a:lnTo>
                <a:lnTo>
                  <a:pt x="195176" y="292578"/>
                </a:lnTo>
                <a:lnTo>
                  <a:pt x="196114" y="290391"/>
                </a:lnTo>
                <a:lnTo>
                  <a:pt x="197052" y="288193"/>
                </a:lnTo>
                <a:lnTo>
                  <a:pt x="197991" y="285983"/>
                </a:lnTo>
                <a:lnTo>
                  <a:pt x="198929" y="283763"/>
                </a:lnTo>
                <a:lnTo>
                  <a:pt x="199867" y="281531"/>
                </a:lnTo>
                <a:lnTo>
                  <a:pt x="200806" y="279288"/>
                </a:lnTo>
                <a:lnTo>
                  <a:pt x="201744" y="277035"/>
                </a:lnTo>
                <a:lnTo>
                  <a:pt x="202683" y="274771"/>
                </a:lnTo>
                <a:lnTo>
                  <a:pt x="203621" y="272497"/>
                </a:lnTo>
                <a:lnTo>
                  <a:pt x="204559" y="270213"/>
                </a:lnTo>
                <a:lnTo>
                  <a:pt x="205498" y="267919"/>
                </a:lnTo>
                <a:lnTo>
                  <a:pt x="206436" y="265616"/>
                </a:lnTo>
                <a:lnTo>
                  <a:pt x="207374" y="263303"/>
                </a:lnTo>
                <a:lnTo>
                  <a:pt x="208312" y="260982"/>
                </a:lnTo>
                <a:lnTo>
                  <a:pt x="209251" y="258651"/>
                </a:lnTo>
                <a:lnTo>
                  <a:pt x="210189" y="256312"/>
                </a:lnTo>
                <a:lnTo>
                  <a:pt x="211128" y="253965"/>
                </a:lnTo>
                <a:lnTo>
                  <a:pt x="212066" y="251609"/>
                </a:lnTo>
                <a:lnTo>
                  <a:pt x="213004" y="249245"/>
                </a:lnTo>
                <a:lnTo>
                  <a:pt x="213943" y="246874"/>
                </a:lnTo>
                <a:lnTo>
                  <a:pt x="214881" y="244496"/>
                </a:lnTo>
                <a:lnTo>
                  <a:pt x="215819" y="242110"/>
                </a:lnTo>
                <a:lnTo>
                  <a:pt x="216758" y="239718"/>
                </a:lnTo>
                <a:lnTo>
                  <a:pt x="217696" y="237319"/>
                </a:lnTo>
                <a:lnTo>
                  <a:pt x="218634" y="234914"/>
                </a:lnTo>
                <a:lnTo>
                  <a:pt x="219573" y="232503"/>
                </a:lnTo>
                <a:lnTo>
                  <a:pt x="220511" y="230086"/>
                </a:lnTo>
                <a:lnTo>
                  <a:pt x="221449" y="227664"/>
                </a:lnTo>
                <a:lnTo>
                  <a:pt x="222388" y="225237"/>
                </a:lnTo>
                <a:lnTo>
                  <a:pt x="223326" y="222804"/>
                </a:lnTo>
                <a:lnTo>
                  <a:pt x="224265" y="220368"/>
                </a:lnTo>
                <a:lnTo>
                  <a:pt x="225203" y="217927"/>
                </a:lnTo>
                <a:lnTo>
                  <a:pt x="226141" y="215483"/>
                </a:lnTo>
                <a:lnTo>
                  <a:pt x="227079" y="213035"/>
                </a:lnTo>
                <a:lnTo>
                  <a:pt x="228018" y="210583"/>
                </a:lnTo>
                <a:lnTo>
                  <a:pt x="228956" y="208129"/>
                </a:lnTo>
                <a:lnTo>
                  <a:pt x="229894" y="205672"/>
                </a:lnTo>
                <a:lnTo>
                  <a:pt x="230833" y="203213"/>
                </a:lnTo>
                <a:lnTo>
                  <a:pt x="231771" y="200752"/>
                </a:lnTo>
                <a:lnTo>
                  <a:pt x="232710" y="198289"/>
                </a:lnTo>
                <a:lnTo>
                  <a:pt x="233648" y="195825"/>
                </a:lnTo>
                <a:lnTo>
                  <a:pt x="234586" y="193360"/>
                </a:lnTo>
                <a:lnTo>
                  <a:pt x="235525" y="190895"/>
                </a:lnTo>
                <a:lnTo>
                  <a:pt x="236463" y="188429"/>
                </a:lnTo>
                <a:lnTo>
                  <a:pt x="237401" y="185963"/>
                </a:lnTo>
                <a:lnTo>
                  <a:pt x="238339" y="183498"/>
                </a:lnTo>
                <a:lnTo>
                  <a:pt x="239278" y="181034"/>
                </a:lnTo>
                <a:lnTo>
                  <a:pt x="240216" y="178571"/>
                </a:lnTo>
                <a:lnTo>
                  <a:pt x="241155" y="176109"/>
                </a:lnTo>
                <a:lnTo>
                  <a:pt x="242093" y="173650"/>
                </a:lnTo>
                <a:lnTo>
                  <a:pt x="243031" y="171193"/>
                </a:lnTo>
                <a:lnTo>
                  <a:pt x="243970" y="168738"/>
                </a:lnTo>
                <a:lnTo>
                  <a:pt x="244908" y="166287"/>
                </a:lnTo>
                <a:lnTo>
                  <a:pt x="245846" y="163838"/>
                </a:lnTo>
                <a:lnTo>
                  <a:pt x="246785" y="161394"/>
                </a:lnTo>
                <a:lnTo>
                  <a:pt x="247723" y="158954"/>
                </a:lnTo>
                <a:lnTo>
                  <a:pt x="248661" y="156519"/>
                </a:lnTo>
                <a:lnTo>
                  <a:pt x="249600" y="154088"/>
                </a:lnTo>
                <a:lnTo>
                  <a:pt x="250538" y="151663"/>
                </a:lnTo>
                <a:lnTo>
                  <a:pt x="251476" y="149243"/>
                </a:lnTo>
                <a:lnTo>
                  <a:pt x="252415" y="146829"/>
                </a:lnTo>
                <a:lnTo>
                  <a:pt x="253353" y="144422"/>
                </a:lnTo>
                <a:lnTo>
                  <a:pt x="254292" y="142022"/>
                </a:lnTo>
                <a:lnTo>
                  <a:pt x="255230" y="139629"/>
                </a:lnTo>
                <a:lnTo>
                  <a:pt x="256168" y="137244"/>
                </a:lnTo>
                <a:lnTo>
                  <a:pt x="257107" y="134867"/>
                </a:lnTo>
                <a:lnTo>
                  <a:pt x="258045" y="132498"/>
                </a:lnTo>
                <a:lnTo>
                  <a:pt x="258983" y="130139"/>
                </a:lnTo>
                <a:lnTo>
                  <a:pt x="259921" y="127788"/>
                </a:lnTo>
                <a:lnTo>
                  <a:pt x="260860" y="125447"/>
                </a:lnTo>
                <a:lnTo>
                  <a:pt x="261798" y="123116"/>
                </a:lnTo>
                <a:lnTo>
                  <a:pt x="262737" y="120796"/>
                </a:lnTo>
                <a:lnTo>
                  <a:pt x="263675" y="118486"/>
                </a:lnTo>
                <a:lnTo>
                  <a:pt x="264613" y="116188"/>
                </a:lnTo>
                <a:lnTo>
                  <a:pt x="265552" y="113901"/>
                </a:lnTo>
                <a:lnTo>
                  <a:pt x="266490" y="111627"/>
                </a:lnTo>
                <a:lnTo>
                  <a:pt x="267428" y="109365"/>
                </a:lnTo>
                <a:lnTo>
                  <a:pt x="268367" y="107116"/>
                </a:lnTo>
                <a:lnTo>
                  <a:pt x="269305" y="104879"/>
                </a:lnTo>
                <a:lnTo>
                  <a:pt x="270243" y="102657"/>
                </a:lnTo>
                <a:lnTo>
                  <a:pt x="271182" y="100449"/>
                </a:lnTo>
                <a:lnTo>
                  <a:pt x="272120" y="98255"/>
                </a:lnTo>
                <a:lnTo>
                  <a:pt x="273058" y="96076"/>
                </a:lnTo>
                <a:lnTo>
                  <a:pt x="273997" y="93912"/>
                </a:lnTo>
                <a:lnTo>
                  <a:pt x="274935" y="91764"/>
                </a:lnTo>
                <a:lnTo>
                  <a:pt x="275874" y="89632"/>
                </a:lnTo>
                <a:lnTo>
                  <a:pt x="276812" y="87516"/>
                </a:lnTo>
                <a:lnTo>
                  <a:pt x="277750" y="85417"/>
                </a:lnTo>
                <a:lnTo>
                  <a:pt x="278688" y="83336"/>
                </a:lnTo>
                <a:lnTo>
                  <a:pt x="279627" y="81271"/>
                </a:lnTo>
                <a:lnTo>
                  <a:pt x="280565" y="79225"/>
                </a:lnTo>
                <a:lnTo>
                  <a:pt x="281503" y="77197"/>
                </a:lnTo>
                <a:lnTo>
                  <a:pt x="282442" y="75188"/>
                </a:lnTo>
                <a:lnTo>
                  <a:pt x="283380" y="73199"/>
                </a:lnTo>
                <a:lnTo>
                  <a:pt x="284319" y="71229"/>
                </a:lnTo>
                <a:lnTo>
                  <a:pt x="285257" y="69278"/>
                </a:lnTo>
                <a:lnTo>
                  <a:pt x="286195" y="67348"/>
                </a:lnTo>
                <a:lnTo>
                  <a:pt x="287134" y="65438"/>
                </a:lnTo>
                <a:lnTo>
                  <a:pt x="288072" y="63550"/>
                </a:lnTo>
                <a:lnTo>
                  <a:pt x="289010" y="61682"/>
                </a:lnTo>
                <a:lnTo>
                  <a:pt x="289949" y="59837"/>
                </a:lnTo>
                <a:lnTo>
                  <a:pt x="290887" y="58014"/>
                </a:lnTo>
                <a:lnTo>
                  <a:pt x="291825" y="56213"/>
                </a:lnTo>
                <a:lnTo>
                  <a:pt x="292764" y="54434"/>
                </a:lnTo>
                <a:lnTo>
                  <a:pt x="293702" y="52679"/>
                </a:lnTo>
                <a:lnTo>
                  <a:pt x="294640" y="50948"/>
                </a:lnTo>
                <a:lnTo>
                  <a:pt x="295579" y="49240"/>
                </a:lnTo>
                <a:lnTo>
                  <a:pt x="296518" y="47557"/>
                </a:lnTo>
                <a:lnTo>
                  <a:pt x="297454" y="45898"/>
                </a:lnTo>
                <a:lnTo>
                  <a:pt x="298395" y="44264"/>
                </a:lnTo>
                <a:lnTo>
                  <a:pt x="299330" y="42654"/>
                </a:lnTo>
                <a:lnTo>
                  <a:pt x="300271" y="41071"/>
                </a:lnTo>
                <a:lnTo>
                  <a:pt x="301207" y="39513"/>
                </a:lnTo>
                <a:lnTo>
                  <a:pt x="302147" y="37982"/>
                </a:lnTo>
                <a:lnTo>
                  <a:pt x="303088" y="36477"/>
                </a:lnTo>
                <a:lnTo>
                  <a:pt x="304023" y="34998"/>
                </a:lnTo>
                <a:lnTo>
                  <a:pt x="304964" y="33547"/>
                </a:lnTo>
                <a:lnTo>
                  <a:pt x="305900" y="32123"/>
                </a:lnTo>
                <a:lnTo>
                  <a:pt x="306840" y="30727"/>
                </a:lnTo>
                <a:lnTo>
                  <a:pt x="307776" y="29358"/>
                </a:lnTo>
                <a:lnTo>
                  <a:pt x="308717" y="28018"/>
                </a:lnTo>
                <a:lnTo>
                  <a:pt x="309652" y="26706"/>
                </a:lnTo>
                <a:lnTo>
                  <a:pt x="310593" y="25423"/>
                </a:lnTo>
                <a:lnTo>
                  <a:pt x="311528" y="24169"/>
                </a:lnTo>
                <a:lnTo>
                  <a:pt x="312469" y="22944"/>
                </a:lnTo>
                <a:lnTo>
                  <a:pt x="313410" y="21748"/>
                </a:lnTo>
                <a:lnTo>
                  <a:pt x="314345" y="20583"/>
                </a:lnTo>
                <a:lnTo>
                  <a:pt x="315286" y="19447"/>
                </a:lnTo>
                <a:lnTo>
                  <a:pt x="316222" y="18342"/>
                </a:lnTo>
                <a:lnTo>
                  <a:pt x="317162" y="17267"/>
                </a:lnTo>
                <a:lnTo>
                  <a:pt x="318098" y="16223"/>
                </a:lnTo>
                <a:lnTo>
                  <a:pt x="319038" y="15210"/>
                </a:lnTo>
                <a:lnTo>
                  <a:pt x="319974" y="14227"/>
                </a:lnTo>
                <a:lnTo>
                  <a:pt x="320915" y="13276"/>
                </a:lnTo>
                <a:lnTo>
                  <a:pt x="321850" y="12357"/>
                </a:lnTo>
                <a:lnTo>
                  <a:pt x="322791" y="11469"/>
                </a:lnTo>
                <a:lnTo>
                  <a:pt x="323727" y="10614"/>
                </a:lnTo>
                <a:lnTo>
                  <a:pt x="324667" y="9790"/>
                </a:lnTo>
                <a:lnTo>
                  <a:pt x="325608" y="8999"/>
                </a:lnTo>
                <a:lnTo>
                  <a:pt x="326544" y="8240"/>
                </a:lnTo>
                <a:lnTo>
                  <a:pt x="327484" y="7514"/>
                </a:lnTo>
                <a:lnTo>
                  <a:pt x="328420" y="6820"/>
                </a:lnTo>
                <a:lnTo>
                  <a:pt x="329360" y="6159"/>
                </a:lnTo>
                <a:lnTo>
                  <a:pt x="330296" y="5532"/>
                </a:lnTo>
                <a:lnTo>
                  <a:pt x="331237" y="4937"/>
                </a:lnTo>
                <a:lnTo>
                  <a:pt x="332172" y="4376"/>
                </a:lnTo>
                <a:lnTo>
                  <a:pt x="333113" y="3849"/>
                </a:lnTo>
                <a:lnTo>
                  <a:pt x="334049" y="3354"/>
                </a:lnTo>
                <a:lnTo>
                  <a:pt x="334989" y="2894"/>
                </a:lnTo>
                <a:lnTo>
                  <a:pt x="335930" y="2466"/>
                </a:lnTo>
                <a:lnTo>
                  <a:pt x="336865" y="2073"/>
                </a:lnTo>
                <a:lnTo>
                  <a:pt x="337806" y="1714"/>
                </a:lnTo>
                <a:lnTo>
                  <a:pt x="338742" y="1389"/>
                </a:lnTo>
                <a:lnTo>
                  <a:pt x="339682" y="1098"/>
                </a:lnTo>
                <a:lnTo>
                  <a:pt x="340618" y="841"/>
                </a:lnTo>
                <a:lnTo>
                  <a:pt x="341559" y="618"/>
                </a:lnTo>
                <a:lnTo>
                  <a:pt x="342494" y="429"/>
                </a:lnTo>
                <a:lnTo>
                  <a:pt x="343435" y="275"/>
                </a:lnTo>
                <a:lnTo>
                  <a:pt x="344370" y="154"/>
                </a:lnTo>
                <a:lnTo>
                  <a:pt x="345311" y="69"/>
                </a:lnTo>
                <a:lnTo>
                  <a:pt x="346252" y="17"/>
                </a:lnTo>
                <a:lnTo>
                  <a:pt x="347187" y="0"/>
                </a:lnTo>
                <a:lnTo>
                  <a:pt x="348128" y="17"/>
                </a:lnTo>
                <a:lnTo>
                  <a:pt x="349064" y="69"/>
                </a:lnTo>
                <a:lnTo>
                  <a:pt x="350004" y="154"/>
                </a:lnTo>
                <a:lnTo>
                  <a:pt x="350940" y="275"/>
                </a:lnTo>
                <a:lnTo>
                  <a:pt x="351880" y="429"/>
                </a:lnTo>
                <a:lnTo>
                  <a:pt x="352816" y="618"/>
                </a:lnTo>
                <a:lnTo>
                  <a:pt x="353757" y="841"/>
                </a:lnTo>
                <a:lnTo>
                  <a:pt x="354692" y="1098"/>
                </a:lnTo>
                <a:lnTo>
                  <a:pt x="355633" y="1389"/>
                </a:lnTo>
                <a:lnTo>
                  <a:pt x="356574" y="1714"/>
                </a:lnTo>
                <a:lnTo>
                  <a:pt x="357509" y="2073"/>
                </a:lnTo>
                <a:lnTo>
                  <a:pt x="358450" y="2466"/>
                </a:lnTo>
                <a:lnTo>
                  <a:pt x="359385" y="2894"/>
                </a:lnTo>
                <a:lnTo>
                  <a:pt x="360326" y="3354"/>
                </a:lnTo>
                <a:lnTo>
                  <a:pt x="361262" y="3849"/>
                </a:lnTo>
                <a:lnTo>
                  <a:pt x="362202" y="4376"/>
                </a:lnTo>
                <a:lnTo>
                  <a:pt x="363138" y="4937"/>
                </a:lnTo>
                <a:lnTo>
                  <a:pt x="364079" y="5532"/>
                </a:lnTo>
                <a:lnTo>
                  <a:pt x="365014" y="6159"/>
                </a:lnTo>
                <a:lnTo>
                  <a:pt x="365955" y="6820"/>
                </a:lnTo>
                <a:lnTo>
                  <a:pt x="366891" y="7514"/>
                </a:lnTo>
                <a:lnTo>
                  <a:pt x="367831" y="8240"/>
                </a:lnTo>
                <a:lnTo>
                  <a:pt x="368772" y="8999"/>
                </a:lnTo>
                <a:lnTo>
                  <a:pt x="369707" y="9790"/>
                </a:lnTo>
                <a:lnTo>
                  <a:pt x="370648" y="10614"/>
                </a:lnTo>
                <a:lnTo>
                  <a:pt x="371584" y="11469"/>
                </a:lnTo>
                <a:lnTo>
                  <a:pt x="372524" y="12357"/>
                </a:lnTo>
                <a:lnTo>
                  <a:pt x="373460" y="13276"/>
                </a:lnTo>
                <a:lnTo>
                  <a:pt x="374400" y="14227"/>
                </a:lnTo>
                <a:lnTo>
                  <a:pt x="375336" y="15210"/>
                </a:lnTo>
                <a:lnTo>
                  <a:pt x="376277" y="16223"/>
                </a:lnTo>
                <a:lnTo>
                  <a:pt x="377212" y="17267"/>
                </a:lnTo>
                <a:lnTo>
                  <a:pt x="378153" y="18342"/>
                </a:lnTo>
                <a:lnTo>
                  <a:pt x="379094" y="19447"/>
                </a:lnTo>
                <a:lnTo>
                  <a:pt x="380029" y="20583"/>
                </a:lnTo>
                <a:lnTo>
                  <a:pt x="380970" y="21748"/>
                </a:lnTo>
                <a:lnTo>
                  <a:pt x="381906" y="22944"/>
                </a:lnTo>
                <a:lnTo>
                  <a:pt x="382846" y="24169"/>
                </a:lnTo>
                <a:lnTo>
                  <a:pt x="383782" y="25423"/>
                </a:lnTo>
                <a:lnTo>
                  <a:pt x="384722" y="26706"/>
                </a:lnTo>
                <a:lnTo>
                  <a:pt x="385658" y="28018"/>
                </a:lnTo>
                <a:lnTo>
                  <a:pt x="386599" y="29358"/>
                </a:lnTo>
                <a:lnTo>
                  <a:pt x="387534" y="30727"/>
                </a:lnTo>
                <a:lnTo>
                  <a:pt x="388475" y="32123"/>
                </a:lnTo>
                <a:lnTo>
                  <a:pt x="389416" y="33547"/>
                </a:lnTo>
                <a:lnTo>
                  <a:pt x="390351" y="34998"/>
                </a:lnTo>
                <a:lnTo>
                  <a:pt x="391292" y="36477"/>
                </a:lnTo>
                <a:lnTo>
                  <a:pt x="392227" y="37982"/>
                </a:lnTo>
                <a:lnTo>
                  <a:pt x="393168" y="39513"/>
                </a:lnTo>
                <a:lnTo>
                  <a:pt x="394104" y="41071"/>
                </a:lnTo>
                <a:lnTo>
                  <a:pt x="395044" y="42654"/>
                </a:lnTo>
                <a:lnTo>
                  <a:pt x="395980" y="44264"/>
                </a:lnTo>
                <a:lnTo>
                  <a:pt x="396921" y="45898"/>
                </a:lnTo>
                <a:lnTo>
                  <a:pt x="397856" y="47557"/>
                </a:lnTo>
                <a:lnTo>
                  <a:pt x="398797" y="49240"/>
                </a:lnTo>
                <a:lnTo>
                  <a:pt x="399737" y="50948"/>
                </a:lnTo>
                <a:lnTo>
                  <a:pt x="400673" y="52679"/>
                </a:lnTo>
                <a:lnTo>
                  <a:pt x="401614" y="54434"/>
                </a:lnTo>
                <a:lnTo>
                  <a:pt x="402549" y="56213"/>
                </a:lnTo>
                <a:lnTo>
                  <a:pt x="403490" y="58014"/>
                </a:lnTo>
                <a:lnTo>
                  <a:pt x="404426" y="59837"/>
                </a:lnTo>
                <a:lnTo>
                  <a:pt x="405366" y="61682"/>
                </a:lnTo>
                <a:lnTo>
                  <a:pt x="406302" y="63550"/>
                </a:lnTo>
                <a:lnTo>
                  <a:pt x="407243" y="65438"/>
                </a:lnTo>
                <a:lnTo>
                  <a:pt x="408178" y="67348"/>
                </a:lnTo>
                <a:lnTo>
                  <a:pt x="409119" y="69278"/>
                </a:lnTo>
                <a:lnTo>
                  <a:pt x="410054" y="71229"/>
                </a:lnTo>
                <a:lnTo>
                  <a:pt x="410995" y="73199"/>
                </a:lnTo>
                <a:lnTo>
                  <a:pt x="411936" y="75188"/>
                </a:lnTo>
                <a:lnTo>
                  <a:pt x="412871" y="77197"/>
                </a:lnTo>
                <a:lnTo>
                  <a:pt x="413812" y="79225"/>
                </a:lnTo>
                <a:lnTo>
                  <a:pt x="414748" y="81271"/>
                </a:lnTo>
                <a:lnTo>
                  <a:pt x="415688" y="83336"/>
                </a:lnTo>
                <a:lnTo>
                  <a:pt x="416624" y="85417"/>
                </a:lnTo>
                <a:lnTo>
                  <a:pt x="417564" y="87516"/>
                </a:lnTo>
                <a:lnTo>
                  <a:pt x="418500" y="89632"/>
                </a:lnTo>
                <a:lnTo>
                  <a:pt x="419441" y="91764"/>
                </a:lnTo>
                <a:lnTo>
                  <a:pt x="420376" y="93912"/>
                </a:lnTo>
                <a:lnTo>
                  <a:pt x="421317" y="96076"/>
                </a:lnTo>
                <a:lnTo>
                  <a:pt x="422258" y="98255"/>
                </a:lnTo>
                <a:lnTo>
                  <a:pt x="423193" y="100449"/>
                </a:lnTo>
                <a:lnTo>
                  <a:pt x="424134" y="102657"/>
                </a:lnTo>
                <a:lnTo>
                  <a:pt x="425069" y="104879"/>
                </a:lnTo>
                <a:lnTo>
                  <a:pt x="426010" y="107116"/>
                </a:lnTo>
                <a:lnTo>
                  <a:pt x="426946" y="109365"/>
                </a:lnTo>
                <a:lnTo>
                  <a:pt x="427886" y="111627"/>
                </a:lnTo>
                <a:lnTo>
                  <a:pt x="428822" y="113901"/>
                </a:lnTo>
                <a:lnTo>
                  <a:pt x="429763" y="116188"/>
                </a:lnTo>
                <a:lnTo>
                  <a:pt x="430698" y="118486"/>
                </a:lnTo>
                <a:lnTo>
                  <a:pt x="431639" y="120796"/>
                </a:lnTo>
                <a:lnTo>
                  <a:pt x="432579" y="123116"/>
                </a:lnTo>
                <a:lnTo>
                  <a:pt x="433515" y="125447"/>
                </a:lnTo>
                <a:lnTo>
                  <a:pt x="434456" y="127788"/>
                </a:lnTo>
                <a:lnTo>
                  <a:pt x="435391" y="130139"/>
                </a:lnTo>
                <a:lnTo>
                  <a:pt x="436332" y="132498"/>
                </a:lnTo>
                <a:lnTo>
                  <a:pt x="437268" y="134867"/>
                </a:lnTo>
                <a:lnTo>
                  <a:pt x="438208" y="137244"/>
                </a:lnTo>
                <a:lnTo>
                  <a:pt x="439144" y="139629"/>
                </a:lnTo>
                <a:lnTo>
                  <a:pt x="440084" y="142022"/>
                </a:lnTo>
                <a:lnTo>
                  <a:pt x="441020" y="144422"/>
                </a:lnTo>
                <a:lnTo>
                  <a:pt x="441961" y="146829"/>
                </a:lnTo>
                <a:lnTo>
                  <a:pt x="442901" y="149243"/>
                </a:lnTo>
                <a:lnTo>
                  <a:pt x="443837" y="151663"/>
                </a:lnTo>
                <a:lnTo>
                  <a:pt x="444778" y="154088"/>
                </a:lnTo>
                <a:lnTo>
                  <a:pt x="445713" y="156519"/>
                </a:lnTo>
                <a:lnTo>
                  <a:pt x="446654" y="158954"/>
                </a:lnTo>
                <a:lnTo>
                  <a:pt x="447590" y="161394"/>
                </a:lnTo>
                <a:lnTo>
                  <a:pt x="448530" y="163838"/>
                </a:lnTo>
                <a:lnTo>
                  <a:pt x="449466" y="166287"/>
                </a:lnTo>
                <a:lnTo>
                  <a:pt x="450406" y="168738"/>
                </a:lnTo>
                <a:lnTo>
                  <a:pt x="451342" y="171193"/>
                </a:lnTo>
                <a:lnTo>
                  <a:pt x="452283" y="173650"/>
                </a:lnTo>
                <a:lnTo>
                  <a:pt x="453218" y="176109"/>
                </a:lnTo>
                <a:lnTo>
                  <a:pt x="454159" y="178571"/>
                </a:lnTo>
                <a:lnTo>
                  <a:pt x="455099" y="181034"/>
                </a:lnTo>
                <a:lnTo>
                  <a:pt x="456035" y="183498"/>
                </a:lnTo>
                <a:lnTo>
                  <a:pt x="456976" y="185963"/>
                </a:lnTo>
                <a:lnTo>
                  <a:pt x="457911" y="188429"/>
                </a:lnTo>
                <a:lnTo>
                  <a:pt x="458852" y="190895"/>
                </a:lnTo>
                <a:lnTo>
                  <a:pt x="459788" y="193360"/>
                </a:lnTo>
                <a:lnTo>
                  <a:pt x="460728" y="195825"/>
                </a:lnTo>
                <a:lnTo>
                  <a:pt x="461664" y="198289"/>
                </a:lnTo>
                <a:lnTo>
                  <a:pt x="462605" y="200752"/>
                </a:lnTo>
                <a:lnTo>
                  <a:pt x="463540" y="203213"/>
                </a:lnTo>
                <a:lnTo>
                  <a:pt x="464481" y="205672"/>
                </a:lnTo>
                <a:lnTo>
                  <a:pt x="465421" y="208129"/>
                </a:lnTo>
                <a:lnTo>
                  <a:pt x="466357" y="210583"/>
                </a:lnTo>
                <a:lnTo>
                  <a:pt x="467298" y="213035"/>
                </a:lnTo>
                <a:lnTo>
                  <a:pt x="468233" y="215483"/>
                </a:lnTo>
                <a:lnTo>
                  <a:pt x="469174" y="217927"/>
                </a:lnTo>
                <a:lnTo>
                  <a:pt x="470110" y="220368"/>
                </a:lnTo>
                <a:lnTo>
                  <a:pt x="471050" y="222804"/>
                </a:lnTo>
                <a:lnTo>
                  <a:pt x="471986" y="225237"/>
                </a:lnTo>
                <a:lnTo>
                  <a:pt x="472926" y="227664"/>
                </a:lnTo>
                <a:lnTo>
                  <a:pt x="473862" y="230086"/>
                </a:lnTo>
                <a:lnTo>
                  <a:pt x="474803" y="232503"/>
                </a:lnTo>
                <a:lnTo>
                  <a:pt x="475743" y="234914"/>
                </a:lnTo>
                <a:lnTo>
                  <a:pt x="476679" y="237319"/>
                </a:lnTo>
                <a:lnTo>
                  <a:pt x="477620" y="239718"/>
                </a:lnTo>
                <a:lnTo>
                  <a:pt x="478555" y="242110"/>
                </a:lnTo>
                <a:lnTo>
                  <a:pt x="479496" y="244496"/>
                </a:lnTo>
                <a:lnTo>
                  <a:pt x="480431" y="246874"/>
                </a:lnTo>
                <a:lnTo>
                  <a:pt x="481372" y="249245"/>
                </a:lnTo>
                <a:lnTo>
                  <a:pt x="482308" y="251609"/>
                </a:lnTo>
                <a:lnTo>
                  <a:pt x="483248" y="253965"/>
                </a:lnTo>
                <a:lnTo>
                  <a:pt x="484184" y="256312"/>
                </a:lnTo>
                <a:lnTo>
                  <a:pt x="485125" y="258651"/>
                </a:lnTo>
                <a:lnTo>
                  <a:pt x="486065" y="260982"/>
                </a:lnTo>
                <a:lnTo>
                  <a:pt x="487001" y="263303"/>
                </a:lnTo>
                <a:lnTo>
                  <a:pt x="487942" y="265616"/>
                </a:lnTo>
                <a:lnTo>
                  <a:pt x="488877" y="267919"/>
                </a:lnTo>
                <a:lnTo>
                  <a:pt x="489818" y="270213"/>
                </a:lnTo>
                <a:lnTo>
                  <a:pt x="490753" y="272497"/>
                </a:lnTo>
                <a:lnTo>
                  <a:pt x="491694" y="274771"/>
                </a:lnTo>
                <a:lnTo>
                  <a:pt x="492630" y="277035"/>
                </a:lnTo>
                <a:lnTo>
                  <a:pt x="493570" y="279288"/>
                </a:lnTo>
                <a:lnTo>
                  <a:pt x="494506" y="281531"/>
                </a:lnTo>
                <a:lnTo>
                  <a:pt x="495447" y="283763"/>
                </a:lnTo>
                <a:lnTo>
                  <a:pt x="496387" y="285983"/>
                </a:lnTo>
                <a:lnTo>
                  <a:pt x="497323" y="288193"/>
                </a:lnTo>
                <a:lnTo>
                  <a:pt x="498263" y="290391"/>
                </a:lnTo>
                <a:lnTo>
                  <a:pt x="499199" y="292578"/>
                </a:lnTo>
                <a:lnTo>
                  <a:pt x="500140" y="294753"/>
                </a:lnTo>
                <a:lnTo>
                  <a:pt x="501075" y="296916"/>
                </a:lnTo>
                <a:lnTo>
                  <a:pt x="502016" y="299067"/>
                </a:lnTo>
                <a:lnTo>
                  <a:pt x="502952" y="301206"/>
                </a:lnTo>
                <a:lnTo>
                  <a:pt x="503892" y="303332"/>
                </a:lnTo>
                <a:lnTo>
                  <a:pt x="504828" y="305446"/>
                </a:lnTo>
                <a:lnTo>
                  <a:pt x="505768" y="307546"/>
                </a:lnTo>
                <a:lnTo>
                  <a:pt x="506704" y="309635"/>
                </a:lnTo>
                <a:lnTo>
                  <a:pt x="507645" y="311710"/>
                </a:lnTo>
                <a:lnTo>
                  <a:pt x="508585" y="313772"/>
                </a:lnTo>
                <a:lnTo>
                  <a:pt x="509521" y="315819"/>
                </a:lnTo>
                <a:lnTo>
                  <a:pt x="510462" y="317854"/>
                </a:lnTo>
                <a:lnTo>
                  <a:pt x="511397" y="319878"/>
                </a:lnTo>
                <a:lnTo>
                  <a:pt x="512338" y="321883"/>
                </a:lnTo>
                <a:lnTo>
                  <a:pt x="513273" y="323878"/>
                </a:lnTo>
                <a:lnTo>
                  <a:pt x="514214" y="325859"/>
                </a:lnTo>
                <a:lnTo>
                  <a:pt x="515150" y="327824"/>
                </a:lnTo>
                <a:lnTo>
                  <a:pt x="516090" y="329779"/>
                </a:lnTo>
                <a:lnTo>
                  <a:pt x="517026" y="331715"/>
                </a:lnTo>
                <a:lnTo>
                  <a:pt x="517967" y="333641"/>
                </a:lnTo>
                <a:lnTo>
                  <a:pt x="518907" y="335552"/>
                </a:lnTo>
                <a:lnTo>
                  <a:pt x="519843" y="337443"/>
                </a:lnTo>
                <a:lnTo>
                  <a:pt x="520783" y="339324"/>
                </a:lnTo>
                <a:lnTo>
                  <a:pt x="521719" y="341190"/>
                </a:lnTo>
                <a:lnTo>
                  <a:pt x="522660" y="343042"/>
                </a:lnTo>
                <a:lnTo>
                  <a:pt x="523595" y="344879"/>
                </a:lnTo>
                <a:lnTo>
                  <a:pt x="524536" y="346700"/>
                </a:lnTo>
                <a:lnTo>
                  <a:pt x="525472" y="348507"/>
                </a:lnTo>
                <a:lnTo>
                  <a:pt x="526412" y="350299"/>
                </a:lnTo>
                <a:lnTo>
                  <a:pt x="527348" y="352077"/>
                </a:lnTo>
                <a:lnTo>
                  <a:pt x="528289" y="353839"/>
                </a:lnTo>
                <a:lnTo>
                  <a:pt x="529229" y="355587"/>
                </a:lnTo>
                <a:lnTo>
                  <a:pt x="530165" y="357319"/>
                </a:lnTo>
                <a:lnTo>
                  <a:pt x="531105" y="359032"/>
                </a:lnTo>
                <a:lnTo>
                  <a:pt x="532041" y="360735"/>
                </a:lnTo>
                <a:lnTo>
                  <a:pt x="532982" y="362418"/>
                </a:lnTo>
                <a:lnTo>
                  <a:pt x="533917" y="364092"/>
                </a:lnTo>
                <a:lnTo>
                  <a:pt x="534858" y="365745"/>
                </a:lnTo>
                <a:lnTo>
                  <a:pt x="535794" y="367389"/>
                </a:lnTo>
                <a:lnTo>
                  <a:pt x="536734" y="369013"/>
                </a:lnTo>
                <a:lnTo>
                  <a:pt x="537670" y="370621"/>
                </a:lnTo>
                <a:lnTo>
                  <a:pt x="538610" y="372216"/>
                </a:lnTo>
                <a:lnTo>
                  <a:pt x="539551" y="373795"/>
                </a:lnTo>
                <a:lnTo>
                  <a:pt x="540487" y="375359"/>
                </a:lnTo>
                <a:lnTo>
                  <a:pt x="541427" y="376909"/>
                </a:lnTo>
                <a:lnTo>
                  <a:pt x="542363" y="378443"/>
                </a:lnTo>
                <a:lnTo>
                  <a:pt x="543304" y="379958"/>
                </a:lnTo>
                <a:lnTo>
                  <a:pt x="544239" y="381463"/>
                </a:lnTo>
                <a:lnTo>
                  <a:pt x="545180" y="382948"/>
                </a:lnTo>
                <a:lnTo>
                  <a:pt x="546115" y="384419"/>
                </a:lnTo>
                <a:lnTo>
                  <a:pt x="547056" y="385879"/>
                </a:lnTo>
                <a:lnTo>
                  <a:pt x="547992" y="387320"/>
                </a:lnTo>
                <a:lnTo>
                  <a:pt x="548932" y="388745"/>
                </a:lnTo>
                <a:lnTo>
                  <a:pt x="549868" y="390156"/>
                </a:lnTo>
                <a:lnTo>
                  <a:pt x="550809" y="391552"/>
                </a:lnTo>
                <a:lnTo>
                  <a:pt x="551749" y="392934"/>
                </a:lnTo>
                <a:lnTo>
                  <a:pt x="552685" y="394300"/>
                </a:lnTo>
                <a:lnTo>
                  <a:pt x="553625" y="395651"/>
                </a:lnTo>
                <a:lnTo>
                  <a:pt x="554561" y="396983"/>
                </a:lnTo>
                <a:lnTo>
                  <a:pt x="555502" y="398305"/>
                </a:lnTo>
                <a:lnTo>
                  <a:pt x="556437" y="399612"/>
                </a:lnTo>
                <a:lnTo>
                  <a:pt x="557378" y="400904"/>
                </a:lnTo>
                <a:lnTo>
                  <a:pt x="558314" y="402181"/>
                </a:lnTo>
                <a:lnTo>
                  <a:pt x="559254" y="403439"/>
                </a:lnTo>
                <a:lnTo>
                  <a:pt x="560190" y="404686"/>
                </a:lnTo>
                <a:lnTo>
                  <a:pt x="561130" y="405919"/>
                </a:lnTo>
                <a:lnTo>
                  <a:pt x="562071" y="407137"/>
                </a:lnTo>
                <a:lnTo>
                  <a:pt x="563007" y="408340"/>
                </a:lnTo>
                <a:lnTo>
                  <a:pt x="563947" y="409528"/>
                </a:lnTo>
                <a:lnTo>
                  <a:pt x="564883" y="410701"/>
                </a:lnTo>
                <a:lnTo>
                  <a:pt x="565824" y="411865"/>
                </a:lnTo>
                <a:lnTo>
                  <a:pt x="566759" y="413008"/>
                </a:lnTo>
                <a:lnTo>
                  <a:pt x="567700" y="414142"/>
                </a:lnTo>
                <a:lnTo>
                  <a:pt x="568636" y="415261"/>
                </a:lnTo>
                <a:lnTo>
                  <a:pt x="569576" y="416365"/>
                </a:lnTo>
                <a:lnTo>
                  <a:pt x="570512" y="417454"/>
                </a:lnTo>
                <a:lnTo>
                  <a:pt x="571452" y="418528"/>
                </a:lnTo>
                <a:lnTo>
                  <a:pt x="572393" y="419592"/>
                </a:lnTo>
                <a:lnTo>
                  <a:pt x="573329" y="420637"/>
                </a:lnTo>
                <a:lnTo>
                  <a:pt x="574269" y="421672"/>
                </a:lnTo>
                <a:lnTo>
                  <a:pt x="575205" y="422696"/>
                </a:lnTo>
                <a:lnTo>
                  <a:pt x="576146" y="423701"/>
                </a:lnTo>
                <a:lnTo>
                  <a:pt x="577081" y="424696"/>
                </a:lnTo>
                <a:lnTo>
                  <a:pt x="578022" y="425677"/>
                </a:lnTo>
                <a:lnTo>
                  <a:pt x="578957" y="426647"/>
                </a:lnTo>
                <a:lnTo>
                  <a:pt x="579898" y="427602"/>
                </a:lnTo>
                <a:lnTo>
                  <a:pt x="580834" y="428543"/>
                </a:lnTo>
                <a:lnTo>
                  <a:pt x="581774" y="429474"/>
                </a:lnTo>
                <a:lnTo>
                  <a:pt x="582715" y="430389"/>
                </a:lnTo>
                <a:lnTo>
                  <a:pt x="583651" y="431295"/>
                </a:lnTo>
                <a:lnTo>
                  <a:pt x="584591" y="432186"/>
                </a:lnTo>
                <a:lnTo>
                  <a:pt x="585527" y="433063"/>
                </a:lnTo>
                <a:lnTo>
                  <a:pt x="586467" y="433929"/>
                </a:lnTo>
                <a:lnTo>
                  <a:pt x="587403" y="434786"/>
                </a:lnTo>
                <a:lnTo>
                  <a:pt x="588344" y="435627"/>
                </a:lnTo>
                <a:lnTo>
                  <a:pt x="589279" y="436454"/>
                </a:lnTo>
                <a:lnTo>
                  <a:pt x="590220" y="437276"/>
                </a:lnTo>
                <a:lnTo>
                  <a:pt x="591156" y="438078"/>
                </a:lnTo>
                <a:lnTo>
                  <a:pt x="592096" y="438875"/>
                </a:lnTo>
                <a:lnTo>
                  <a:pt x="593032" y="439657"/>
                </a:lnTo>
                <a:lnTo>
                  <a:pt x="593972" y="440429"/>
                </a:lnTo>
                <a:lnTo>
                  <a:pt x="594913" y="441187"/>
                </a:lnTo>
                <a:lnTo>
                  <a:pt x="595849" y="441934"/>
                </a:lnTo>
                <a:lnTo>
                  <a:pt x="596789" y="442672"/>
                </a:lnTo>
                <a:lnTo>
                  <a:pt x="597725" y="443399"/>
                </a:lnTo>
                <a:lnTo>
                  <a:pt x="598666" y="444112"/>
                </a:lnTo>
                <a:lnTo>
                  <a:pt x="599601" y="444815"/>
                </a:lnTo>
                <a:lnTo>
                  <a:pt x="600542" y="445508"/>
                </a:lnTo>
                <a:lnTo>
                  <a:pt x="601478" y="446192"/>
                </a:lnTo>
                <a:lnTo>
                  <a:pt x="602418" y="446865"/>
                </a:lnTo>
                <a:lnTo>
                  <a:pt x="603354" y="447523"/>
                </a:lnTo>
                <a:lnTo>
                  <a:pt x="604294" y="448177"/>
                </a:lnTo>
                <a:lnTo>
                  <a:pt x="605235" y="448815"/>
                </a:lnTo>
                <a:lnTo>
                  <a:pt x="606171" y="449444"/>
                </a:lnTo>
                <a:lnTo>
                  <a:pt x="607111" y="450068"/>
                </a:lnTo>
                <a:lnTo>
                  <a:pt x="608047" y="450677"/>
                </a:lnTo>
                <a:lnTo>
                  <a:pt x="608988" y="451276"/>
                </a:lnTo>
                <a:lnTo>
                  <a:pt x="609923" y="451870"/>
                </a:lnTo>
                <a:lnTo>
                  <a:pt x="610864" y="452449"/>
                </a:lnTo>
                <a:lnTo>
                  <a:pt x="611799" y="453023"/>
                </a:lnTo>
                <a:lnTo>
                  <a:pt x="612740" y="453583"/>
                </a:lnTo>
                <a:lnTo>
                  <a:pt x="613676" y="454137"/>
                </a:lnTo>
                <a:lnTo>
                  <a:pt x="614616" y="454682"/>
                </a:lnTo>
                <a:lnTo>
                  <a:pt x="615557" y="455216"/>
                </a:lnTo>
                <a:lnTo>
                  <a:pt x="616493" y="455741"/>
                </a:lnTo>
                <a:lnTo>
                  <a:pt x="617433" y="456256"/>
                </a:lnTo>
                <a:lnTo>
                  <a:pt x="618369" y="456766"/>
                </a:lnTo>
                <a:lnTo>
                  <a:pt x="619309" y="457266"/>
                </a:lnTo>
                <a:lnTo>
                  <a:pt x="620245" y="457756"/>
                </a:lnTo>
                <a:lnTo>
                  <a:pt x="621186" y="458241"/>
                </a:lnTo>
                <a:lnTo>
                  <a:pt x="622121" y="458712"/>
                </a:lnTo>
                <a:lnTo>
                  <a:pt x="623062" y="459182"/>
                </a:lnTo>
                <a:lnTo>
                  <a:pt x="623998" y="459637"/>
                </a:lnTo>
                <a:lnTo>
                  <a:pt x="624938" y="460088"/>
                </a:lnTo>
                <a:lnTo>
                  <a:pt x="625879" y="460528"/>
                </a:lnTo>
                <a:lnTo>
                  <a:pt x="626814" y="460964"/>
                </a:lnTo>
                <a:lnTo>
                  <a:pt x="627755" y="461390"/>
                </a:lnTo>
                <a:lnTo>
                  <a:pt x="628691" y="461811"/>
                </a:lnTo>
                <a:lnTo>
                  <a:pt x="629631" y="462221"/>
                </a:lnTo>
                <a:lnTo>
                  <a:pt x="630567" y="462623"/>
                </a:lnTo>
                <a:lnTo>
                  <a:pt x="631508" y="463019"/>
                </a:lnTo>
                <a:lnTo>
                  <a:pt x="632443" y="463410"/>
                </a:lnTo>
                <a:lnTo>
                  <a:pt x="633384" y="463791"/>
                </a:lnTo>
                <a:lnTo>
                  <a:pt x="634319" y="464167"/>
                </a:lnTo>
                <a:lnTo>
                  <a:pt x="635260" y="464538"/>
                </a:lnTo>
                <a:lnTo>
                  <a:pt x="636196" y="464900"/>
                </a:lnTo>
                <a:lnTo>
                  <a:pt x="637136" y="465251"/>
                </a:lnTo>
                <a:lnTo>
                  <a:pt x="638077" y="465603"/>
                </a:lnTo>
                <a:lnTo>
                  <a:pt x="639013" y="465944"/>
                </a:lnTo>
                <a:lnTo>
                  <a:pt x="639953" y="466276"/>
                </a:lnTo>
                <a:lnTo>
                  <a:pt x="640889" y="466608"/>
                </a:lnTo>
                <a:lnTo>
                  <a:pt x="641829" y="466929"/>
                </a:lnTo>
                <a:lnTo>
                  <a:pt x="642765" y="467246"/>
                </a:lnTo>
                <a:lnTo>
                  <a:pt x="643706" y="467558"/>
                </a:lnTo>
                <a:lnTo>
                  <a:pt x="644641" y="467860"/>
                </a:lnTo>
                <a:lnTo>
                  <a:pt x="645582" y="468162"/>
                </a:lnTo>
                <a:lnTo>
                  <a:pt x="646518" y="468454"/>
                </a:lnTo>
                <a:lnTo>
                  <a:pt x="647458" y="468741"/>
                </a:lnTo>
                <a:lnTo>
                  <a:pt x="648399" y="469024"/>
                </a:lnTo>
                <a:lnTo>
                  <a:pt x="649335" y="469301"/>
                </a:lnTo>
                <a:lnTo>
                  <a:pt x="650275" y="469568"/>
                </a:lnTo>
                <a:lnTo>
                  <a:pt x="651211" y="469835"/>
                </a:lnTo>
                <a:lnTo>
                  <a:pt x="652151" y="470093"/>
                </a:lnTo>
                <a:lnTo>
                  <a:pt x="653087" y="470350"/>
                </a:lnTo>
                <a:lnTo>
                  <a:pt x="654028" y="470598"/>
                </a:lnTo>
                <a:lnTo>
                  <a:pt x="654963" y="470845"/>
                </a:lnTo>
                <a:lnTo>
                  <a:pt x="655904" y="471083"/>
                </a:lnTo>
                <a:lnTo>
                  <a:pt x="656840" y="471321"/>
                </a:lnTo>
                <a:lnTo>
                  <a:pt x="657780" y="471548"/>
                </a:lnTo>
                <a:lnTo>
                  <a:pt x="658721" y="471776"/>
                </a:lnTo>
                <a:lnTo>
                  <a:pt x="659656" y="471994"/>
                </a:lnTo>
                <a:lnTo>
                  <a:pt x="660597" y="472212"/>
                </a:lnTo>
                <a:lnTo>
                  <a:pt x="661533" y="472425"/>
                </a:lnTo>
                <a:lnTo>
                  <a:pt x="662473" y="472633"/>
                </a:lnTo>
                <a:lnTo>
                  <a:pt x="663409" y="472835"/>
                </a:lnTo>
                <a:lnTo>
                  <a:pt x="664350" y="473033"/>
                </a:lnTo>
                <a:lnTo>
                  <a:pt x="665285" y="473227"/>
                </a:lnTo>
                <a:lnTo>
                  <a:pt x="666226" y="473420"/>
                </a:lnTo>
                <a:lnTo>
                  <a:pt x="667161" y="473608"/>
                </a:lnTo>
                <a:lnTo>
                  <a:pt x="668102" y="473786"/>
                </a:lnTo>
                <a:lnTo>
                  <a:pt x="669043" y="473969"/>
                </a:lnTo>
                <a:lnTo>
                  <a:pt x="669978" y="474142"/>
                </a:lnTo>
                <a:lnTo>
                  <a:pt x="670919" y="474316"/>
                </a:lnTo>
                <a:lnTo>
                  <a:pt x="671855" y="474479"/>
                </a:lnTo>
                <a:lnTo>
                  <a:pt x="672795" y="474642"/>
                </a:lnTo>
                <a:lnTo>
                  <a:pt x="673731" y="474806"/>
                </a:lnTo>
                <a:lnTo>
                  <a:pt x="674671" y="474964"/>
                </a:lnTo>
                <a:lnTo>
                  <a:pt x="675607" y="475118"/>
                </a:lnTo>
                <a:lnTo>
                  <a:pt x="676548" y="475266"/>
                </a:lnTo>
                <a:lnTo>
                  <a:pt x="677483" y="475415"/>
                </a:lnTo>
                <a:lnTo>
                  <a:pt x="678424" y="475558"/>
                </a:lnTo>
                <a:lnTo>
                  <a:pt x="679360" y="475697"/>
                </a:lnTo>
                <a:lnTo>
                  <a:pt x="680300" y="475835"/>
                </a:lnTo>
                <a:lnTo>
                  <a:pt x="681241" y="475969"/>
                </a:lnTo>
                <a:lnTo>
                  <a:pt x="682176" y="476098"/>
                </a:lnTo>
                <a:lnTo>
                  <a:pt x="683117" y="476227"/>
                </a:lnTo>
                <a:lnTo>
                  <a:pt x="684053" y="476355"/>
                </a:lnTo>
                <a:lnTo>
                  <a:pt x="684993" y="476474"/>
                </a:lnTo>
                <a:lnTo>
                  <a:pt x="685929" y="476598"/>
                </a:lnTo>
                <a:lnTo>
                  <a:pt x="686870" y="476712"/>
                </a:lnTo>
                <a:lnTo>
                  <a:pt x="687805" y="476826"/>
                </a:lnTo>
                <a:lnTo>
                  <a:pt x="688746" y="476939"/>
                </a:lnTo>
                <a:lnTo>
                  <a:pt x="689682" y="477048"/>
                </a:lnTo>
                <a:lnTo>
                  <a:pt x="690622" y="477157"/>
                </a:lnTo>
                <a:lnTo>
                  <a:pt x="691563" y="477261"/>
                </a:lnTo>
                <a:lnTo>
                  <a:pt x="692498" y="477360"/>
                </a:lnTo>
                <a:lnTo>
                  <a:pt x="693439" y="477459"/>
                </a:lnTo>
                <a:lnTo>
                  <a:pt x="694375" y="477558"/>
                </a:lnTo>
                <a:lnTo>
                  <a:pt x="695315" y="477652"/>
                </a:lnTo>
                <a:lnTo>
                  <a:pt x="696251" y="477746"/>
                </a:lnTo>
                <a:lnTo>
                  <a:pt x="697192" y="477836"/>
                </a:lnTo>
                <a:lnTo>
                  <a:pt x="698127" y="477925"/>
                </a:lnTo>
                <a:lnTo>
                  <a:pt x="699068" y="478009"/>
                </a:lnTo>
                <a:lnTo>
                  <a:pt x="700003" y="478093"/>
                </a:lnTo>
                <a:lnTo>
                  <a:pt x="700944" y="478177"/>
                </a:lnTo>
                <a:lnTo>
                  <a:pt x="701885" y="478256"/>
                </a:lnTo>
                <a:lnTo>
                  <a:pt x="702820" y="478336"/>
                </a:lnTo>
                <a:lnTo>
                  <a:pt x="703761" y="478410"/>
                </a:lnTo>
                <a:lnTo>
                  <a:pt x="704697" y="478484"/>
                </a:lnTo>
                <a:lnTo>
                  <a:pt x="705637" y="478558"/>
                </a:lnTo>
                <a:lnTo>
                  <a:pt x="706573" y="478628"/>
                </a:lnTo>
                <a:lnTo>
                  <a:pt x="707513" y="478697"/>
                </a:lnTo>
                <a:lnTo>
                  <a:pt x="708449" y="478766"/>
                </a:lnTo>
                <a:lnTo>
                  <a:pt x="709390" y="478831"/>
                </a:lnTo>
                <a:lnTo>
                  <a:pt x="710325" y="478895"/>
                </a:lnTo>
                <a:lnTo>
                  <a:pt x="711266" y="478959"/>
                </a:lnTo>
                <a:lnTo>
                  <a:pt x="712207" y="479019"/>
                </a:lnTo>
                <a:lnTo>
                  <a:pt x="713142" y="479078"/>
                </a:lnTo>
                <a:lnTo>
                  <a:pt x="714083" y="479138"/>
                </a:lnTo>
                <a:lnTo>
                  <a:pt x="715018" y="479197"/>
                </a:lnTo>
                <a:lnTo>
                  <a:pt x="715959" y="479251"/>
                </a:lnTo>
                <a:lnTo>
                  <a:pt x="716895" y="479306"/>
                </a:lnTo>
                <a:lnTo>
                  <a:pt x="717835" y="479355"/>
                </a:lnTo>
                <a:lnTo>
                  <a:pt x="718771" y="479410"/>
                </a:lnTo>
                <a:lnTo>
                  <a:pt x="719712" y="479459"/>
                </a:lnTo>
                <a:lnTo>
                  <a:pt x="720647" y="479504"/>
                </a:lnTo>
                <a:lnTo>
                  <a:pt x="721588" y="479553"/>
                </a:lnTo>
                <a:lnTo>
                  <a:pt x="722524" y="479598"/>
                </a:lnTo>
                <a:lnTo>
                  <a:pt x="723464" y="479643"/>
                </a:lnTo>
                <a:lnTo>
                  <a:pt x="724405" y="479687"/>
                </a:lnTo>
                <a:lnTo>
                  <a:pt x="725340" y="479732"/>
                </a:lnTo>
                <a:lnTo>
                  <a:pt x="726281" y="479771"/>
                </a:lnTo>
                <a:lnTo>
                  <a:pt x="727217" y="479811"/>
                </a:lnTo>
                <a:lnTo>
                  <a:pt x="728157" y="479850"/>
                </a:lnTo>
                <a:lnTo>
                  <a:pt x="729093" y="479890"/>
                </a:lnTo>
                <a:lnTo>
                  <a:pt x="730034" y="479930"/>
                </a:lnTo>
                <a:lnTo>
                  <a:pt x="730969" y="479964"/>
                </a:lnTo>
                <a:lnTo>
                  <a:pt x="731910" y="479999"/>
                </a:lnTo>
                <a:lnTo>
                  <a:pt x="732845" y="480034"/>
                </a:lnTo>
                <a:lnTo>
                  <a:pt x="733786" y="480068"/>
                </a:lnTo>
                <a:lnTo>
                  <a:pt x="734727" y="480098"/>
                </a:lnTo>
                <a:lnTo>
                  <a:pt x="735662" y="480133"/>
                </a:lnTo>
                <a:lnTo>
                  <a:pt x="736603" y="480162"/>
                </a:lnTo>
                <a:lnTo>
                  <a:pt x="737539" y="480192"/>
                </a:lnTo>
                <a:lnTo>
                  <a:pt x="738479" y="480222"/>
                </a:lnTo>
                <a:lnTo>
                  <a:pt x="739415" y="480251"/>
                </a:lnTo>
                <a:lnTo>
                  <a:pt x="740355" y="480281"/>
                </a:lnTo>
                <a:lnTo>
                  <a:pt x="741291" y="480306"/>
                </a:lnTo>
                <a:lnTo>
                  <a:pt x="742232" y="480331"/>
                </a:lnTo>
                <a:lnTo>
                  <a:pt x="743167" y="480355"/>
                </a:lnTo>
                <a:lnTo>
                  <a:pt x="744108" y="480380"/>
                </a:lnTo>
                <a:lnTo>
                  <a:pt x="745049" y="480405"/>
                </a:lnTo>
                <a:lnTo>
                  <a:pt x="745984" y="480430"/>
                </a:lnTo>
                <a:lnTo>
                  <a:pt x="746925" y="480454"/>
                </a:lnTo>
                <a:lnTo>
                  <a:pt x="747860" y="480474"/>
                </a:lnTo>
                <a:lnTo>
                  <a:pt x="748801" y="480499"/>
                </a:lnTo>
                <a:lnTo>
                  <a:pt x="749737" y="480519"/>
                </a:lnTo>
                <a:lnTo>
                  <a:pt x="750677" y="480539"/>
                </a:lnTo>
                <a:lnTo>
                  <a:pt x="751613" y="480558"/>
                </a:lnTo>
                <a:lnTo>
                  <a:pt x="752554" y="480578"/>
                </a:lnTo>
                <a:lnTo>
                  <a:pt x="753489" y="480598"/>
                </a:lnTo>
                <a:lnTo>
                  <a:pt x="754430" y="480613"/>
                </a:lnTo>
                <a:lnTo>
                  <a:pt x="755370" y="480633"/>
                </a:lnTo>
                <a:lnTo>
                  <a:pt x="756306" y="480647"/>
                </a:lnTo>
                <a:lnTo>
                  <a:pt x="757247" y="480667"/>
                </a:lnTo>
                <a:lnTo>
                  <a:pt x="758182" y="480682"/>
                </a:lnTo>
                <a:lnTo>
                  <a:pt x="759123" y="480697"/>
                </a:lnTo>
                <a:lnTo>
                  <a:pt x="760059" y="480712"/>
                </a:lnTo>
                <a:lnTo>
                  <a:pt x="760999" y="480727"/>
                </a:lnTo>
                <a:lnTo>
                  <a:pt x="761935" y="480742"/>
                </a:lnTo>
                <a:lnTo>
                  <a:pt x="762875" y="480756"/>
                </a:lnTo>
                <a:lnTo>
                  <a:pt x="763811" y="480771"/>
                </a:lnTo>
                <a:lnTo>
                  <a:pt x="764752" y="480781"/>
                </a:lnTo>
                <a:lnTo>
                  <a:pt x="765692" y="480796"/>
                </a:lnTo>
                <a:lnTo>
                  <a:pt x="766628" y="480811"/>
                </a:lnTo>
                <a:lnTo>
                  <a:pt x="767569" y="480821"/>
                </a:lnTo>
                <a:lnTo>
                  <a:pt x="768504" y="480831"/>
                </a:lnTo>
                <a:lnTo>
                  <a:pt x="769445" y="480845"/>
                </a:lnTo>
                <a:lnTo>
                  <a:pt x="770381" y="480855"/>
                </a:lnTo>
                <a:lnTo>
                  <a:pt x="771321" y="480865"/>
                </a:lnTo>
                <a:lnTo>
                  <a:pt x="772257" y="480875"/>
                </a:lnTo>
                <a:lnTo>
                  <a:pt x="773197" y="480885"/>
                </a:lnTo>
                <a:lnTo>
                  <a:pt x="774133" y="480895"/>
                </a:lnTo>
                <a:lnTo>
                  <a:pt x="775074" y="480905"/>
                </a:lnTo>
                <a:lnTo>
                  <a:pt x="776009" y="480915"/>
                </a:lnTo>
                <a:lnTo>
                  <a:pt x="776950" y="480925"/>
                </a:lnTo>
                <a:lnTo>
                  <a:pt x="777890" y="480935"/>
                </a:lnTo>
                <a:lnTo>
                  <a:pt x="778826" y="480940"/>
                </a:lnTo>
                <a:lnTo>
                  <a:pt x="779767" y="480949"/>
                </a:lnTo>
                <a:lnTo>
                  <a:pt x="780702" y="480954"/>
                </a:lnTo>
                <a:lnTo>
                  <a:pt x="781643" y="480964"/>
                </a:lnTo>
                <a:lnTo>
                  <a:pt x="782579" y="480974"/>
                </a:lnTo>
                <a:lnTo>
                  <a:pt x="783519" y="480979"/>
                </a:lnTo>
                <a:lnTo>
                  <a:pt x="784455" y="480984"/>
                </a:lnTo>
                <a:lnTo>
                  <a:pt x="785396" y="480994"/>
                </a:lnTo>
                <a:lnTo>
                  <a:pt x="786331" y="480999"/>
                </a:lnTo>
                <a:lnTo>
                  <a:pt x="787272" y="481004"/>
                </a:lnTo>
                <a:lnTo>
                  <a:pt x="788212" y="481014"/>
                </a:lnTo>
                <a:lnTo>
                  <a:pt x="789148" y="481019"/>
                </a:lnTo>
                <a:lnTo>
                  <a:pt x="790089" y="481024"/>
                </a:lnTo>
                <a:lnTo>
                  <a:pt x="791024" y="481029"/>
                </a:lnTo>
                <a:lnTo>
                  <a:pt x="791965" y="481034"/>
                </a:lnTo>
                <a:lnTo>
                  <a:pt x="792901" y="481039"/>
                </a:lnTo>
                <a:lnTo>
                  <a:pt x="793841" y="481043"/>
                </a:lnTo>
                <a:lnTo>
                  <a:pt x="794777" y="481048"/>
                </a:lnTo>
                <a:lnTo>
                  <a:pt x="795717" y="481053"/>
                </a:lnTo>
                <a:lnTo>
                  <a:pt x="796653" y="481058"/>
                </a:lnTo>
                <a:lnTo>
                  <a:pt x="797594" y="481063"/>
                </a:lnTo>
                <a:lnTo>
                  <a:pt x="798534" y="481068"/>
                </a:lnTo>
                <a:lnTo>
                  <a:pt x="799470" y="481073"/>
                </a:lnTo>
                <a:lnTo>
                  <a:pt x="800411" y="481078"/>
                </a:lnTo>
                <a:lnTo>
                  <a:pt x="801346" y="481083"/>
                </a:lnTo>
                <a:lnTo>
                  <a:pt x="802287" y="481083"/>
                </a:lnTo>
                <a:lnTo>
                  <a:pt x="803223" y="481088"/>
                </a:lnTo>
                <a:lnTo>
                  <a:pt x="804163" y="481093"/>
                </a:lnTo>
                <a:lnTo>
                  <a:pt x="805099" y="481098"/>
                </a:lnTo>
                <a:lnTo>
                  <a:pt x="806039" y="481098"/>
                </a:lnTo>
                <a:lnTo>
                  <a:pt x="806975" y="481103"/>
                </a:lnTo>
                <a:lnTo>
                  <a:pt x="807916" y="481103"/>
                </a:lnTo>
                <a:lnTo>
                  <a:pt x="808856" y="481108"/>
                </a:lnTo>
                <a:lnTo>
                  <a:pt x="809792" y="481113"/>
                </a:lnTo>
                <a:lnTo>
                  <a:pt x="810732" y="481113"/>
                </a:lnTo>
                <a:lnTo>
                  <a:pt x="811668" y="481118"/>
                </a:lnTo>
                <a:lnTo>
                  <a:pt x="812609" y="481118"/>
                </a:lnTo>
                <a:lnTo>
                  <a:pt x="813544" y="481123"/>
                </a:lnTo>
                <a:lnTo>
                  <a:pt x="814485" y="481123"/>
                </a:lnTo>
                <a:lnTo>
                  <a:pt x="815421" y="481128"/>
                </a:lnTo>
                <a:lnTo>
                  <a:pt x="816361" y="481128"/>
                </a:lnTo>
                <a:lnTo>
                  <a:pt x="817297" y="481133"/>
                </a:lnTo>
                <a:lnTo>
                  <a:pt x="818238" y="481133"/>
                </a:lnTo>
                <a:lnTo>
                  <a:pt x="819173" y="481138"/>
                </a:lnTo>
                <a:lnTo>
                  <a:pt x="820114" y="481138"/>
                </a:lnTo>
                <a:lnTo>
                  <a:pt x="821054" y="481138"/>
                </a:lnTo>
                <a:lnTo>
                  <a:pt x="821990" y="481142"/>
                </a:lnTo>
                <a:lnTo>
                  <a:pt x="822931" y="481142"/>
                </a:lnTo>
                <a:lnTo>
                  <a:pt x="823866" y="481147"/>
                </a:lnTo>
                <a:lnTo>
                  <a:pt x="824807" y="481147"/>
                </a:lnTo>
                <a:lnTo>
                  <a:pt x="825743" y="481147"/>
                </a:lnTo>
                <a:lnTo>
                  <a:pt x="826683" y="481152"/>
                </a:lnTo>
                <a:lnTo>
                  <a:pt x="827619" y="481152"/>
                </a:lnTo>
                <a:lnTo>
                  <a:pt x="828559" y="481152"/>
                </a:lnTo>
                <a:lnTo>
                  <a:pt x="829495" y="481157"/>
                </a:lnTo>
                <a:lnTo>
                  <a:pt x="830436" y="481157"/>
                </a:lnTo>
                <a:lnTo>
                  <a:pt x="831376" y="481157"/>
                </a:lnTo>
                <a:lnTo>
                  <a:pt x="832312" y="481157"/>
                </a:lnTo>
                <a:lnTo>
                  <a:pt x="833253" y="481162"/>
                </a:lnTo>
                <a:lnTo>
                  <a:pt x="834188" y="481162"/>
                </a:lnTo>
                <a:lnTo>
                  <a:pt x="835129" y="481162"/>
                </a:lnTo>
                <a:lnTo>
                  <a:pt x="836064" y="481162"/>
                </a:lnTo>
                <a:lnTo>
                  <a:pt x="837005" y="481167"/>
                </a:lnTo>
                <a:lnTo>
                  <a:pt x="837941" y="481167"/>
                </a:lnTo>
                <a:lnTo>
                  <a:pt x="838881" y="481167"/>
                </a:lnTo>
                <a:lnTo>
                  <a:pt x="839817" y="481167"/>
                </a:lnTo>
                <a:lnTo>
                  <a:pt x="840758" y="481167"/>
                </a:lnTo>
                <a:lnTo>
                  <a:pt x="841698" y="481167"/>
                </a:lnTo>
                <a:lnTo>
                  <a:pt x="842634" y="481172"/>
                </a:lnTo>
                <a:lnTo>
                  <a:pt x="843574" y="481172"/>
                </a:lnTo>
                <a:lnTo>
                  <a:pt x="844510" y="481172"/>
                </a:lnTo>
                <a:lnTo>
                  <a:pt x="845451" y="481172"/>
                </a:lnTo>
                <a:lnTo>
                  <a:pt x="846386" y="481172"/>
                </a:lnTo>
                <a:lnTo>
                  <a:pt x="847327" y="481172"/>
                </a:lnTo>
                <a:lnTo>
                  <a:pt x="848263" y="481177"/>
                </a:lnTo>
                <a:lnTo>
                  <a:pt x="849203" y="481177"/>
                </a:lnTo>
                <a:lnTo>
                  <a:pt x="850139" y="481177"/>
                </a:lnTo>
                <a:lnTo>
                  <a:pt x="851080" y="481177"/>
                </a:lnTo>
                <a:lnTo>
                  <a:pt x="852020" y="481177"/>
                </a:lnTo>
                <a:lnTo>
                  <a:pt x="852956" y="481177"/>
                </a:lnTo>
                <a:lnTo>
                  <a:pt x="853896" y="481177"/>
                </a:lnTo>
                <a:lnTo>
                  <a:pt x="854832" y="481177"/>
                </a:lnTo>
                <a:lnTo>
                  <a:pt x="855773" y="481182"/>
                </a:lnTo>
                <a:lnTo>
                  <a:pt x="856708" y="481182"/>
                </a:lnTo>
                <a:lnTo>
                  <a:pt x="857649" y="481182"/>
                </a:lnTo>
                <a:lnTo>
                  <a:pt x="858585" y="481182"/>
                </a:lnTo>
                <a:lnTo>
                  <a:pt x="859525" y="481182"/>
                </a:lnTo>
                <a:lnTo>
                  <a:pt x="860461" y="481182"/>
                </a:lnTo>
                <a:lnTo>
                  <a:pt x="861401" y="481182"/>
                </a:lnTo>
                <a:lnTo>
                  <a:pt x="862337" y="481182"/>
                </a:lnTo>
                <a:lnTo>
                  <a:pt x="863278" y="481182"/>
                </a:lnTo>
                <a:lnTo>
                  <a:pt x="864218" y="481182"/>
                </a:lnTo>
                <a:lnTo>
                  <a:pt x="865154" y="481182"/>
                </a:lnTo>
                <a:lnTo>
                  <a:pt x="866094" y="481187"/>
                </a:lnTo>
                <a:lnTo>
                  <a:pt x="867030" y="481187"/>
                </a:lnTo>
                <a:lnTo>
                  <a:pt x="867971" y="481187"/>
                </a:lnTo>
                <a:lnTo>
                  <a:pt x="868906" y="481187"/>
                </a:lnTo>
                <a:lnTo>
                  <a:pt x="869847" y="481187"/>
                </a:lnTo>
                <a:lnTo>
                  <a:pt x="870783" y="481187"/>
                </a:lnTo>
                <a:lnTo>
                  <a:pt x="871723" y="481187"/>
                </a:lnTo>
                <a:lnTo>
                  <a:pt x="872659" y="481187"/>
                </a:lnTo>
                <a:lnTo>
                  <a:pt x="873600" y="481187"/>
                </a:lnTo>
                <a:lnTo>
                  <a:pt x="874540" y="481187"/>
                </a:lnTo>
                <a:lnTo>
                  <a:pt x="875476" y="481187"/>
                </a:lnTo>
                <a:lnTo>
                  <a:pt x="876416" y="481187"/>
                </a:lnTo>
                <a:lnTo>
                  <a:pt x="877352" y="481187"/>
                </a:lnTo>
                <a:lnTo>
                  <a:pt x="878293" y="481187"/>
                </a:lnTo>
                <a:lnTo>
                  <a:pt x="879228" y="481187"/>
                </a:lnTo>
                <a:lnTo>
                  <a:pt x="880169" y="481187"/>
                </a:lnTo>
                <a:lnTo>
                  <a:pt x="881105" y="481187"/>
                </a:lnTo>
                <a:lnTo>
                  <a:pt x="882045" y="481187"/>
                </a:lnTo>
                <a:lnTo>
                  <a:pt x="882981" y="481187"/>
                </a:lnTo>
                <a:lnTo>
                  <a:pt x="883921" y="481187"/>
                </a:lnTo>
                <a:lnTo>
                  <a:pt x="884862" y="481192"/>
                </a:lnTo>
                <a:lnTo>
                  <a:pt x="885798" y="481192"/>
                </a:lnTo>
                <a:lnTo>
                  <a:pt x="886738" y="481192"/>
                </a:lnTo>
                <a:lnTo>
                  <a:pt x="887674" y="481192"/>
                </a:lnTo>
                <a:lnTo>
                  <a:pt x="888615" y="481192"/>
                </a:lnTo>
                <a:lnTo>
                  <a:pt x="889550" y="481192"/>
                </a:lnTo>
                <a:lnTo>
                  <a:pt x="890491" y="481192"/>
                </a:lnTo>
                <a:lnTo>
                  <a:pt x="891427" y="481192"/>
                </a:lnTo>
                <a:lnTo>
                  <a:pt x="892367" y="481192"/>
                </a:lnTo>
                <a:lnTo>
                  <a:pt x="893303" y="481192"/>
                </a:lnTo>
                <a:lnTo>
                  <a:pt x="894243" y="481192"/>
                </a:lnTo>
                <a:lnTo>
                  <a:pt x="895184" y="481192"/>
                </a:lnTo>
                <a:lnTo>
                  <a:pt x="896120" y="481192"/>
                </a:lnTo>
                <a:lnTo>
                  <a:pt x="897060" y="481192"/>
                </a:lnTo>
                <a:lnTo>
                  <a:pt x="897996" y="481192"/>
                </a:lnTo>
                <a:lnTo>
                  <a:pt x="898937" y="481192"/>
                </a:lnTo>
                <a:lnTo>
                  <a:pt x="899872" y="481192"/>
                </a:lnTo>
                <a:lnTo>
                  <a:pt x="900813" y="481192"/>
                </a:lnTo>
                <a:lnTo>
                  <a:pt x="901748" y="481192"/>
                </a:lnTo>
                <a:lnTo>
                  <a:pt x="902689" y="481192"/>
                </a:lnTo>
                <a:lnTo>
                  <a:pt x="903625" y="481192"/>
                </a:lnTo>
                <a:lnTo>
                  <a:pt x="904565" y="481192"/>
                </a:lnTo>
                <a:lnTo>
                  <a:pt x="905501" y="481192"/>
                </a:lnTo>
                <a:lnTo>
                  <a:pt x="906441" y="481192"/>
                </a:lnTo>
                <a:lnTo>
                  <a:pt x="907382" y="481192"/>
                </a:lnTo>
                <a:lnTo>
                  <a:pt x="908318" y="481192"/>
                </a:lnTo>
                <a:lnTo>
                  <a:pt x="909258" y="481192"/>
                </a:lnTo>
                <a:lnTo>
                  <a:pt x="910194" y="481192"/>
                </a:lnTo>
                <a:lnTo>
                  <a:pt x="911135" y="481192"/>
                </a:lnTo>
                <a:lnTo>
                  <a:pt x="912070" y="481192"/>
                </a:lnTo>
                <a:lnTo>
                  <a:pt x="913011" y="481192"/>
                </a:lnTo>
                <a:lnTo>
                  <a:pt x="913947" y="481192"/>
                </a:lnTo>
                <a:lnTo>
                  <a:pt x="914887" y="481192"/>
                </a:lnTo>
                <a:lnTo>
                  <a:pt x="915823" y="481192"/>
                </a:lnTo>
                <a:lnTo>
                  <a:pt x="916763" y="481192"/>
                </a:lnTo>
                <a:lnTo>
                  <a:pt x="917704" y="481192"/>
                </a:lnTo>
                <a:lnTo>
                  <a:pt x="918640" y="481192"/>
                </a:lnTo>
                <a:lnTo>
                  <a:pt x="919580" y="481192"/>
                </a:lnTo>
                <a:lnTo>
                  <a:pt x="920516" y="481192"/>
                </a:lnTo>
                <a:lnTo>
                  <a:pt x="921457" y="481192"/>
                </a:lnTo>
                <a:lnTo>
                  <a:pt x="922392" y="481192"/>
                </a:lnTo>
                <a:lnTo>
                  <a:pt x="923333" y="481192"/>
                </a:lnTo>
                <a:lnTo>
                  <a:pt x="924268" y="481192"/>
                </a:lnTo>
                <a:lnTo>
                  <a:pt x="925209" y="481192"/>
                </a:lnTo>
                <a:lnTo>
                  <a:pt x="926145" y="481192"/>
                </a:lnTo>
                <a:lnTo>
                  <a:pt x="927085" y="481192"/>
                </a:lnTo>
                <a:lnTo>
                  <a:pt x="928026" y="481192"/>
                </a:lnTo>
                <a:lnTo>
                  <a:pt x="928962" y="481192"/>
                </a:lnTo>
                <a:lnTo>
                  <a:pt x="929902" y="481192"/>
                </a:lnTo>
                <a:lnTo>
                  <a:pt x="930838" y="481192"/>
                </a:lnTo>
                <a:lnTo>
                  <a:pt x="931779" y="481192"/>
                </a:lnTo>
                <a:lnTo>
                  <a:pt x="932714" y="481192"/>
                </a:lnTo>
                <a:lnTo>
                  <a:pt x="933655" y="481192"/>
                </a:lnTo>
                <a:lnTo>
                  <a:pt x="934590" y="481192"/>
                </a:lnTo>
                <a:lnTo>
                  <a:pt x="935531" y="481192"/>
                </a:lnTo>
                <a:lnTo>
                  <a:pt x="936467" y="481192"/>
                </a:lnTo>
                <a:lnTo>
                  <a:pt x="937407" y="481192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E459DA8-C55C-19E2-A845-B1537AE88278}"/>
              </a:ext>
            </a:extLst>
          </p:cNvPr>
          <p:cNvGrpSpPr/>
          <p:nvPr/>
        </p:nvGrpSpPr>
        <p:grpSpPr>
          <a:xfrm>
            <a:off x="4532690" y="3963970"/>
            <a:ext cx="1188133" cy="792088"/>
            <a:chOff x="4675602" y="3963970"/>
            <a:chExt cx="1188133" cy="792088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F81471D-EE54-A88D-32CF-5CCF0B455A40}"/>
                </a:ext>
              </a:extLst>
            </p:cNvPr>
            <p:cNvSpPr/>
            <p:nvPr/>
          </p:nvSpPr>
          <p:spPr>
            <a:xfrm>
              <a:off x="4675602" y="3963970"/>
              <a:ext cx="1188133" cy="792088"/>
            </a:xfrm>
            <a:custGeom>
              <a:avLst/>
              <a:gdLst>
                <a:gd name="connsiteX0" fmla="*/ 0 w 1188133"/>
                <a:gd name="connsiteY0" fmla="*/ 792088 h 792088"/>
                <a:gd name="connsiteX1" fmla="*/ 1188133 w 1188133"/>
                <a:gd name="connsiteY1" fmla="*/ 792088 h 792088"/>
                <a:gd name="connsiteX2" fmla="*/ 1188133 w 1188133"/>
                <a:gd name="connsiteY2" fmla="*/ 0 h 792088"/>
                <a:gd name="connsiteX3" fmla="*/ 0 w 1188133"/>
                <a:gd name="connsiteY3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133" h="792088">
                  <a:moveTo>
                    <a:pt x="0" y="792088"/>
                  </a:moveTo>
                  <a:lnTo>
                    <a:pt x="1188133" y="792088"/>
                  </a:lnTo>
                  <a:lnTo>
                    <a:pt x="1188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9A46602-9925-9C79-6E7D-B3144D2D22B1}"/>
                </a:ext>
              </a:extLst>
            </p:cNvPr>
            <p:cNvSpPr/>
            <p:nvPr/>
          </p:nvSpPr>
          <p:spPr>
            <a:xfrm>
              <a:off x="4846694" y="3987358"/>
              <a:ext cx="993653" cy="657638"/>
            </a:xfrm>
            <a:custGeom>
              <a:avLst/>
              <a:gdLst>
                <a:gd name="connsiteX0" fmla="*/ 0 w 993653"/>
                <a:gd name="connsiteY0" fmla="*/ 657639 h 657638"/>
                <a:gd name="connsiteX1" fmla="*/ 993654 w 993653"/>
                <a:gd name="connsiteY1" fmla="*/ 657639 h 657638"/>
                <a:gd name="connsiteX2" fmla="*/ 993654 w 993653"/>
                <a:gd name="connsiteY2" fmla="*/ 0 h 657638"/>
                <a:gd name="connsiteX3" fmla="*/ 0 w 993653"/>
                <a:gd name="connsiteY3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653" h="657638">
                  <a:moveTo>
                    <a:pt x="0" y="657639"/>
                  </a:moveTo>
                  <a:lnTo>
                    <a:pt x="993654" y="657639"/>
                  </a:lnTo>
                  <a:lnTo>
                    <a:pt x="9936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159E6D0-78DD-BAF9-F203-AB5930142BFA}"/>
                </a:ext>
              </a:extLst>
            </p:cNvPr>
            <p:cNvSpPr/>
            <p:nvPr/>
          </p:nvSpPr>
          <p:spPr>
            <a:xfrm>
              <a:off x="5031051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58625F5B-BC8D-1A34-3559-FA27D03FCF67}"/>
                </a:ext>
              </a:extLst>
            </p:cNvPr>
            <p:cNvSpPr/>
            <p:nvPr/>
          </p:nvSpPr>
          <p:spPr>
            <a:xfrm>
              <a:off x="5291441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BAB7E39-82B4-5FA8-B89E-C8A05F1E3F34}"/>
                </a:ext>
              </a:extLst>
            </p:cNvPr>
            <p:cNvSpPr/>
            <p:nvPr/>
          </p:nvSpPr>
          <p:spPr>
            <a:xfrm>
              <a:off x="5551835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6777875D-6C01-E80D-A124-619D51611F4E}"/>
                </a:ext>
              </a:extLst>
            </p:cNvPr>
            <p:cNvSpPr/>
            <p:nvPr/>
          </p:nvSpPr>
          <p:spPr>
            <a:xfrm>
              <a:off x="581222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0E8AF85B-3D65-26BF-253E-510727444C79}"/>
                </a:ext>
              </a:extLst>
            </p:cNvPr>
            <p:cNvSpPr/>
            <p:nvPr/>
          </p:nvSpPr>
          <p:spPr>
            <a:xfrm>
              <a:off x="4846694" y="462638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537ABA03-EDD8-9448-B755-5FA924196A86}"/>
                </a:ext>
              </a:extLst>
            </p:cNvPr>
            <p:cNvSpPr/>
            <p:nvPr/>
          </p:nvSpPr>
          <p:spPr>
            <a:xfrm>
              <a:off x="4846694" y="449776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53DD8A2-63A1-3BC9-AE33-C9AFB4B374C4}"/>
                </a:ext>
              </a:extLst>
            </p:cNvPr>
            <p:cNvSpPr/>
            <p:nvPr/>
          </p:nvSpPr>
          <p:spPr>
            <a:xfrm>
              <a:off x="4846694" y="4369138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7C924DE-0D9B-8EA9-0110-A3DB715D8097}"/>
                </a:ext>
              </a:extLst>
            </p:cNvPr>
            <p:cNvSpPr/>
            <p:nvPr/>
          </p:nvSpPr>
          <p:spPr>
            <a:xfrm>
              <a:off x="4846694" y="4240515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8E3CE71-C09C-C669-33C7-34D69EF6AB57}"/>
                </a:ext>
              </a:extLst>
            </p:cNvPr>
            <p:cNvSpPr/>
            <p:nvPr/>
          </p:nvSpPr>
          <p:spPr>
            <a:xfrm>
              <a:off x="4846694" y="4111892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32027F-6373-0B84-D776-2E7581E380AF}"/>
                </a:ext>
              </a:extLst>
            </p:cNvPr>
            <p:cNvSpPr/>
            <p:nvPr/>
          </p:nvSpPr>
          <p:spPr>
            <a:xfrm>
              <a:off x="4846694" y="4644997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9F761FB-757B-50FE-AFFB-D12C79190FEE}"/>
                </a:ext>
              </a:extLst>
            </p:cNvPr>
            <p:cNvSpPr/>
            <p:nvPr/>
          </p:nvSpPr>
          <p:spPr>
            <a:xfrm>
              <a:off x="5031051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CDF89CF-4AE3-04F6-DB59-AFB6C781C445}"/>
                </a:ext>
              </a:extLst>
            </p:cNvPr>
            <p:cNvSpPr/>
            <p:nvPr/>
          </p:nvSpPr>
          <p:spPr>
            <a:xfrm>
              <a:off x="5291441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4738884-659B-3404-6A86-B483AAE3A0CB}"/>
                </a:ext>
              </a:extLst>
            </p:cNvPr>
            <p:cNvSpPr/>
            <p:nvPr/>
          </p:nvSpPr>
          <p:spPr>
            <a:xfrm>
              <a:off x="5551835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1B50B098-EAA7-8452-5708-DB9441E452AB}"/>
                </a:ext>
              </a:extLst>
            </p:cNvPr>
            <p:cNvSpPr/>
            <p:nvPr/>
          </p:nvSpPr>
          <p:spPr>
            <a:xfrm>
              <a:off x="5812224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BA2FC17-F647-5BDF-F841-1D93C6847AC1}"/>
                </a:ext>
              </a:extLst>
            </p:cNvPr>
            <p:cNvSpPr/>
            <p:nvPr/>
          </p:nvSpPr>
          <p:spPr>
            <a:xfrm>
              <a:off x="5020703" y="4661448"/>
              <a:ext cx="20695" cy="31059"/>
            </a:xfrm>
            <a:custGeom>
              <a:avLst/>
              <a:gdLst>
                <a:gd name="connsiteX0" fmla="*/ 10348 w 20695"/>
                <a:gd name="connsiteY0" fmla="*/ 3208 h 31059"/>
                <a:gd name="connsiteX1" fmla="*/ 5635 w 20695"/>
                <a:gd name="connsiteY1" fmla="*/ 6297 h 31059"/>
                <a:gd name="connsiteX2" fmla="*/ 4071 w 20695"/>
                <a:gd name="connsiteY2" fmla="*/ 15540 h 31059"/>
                <a:gd name="connsiteX3" fmla="*/ 5635 w 20695"/>
                <a:gd name="connsiteY3" fmla="*/ 24787 h 31059"/>
                <a:gd name="connsiteX4" fmla="*/ 10348 w 20695"/>
                <a:gd name="connsiteY4" fmla="*/ 27852 h 31059"/>
                <a:gd name="connsiteX5" fmla="*/ 15061 w 20695"/>
                <a:gd name="connsiteY5" fmla="*/ 24787 h 31059"/>
                <a:gd name="connsiteX6" fmla="*/ 16645 w 20695"/>
                <a:gd name="connsiteY6" fmla="*/ 15540 h 31059"/>
                <a:gd name="connsiteX7" fmla="*/ 15061 w 20695"/>
                <a:gd name="connsiteY7" fmla="*/ 6297 h 31059"/>
                <a:gd name="connsiteX8" fmla="*/ 10348 w 20695"/>
                <a:gd name="connsiteY8" fmla="*/ 3208 h 31059"/>
                <a:gd name="connsiteX9" fmla="*/ 10348 w 20695"/>
                <a:gd name="connsiteY9" fmla="*/ 0 h 31059"/>
                <a:gd name="connsiteX10" fmla="*/ 18029 w 20695"/>
                <a:gd name="connsiteY10" fmla="*/ 3990 h 31059"/>
                <a:gd name="connsiteX11" fmla="*/ 20696 w 20695"/>
                <a:gd name="connsiteY11" fmla="*/ 15540 h 31059"/>
                <a:gd name="connsiteX12" fmla="*/ 18029 w 20695"/>
                <a:gd name="connsiteY12" fmla="*/ 27089 h 31059"/>
                <a:gd name="connsiteX13" fmla="*/ 10348 w 20695"/>
                <a:gd name="connsiteY13" fmla="*/ 31060 h 31059"/>
                <a:gd name="connsiteX14" fmla="*/ 2647 w 20695"/>
                <a:gd name="connsiteY14" fmla="*/ 27089 h 31059"/>
                <a:gd name="connsiteX15" fmla="*/ 0 w 20695"/>
                <a:gd name="connsiteY15" fmla="*/ 15540 h 31059"/>
                <a:gd name="connsiteX16" fmla="*/ 2647 w 20695"/>
                <a:gd name="connsiteY16" fmla="*/ 3990 h 31059"/>
                <a:gd name="connsiteX17" fmla="*/ 10348 w 20695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59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1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2"/>
                    <a:pt x="10348" y="27852"/>
                  </a:cubicBezTo>
                  <a:cubicBezTo>
                    <a:pt x="12447" y="27852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1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79"/>
                    <a:pt x="19807" y="24431"/>
                    <a:pt x="18029" y="27089"/>
                  </a:cubicBezTo>
                  <a:cubicBezTo>
                    <a:pt x="16264" y="29738"/>
                    <a:pt x="13704" y="31060"/>
                    <a:pt x="10348" y="31060"/>
                  </a:cubicBezTo>
                  <a:cubicBezTo>
                    <a:pt x="6992" y="31060"/>
                    <a:pt x="4425" y="29738"/>
                    <a:pt x="2647" y="27089"/>
                  </a:cubicBezTo>
                  <a:cubicBezTo>
                    <a:pt x="882" y="24431"/>
                    <a:pt x="0" y="20579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65163EBA-A48E-CC2C-4EF9-D897BC37D0EB}"/>
                </a:ext>
              </a:extLst>
            </p:cNvPr>
            <p:cNvSpPr/>
            <p:nvPr/>
          </p:nvSpPr>
          <p:spPr>
            <a:xfrm>
              <a:off x="5281757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1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2 w 19371"/>
                <a:gd name="connsiteY16" fmla="*/ 25287 h 30520"/>
                <a:gd name="connsiteX17" fmla="*/ 15322 w 19371"/>
                <a:gd name="connsiteY17" fmla="*/ 20337 h 30520"/>
                <a:gd name="connsiteX18" fmla="*/ 13292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1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1" y="26505"/>
                    <a:pt x="13292" y="25287"/>
                  </a:cubicBezTo>
                  <a:cubicBezTo>
                    <a:pt x="14644" y="24075"/>
                    <a:pt x="15322" y="22421"/>
                    <a:pt x="15322" y="20337"/>
                  </a:cubicBezTo>
                  <a:cubicBezTo>
                    <a:pt x="15322" y="18253"/>
                    <a:pt x="14644" y="16599"/>
                    <a:pt x="13292" y="15381"/>
                  </a:cubicBezTo>
                  <a:cubicBezTo>
                    <a:pt x="11941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FCDC2E71-1658-FB37-C68F-8F0893DAA5BD}"/>
                </a:ext>
              </a:extLst>
            </p:cNvPr>
            <p:cNvSpPr/>
            <p:nvPr/>
          </p:nvSpPr>
          <p:spPr>
            <a:xfrm>
              <a:off x="5529320" y="4661987"/>
              <a:ext cx="17831" cy="29940"/>
            </a:xfrm>
            <a:custGeom>
              <a:avLst/>
              <a:gdLst>
                <a:gd name="connsiteX0" fmla="*/ 584 w 17831"/>
                <a:gd name="connsiteY0" fmla="*/ 26530 h 29940"/>
                <a:gd name="connsiteX1" fmla="*/ 7203 w 17831"/>
                <a:gd name="connsiteY1" fmla="*/ 26530 h 29940"/>
                <a:gd name="connsiteX2" fmla="*/ 7203 w 17831"/>
                <a:gd name="connsiteY2" fmla="*/ 3688 h 29940"/>
                <a:gd name="connsiteX3" fmla="*/ 0 w 17831"/>
                <a:gd name="connsiteY3" fmla="*/ 5134 h 29940"/>
                <a:gd name="connsiteX4" fmla="*/ 0 w 17831"/>
                <a:gd name="connsiteY4" fmla="*/ 1446 h 29940"/>
                <a:gd name="connsiteX5" fmla="*/ 7163 w 17831"/>
                <a:gd name="connsiteY5" fmla="*/ 0 h 29940"/>
                <a:gd name="connsiteX6" fmla="*/ 11213 w 17831"/>
                <a:gd name="connsiteY6" fmla="*/ 0 h 29940"/>
                <a:gd name="connsiteX7" fmla="*/ 11213 w 17831"/>
                <a:gd name="connsiteY7" fmla="*/ 26530 h 29940"/>
                <a:gd name="connsiteX8" fmla="*/ 17832 w 17831"/>
                <a:gd name="connsiteY8" fmla="*/ 26530 h 29940"/>
                <a:gd name="connsiteX9" fmla="*/ 17832 w 17831"/>
                <a:gd name="connsiteY9" fmla="*/ 29941 h 29940"/>
                <a:gd name="connsiteX10" fmla="*/ 584 w 17831"/>
                <a:gd name="connsiteY10" fmla="*/ 29941 h 29940"/>
                <a:gd name="connsiteX11" fmla="*/ 584 w 17831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31" h="29940">
                  <a:moveTo>
                    <a:pt x="584" y="26530"/>
                  </a:moveTo>
                  <a:lnTo>
                    <a:pt x="7203" y="26530"/>
                  </a:lnTo>
                  <a:lnTo>
                    <a:pt x="7203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63" y="0"/>
                  </a:lnTo>
                  <a:lnTo>
                    <a:pt x="11213" y="0"/>
                  </a:lnTo>
                  <a:lnTo>
                    <a:pt x="11213" y="26530"/>
                  </a:lnTo>
                  <a:lnTo>
                    <a:pt x="17832" y="26530"/>
                  </a:lnTo>
                  <a:lnTo>
                    <a:pt x="17832" y="29941"/>
                  </a:lnTo>
                  <a:lnTo>
                    <a:pt x="584" y="29941"/>
                  </a:lnTo>
                  <a:lnTo>
                    <a:pt x="584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7356E38-9E41-D083-EF26-BE385FC934C9}"/>
                </a:ext>
              </a:extLst>
            </p:cNvPr>
            <p:cNvSpPr/>
            <p:nvPr/>
          </p:nvSpPr>
          <p:spPr>
            <a:xfrm>
              <a:off x="5553647" y="4661448"/>
              <a:ext cx="20698" cy="31059"/>
            </a:xfrm>
            <a:custGeom>
              <a:avLst/>
              <a:gdLst>
                <a:gd name="connsiteX0" fmla="*/ 10352 w 20698"/>
                <a:gd name="connsiteY0" fmla="*/ 3208 h 31059"/>
                <a:gd name="connsiteX1" fmla="*/ 5639 w 20698"/>
                <a:gd name="connsiteY1" fmla="*/ 6297 h 31059"/>
                <a:gd name="connsiteX2" fmla="*/ 4074 w 20698"/>
                <a:gd name="connsiteY2" fmla="*/ 15540 h 31059"/>
                <a:gd name="connsiteX3" fmla="*/ 5639 w 20698"/>
                <a:gd name="connsiteY3" fmla="*/ 24787 h 31059"/>
                <a:gd name="connsiteX4" fmla="*/ 10352 w 20698"/>
                <a:gd name="connsiteY4" fmla="*/ 27852 h 31059"/>
                <a:gd name="connsiteX5" fmla="*/ 15060 w 20698"/>
                <a:gd name="connsiteY5" fmla="*/ 24787 h 31059"/>
                <a:gd name="connsiteX6" fmla="*/ 16644 w 20698"/>
                <a:gd name="connsiteY6" fmla="*/ 15540 h 31059"/>
                <a:gd name="connsiteX7" fmla="*/ 15060 w 20698"/>
                <a:gd name="connsiteY7" fmla="*/ 6297 h 31059"/>
                <a:gd name="connsiteX8" fmla="*/ 10352 w 20698"/>
                <a:gd name="connsiteY8" fmla="*/ 3208 h 31059"/>
                <a:gd name="connsiteX9" fmla="*/ 10352 w 20698"/>
                <a:gd name="connsiteY9" fmla="*/ 0 h 31059"/>
                <a:gd name="connsiteX10" fmla="*/ 18030 w 20698"/>
                <a:gd name="connsiteY10" fmla="*/ 3990 h 31059"/>
                <a:gd name="connsiteX11" fmla="*/ 20698 w 20698"/>
                <a:gd name="connsiteY11" fmla="*/ 15540 h 31059"/>
                <a:gd name="connsiteX12" fmla="*/ 18030 w 20698"/>
                <a:gd name="connsiteY12" fmla="*/ 27089 h 31059"/>
                <a:gd name="connsiteX13" fmla="*/ 10352 w 20698"/>
                <a:gd name="connsiteY13" fmla="*/ 31060 h 31059"/>
                <a:gd name="connsiteX14" fmla="*/ 2649 w 20698"/>
                <a:gd name="connsiteY14" fmla="*/ 27089 h 31059"/>
                <a:gd name="connsiteX15" fmla="*/ 0 w 20698"/>
                <a:gd name="connsiteY15" fmla="*/ 15540 h 31059"/>
                <a:gd name="connsiteX16" fmla="*/ 2649 w 20698"/>
                <a:gd name="connsiteY16" fmla="*/ 3990 h 31059"/>
                <a:gd name="connsiteX17" fmla="*/ 10352 w 20698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8" h="31059">
                  <a:moveTo>
                    <a:pt x="10352" y="3208"/>
                  </a:moveTo>
                  <a:cubicBezTo>
                    <a:pt x="8267" y="3208"/>
                    <a:pt x="6693" y="4238"/>
                    <a:pt x="5639" y="6297"/>
                  </a:cubicBezTo>
                  <a:cubicBezTo>
                    <a:pt x="4594" y="8342"/>
                    <a:pt x="4074" y="11421"/>
                    <a:pt x="4074" y="15540"/>
                  </a:cubicBezTo>
                  <a:cubicBezTo>
                    <a:pt x="4074" y="19644"/>
                    <a:pt x="4594" y="22728"/>
                    <a:pt x="5639" y="24787"/>
                  </a:cubicBezTo>
                  <a:cubicBezTo>
                    <a:pt x="6693" y="26832"/>
                    <a:pt x="8267" y="27852"/>
                    <a:pt x="10352" y="27852"/>
                  </a:cubicBezTo>
                  <a:cubicBezTo>
                    <a:pt x="12451" y="27852"/>
                    <a:pt x="14020" y="26832"/>
                    <a:pt x="15060" y="24787"/>
                  </a:cubicBezTo>
                  <a:cubicBezTo>
                    <a:pt x="16114" y="22728"/>
                    <a:pt x="16644" y="19644"/>
                    <a:pt x="16644" y="15540"/>
                  </a:cubicBezTo>
                  <a:cubicBezTo>
                    <a:pt x="16644" y="11421"/>
                    <a:pt x="16114" y="8342"/>
                    <a:pt x="15060" y="6297"/>
                  </a:cubicBezTo>
                  <a:cubicBezTo>
                    <a:pt x="14020" y="4238"/>
                    <a:pt x="12451" y="3208"/>
                    <a:pt x="10352" y="3208"/>
                  </a:cubicBezTo>
                  <a:moveTo>
                    <a:pt x="10352" y="0"/>
                  </a:moveTo>
                  <a:cubicBezTo>
                    <a:pt x="13703" y="0"/>
                    <a:pt x="16263" y="1332"/>
                    <a:pt x="18030" y="3990"/>
                  </a:cubicBezTo>
                  <a:cubicBezTo>
                    <a:pt x="19807" y="6639"/>
                    <a:pt x="20698" y="10485"/>
                    <a:pt x="20698" y="15540"/>
                  </a:cubicBezTo>
                  <a:cubicBezTo>
                    <a:pt x="20698" y="20579"/>
                    <a:pt x="19807" y="24431"/>
                    <a:pt x="18030" y="27089"/>
                  </a:cubicBezTo>
                  <a:cubicBezTo>
                    <a:pt x="16263" y="29738"/>
                    <a:pt x="13703" y="31060"/>
                    <a:pt x="10352" y="31060"/>
                  </a:cubicBezTo>
                  <a:cubicBezTo>
                    <a:pt x="6995" y="31060"/>
                    <a:pt x="4426" y="29738"/>
                    <a:pt x="2649" y="27089"/>
                  </a:cubicBezTo>
                  <a:cubicBezTo>
                    <a:pt x="881" y="24431"/>
                    <a:pt x="0" y="20579"/>
                    <a:pt x="0" y="15540"/>
                  </a:cubicBezTo>
                  <a:cubicBezTo>
                    <a:pt x="0" y="10485"/>
                    <a:pt x="881" y="6639"/>
                    <a:pt x="2649" y="3990"/>
                  </a:cubicBezTo>
                  <a:cubicBezTo>
                    <a:pt x="4426" y="1332"/>
                    <a:pt x="6995" y="0"/>
                    <a:pt x="10352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2B0A4F11-CAF6-D50D-B714-FB1A69C71FBC}"/>
                </a:ext>
              </a:extLst>
            </p:cNvPr>
            <p:cNvSpPr/>
            <p:nvPr/>
          </p:nvSpPr>
          <p:spPr>
            <a:xfrm>
              <a:off x="5790145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0A292D4-BFE8-14E5-4E7F-FF62E0F7E097}"/>
                </a:ext>
              </a:extLst>
            </p:cNvPr>
            <p:cNvSpPr/>
            <p:nvPr/>
          </p:nvSpPr>
          <p:spPr>
            <a:xfrm>
              <a:off x="5814932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6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7 w 19371"/>
                <a:gd name="connsiteY16" fmla="*/ 25287 h 30520"/>
                <a:gd name="connsiteX17" fmla="*/ 15322 w 19371"/>
                <a:gd name="connsiteY17" fmla="*/ 20337 h 30520"/>
                <a:gd name="connsiteX18" fmla="*/ 13297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6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D9A4644-D460-4DB3-786A-A8E3E1E60B9A}"/>
                </a:ext>
              </a:extLst>
            </p:cNvPr>
            <p:cNvSpPr/>
            <p:nvPr/>
          </p:nvSpPr>
          <p:spPr>
            <a:xfrm>
              <a:off x="5330075" y="4717404"/>
              <a:ext cx="23653" cy="21520"/>
            </a:xfrm>
            <a:custGeom>
              <a:avLst/>
              <a:gdLst>
                <a:gd name="connsiteX0" fmla="*/ 23654 w 23653"/>
                <a:gd name="connsiteY0" fmla="*/ 3129 h 21520"/>
                <a:gd name="connsiteX1" fmla="*/ 22842 w 23653"/>
                <a:gd name="connsiteY1" fmla="*/ 5168 h 21520"/>
                <a:gd name="connsiteX2" fmla="*/ 21099 w 23653"/>
                <a:gd name="connsiteY2" fmla="*/ 5891 h 21520"/>
                <a:gd name="connsiteX3" fmla="*/ 19758 w 23653"/>
                <a:gd name="connsiteY3" fmla="*/ 5381 h 21520"/>
                <a:gd name="connsiteX4" fmla="*/ 19292 w 23653"/>
                <a:gd name="connsiteY4" fmla="*/ 4218 h 21520"/>
                <a:gd name="connsiteX5" fmla="*/ 19941 w 23653"/>
                <a:gd name="connsiteY5" fmla="*/ 2574 h 21520"/>
                <a:gd name="connsiteX6" fmla="*/ 21565 w 23653"/>
                <a:gd name="connsiteY6" fmla="*/ 1644 h 21520"/>
                <a:gd name="connsiteX7" fmla="*/ 19198 w 23653"/>
                <a:gd name="connsiteY7" fmla="*/ 1045 h 21520"/>
                <a:gd name="connsiteX8" fmla="*/ 17461 w 23653"/>
                <a:gd name="connsiteY8" fmla="*/ 1530 h 21520"/>
                <a:gd name="connsiteX9" fmla="*/ 16183 w 23653"/>
                <a:gd name="connsiteY9" fmla="*/ 2644 h 21520"/>
                <a:gd name="connsiteX10" fmla="*/ 15302 w 23653"/>
                <a:gd name="connsiteY10" fmla="*/ 4173 h 21520"/>
                <a:gd name="connsiteX11" fmla="*/ 14748 w 23653"/>
                <a:gd name="connsiteY11" fmla="*/ 5589 h 21520"/>
                <a:gd name="connsiteX12" fmla="*/ 14490 w 23653"/>
                <a:gd name="connsiteY12" fmla="*/ 6654 h 21520"/>
                <a:gd name="connsiteX13" fmla="*/ 12866 w 23653"/>
                <a:gd name="connsiteY13" fmla="*/ 13149 h 21520"/>
                <a:gd name="connsiteX14" fmla="*/ 12079 w 23653"/>
                <a:gd name="connsiteY14" fmla="*/ 17322 h 21520"/>
                <a:gd name="connsiteX15" fmla="*/ 12728 w 23653"/>
                <a:gd name="connsiteY15" fmla="*/ 19574 h 21520"/>
                <a:gd name="connsiteX16" fmla="*/ 14678 w 23653"/>
                <a:gd name="connsiteY16" fmla="*/ 20456 h 21520"/>
                <a:gd name="connsiteX17" fmla="*/ 15768 w 23653"/>
                <a:gd name="connsiteY17" fmla="*/ 20312 h 21520"/>
                <a:gd name="connsiteX18" fmla="*/ 17089 w 23653"/>
                <a:gd name="connsiteY18" fmla="*/ 19733 h 21520"/>
                <a:gd name="connsiteX19" fmla="*/ 18525 w 23653"/>
                <a:gd name="connsiteY19" fmla="*/ 18644 h 21520"/>
                <a:gd name="connsiteX20" fmla="*/ 19896 w 23653"/>
                <a:gd name="connsiteY20" fmla="*/ 16837 h 21520"/>
                <a:gd name="connsiteX21" fmla="*/ 21010 w 23653"/>
                <a:gd name="connsiteY21" fmla="*/ 14238 h 21520"/>
                <a:gd name="connsiteX22" fmla="*/ 21614 w 23653"/>
                <a:gd name="connsiteY22" fmla="*/ 13728 h 21520"/>
                <a:gd name="connsiteX23" fmla="*/ 22193 w 23653"/>
                <a:gd name="connsiteY23" fmla="*/ 14193 h 21520"/>
                <a:gd name="connsiteX24" fmla="*/ 21867 w 23653"/>
                <a:gd name="connsiteY24" fmla="*/ 15421 h 21520"/>
                <a:gd name="connsiteX25" fmla="*/ 20891 w 23653"/>
                <a:gd name="connsiteY25" fmla="*/ 17297 h 21520"/>
                <a:gd name="connsiteX26" fmla="*/ 19386 w 23653"/>
                <a:gd name="connsiteY26" fmla="*/ 19292 h 21520"/>
                <a:gd name="connsiteX27" fmla="*/ 17253 w 23653"/>
                <a:gd name="connsiteY27" fmla="*/ 20871 h 21520"/>
                <a:gd name="connsiteX28" fmla="*/ 14584 w 23653"/>
                <a:gd name="connsiteY28" fmla="*/ 21520 h 21520"/>
                <a:gd name="connsiteX29" fmla="*/ 11267 w 23653"/>
                <a:gd name="connsiteY29" fmla="*/ 20456 h 21520"/>
                <a:gd name="connsiteX30" fmla="*/ 9461 w 23653"/>
                <a:gd name="connsiteY30" fmla="*/ 17901 h 21520"/>
                <a:gd name="connsiteX31" fmla="*/ 9183 w 23653"/>
                <a:gd name="connsiteY31" fmla="*/ 18391 h 21520"/>
                <a:gd name="connsiteX32" fmla="*/ 8530 w 23653"/>
                <a:gd name="connsiteY32" fmla="*/ 19292 h 21520"/>
                <a:gd name="connsiteX33" fmla="*/ 7535 w 23653"/>
                <a:gd name="connsiteY33" fmla="*/ 20362 h 21520"/>
                <a:gd name="connsiteX34" fmla="*/ 6168 w 23653"/>
                <a:gd name="connsiteY34" fmla="*/ 21149 h 21520"/>
                <a:gd name="connsiteX35" fmla="*/ 4475 w 23653"/>
                <a:gd name="connsiteY35" fmla="*/ 21520 h 21520"/>
                <a:gd name="connsiteX36" fmla="*/ 2361 w 23653"/>
                <a:gd name="connsiteY36" fmla="*/ 21193 h 21520"/>
                <a:gd name="connsiteX37" fmla="*/ 693 w 23653"/>
                <a:gd name="connsiteY37" fmla="*/ 20129 h 21520"/>
                <a:gd name="connsiteX38" fmla="*/ 0 w 23653"/>
                <a:gd name="connsiteY38" fmla="*/ 18367 h 21520"/>
                <a:gd name="connsiteX39" fmla="*/ 762 w 23653"/>
                <a:gd name="connsiteY39" fmla="*/ 16441 h 21520"/>
                <a:gd name="connsiteX40" fmla="*/ 2619 w 23653"/>
                <a:gd name="connsiteY40" fmla="*/ 15629 h 21520"/>
                <a:gd name="connsiteX41" fmla="*/ 3827 w 23653"/>
                <a:gd name="connsiteY41" fmla="*/ 16025 h 21520"/>
                <a:gd name="connsiteX42" fmla="*/ 4381 w 23653"/>
                <a:gd name="connsiteY42" fmla="*/ 17277 h 21520"/>
                <a:gd name="connsiteX43" fmla="*/ 3733 w 23653"/>
                <a:gd name="connsiteY43" fmla="*/ 18946 h 21520"/>
                <a:gd name="connsiteX44" fmla="*/ 2153 w 23653"/>
                <a:gd name="connsiteY44" fmla="*/ 19852 h 21520"/>
                <a:gd name="connsiteX45" fmla="*/ 4520 w 23653"/>
                <a:gd name="connsiteY45" fmla="*/ 20456 h 21520"/>
                <a:gd name="connsiteX46" fmla="*/ 7258 w 23653"/>
                <a:gd name="connsiteY46" fmla="*/ 19109 h 21520"/>
                <a:gd name="connsiteX47" fmla="*/ 9045 w 23653"/>
                <a:gd name="connsiteY47" fmla="*/ 15515 h 21520"/>
                <a:gd name="connsiteX48" fmla="*/ 11035 w 23653"/>
                <a:gd name="connsiteY48" fmla="*/ 7698 h 21520"/>
                <a:gd name="connsiteX49" fmla="*/ 11594 w 23653"/>
                <a:gd name="connsiteY49" fmla="*/ 4218 h 21520"/>
                <a:gd name="connsiteX50" fmla="*/ 11337 w 23653"/>
                <a:gd name="connsiteY50" fmla="*/ 2574 h 21520"/>
                <a:gd name="connsiteX51" fmla="*/ 10644 w 23653"/>
                <a:gd name="connsiteY51" fmla="*/ 1599 h 21520"/>
                <a:gd name="connsiteX52" fmla="*/ 9832 w 23653"/>
                <a:gd name="connsiteY52" fmla="*/ 1158 h 21520"/>
                <a:gd name="connsiteX53" fmla="*/ 9045 w 23653"/>
                <a:gd name="connsiteY53" fmla="*/ 1045 h 21520"/>
                <a:gd name="connsiteX54" fmla="*/ 7560 w 23653"/>
                <a:gd name="connsiteY54" fmla="*/ 1322 h 21520"/>
                <a:gd name="connsiteX55" fmla="*/ 5866 w 23653"/>
                <a:gd name="connsiteY55" fmla="*/ 2248 h 21520"/>
                <a:gd name="connsiteX56" fmla="*/ 4104 w 23653"/>
                <a:gd name="connsiteY56" fmla="*/ 4173 h 21520"/>
                <a:gd name="connsiteX57" fmla="*/ 2663 w 23653"/>
                <a:gd name="connsiteY57" fmla="*/ 7257 h 21520"/>
                <a:gd name="connsiteX58" fmla="*/ 2040 w 23653"/>
                <a:gd name="connsiteY58" fmla="*/ 7792 h 21520"/>
                <a:gd name="connsiteX59" fmla="*/ 1480 w 23653"/>
                <a:gd name="connsiteY59" fmla="*/ 7302 h 21520"/>
                <a:gd name="connsiteX60" fmla="*/ 1782 w 23653"/>
                <a:gd name="connsiteY60" fmla="*/ 6099 h 21520"/>
                <a:gd name="connsiteX61" fmla="*/ 2757 w 23653"/>
                <a:gd name="connsiteY61" fmla="*/ 4218 h 21520"/>
                <a:gd name="connsiteX62" fmla="*/ 4287 w 23653"/>
                <a:gd name="connsiteY62" fmla="*/ 2248 h 21520"/>
                <a:gd name="connsiteX63" fmla="*/ 6446 w 23653"/>
                <a:gd name="connsiteY63" fmla="*/ 648 h 21520"/>
                <a:gd name="connsiteX64" fmla="*/ 9134 w 23653"/>
                <a:gd name="connsiteY64" fmla="*/ 0 h 21520"/>
                <a:gd name="connsiteX65" fmla="*/ 10366 w 23653"/>
                <a:gd name="connsiteY65" fmla="*/ 139 h 21520"/>
                <a:gd name="connsiteX66" fmla="*/ 11733 w 23653"/>
                <a:gd name="connsiteY66" fmla="*/ 604 h 21520"/>
                <a:gd name="connsiteX67" fmla="*/ 13168 w 23653"/>
                <a:gd name="connsiteY67" fmla="*/ 1713 h 21520"/>
                <a:gd name="connsiteX68" fmla="*/ 14263 w 23653"/>
                <a:gd name="connsiteY68" fmla="*/ 3594 h 21520"/>
                <a:gd name="connsiteX69" fmla="*/ 14911 w 23653"/>
                <a:gd name="connsiteY69" fmla="*/ 2549 h 21520"/>
                <a:gd name="connsiteX70" fmla="*/ 15906 w 23653"/>
                <a:gd name="connsiteY70" fmla="*/ 1416 h 21520"/>
                <a:gd name="connsiteX71" fmla="*/ 17391 w 23653"/>
                <a:gd name="connsiteY71" fmla="*/ 391 h 21520"/>
                <a:gd name="connsiteX72" fmla="*/ 19248 w 23653"/>
                <a:gd name="connsiteY72" fmla="*/ 0 h 21520"/>
                <a:gd name="connsiteX73" fmla="*/ 21124 w 23653"/>
                <a:gd name="connsiteY73" fmla="*/ 252 h 21520"/>
                <a:gd name="connsiteX74" fmla="*/ 22842 w 23653"/>
                <a:gd name="connsiteY74" fmla="*/ 1252 h 21520"/>
                <a:gd name="connsiteX75" fmla="*/ 23654 w 23653"/>
                <a:gd name="connsiteY75" fmla="*/ 3129 h 2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53" h="21520">
                  <a:moveTo>
                    <a:pt x="23654" y="3129"/>
                  </a:moveTo>
                  <a:cubicBezTo>
                    <a:pt x="23654" y="3995"/>
                    <a:pt x="23381" y="4678"/>
                    <a:pt x="22842" y="5168"/>
                  </a:cubicBezTo>
                  <a:cubicBezTo>
                    <a:pt x="22302" y="5649"/>
                    <a:pt x="21718" y="5891"/>
                    <a:pt x="21099" y="5891"/>
                  </a:cubicBezTo>
                  <a:cubicBezTo>
                    <a:pt x="20510" y="5891"/>
                    <a:pt x="20065" y="5723"/>
                    <a:pt x="19758" y="5381"/>
                  </a:cubicBezTo>
                  <a:cubicBezTo>
                    <a:pt x="19446" y="5040"/>
                    <a:pt x="19292" y="4653"/>
                    <a:pt x="19292" y="4218"/>
                  </a:cubicBezTo>
                  <a:cubicBezTo>
                    <a:pt x="19292" y="3629"/>
                    <a:pt x="19510" y="3084"/>
                    <a:pt x="19941" y="2574"/>
                  </a:cubicBezTo>
                  <a:cubicBezTo>
                    <a:pt x="20372" y="2064"/>
                    <a:pt x="20916" y="1752"/>
                    <a:pt x="21565" y="1644"/>
                  </a:cubicBezTo>
                  <a:cubicBezTo>
                    <a:pt x="20931" y="1243"/>
                    <a:pt x="20144" y="1045"/>
                    <a:pt x="19198" y="1045"/>
                  </a:cubicBezTo>
                  <a:cubicBezTo>
                    <a:pt x="18579" y="1045"/>
                    <a:pt x="18000" y="1208"/>
                    <a:pt x="17461" y="1530"/>
                  </a:cubicBezTo>
                  <a:cubicBezTo>
                    <a:pt x="16936" y="1852"/>
                    <a:pt x="16510" y="2223"/>
                    <a:pt x="16183" y="2644"/>
                  </a:cubicBezTo>
                  <a:cubicBezTo>
                    <a:pt x="15876" y="3059"/>
                    <a:pt x="15584" y="3569"/>
                    <a:pt x="15302" y="4173"/>
                  </a:cubicBezTo>
                  <a:cubicBezTo>
                    <a:pt x="15040" y="4762"/>
                    <a:pt x="14857" y="5233"/>
                    <a:pt x="14748" y="5589"/>
                  </a:cubicBezTo>
                  <a:cubicBezTo>
                    <a:pt x="14654" y="5931"/>
                    <a:pt x="14569" y="6282"/>
                    <a:pt x="14490" y="6654"/>
                  </a:cubicBezTo>
                  <a:lnTo>
                    <a:pt x="12866" y="13149"/>
                  </a:lnTo>
                  <a:cubicBezTo>
                    <a:pt x="12342" y="15203"/>
                    <a:pt x="12079" y="16594"/>
                    <a:pt x="12079" y="17322"/>
                  </a:cubicBezTo>
                  <a:cubicBezTo>
                    <a:pt x="12079" y="18218"/>
                    <a:pt x="12297" y="18970"/>
                    <a:pt x="12728" y="19574"/>
                  </a:cubicBezTo>
                  <a:cubicBezTo>
                    <a:pt x="13164" y="20164"/>
                    <a:pt x="13812" y="20456"/>
                    <a:pt x="14678" y="20456"/>
                  </a:cubicBezTo>
                  <a:cubicBezTo>
                    <a:pt x="15020" y="20456"/>
                    <a:pt x="15381" y="20406"/>
                    <a:pt x="15768" y="20312"/>
                  </a:cubicBezTo>
                  <a:cubicBezTo>
                    <a:pt x="16154" y="20208"/>
                    <a:pt x="16594" y="20015"/>
                    <a:pt x="17089" y="19733"/>
                  </a:cubicBezTo>
                  <a:cubicBezTo>
                    <a:pt x="17599" y="19441"/>
                    <a:pt x="18079" y="19074"/>
                    <a:pt x="18525" y="18644"/>
                  </a:cubicBezTo>
                  <a:cubicBezTo>
                    <a:pt x="18990" y="18193"/>
                    <a:pt x="19446" y="17594"/>
                    <a:pt x="19896" y="16837"/>
                  </a:cubicBezTo>
                  <a:cubicBezTo>
                    <a:pt x="20347" y="16079"/>
                    <a:pt x="20718" y="15213"/>
                    <a:pt x="21010" y="14238"/>
                  </a:cubicBezTo>
                  <a:cubicBezTo>
                    <a:pt x="21104" y="13896"/>
                    <a:pt x="21302" y="13728"/>
                    <a:pt x="21614" y="13728"/>
                  </a:cubicBezTo>
                  <a:cubicBezTo>
                    <a:pt x="22000" y="13728"/>
                    <a:pt x="22193" y="13881"/>
                    <a:pt x="22193" y="14193"/>
                  </a:cubicBezTo>
                  <a:cubicBezTo>
                    <a:pt x="22193" y="14456"/>
                    <a:pt x="22084" y="14862"/>
                    <a:pt x="21867" y="15421"/>
                  </a:cubicBezTo>
                  <a:cubicBezTo>
                    <a:pt x="21664" y="15961"/>
                    <a:pt x="21342" y="16589"/>
                    <a:pt x="20891" y="17297"/>
                  </a:cubicBezTo>
                  <a:cubicBezTo>
                    <a:pt x="20461" y="17995"/>
                    <a:pt x="19956" y="18659"/>
                    <a:pt x="19386" y="19292"/>
                  </a:cubicBezTo>
                  <a:cubicBezTo>
                    <a:pt x="18812" y="19911"/>
                    <a:pt x="18099" y="20441"/>
                    <a:pt x="17253" y="20871"/>
                  </a:cubicBezTo>
                  <a:cubicBezTo>
                    <a:pt x="16401" y="21302"/>
                    <a:pt x="15510" y="21520"/>
                    <a:pt x="14584" y="21520"/>
                  </a:cubicBezTo>
                  <a:cubicBezTo>
                    <a:pt x="13253" y="21520"/>
                    <a:pt x="12149" y="21164"/>
                    <a:pt x="11267" y="20456"/>
                  </a:cubicBezTo>
                  <a:cubicBezTo>
                    <a:pt x="10386" y="19743"/>
                    <a:pt x="9782" y="18891"/>
                    <a:pt x="9461" y="17901"/>
                  </a:cubicBezTo>
                  <a:cubicBezTo>
                    <a:pt x="9381" y="18040"/>
                    <a:pt x="9287" y="18203"/>
                    <a:pt x="9183" y="18391"/>
                  </a:cubicBezTo>
                  <a:cubicBezTo>
                    <a:pt x="9074" y="18574"/>
                    <a:pt x="8857" y="18876"/>
                    <a:pt x="8530" y="19292"/>
                  </a:cubicBezTo>
                  <a:cubicBezTo>
                    <a:pt x="8223" y="19693"/>
                    <a:pt x="7891" y="20050"/>
                    <a:pt x="7535" y="20362"/>
                  </a:cubicBezTo>
                  <a:cubicBezTo>
                    <a:pt x="7178" y="20654"/>
                    <a:pt x="6723" y="20916"/>
                    <a:pt x="6168" y="21149"/>
                  </a:cubicBezTo>
                  <a:cubicBezTo>
                    <a:pt x="5629" y="21396"/>
                    <a:pt x="5064" y="21520"/>
                    <a:pt x="4475" y="21520"/>
                  </a:cubicBezTo>
                  <a:cubicBezTo>
                    <a:pt x="3733" y="21520"/>
                    <a:pt x="3030" y="21411"/>
                    <a:pt x="2361" y="21193"/>
                  </a:cubicBezTo>
                  <a:cubicBezTo>
                    <a:pt x="1713" y="20980"/>
                    <a:pt x="1158" y="20624"/>
                    <a:pt x="693" y="20129"/>
                  </a:cubicBezTo>
                  <a:cubicBezTo>
                    <a:pt x="233" y="19634"/>
                    <a:pt x="0" y="19045"/>
                    <a:pt x="0" y="18367"/>
                  </a:cubicBezTo>
                  <a:cubicBezTo>
                    <a:pt x="0" y="17609"/>
                    <a:pt x="252" y="16965"/>
                    <a:pt x="762" y="16441"/>
                  </a:cubicBezTo>
                  <a:cubicBezTo>
                    <a:pt x="1287" y="15901"/>
                    <a:pt x="1906" y="15629"/>
                    <a:pt x="2619" y="15629"/>
                  </a:cubicBezTo>
                  <a:cubicBezTo>
                    <a:pt x="3069" y="15629"/>
                    <a:pt x="3470" y="15763"/>
                    <a:pt x="3827" y="16025"/>
                  </a:cubicBezTo>
                  <a:cubicBezTo>
                    <a:pt x="4198" y="16287"/>
                    <a:pt x="4381" y="16703"/>
                    <a:pt x="4381" y="17277"/>
                  </a:cubicBezTo>
                  <a:cubicBezTo>
                    <a:pt x="4381" y="17911"/>
                    <a:pt x="4163" y="18466"/>
                    <a:pt x="3733" y="18946"/>
                  </a:cubicBezTo>
                  <a:cubicBezTo>
                    <a:pt x="3302" y="19426"/>
                    <a:pt x="2772" y="19728"/>
                    <a:pt x="2153" y="19852"/>
                  </a:cubicBezTo>
                  <a:cubicBezTo>
                    <a:pt x="2787" y="20253"/>
                    <a:pt x="3574" y="20456"/>
                    <a:pt x="4520" y="20456"/>
                  </a:cubicBezTo>
                  <a:cubicBezTo>
                    <a:pt x="5540" y="20456"/>
                    <a:pt x="6451" y="20005"/>
                    <a:pt x="7258" y="19109"/>
                  </a:cubicBezTo>
                  <a:cubicBezTo>
                    <a:pt x="8060" y="18213"/>
                    <a:pt x="8654" y="17015"/>
                    <a:pt x="9045" y="15515"/>
                  </a:cubicBezTo>
                  <a:cubicBezTo>
                    <a:pt x="10000" y="11911"/>
                    <a:pt x="10664" y="9307"/>
                    <a:pt x="11035" y="7698"/>
                  </a:cubicBezTo>
                  <a:cubicBezTo>
                    <a:pt x="11406" y="6074"/>
                    <a:pt x="11594" y="4916"/>
                    <a:pt x="11594" y="4218"/>
                  </a:cubicBezTo>
                  <a:cubicBezTo>
                    <a:pt x="11594" y="3569"/>
                    <a:pt x="11510" y="3025"/>
                    <a:pt x="11337" y="2574"/>
                  </a:cubicBezTo>
                  <a:cubicBezTo>
                    <a:pt x="11168" y="2124"/>
                    <a:pt x="10936" y="1802"/>
                    <a:pt x="10644" y="1599"/>
                  </a:cubicBezTo>
                  <a:cubicBezTo>
                    <a:pt x="10361" y="1381"/>
                    <a:pt x="10094" y="1233"/>
                    <a:pt x="9832" y="1158"/>
                  </a:cubicBezTo>
                  <a:cubicBezTo>
                    <a:pt x="9584" y="1084"/>
                    <a:pt x="9322" y="1045"/>
                    <a:pt x="9045" y="1045"/>
                  </a:cubicBezTo>
                  <a:cubicBezTo>
                    <a:pt x="8579" y="1045"/>
                    <a:pt x="8084" y="1139"/>
                    <a:pt x="7560" y="1322"/>
                  </a:cubicBezTo>
                  <a:cubicBezTo>
                    <a:pt x="7050" y="1505"/>
                    <a:pt x="6485" y="1817"/>
                    <a:pt x="5866" y="2248"/>
                  </a:cubicBezTo>
                  <a:cubicBezTo>
                    <a:pt x="5262" y="2668"/>
                    <a:pt x="4673" y="3307"/>
                    <a:pt x="4104" y="4173"/>
                  </a:cubicBezTo>
                  <a:cubicBezTo>
                    <a:pt x="3530" y="5040"/>
                    <a:pt x="3050" y="6064"/>
                    <a:pt x="2663" y="7257"/>
                  </a:cubicBezTo>
                  <a:cubicBezTo>
                    <a:pt x="2589" y="7614"/>
                    <a:pt x="2381" y="7792"/>
                    <a:pt x="2040" y="7792"/>
                  </a:cubicBezTo>
                  <a:cubicBezTo>
                    <a:pt x="1668" y="7777"/>
                    <a:pt x="1480" y="7614"/>
                    <a:pt x="1480" y="7302"/>
                  </a:cubicBezTo>
                  <a:cubicBezTo>
                    <a:pt x="1480" y="7040"/>
                    <a:pt x="1579" y="6639"/>
                    <a:pt x="1782" y="6099"/>
                  </a:cubicBezTo>
                  <a:cubicBezTo>
                    <a:pt x="2000" y="5540"/>
                    <a:pt x="2327" y="4916"/>
                    <a:pt x="2757" y="4218"/>
                  </a:cubicBezTo>
                  <a:cubicBezTo>
                    <a:pt x="3208" y="3525"/>
                    <a:pt x="3718" y="2866"/>
                    <a:pt x="4287" y="2248"/>
                  </a:cubicBezTo>
                  <a:cubicBezTo>
                    <a:pt x="4876" y="1614"/>
                    <a:pt x="5594" y="1079"/>
                    <a:pt x="6446" y="648"/>
                  </a:cubicBezTo>
                  <a:cubicBezTo>
                    <a:pt x="7312" y="218"/>
                    <a:pt x="8208" y="0"/>
                    <a:pt x="9134" y="0"/>
                  </a:cubicBezTo>
                  <a:cubicBezTo>
                    <a:pt x="9555" y="0"/>
                    <a:pt x="9965" y="45"/>
                    <a:pt x="10366" y="139"/>
                  </a:cubicBezTo>
                  <a:cubicBezTo>
                    <a:pt x="10782" y="213"/>
                    <a:pt x="11238" y="371"/>
                    <a:pt x="11733" y="604"/>
                  </a:cubicBezTo>
                  <a:cubicBezTo>
                    <a:pt x="12243" y="837"/>
                    <a:pt x="12723" y="1203"/>
                    <a:pt x="13168" y="1713"/>
                  </a:cubicBezTo>
                  <a:cubicBezTo>
                    <a:pt x="13619" y="2223"/>
                    <a:pt x="13980" y="2852"/>
                    <a:pt x="14263" y="3594"/>
                  </a:cubicBezTo>
                  <a:cubicBezTo>
                    <a:pt x="14446" y="3238"/>
                    <a:pt x="14664" y="2891"/>
                    <a:pt x="14911" y="2549"/>
                  </a:cubicBezTo>
                  <a:cubicBezTo>
                    <a:pt x="15173" y="2208"/>
                    <a:pt x="15505" y="1832"/>
                    <a:pt x="15906" y="1416"/>
                  </a:cubicBezTo>
                  <a:cubicBezTo>
                    <a:pt x="16327" y="980"/>
                    <a:pt x="16822" y="639"/>
                    <a:pt x="17391" y="391"/>
                  </a:cubicBezTo>
                  <a:cubicBezTo>
                    <a:pt x="17980" y="129"/>
                    <a:pt x="18599" y="0"/>
                    <a:pt x="19248" y="0"/>
                  </a:cubicBezTo>
                  <a:cubicBezTo>
                    <a:pt x="19881" y="0"/>
                    <a:pt x="20505" y="84"/>
                    <a:pt x="21124" y="252"/>
                  </a:cubicBezTo>
                  <a:cubicBezTo>
                    <a:pt x="21743" y="406"/>
                    <a:pt x="22317" y="743"/>
                    <a:pt x="22842" y="1252"/>
                  </a:cubicBezTo>
                  <a:cubicBezTo>
                    <a:pt x="23381" y="1747"/>
                    <a:pt x="23654" y="2371"/>
                    <a:pt x="23654" y="312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DC0E98B-B232-3B68-3167-4A6CBA5A66EA}"/>
                </a:ext>
              </a:extLst>
            </p:cNvPr>
            <p:cNvSpPr/>
            <p:nvPr/>
          </p:nvSpPr>
          <p:spPr>
            <a:xfrm>
              <a:off x="484669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6779E772-EECF-706E-4DF1-E38562A145E6}"/>
                </a:ext>
              </a:extLst>
            </p:cNvPr>
            <p:cNvSpPr/>
            <p:nvPr/>
          </p:nvSpPr>
          <p:spPr>
            <a:xfrm>
              <a:off x="4846694" y="462638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0255CEA-B968-15F7-FBB2-98C8B390455F}"/>
                </a:ext>
              </a:extLst>
            </p:cNvPr>
            <p:cNvSpPr/>
            <p:nvPr/>
          </p:nvSpPr>
          <p:spPr>
            <a:xfrm>
              <a:off x="4846694" y="449776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038D80AF-DF05-A30F-4988-BECD870EF9B6}"/>
                </a:ext>
              </a:extLst>
            </p:cNvPr>
            <p:cNvSpPr/>
            <p:nvPr/>
          </p:nvSpPr>
          <p:spPr>
            <a:xfrm>
              <a:off x="4846694" y="4369138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0A257854-0F5E-B543-2185-6D41A41902AB}"/>
                </a:ext>
              </a:extLst>
            </p:cNvPr>
            <p:cNvSpPr/>
            <p:nvPr/>
          </p:nvSpPr>
          <p:spPr>
            <a:xfrm>
              <a:off x="4846694" y="4240515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B867E4DB-1482-21CE-1321-A39A47C25725}"/>
                </a:ext>
              </a:extLst>
            </p:cNvPr>
            <p:cNvSpPr/>
            <p:nvPr/>
          </p:nvSpPr>
          <p:spPr>
            <a:xfrm>
              <a:off x="4846694" y="4111892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8CCC29A5-83AE-1E1F-D9FA-43E368AEB944}"/>
                </a:ext>
              </a:extLst>
            </p:cNvPr>
            <p:cNvSpPr/>
            <p:nvPr/>
          </p:nvSpPr>
          <p:spPr>
            <a:xfrm>
              <a:off x="4742860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52806B2-A87B-0725-25E7-838C1330C4B9}"/>
                </a:ext>
              </a:extLst>
            </p:cNvPr>
            <p:cNvSpPr/>
            <p:nvPr/>
          </p:nvSpPr>
          <p:spPr>
            <a:xfrm>
              <a:off x="4770675" y="463625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63EE90E-710B-767C-2555-7A0C9D80A19B}"/>
                </a:ext>
              </a:extLst>
            </p:cNvPr>
            <p:cNvSpPr/>
            <p:nvPr/>
          </p:nvSpPr>
          <p:spPr>
            <a:xfrm>
              <a:off x="4782046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0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7C892044-1C54-95D9-7147-B2108B622ABD}"/>
                </a:ext>
              </a:extLst>
            </p:cNvPr>
            <p:cNvSpPr/>
            <p:nvPr/>
          </p:nvSpPr>
          <p:spPr>
            <a:xfrm>
              <a:off x="4808176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82786BB0-1CBD-1F0F-E1C2-CFF55F5A4D78}"/>
                </a:ext>
              </a:extLst>
            </p:cNvPr>
            <p:cNvSpPr/>
            <p:nvPr/>
          </p:nvSpPr>
          <p:spPr>
            <a:xfrm>
              <a:off x="4743722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5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7C08E02D-3A8A-72B4-0319-7648CA1EB04F}"/>
                </a:ext>
              </a:extLst>
            </p:cNvPr>
            <p:cNvSpPr/>
            <p:nvPr/>
          </p:nvSpPr>
          <p:spPr>
            <a:xfrm>
              <a:off x="4771537" y="450763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37EB844-8934-D04A-DE50-42775B428830}"/>
                </a:ext>
              </a:extLst>
            </p:cNvPr>
            <p:cNvSpPr/>
            <p:nvPr/>
          </p:nvSpPr>
          <p:spPr>
            <a:xfrm>
              <a:off x="4782908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5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76C7017F-7890-D4BD-CAAF-B9B2F7E27445}"/>
                </a:ext>
              </a:extLst>
            </p:cNvPr>
            <p:cNvSpPr/>
            <p:nvPr/>
          </p:nvSpPr>
          <p:spPr>
            <a:xfrm>
              <a:off x="4809500" y="4482792"/>
              <a:ext cx="19372" cy="30520"/>
            </a:xfrm>
            <a:custGeom>
              <a:avLst/>
              <a:gdLst>
                <a:gd name="connsiteX0" fmla="*/ 1263 w 19372"/>
                <a:gd name="connsiteY0" fmla="*/ 0 h 30520"/>
                <a:gd name="connsiteX1" fmla="*/ 17166 w 19372"/>
                <a:gd name="connsiteY1" fmla="*/ 0 h 30520"/>
                <a:gd name="connsiteX2" fmla="*/ 17166 w 19372"/>
                <a:gd name="connsiteY2" fmla="*/ 3406 h 30520"/>
                <a:gd name="connsiteX3" fmla="*/ 4973 w 19372"/>
                <a:gd name="connsiteY3" fmla="*/ 3406 h 30520"/>
                <a:gd name="connsiteX4" fmla="*/ 4973 w 19372"/>
                <a:gd name="connsiteY4" fmla="*/ 10748 h 30520"/>
                <a:gd name="connsiteX5" fmla="*/ 6738 w 19372"/>
                <a:gd name="connsiteY5" fmla="*/ 10307 h 30520"/>
                <a:gd name="connsiteX6" fmla="*/ 8503 w 19372"/>
                <a:gd name="connsiteY6" fmla="*/ 10144 h 30520"/>
                <a:gd name="connsiteX7" fmla="*/ 16444 w 19372"/>
                <a:gd name="connsiteY7" fmla="*/ 12891 h 30520"/>
                <a:gd name="connsiteX8" fmla="*/ 19372 w 19372"/>
                <a:gd name="connsiteY8" fmla="*/ 20332 h 30520"/>
                <a:gd name="connsiteX9" fmla="*/ 16364 w 19372"/>
                <a:gd name="connsiteY9" fmla="*/ 27852 h 30520"/>
                <a:gd name="connsiteX10" fmla="*/ 7881 w 19372"/>
                <a:gd name="connsiteY10" fmla="*/ 30520 h 30520"/>
                <a:gd name="connsiteX11" fmla="*/ 4031 w 19372"/>
                <a:gd name="connsiteY11" fmla="*/ 30198 h 30520"/>
                <a:gd name="connsiteX12" fmla="*/ 0 w 19372"/>
                <a:gd name="connsiteY12" fmla="*/ 29238 h 30520"/>
                <a:gd name="connsiteX13" fmla="*/ 0 w 19372"/>
                <a:gd name="connsiteY13" fmla="*/ 25169 h 30520"/>
                <a:gd name="connsiteX14" fmla="*/ 3730 w 19372"/>
                <a:gd name="connsiteY14" fmla="*/ 26629 h 30520"/>
                <a:gd name="connsiteX15" fmla="*/ 7801 w 19372"/>
                <a:gd name="connsiteY15" fmla="*/ 27114 h 30520"/>
                <a:gd name="connsiteX16" fmla="*/ 13296 w 19372"/>
                <a:gd name="connsiteY16" fmla="*/ 25287 h 30520"/>
                <a:gd name="connsiteX17" fmla="*/ 15321 w 19372"/>
                <a:gd name="connsiteY17" fmla="*/ 20332 h 30520"/>
                <a:gd name="connsiteX18" fmla="*/ 13296 w 19372"/>
                <a:gd name="connsiteY18" fmla="*/ 15381 h 30520"/>
                <a:gd name="connsiteX19" fmla="*/ 7801 w 19372"/>
                <a:gd name="connsiteY19" fmla="*/ 13555 h 30520"/>
                <a:gd name="connsiteX20" fmla="*/ 4552 w 19372"/>
                <a:gd name="connsiteY20" fmla="*/ 13916 h 30520"/>
                <a:gd name="connsiteX21" fmla="*/ 1263 w 19372"/>
                <a:gd name="connsiteY21" fmla="*/ 15040 h 30520"/>
                <a:gd name="connsiteX22" fmla="*/ 1263 w 19372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0">
                  <a:moveTo>
                    <a:pt x="1263" y="0"/>
                  </a:moveTo>
                  <a:lnTo>
                    <a:pt x="17166" y="0"/>
                  </a:lnTo>
                  <a:lnTo>
                    <a:pt x="17166" y="3406"/>
                  </a:lnTo>
                  <a:lnTo>
                    <a:pt x="4973" y="3406"/>
                  </a:lnTo>
                  <a:lnTo>
                    <a:pt x="4973" y="10748"/>
                  </a:lnTo>
                  <a:cubicBezTo>
                    <a:pt x="5561" y="10545"/>
                    <a:pt x="6150" y="10401"/>
                    <a:pt x="6738" y="10307"/>
                  </a:cubicBezTo>
                  <a:cubicBezTo>
                    <a:pt x="7326" y="10198"/>
                    <a:pt x="7914" y="10144"/>
                    <a:pt x="8503" y="10144"/>
                  </a:cubicBezTo>
                  <a:cubicBezTo>
                    <a:pt x="11845" y="10144"/>
                    <a:pt x="14492" y="11060"/>
                    <a:pt x="16444" y="12891"/>
                  </a:cubicBezTo>
                  <a:cubicBezTo>
                    <a:pt x="18396" y="14723"/>
                    <a:pt x="19372" y="17203"/>
                    <a:pt x="19372" y="20332"/>
                  </a:cubicBezTo>
                  <a:cubicBezTo>
                    <a:pt x="19372" y="23555"/>
                    <a:pt x="18370" y="26065"/>
                    <a:pt x="16364" y="27852"/>
                  </a:cubicBezTo>
                  <a:cubicBezTo>
                    <a:pt x="14359" y="29629"/>
                    <a:pt x="11531" y="30520"/>
                    <a:pt x="7881" y="30520"/>
                  </a:cubicBezTo>
                  <a:cubicBezTo>
                    <a:pt x="6624" y="30520"/>
                    <a:pt x="5341" y="30411"/>
                    <a:pt x="4031" y="30198"/>
                  </a:cubicBezTo>
                  <a:cubicBezTo>
                    <a:pt x="2734" y="29985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7" y="26307"/>
                    <a:pt x="3730" y="26629"/>
                  </a:cubicBezTo>
                  <a:cubicBezTo>
                    <a:pt x="5013" y="26951"/>
                    <a:pt x="6370" y="27114"/>
                    <a:pt x="7801" y="27114"/>
                  </a:cubicBezTo>
                  <a:cubicBezTo>
                    <a:pt x="10114" y="27114"/>
                    <a:pt x="11946" y="26505"/>
                    <a:pt x="13296" y="25287"/>
                  </a:cubicBezTo>
                  <a:cubicBezTo>
                    <a:pt x="14646" y="24070"/>
                    <a:pt x="15321" y="22416"/>
                    <a:pt x="15321" y="20332"/>
                  </a:cubicBezTo>
                  <a:cubicBezTo>
                    <a:pt x="15321" y="18248"/>
                    <a:pt x="14646" y="16594"/>
                    <a:pt x="13296" y="15381"/>
                  </a:cubicBezTo>
                  <a:cubicBezTo>
                    <a:pt x="11946" y="14164"/>
                    <a:pt x="10114" y="13555"/>
                    <a:pt x="7801" y="13555"/>
                  </a:cubicBezTo>
                  <a:cubicBezTo>
                    <a:pt x="6718" y="13555"/>
                    <a:pt x="5635" y="13673"/>
                    <a:pt x="4552" y="13916"/>
                  </a:cubicBezTo>
                  <a:cubicBezTo>
                    <a:pt x="3483" y="14159"/>
                    <a:pt x="2387" y="14530"/>
                    <a:pt x="1263" y="15040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CB0B6BA-E5F4-5F6E-363E-893E307EF8E0}"/>
                </a:ext>
              </a:extLst>
            </p:cNvPr>
            <p:cNvSpPr/>
            <p:nvPr/>
          </p:nvSpPr>
          <p:spPr>
            <a:xfrm>
              <a:off x="4742860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7E077E6B-194B-7B18-C4A0-3EA11D0E7638}"/>
                </a:ext>
              </a:extLst>
            </p:cNvPr>
            <p:cNvSpPr/>
            <p:nvPr/>
          </p:nvSpPr>
          <p:spPr>
            <a:xfrm>
              <a:off x="4770675" y="4379015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FB684CBB-7317-52A6-0F80-8258E6167EF6}"/>
                </a:ext>
              </a:extLst>
            </p:cNvPr>
            <p:cNvSpPr/>
            <p:nvPr/>
          </p:nvSpPr>
          <p:spPr>
            <a:xfrm>
              <a:off x="4783851" y="4354168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8EF5234-0851-77C0-DD62-2846F862D01C}"/>
                </a:ext>
              </a:extLst>
            </p:cNvPr>
            <p:cNvSpPr/>
            <p:nvPr/>
          </p:nvSpPr>
          <p:spPr>
            <a:xfrm>
              <a:off x="4808176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7B776BE4-3D65-7406-F735-DBCF92BD3F21}"/>
                </a:ext>
              </a:extLst>
            </p:cNvPr>
            <p:cNvSpPr/>
            <p:nvPr/>
          </p:nvSpPr>
          <p:spPr>
            <a:xfrm>
              <a:off x="4743722" y="422500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C37CEEC-173E-722D-3ECB-F82D03D1B931}"/>
                </a:ext>
              </a:extLst>
            </p:cNvPr>
            <p:cNvSpPr/>
            <p:nvPr/>
          </p:nvSpPr>
          <p:spPr>
            <a:xfrm>
              <a:off x="4771537" y="4250391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28AF6F0E-EB7D-B4EB-88A8-F2A79679251A}"/>
                </a:ext>
              </a:extLst>
            </p:cNvPr>
            <p:cNvSpPr/>
            <p:nvPr/>
          </p:nvSpPr>
          <p:spPr>
            <a:xfrm>
              <a:off x="4784713" y="4225545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CF3BFC1-206F-53C4-B4B3-AC2E4D0CE910}"/>
                </a:ext>
              </a:extLst>
            </p:cNvPr>
            <p:cNvSpPr/>
            <p:nvPr/>
          </p:nvSpPr>
          <p:spPr>
            <a:xfrm>
              <a:off x="4809500" y="4225545"/>
              <a:ext cx="19372" cy="30522"/>
            </a:xfrm>
            <a:custGeom>
              <a:avLst/>
              <a:gdLst>
                <a:gd name="connsiteX0" fmla="*/ 1263 w 19372"/>
                <a:gd name="connsiteY0" fmla="*/ 0 h 30522"/>
                <a:gd name="connsiteX1" fmla="*/ 17166 w 19372"/>
                <a:gd name="connsiteY1" fmla="*/ 0 h 30522"/>
                <a:gd name="connsiteX2" fmla="*/ 17166 w 19372"/>
                <a:gd name="connsiteY2" fmla="*/ 3409 h 30522"/>
                <a:gd name="connsiteX3" fmla="*/ 4973 w 19372"/>
                <a:gd name="connsiteY3" fmla="*/ 3409 h 30522"/>
                <a:gd name="connsiteX4" fmla="*/ 4973 w 19372"/>
                <a:gd name="connsiteY4" fmla="*/ 10749 h 30522"/>
                <a:gd name="connsiteX5" fmla="*/ 6738 w 19372"/>
                <a:gd name="connsiteY5" fmla="*/ 10308 h 30522"/>
                <a:gd name="connsiteX6" fmla="*/ 8503 w 19372"/>
                <a:gd name="connsiteY6" fmla="*/ 10147 h 30522"/>
                <a:gd name="connsiteX7" fmla="*/ 16444 w 19372"/>
                <a:gd name="connsiteY7" fmla="*/ 12895 h 30522"/>
                <a:gd name="connsiteX8" fmla="*/ 19372 w 19372"/>
                <a:gd name="connsiteY8" fmla="*/ 20335 h 30522"/>
                <a:gd name="connsiteX9" fmla="*/ 16364 w 19372"/>
                <a:gd name="connsiteY9" fmla="*/ 27855 h 30522"/>
                <a:gd name="connsiteX10" fmla="*/ 7881 w 19372"/>
                <a:gd name="connsiteY10" fmla="*/ 30523 h 30522"/>
                <a:gd name="connsiteX11" fmla="*/ 4031 w 19372"/>
                <a:gd name="connsiteY11" fmla="*/ 30201 h 30522"/>
                <a:gd name="connsiteX12" fmla="*/ 0 w 19372"/>
                <a:gd name="connsiteY12" fmla="*/ 29239 h 30522"/>
                <a:gd name="connsiteX13" fmla="*/ 0 w 19372"/>
                <a:gd name="connsiteY13" fmla="*/ 25168 h 30522"/>
                <a:gd name="connsiteX14" fmla="*/ 3730 w 19372"/>
                <a:gd name="connsiteY14" fmla="*/ 26632 h 30522"/>
                <a:gd name="connsiteX15" fmla="*/ 7801 w 19372"/>
                <a:gd name="connsiteY15" fmla="*/ 27113 h 30522"/>
                <a:gd name="connsiteX16" fmla="*/ 13296 w 19372"/>
                <a:gd name="connsiteY16" fmla="*/ 25288 h 30522"/>
                <a:gd name="connsiteX17" fmla="*/ 15321 w 19372"/>
                <a:gd name="connsiteY17" fmla="*/ 20335 h 30522"/>
                <a:gd name="connsiteX18" fmla="*/ 13296 w 19372"/>
                <a:gd name="connsiteY18" fmla="*/ 15381 h 30522"/>
                <a:gd name="connsiteX19" fmla="*/ 7801 w 19372"/>
                <a:gd name="connsiteY19" fmla="*/ 13557 h 30522"/>
                <a:gd name="connsiteX20" fmla="*/ 4552 w 19372"/>
                <a:gd name="connsiteY20" fmla="*/ 13918 h 30522"/>
                <a:gd name="connsiteX21" fmla="*/ 1263 w 19372"/>
                <a:gd name="connsiteY21" fmla="*/ 15041 h 30522"/>
                <a:gd name="connsiteX22" fmla="*/ 1263 w 19372"/>
                <a:gd name="connsiteY22" fmla="*/ 0 h 3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2">
                  <a:moveTo>
                    <a:pt x="1263" y="0"/>
                  </a:moveTo>
                  <a:lnTo>
                    <a:pt x="17166" y="0"/>
                  </a:lnTo>
                  <a:lnTo>
                    <a:pt x="17166" y="3409"/>
                  </a:lnTo>
                  <a:lnTo>
                    <a:pt x="4973" y="3409"/>
                  </a:lnTo>
                  <a:lnTo>
                    <a:pt x="4973" y="10749"/>
                  </a:lnTo>
                  <a:cubicBezTo>
                    <a:pt x="5561" y="10549"/>
                    <a:pt x="6150" y="10401"/>
                    <a:pt x="6738" y="10308"/>
                  </a:cubicBezTo>
                  <a:cubicBezTo>
                    <a:pt x="7326" y="10201"/>
                    <a:pt x="7914" y="10147"/>
                    <a:pt x="8503" y="10147"/>
                  </a:cubicBezTo>
                  <a:cubicBezTo>
                    <a:pt x="11845" y="10147"/>
                    <a:pt x="14492" y="11063"/>
                    <a:pt x="16444" y="12895"/>
                  </a:cubicBezTo>
                  <a:cubicBezTo>
                    <a:pt x="18396" y="14726"/>
                    <a:pt x="19372" y="17207"/>
                    <a:pt x="19372" y="20335"/>
                  </a:cubicBezTo>
                  <a:cubicBezTo>
                    <a:pt x="19372" y="23557"/>
                    <a:pt x="18370" y="26064"/>
                    <a:pt x="16364" y="27855"/>
                  </a:cubicBezTo>
                  <a:cubicBezTo>
                    <a:pt x="14359" y="29634"/>
                    <a:pt x="11531" y="30523"/>
                    <a:pt x="7881" y="30523"/>
                  </a:cubicBezTo>
                  <a:cubicBezTo>
                    <a:pt x="6624" y="30523"/>
                    <a:pt x="5341" y="30416"/>
                    <a:pt x="4031" y="30201"/>
                  </a:cubicBezTo>
                  <a:cubicBezTo>
                    <a:pt x="2734" y="29987"/>
                    <a:pt x="1391" y="29667"/>
                    <a:pt x="0" y="29239"/>
                  </a:cubicBezTo>
                  <a:lnTo>
                    <a:pt x="0" y="25168"/>
                  </a:lnTo>
                  <a:cubicBezTo>
                    <a:pt x="1203" y="25823"/>
                    <a:pt x="2447" y="26311"/>
                    <a:pt x="3730" y="26632"/>
                  </a:cubicBezTo>
                  <a:cubicBezTo>
                    <a:pt x="5013" y="26953"/>
                    <a:pt x="6370" y="27113"/>
                    <a:pt x="7801" y="27113"/>
                  </a:cubicBezTo>
                  <a:cubicBezTo>
                    <a:pt x="10114" y="27113"/>
                    <a:pt x="11946" y="26505"/>
                    <a:pt x="13296" y="25288"/>
                  </a:cubicBezTo>
                  <a:cubicBezTo>
                    <a:pt x="14646" y="24072"/>
                    <a:pt x="15321" y="22421"/>
                    <a:pt x="15321" y="20335"/>
                  </a:cubicBezTo>
                  <a:cubicBezTo>
                    <a:pt x="15321" y="18249"/>
                    <a:pt x="14646" y="16598"/>
                    <a:pt x="13296" y="15381"/>
                  </a:cubicBezTo>
                  <a:cubicBezTo>
                    <a:pt x="11946" y="14165"/>
                    <a:pt x="10114" y="13557"/>
                    <a:pt x="7801" y="13557"/>
                  </a:cubicBezTo>
                  <a:cubicBezTo>
                    <a:pt x="6718" y="13557"/>
                    <a:pt x="5635" y="13677"/>
                    <a:pt x="4552" y="13918"/>
                  </a:cubicBezTo>
                  <a:cubicBezTo>
                    <a:pt x="3483" y="14158"/>
                    <a:pt x="2387" y="14532"/>
                    <a:pt x="1263" y="15041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190F8273-2746-CB05-7879-F4836CD36C9E}"/>
                </a:ext>
              </a:extLst>
            </p:cNvPr>
            <p:cNvSpPr/>
            <p:nvPr/>
          </p:nvSpPr>
          <p:spPr>
            <a:xfrm>
              <a:off x="4742860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E0B5A025-118A-F8A4-AE72-155C9F47DFE8}"/>
                </a:ext>
              </a:extLst>
            </p:cNvPr>
            <p:cNvSpPr/>
            <p:nvPr/>
          </p:nvSpPr>
          <p:spPr>
            <a:xfrm>
              <a:off x="4770675" y="4121769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421DFD62-C8D8-F6FD-CB63-5FF5225EB62D}"/>
                </a:ext>
              </a:extLst>
            </p:cNvPr>
            <p:cNvSpPr/>
            <p:nvPr/>
          </p:nvSpPr>
          <p:spPr>
            <a:xfrm>
              <a:off x="4782346" y="4096380"/>
              <a:ext cx="19011" cy="30482"/>
            </a:xfrm>
            <a:custGeom>
              <a:avLst/>
              <a:gdLst>
                <a:gd name="connsiteX0" fmla="*/ 4873 w 19011"/>
                <a:gd name="connsiteY0" fmla="*/ 27073 h 30482"/>
                <a:gd name="connsiteX1" fmla="*/ 19012 w 19011"/>
                <a:gd name="connsiteY1" fmla="*/ 27073 h 30482"/>
                <a:gd name="connsiteX2" fmla="*/ 19012 w 19011"/>
                <a:gd name="connsiteY2" fmla="*/ 30483 h 30482"/>
                <a:gd name="connsiteX3" fmla="*/ 0 w 19011"/>
                <a:gd name="connsiteY3" fmla="*/ 30483 h 30482"/>
                <a:gd name="connsiteX4" fmla="*/ 0 w 19011"/>
                <a:gd name="connsiteY4" fmla="*/ 27073 h 30482"/>
                <a:gd name="connsiteX5" fmla="*/ 6277 w 19011"/>
                <a:gd name="connsiteY5" fmla="*/ 20676 h 30482"/>
                <a:gd name="connsiteX6" fmla="*/ 11291 w 19011"/>
                <a:gd name="connsiteY6" fmla="*/ 15482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6 w 19011"/>
                <a:gd name="connsiteY9" fmla="*/ 4913 h 30482"/>
                <a:gd name="connsiteX10" fmla="*/ 8744 w 19011"/>
                <a:gd name="connsiteY10" fmla="*/ 3409 h 30482"/>
                <a:gd name="connsiteX11" fmla="*/ 4713 w 19011"/>
                <a:gd name="connsiteY11" fmla="*/ 4071 h 30482"/>
                <a:gd name="connsiteX12" fmla="*/ 201 w 19011"/>
                <a:gd name="connsiteY12" fmla="*/ 6076 h 30482"/>
                <a:gd name="connsiteX13" fmla="*/ 201 w 19011"/>
                <a:gd name="connsiteY13" fmla="*/ 1986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4 w 19011"/>
                <a:gd name="connsiteY16" fmla="*/ 2326 h 30482"/>
                <a:gd name="connsiteX17" fmla="*/ 18851 w 19011"/>
                <a:gd name="connsiteY17" fmla="*/ 8543 h 30482"/>
                <a:gd name="connsiteX18" fmla="*/ 18149 w 19011"/>
                <a:gd name="connsiteY18" fmla="*/ 12053 h 30482"/>
                <a:gd name="connsiteX19" fmla="*/ 15643 w 19011"/>
                <a:gd name="connsiteY19" fmla="*/ 15943 h 30482"/>
                <a:gd name="connsiteX20" fmla="*/ 12454 w 19011"/>
                <a:gd name="connsiteY20" fmla="*/ 19312 h 30482"/>
                <a:gd name="connsiteX21" fmla="*/ 4873 w 19011"/>
                <a:gd name="connsiteY21" fmla="*/ 27073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3"/>
                  </a:moveTo>
                  <a:lnTo>
                    <a:pt x="19012" y="27073"/>
                  </a:lnTo>
                  <a:lnTo>
                    <a:pt x="19012" y="30483"/>
                  </a:lnTo>
                  <a:lnTo>
                    <a:pt x="0" y="30483"/>
                  </a:lnTo>
                  <a:lnTo>
                    <a:pt x="0" y="27073"/>
                  </a:lnTo>
                  <a:cubicBezTo>
                    <a:pt x="1538" y="25482"/>
                    <a:pt x="3630" y="23350"/>
                    <a:pt x="6277" y="20676"/>
                  </a:cubicBezTo>
                  <a:cubicBezTo>
                    <a:pt x="8938" y="17989"/>
                    <a:pt x="10609" y="16258"/>
                    <a:pt x="11291" y="15482"/>
                  </a:cubicBezTo>
                  <a:cubicBezTo>
                    <a:pt x="12587" y="14025"/>
                    <a:pt x="13490" y="12795"/>
                    <a:pt x="13998" y="11792"/>
                  </a:cubicBezTo>
                  <a:cubicBezTo>
                    <a:pt x="14519" y="10776"/>
                    <a:pt x="14780" y="9780"/>
                    <a:pt x="14780" y="8804"/>
                  </a:cubicBezTo>
                  <a:cubicBezTo>
                    <a:pt x="14780" y="7213"/>
                    <a:pt x="14219" y="5916"/>
                    <a:pt x="13096" y="4913"/>
                  </a:cubicBezTo>
                  <a:cubicBezTo>
                    <a:pt x="11986" y="3911"/>
                    <a:pt x="10535" y="3409"/>
                    <a:pt x="8744" y="3409"/>
                  </a:cubicBezTo>
                  <a:cubicBezTo>
                    <a:pt x="7474" y="3409"/>
                    <a:pt x="6130" y="3630"/>
                    <a:pt x="4713" y="4071"/>
                  </a:cubicBezTo>
                  <a:cubicBezTo>
                    <a:pt x="3309" y="4512"/>
                    <a:pt x="1805" y="5181"/>
                    <a:pt x="201" y="6076"/>
                  </a:cubicBezTo>
                  <a:lnTo>
                    <a:pt x="201" y="1986"/>
                  </a:lnTo>
                  <a:cubicBezTo>
                    <a:pt x="1832" y="1331"/>
                    <a:pt x="3356" y="836"/>
                    <a:pt x="4773" y="501"/>
                  </a:cubicBezTo>
                  <a:cubicBezTo>
                    <a:pt x="6191" y="167"/>
                    <a:pt x="7487" y="0"/>
                    <a:pt x="8663" y="0"/>
                  </a:cubicBezTo>
                  <a:cubicBezTo>
                    <a:pt x="11765" y="0"/>
                    <a:pt x="14239" y="775"/>
                    <a:pt x="16084" y="2326"/>
                  </a:cubicBezTo>
                  <a:cubicBezTo>
                    <a:pt x="17929" y="3877"/>
                    <a:pt x="18851" y="5950"/>
                    <a:pt x="18851" y="8543"/>
                  </a:cubicBezTo>
                  <a:cubicBezTo>
                    <a:pt x="18851" y="9773"/>
                    <a:pt x="18617" y="10943"/>
                    <a:pt x="18149" y="12053"/>
                  </a:cubicBezTo>
                  <a:cubicBezTo>
                    <a:pt x="17695" y="13149"/>
                    <a:pt x="16859" y="14446"/>
                    <a:pt x="15643" y="15943"/>
                  </a:cubicBezTo>
                  <a:cubicBezTo>
                    <a:pt x="15309" y="16331"/>
                    <a:pt x="14246" y="17454"/>
                    <a:pt x="12454" y="19312"/>
                  </a:cubicBezTo>
                  <a:cubicBezTo>
                    <a:pt x="10663" y="21157"/>
                    <a:pt x="8135" y="23744"/>
                    <a:pt x="4873" y="27073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64D4C68-B448-4E89-205E-A7C7F8BA6455}"/>
                </a:ext>
              </a:extLst>
            </p:cNvPr>
            <p:cNvSpPr/>
            <p:nvPr/>
          </p:nvSpPr>
          <p:spPr>
            <a:xfrm>
              <a:off x="4808176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156EAB0-417E-8650-E004-135E3B3DEC74}"/>
                </a:ext>
              </a:extLst>
            </p:cNvPr>
            <p:cNvSpPr/>
            <p:nvPr/>
          </p:nvSpPr>
          <p:spPr>
            <a:xfrm>
              <a:off x="4695281" y="4336967"/>
              <a:ext cx="30194" cy="24814"/>
            </a:xfrm>
            <a:custGeom>
              <a:avLst/>
              <a:gdLst>
                <a:gd name="connsiteX0" fmla="*/ 7583 w 30194"/>
                <a:gd name="connsiteY0" fmla="*/ 0 h 24814"/>
                <a:gd name="connsiteX1" fmla="*/ 14239 w 30194"/>
                <a:gd name="connsiteY1" fmla="*/ 1716 h 24814"/>
                <a:gd name="connsiteX2" fmla="*/ 19527 w 30194"/>
                <a:gd name="connsiteY2" fmla="*/ 6076 h 24814"/>
                <a:gd name="connsiteX3" fmla="*/ 21521 w 30194"/>
                <a:gd name="connsiteY3" fmla="*/ 11456 h 24814"/>
                <a:gd name="connsiteX4" fmla="*/ 20640 w 30194"/>
                <a:gd name="connsiteY4" fmla="*/ 14169 h 24814"/>
                <a:gd name="connsiteX5" fmla="*/ 18460 w 30194"/>
                <a:gd name="connsiteY5" fmla="*/ 15816 h 24814"/>
                <a:gd name="connsiteX6" fmla="*/ 23817 w 30194"/>
                <a:gd name="connsiteY6" fmla="*/ 17208 h 24814"/>
                <a:gd name="connsiteX7" fmla="*/ 27968 w 30194"/>
                <a:gd name="connsiteY7" fmla="*/ 18159 h 24814"/>
                <a:gd name="connsiteX8" fmla="*/ 28270 w 30194"/>
                <a:gd name="connsiteY8" fmla="*/ 18112 h 24814"/>
                <a:gd name="connsiteX9" fmla="*/ 28478 w 30194"/>
                <a:gd name="connsiteY9" fmla="*/ 17857 h 24814"/>
                <a:gd name="connsiteX10" fmla="*/ 28664 w 30194"/>
                <a:gd name="connsiteY10" fmla="*/ 17138 h 24814"/>
                <a:gd name="connsiteX11" fmla="*/ 28733 w 30194"/>
                <a:gd name="connsiteY11" fmla="*/ 15770 h 24814"/>
                <a:gd name="connsiteX12" fmla="*/ 28733 w 30194"/>
                <a:gd name="connsiteY12" fmla="*/ 15167 h 24814"/>
                <a:gd name="connsiteX13" fmla="*/ 28873 w 30194"/>
                <a:gd name="connsiteY13" fmla="*/ 14819 h 24814"/>
                <a:gd name="connsiteX14" fmla="*/ 29244 w 30194"/>
                <a:gd name="connsiteY14" fmla="*/ 14633 h 24814"/>
                <a:gd name="connsiteX15" fmla="*/ 30194 w 30194"/>
                <a:gd name="connsiteY15" fmla="*/ 15491 h 24814"/>
                <a:gd name="connsiteX16" fmla="*/ 30125 w 30194"/>
                <a:gd name="connsiteY16" fmla="*/ 17834 h 24814"/>
                <a:gd name="connsiteX17" fmla="*/ 30055 w 30194"/>
                <a:gd name="connsiteY17" fmla="*/ 20199 h 24814"/>
                <a:gd name="connsiteX18" fmla="*/ 30125 w 30194"/>
                <a:gd name="connsiteY18" fmla="*/ 22217 h 24814"/>
                <a:gd name="connsiteX19" fmla="*/ 30194 w 30194"/>
                <a:gd name="connsiteY19" fmla="*/ 24188 h 24814"/>
                <a:gd name="connsiteX20" fmla="*/ 29638 w 30194"/>
                <a:gd name="connsiteY20" fmla="*/ 24814 h 24814"/>
                <a:gd name="connsiteX21" fmla="*/ 29105 w 30194"/>
                <a:gd name="connsiteY21" fmla="*/ 24722 h 24814"/>
                <a:gd name="connsiteX22" fmla="*/ 28826 w 30194"/>
                <a:gd name="connsiteY22" fmla="*/ 24466 h 24814"/>
                <a:gd name="connsiteX23" fmla="*/ 28733 w 30194"/>
                <a:gd name="connsiteY23" fmla="*/ 24119 h 24814"/>
                <a:gd name="connsiteX24" fmla="*/ 28733 w 30194"/>
                <a:gd name="connsiteY24" fmla="*/ 23701 h 24814"/>
                <a:gd name="connsiteX25" fmla="*/ 28548 w 30194"/>
                <a:gd name="connsiteY25" fmla="*/ 22171 h 24814"/>
                <a:gd name="connsiteX26" fmla="*/ 28038 w 30194"/>
                <a:gd name="connsiteY26" fmla="*/ 21544 h 24814"/>
                <a:gd name="connsiteX27" fmla="*/ 26785 w 30194"/>
                <a:gd name="connsiteY27" fmla="*/ 21150 h 24814"/>
                <a:gd name="connsiteX28" fmla="*/ 5635 w 30194"/>
                <a:gd name="connsiteY28" fmla="*/ 15816 h 24814"/>
                <a:gd name="connsiteX29" fmla="*/ 3224 w 30194"/>
                <a:gd name="connsiteY29" fmla="*/ 15491 h 24814"/>
                <a:gd name="connsiteX30" fmla="*/ 1507 w 30194"/>
                <a:gd name="connsiteY30" fmla="*/ 15886 h 24814"/>
                <a:gd name="connsiteX31" fmla="*/ 1044 w 30194"/>
                <a:gd name="connsiteY31" fmla="*/ 16975 h 24814"/>
                <a:gd name="connsiteX32" fmla="*/ 2481 w 30194"/>
                <a:gd name="connsiteY32" fmla="*/ 18970 h 24814"/>
                <a:gd name="connsiteX33" fmla="*/ 6702 w 30194"/>
                <a:gd name="connsiteY33" fmla="*/ 20431 h 24814"/>
                <a:gd name="connsiteX34" fmla="*/ 7630 w 30194"/>
                <a:gd name="connsiteY34" fmla="*/ 20779 h 24814"/>
                <a:gd name="connsiteX35" fmla="*/ 7792 w 30194"/>
                <a:gd name="connsiteY35" fmla="*/ 21243 h 24814"/>
                <a:gd name="connsiteX36" fmla="*/ 7305 w 30194"/>
                <a:gd name="connsiteY36" fmla="*/ 21823 h 24814"/>
                <a:gd name="connsiteX37" fmla="*/ 6447 w 30194"/>
                <a:gd name="connsiteY37" fmla="*/ 21637 h 24814"/>
                <a:gd name="connsiteX38" fmla="*/ 4569 w 30194"/>
                <a:gd name="connsiteY38" fmla="*/ 21104 h 24814"/>
                <a:gd name="connsiteX39" fmla="*/ 2713 w 30194"/>
                <a:gd name="connsiteY39" fmla="*/ 20338 h 24814"/>
                <a:gd name="connsiteX40" fmla="*/ 1902 w 30194"/>
                <a:gd name="connsiteY40" fmla="*/ 19898 h 24814"/>
                <a:gd name="connsiteX41" fmla="*/ 1067 w 30194"/>
                <a:gd name="connsiteY41" fmla="*/ 19272 h 24814"/>
                <a:gd name="connsiteX42" fmla="*/ 278 w 30194"/>
                <a:gd name="connsiteY42" fmla="*/ 18205 h 24814"/>
                <a:gd name="connsiteX43" fmla="*/ 0 w 30194"/>
                <a:gd name="connsiteY43" fmla="*/ 16814 h 24814"/>
                <a:gd name="connsiteX44" fmla="*/ 881 w 30194"/>
                <a:gd name="connsiteY44" fmla="*/ 14100 h 24814"/>
                <a:gd name="connsiteX45" fmla="*/ 3548 w 30194"/>
                <a:gd name="connsiteY45" fmla="*/ 12546 h 24814"/>
                <a:gd name="connsiteX46" fmla="*/ 997 w 30194"/>
                <a:gd name="connsiteY46" fmla="*/ 9601 h 24814"/>
                <a:gd name="connsiteX47" fmla="*/ 0 w 30194"/>
                <a:gd name="connsiteY47" fmla="*/ 6331 h 24814"/>
                <a:gd name="connsiteX48" fmla="*/ 2134 w 30194"/>
                <a:gd name="connsiteY48" fmla="*/ 1809 h 24814"/>
                <a:gd name="connsiteX49" fmla="*/ 7583 w 30194"/>
                <a:gd name="connsiteY49" fmla="*/ 0 h 24814"/>
                <a:gd name="connsiteX50" fmla="*/ 5496 w 30194"/>
                <a:gd name="connsiteY50" fmla="*/ 3432 h 24814"/>
                <a:gd name="connsiteX51" fmla="*/ 2226 w 30194"/>
                <a:gd name="connsiteY51" fmla="*/ 4244 h 24814"/>
                <a:gd name="connsiteX52" fmla="*/ 1044 w 30194"/>
                <a:gd name="connsiteY52" fmla="*/ 6470 h 24814"/>
                <a:gd name="connsiteX53" fmla="*/ 2853 w 30194"/>
                <a:gd name="connsiteY53" fmla="*/ 10320 h 24814"/>
                <a:gd name="connsiteX54" fmla="*/ 6169 w 30194"/>
                <a:gd name="connsiteY54" fmla="*/ 12778 h 24814"/>
                <a:gd name="connsiteX55" fmla="*/ 15468 w 30194"/>
                <a:gd name="connsiteY55" fmla="*/ 15120 h 24814"/>
                <a:gd name="connsiteX56" fmla="*/ 16234 w 30194"/>
                <a:gd name="connsiteY56" fmla="*/ 15260 h 24814"/>
                <a:gd name="connsiteX57" fmla="*/ 16790 w 30194"/>
                <a:gd name="connsiteY57" fmla="*/ 15190 h 24814"/>
                <a:gd name="connsiteX58" fmla="*/ 17834 w 30194"/>
                <a:gd name="connsiteY58" fmla="*/ 14842 h 24814"/>
                <a:gd name="connsiteX59" fmla="*/ 19063 w 30194"/>
                <a:gd name="connsiteY59" fmla="*/ 14193 h 24814"/>
                <a:gd name="connsiteX60" fmla="*/ 20037 w 30194"/>
                <a:gd name="connsiteY60" fmla="*/ 13103 h 24814"/>
                <a:gd name="connsiteX61" fmla="*/ 20454 w 30194"/>
                <a:gd name="connsiteY61" fmla="*/ 11503 h 24814"/>
                <a:gd name="connsiteX62" fmla="*/ 19202 w 30194"/>
                <a:gd name="connsiteY62" fmla="*/ 8558 h 24814"/>
                <a:gd name="connsiteX63" fmla="*/ 15584 w 30194"/>
                <a:gd name="connsiteY63" fmla="*/ 5844 h 24814"/>
                <a:gd name="connsiteX64" fmla="*/ 10761 w 30194"/>
                <a:gd name="connsiteY64" fmla="*/ 4290 h 24814"/>
                <a:gd name="connsiteX65" fmla="*/ 5496 w 30194"/>
                <a:gd name="connsiteY65" fmla="*/ 3432 h 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94" h="24814">
                  <a:moveTo>
                    <a:pt x="7583" y="0"/>
                  </a:moveTo>
                  <a:cubicBezTo>
                    <a:pt x="9841" y="0"/>
                    <a:pt x="12059" y="572"/>
                    <a:pt x="14239" y="1716"/>
                  </a:cubicBezTo>
                  <a:cubicBezTo>
                    <a:pt x="16419" y="2845"/>
                    <a:pt x="18182" y="4298"/>
                    <a:pt x="19527" y="6076"/>
                  </a:cubicBezTo>
                  <a:cubicBezTo>
                    <a:pt x="20856" y="7854"/>
                    <a:pt x="21521" y="9648"/>
                    <a:pt x="21521" y="11456"/>
                  </a:cubicBezTo>
                  <a:cubicBezTo>
                    <a:pt x="21521" y="12539"/>
                    <a:pt x="21227" y="13443"/>
                    <a:pt x="20640" y="14169"/>
                  </a:cubicBezTo>
                  <a:cubicBezTo>
                    <a:pt x="20037" y="14881"/>
                    <a:pt x="19310" y="15429"/>
                    <a:pt x="18460" y="15816"/>
                  </a:cubicBezTo>
                  <a:cubicBezTo>
                    <a:pt x="19511" y="16110"/>
                    <a:pt x="21297" y="16573"/>
                    <a:pt x="23817" y="17208"/>
                  </a:cubicBezTo>
                  <a:cubicBezTo>
                    <a:pt x="26337" y="17842"/>
                    <a:pt x="27721" y="18159"/>
                    <a:pt x="27968" y="18159"/>
                  </a:cubicBezTo>
                  <a:cubicBezTo>
                    <a:pt x="28107" y="18159"/>
                    <a:pt x="28208" y="18143"/>
                    <a:pt x="28270" y="18112"/>
                  </a:cubicBezTo>
                  <a:cubicBezTo>
                    <a:pt x="28331" y="18081"/>
                    <a:pt x="28401" y="17996"/>
                    <a:pt x="28478" y="17857"/>
                  </a:cubicBezTo>
                  <a:cubicBezTo>
                    <a:pt x="28571" y="17718"/>
                    <a:pt x="28633" y="17478"/>
                    <a:pt x="28664" y="17138"/>
                  </a:cubicBezTo>
                  <a:cubicBezTo>
                    <a:pt x="28710" y="16798"/>
                    <a:pt x="28733" y="16342"/>
                    <a:pt x="28733" y="15770"/>
                  </a:cubicBezTo>
                  <a:cubicBezTo>
                    <a:pt x="28733" y="15476"/>
                    <a:pt x="28733" y="15275"/>
                    <a:pt x="28733" y="15167"/>
                  </a:cubicBezTo>
                  <a:cubicBezTo>
                    <a:pt x="28749" y="15043"/>
                    <a:pt x="28795" y="14927"/>
                    <a:pt x="28873" y="14819"/>
                  </a:cubicBezTo>
                  <a:cubicBezTo>
                    <a:pt x="28950" y="14695"/>
                    <a:pt x="29074" y="14633"/>
                    <a:pt x="29244" y="14633"/>
                  </a:cubicBezTo>
                  <a:cubicBezTo>
                    <a:pt x="29877" y="14633"/>
                    <a:pt x="30194" y="14919"/>
                    <a:pt x="30194" y="15491"/>
                  </a:cubicBezTo>
                  <a:cubicBezTo>
                    <a:pt x="30194" y="16002"/>
                    <a:pt x="30171" y="16782"/>
                    <a:pt x="30125" y="17834"/>
                  </a:cubicBezTo>
                  <a:cubicBezTo>
                    <a:pt x="30078" y="18885"/>
                    <a:pt x="30055" y="19673"/>
                    <a:pt x="30055" y="20199"/>
                  </a:cubicBezTo>
                  <a:cubicBezTo>
                    <a:pt x="30055" y="20647"/>
                    <a:pt x="30078" y="21320"/>
                    <a:pt x="30125" y="22217"/>
                  </a:cubicBezTo>
                  <a:cubicBezTo>
                    <a:pt x="30171" y="23113"/>
                    <a:pt x="30194" y="23771"/>
                    <a:pt x="30194" y="24188"/>
                  </a:cubicBezTo>
                  <a:cubicBezTo>
                    <a:pt x="30194" y="24605"/>
                    <a:pt x="30009" y="24814"/>
                    <a:pt x="29638" y="24814"/>
                  </a:cubicBezTo>
                  <a:cubicBezTo>
                    <a:pt x="29421" y="24814"/>
                    <a:pt x="29244" y="24783"/>
                    <a:pt x="29105" y="24722"/>
                  </a:cubicBezTo>
                  <a:cubicBezTo>
                    <a:pt x="28981" y="24675"/>
                    <a:pt x="28888" y="24590"/>
                    <a:pt x="28826" y="24466"/>
                  </a:cubicBezTo>
                  <a:cubicBezTo>
                    <a:pt x="28780" y="24343"/>
                    <a:pt x="28749" y="24227"/>
                    <a:pt x="28733" y="24119"/>
                  </a:cubicBezTo>
                  <a:cubicBezTo>
                    <a:pt x="28733" y="24026"/>
                    <a:pt x="28733" y="23887"/>
                    <a:pt x="28733" y="23701"/>
                  </a:cubicBezTo>
                  <a:cubicBezTo>
                    <a:pt x="28733" y="22990"/>
                    <a:pt x="28672" y="22480"/>
                    <a:pt x="28548" y="22171"/>
                  </a:cubicBezTo>
                  <a:cubicBezTo>
                    <a:pt x="28440" y="21861"/>
                    <a:pt x="28270" y="21653"/>
                    <a:pt x="28038" y="21544"/>
                  </a:cubicBezTo>
                  <a:cubicBezTo>
                    <a:pt x="27821" y="21421"/>
                    <a:pt x="27404" y="21289"/>
                    <a:pt x="26785" y="21150"/>
                  </a:cubicBezTo>
                  <a:lnTo>
                    <a:pt x="5635" y="15816"/>
                  </a:lnTo>
                  <a:cubicBezTo>
                    <a:pt x="4692" y="15600"/>
                    <a:pt x="3888" y="15491"/>
                    <a:pt x="3224" y="15491"/>
                  </a:cubicBezTo>
                  <a:cubicBezTo>
                    <a:pt x="2389" y="15491"/>
                    <a:pt x="1817" y="15623"/>
                    <a:pt x="1507" y="15886"/>
                  </a:cubicBezTo>
                  <a:cubicBezTo>
                    <a:pt x="1198" y="16149"/>
                    <a:pt x="1044" y="16512"/>
                    <a:pt x="1044" y="16975"/>
                  </a:cubicBezTo>
                  <a:cubicBezTo>
                    <a:pt x="1044" y="17779"/>
                    <a:pt x="1523" y="18444"/>
                    <a:pt x="2481" y="18970"/>
                  </a:cubicBezTo>
                  <a:cubicBezTo>
                    <a:pt x="3440" y="19496"/>
                    <a:pt x="4847" y="19983"/>
                    <a:pt x="6702" y="20431"/>
                  </a:cubicBezTo>
                  <a:cubicBezTo>
                    <a:pt x="7212" y="20570"/>
                    <a:pt x="7522" y="20686"/>
                    <a:pt x="7630" y="20779"/>
                  </a:cubicBezTo>
                  <a:cubicBezTo>
                    <a:pt x="7738" y="20856"/>
                    <a:pt x="7792" y="21011"/>
                    <a:pt x="7792" y="21243"/>
                  </a:cubicBezTo>
                  <a:cubicBezTo>
                    <a:pt x="7777" y="21629"/>
                    <a:pt x="7614" y="21823"/>
                    <a:pt x="7305" y="21823"/>
                  </a:cubicBezTo>
                  <a:cubicBezTo>
                    <a:pt x="7228" y="21823"/>
                    <a:pt x="6942" y="21761"/>
                    <a:pt x="6447" y="21637"/>
                  </a:cubicBezTo>
                  <a:cubicBezTo>
                    <a:pt x="5937" y="21514"/>
                    <a:pt x="5311" y="21336"/>
                    <a:pt x="4569" y="21104"/>
                  </a:cubicBezTo>
                  <a:cubicBezTo>
                    <a:pt x="3811" y="20856"/>
                    <a:pt x="3193" y="20601"/>
                    <a:pt x="2713" y="20338"/>
                  </a:cubicBezTo>
                  <a:cubicBezTo>
                    <a:pt x="2389" y="20184"/>
                    <a:pt x="2118" y="20037"/>
                    <a:pt x="1902" y="19898"/>
                  </a:cubicBezTo>
                  <a:cubicBezTo>
                    <a:pt x="1685" y="19759"/>
                    <a:pt x="1407" y="19550"/>
                    <a:pt x="1067" y="19272"/>
                  </a:cubicBezTo>
                  <a:cubicBezTo>
                    <a:pt x="727" y="18978"/>
                    <a:pt x="464" y="18622"/>
                    <a:pt x="278" y="18205"/>
                  </a:cubicBezTo>
                  <a:cubicBezTo>
                    <a:pt x="93" y="17787"/>
                    <a:pt x="0" y="17323"/>
                    <a:pt x="0" y="16814"/>
                  </a:cubicBezTo>
                  <a:cubicBezTo>
                    <a:pt x="0" y="15824"/>
                    <a:pt x="294" y="14919"/>
                    <a:pt x="881" y="14100"/>
                  </a:cubicBezTo>
                  <a:cubicBezTo>
                    <a:pt x="1469" y="13281"/>
                    <a:pt x="2358" y="12763"/>
                    <a:pt x="3548" y="12546"/>
                  </a:cubicBezTo>
                  <a:cubicBezTo>
                    <a:pt x="2512" y="11665"/>
                    <a:pt x="1662" y="10683"/>
                    <a:pt x="997" y="9601"/>
                  </a:cubicBezTo>
                  <a:cubicBezTo>
                    <a:pt x="332" y="8519"/>
                    <a:pt x="0" y="7429"/>
                    <a:pt x="0" y="6331"/>
                  </a:cubicBezTo>
                  <a:cubicBezTo>
                    <a:pt x="0" y="4507"/>
                    <a:pt x="711" y="3000"/>
                    <a:pt x="2134" y="1809"/>
                  </a:cubicBezTo>
                  <a:cubicBezTo>
                    <a:pt x="3540" y="603"/>
                    <a:pt x="5357" y="0"/>
                    <a:pt x="7583" y="0"/>
                  </a:cubicBezTo>
                  <a:moveTo>
                    <a:pt x="5496" y="3432"/>
                  </a:moveTo>
                  <a:cubicBezTo>
                    <a:pt x="4089" y="3432"/>
                    <a:pt x="2999" y="3703"/>
                    <a:pt x="2226" y="4244"/>
                  </a:cubicBezTo>
                  <a:cubicBezTo>
                    <a:pt x="1438" y="4769"/>
                    <a:pt x="1044" y="5511"/>
                    <a:pt x="1044" y="6470"/>
                  </a:cubicBezTo>
                  <a:cubicBezTo>
                    <a:pt x="1044" y="7661"/>
                    <a:pt x="1647" y="8944"/>
                    <a:pt x="2853" y="10320"/>
                  </a:cubicBezTo>
                  <a:cubicBezTo>
                    <a:pt x="3997" y="11680"/>
                    <a:pt x="5102" y="12500"/>
                    <a:pt x="6169" y="12778"/>
                  </a:cubicBezTo>
                  <a:lnTo>
                    <a:pt x="15468" y="15120"/>
                  </a:lnTo>
                  <a:lnTo>
                    <a:pt x="16234" y="15260"/>
                  </a:lnTo>
                  <a:cubicBezTo>
                    <a:pt x="16326" y="15260"/>
                    <a:pt x="16512" y="15236"/>
                    <a:pt x="16790" y="15190"/>
                  </a:cubicBezTo>
                  <a:cubicBezTo>
                    <a:pt x="17053" y="15128"/>
                    <a:pt x="17401" y="15012"/>
                    <a:pt x="17834" y="14842"/>
                  </a:cubicBezTo>
                  <a:cubicBezTo>
                    <a:pt x="18267" y="14657"/>
                    <a:pt x="18676" y="14440"/>
                    <a:pt x="19063" y="14193"/>
                  </a:cubicBezTo>
                  <a:cubicBezTo>
                    <a:pt x="19434" y="13930"/>
                    <a:pt x="19759" y="13566"/>
                    <a:pt x="20037" y="13103"/>
                  </a:cubicBezTo>
                  <a:cubicBezTo>
                    <a:pt x="20315" y="12623"/>
                    <a:pt x="20454" y="12090"/>
                    <a:pt x="20454" y="11503"/>
                  </a:cubicBezTo>
                  <a:cubicBezTo>
                    <a:pt x="20454" y="10560"/>
                    <a:pt x="20037" y="9578"/>
                    <a:pt x="19202" y="8558"/>
                  </a:cubicBezTo>
                  <a:cubicBezTo>
                    <a:pt x="18367" y="7521"/>
                    <a:pt x="17161" y="6617"/>
                    <a:pt x="15584" y="5844"/>
                  </a:cubicBezTo>
                  <a:cubicBezTo>
                    <a:pt x="14564" y="5365"/>
                    <a:pt x="12956" y="4847"/>
                    <a:pt x="10761" y="4290"/>
                  </a:cubicBezTo>
                  <a:cubicBezTo>
                    <a:pt x="8550" y="3718"/>
                    <a:pt x="6795" y="3432"/>
                    <a:pt x="5496" y="3432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2A9ED99-F4C7-318D-DE92-72E64852D01E}"/>
                </a:ext>
              </a:extLst>
            </p:cNvPr>
            <p:cNvSpPr/>
            <p:nvPr/>
          </p:nvSpPr>
          <p:spPr>
            <a:xfrm>
              <a:off x="4680647" y="4320645"/>
              <a:ext cx="47495" cy="11015"/>
            </a:xfrm>
            <a:custGeom>
              <a:avLst/>
              <a:gdLst>
                <a:gd name="connsiteX0" fmla="*/ 23747 w 47495"/>
                <a:gd name="connsiteY0" fmla="*/ 11015 h 11015"/>
                <a:gd name="connsiteX1" fmla="*/ 9253 w 47495"/>
                <a:gd name="connsiteY1" fmla="*/ 8024 h 11015"/>
                <a:gd name="connsiteX2" fmla="*/ 4267 w 47495"/>
                <a:gd name="connsiteY2" fmla="*/ 4962 h 11015"/>
                <a:gd name="connsiteX3" fmla="*/ 997 w 47495"/>
                <a:gd name="connsiteY3" fmla="*/ 1994 h 11015"/>
                <a:gd name="connsiteX4" fmla="*/ 0 w 47495"/>
                <a:gd name="connsiteY4" fmla="*/ 487 h 11015"/>
                <a:gd name="connsiteX5" fmla="*/ 464 w 47495"/>
                <a:gd name="connsiteY5" fmla="*/ 0 h 11015"/>
                <a:gd name="connsiteX6" fmla="*/ 1276 w 47495"/>
                <a:gd name="connsiteY6" fmla="*/ 626 h 11015"/>
                <a:gd name="connsiteX7" fmla="*/ 23747 w 47495"/>
                <a:gd name="connsiteY7" fmla="*/ 8256 h 11015"/>
                <a:gd name="connsiteX8" fmla="*/ 45964 w 47495"/>
                <a:gd name="connsiteY8" fmla="*/ 811 h 11015"/>
                <a:gd name="connsiteX9" fmla="*/ 47031 w 47495"/>
                <a:gd name="connsiteY9" fmla="*/ 0 h 11015"/>
                <a:gd name="connsiteX10" fmla="*/ 47495 w 47495"/>
                <a:gd name="connsiteY10" fmla="*/ 487 h 11015"/>
                <a:gd name="connsiteX11" fmla="*/ 46544 w 47495"/>
                <a:gd name="connsiteY11" fmla="*/ 1948 h 11015"/>
                <a:gd name="connsiteX12" fmla="*/ 43413 w 47495"/>
                <a:gd name="connsiteY12" fmla="*/ 4847 h 11015"/>
                <a:gd name="connsiteX13" fmla="*/ 38566 w 47495"/>
                <a:gd name="connsiteY13" fmla="*/ 7885 h 11015"/>
                <a:gd name="connsiteX14" fmla="*/ 23747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23747" y="11015"/>
                  </a:moveTo>
                  <a:cubicBezTo>
                    <a:pt x="18398" y="11015"/>
                    <a:pt x="13567" y="10018"/>
                    <a:pt x="9253" y="8024"/>
                  </a:cubicBezTo>
                  <a:cubicBezTo>
                    <a:pt x="7444" y="7173"/>
                    <a:pt x="5782" y="6153"/>
                    <a:pt x="4267" y="4962"/>
                  </a:cubicBezTo>
                  <a:cubicBezTo>
                    <a:pt x="2752" y="3772"/>
                    <a:pt x="1662" y="2783"/>
                    <a:pt x="997" y="1994"/>
                  </a:cubicBezTo>
                  <a:cubicBezTo>
                    <a:pt x="332" y="1205"/>
                    <a:pt x="0" y="703"/>
                    <a:pt x="0" y="487"/>
                  </a:cubicBezTo>
                  <a:cubicBezTo>
                    <a:pt x="0" y="177"/>
                    <a:pt x="155" y="15"/>
                    <a:pt x="464" y="0"/>
                  </a:cubicBezTo>
                  <a:cubicBezTo>
                    <a:pt x="618" y="0"/>
                    <a:pt x="889" y="208"/>
                    <a:pt x="1276" y="626"/>
                  </a:cubicBezTo>
                  <a:cubicBezTo>
                    <a:pt x="6470" y="5728"/>
                    <a:pt x="13961" y="8271"/>
                    <a:pt x="23747" y="8256"/>
                  </a:cubicBezTo>
                  <a:cubicBezTo>
                    <a:pt x="33565" y="8256"/>
                    <a:pt x="40970" y="5774"/>
                    <a:pt x="45964" y="811"/>
                  </a:cubicBezTo>
                  <a:cubicBezTo>
                    <a:pt x="46505" y="270"/>
                    <a:pt x="46861" y="0"/>
                    <a:pt x="47031" y="0"/>
                  </a:cubicBezTo>
                  <a:cubicBezTo>
                    <a:pt x="47341" y="0"/>
                    <a:pt x="47495" y="162"/>
                    <a:pt x="47495" y="487"/>
                  </a:cubicBezTo>
                  <a:cubicBezTo>
                    <a:pt x="47495" y="703"/>
                    <a:pt x="47178" y="1190"/>
                    <a:pt x="46544" y="1948"/>
                  </a:cubicBezTo>
                  <a:cubicBezTo>
                    <a:pt x="45910" y="2705"/>
                    <a:pt x="44866" y="3672"/>
                    <a:pt x="43413" y="4847"/>
                  </a:cubicBezTo>
                  <a:cubicBezTo>
                    <a:pt x="41960" y="6021"/>
                    <a:pt x="40344" y="7034"/>
                    <a:pt x="38566" y="7885"/>
                  </a:cubicBezTo>
                  <a:cubicBezTo>
                    <a:pt x="34253" y="9972"/>
                    <a:pt x="29313" y="11015"/>
                    <a:pt x="23747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784AEFD3-C8E0-AD16-50E1-6F17F19E98F4}"/>
                </a:ext>
              </a:extLst>
            </p:cNvPr>
            <p:cNvSpPr/>
            <p:nvPr/>
          </p:nvSpPr>
          <p:spPr>
            <a:xfrm>
              <a:off x="4695281" y="4293382"/>
              <a:ext cx="21521" cy="23654"/>
            </a:xfrm>
            <a:custGeom>
              <a:avLst/>
              <a:gdLst>
                <a:gd name="connsiteX0" fmla="*/ 3131 w 21521"/>
                <a:gd name="connsiteY0" fmla="*/ 0 h 23654"/>
                <a:gd name="connsiteX1" fmla="*/ 5172 w 21521"/>
                <a:gd name="connsiteY1" fmla="*/ 812 h 23654"/>
                <a:gd name="connsiteX2" fmla="*/ 5890 w 21521"/>
                <a:gd name="connsiteY2" fmla="*/ 2551 h 23654"/>
                <a:gd name="connsiteX3" fmla="*/ 5380 w 21521"/>
                <a:gd name="connsiteY3" fmla="*/ 3896 h 23654"/>
                <a:gd name="connsiteX4" fmla="*/ 4221 w 21521"/>
                <a:gd name="connsiteY4" fmla="*/ 4360 h 23654"/>
                <a:gd name="connsiteX5" fmla="*/ 2574 w 21521"/>
                <a:gd name="connsiteY5" fmla="*/ 3710 h 23654"/>
                <a:gd name="connsiteX6" fmla="*/ 1647 w 21521"/>
                <a:gd name="connsiteY6" fmla="*/ 2087 h 23654"/>
                <a:gd name="connsiteX7" fmla="*/ 1044 w 21521"/>
                <a:gd name="connsiteY7" fmla="*/ 4453 h 23654"/>
                <a:gd name="connsiteX8" fmla="*/ 1531 w 21521"/>
                <a:gd name="connsiteY8" fmla="*/ 6192 h 23654"/>
                <a:gd name="connsiteX9" fmla="*/ 2644 w 21521"/>
                <a:gd name="connsiteY9" fmla="*/ 7467 h 23654"/>
                <a:gd name="connsiteX10" fmla="*/ 4174 w 21521"/>
                <a:gd name="connsiteY10" fmla="*/ 8349 h 23654"/>
                <a:gd name="connsiteX11" fmla="*/ 5589 w 21521"/>
                <a:gd name="connsiteY11" fmla="*/ 8905 h 23654"/>
                <a:gd name="connsiteX12" fmla="*/ 6656 w 21521"/>
                <a:gd name="connsiteY12" fmla="*/ 9160 h 23654"/>
                <a:gd name="connsiteX13" fmla="*/ 13149 w 21521"/>
                <a:gd name="connsiteY13" fmla="*/ 10784 h 23654"/>
                <a:gd name="connsiteX14" fmla="*/ 17324 w 21521"/>
                <a:gd name="connsiteY14" fmla="*/ 11572 h 23654"/>
                <a:gd name="connsiteX15" fmla="*/ 19573 w 21521"/>
                <a:gd name="connsiteY15" fmla="*/ 10923 h 23654"/>
                <a:gd name="connsiteX16" fmla="*/ 20454 w 21521"/>
                <a:gd name="connsiteY16" fmla="*/ 8975 h 23654"/>
                <a:gd name="connsiteX17" fmla="*/ 20315 w 21521"/>
                <a:gd name="connsiteY17" fmla="*/ 7885 h 23654"/>
                <a:gd name="connsiteX18" fmla="*/ 19735 w 21521"/>
                <a:gd name="connsiteY18" fmla="*/ 6563 h 23654"/>
                <a:gd name="connsiteX19" fmla="*/ 18645 w 21521"/>
                <a:gd name="connsiteY19" fmla="*/ 5125 h 23654"/>
                <a:gd name="connsiteX20" fmla="*/ 16837 w 21521"/>
                <a:gd name="connsiteY20" fmla="*/ 3757 h 23654"/>
                <a:gd name="connsiteX21" fmla="*/ 14239 w 21521"/>
                <a:gd name="connsiteY21" fmla="*/ 2644 h 23654"/>
                <a:gd name="connsiteX22" fmla="*/ 13729 w 21521"/>
                <a:gd name="connsiteY22" fmla="*/ 2041 h 23654"/>
                <a:gd name="connsiteX23" fmla="*/ 14193 w 21521"/>
                <a:gd name="connsiteY23" fmla="*/ 1461 h 23654"/>
                <a:gd name="connsiteX24" fmla="*/ 15422 w 21521"/>
                <a:gd name="connsiteY24" fmla="*/ 1786 h 23654"/>
                <a:gd name="connsiteX25" fmla="*/ 17300 w 21521"/>
                <a:gd name="connsiteY25" fmla="*/ 2760 h 23654"/>
                <a:gd name="connsiteX26" fmla="*/ 19295 w 21521"/>
                <a:gd name="connsiteY26" fmla="*/ 4267 h 23654"/>
                <a:gd name="connsiteX27" fmla="*/ 20872 w 21521"/>
                <a:gd name="connsiteY27" fmla="*/ 6401 h 23654"/>
                <a:gd name="connsiteX28" fmla="*/ 21521 w 21521"/>
                <a:gd name="connsiteY28" fmla="*/ 9067 h 23654"/>
                <a:gd name="connsiteX29" fmla="*/ 20454 w 21521"/>
                <a:gd name="connsiteY29" fmla="*/ 12384 h 23654"/>
                <a:gd name="connsiteX30" fmla="*/ 17903 w 21521"/>
                <a:gd name="connsiteY30" fmla="*/ 14193 h 23654"/>
                <a:gd name="connsiteX31" fmla="*/ 18390 w 21521"/>
                <a:gd name="connsiteY31" fmla="*/ 14471 h 23654"/>
                <a:gd name="connsiteX32" fmla="*/ 19295 w 21521"/>
                <a:gd name="connsiteY32" fmla="*/ 15120 h 23654"/>
                <a:gd name="connsiteX33" fmla="*/ 20362 w 21521"/>
                <a:gd name="connsiteY33" fmla="*/ 16117 h 23654"/>
                <a:gd name="connsiteX34" fmla="*/ 21150 w 21521"/>
                <a:gd name="connsiteY34" fmla="*/ 17486 h 23654"/>
                <a:gd name="connsiteX35" fmla="*/ 21521 w 21521"/>
                <a:gd name="connsiteY35" fmla="*/ 19179 h 23654"/>
                <a:gd name="connsiteX36" fmla="*/ 21196 w 21521"/>
                <a:gd name="connsiteY36" fmla="*/ 21289 h 23654"/>
                <a:gd name="connsiteX37" fmla="*/ 20130 w 21521"/>
                <a:gd name="connsiteY37" fmla="*/ 22959 h 23654"/>
                <a:gd name="connsiteX38" fmla="*/ 18367 w 21521"/>
                <a:gd name="connsiteY38" fmla="*/ 23655 h 23654"/>
                <a:gd name="connsiteX39" fmla="*/ 16442 w 21521"/>
                <a:gd name="connsiteY39" fmla="*/ 22889 h 23654"/>
                <a:gd name="connsiteX40" fmla="*/ 15631 w 21521"/>
                <a:gd name="connsiteY40" fmla="*/ 21034 h 23654"/>
                <a:gd name="connsiteX41" fmla="*/ 16025 w 21521"/>
                <a:gd name="connsiteY41" fmla="*/ 19828 h 23654"/>
                <a:gd name="connsiteX42" fmla="*/ 17277 w 21521"/>
                <a:gd name="connsiteY42" fmla="*/ 19271 h 23654"/>
                <a:gd name="connsiteX43" fmla="*/ 18947 w 21521"/>
                <a:gd name="connsiteY43" fmla="*/ 19921 h 23654"/>
                <a:gd name="connsiteX44" fmla="*/ 19851 w 21521"/>
                <a:gd name="connsiteY44" fmla="*/ 21498 h 23654"/>
                <a:gd name="connsiteX45" fmla="*/ 20454 w 21521"/>
                <a:gd name="connsiteY45" fmla="*/ 19132 h 23654"/>
                <a:gd name="connsiteX46" fmla="*/ 19109 w 21521"/>
                <a:gd name="connsiteY46" fmla="*/ 16396 h 23654"/>
                <a:gd name="connsiteX47" fmla="*/ 15515 w 21521"/>
                <a:gd name="connsiteY47" fmla="*/ 14610 h 23654"/>
                <a:gd name="connsiteX48" fmla="*/ 7699 w 21521"/>
                <a:gd name="connsiteY48" fmla="*/ 12616 h 23654"/>
                <a:gd name="connsiteX49" fmla="*/ 4221 w 21521"/>
                <a:gd name="connsiteY49" fmla="*/ 12059 h 23654"/>
                <a:gd name="connsiteX50" fmla="*/ 2574 w 21521"/>
                <a:gd name="connsiteY50" fmla="*/ 12314 h 23654"/>
                <a:gd name="connsiteX51" fmla="*/ 1600 w 21521"/>
                <a:gd name="connsiteY51" fmla="*/ 13010 h 23654"/>
                <a:gd name="connsiteX52" fmla="*/ 1160 w 21521"/>
                <a:gd name="connsiteY52" fmla="*/ 13822 h 23654"/>
                <a:gd name="connsiteX53" fmla="*/ 1044 w 21521"/>
                <a:gd name="connsiteY53" fmla="*/ 14610 h 23654"/>
                <a:gd name="connsiteX54" fmla="*/ 1322 w 21521"/>
                <a:gd name="connsiteY54" fmla="*/ 16094 h 23654"/>
                <a:gd name="connsiteX55" fmla="*/ 2250 w 21521"/>
                <a:gd name="connsiteY55" fmla="*/ 17787 h 23654"/>
                <a:gd name="connsiteX56" fmla="*/ 4174 w 21521"/>
                <a:gd name="connsiteY56" fmla="*/ 19550 h 23654"/>
                <a:gd name="connsiteX57" fmla="*/ 7259 w 21521"/>
                <a:gd name="connsiteY57" fmla="*/ 20988 h 23654"/>
                <a:gd name="connsiteX58" fmla="*/ 7792 w 21521"/>
                <a:gd name="connsiteY58" fmla="*/ 21614 h 23654"/>
                <a:gd name="connsiteX59" fmla="*/ 7305 w 21521"/>
                <a:gd name="connsiteY59" fmla="*/ 22171 h 23654"/>
                <a:gd name="connsiteX60" fmla="*/ 6099 w 21521"/>
                <a:gd name="connsiteY60" fmla="*/ 21869 h 23654"/>
                <a:gd name="connsiteX61" fmla="*/ 4221 w 21521"/>
                <a:gd name="connsiteY61" fmla="*/ 20895 h 23654"/>
                <a:gd name="connsiteX62" fmla="*/ 2250 w 21521"/>
                <a:gd name="connsiteY62" fmla="*/ 19364 h 23654"/>
                <a:gd name="connsiteX63" fmla="*/ 649 w 21521"/>
                <a:gd name="connsiteY63" fmla="*/ 17208 h 23654"/>
                <a:gd name="connsiteX64" fmla="*/ 0 w 21521"/>
                <a:gd name="connsiteY64" fmla="*/ 14517 h 23654"/>
                <a:gd name="connsiteX65" fmla="*/ 139 w 21521"/>
                <a:gd name="connsiteY65" fmla="*/ 13288 h 23654"/>
                <a:gd name="connsiteX66" fmla="*/ 603 w 21521"/>
                <a:gd name="connsiteY66" fmla="*/ 11920 h 23654"/>
                <a:gd name="connsiteX67" fmla="*/ 1716 w 21521"/>
                <a:gd name="connsiteY67" fmla="*/ 10482 h 23654"/>
                <a:gd name="connsiteX68" fmla="*/ 3595 w 21521"/>
                <a:gd name="connsiteY68" fmla="*/ 9392 h 23654"/>
                <a:gd name="connsiteX69" fmla="*/ 2551 w 21521"/>
                <a:gd name="connsiteY69" fmla="*/ 8743 h 23654"/>
                <a:gd name="connsiteX70" fmla="*/ 1415 w 21521"/>
                <a:gd name="connsiteY70" fmla="*/ 7746 h 23654"/>
                <a:gd name="connsiteX71" fmla="*/ 394 w 21521"/>
                <a:gd name="connsiteY71" fmla="*/ 6261 h 23654"/>
                <a:gd name="connsiteX72" fmla="*/ 0 w 21521"/>
                <a:gd name="connsiteY72" fmla="*/ 4406 h 23654"/>
                <a:gd name="connsiteX73" fmla="*/ 255 w 21521"/>
                <a:gd name="connsiteY73" fmla="*/ 2528 h 23654"/>
                <a:gd name="connsiteX74" fmla="*/ 1252 w 21521"/>
                <a:gd name="connsiteY74" fmla="*/ 812 h 23654"/>
                <a:gd name="connsiteX75" fmla="*/ 3131 w 21521"/>
                <a:gd name="connsiteY75" fmla="*/ 0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521" h="23654">
                  <a:moveTo>
                    <a:pt x="3131" y="0"/>
                  </a:moveTo>
                  <a:cubicBezTo>
                    <a:pt x="3997" y="0"/>
                    <a:pt x="4677" y="271"/>
                    <a:pt x="5172" y="812"/>
                  </a:cubicBezTo>
                  <a:cubicBezTo>
                    <a:pt x="5651" y="1353"/>
                    <a:pt x="5890" y="1933"/>
                    <a:pt x="5890" y="2551"/>
                  </a:cubicBezTo>
                  <a:cubicBezTo>
                    <a:pt x="5890" y="3139"/>
                    <a:pt x="5720" y="3587"/>
                    <a:pt x="5380" y="3896"/>
                  </a:cubicBezTo>
                  <a:cubicBezTo>
                    <a:pt x="5040" y="4205"/>
                    <a:pt x="4654" y="4360"/>
                    <a:pt x="4221" y="4360"/>
                  </a:cubicBezTo>
                  <a:cubicBezTo>
                    <a:pt x="3633" y="4360"/>
                    <a:pt x="3084" y="4144"/>
                    <a:pt x="2574" y="3710"/>
                  </a:cubicBezTo>
                  <a:cubicBezTo>
                    <a:pt x="2064" y="3278"/>
                    <a:pt x="1755" y="2737"/>
                    <a:pt x="1647" y="2087"/>
                  </a:cubicBezTo>
                  <a:cubicBezTo>
                    <a:pt x="1245" y="2721"/>
                    <a:pt x="1044" y="3509"/>
                    <a:pt x="1044" y="4453"/>
                  </a:cubicBezTo>
                  <a:cubicBezTo>
                    <a:pt x="1044" y="5071"/>
                    <a:pt x="1206" y="5651"/>
                    <a:pt x="1531" y="6192"/>
                  </a:cubicBezTo>
                  <a:cubicBezTo>
                    <a:pt x="1855" y="6717"/>
                    <a:pt x="2226" y="7143"/>
                    <a:pt x="2644" y="7467"/>
                  </a:cubicBezTo>
                  <a:cubicBezTo>
                    <a:pt x="3061" y="7777"/>
                    <a:pt x="3571" y="8070"/>
                    <a:pt x="4174" y="8349"/>
                  </a:cubicBezTo>
                  <a:cubicBezTo>
                    <a:pt x="4762" y="8611"/>
                    <a:pt x="5233" y="8797"/>
                    <a:pt x="5589" y="8905"/>
                  </a:cubicBezTo>
                  <a:cubicBezTo>
                    <a:pt x="5929" y="8998"/>
                    <a:pt x="6285" y="9083"/>
                    <a:pt x="6656" y="9160"/>
                  </a:cubicBezTo>
                  <a:lnTo>
                    <a:pt x="13149" y="10784"/>
                  </a:lnTo>
                  <a:cubicBezTo>
                    <a:pt x="15205" y="11310"/>
                    <a:pt x="16597" y="11572"/>
                    <a:pt x="17324" y="11572"/>
                  </a:cubicBezTo>
                  <a:cubicBezTo>
                    <a:pt x="18220" y="11572"/>
                    <a:pt x="18970" y="11356"/>
                    <a:pt x="19573" y="10923"/>
                  </a:cubicBezTo>
                  <a:cubicBezTo>
                    <a:pt x="20161" y="10490"/>
                    <a:pt x="20454" y="9841"/>
                    <a:pt x="20454" y="8975"/>
                  </a:cubicBezTo>
                  <a:cubicBezTo>
                    <a:pt x="20454" y="8635"/>
                    <a:pt x="20408" y="8271"/>
                    <a:pt x="20315" y="7885"/>
                  </a:cubicBezTo>
                  <a:cubicBezTo>
                    <a:pt x="20207" y="7498"/>
                    <a:pt x="20014" y="7057"/>
                    <a:pt x="19735" y="6563"/>
                  </a:cubicBezTo>
                  <a:cubicBezTo>
                    <a:pt x="19442" y="6053"/>
                    <a:pt x="19078" y="5573"/>
                    <a:pt x="18645" y="5125"/>
                  </a:cubicBezTo>
                  <a:cubicBezTo>
                    <a:pt x="18197" y="4661"/>
                    <a:pt x="17594" y="4205"/>
                    <a:pt x="16837" y="3757"/>
                  </a:cubicBezTo>
                  <a:cubicBezTo>
                    <a:pt x="16079" y="3308"/>
                    <a:pt x="15213" y="2937"/>
                    <a:pt x="14239" y="2644"/>
                  </a:cubicBezTo>
                  <a:cubicBezTo>
                    <a:pt x="13899" y="2551"/>
                    <a:pt x="13729" y="2350"/>
                    <a:pt x="13729" y="2041"/>
                  </a:cubicBezTo>
                  <a:cubicBezTo>
                    <a:pt x="13729" y="1654"/>
                    <a:pt x="13884" y="1461"/>
                    <a:pt x="14193" y="1461"/>
                  </a:cubicBezTo>
                  <a:cubicBezTo>
                    <a:pt x="14456" y="1461"/>
                    <a:pt x="14865" y="1569"/>
                    <a:pt x="15422" y="1786"/>
                  </a:cubicBezTo>
                  <a:cubicBezTo>
                    <a:pt x="15963" y="1987"/>
                    <a:pt x="16589" y="2311"/>
                    <a:pt x="17300" y="2760"/>
                  </a:cubicBezTo>
                  <a:cubicBezTo>
                    <a:pt x="17996" y="3193"/>
                    <a:pt x="18661" y="3695"/>
                    <a:pt x="19295" y="4267"/>
                  </a:cubicBezTo>
                  <a:cubicBezTo>
                    <a:pt x="19913" y="4839"/>
                    <a:pt x="20439" y="5551"/>
                    <a:pt x="20872" y="6401"/>
                  </a:cubicBezTo>
                  <a:cubicBezTo>
                    <a:pt x="21305" y="7251"/>
                    <a:pt x="21521" y="8140"/>
                    <a:pt x="21521" y="9067"/>
                  </a:cubicBezTo>
                  <a:cubicBezTo>
                    <a:pt x="21521" y="10397"/>
                    <a:pt x="21165" y="11503"/>
                    <a:pt x="20454" y="12384"/>
                  </a:cubicBezTo>
                  <a:cubicBezTo>
                    <a:pt x="19743" y="13265"/>
                    <a:pt x="18893" y="13868"/>
                    <a:pt x="17903" y="14193"/>
                  </a:cubicBezTo>
                  <a:cubicBezTo>
                    <a:pt x="18042" y="14270"/>
                    <a:pt x="18205" y="14363"/>
                    <a:pt x="18390" y="14471"/>
                  </a:cubicBezTo>
                  <a:cubicBezTo>
                    <a:pt x="18576" y="14579"/>
                    <a:pt x="18877" y="14796"/>
                    <a:pt x="19295" y="15120"/>
                  </a:cubicBezTo>
                  <a:cubicBezTo>
                    <a:pt x="19697" y="15430"/>
                    <a:pt x="20052" y="15762"/>
                    <a:pt x="20362" y="16117"/>
                  </a:cubicBezTo>
                  <a:cubicBezTo>
                    <a:pt x="20655" y="16473"/>
                    <a:pt x="20918" y="16929"/>
                    <a:pt x="21150" y="17486"/>
                  </a:cubicBezTo>
                  <a:cubicBezTo>
                    <a:pt x="21397" y="18027"/>
                    <a:pt x="21521" y="18591"/>
                    <a:pt x="21521" y="19179"/>
                  </a:cubicBezTo>
                  <a:cubicBezTo>
                    <a:pt x="21521" y="19921"/>
                    <a:pt x="21413" y="20624"/>
                    <a:pt x="21196" y="21289"/>
                  </a:cubicBezTo>
                  <a:cubicBezTo>
                    <a:pt x="20980" y="21938"/>
                    <a:pt x="20624" y="22495"/>
                    <a:pt x="20130" y="22959"/>
                  </a:cubicBezTo>
                  <a:cubicBezTo>
                    <a:pt x="19635" y="23423"/>
                    <a:pt x="19047" y="23655"/>
                    <a:pt x="18367" y="23655"/>
                  </a:cubicBezTo>
                  <a:cubicBezTo>
                    <a:pt x="17610" y="23655"/>
                    <a:pt x="16968" y="23400"/>
                    <a:pt x="16442" y="22889"/>
                  </a:cubicBezTo>
                  <a:cubicBezTo>
                    <a:pt x="15901" y="22364"/>
                    <a:pt x="15631" y="21745"/>
                    <a:pt x="15631" y="21034"/>
                  </a:cubicBezTo>
                  <a:cubicBezTo>
                    <a:pt x="15631" y="20586"/>
                    <a:pt x="15762" y="20184"/>
                    <a:pt x="16025" y="19828"/>
                  </a:cubicBezTo>
                  <a:cubicBezTo>
                    <a:pt x="16288" y="19457"/>
                    <a:pt x="16705" y="19271"/>
                    <a:pt x="17277" y="19271"/>
                  </a:cubicBezTo>
                  <a:cubicBezTo>
                    <a:pt x="17911" y="19271"/>
                    <a:pt x="18468" y="19488"/>
                    <a:pt x="18947" y="19921"/>
                  </a:cubicBezTo>
                  <a:cubicBezTo>
                    <a:pt x="19426" y="20354"/>
                    <a:pt x="19728" y="20879"/>
                    <a:pt x="19851" y="21498"/>
                  </a:cubicBezTo>
                  <a:cubicBezTo>
                    <a:pt x="20253" y="20864"/>
                    <a:pt x="20454" y="20075"/>
                    <a:pt x="20454" y="19132"/>
                  </a:cubicBezTo>
                  <a:cubicBezTo>
                    <a:pt x="20454" y="18112"/>
                    <a:pt x="20006" y="17200"/>
                    <a:pt x="19109" y="16396"/>
                  </a:cubicBezTo>
                  <a:cubicBezTo>
                    <a:pt x="18213" y="15592"/>
                    <a:pt x="17014" y="14997"/>
                    <a:pt x="15515" y="14610"/>
                  </a:cubicBezTo>
                  <a:cubicBezTo>
                    <a:pt x="11912" y="13652"/>
                    <a:pt x="9307" y="12987"/>
                    <a:pt x="7699" y="12616"/>
                  </a:cubicBezTo>
                  <a:cubicBezTo>
                    <a:pt x="6076" y="12245"/>
                    <a:pt x="4916" y="12059"/>
                    <a:pt x="4221" y="12059"/>
                  </a:cubicBezTo>
                  <a:cubicBezTo>
                    <a:pt x="3571" y="12059"/>
                    <a:pt x="3023" y="12144"/>
                    <a:pt x="2574" y="12314"/>
                  </a:cubicBezTo>
                  <a:cubicBezTo>
                    <a:pt x="2126" y="12484"/>
                    <a:pt x="1801" y="12716"/>
                    <a:pt x="1600" y="13010"/>
                  </a:cubicBezTo>
                  <a:cubicBezTo>
                    <a:pt x="1384" y="13288"/>
                    <a:pt x="1237" y="13559"/>
                    <a:pt x="1160" y="13822"/>
                  </a:cubicBezTo>
                  <a:cubicBezTo>
                    <a:pt x="1082" y="14069"/>
                    <a:pt x="1044" y="14332"/>
                    <a:pt x="1044" y="14610"/>
                  </a:cubicBezTo>
                  <a:cubicBezTo>
                    <a:pt x="1044" y="15074"/>
                    <a:pt x="1136" y="15569"/>
                    <a:pt x="1322" y="16094"/>
                  </a:cubicBezTo>
                  <a:cubicBezTo>
                    <a:pt x="1507" y="16605"/>
                    <a:pt x="1817" y="17169"/>
                    <a:pt x="2250" y="17787"/>
                  </a:cubicBezTo>
                  <a:cubicBezTo>
                    <a:pt x="2667" y="18390"/>
                    <a:pt x="3309" y="18978"/>
                    <a:pt x="4174" y="19550"/>
                  </a:cubicBezTo>
                  <a:cubicBezTo>
                    <a:pt x="5040" y="20121"/>
                    <a:pt x="6068" y="20601"/>
                    <a:pt x="7259" y="20988"/>
                  </a:cubicBezTo>
                  <a:cubicBezTo>
                    <a:pt x="7614" y="21065"/>
                    <a:pt x="7792" y="21273"/>
                    <a:pt x="7792" y="21614"/>
                  </a:cubicBezTo>
                  <a:cubicBezTo>
                    <a:pt x="7777" y="21985"/>
                    <a:pt x="7614" y="22171"/>
                    <a:pt x="7305" y="22171"/>
                  </a:cubicBezTo>
                  <a:cubicBezTo>
                    <a:pt x="7042" y="22171"/>
                    <a:pt x="6640" y="22070"/>
                    <a:pt x="6099" y="21869"/>
                  </a:cubicBezTo>
                  <a:cubicBezTo>
                    <a:pt x="5543" y="21653"/>
                    <a:pt x="4916" y="21328"/>
                    <a:pt x="4221" y="20895"/>
                  </a:cubicBezTo>
                  <a:cubicBezTo>
                    <a:pt x="3525" y="20447"/>
                    <a:pt x="2868" y="19936"/>
                    <a:pt x="2250" y="19364"/>
                  </a:cubicBezTo>
                  <a:cubicBezTo>
                    <a:pt x="1616" y="18776"/>
                    <a:pt x="1082" y="18058"/>
                    <a:pt x="649" y="17208"/>
                  </a:cubicBezTo>
                  <a:cubicBezTo>
                    <a:pt x="216" y="16342"/>
                    <a:pt x="0" y="15445"/>
                    <a:pt x="0" y="14517"/>
                  </a:cubicBezTo>
                  <a:cubicBezTo>
                    <a:pt x="0" y="14100"/>
                    <a:pt x="46" y="13690"/>
                    <a:pt x="139" y="13288"/>
                  </a:cubicBezTo>
                  <a:cubicBezTo>
                    <a:pt x="216" y="12871"/>
                    <a:pt x="371" y="12414"/>
                    <a:pt x="603" y="11920"/>
                  </a:cubicBezTo>
                  <a:cubicBezTo>
                    <a:pt x="835" y="11410"/>
                    <a:pt x="1206" y="10930"/>
                    <a:pt x="1716" y="10482"/>
                  </a:cubicBezTo>
                  <a:cubicBezTo>
                    <a:pt x="2226" y="10034"/>
                    <a:pt x="2852" y="9670"/>
                    <a:pt x="3595" y="9392"/>
                  </a:cubicBezTo>
                  <a:cubicBezTo>
                    <a:pt x="3239" y="9207"/>
                    <a:pt x="2891" y="8990"/>
                    <a:pt x="2551" y="8743"/>
                  </a:cubicBezTo>
                  <a:cubicBezTo>
                    <a:pt x="2211" y="8480"/>
                    <a:pt x="1832" y="8148"/>
                    <a:pt x="1415" y="7746"/>
                  </a:cubicBezTo>
                  <a:cubicBezTo>
                    <a:pt x="982" y="7328"/>
                    <a:pt x="642" y="6833"/>
                    <a:pt x="394" y="6261"/>
                  </a:cubicBezTo>
                  <a:cubicBezTo>
                    <a:pt x="131" y="5674"/>
                    <a:pt x="0" y="5055"/>
                    <a:pt x="0" y="4406"/>
                  </a:cubicBezTo>
                  <a:cubicBezTo>
                    <a:pt x="0" y="3772"/>
                    <a:pt x="85" y="3146"/>
                    <a:pt x="255" y="2528"/>
                  </a:cubicBezTo>
                  <a:cubicBezTo>
                    <a:pt x="410" y="1909"/>
                    <a:pt x="742" y="1337"/>
                    <a:pt x="1252" y="812"/>
                  </a:cubicBezTo>
                  <a:cubicBezTo>
                    <a:pt x="1747" y="271"/>
                    <a:pt x="2373" y="0"/>
                    <a:pt x="3131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363DDA9-2358-BD7D-177E-56A84EC4A70D}"/>
                </a:ext>
              </a:extLst>
            </p:cNvPr>
            <p:cNvSpPr/>
            <p:nvPr/>
          </p:nvSpPr>
          <p:spPr>
            <a:xfrm>
              <a:off x="4680647" y="4277795"/>
              <a:ext cx="47495" cy="11015"/>
            </a:xfrm>
            <a:custGeom>
              <a:avLst/>
              <a:gdLst>
                <a:gd name="connsiteX0" fmla="*/ 47031 w 47495"/>
                <a:gd name="connsiteY0" fmla="*/ 11015 h 11015"/>
                <a:gd name="connsiteX1" fmla="*/ 46219 w 47495"/>
                <a:gd name="connsiteY1" fmla="*/ 10413 h 11015"/>
                <a:gd name="connsiteX2" fmla="*/ 23747 w 47495"/>
                <a:gd name="connsiteY2" fmla="*/ 2759 h 11015"/>
                <a:gd name="connsiteX3" fmla="*/ 1577 w 47495"/>
                <a:gd name="connsiteY3" fmla="*/ 10111 h 11015"/>
                <a:gd name="connsiteX4" fmla="*/ 464 w 47495"/>
                <a:gd name="connsiteY4" fmla="*/ 11015 h 11015"/>
                <a:gd name="connsiteX5" fmla="*/ 0 w 47495"/>
                <a:gd name="connsiteY5" fmla="*/ 10552 h 11015"/>
                <a:gd name="connsiteX6" fmla="*/ 951 w 47495"/>
                <a:gd name="connsiteY6" fmla="*/ 9091 h 11015"/>
                <a:gd name="connsiteX7" fmla="*/ 4082 w 47495"/>
                <a:gd name="connsiteY7" fmla="*/ 6192 h 11015"/>
                <a:gd name="connsiteX8" fmla="*/ 8928 w 47495"/>
                <a:gd name="connsiteY8" fmla="*/ 3131 h 11015"/>
                <a:gd name="connsiteX9" fmla="*/ 23747 w 47495"/>
                <a:gd name="connsiteY9" fmla="*/ 0 h 11015"/>
                <a:gd name="connsiteX10" fmla="*/ 38242 w 47495"/>
                <a:gd name="connsiteY10" fmla="*/ 2992 h 11015"/>
                <a:gd name="connsiteX11" fmla="*/ 43228 w 47495"/>
                <a:gd name="connsiteY11" fmla="*/ 6053 h 11015"/>
                <a:gd name="connsiteX12" fmla="*/ 46497 w 47495"/>
                <a:gd name="connsiteY12" fmla="*/ 9021 h 11015"/>
                <a:gd name="connsiteX13" fmla="*/ 47495 w 47495"/>
                <a:gd name="connsiteY13" fmla="*/ 10552 h 11015"/>
                <a:gd name="connsiteX14" fmla="*/ 47031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47031" y="11015"/>
                  </a:moveTo>
                  <a:cubicBezTo>
                    <a:pt x="46876" y="11015"/>
                    <a:pt x="46606" y="10814"/>
                    <a:pt x="46219" y="10413"/>
                  </a:cubicBezTo>
                  <a:cubicBezTo>
                    <a:pt x="41025" y="5310"/>
                    <a:pt x="33534" y="2759"/>
                    <a:pt x="23747" y="2759"/>
                  </a:cubicBezTo>
                  <a:cubicBezTo>
                    <a:pt x="13930" y="2759"/>
                    <a:pt x="6540" y="5210"/>
                    <a:pt x="1577" y="10111"/>
                  </a:cubicBezTo>
                  <a:cubicBezTo>
                    <a:pt x="1005" y="10714"/>
                    <a:pt x="634" y="11015"/>
                    <a:pt x="464" y="11015"/>
                  </a:cubicBezTo>
                  <a:cubicBezTo>
                    <a:pt x="155" y="11015"/>
                    <a:pt x="0" y="10861"/>
                    <a:pt x="0" y="10552"/>
                  </a:cubicBezTo>
                  <a:cubicBezTo>
                    <a:pt x="0" y="10335"/>
                    <a:pt x="317" y="9848"/>
                    <a:pt x="951" y="9091"/>
                  </a:cubicBezTo>
                  <a:cubicBezTo>
                    <a:pt x="1585" y="8318"/>
                    <a:pt x="2628" y="7352"/>
                    <a:pt x="4082" y="6192"/>
                  </a:cubicBezTo>
                  <a:cubicBezTo>
                    <a:pt x="5535" y="5017"/>
                    <a:pt x="7150" y="3997"/>
                    <a:pt x="8928" y="3131"/>
                  </a:cubicBezTo>
                  <a:cubicBezTo>
                    <a:pt x="13242" y="1044"/>
                    <a:pt x="18182" y="0"/>
                    <a:pt x="23747" y="0"/>
                  </a:cubicBezTo>
                  <a:cubicBezTo>
                    <a:pt x="29097" y="0"/>
                    <a:pt x="33928" y="997"/>
                    <a:pt x="38242" y="2992"/>
                  </a:cubicBezTo>
                  <a:cubicBezTo>
                    <a:pt x="40051" y="3842"/>
                    <a:pt x="41713" y="4862"/>
                    <a:pt x="43228" y="6053"/>
                  </a:cubicBezTo>
                  <a:cubicBezTo>
                    <a:pt x="44743" y="7243"/>
                    <a:pt x="45833" y="8232"/>
                    <a:pt x="46497" y="9021"/>
                  </a:cubicBezTo>
                  <a:cubicBezTo>
                    <a:pt x="47162" y="9810"/>
                    <a:pt x="47495" y="10319"/>
                    <a:pt x="47495" y="10552"/>
                  </a:cubicBezTo>
                  <a:cubicBezTo>
                    <a:pt x="47495" y="10861"/>
                    <a:pt x="47341" y="11015"/>
                    <a:pt x="47031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5E4DE18-C9D4-2FE1-80BF-05C60463816B}"/>
                </a:ext>
              </a:extLst>
            </p:cNvPr>
            <p:cNvSpPr/>
            <p:nvPr/>
          </p:nvSpPr>
          <p:spPr>
            <a:xfrm>
              <a:off x="4874817" y="4005970"/>
              <a:ext cx="937407" cy="620412"/>
            </a:xfrm>
            <a:custGeom>
              <a:avLst/>
              <a:gdLst>
                <a:gd name="connsiteX0" fmla="*/ 0 w 937407"/>
                <a:gd name="connsiteY0" fmla="*/ 620412 h 620412"/>
                <a:gd name="connsiteX1" fmla="*/ 938 w 937407"/>
                <a:gd name="connsiteY1" fmla="*/ 620412 h 620412"/>
                <a:gd name="connsiteX2" fmla="*/ 1877 w 937407"/>
                <a:gd name="connsiteY2" fmla="*/ 620412 h 620412"/>
                <a:gd name="connsiteX3" fmla="*/ 2815 w 937407"/>
                <a:gd name="connsiteY3" fmla="*/ 620412 h 620412"/>
                <a:gd name="connsiteX4" fmla="*/ 3753 w 937407"/>
                <a:gd name="connsiteY4" fmla="*/ 620412 h 620412"/>
                <a:gd name="connsiteX5" fmla="*/ 4692 w 937407"/>
                <a:gd name="connsiteY5" fmla="*/ 620412 h 620412"/>
                <a:gd name="connsiteX6" fmla="*/ 5630 w 937407"/>
                <a:gd name="connsiteY6" fmla="*/ 620412 h 620412"/>
                <a:gd name="connsiteX7" fmla="*/ 6568 w 937407"/>
                <a:gd name="connsiteY7" fmla="*/ 620412 h 620412"/>
                <a:gd name="connsiteX8" fmla="*/ 7507 w 937407"/>
                <a:gd name="connsiteY8" fmla="*/ 620412 h 620412"/>
                <a:gd name="connsiteX9" fmla="*/ 8445 w 937407"/>
                <a:gd name="connsiteY9" fmla="*/ 620412 h 620412"/>
                <a:gd name="connsiteX10" fmla="*/ 9383 w 937407"/>
                <a:gd name="connsiteY10" fmla="*/ 620412 h 620412"/>
                <a:gd name="connsiteX11" fmla="*/ 10321 w 937407"/>
                <a:gd name="connsiteY11" fmla="*/ 620412 h 620412"/>
                <a:gd name="connsiteX12" fmla="*/ 11260 w 937407"/>
                <a:gd name="connsiteY12" fmla="*/ 620412 h 620412"/>
                <a:gd name="connsiteX13" fmla="*/ 12198 w 937407"/>
                <a:gd name="connsiteY13" fmla="*/ 620412 h 620412"/>
                <a:gd name="connsiteX14" fmla="*/ 13137 w 937407"/>
                <a:gd name="connsiteY14" fmla="*/ 620412 h 620412"/>
                <a:gd name="connsiteX15" fmla="*/ 14075 w 937407"/>
                <a:gd name="connsiteY15" fmla="*/ 620412 h 620412"/>
                <a:gd name="connsiteX16" fmla="*/ 15014 w 937407"/>
                <a:gd name="connsiteY16" fmla="*/ 620412 h 620412"/>
                <a:gd name="connsiteX17" fmla="*/ 15952 w 937407"/>
                <a:gd name="connsiteY17" fmla="*/ 620412 h 620412"/>
                <a:gd name="connsiteX18" fmla="*/ 16890 w 937407"/>
                <a:gd name="connsiteY18" fmla="*/ 620412 h 620412"/>
                <a:gd name="connsiteX19" fmla="*/ 17828 w 937407"/>
                <a:gd name="connsiteY19" fmla="*/ 620412 h 620412"/>
                <a:gd name="connsiteX20" fmla="*/ 18767 w 937407"/>
                <a:gd name="connsiteY20" fmla="*/ 620412 h 620412"/>
                <a:gd name="connsiteX21" fmla="*/ 19705 w 937407"/>
                <a:gd name="connsiteY21" fmla="*/ 620412 h 620412"/>
                <a:gd name="connsiteX22" fmla="*/ 20643 w 937407"/>
                <a:gd name="connsiteY22" fmla="*/ 620412 h 620412"/>
                <a:gd name="connsiteX23" fmla="*/ 21582 w 937407"/>
                <a:gd name="connsiteY23" fmla="*/ 620412 h 620412"/>
                <a:gd name="connsiteX24" fmla="*/ 22520 w 937407"/>
                <a:gd name="connsiteY24" fmla="*/ 620412 h 620412"/>
                <a:gd name="connsiteX25" fmla="*/ 23459 w 937407"/>
                <a:gd name="connsiteY25" fmla="*/ 620412 h 620412"/>
                <a:gd name="connsiteX26" fmla="*/ 24397 w 937407"/>
                <a:gd name="connsiteY26" fmla="*/ 620412 h 620412"/>
                <a:gd name="connsiteX27" fmla="*/ 25335 w 937407"/>
                <a:gd name="connsiteY27" fmla="*/ 620412 h 620412"/>
                <a:gd name="connsiteX28" fmla="*/ 26274 w 937407"/>
                <a:gd name="connsiteY28" fmla="*/ 620412 h 620412"/>
                <a:gd name="connsiteX29" fmla="*/ 27212 w 937407"/>
                <a:gd name="connsiteY29" fmla="*/ 620412 h 620412"/>
                <a:gd name="connsiteX30" fmla="*/ 28150 w 937407"/>
                <a:gd name="connsiteY30" fmla="*/ 620412 h 620412"/>
                <a:gd name="connsiteX31" fmla="*/ 29088 w 937407"/>
                <a:gd name="connsiteY31" fmla="*/ 620408 h 620412"/>
                <a:gd name="connsiteX32" fmla="*/ 30027 w 937407"/>
                <a:gd name="connsiteY32" fmla="*/ 620408 h 620412"/>
                <a:gd name="connsiteX33" fmla="*/ 30965 w 937407"/>
                <a:gd name="connsiteY33" fmla="*/ 620408 h 620412"/>
                <a:gd name="connsiteX34" fmla="*/ 31903 w 937407"/>
                <a:gd name="connsiteY34" fmla="*/ 620408 h 620412"/>
                <a:gd name="connsiteX35" fmla="*/ 32842 w 937407"/>
                <a:gd name="connsiteY35" fmla="*/ 620408 h 620412"/>
                <a:gd name="connsiteX36" fmla="*/ 33780 w 937407"/>
                <a:gd name="connsiteY36" fmla="*/ 620403 h 620412"/>
                <a:gd name="connsiteX37" fmla="*/ 34719 w 937407"/>
                <a:gd name="connsiteY37" fmla="*/ 620403 h 620412"/>
                <a:gd name="connsiteX38" fmla="*/ 35657 w 937407"/>
                <a:gd name="connsiteY38" fmla="*/ 620403 h 620412"/>
                <a:gd name="connsiteX39" fmla="*/ 36595 w 937407"/>
                <a:gd name="connsiteY39" fmla="*/ 620398 h 620412"/>
                <a:gd name="connsiteX40" fmla="*/ 37534 w 937407"/>
                <a:gd name="connsiteY40" fmla="*/ 620393 h 620412"/>
                <a:gd name="connsiteX41" fmla="*/ 38472 w 937407"/>
                <a:gd name="connsiteY41" fmla="*/ 620393 h 620412"/>
                <a:gd name="connsiteX42" fmla="*/ 39410 w 937407"/>
                <a:gd name="connsiteY42" fmla="*/ 620388 h 620412"/>
                <a:gd name="connsiteX43" fmla="*/ 40348 w 937407"/>
                <a:gd name="connsiteY43" fmla="*/ 620383 h 620412"/>
                <a:gd name="connsiteX44" fmla="*/ 41287 w 937407"/>
                <a:gd name="connsiteY44" fmla="*/ 620378 h 620412"/>
                <a:gd name="connsiteX45" fmla="*/ 42225 w 937407"/>
                <a:gd name="connsiteY45" fmla="*/ 620373 h 620412"/>
                <a:gd name="connsiteX46" fmla="*/ 43164 w 937407"/>
                <a:gd name="connsiteY46" fmla="*/ 620363 h 620412"/>
                <a:gd name="connsiteX47" fmla="*/ 44102 w 937407"/>
                <a:gd name="connsiteY47" fmla="*/ 620353 h 620412"/>
                <a:gd name="connsiteX48" fmla="*/ 45041 w 937407"/>
                <a:gd name="connsiteY48" fmla="*/ 620343 h 620412"/>
                <a:gd name="connsiteX49" fmla="*/ 45979 w 937407"/>
                <a:gd name="connsiteY49" fmla="*/ 620333 h 620412"/>
                <a:gd name="connsiteX50" fmla="*/ 46917 w 937407"/>
                <a:gd name="connsiteY50" fmla="*/ 620323 h 620412"/>
                <a:gd name="connsiteX51" fmla="*/ 47856 w 937407"/>
                <a:gd name="connsiteY51" fmla="*/ 620308 h 620412"/>
                <a:gd name="connsiteX52" fmla="*/ 48794 w 937407"/>
                <a:gd name="connsiteY52" fmla="*/ 620289 h 620412"/>
                <a:gd name="connsiteX53" fmla="*/ 49732 w 937407"/>
                <a:gd name="connsiteY53" fmla="*/ 620269 h 620412"/>
                <a:gd name="connsiteX54" fmla="*/ 50670 w 937407"/>
                <a:gd name="connsiteY54" fmla="*/ 620244 h 620412"/>
                <a:gd name="connsiteX55" fmla="*/ 51609 w 937407"/>
                <a:gd name="connsiteY55" fmla="*/ 620219 h 620412"/>
                <a:gd name="connsiteX56" fmla="*/ 52547 w 937407"/>
                <a:gd name="connsiteY56" fmla="*/ 620190 h 620412"/>
                <a:gd name="connsiteX57" fmla="*/ 53485 w 937407"/>
                <a:gd name="connsiteY57" fmla="*/ 620155 h 620412"/>
                <a:gd name="connsiteX58" fmla="*/ 54424 w 937407"/>
                <a:gd name="connsiteY58" fmla="*/ 620115 h 620412"/>
                <a:gd name="connsiteX59" fmla="*/ 55362 w 937407"/>
                <a:gd name="connsiteY59" fmla="*/ 620071 h 620412"/>
                <a:gd name="connsiteX60" fmla="*/ 56301 w 937407"/>
                <a:gd name="connsiteY60" fmla="*/ 620021 h 620412"/>
                <a:gd name="connsiteX61" fmla="*/ 57239 w 937407"/>
                <a:gd name="connsiteY61" fmla="*/ 619962 h 620412"/>
                <a:gd name="connsiteX62" fmla="*/ 58177 w 937407"/>
                <a:gd name="connsiteY62" fmla="*/ 619898 h 620412"/>
                <a:gd name="connsiteX63" fmla="*/ 59116 w 937407"/>
                <a:gd name="connsiteY63" fmla="*/ 619823 h 620412"/>
                <a:gd name="connsiteX64" fmla="*/ 60054 w 937407"/>
                <a:gd name="connsiteY64" fmla="*/ 619739 h 620412"/>
                <a:gd name="connsiteX65" fmla="*/ 60992 w 937407"/>
                <a:gd name="connsiteY65" fmla="*/ 619645 h 620412"/>
                <a:gd name="connsiteX66" fmla="*/ 61930 w 937407"/>
                <a:gd name="connsiteY66" fmla="*/ 619536 h 620412"/>
                <a:gd name="connsiteX67" fmla="*/ 62869 w 937407"/>
                <a:gd name="connsiteY67" fmla="*/ 619412 h 620412"/>
                <a:gd name="connsiteX68" fmla="*/ 63807 w 937407"/>
                <a:gd name="connsiteY68" fmla="*/ 619279 h 620412"/>
                <a:gd name="connsiteX69" fmla="*/ 64746 w 937407"/>
                <a:gd name="connsiteY69" fmla="*/ 619125 h 620412"/>
                <a:gd name="connsiteX70" fmla="*/ 65684 w 937407"/>
                <a:gd name="connsiteY70" fmla="*/ 618952 h 620412"/>
                <a:gd name="connsiteX71" fmla="*/ 66623 w 937407"/>
                <a:gd name="connsiteY71" fmla="*/ 618759 h 620412"/>
                <a:gd name="connsiteX72" fmla="*/ 67561 w 937407"/>
                <a:gd name="connsiteY72" fmla="*/ 618541 h 620412"/>
                <a:gd name="connsiteX73" fmla="*/ 68499 w 937407"/>
                <a:gd name="connsiteY73" fmla="*/ 618299 h 620412"/>
                <a:gd name="connsiteX74" fmla="*/ 69437 w 937407"/>
                <a:gd name="connsiteY74" fmla="*/ 618026 h 620412"/>
                <a:gd name="connsiteX75" fmla="*/ 70376 w 937407"/>
                <a:gd name="connsiteY75" fmla="*/ 617724 h 620412"/>
                <a:gd name="connsiteX76" fmla="*/ 71314 w 937407"/>
                <a:gd name="connsiteY76" fmla="*/ 617388 h 620412"/>
                <a:gd name="connsiteX77" fmla="*/ 72252 w 937407"/>
                <a:gd name="connsiteY77" fmla="*/ 617011 h 620412"/>
                <a:gd name="connsiteX78" fmla="*/ 73191 w 937407"/>
                <a:gd name="connsiteY78" fmla="*/ 616596 h 620412"/>
                <a:gd name="connsiteX79" fmla="*/ 74129 w 937407"/>
                <a:gd name="connsiteY79" fmla="*/ 616130 h 620412"/>
                <a:gd name="connsiteX80" fmla="*/ 75067 w 937407"/>
                <a:gd name="connsiteY80" fmla="*/ 615620 h 620412"/>
                <a:gd name="connsiteX81" fmla="*/ 76006 w 937407"/>
                <a:gd name="connsiteY81" fmla="*/ 615056 h 620412"/>
                <a:gd name="connsiteX82" fmla="*/ 76944 w 937407"/>
                <a:gd name="connsiteY82" fmla="*/ 614427 h 620412"/>
                <a:gd name="connsiteX83" fmla="*/ 77883 w 937407"/>
                <a:gd name="connsiteY83" fmla="*/ 613739 h 620412"/>
                <a:gd name="connsiteX84" fmla="*/ 78821 w 937407"/>
                <a:gd name="connsiteY84" fmla="*/ 612982 h 620412"/>
                <a:gd name="connsiteX85" fmla="*/ 79759 w 937407"/>
                <a:gd name="connsiteY85" fmla="*/ 612145 h 620412"/>
                <a:gd name="connsiteX86" fmla="*/ 80697 w 937407"/>
                <a:gd name="connsiteY86" fmla="*/ 611229 h 620412"/>
                <a:gd name="connsiteX87" fmla="*/ 81636 w 937407"/>
                <a:gd name="connsiteY87" fmla="*/ 610224 h 620412"/>
                <a:gd name="connsiteX88" fmla="*/ 82574 w 937407"/>
                <a:gd name="connsiteY88" fmla="*/ 609125 h 620412"/>
                <a:gd name="connsiteX89" fmla="*/ 83512 w 937407"/>
                <a:gd name="connsiteY89" fmla="*/ 607922 h 620412"/>
                <a:gd name="connsiteX90" fmla="*/ 84451 w 937407"/>
                <a:gd name="connsiteY90" fmla="*/ 606605 h 620412"/>
                <a:gd name="connsiteX91" fmla="*/ 85389 w 937407"/>
                <a:gd name="connsiteY91" fmla="*/ 605175 h 620412"/>
                <a:gd name="connsiteX92" fmla="*/ 86328 w 937407"/>
                <a:gd name="connsiteY92" fmla="*/ 603620 h 620412"/>
                <a:gd name="connsiteX93" fmla="*/ 87266 w 937407"/>
                <a:gd name="connsiteY93" fmla="*/ 601927 h 620412"/>
                <a:gd name="connsiteX94" fmla="*/ 88205 w 937407"/>
                <a:gd name="connsiteY94" fmla="*/ 600086 h 620412"/>
                <a:gd name="connsiteX95" fmla="*/ 89143 w 937407"/>
                <a:gd name="connsiteY95" fmla="*/ 598095 h 620412"/>
                <a:gd name="connsiteX96" fmla="*/ 90081 w 937407"/>
                <a:gd name="connsiteY96" fmla="*/ 595942 h 620412"/>
                <a:gd name="connsiteX97" fmla="*/ 91019 w 937407"/>
                <a:gd name="connsiteY97" fmla="*/ 593610 h 620412"/>
                <a:gd name="connsiteX98" fmla="*/ 91958 w 937407"/>
                <a:gd name="connsiteY98" fmla="*/ 591100 h 620412"/>
                <a:gd name="connsiteX99" fmla="*/ 92896 w 937407"/>
                <a:gd name="connsiteY99" fmla="*/ 588397 h 620412"/>
                <a:gd name="connsiteX100" fmla="*/ 93834 w 937407"/>
                <a:gd name="connsiteY100" fmla="*/ 585486 h 620412"/>
                <a:gd name="connsiteX101" fmla="*/ 94773 w 937407"/>
                <a:gd name="connsiteY101" fmla="*/ 582363 h 620412"/>
                <a:gd name="connsiteX102" fmla="*/ 95711 w 937407"/>
                <a:gd name="connsiteY102" fmla="*/ 579011 h 620412"/>
                <a:gd name="connsiteX103" fmla="*/ 96649 w 937407"/>
                <a:gd name="connsiteY103" fmla="*/ 575422 h 620412"/>
                <a:gd name="connsiteX104" fmla="*/ 97588 w 937407"/>
                <a:gd name="connsiteY104" fmla="*/ 571585 h 620412"/>
                <a:gd name="connsiteX105" fmla="*/ 98526 w 937407"/>
                <a:gd name="connsiteY105" fmla="*/ 567496 h 620412"/>
                <a:gd name="connsiteX106" fmla="*/ 99465 w 937407"/>
                <a:gd name="connsiteY106" fmla="*/ 563135 h 620412"/>
                <a:gd name="connsiteX107" fmla="*/ 100403 w 937407"/>
                <a:gd name="connsiteY107" fmla="*/ 558491 h 620412"/>
                <a:gd name="connsiteX108" fmla="*/ 101341 w 937407"/>
                <a:gd name="connsiteY108" fmla="*/ 553560 h 620412"/>
                <a:gd name="connsiteX109" fmla="*/ 102279 w 937407"/>
                <a:gd name="connsiteY109" fmla="*/ 548332 h 620412"/>
                <a:gd name="connsiteX110" fmla="*/ 103218 w 937407"/>
                <a:gd name="connsiteY110" fmla="*/ 542793 h 620412"/>
                <a:gd name="connsiteX111" fmla="*/ 104156 w 937407"/>
                <a:gd name="connsiteY111" fmla="*/ 536936 h 620412"/>
                <a:gd name="connsiteX112" fmla="*/ 105094 w 937407"/>
                <a:gd name="connsiteY112" fmla="*/ 530758 h 620412"/>
                <a:gd name="connsiteX113" fmla="*/ 106033 w 937407"/>
                <a:gd name="connsiteY113" fmla="*/ 524248 h 620412"/>
                <a:gd name="connsiteX114" fmla="*/ 106971 w 937407"/>
                <a:gd name="connsiteY114" fmla="*/ 517391 h 620412"/>
                <a:gd name="connsiteX115" fmla="*/ 107910 w 937407"/>
                <a:gd name="connsiteY115" fmla="*/ 510193 h 620412"/>
                <a:gd name="connsiteX116" fmla="*/ 108848 w 937407"/>
                <a:gd name="connsiteY116" fmla="*/ 502649 h 620412"/>
                <a:gd name="connsiteX117" fmla="*/ 109786 w 937407"/>
                <a:gd name="connsiteY117" fmla="*/ 494748 h 620412"/>
                <a:gd name="connsiteX118" fmla="*/ 110725 w 937407"/>
                <a:gd name="connsiteY118" fmla="*/ 486490 h 620412"/>
                <a:gd name="connsiteX119" fmla="*/ 111663 w 937407"/>
                <a:gd name="connsiteY119" fmla="*/ 477876 h 620412"/>
                <a:gd name="connsiteX120" fmla="*/ 112601 w 937407"/>
                <a:gd name="connsiteY120" fmla="*/ 468901 h 620412"/>
                <a:gd name="connsiteX121" fmla="*/ 113539 w 937407"/>
                <a:gd name="connsiteY121" fmla="*/ 459574 h 620412"/>
                <a:gd name="connsiteX122" fmla="*/ 114478 w 937407"/>
                <a:gd name="connsiteY122" fmla="*/ 449890 h 620412"/>
                <a:gd name="connsiteX123" fmla="*/ 115416 w 937407"/>
                <a:gd name="connsiteY123" fmla="*/ 439859 h 620412"/>
                <a:gd name="connsiteX124" fmla="*/ 116355 w 937407"/>
                <a:gd name="connsiteY124" fmla="*/ 429487 h 620412"/>
                <a:gd name="connsiteX125" fmla="*/ 117293 w 937407"/>
                <a:gd name="connsiteY125" fmla="*/ 418779 h 620412"/>
                <a:gd name="connsiteX126" fmla="*/ 118232 w 937407"/>
                <a:gd name="connsiteY126" fmla="*/ 407747 h 620412"/>
                <a:gd name="connsiteX127" fmla="*/ 119170 w 937407"/>
                <a:gd name="connsiteY127" fmla="*/ 396402 h 620412"/>
                <a:gd name="connsiteX128" fmla="*/ 120108 w 937407"/>
                <a:gd name="connsiteY128" fmla="*/ 384758 h 620412"/>
                <a:gd name="connsiteX129" fmla="*/ 121047 w 937407"/>
                <a:gd name="connsiteY129" fmla="*/ 372829 h 620412"/>
                <a:gd name="connsiteX130" fmla="*/ 121985 w 937407"/>
                <a:gd name="connsiteY130" fmla="*/ 360633 h 620412"/>
                <a:gd name="connsiteX131" fmla="*/ 122923 w 937407"/>
                <a:gd name="connsiteY131" fmla="*/ 348190 h 620412"/>
                <a:gd name="connsiteX132" fmla="*/ 123861 w 937407"/>
                <a:gd name="connsiteY132" fmla="*/ 335520 h 620412"/>
                <a:gd name="connsiteX133" fmla="*/ 124800 w 937407"/>
                <a:gd name="connsiteY133" fmla="*/ 322647 h 620412"/>
                <a:gd name="connsiteX134" fmla="*/ 125738 w 937407"/>
                <a:gd name="connsiteY134" fmla="*/ 309595 h 620412"/>
                <a:gd name="connsiteX135" fmla="*/ 126676 w 937407"/>
                <a:gd name="connsiteY135" fmla="*/ 296390 h 620412"/>
                <a:gd name="connsiteX136" fmla="*/ 127615 w 937407"/>
                <a:gd name="connsiteY136" fmla="*/ 283062 h 620412"/>
                <a:gd name="connsiteX137" fmla="*/ 128553 w 937407"/>
                <a:gd name="connsiteY137" fmla="*/ 269640 h 620412"/>
                <a:gd name="connsiteX138" fmla="*/ 129492 w 937407"/>
                <a:gd name="connsiteY138" fmla="*/ 256156 h 620412"/>
                <a:gd name="connsiteX139" fmla="*/ 130430 w 937407"/>
                <a:gd name="connsiteY139" fmla="*/ 242643 h 620412"/>
                <a:gd name="connsiteX140" fmla="*/ 131368 w 937407"/>
                <a:gd name="connsiteY140" fmla="*/ 229136 h 620412"/>
                <a:gd name="connsiteX141" fmla="*/ 132307 w 937407"/>
                <a:gd name="connsiteY141" fmla="*/ 215670 h 620412"/>
                <a:gd name="connsiteX142" fmla="*/ 133245 w 937407"/>
                <a:gd name="connsiteY142" fmla="*/ 202282 h 620412"/>
                <a:gd name="connsiteX143" fmla="*/ 134183 w 937407"/>
                <a:gd name="connsiteY143" fmla="*/ 189009 h 620412"/>
                <a:gd name="connsiteX144" fmla="*/ 135121 w 937407"/>
                <a:gd name="connsiteY144" fmla="*/ 175891 h 620412"/>
                <a:gd name="connsiteX145" fmla="*/ 136060 w 937407"/>
                <a:gd name="connsiteY145" fmla="*/ 162965 h 620412"/>
                <a:gd name="connsiteX146" fmla="*/ 136998 w 937407"/>
                <a:gd name="connsiteY146" fmla="*/ 150271 h 620412"/>
                <a:gd name="connsiteX147" fmla="*/ 137937 w 937407"/>
                <a:gd name="connsiteY147" fmla="*/ 137849 h 620412"/>
                <a:gd name="connsiteX148" fmla="*/ 138875 w 937407"/>
                <a:gd name="connsiteY148" fmla="*/ 125739 h 620412"/>
                <a:gd name="connsiteX149" fmla="*/ 139814 w 937407"/>
                <a:gd name="connsiteY149" fmla="*/ 113978 h 620412"/>
                <a:gd name="connsiteX150" fmla="*/ 140752 w 937407"/>
                <a:gd name="connsiteY150" fmla="*/ 102607 h 620412"/>
                <a:gd name="connsiteX151" fmla="*/ 141690 w 937407"/>
                <a:gd name="connsiteY151" fmla="*/ 91663 h 620412"/>
                <a:gd name="connsiteX152" fmla="*/ 142628 w 937407"/>
                <a:gd name="connsiteY152" fmla="*/ 81184 h 620412"/>
                <a:gd name="connsiteX153" fmla="*/ 143567 w 937407"/>
                <a:gd name="connsiteY153" fmla="*/ 71205 h 620412"/>
                <a:gd name="connsiteX154" fmla="*/ 144505 w 937407"/>
                <a:gd name="connsiteY154" fmla="*/ 61762 h 620412"/>
                <a:gd name="connsiteX155" fmla="*/ 145443 w 937407"/>
                <a:gd name="connsiteY155" fmla="*/ 52887 h 620412"/>
                <a:gd name="connsiteX156" fmla="*/ 146382 w 937407"/>
                <a:gd name="connsiteY156" fmla="*/ 44613 h 620412"/>
                <a:gd name="connsiteX157" fmla="*/ 147320 w 937407"/>
                <a:gd name="connsiteY157" fmla="*/ 36969 h 620412"/>
                <a:gd name="connsiteX158" fmla="*/ 148258 w 937407"/>
                <a:gd name="connsiteY158" fmla="*/ 29983 h 620412"/>
                <a:gd name="connsiteX159" fmla="*/ 149197 w 937407"/>
                <a:gd name="connsiteY159" fmla="*/ 23679 h 620412"/>
                <a:gd name="connsiteX160" fmla="*/ 150135 w 937407"/>
                <a:gd name="connsiteY160" fmla="*/ 18080 h 620412"/>
                <a:gd name="connsiteX161" fmla="*/ 151074 w 937407"/>
                <a:gd name="connsiteY161" fmla="*/ 13208 h 620412"/>
                <a:gd name="connsiteX162" fmla="*/ 152012 w 937407"/>
                <a:gd name="connsiteY162" fmla="*/ 9079 h 620412"/>
                <a:gd name="connsiteX163" fmla="*/ 152950 w 937407"/>
                <a:gd name="connsiteY163" fmla="*/ 5709 h 620412"/>
                <a:gd name="connsiteX164" fmla="*/ 153888 w 937407"/>
                <a:gd name="connsiteY164" fmla="*/ 3109 h 620412"/>
                <a:gd name="connsiteX165" fmla="*/ 154827 w 937407"/>
                <a:gd name="connsiteY165" fmla="*/ 1287 h 620412"/>
                <a:gd name="connsiteX166" fmla="*/ 155765 w 937407"/>
                <a:gd name="connsiteY166" fmla="*/ 250 h 620412"/>
                <a:gd name="connsiteX167" fmla="*/ 156703 w 937407"/>
                <a:gd name="connsiteY167" fmla="*/ 0 h 620412"/>
                <a:gd name="connsiteX168" fmla="*/ 157642 w 937407"/>
                <a:gd name="connsiteY168" fmla="*/ 537 h 620412"/>
                <a:gd name="connsiteX169" fmla="*/ 158580 w 937407"/>
                <a:gd name="connsiteY169" fmla="*/ 1857 h 620412"/>
                <a:gd name="connsiteX170" fmla="*/ 159519 w 937407"/>
                <a:gd name="connsiteY170" fmla="*/ 3953 h 620412"/>
                <a:gd name="connsiteX171" fmla="*/ 160457 w 937407"/>
                <a:gd name="connsiteY171" fmla="*/ 6816 h 620412"/>
                <a:gd name="connsiteX172" fmla="*/ 161395 w 937407"/>
                <a:gd name="connsiteY172" fmla="*/ 10433 h 620412"/>
                <a:gd name="connsiteX173" fmla="*/ 162334 w 937407"/>
                <a:gd name="connsiteY173" fmla="*/ 14788 h 620412"/>
                <a:gd name="connsiteX174" fmla="*/ 163272 w 937407"/>
                <a:gd name="connsiteY174" fmla="*/ 19863 h 620412"/>
                <a:gd name="connsiteX175" fmla="*/ 164210 w 937407"/>
                <a:gd name="connsiteY175" fmla="*/ 25636 h 620412"/>
                <a:gd name="connsiteX176" fmla="*/ 165149 w 937407"/>
                <a:gd name="connsiteY176" fmla="*/ 32084 h 620412"/>
                <a:gd name="connsiteX177" fmla="*/ 166087 w 937407"/>
                <a:gd name="connsiteY177" fmla="*/ 39179 h 620412"/>
                <a:gd name="connsiteX178" fmla="*/ 167025 w 937407"/>
                <a:gd name="connsiteY178" fmla="*/ 46895 h 620412"/>
                <a:gd name="connsiteX179" fmla="*/ 167964 w 937407"/>
                <a:gd name="connsiteY179" fmla="*/ 55199 h 620412"/>
                <a:gd name="connsiteX180" fmla="*/ 168902 w 937407"/>
                <a:gd name="connsiteY180" fmla="*/ 64060 h 620412"/>
                <a:gd name="connsiteX181" fmla="*/ 169840 w 937407"/>
                <a:gd name="connsiteY181" fmla="*/ 73443 h 620412"/>
                <a:gd name="connsiteX182" fmla="*/ 170779 w 937407"/>
                <a:gd name="connsiteY182" fmla="*/ 83313 h 620412"/>
                <a:gd name="connsiteX183" fmla="*/ 171717 w 937407"/>
                <a:gd name="connsiteY183" fmla="*/ 93632 h 620412"/>
                <a:gd name="connsiteX184" fmla="*/ 172656 w 937407"/>
                <a:gd name="connsiteY184" fmla="*/ 104362 h 620412"/>
                <a:gd name="connsiteX185" fmla="*/ 173594 w 937407"/>
                <a:gd name="connsiteY185" fmla="*/ 115464 h 620412"/>
                <a:gd name="connsiteX186" fmla="*/ 174532 w 937407"/>
                <a:gd name="connsiteY186" fmla="*/ 126898 h 620412"/>
                <a:gd name="connsiteX187" fmla="*/ 175470 w 937407"/>
                <a:gd name="connsiteY187" fmla="*/ 138623 h 620412"/>
                <a:gd name="connsiteX188" fmla="*/ 176409 w 937407"/>
                <a:gd name="connsiteY188" fmla="*/ 150600 h 620412"/>
                <a:gd name="connsiteX189" fmla="*/ 177347 w 937407"/>
                <a:gd name="connsiteY189" fmla="*/ 162788 h 620412"/>
                <a:gd name="connsiteX190" fmla="*/ 178285 w 937407"/>
                <a:gd name="connsiteY190" fmla="*/ 175147 h 620412"/>
                <a:gd name="connsiteX191" fmla="*/ 179224 w 937407"/>
                <a:gd name="connsiteY191" fmla="*/ 187635 h 620412"/>
                <a:gd name="connsiteX192" fmla="*/ 180162 w 937407"/>
                <a:gd name="connsiteY192" fmla="*/ 200215 h 620412"/>
                <a:gd name="connsiteX193" fmla="*/ 181101 w 937407"/>
                <a:gd name="connsiteY193" fmla="*/ 212848 h 620412"/>
                <a:gd name="connsiteX194" fmla="*/ 182039 w 937407"/>
                <a:gd name="connsiteY194" fmla="*/ 225495 h 620412"/>
                <a:gd name="connsiteX195" fmla="*/ 182977 w 937407"/>
                <a:gd name="connsiteY195" fmla="*/ 238120 h 620412"/>
                <a:gd name="connsiteX196" fmla="*/ 183916 w 937407"/>
                <a:gd name="connsiteY196" fmla="*/ 250687 h 620412"/>
                <a:gd name="connsiteX197" fmla="*/ 184854 w 937407"/>
                <a:gd name="connsiteY197" fmla="*/ 263162 h 620412"/>
                <a:gd name="connsiteX198" fmla="*/ 185792 w 937407"/>
                <a:gd name="connsiteY198" fmla="*/ 275514 h 620412"/>
                <a:gd name="connsiteX199" fmla="*/ 186730 w 937407"/>
                <a:gd name="connsiteY199" fmla="*/ 287709 h 620412"/>
                <a:gd name="connsiteX200" fmla="*/ 187669 w 937407"/>
                <a:gd name="connsiteY200" fmla="*/ 299720 h 620412"/>
                <a:gd name="connsiteX201" fmla="*/ 188607 w 937407"/>
                <a:gd name="connsiteY201" fmla="*/ 311518 h 620412"/>
                <a:gd name="connsiteX202" fmla="*/ 189546 w 937407"/>
                <a:gd name="connsiteY202" fmla="*/ 323077 h 620412"/>
                <a:gd name="connsiteX203" fmla="*/ 190484 w 937407"/>
                <a:gd name="connsiteY203" fmla="*/ 334374 h 620412"/>
                <a:gd name="connsiteX204" fmla="*/ 191422 w 937407"/>
                <a:gd name="connsiteY204" fmla="*/ 345386 h 620412"/>
                <a:gd name="connsiteX205" fmla="*/ 192361 w 937407"/>
                <a:gd name="connsiteY205" fmla="*/ 356094 h 620412"/>
                <a:gd name="connsiteX206" fmla="*/ 193299 w 937407"/>
                <a:gd name="connsiteY206" fmla="*/ 366477 h 620412"/>
                <a:gd name="connsiteX207" fmla="*/ 194237 w 937407"/>
                <a:gd name="connsiteY207" fmla="*/ 376522 h 620412"/>
                <a:gd name="connsiteX208" fmla="*/ 195176 w 937407"/>
                <a:gd name="connsiteY208" fmla="*/ 386212 h 620412"/>
                <a:gd name="connsiteX209" fmla="*/ 196114 w 937407"/>
                <a:gd name="connsiteY209" fmla="*/ 395536 h 620412"/>
                <a:gd name="connsiteX210" fmla="*/ 197052 w 937407"/>
                <a:gd name="connsiteY210" fmla="*/ 404482 h 620412"/>
                <a:gd name="connsiteX211" fmla="*/ 197991 w 937407"/>
                <a:gd name="connsiteY211" fmla="*/ 413041 h 620412"/>
                <a:gd name="connsiteX212" fmla="*/ 198929 w 937407"/>
                <a:gd name="connsiteY212" fmla="*/ 421208 h 620412"/>
                <a:gd name="connsiteX213" fmla="*/ 199867 w 937407"/>
                <a:gd name="connsiteY213" fmla="*/ 428974 h 620412"/>
                <a:gd name="connsiteX214" fmla="*/ 200806 w 937407"/>
                <a:gd name="connsiteY214" fmla="*/ 436338 h 620412"/>
                <a:gd name="connsiteX215" fmla="*/ 201744 w 937407"/>
                <a:gd name="connsiteY215" fmla="*/ 443296 h 620412"/>
                <a:gd name="connsiteX216" fmla="*/ 202683 w 937407"/>
                <a:gd name="connsiteY216" fmla="*/ 449848 h 620412"/>
                <a:gd name="connsiteX217" fmla="*/ 203621 w 937407"/>
                <a:gd name="connsiteY217" fmla="*/ 455995 h 620412"/>
                <a:gd name="connsiteX218" fmla="*/ 204559 w 937407"/>
                <a:gd name="connsiteY218" fmla="*/ 461737 h 620412"/>
                <a:gd name="connsiteX219" fmla="*/ 205498 w 937407"/>
                <a:gd name="connsiteY219" fmla="*/ 467074 h 620412"/>
                <a:gd name="connsiteX220" fmla="*/ 206436 w 937407"/>
                <a:gd name="connsiteY220" fmla="*/ 472020 h 620412"/>
                <a:gd name="connsiteX221" fmla="*/ 207374 w 937407"/>
                <a:gd name="connsiteY221" fmla="*/ 476569 h 620412"/>
                <a:gd name="connsiteX222" fmla="*/ 208312 w 937407"/>
                <a:gd name="connsiteY222" fmla="*/ 480733 h 620412"/>
                <a:gd name="connsiteX223" fmla="*/ 209251 w 937407"/>
                <a:gd name="connsiteY223" fmla="*/ 484515 h 620412"/>
                <a:gd name="connsiteX224" fmla="*/ 210189 w 937407"/>
                <a:gd name="connsiteY224" fmla="*/ 487926 h 620412"/>
                <a:gd name="connsiteX225" fmla="*/ 211128 w 937407"/>
                <a:gd name="connsiteY225" fmla="*/ 490970 h 620412"/>
                <a:gd name="connsiteX226" fmla="*/ 212066 w 937407"/>
                <a:gd name="connsiteY226" fmla="*/ 493664 h 620412"/>
                <a:gd name="connsiteX227" fmla="*/ 213004 w 937407"/>
                <a:gd name="connsiteY227" fmla="*/ 496010 h 620412"/>
                <a:gd name="connsiteX228" fmla="*/ 213943 w 937407"/>
                <a:gd name="connsiteY228" fmla="*/ 498015 h 620412"/>
                <a:gd name="connsiteX229" fmla="*/ 214881 w 937407"/>
                <a:gd name="connsiteY229" fmla="*/ 499698 h 620412"/>
                <a:gd name="connsiteX230" fmla="*/ 215819 w 937407"/>
                <a:gd name="connsiteY230" fmla="*/ 501060 h 620412"/>
                <a:gd name="connsiteX231" fmla="*/ 216758 w 937407"/>
                <a:gd name="connsiteY231" fmla="*/ 502114 h 620412"/>
                <a:gd name="connsiteX232" fmla="*/ 217696 w 937407"/>
                <a:gd name="connsiteY232" fmla="*/ 502876 h 620412"/>
                <a:gd name="connsiteX233" fmla="*/ 218634 w 937407"/>
                <a:gd name="connsiteY233" fmla="*/ 503352 h 620412"/>
                <a:gd name="connsiteX234" fmla="*/ 219573 w 937407"/>
                <a:gd name="connsiteY234" fmla="*/ 503550 h 620412"/>
                <a:gd name="connsiteX235" fmla="*/ 220511 w 937407"/>
                <a:gd name="connsiteY235" fmla="*/ 503485 h 620412"/>
                <a:gd name="connsiteX236" fmla="*/ 221449 w 937407"/>
                <a:gd name="connsiteY236" fmla="*/ 503164 h 620412"/>
                <a:gd name="connsiteX237" fmla="*/ 222388 w 937407"/>
                <a:gd name="connsiteY237" fmla="*/ 502599 h 620412"/>
                <a:gd name="connsiteX238" fmla="*/ 223326 w 937407"/>
                <a:gd name="connsiteY238" fmla="*/ 501797 h 620412"/>
                <a:gd name="connsiteX239" fmla="*/ 224265 w 937407"/>
                <a:gd name="connsiteY239" fmla="*/ 500777 h 620412"/>
                <a:gd name="connsiteX240" fmla="*/ 225203 w 937407"/>
                <a:gd name="connsiteY240" fmla="*/ 499535 h 620412"/>
                <a:gd name="connsiteX241" fmla="*/ 226141 w 937407"/>
                <a:gd name="connsiteY241" fmla="*/ 498094 h 620412"/>
                <a:gd name="connsiteX242" fmla="*/ 227079 w 937407"/>
                <a:gd name="connsiteY242" fmla="*/ 496456 h 620412"/>
                <a:gd name="connsiteX243" fmla="*/ 228018 w 937407"/>
                <a:gd name="connsiteY243" fmla="*/ 494624 h 620412"/>
                <a:gd name="connsiteX244" fmla="*/ 228956 w 937407"/>
                <a:gd name="connsiteY244" fmla="*/ 492619 h 620412"/>
                <a:gd name="connsiteX245" fmla="*/ 229894 w 937407"/>
                <a:gd name="connsiteY245" fmla="*/ 490446 h 620412"/>
                <a:gd name="connsiteX246" fmla="*/ 230833 w 937407"/>
                <a:gd name="connsiteY246" fmla="*/ 488104 h 620412"/>
                <a:gd name="connsiteX247" fmla="*/ 231771 w 937407"/>
                <a:gd name="connsiteY247" fmla="*/ 485614 h 620412"/>
                <a:gd name="connsiteX248" fmla="*/ 232710 w 937407"/>
                <a:gd name="connsiteY248" fmla="*/ 482975 h 620412"/>
                <a:gd name="connsiteX249" fmla="*/ 233648 w 937407"/>
                <a:gd name="connsiteY249" fmla="*/ 480193 h 620412"/>
                <a:gd name="connsiteX250" fmla="*/ 234586 w 937407"/>
                <a:gd name="connsiteY250" fmla="*/ 477282 h 620412"/>
                <a:gd name="connsiteX251" fmla="*/ 235525 w 937407"/>
                <a:gd name="connsiteY251" fmla="*/ 474243 h 620412"/>
                <a:gd name="connsiteX252" fmla="*/ 236463 w 937407"/>
                <a:gd name="connsiteY252" fmla="*/ 471084 h 620412"/>
                <a:gd name="connsiteX253" fmla="*/ 237401 w 937407"/>
                <a:gd name="connsiteY253" fmla="*/ 467812 h 620412"/>
                <a:gd name="connsiteX254" fmla="*/ 238339 w 937407"/>
                <a:gd name="connsiteY254" fmla="*/ 464435 h 620412"/>
                <a:gd name="connsiteX255" fmla="*/ 239278 w 937407"/>
                <a:gd name="connsiteY255" fmla="*/ 460950 h 620412"/>
                <a:gd name="connsiteX256" fmla="*/ 240216 w 937407"/>
                <a:gd name="connsiteY256" fmla="*/ 457371 h 620412"/>
                <a:gd name="connsiteX257" fmla="*/ 241155 w 937407"/>
                <a:gd name="connsiteY257" fmla="*/ 453703 h 620412"/>
                <a:gd name="connsiteX258" fmla="*/ 242093 w 937407"/>
                <a:gd name="connsiteY258" fmla="*/ 449946 h 620412"/>
                <a:gd name="connsiteX259" fmla="*/ 243031 w 937407"/>
                <a:gd name="connsiteY259" fmla="*/ 446107 h 620412"/>
                <a:gd name="connsiteX260" fmla="*/ 243970 w 937407"/>
                <a:gd name="connsiteY260" fmla="*/ 442191 h 620412"/>
                <a:gd name="connsiteX261" fmla="*/ 244908 w 937407"/>
                <a:gd name="connsiteY261" fmla="*/ 438202 h 620412"/>
                <a:gd name="connsiteX262" fmla="*/ 245846 w 937407"/>
                <a:gd name="connsiteY262" fmla="*/ 434145 h 620412"/>
                <a:gd name="connsiteX263" fmla="*/ 246785 w 937407"/>
                <a:gd name="connsiteY263" fmla="*/ 430023 h 620412"/>
                <a:gd name="connsiteX264" fmla="*/ 247723 w 937407"/>
                <a:gd name="connsiteY264" fmla="*/ 425841 h 620412"/>
                <a:gd name="connsiteX265" fmla="*/ 248661 w 937407"/>
                <a:gd name="connsiteY265" fmla="*/ 421603 h 620412"/>
                <a:gd name="connsiteX266" fmla="*/ 249600 w 937407"/>
                <a:gd name="connsiteY266" fmla="*/ 417313 h 620412"/>
                <a:gd name="connsiteX267" fmla="*/ 250538 w 937407"/>
                <a:gd name="connsiteY267" fmla="*/ 412974 h 620412"/>
                <a:gd name="connsiteX268" fmla="*/ 251476 w 937407"/>
                <a:gd name="connsiteY268" fmla="*/ 408589 h 620412"/>
                <a:gd name="connsiteX269" fmla="*/ 252415 w 937407"/>
                <a:gd name="connsiteY269" fmla="*/ 404163 h 620412"/>
                <a:gd name="connsiteX270" fmla="*/ 253353 w 937407"/>
                <a:gd name="connsiteY270" fmla="*/ 399700 h 620412"/>
                <a:gd name="connsiteX271" fmla="*/ 254292 w 937407"/>
                <a:gd name="connsiteY271" fmla="*/ 395202 h 620412"/>
                <a:gd name="connsiteX272" fmla="*/ 255230 w 937407"/>
                <a:gd name="connsiteY272" fmla="*/ 390672 h 620412"/>
                <a:gd name="connsiteX273" fmla="*/ 256168 w 937407"/>
                <a:gd name="connsiteY273" fmla="*/ 386116 h 620412"/>
                <a:gd name="connsiteX274" fmla="*/ 257107 w 937407"/>
                <a:gd name="connsiteY274" fmla="*/ 381535 h 620412"/>
                <a:gd name="connsiteX275" fmla="*/ 258045 w 937407"/>
                <a:gd name="connsiteY275" fmla="*/ 376933 h 620412"/>
                <a:gd name="connsiteX276" fmla="*/ 258983 w 937407"/>
                <a:gd name="connsiteY276" fmla="*/ 372314 h 620412"/>
                <a:gd name="connsiteX277" fmla="*/ 259921 w 937407"/>
                <a:gd name="connsiteY277" fmla="*/ 367681 h 620412"/>
                <a:gd name="connsiteX278" fmla="*/ 260860 w 937407"/>
                <a:gd name="connsiteY278" fmla="*/ 363037 h 620412"/>
                <a:gd name="connsiteX279" fmla="*/ 261798 w 937407"/>
                <a:gd name="connsiteY279" fmla="*/ 358385 h 620412"/>
                <a:gd name="connsiteX280" fmla="*/ 262737 w 937407"/>
                <a:gd name="connsiteY280" fmla="*/ 353729 h 620412"/>
                <a:gd name="connsiteX281" fmla="*/ 263675 w 937407"/>
                <a:gd name="connsiteY281" fmla="*/ 349072 h 620412"/>
                <a:gd name="connsiteX282" fmla="*/ 264613 w 937407"/>
                <a:gd name="connsiteY282" fmla="*/ 344418 h 620412"/>
                <a:gd name="connsiteX283" fmla="*/ 265552 w 937407"/>
                <a:gd name="connsiteY283" fmla="*/ 339769 h 620412"/>
                <a:gd name="connsiteX284" fmla="*/ 266490 w 937407"/>
                <a:gd name="connsiteY284" fmla="*/ 335130 h 620412"/>
                <a:gd name="connsiteX285" fmla="*/ 267428 w 937407"/>
                <a:gd name="connsiteY285" fmla="*/ 330502 h 620412"/>
                <a:gd name="connsiteX286" fmla="*/ 268367 w 937407"/>
                <a:gd name="connsiteY286" fmla="*/ 325890 h 620412"/>
                <a:gd name="connsiteX287" fmla="*/ 269305 w 937407"/>
                <a:gd name="connsiteY287" fmla="*/ 321296 h 620412"/>
                <a:gd name="connsiteX288" fmla="*/ 270243 w 937407"/>
                <a:gd name="connsiteY288" fmla="*/ 316725 h 620412"/>
                <a:gd name="connsiteX289" fmla="*/ 271182 w 937407"/>
                <a:gd name="connsiteY289" fmla="*/ 312180 h 620412"/>
                <a:gd name="connsiteX290" fmla="*/ 272120 w 937407"/>
                <a:gd name="connsiteY290" fmla="*/ 307663 h 620412"/>
                <a:gd name="connsiteX291" fmla="*/ 273058 w 937407"/>
                <a:gd name="connsiteY291" fmla="*/ 303178 h 620412"/>
                <a:gd name="connsiteX292" fmla="*/ 273997 w 937407"/>
                <a:gd name="connsiteY292" fmla="*/ 298729 h 620412"/>
                <a:gd name="connsiteX293" fmla="*/ 274935 w 937407"/>
                <a:gd name="connsiteY293" fmla="*/ 294318 h 620412"/>
                <a:gd name="connsiteX294" fmla="*/ 275874 w 937407"/>
                <a:gd name="connsiteY294" fmla="*/ 289949 h 620412"/>
                <a:gd name="connsiteX295" fmla="*/ 276812 w 937407"/>
                <a:gd name="connsiteY295" fmla="*/ 285625 h 620412"/>
                <a:gd name="connsiteX296" fmla="*/ 277750 w 937407"/>
                <a:gd name="connsiteY296" fmla="*/ 281349 h 620412"/>
                <a:gd name="connsiteX297" fmla="*/ 278688 w 937407"/>
                <a:gd name="connsiteY297" fmla="*/ 277125 h 620412"/>
                <a:gd name="connsiteX298" fmla="*/ 279627 w 937407"/>
                <a:gd name="connsiteY298" fmla="*/ 272956 h 620412"/>
                <a:gd name="connsiteX299" fmla="*/ 280565 w 937407"/>
                <a:gd name="connsiteY299" fmla="*/ 268845 h 620412"/>
                <a:gd name="connsiteX300" fmla="*/ 281503 w 937407"/>
                <a:gd name="connsiteY300" fmla="*/ 264795 h 620412"/>
                <a:gd name="connsiteX301" fmla="*/ 282442 w 937407"/>
                <a:gd name="connsiteY301" fmla="*/ 260808 h 620412"/>
                <a:gd name="connsiteX302" fmla="*/ 283380 w 937407"/>
                <a:gd name="connsiteY302" fmla="*/ 256889 h 620412"/>
                <a:gd name="connsiteX303" fmla="*/ 284319 w 937407"/>
                <a:gd name="connsiteY303" fmla="*/ 253040 h 620412"/>
                <a:gd name="connsiteX304" fmla="*/ 285257 w 937407"/>
                <a:gd name="connsiteY304" fmla="*/ 249264 h 620412"/>
                <a:gd name="connsiteX305" fmla="*/ 286195 w 937407"/>
                <a:gd name="connsiteY305" fmla="*/ 245564 h 620412"/>
                <a:gd name="connsiteX306" fmla="*/ 287134 w 937407"/>
                <a:gd name="connsiteY306" fmla="*/ 241942 h 620412"/>
                <a:gd name="connsiteX307" fmla="*/ 288072 w 937407"/>
                <a:gd name="connsiteY307" fmla="*/ 238403 h 620412"/>
                <a:gd name="connsiteX308" fmla="*/ 289010 w 937407"/>
                <a:gd name="connsiteY308" fmla="*/ 234947 h 620412"/>
                <a:gd name="connsiteX309" fmla="*/ 289949 w 937407"/>
                <a:gd name="connsiteY309" fmla="*/ 231578 h 620412"/>
                <a:gd name="connsiteX310" fmla="*/ 290887 w 937407"/>
                <a:gd name="connsiteY310" fmla="*/ 228299 h 620412"/>
                <a:gd name="connsiteX311" fmla="*/ 291825 w 937407"/>
                <a:gd name="connsiteY311" fmla="*/ 225112 h 620412"/>
                <a:gd name="connsiteX312" fmla="*/ 292764 w 937407"/>
                <a:gd name="connsiteY312" fmla="*/ 222019 h 620412"/>
                <a:gd name="connsiteX313" fmla="*/ 293702 w 937407"/>
                <a:gd name="connsiteY313" fmla="*/ 219023 h 620412"/>
                <a:gd name="connsiteX314" fmla="*/ 294640 w 937407"/>
                <a:gd name="connsiteY314" fmla="*/ 216126 h 620412"/>
                <a:gd name="connsiteX315" fmla="*/ 295579 w 937407"/>
                <a:gd name="connsiteY315" fmla="*/ 213331 h 620412"/>
                <a:gd name="connsiteX316" fmla="*/ 296518 w 937407"/>
                <a:gd name="connsiteY316" fmla="*/ 210638 h 620412"/>
                <a:gd name="connsiteX317" fmla="*/ 297454 w 937407"/>
                <a:gd name="connsiteY317" fmla="*/ 208050 h 620412"/>
                <a:gd name="connsiteX318" fmla="*/ 298395 w 937407"/>
                <a:gd name="connsiteY318" fmla="*/ 205570 h 620412"/>
                <a:gd name="connsiteX319" fmla="*/ 299330 w 937407"/>
                <a:gd name="connsiteY319" fmla="*/ 203198 h 620412"/>
                <a:gd name="connsiteX320" fmla="*/ 300271 w 937407"/>
                <a:gd name="connsiteY320" fmla="*/ 200936 h 620412"/>
                <a:gd name="connsiteX321" fmla="*/ 301207 w 937407"/>
                <a:gd name="connsiteY321" fmla="*/ 198787 h 620412"/>
                <a:gd name="connsiteX322" fmla="*/ 302147 w 937407"/>
                <a:gd name="connsiteY322" fmla="*/ 196751 h 620412"/>
                <a:gd name="connsiteX323" fmla="*/ 303088 w 937407"/>
                <a:gd name="connsiteY323" fmla="*/ 194829 h 620412"/>
                <a:gd name="connsiteX324" fmla="*/ 304023 w 937407"/>
                <a:gd name="connsiteY324" fmla="*/ 193024 h 620412"/>
                <a:gd name="connsiteX325" fmla="*/ 304964 w 937407"/>
                <a:gd name="connsiteY325" fmla="*/ 191335 h 620412"/>
                <a:gd name="connsiteX326" fmla="*/ 305900 w 937407"/>
                <a:gd name="connsiteY326" fmla="*/ 189765 h 620412"/>
                <a:gd name="connsiteX327" fmla="*/ 306840 w 937407"/>
                <a:gd name="connsiteY327" fmla="*/ 188314 h 620412"/>
                <a:gd name="connsiteX328" fmla="*/ 307776 w 937407"/>
                <a:gd name="connsiteY328" fmla="*/ 186981 h 620412"/>
                <a:gd name="connsiteX329" fmla="*/ 308717 w 937407"/>
                <a:gd name="connsiteY329" fmla="*/ 185769 h 620412"/>
                <a:gd name="connsiteX330" fmla="*/ 309652 w 937407"/>
                <a:gd name="connsiteY330" fmla="*/ 184678 h 620412"/>
                <a:gd name="connsiteX331" fmla="*/ 310593 w 937407"/>
                <a:gd name="connsiteY331" fmla="*/ 183708 h 620412"/>
                <a:gd name="connsiteX332" fmla="*/ 311528 w 937407"/>
                <a:gd name="connsiteY332" fmla="*/ 182859 h 620412"/>
                <a:gd name="connsiteX333" fmla="*/ 312469 w 937407"/>
                <a:gd name="connsiteY333" fmla="*/ 182130 h 620412"/>
                <a:gd name="connsiteX334" fmla="*/ 313410 w 937407"/>
                <a:gd name="connsiteY334" fmla="*/ 181524 h 620412"/>
                <a:gd name="connsiteX335" fmla="*/ 314345 w 937407"/>
                <a:gd name="connsiteY335" fmla="*/ 181038 h 620412"/>
                <a:gd name="connsiteX336" fmla="*/ 315286 w 937407"/>
                <a:gd name="connsiteY336" fmla="*/ 180673 h 620412"/>
                <a:gd name="connsiteX337" fmla="*/ 316222 w 937407"/>
                <a:gd name="connsiteY337" fmla="*/ 180429 h 620412"/>
                <a:gd name="connsiteX338" fmla="*/ 317162 w 937407"/>
                <a:gd name="connsiteY338" fmla="*/ 180304 h 620412"/>
                <a:gd name="connsiteX339" fmla="*/ 318098 w 937407"/>
                <a:gd name="connsiteY339" fmla="*/ 180299 h 620412"/>
                <a:gd name="connsiteX340" fmla="*/ 319038 w 937407"/>
                <a:gd name="connsiteY340" fmla="*/ 180412 h 620412"/>
                <a:gd name="connsiteX341" fmla="*/ 319974 w 937407"/>
                <a:gd name="connsiteY341" fmla="*/ 180642 h 620412"/>
                <a:gd name="connsiteX342" fmla="*/ 320915 w 937407"/>
                <a:gd name="connsiteY342" fmla="*/ 180989 h 620412"/>
                <a:gd name="connsiteX343" fmla="*/ 321850 w 937407"/>
                <a:gd name="connsiteY343" fmla="*/ 181451 h 620412"/>
                <a:gd name="connsiteX344" fmla="*/ 322791 w 937407"/>
                <a:gd name="connsiteY344" fmla="*/ 182027 h 620412"/>
                <a:gd name="connsiteX345" fmla="*/ 323727 w 937407"/>
                <a:gd name="connsiteY345" fmla="*/ 182716 h 620412"/>
                <a:gd name="connsiteX346" fmla="*/ 324667 w 937407"/>
                <a:gd name="connsiteY346" fmla="*/ 183516 h 620412"/>
                <a:gd name="connsiteX347" fmla="*/ 325608 w 937407"/>
                <a:gd name="connsiteY347" fmla="*/ 184425 h 620412"/>
                <a:gd name="connsiteX348" fmla="*/ 326544 w 937407"/>
                <a:gd name="connsiteY348" fmla="*/ 185443 h 620412"/>
                <a:gd name="connsiteX349" fmla="*/ 327484 w 937407"/>
                <a:gd name="connsiteY349" fmla="*/ 186566 h 620412"/>
                <a:gd name="connsiteX350" fmla="*/ 328420 w 937407"/>
                <a:gd name="connsiteY350" fmla="*/ 187794 h 620412"/>
                <a:gd name="connsiteX351" fmla="*/ 329360 w 937407"/>
                <a:gd name="connsiteY351" fmla="*/ 189123 h 620412"/>
                <a:gd name="connsiteX352" fmla="*/ 330296 w 937407"/>
                <a:gd name="connsiteY352" fmla="*/ 190553 h 620412"/>
                <a:gd name="connsiteX353" fmla="*/ 331237 w 937407"/>
                <a:gd name="connsiteY353" fmla="*/ 192080 h 620412"/>
                <a:gd name="connsiteX354" fmla="*/ 332172 w 937407"/>
                <a:gd name="connsiteY354" fmla="*/ 193703 h 620412"/>
                <a:gd name="connsiteX355" fmla="*/ 333113 w 937407"/>
                <a:gd name="connsiteY355" fmla="*/ 195419 h 620412"/>
                <a:gd name="connsiteX356" fmla="*/ 334049 w 937407"/>
                <a:gd name="connsiteY356" fmla="*/ 197226 h 620412"/>
                <a:gd name="connsiteX357" fmla="*/ 334989 w 937407"/>
                <a:gd name="connsiteY357" fmla="*/ 199120 h 620412"/>
                <a:gd name="connsiteX358" fmla="*/ 335930 w 937407"/>
                <a:gd name="connsiteY358" fmla="*/ 201100 h 620412"/>
                <a:gd name="connsiteX359" fmla="*/ 336865 w 937407"/>
                <a:gd name="connsiteY359" fmla="*/ 203163 h 620412"/>
                <a:gd name="connsiteX360" fmla="*/ 337806 w 937407"/>
                <a:gd name="connsiteY360" fmla="*/ 205306 h 620412"/>
                <a:gd name="connsiteX361" fmla="*/ 338742 w 937407"/>
                <a:gd name="connsiteY361" fmla="*/ 207526 h 620412"/>
                <a:gd name="connsiteX362" fmla="*/ 339682 w 937407"/>
                <a:gd name="connsiteY362" fmla="*/ 209820 h 620412"/>
                <a:gd name="connsiteX363" fmla="*/ 340618 w 937407"/>
                <a:gd name="connsiteY363" fmla="*/ 212186 h 620412"/>
                <a:gd name="connsiteX364" fmla="*/ 341559 w 937407"/>
                <a:gd name="connsiteY364" fmla="*/ 214621 h 620412"/>
                <a:gd name="connsiteX365" fmla="*/ 342494 w 937407"/>
                <a:gd name="connsiteY365" fmla="*/ 217120 h 620412"/>
                <a:gd name="connsiteX366" fmla="*/ 343435 w 937407"/>
                <a:gd name="connsiteY366" fmla="*/ 219683 h 620412"/>
                <a:gd name="connsiteX367" fmla="*/ 344370 w 937407"/>
                <a:gd name="connsiteY367" fmla="*/ 222304 h 620412"/>
                <a:gd name="connsiteX368" fmla="*/ 345311 w 937407"/>
                <a:gd name="connsiteY368" fmla="*/ 224982 h 620412"/>
                <a:gd name="connsiteX369" fmla="*/ 346252 w 937407"/>
                <a:gd name="connsiteY369" fmla="*/ 227713 h 620412"/>
                <a:gd name="connsiteX370" fmla="*/ 347187 w 937407"/>
                <a:gd name="connsiteY370" fmla="*/ 230493 h 620412"/>
                <a:gd name="connsiteX371" fmla="*/ 348128 w 937407"/>
                <a:gd name="connsiteY371" fmla="*/ 233321 h 620412"/>
                <a:gd name="connsiteX372" fmla="*/ 349064 w 937407"/>
                <a:gd name="connsiteY372" fmla="*/ 236192 h 620412"/>
                <a:gd name="connsiteX373" fmla="*/ 350004 w 937407"/>
                <a:gd name="connsiteY373" fmla="*/ 239103 h 620412"/>
                <a:gd name="connsiteX374" fmla="*/ 350940 w 937407"/>
                <a:gd name="connsiteY374" fmla="*/ 242052 h 620412"/>
                <a:gd name="connsiteX375" fmla="*/ 351880 w 937407"/>
                <a:gd name="connsiteY375" fmla="*/ 245035 h 620412"/>
                <a:gd name="connsiteX376" fmla="*/ 352816 w 937407"/>
                <a:gd name="connsiteY376" fmla="*/ 248048 h 620412"/>
                <a:gd name="connsiteX377" fmla="*/ 353757 w 937407"/>
                <a:gd name="connsiteY377" fmla="*/ 251089 h 620412"/>
                <a:gd name="connsiteX378" fmla="*/ 354692 w 937407"/>
                <a:gd name="connsiteY378" fmla="*/ 254154 h 620412"/>
                <a:gd name="connsiteX379" fmla="*/ 355633 w 937407"/>
                <a:gd name="connsiteY379" fmla="*/ 257241 h 620412"/>
                <a:gd name="connsiteX380" fmla="*/ 356574 w 937407"/>
                <a:gd name="connsiteY380" fmla="*/ 260346 h 620412"/>
                <a:gd name="connsiteX381" fmla="*/ 357509 w 937407"/>
                <a:gd name="connsiteY381" fmla="*/ 263466 h 620412"/>
                <a:gd name="connsiteX382" fmla="*/ 358450 w 937407"/>
                <a:gd name="connsiteY382" fmla="*/ 266599 h 620412"/>
                <a:gd name="connsiteX383" fmla="*/ 359385 w 937407"/>
                <a:gd name="connsiteY383" fmla="*/ 269740 h 620412"/>
                <a:gd name="connsiteX384" fmla="*/ 360326 w 937407"/>
                <a:gd name="connsiteY384" fmla="*/ 272887 h 620412"/>
                <a:gd name="connsiteX385" fmla="*/ 361262 w 937407"/>
                <a:gd name="connsiteY385" fmla="*/ 276038 h 620412"/>
                <a:gd name="connsiteX386" fmla="*/ 362202 w 937407"/>
                <a:gd name="connsiteY386" fmla="*/ 279188 h 620412"/>
                <a:gd name="connsiteX387" fmla="*/ 363138 w 937407"/>
                <a:gd name="connsiteY387" fmla="*/ 282336 h 620412"/>
                <a:gd name="connsiteX388" fmla="*/ 364079 w 937407"/>
                <a:gd name="connsiteY388" fmla="*/ 285480 h 620412"/>
                <a:gd name="connsiteX389" fmla="*/ 365014 w 937407"/>
                <a:gd name="connsiteY389" fmla="*/ 288614 h 620412"/>
                <a:gd name="connsiteX390" fmla="*/ 365955 w 937407"/>
                <a:gd name="connsiteY390" fmla="*/ 291738 h 620412"/>
                <a:gd name="connsiteX391" fmla="*/ 366891 w 937407"/>
                <a:gd name="connsiteY391" fmla="*/ 294848 h 620412"/>
                <a:gd name="connsiteX392" fmla="*/ 367831 w 937407"/>
                <a:gd name="connsiteY392" fmla="*/ 297943 h 620412"/>
                <a:gd name="connsiteX393" fmla="*/ 368772 w 937407"/>
                <a:gd name="connsiteY393" fmla="*/ 301019 h 620412"/>
                <a:gd name="connsiteX394" fmla="*/ 369707 w 937407"/>
                <a:gd name="connsiteY394" fmla="*/ 304074 h 620412"/>
                <a:gd name="connsiteX395" fmla="*/ 370648 w 937407"/>
                <a:gd name="connsiteY395" fmla="*/ 307106 h 620412"/>
                <a:gd name="connsiteX396" fmla="*/ 371584 w 937407"/>
                <a:gd name="connsiteY396" fmla="*/ 310112 h 620412"/>
                <a:gd name="connsiteX397" fmla="*/ 372524 w 937407"/>
                <a:gd name="connsiteY397" fmla="*/ 313091 h 620412"/>
                <a:gd name="connsiteX398" fmla="*/ 373460 w 937407"/>
                <a:gd name="connsiteY398" fmla="*/ 316041 h 620412"/>
                <a:gd name="connsiteX399" fmla="*/ 374400 w 937407"/>
                <a:gd name="connsiteY399" fmla="*/ 318958 h 620412"/>
                <a:gd name="connsiteX400" fmla="*/ 375336 w 937407"/>
                <a:gd name="connsiteY400" fmla="*/ 321841 h 620412"/>
                <a:gd name="connsiteX401" fmla="*/ 376277 w 937407"/>
                <a:gd name="connsiteY401" fmla="*/ 324689 h 620412"/>
                <a:gd name="connsiteX402" fmla="*/ 377212 w 937407"/>
                <a:gd name="connsiteY402" fmla="*/ 327500 h 620412"/>
                <a:gd name="connsiteX403" fmla="*/ 378153 w 937407"/>
                <a:gd name="connsiteY403" fmla="*/ 330272 h 620412"/>
                <a:gd name="connsiteX404" fmla="*/ 379094 w 937407"/>
                <a:gd name="connsiteY404" fmla="*/ 333002 h 620412"/>
                <a:gd name="connsiteX405" fmla="*/ 380029 w 937407"/>
                <a:gd name="connsiteY405" fmla="*/ 335691 h 620412"/>
                <a:gd name="connsiteX406" fmla="*/ 380970 w 937407"/>
                <a:gd name="connsiteY406" fmla="*/ 338336 h 620412"/>
                <a:gd name="connsiteX407" fmla="*/ 381906 w 937407"/>
                <a:gd name="connsiteY407" fmla="*/ 340935 h 620412"/>
                <a:gd name="connsiteX408" fmla="*/ 382846 w 937407"/>
                <a:gd name="connsiteY408" fmla="*/ 343489 h 620412"/>
                <a:gd name="connsiteX409" fmla="*/ 383782 w 937407"/>
                <a:gd name="connsiteY409" fmla="*/ 345995 h 620412"/>
                <a:gd name="connsiteX410" fmla="*/ 384722 w 937407"/>
                <a:gd name="connsiteY410" fmla="*/ 348452 h 620412"/>
                <a:gd name="connsiteX411" fmla="*/ 385658 w 937407"/>
                <a:gd name="connsiteY411" fmla="*/ 350859 h 620412"/>
                <a:gd name="connsiteX412" fmla="*/ 386599 w 937407"/>
                <a:gd name="connsiteY412" fmla="*/ 353216 h 620412"/>
                <a:gd name="connsiteX413" fmla="*/ 387534 w 937407"/>
                <a:gd name="connsiteY413" fmla="*/ 355521 h 620412"/>
                <a:gd name="connsiteX414" fmla="*/ 388475 w 937407"/>
                <a:gd name="connsiteY414" fmla="*/ 357774 h 620412"/>
                <a:gd name="connsiteX415" fmla="*/ 389416 w 937407"/>
                <a:gd name="connsiteY415" fmla="*/ 359975 h 620412"/>
                <a:gd name="connsiteX416" fmla="*/ 390351 w 937407"/>
                <a:gd name="connsiteY416" fmla="*/ 362122 h 620412"/>
                <a:gd name="connsiteX417" fmla="*/ 391292 w 937407"/>
                <a:gd name="connsiteY417" fmla="*/ 364215 h 620412"/>
                <a:gd name="connsiteX418" fmla="*/ 392227 w 937407"/>
                <a:gd name="connsiteY418" fmla="*/ 366254 h 620412"/>
                <a:gd name="connsiteX419" fmla="*/ 393168 w 937407"/>
                <a:gd name="connsiteY419" fmla="*/ 368237 h 620412"/>
                <a:gd name="connsiteX420" fmla="*/ 394104 w 937407"/>
                <a:gd name="connsiteY420" fmla="*/ 370166 h 620412"/>
                <a:gd name="connsiteX421" fmla="*/ 395044 w 937407"/>
                <a:gd name="connsiteY421" fmla="*/ 372040 h 620412"/>
                <a:gd name="connsiteX422" fmla="*/ 395980 w 937407"/>
                <a:gd name="connsiteY422" fmla="*/ 373858 h 620412"/>
                <a:gd name="connsiteX423" fmla="*/ 396921 w 937407"/>
                <a:gd name="connsiteY423" fmla="*/ 375622 h 620412"/>
                <a:gd name="connsiteX424" fmla="*/ 397856 w 937407"/>
                <a:gd name="connsiteY424" fmla="*/ 377329 h 620412"/>
                <a:gd name="connsiteX425" fmla="*/ 398797 w 937407"/>
                <a:gd name="connsiteY425" fmla="*/ 378982 h 620412"/>
                <a:gd name="connsiteX426" fmla="*/ 399737 w 937407"/>
                <a:gd name="connsiteY426" fmla="*/ 380579 h 620412"/>
                <a:gd name="connsiteX427" fmla="*/ 400673 w 937407"/>
                <a:gd name="connsiteY427" fmla="*/ 382122 h 620412"/>
                <a:gd name="connsiteX428" fmla="*/ 401614 w 937407"/>
                <a:gd name="connsiteY428" fmla="*/ 383610 h 620412"/>
                <a:gd name="connsiteX429" fmla="*/ 402549 w 937407"/>
                <a:gd name="connsiteY429" fmla="*/ 385045 h 620412"/>
                <a:gd name="connsiteX430" fmla="*/ 403490 w 937407"/>
                <a:gd name="connsiteY430" fmla="*/ 386426 h 620412"/>
                <a:gd name="connsiteX431" fmla="*/ 404426 w 937407"/>
                <a:gd name="connsiteY431" fmla="*/ 387753 h 620412"/>
                <a:gd name="connsiteX432" fmla="*/ 405366 w 937407"/>
                <a:gd name="connsiteY432" fmla="*/ 389028 h 620412"/>
                <a:gd name="connsiteX433" fmla="*/ 406302 w 937407"/>
                <a:gd name="connsiteY433" fmla="*/ 390251 h 620412"/>
                <a:gd name="connsiteX434" fmla="*/ 407243 w 937407"/>
                <a:gd name="connsiteY434" fmla="*/ 391423 h 620412"/>
                <a:gd name="connsiteX435" fmla="*/ 408178 w 937407"/>
                <a:gd name="connsiteY435" fmla="*/ 392545 h 620412"/>
                <a:gd name="connsiteX436" fmla="*/ 409119 w 937407"/>
                <a:gd name="connsiteY436" fmla="*/ 393616 h 620412"/>
                <a:gd name="connsiteX437" fmla="*/ 410054 w 937407"/>
                <a:gd name="connsiteY437" fmla="*/ 394639 h 620412"/>
                <a:gd name="connsiteX438" fmla="*/ 410995 w 937407"/>
                <a:gd name="connsiteY438" fmla="*/ 395613 h 620412"/>
                <a:gd name="connsiteX439" fmla="*/ 411936 w 937407"/>
                <a:gd name="connsiteY439" fmla="*/ 396541 h 620412"/>
                <a:gd name="connsiteX440" fmla="*/ 412871 w 937407"/>
                <a:gd name="connsiteY440" fmla="*/ 397422 h 620412"/>
                <a:gd name="connsiteX441" fmla="*/ 413812 w 937407"/>
                <a:gd name="connsiteY441" fmla="*/ 398258 h 620412"/>
                <a:gd name="connsiteX442" fmla="*/ 414748 w 937407"/>
                <a:gd name="connsiteY442" fmla="*/ 399050 h 620412"/>
                <a:gd name="connsiteX443" fmla="*/ 415688 w 937407"/>
                <a:gd name="connsiteY443" fmla="*/ 399798 h 620412"/>
                <a:gd name="connsiteX444" fmla="*/ 416624 w 937407"/>
                <a:gd name="connsiteY444" fmla="*/ 400505 h 620412"/>
                <a:gd name="connsiteX445" fmla="*/ 417564 w 937407"/>
                <a:gd name="connsiteY445" fmla="*/ 401170 h 620412"/>
                <a:gd name="connsiteX446" fmla="*/ 418500 w 937407"/>
                <a:gd name="connsiteY446" fmla="*/ 401796 h 620412"/>
                <a:gd name="connsiteX447" fmla="*/ 419441 w 937407"/>
                <a:gd name="connsiteY447" fmla="*/ 402383 h 620412"/>
                <a:gd name="connsiteX448" fmla="*/ 420376 w 937407"/>
                <a:gd name="connsiteY448" fmla="*/ 402933 h 620412"/>
                <a:gd name="connsiteX449" fmla="*/ 421317 w 937407"/>
                <a:gd name="connsiteY449" fmla="*/ 403447 h 620412"/>
                <a:gd name="connsiteX450" fmla="*/ 422258 w 937407"/>
                <a:gd name="connsiteY450" fmla="*/ 403925 h 620412"/>
                <a:gd name="connsiteX451" fmla="*/ 423193 w 937407"/>
                <a:gd name="connsiteY451" fmla="*/ 404370 h 620412"/>
                <a:gd name="connsiteX452" fmla="*/ 424134 w 937407"/>
                <a:gd name="connsiteY452" fmla="*/ 404783 h 620412"/>
                <a:gd name="connsiteX453" fmla="*/ 425069 w 937407"/>
                <a:gd name="connsiteY453" fmla="*/ 405164 h 620412"/>
                <a:gd name="connsiteX454" fmla="*/ 426010 w 937407"/>
                <a:gd name="connsiteY454" fmla="*/ 405516 h 620412"/>
                <a:gd name="connsiteX455" fmla="*/ 426946 w 937407"/>
                <a:gd name="connsiteY455" fmla="*/ 405838 h 620412"/>
                <a:gd name="connsiteX456" fmla="*/ 427886 w 937407"/>
                <a:gd name="connsiteY456" fmla="*/ 406134 h 620412"/>
                <a:gd name="connsiteX457" fmla="*/ 428822 w 937407"/>
                <a:gd name="connsiteY457" fmla="*/ 406404 h 620412"/>
                <a:gd name="connsiteX458" fmla="*/ 429763 w 937407"/>
                <a:gd name="connsiteY458" fmla="*/ 406649 h 620412"/>
                <a:gd name="connsiteX459" fmla="*/ 430698 w 937407"/>
                <a:gd name="connsiteY459" fmla="*/ 406870 h 620412"/>
                <a:gd name="connsiteX460" fmla="*/ 431639 w 937407"/>
                <a:gd name="connsiteY460" fmla="*/ 407070 h 620412"/>
                <a:gd name="connsiteX461" fmla="*/ 432579 w 937407"/>
                <a:gd name="connsiteY461" fmla="*/ 407250 h 620412"/>
                <a:gd name="connsiteX462" fmla="*/ 433515 w 937407"/>
                <a:gd name="connsiteY462" fmla="*/ 407409 h 620412"/>
                <a:gd name="connsiteX463" fmla="*/ 434456 w 937407"/>
                <a:gd name="connsiteY463" fmla="*/ 407551 h 620412"/>
                <a:gd name="connsiteX464" fmla="*/ 435391 w 937407"/>
                <a:gd name="connsiteY464" fmla="*/ 407676 h 620412"/>
                <a:gd name="connsiteX465" fmla="*/ 436332 w 937407"/>
                <a:gd name="connsiteY465" fmla="*/ 407785 h 620412"/>
                <a:gd name="connsiteX466" fmla="*/ 437268 w 937407"/>
                <a:gd name="connsiteY466" fmla="*/ 407881 h 620412"/>
                <a:gd name="connsiteX467" fmla="*/ 438208 w 937407"/>
                <a:gd name="connsiteY467" fmla="*/ 407963 h 620412"/>
                <a:gd name="connsiteX468" fmla="*/ 439144 w 937407"/>
                <a:gd name="connsiteY468" fmla="*/ 408034 h 620412"/>
                <a:gd name="connsiteX469" fmla="*/ 440084 w 937407"/>
                <a:gd name="connsiteY469" fmla="*/ 408094 h 620412"/>
                <a:gd name="connsiteX470" fmla="*/ 441020 w 937407"/>
                <a:gd name="connsiteY470" fmla="*/ 408146 h 620412"/>
                <a:gd name="connsiteX471" fmla="*/ 441961 w 937407"/>
                <a:gd name="connsiteY471" fmla="*/ 408189 h 620412"/>
                <a:gd name="connsiteX472" fmla="*/ 442901 w 937407"/>
                <a:gd name="connsiteY472" fmla="*/ 408225 h 620412"/>
                <a:gd name="connsiteX473" fmla="*/ 443837 w 937407"/>
                <a:gd name="connsiteY473" fmla="*/ 408257 h 620412"/>
                <a:gd name="connsiteX474" fmla="*/ 444778 w 937407"/>
                <a:gd name="connsiteY474" fmla="*/ 408283 h 620412"/>
                <a:gd name="connsiteX475" fmla="*/ 445713 w 937407"/>
                <a:gd name="connsiteY475" fmla="*/ 408307 h 620412"/>
                <a:gd name="connsiteX476" fmla="*/ 446654 w 937407"/>
                <a:gd name="connsiteY476" fmla="*/ 408328 h 620412"/>
                <a:gd name="connsiteX477" fmla="*/ 447590 w 937407"/>
                <a:gd name="connsiteY477" fmla="*/ 408348 h 620412"/>
                <a:gd name="connsiteX478" fmla="*/ 448530 w 937407"/>
                <a:gd name="connsiteY478" fmla="*/ 408369 h 620412"/>
                <a:gd name="connsiteX479" fmla="*/ 449466 w 937407"/>
                <a:gd name="connsiteY479" fmla="*/ 408390 h 620412"/>
                <a:gd name="connsiteX480" fmla="*/ 450406 w 937407"/>
                <a:gd name="connsiteY480" fmla="*/ 408414 h 620412"/>
                <a:gd name="connsiteX481" fmla="*/ 451342 w 937407"/>
                <a:gd name="connsiteY481" fmla="*/ 408441 h 620412"/>
                <a:gd name="connsiteX482" fmla="*/ 452283 w 937407"/>
                <a:gd name="connsiteY482" fmla="*/ 408472 h 620412"/>
                <a:gd name="connsiteX483" fmla="*/ 453218 w 937407"/>
                <a:gd name="connsiteY483" fmla="*/ 408508 h 620412"/>
                <a:gd name="connsiteX484" fmla="*/ 454159 w 937407"/>
                <a:gd name="connsiteY484" fmla="*/ 408551 h 620412"/>
                <a:gd name="connsiteX485" fmla="*/ 455099 w 937407"/>
                <a:gd name="connsiteY485" fmla="*/ 408600 h 620412"/>
                <a:gd name="connsiteX486" fmla="*/ 456035 w 937407"/>
                <a:gd name="connsiteY486" fmla="*/ 408658 h 620412"/>
                <a:gd name="connsiteX487" fmla="*/ 456976 w 937407"/>
                <a:gd name="connsiteY487" fmla="*/ 408724 h 620412"/>
                <a:gd name="connsiteX488" fmla="*/ 457911 w 937407"/>
                <a:gd name="connsiteY488" fmla="*/ 408800 h 620412"/>
                <a:gd name="connsiteX489" fmla="*/ 458852 w 937407"/>
                <a:gd name="connsiteY489" fmla="*/ 408886 h 620412"/>
                <a:gd name="connsiteX490" fmla="*/ 459788 w 937407"/>
                <a:gd name="connsiteY490" fmla="*/ 408983 h 620412"/>
                <a:gd name="connsiteX491" fmla="*/ 460728 w 937407"/>
                <a:gd name="connsiteY491" fmla="*/ 409092 h 620412"/>
                <a:gd name="connsiteX492" fmla="*/ 461664 w 937407"/>
                <a:gd name="connsiteY492" fmla="*/ 409215 h 620412"/>
                <a:gd name="connsiteX493" fmla="*/ 462605 w 937407"/>
                <a:gd name="connsiteY493" fmla="*/ 409350 h 620412"/>
                <a:gd name="connsiteX494" fmla="*/ 463540 w 937407"/>
                <a:gd name="connsiteY494" fmla="*/ 409500 h 620412"/>
                <a:gd name="connsiteX495" fmla="*/ 464481 w 937407"/>
                <a:gd name="connsiteY495" fmla="*/ 409664 h 620412"/>
                <a:gd name="connsiteX496" fmla="*/ 465421 w 937407"/>
                <a:gd name="connsiteY496" fmla="*/ 409843 h 620412"/>
                <a:gd name="connsiteX497" fmla="*/ 466357 w 937407"/>
                <a:gd name="connsiteY497" fmla="*/ 410039 h 620412"/>
                <a:gd name="connsiteX498" fmla="*/ 467298 w 937407"/>
                <a:gd name="connsiteY498" fmla="*/ 410251 h 620412"/>
                <a:gd name="connsiteX499" fmla="*/ 468233 w 937407"/>
                <a:gd name="connsiteY499" fmla="*/ 410480 h 620412"/>
                <a:gd name="connsiteX500" fmla="*/ 469174 w 937407"/>
                <a:gd name="connsiteY500" fmla="*/ 410726 h 620412"/>
                <a:gd name="connsiteX501" fmla="*/ 470110 w 937407"/>
                <a:gd name="connsiteY501" fmla="*/ 410991 h 620412"/>
                <a:gd name="connsiteX502" fmla="*/ 471050 w 937407"/>
                <a:gd name="connsiteY502" fmla="*/ 411274 h 620412"/>
                <a:gd name="connsiteX503" fmla="*/ 471986 w 937407"/>
                <a:gd name="connsiteY503" fmla="*/ 411576 h 620412"/>
                <a:gd name="connsiteX504" fmla="*/ 472926 w 937407"/>
                <a:gd name="connsiteY504" fmla="*/ 411897 h 620412"/>
                <a:gd name="connsiteX505" fmla="*/ 473862 w 937407"/>
                <a:gd name="connsiteY505" fmla="*/ 412238 h 620412"/>
                <a:gd name="connsiteX506" fmla="*/ 474803 w 937407"/>
                <a:gd name="connsiteY506" fmla="*/ 412599 h 620412"/>
                <a:gd name="connsiteX507" fmla="*/ 475743 w 937407"/>
                <a:gd name="connsiteY507" fmla="*/ 412980 h 620412"/>
                <a:gd name="connsiteX508" fmla="*/ 476679 w 937407"/>
                <a:gd name="connsiteY508" fmla="*/ 413381 h 620412"/>
                <a:gd name="connsiteX509" fmla="*/ 477620 w 937407"/>
                <a:gd name="connsiteY509" fmla="*/ 413804 h 620412"/>
                <a:gd name="connsiteX510" fmla="*/ 478555 w 937407"/>
                <a:gd name="connsiteY510" fmla="*/ 414248 h 620412"/>
                <a:gd name="connsiteX511" fmla="*/ 479496 w 937407"/>
                <a:gd name="connsiteY511" fmla="*/ 414713 h 620412"/>
                <a:gd name="connsiteX512" fmla="*/ 480431 w 937407"/>
                <a:gd name="connsiteY512" fmla="*/ 415200 h 620412"/>
                <a:gd name="connsiteX513" fmla="*/ 481372 w 937407"/>
                <a:gd name="connsiteY513" fmla="*/ 415708 h 620412"/>
                <a:gd name="connsiteX514" fmla="*/ 482308 w 937407"/>
                <a:gd name="connsiteY514" fmla="*/ 416238 h 620412"/>
                <a:gd name="connsiteX515" fmla="*/ 483248 w 937407"/>
                <a:gd name="connsiteY515" fmla="*/ 416790 h 620412"/>
                <a:gd name="connsiteX516" fmla="*/ 484184 w 937407"/>
                <a:gd name="connsiteY516" fmla="*/ 417365 h 620412"/>
                <a:gd name="connsiteX517" fmla="*/ 485125 w 937407"/>
                <a:gd name="connsiteY517" fmla="*/ 417962 h 620412"/>
                <a:gd name="connsiteX518" fmla="*/ 486065 w 937407"/>
                <a:gd name="connsiteY518" fmla="*/ 418580 h 620412"/>
                <a:gd name="connsiteX519" fmla="*/ 487001 w 937407"/>
                <a:gd name="connsiteY519" fmla="*/ 419221 h 620412"/>
                <a:gd name="connsiteX520" fmla="*/ 487942 w 937407"/>
                <a:gd name="connsiteY520" fmla="*/ 419884 h 620412"/>
                <a:gd name="connsiteX521" fmla="*/ 488877 w 937407"/>
                <a:gd name="connsiteY521" fmla="*/ 420570 h 620412"/>
                <a:gd name="connsiteX522" fmla="*/ 489818 w 937407"/>
                <a:gd name="connsiteY522" fmla="*/ 421278 h 620412"/>
                <a:gd name="connsiteX523" fmla="*/ 490753 w 937407"/>
                <a:gd name="connsiteY523" fmla="*/ 422007 h 620412"/>
                <a:gd name="connsiteX524" fmla="*/ 491694 w 937407"/>
                <a:gd name="connsiteY524" fmla="*/ 422760 h 620412"/>
                <a:gd name="connsiteX525" fmla="*/ 492630 w 937407"/>
                <a:gd name="connsiteY525" fmla="*/ 423534 h 620412"/>
                <a:gd name="connsiteX526" fmla="*/ 493570 w 937407"/>
                <a:gd name="connsiteY526" fmla="*/ 424330 h 620412"/>
                <a:gd name="connsiteX527" fmla="*/ 494506 w 937407"/>
                <a:gd name="connsiteY527" fmla="*/ 425147 h 620412"/>
                <a:gd name="connsiteX528" fmla="*/ 495447 w 937407"/>
                <a:gd name="connsiteY528" fmla="*/ 425987 h 620412"/>
                <a:gd name="connsiteX529" fmla="*/ 496387 w 937407"/>
                <a:gd name="connsiteY529" fmla="*/ 426848 h 620412"/>
                <a:gd name="connsiteX530" fmla="*/ 497323 w 937407"/>
                <a:gd name="connsiteY530" fmla="*/ 427730 h 620412"/>
                <a:gd name="connsiteX531" fmla="*/ 498263 w 937407"/>
                <a:gd name="connsiteY531" fmla="*/ 428634 h 620412"/>
                <a:gd name="connsiteX532" fmla="*/ 499199 w 937407"/>
                <a:gd name="connsiteY532" fmla="*/ 429558 h 620412"/>
                <a:gd name="connsiteX533" fmla="*/ 500140 w 937407"/>
                <a:gd name="connsiteY533" fmla="*/ 430503 h 620412"/>
                <a:gd name="connsiteX534" fmla="*/ 501075 w 937407"/>
                <a:gd name="connsiteY534" fmla="*/ 431468 h 620412"/>
                <a:gd name="connsiteX535" fmla="*/ 502016 w 937407"/>
                <a:gd name="connsiteY535" fmla="*/ 432454 h 620412"/>
                <a:gd name="connsiteX536" fmla="*/ 502952 w 937407"/>
                <a:gd name="connsiteY536" fmla="*/ 433460 h 620412"/>
                <a:gd name="connsiteX537" fmla="*/ 503892 w 937407"/>
                <a:gd name="connsiteY537" fmla="*/ 434485 h 620412"/>
                <a:gd name="connsiteX538" fmla="*/ 504828 w 937407"/>
                <a:gd name="connsiteY538" fmla="*/ 435530 h 620412"/>
                <a:gd name="connsiteX539" fmla="*/ 505768 w 937407"/>
                <a:gd name="connsiteY539" fmla="*/ 436594 h 620412"/>
                <a:gd name="connsiteX540" fmla="*/ 506704 w 937407"/>
                <a:gd name="connsiteY540" fmla="*/ 437676 h 620412"/>
                <a:gd name="connsiteX541" fmla="*/ 507645 w 937407"/>
                <a:gd name="connsiteY541" fmla="*/ 438777 h 620412"/>
                <a:gd name="connsiteX542" fmla="*/ 508585 w 937407"/>
                <a:gd name="connsiteY542" fmla="*/ 439897 h 620412"/>
                <a:gd name="connsiteX543" fmla="*/ 509521 w 937407"/>
                <a:gd name="connsiteY543" fmla="*/ 441033 h 620412"/>
                <a:gd name="connsiteX544" fmla="*/ 510462 w 937407"/>
                <a:gd name="connsiteY544" fmla="*/ 442188 h 620412"/>
                <a:gd name="connsiteX545" fmla="*/ 511397 w 937407"/>
                <a:gd name="connsiteY545" fmla="*/ 443359 h 620412"/>
                <a:gd name="connsiteX546" fmla="*/ 512338 w 937407"/>
                <a:gd name="connsiteY546" fmla="*/ 444547 h 620412"/>
                <a:gd name="connsiteX547" fmla="*/ 513273 w 937407"/>
                <a:gd name="connsiteY547" fmla="*/ 445751 h 620412"/>
                <a:gd name="connsiteX548" fmla="*/ 514214 w 937407"/>
                <a:gd name="connsiteY548" fmla="*/ 446971 h 620412"/>
                <a:gd name="connsiteX549" fmla="*/ 515150 w 937407"/>
                <a:gd name="connsiteY549" fmla="*/ 448207 h 620412"/>
                <a:gd name="connsiteX550" fmla="*/ 516090 w 937407"/>
                <a:gd name="connsiteY550" fmla="*/ 449458 h 620412"/>
                <a:gd name="connsiteX551" fmla="*/ 517026 w 937407"/>
                <a:gd name="connsiteY551" fmla="*/ 450723 h 620412"/>
                <a:gd name="connsiteX552" fmla="*/ 517967 w 937407"/>
                <a:gd name="connsiteY552" fmla="*/ 452003 h 620412"/>
                <a:gd name="connsiteX553" fmla="*/ 518907 w 937407"/>
                <a:gd name="connsiteY553" fmla="*/ 453297 h 620412"/>
                <a:gd name="connsiteX554" fmla="*/ 519843 w 937407"/>
                <a:gd name="connsiteY554" fmla="*/ 454604 h 620412"/>
                <a:gd name="connsiteX555" fmla="*/ 520783 w 937407"/>
                <a:gd name="connsiteY555" fmla="*/ 455921 h 620412"/>
                <a:gd name="connsiteX556" fmla="*/ 521719 w 937407"/>
                <a:gd name="connsiteY556" fmla="*/ 457257 h 620412"/>
                <a:gd name="connsiteX557" fmla="*/ 522660 w 937407"/>
                <a:gd name="connsiteY557" fmla="*/ 458599 h 620412"/>
                <a:gd name="connsiteX558" fmla="*/ 523595 w 937407"/>
                <a:gd name="connsiteY558" fmla="*/ 459955 h 620412"/>
                <a:gd name="connsiteX559" fmla="*/ 524536 w 937407"/>
                <a:gd name="connsiteY559" fmla="*/ 461322 h 620412"/>
                <a:gd name="connsiteX560" fmla="*/ 525472 w 937407"/>
                <a:gd name="connsiteY560" fmla="*/ 462698 h 620412"/>
                <a:gd name="connsiteX561" fmla="*/ 526412 w 937407"/>
                <a:gd name="connsiteY561" fmla="*/ 464089 h 620412"/>
                <a:gd name="connsiteX562" fmla="*/ 527348 w 937407"/>
                <a:gd name="connsiteY562" fmla="*/ 465485 h 620412"/>
                <a:gd name="connsiteX563" fmla="*/ 528289 w 937407"/>
                <a:gd name="connsiteY563" fmla="*/ 466891 h 620412"/>
                <a:gd name="connsiteX564" fmla="*/ 529229 w 937407"/>
                <a:gd name="connsiteY564" fmla="*/ 468307 h 620412"/>
                <a:gd name="connsiteX565" fmla="*/ 530165 w 937407"/>
                <a:gd name="connsiteY565" fmla="*/ 469733 h 620412"/>
                <a:gd name="connsiteX566" fmla="*/ 531105 w 937407"/>
                <a:gd name="connsiteY566" fmla="*/ 471163 h 620412"/>
                <a:gd name="connsiteX567" fmla="*/ 532041 w 937407"/>
                <a:gd name="connsiteY567" fmla="*/ 472604 h 620412"/>
                <a:gd name="connsiteX568" fmla="*/ 532982 w 937407"/>
                <a:gd name="connsiteY568" fmla="*/ 474054 h 620412"/>
                <a:gd name="connsiteX569" fmla="*/ 533917 w 937407"/>
                <a:gd name="connsiteY569" fmla="*/ 475505 h 620412"/>
                <a:gd name="connsiteX570" fmla="*/ 534858 w 937407"/>
                <a:gd name="connsiteY570" fmla="*/ 476965 h 620412"/>
                <a:gd name="connsiteX571" fmla="*/ 535794 w 937407"/>
                <a:gd name="connsiteY571" fmla="*/ 478431 h 620412"/>
                <a:gd name="connsiteX572" fmla="*/ 536734 w 937407"/>
                <a:gd name="connsiteY572" fmla="*/ 479901 h 620412"/>
                <a:gd name="connsiteX573" fmla="*/ 537670 w 937407"/>
                <a:gd name="connsiteY573" fmla="*/ 481376 h 620412"/>
                <a:gd name="connsiteX574" fmla="*/ 538610 w 937407"/>
                <a:gd name="connsiteY574" fmla="*/ 482851 h 620412"/>
                <a:gd name="connsiteX575" fmla="*/ 539551 w 937407"/>
                <a:gd name="connsiteY575" fmla="*/ 484337 h 620412"/>
                <a:gd name="connsiteX576" fmla="*/ 540487 w 937407"/>
                <a:gd name="connsiteY576" fmla="*/ 485822 h 620412"/>
                <a:gd name="connsiteX577" fmla="*/ 541427 w 937407"/>
                <a:gd name="connsiteY577" fmla="*/ 487312 h 620412"/>
                <a:gd name="connsiteX578" fmla="*/ 542363 w 937407"/>
                <a:gd name="connsiteY578" fmla="*/ 488802 h 620412"/>
                <a:gd name="connsiteX579" fmla="*/ 543304 w 937407"/>
                <a:gd name="connsiteY579" fmla="*/ 490297 h 620412"/>
                <a:gd name="connsiteX580" fmla="*/ 544239 w 937407"/>
                <a:gd name="connsiteY580" fmla="*/ 491792 h 620412"/>
                <a:gd name="connsiteX581" fmla="*/ 545180 w 937407"/>
                <a:gd name="connsiteY581" fmla="*/ 493287 h 620412"/>
                <a:gd name="connsiteX582" fmla="*/ 546115 w 937407"/>
                <a:gd name="connsiteY582" fmla="*/ 494782 h 620412"/>
                <a:gd name="connsiteX583" fmla="*/ 547056 w 937407"/>
                <a:gd name="connsiteY583" fmla="*/ 496277 h 620412"/>
                <a:gd name="connsiteX584" fmla="*/ 547992 w 937407"/>
                <a:gd name="connsiteY584" fmla="*/ 497777 h 620412"/>
                <a:gd name="connsiteX585" fmla="*/ 548932 w 937407"/>
                <a:gd name="connsiteY585" fmla="*/ 499272 h 620412"/>
                <a:gd name="connsiteX586" fmla="*/ 549868 w 937407"/>
                <a:gd name="connsiteY586" fmla="*/ 500768 h 620412"/>
                <a:gd name="connsiteX587" fmla="*/ 550809 w 937407"/>
                <a:gd name="connsiteY587" fmla="*/ 502263 h 620412"/>
                <a:gd name="connsiteX588" fmla="*/ 551749 w 937407"/>
                <a:gd name="connsiteY588" fmla="*/ 503753 h 620412"/>
                <a:gd name="connsiteX589" fmla="*/ 552685 w 937407"/>
                <a:gd name="connsiteY589" fmla="*/ 505243 h 620412"/>
                <a:gd name="connsiteX590" fmla="*/ 553625 w 937407"/>
                <a:gd name="connsiteY590" fmla="*/ 506728 h 620412"/>
                <a:gd name="connsiteX591" fmla="*/ 554561 w 937407"/>
                <a:gd name="connsiteY591" fmla="*/ 508213 h 620412"/>
                <a:gd name="connsiteX592" fmla="*/ 555502 w 937407"/>
                <a:gd name="connsiteY592" fmla="*/ 509693 h 620412"/>
                <a:gd name="connsiteX593" fmla="*/ 556437 w 937407"/>
                <a:gd name="connsiteY593" fmla="*/ 511169 h 620412"/>
                <a:gd name="connsiteX594" fmla="*/ 557378 w 937407"/>
                <a:gd name="connsiteY594" fmla="*/ 512639 h 620412"/>
                <a:gd name="connsiteX595" fmla="*/ 558314 w 937407"/>
                <a:gd name="connsiteY595" fmla="*/ 514109 h 620412"/>
                <a:gd name="connsiteX596" fmla="*/ 559254 w 937407"/>
                <a:gd name="connsiteY596" fmla="*/ 515570 h 620412"/>
                <a:gd name="connsiteX597" fmla="*/ 560190 w 937407"/>
                <a:gd name="connsiteY597" fmla="*/ 517030 h 620412"/>
                <a:gd name="connsiteX598" fmla="*/ 561130 w 937407"/>
                <a:gd name="connsiteY598" fmla="*/ 518481 h 620412"/>
                <a:gd name="connsiteX599" fmla="*/ 562071 w 937407"/>
                <a:gd name="connsiteY599" fmla="*/ 519926 h 620412"/>
                <a:gd name="connsiteX600" fmla="*/ 563007 w 937407"/>
                <a:gd name="connsiteY600" fmla="*/ 521367 h 620412"/>
                <a:gd name="connsiteX601" fmla="*/ 563947 w 937407"/>
                <a:gd name="connsiteY601" fmla="*/ 522798 h 620412"/>
                <a:gd name="connsiteX602" fmla="*/ 564883 w 937407"/>
                <a:gd name="connsiteY602" fmla="*/ 524223 h 620412"/>
                <a:gd name="connsiteX603" fmla="*/ 565824 w 937407"/>
                <a:gd name="connsiteY603" fmla="*/ 525644 h 620412"/>
                <a:gd name="connsiteX604" fmla="*/ 566759 w 937407"/>
                <a:gd name="connsiteY604" fmla="*/ 527055 h 620412"/>
                <a:gd name="connsiteX605" fmla="*/ 567700 w 937407"/>
                <a:gd name="connsiteY605" fmla="*/ 528461 h 620412"/>
                <a:gd name="connsiteX606" fmla="*/ 568636 w 937407"/>
                <a:gd name="connsiteY606" fmla="*/ 529857 h 620412"/>
                <a:gd name="connsiteX607" fmla="*/ 569576 w 937407"/>
                <a:gd name="connsiteY607" fmla="*/ 531243 h 620412"/>
                <a:gd name="connsiteX608" fmla="*/ 570512 w 937407"/>
                <a:gd name="connsiteY608" fmla="*/ 532624 h 620412"/>
                <a:gd name="connsiteX609" fmla="*/ 571452 w 937407"/>
                <a:gd name="connsiteY609" fmla="*/ 533991 h 620412"/>
                <a:gd name="connsiteX610" fmla="*/ 572393 w 937407"/>
                <a:gd name="connsiteY610" fmla="*/ 535352 h 620412"/>
                <a:gd name="connsiteX611" fmla="*/ 573329 w 937407"/>
                <a:gd name="connsiteY611" fmla="*/ 536704 h 620412"/>
                <a:gd name="connsiteX612" fmla="*/ 574269 w 937407"/>
                <a:gd name="connsiteY612" fmla="*/ 538045 h 620412"/>
                <a:gd name="connsiteX613" fmla="*/ 575205 w 937407"/>
                <a:gd name="connsiteY613" fmla="*/ 539377 h 620412"/>
                <a:gd name="connsiteX614" fmla="*/ 576146 w 937407"/>
                <a:gd name="connsiteY614" fmla="*/ 540704 h 620412"/>
                <a:gd name="connsiteX615" fmla="*/ 577081 w 937407"/>
                <a:gd name="connsiteY615" fmla="*/ 542016 h 620412"/>
                <a:gd name="connsiteX616" fmla="*/ 578022 w 937407"/>
                <a:gd name="connsiteY616" fmla="*/ 543313 h 620412"/>
                <a:gd name="connsiteX617" fmla="*/ 578957 w 937407"/>
                <a:gd name="connsiteY617" fmla="*/ 544605 h 620412"/>
                <a:gd name="connsiteX618" fmla="*/ 579898 w 937407"/>
                <a:gd name="connsiteY618" fmla="*/ 545887 h 620412"/>
                <a:gd name="connsiteX619" fmla="*/ 580834 w 937407"/>
                <a:gd name="connsiteY619" fmla="*/ 547154 h 620412"/>
                <a:gd name="connsiteX620" fmla="*/ 581774 w 937407"/>
                <a:gd name="connsiteY620" fmla="*/ 548412 h 620412"/>
                <a:gd name="connsiteX621" fmla="*/ 582715 w 937407"/>
                <a:gd name="connsiteY621" fmla="*/ 549659 h 620412"/>
                <a:gd name="connsiteX622" fmla="*/ 583651 w 937407"/>
                <a:gd name="connsiteY622" fmla="*/ 550892 h 620412"/>
                <a:gd name="connsiteX623" fmla="*/ 584591 w 937407"/>
                <a:gd name="connsiteY623" fmla="*/ 552115 h 620412"/>
                <a:gd name="connsiteX624" fmla="*/ 585527 w 937407"/>
                <a:gd name="connsiteY624" fmla="*/ 553328 h 620412"/>
                <a:gd name="connsiteX625" fmla="*/ 586467 w 937407"/>
                <a:gd name="connsiteY625" fmla="*/ 554526 h 620412"/>
                <a:gd name="connsiteX626" fmla="*/ 587403 w 937407"/>
                <a:gd name="connsiteY626" fmla="*/ 555714 h 620412"/>
                <a:gd name="connsiteX627" fmla="*/ 588344 w 937407"/>
                <a:gd name="connsiteY627" fmla="*/ 556887 h 620412"/>
                <a:gd name="connsiteX628" fmla="*/ 589279 w 937407"/>
                <a:gd name="connsiteY628" fmla="*/ 558050 h 620412"/>
                <a:gd name="connsiteX629" fmla="*/ 590220 w 937407"/>
                <a:gd name="connsiteY629" fmla="*/ 559199 h 620412"/>
                <a:gd name="connsiteX630" fmla="*/ 591156 w 937407"/>
                <a:gd name="connsiteY630" fmla="*/ 560338 h 620412"/>
                <a:gd name="connsiteX631" fmla="*/ 592096 w 937407"/>
                <a:gd name="connsiteY631" fmla="*/ 561461 h 620412"/>
                <a:gd name="connsiteX632" fmla="*/ 593032 w 937407"/>
                <a:gd name="connsiteY632" fmla="*/ 562575 h 620412"/>
                <a:gd name="connsiteX633" fmla="*/ 593972 w 937407"/>
                <a:gd name="connsiteY633" fmla="*/ 563674 h 620412"/>
                <a:gd name="connsiteX634" fmla="*/ 594913 w 937407"/>
                <a:gd name="connsiteY634" fmla="*/ 564763 h 620412"/>
                <a:gd name="connsiteX635" fmla="*/ 595849 w 937407"/>
                <a:gd name="connsiteY635" fmla="*/ 565833 h 620412"/>
                <a:gd name="connsiteX636" fmla="*/ 596789 w 937407"/>
                <a:gd name="connsiteY636" fmla="*/ 566897 h 620412"/>
                <a:gd name="connsiteX637" fmla="*/ 597725 w 937407"/>
                <a:gd name="connsiteY637" fmla="*/ 567942 h 620412"/>
                <a:gd name="connsiteX638" fmla="*/ 598666 w 937407"/>
                <a:gd name="connsiteY638" fmla="*/ 568976 h 620412"/>
                <a:gd name="connsiteX639" fmla="*/ 599601 w 937407"/>
                <a:gd name="connsiteY639" fmla="*/ 569996 h 620412"/>
                <a:gd name="connsiteX640" fmla="*/ 600542 w 937407"/>
                <a:gd name="connsiteY640" fmla="*/ 571006 h 620412"/>
                <a:gd name="connsiteX641" fmla="*/ 601478 w 937407"/>
                <a:gd name="connsiteY641" fmla="*/ 572001 h 620412"/>
                <a:gd name="connsiteX642" fmla="*/ 602418 w 937407"/>
                <a:gd name="connsiteY642" fmla="*/ 572981 h 620412"/>
                <a:gd name="connsiteX643" fmla="*/ 603354 w 937407"/>
                <a:gd name="connsiteY643" fmla="*/ 573952 h 620412"/>
                <a:gd name="connsiteX644" fmla="*/ 604294 w 937407"/>
                <a:gd name="connsiteY644" fmla="*/ 574907 h 620412"/>
                <a:gd name="connsiteX645" fmla="*/ 605235 w 937407"/>
                <a:gd name="connsiteY645" fmla="*/ 575848 h 620412"/>
                <a:gd name="connsiteX646" fmla="*/ 606171 w 937407"/>
                <a:gd name="connsiteY646" fmla="*/ 576778 h 620412"/>
                <a:gd name="connsiteX647" fmla="*/ 607111 w 937407"/>
                <a:gd name="connsiteY647" fmla="*/ 577694 h 620412"/>
                <a:gd name="connsiteX648" fmla="*/ 608047 w 937407"/>
                <a:gd name="connsiteY648" fmla="*/ 578595 h 620412"/>
                <a:gd name="connsiteX649" fmla="*/ 608988 w 937407"/>
                <a:gd name="connsiteY649" fmla="*/ 579486 h 620412"/>
                <a:gd name="connsiteX650" fmla="*/ 609923 w 937407"/>
                <a:gd name="connsiteY650" fmla="*/ 580363 h 620412"/>
                <a:gd name="connsiteX651" fmla="*/ 610864 w 937407"/>
                <a:gd name="connsiteY651" fmla="*/ 581224 h 620412"/>
                <a:gd name="connsiteX652" fmla="*/ 611799 w 937407"/>
                <a:gd name="connsiteY652" fmla="*/ 582075 h 620412"/>
                <a:gd name="connsiteX653" fmla="*/ 612740 w 937407"/>
                <a:gd name="connsiteY653" fmla="*/ 582912 h 620412"/>
                <a:gd name="connsiteX654" fmla="*/ 613676 w 937407"/>
                <a:gd name="connsiteY654" fmla="*/ 583739 h 620412"/>
                <a:gd name="connsiteX655" fmla="*/ 614616 w 937407"/>
                <a:gd name="connsiteY655" fmla="*/ 584551 h 620412"/>
                <a:gd name="connsiteX656" fmla="*/ 615557 w 937407"/>
                <a:gd name="connsiteY656" fmla="*/ 585348 h 620412"/>
                <a:gd name="connsiteX657" fmla="*/ 616493 w 937407"/>
                <a:gd name="connsiteY657" fmla="*/ 586130 h 620412"/>
                <a:gd name="connsiteX658" fmla="*/ 617433 w 937407"/>
                <a:gd name="connsiteY658" fmla="*/ 586907 h 620412"/>
                <a:gd name="connsiteX659" fmla="*/ 618369 w 937407"/>
                <a:gd name="connsiteY659" fmla="*/ 587665 h 620412"/>
                <a:gd name="connsiteX660" fmla="*/ 619309 w 937407"/>
                <a:gd name="connsiteY660" fmla="*/ 588412 h 620412"/>
                <a:gd name="connsiteX661" fmla="*/ 620245 w 937407"/>
                <a:gd name="connsiteY661" fmla="*/ 589145 h 620412"/>
                <a:gd name="connsiteX662" fmla="*/ 621186 w 937407"/>
                <a:gd name="connsiteY662" fmla="*/ 589868 h 620412"/>
                <a:gd name="connsiteX663" fmla="*/ 622121 w 937407"/>
                <a:gd name="connsiteY663" fmla="*/ 590580 h 620412"/>
                <a:gd name="connsiteX664" fmla="*/ 623062 w 937407"/>
                <a:gd name="connsiteY664" fmla="*/ 591278 h 620412"/>
                <a:gd name="connsiteX665" fmla="*/ 623998 w 937407"/>
                <a:gd name="connsiteY665" fmla="*/ 591962 h 620412"/>
                <a:gd name="connsiteX666" fmla="*/ 624938 w 937407"/>
                <a:gd name="connsiteY666" fmla="*/ 592635 h 620412"/>
                <a:gd name="connsiteX667" fmla="*/ 625879 w 937407"/>
                <a:gd name="connsiteY667" fmla="*/ 593298 h 620412"/>
                <a:gd name="connsiteX668" fmla="*/ 626814 w 937407"/>
                <a:gd name="connsiteY668" fmla="*/ 593947 h 620412"/>
                <a:gd name="connsiteX669" fmla="*/ 627755 w 937407"/>
                <a:gd name="connsiteY669" fmla="*/ 594585 h 620412"/>
                <a:gd name="connsiteX670" fmla="*/ 628691 w 937407"/>
                <a:gd name="connsiteY670" fmla="*/ 595209 h 620412"/>
                <a:gd name="connsiteX671" fmla="*/ 629631 w 937407"/>
                <a:gd name="connsiteY671" fmla="*/ 595823 h 620412"/>
                <a:gd name="connsiteX672" fmla="*/ 630567 w 937407"/>
                <a:gd name="connsiteY672" fmla="*/ 596427 h 620412"/>
                <a:gd name="connsiteX673" fmla="*/ 631508 w 937407"/>
                <a:gd name="connsiteY673" fmla="*/ 597021 h 620412"/>
                <a:gd name="connsiteX674" fmla="*/ 632443 w 937407"/>
                <a:gd name="connsiteY674" fmla="*/ 597600 h 620412"/>
                <a:gd name="connsiteX675" fmla="*/ 633384 w 937407"/>
                <a:gd name="connsiteY675" fmla="*/ 598170 h 620412"/>
                <a:gd name="connsiteX676" fmla="*/ 634319 w 937407"/>
                <a:gd name="connsiteY676" fmla="*/ 598724 h 620412"/>
                <a:gd name="connsiteX677" fmla="*/ 635260 w 937407"/>
                <a:gd name="connsiteY677" fmla="*/ 599274 h 620412"/>
                <a:gd name="connsiteX678" fmla="*/ 636196 w 937407"/>
                <a:gd name="connsiteY678" fmla="*/ 599808 h 620412"/>
                <a:gd name="connsiteX679" fmla="*/ 637136 w 937407"/>
                <a:gd name="connsiteY679" fmla="*/ 600333 h 620412"/>
                <a:gd name="connsiteX680" fmla="*/ 638077 w 937407"/>
                <a:gd name="connsiteY680" fmla="*/ 600848 h 620412"/>
                <a:gd name="connsiteX681" fmla="*/ 639013 w 937407"/>
                <a:gd name="connsiteY681" fmla="*/ 601353 h 620412"/>
                <a:gd name="connsiteX682" fmla="*/ 639953 w 937407"/>
                <a:gd name="connsiteY682" fmla="*/ 601848 h 620412"/>
                <a:gd name="connsiteX683" fmla="*/ 640889 w 937407"/>
                <a:gd name="connsiteY683" fmla="*/ 602333 h 620412"/>
                <a:gd name="connsiteX684" fmla="*/ 641829 w 937407"/>
                <a:gd name="connsiteY684" fmla="*/ 602803 h 620412"/>
                <a:gd name="connsiteX685" fmla="*/ 642765 w 937407"/>
                <a:gd name="connsiteY685" fmla="*/ 603269 h 620412"/>
                <a:gd name="connsiteX686" fmla="*/ 643706 w 937407"/>
                <a:gd name="connsiteY686" fmla="*/ 603724 h 620412"/>
                <a:gd name="connsiteX687" fmla="*/ 644641 w 937407"/>
                <a:gd name="connsiteY687" fmla="*/ 604165 h 620412"/>
                <a:gd name="connsiteX688" fmla="*/ 645582 w 937407"/>
                <a:gd name="connsiteY688" fmla="*/ 604600 h 620412"/>
                <a:gd name="connsiteX689" fmla="*/ 646518 w 937407"/>
                <a:gd name="connsiteY689" fmla="*/ 605026 h 620412"/>
                <a:gd name="connsiteX690" fmla="*/ 647458 w 937407"/>
                <a:gd name="connsiteY690" fmla="*/ 605442 h 620412"/>
                <a:gd name="connsiteX691" fmla="*/ 648399 w 937407"/>
                <a:gd name="connsiteY691" fmla="*/ 605848 h 620412"/>
                <a:gd name="connsiteX692" fmla="*/ 649335 w 937407"/>
                <a:gd name="connsiteY692" fmla="*/ 606249 h 620412"/>
                <a:gd name="connsiteX693" fmla="*/ 650275 w 937407"/>
                <a:gd name="connsiteY693" fmla="*/ 606635 h 620412"/>
                <a:gd name="connsiteX694" fmla="*/ 651211 w 937407"/>
                <a:gd name="connsiteY694" fmla="*/ 607016 h 620412"/>
                <a:gd name="connsiteX695" fmla="*/ 652151 w 937407"/>
                <a:gd name="connsiteY695" fmla="*/ 607388 h 620412"/>
                <a:gd name="connsiteX696" fmla="*/ 653087 w 937407"/>
                <a:gd name="connsiteY696" fmla="*/ 607754 h 620412"/>
                <a:gd name="connsiteX697" fmla="*/ 654028 w 937407"/>
                <a:gd name="connsiteY697" fmla="*/ 608105 h 620412"/>
                <a:gd name="connsiteX698" fmla="*/ 654963 w 937407"/>
                <a:gd name="connsiteY698" fmla="*/ 608452 h 620412"/>
                <a:gd name="connsiteX699" fmla="*/ 655904 w 937407"/>
                <a:gd name="connsiteY699" fmla="*/ 608794 h 620412"/>
                <a:gd name="connsiteX700" fmla="*/ 656840 w 937407"/>
                <a:gd name="connsiteY700" fmla="*/ 609125 h 620412"/>
                <a:gd name="connsiteX701" fmla="*/ 657780 w 937407"/>
                <a:gd name="connsiteY701" fmla="*/ 609447 h 620412"/>
                <a:gd name="connsiteX702" fmla="*/ 658721 w 937407"/>
                <a:gd name="connsiteY702" fmla="*/ 609759 h 620412"/>
                <a:gd name="connsiteX703" fmla="*/ 659656 w 937407"/>
                <a:gd name="connsiteY703" fmla="*/ 610066 h 620412"/>
                <a:gd name="connsiteX704" fmla="*/ 660597 w 937407"/>
                <a:gd name="connsiteY704" fmla="*/ 610368 h 620412"/>
                <a:gd name="connsiteX705" fmla="*/ 661533 w 937407"/>
                <a:gd name="connsiteY705" fmla="*/ 610660 h 620412"/>
                <a:gd name="connsiteX706" fmla="*/ 662473 w 937407"/>
                <a:gd name="connsiteY706" fmla="*/ 610947 h 620412"/>
                <a:gd name="connsiteX707" fmla="*/ 663409 w 937407"/>
                <a:gd name="connsiteY707" fmla="*/ 611224 h 620412"/>
                <a:gd name="connsiteX708" fmla="*/ 664350 w 937407"/>
                <a:gd name="connsiteY708" fmla="*/ 611497 h 620412"/>
                <a:gd name="connsiteX709" fmla="*/ 665285 w 937407"/>
                <a:gd name="connsiteY709" fmla="*/ 611764 h 620412"/>
                <a:gd name="connsiteX710" fmla="*/ 666226 w 937407"/>
                <a:gd name="connsiteY710" fmla="*/ 612021 h 620412"/>
                <a:gd name="connsiteX711" fmla="*/ 667161 w 937407"/>
                <a:gd name="connsiteY711" fmla="*/ 612274 h 620412"/>
                <a:gd name="connsiteX712" fmla="*/ 668102 w 937407"/>
                <a:gd name="connsiteY712" fmla="*/ 612516 h 620412"/>
                <a:gd name="connsiteX713" fmla="*/ 669043 w 937407"/>
                <a:gd name="connsiteY713" fmla="*/ 612754 h 620412"/>
                <a:gd name="connsiteX714" fmla="*/ 669978 w 937407"/>
                <a:gd name="connsiteY714" fmla="*/ 612987 h 620412"/>
                <a:gd name="connsiteX715" fmla="*/ 670919 w 937407"/>
                <a:gd name="connsiteY715" fmla="*/ 613214 h 620412"/>
                <a:gd name="connsiteX716" fmla="*/ 671855 w 937407"/>
                <a:gd name="connsiteY716" fmla="*/ 613437 h 620412"/>
                <a:gd name="connsiteX717" fmla="*/ 672795 w 937407"/>
                <a:gd name="connsiteY717" fmla="*/ 613650 h 620412"/>
                <a:gd name="connsiteX718" fmla="*/ 673731 w 937407"/>
                <a:gd name="connsiteY718" fmla="*/ 613863 h 620412"/>
                <a:gd name="connsiteX719" fmla="*/ 674671 w 937407"/>
                <a:gd name="connsiteY719" fmla="*/ 614066 h 620412"/>
                <a:gd name="connsiteX720" fmla="*/ 675607 w 937407"/>
                <a:gd name="connsiteY720" fmla="*/ 614264 h 620412"/>
                <a:gd name="connsiteX721" fmla="*/ 676548 w 937407"/>
                <a:gd name="connsiteY721" fmla="*/ 614457 h 620412"/>
                <a:gd name="connsiteX722" fmla="*/ 677483 w 937407"/>
                <a:gd name="connsiteY722" fmla="*/ 614645 h 620412"/>
                <a:gd name="connsiteX723" fmla="*/ 678424 w 937407"/>
                <a:gd name="connsiteY723" fmla="*/ 614828 h 620412"/>
                <a:gd name="connsiteX724" fmla="*/ 679360 w 937407"/>
                <a:gd name="connsiteY724" fmla="*/ 615006 h 620412"/>
                <a:gd name="connsiteX725" fmla="*/ 680300 w 937407"/>
                <a:gd name="connsiteY725" fmla="*/ 615180 h 620412"/>
                <a:gd name="connsiteX726" fmla="*/ 681241 w 937407"/>
                <a:gd name="connsiteY726" fmla="*/ 615343 h 620412"/>
                <a:gd name="connsiteX727" fmla="*/ 682176 w 937407"/>
                <a:gd name="connsiteY727" fmla="*/ 615506 h 620412"/>
                <a:gd name="connsiteX728" fmla="*/ 683117 w 937407"/>
                <a:gd name="connsiteY728" fmla="*/ 615670 h 620412"/>
                <a:gd name="connsiteX729" fmla="*/ 684053 w 937407"/>
                <a:gd name="connsiteY729" fmla="*/ 615823 h 620412"/>
                <a:gd name="connsiteX730" fmla="*/ 684993 w 937407"/>
                <a:gd name="connsiteY730" fmla="*/ 615972 h 620412"/>
                <a:gd name="connsiteX731" fmla="*/ 685929 w 937407"/>
                <a:gd name="connsiteY731" fmla="*/ 616115 h 620412"/>
                <a:gd name="connsiteX732" fmla="*/ 686870 w 937407"/>
                <a:gd name="connsiteY732" fmla="*/ 616259 h 620412"/>
                <a:gd name="connsiteX733" fmla="*/ 687805 w 937407"/>
                <a:gd name="connsiteY733" fmla="*/ 616398 h 620412"/>
                <a:gd name="connsiteX734" fmla="*/ 688746 w 937407"/>
                <a:gd name="connsiteY734" fmla="*/ 616531 h 620412"/>
                <a:gd name="connsiteX735" fmla="*/ 689682 w 937407"/>
                <a:gd name="connsiteY735" fmla="*/ 616660 h 620412"/>
                <a:gd name="connsiteX736" fmla="*/ 690622 w 937407"/>
                <a:gd name="connsiteY736" fmla="*/ 616784 h 620412"/>
                <a:gd name="connsiteX737" fmla="*/ 691563 w 937407"/>
                <a:gd name="connsiteY737" fmla="*/ 616907 h 620412"/>
                <a:gd name="connsiteX738" fmla="*/ 692498 w 937407"/>
                <a:gd name="connsiteY738" fmla="*/ 617026 h 620412"/>
                <a:gd name="connsiteX739" fmla="*/ 693439 w 937407"/>
                <a:gd name="connsiteY739" fmla="*/ 617140 h 620412"/>
                <a:gd name="connsiteX740" fmla="*/ 694375 w 937407"/>
                <a:gd name="connsiteY740" fmla="*/ 617249 h 620412"/>
                <a:gd name="connsiteX741" fmla="*/ 695315 w 937407"/>
                <a:gd name="connsiteY741" fmla="*/ 617358 h 620412"/>
                <a:gd name="connsiteX742" fmla="*/ 696251 w 937407"/>
                <a:gd name="connsiteY742" fmla="*/ 617462 h 620412"/>
                <a:gd name="connsiteX743" fmla="*/ 697192 w 937407"/>
                <a:gd name="connsiteY743" fmla="*/ 617566 h 620412"/>
                <a:gd name="connsiteX744" fmla="*/ 698127 w 937407"/>
                <a:gd name="connsiteY744" fmla="*/ 617665 h 620412"/>
                <a:gd name="connsiteX745" fmla="*/ 699068 w 937407"/>
                <a:gd name="connsiteY745" fmla="*/ 617759 h 620412"/>
                <a:gd name="connsiteX746" fmla="*/ 700003 w 937407"/>
                <a:gd name="connsiteY746" fmla="*/ 617853 h 620412"/>
                <a:gd name="connsiteX747" fmla="*/ 700944 w 937407"/>
                <a:gd name="connsiteY747" fmla="*/ 617942 h 620412"/>
                <a:gd name="connsiteX748" fmla="*/ 701885 w 937407"/>
                <a:gd name="connsiteY748" fmla="*/ 618031 h 620412"/>
                <a:gd name="connsiteX749" fmla="*/ 702820 w 937407"/>
                <a:gd name="connsiteY749" fmla="*/ 618115 h 620412"/>
                <a:gd name="connsiteX750" fmla="*/ 703761 w 937407"/>
                <a:gd name="connsiteY750" fmla="*/ 618195 h 620412"/>
                <a:gd name="connsiteX751" fmla="*/ 704697 w 937407"/>
                <a:gd name="connsiteY751" fmla="*/ 618274 h 620412"/>
                <a:gd name="connsiteX752" fmla="*/ 705637 w 937407"/>
                <a:gd name="connsiteY752" fmla="*/ 618348 h 620412"/>
                <a:gd name="connsiteX753" fmla="*/ 706573 w 937407"/>
                <a:gd name="connsiteY753" fmla="*/ 618422 h 620412"/>
                <a:gd name="connsiteX754" fmla="*/ 707513 w 937407"/>
                <a:gd name="connsiteY754" fmla="*/ 618497 h 620412"/>
                <a:gd name="connsiteX755" fmla="*/ 708449 w 937407"/>
                <a:gd name="connsiteY755" fmla="*/ 618566 h 620412"/>
                <a:gd name="connsiteX756" fmla="*/ 709390 w 937407"/>
                <a:gd name="connsiteY756" fmla="*/ 618630 h 620412"/>
                <a:gd name="connsiteX757" fmla="*/ 710325 w 937407"/>
                <a:gd name="connsiteY757" fmla="*/ 618695 h 620412"/>
                <a:gd name="connsiteX758" fmla="*/ 711266 w 937407"/>
                <a:gd name="connsiteY758" fmla="*/ 618759 h 620412"/>
                <a:gd name="connsiteX759" fmla="*/ 712207 w 937407"/>
                <a:gd name="connsiteY759" fmla="*/ 618818 h 620412"/>
                <a:gd name="connsiteX760" fmla="*/ 713142 w 937407"/>
                <a:gd name="connsiteY760" fmla="*/ 618878 h 620412"/>
                <a:gd name="connsiteX761" fmla="*/ 714083 w 937407"/>
                <a:gd name="connsiteY761" fmla="*/ 618937 h 620412"/>
                <a:gd name="connsiteX762" fmla="*/ 715018 w 937407"/>
                <a:gd name="connsiteY762" fmla="*/ 618992 h 620412"/>
                <a:gd name="connsiteX763" fmla="*/ 715959 w 937407"/>
                <a:gd name="connsiteY763" fmla="*/ 619041 h 620412"/>
                <a:gd name="connsiteX764" fmla="*/ 716895 w 937407"/>
                <a:gd name="connsiteY764" fmla="*/ 619096 h 620412"/>
                <a:gd name="connsiteX765" fmla="*/ 717835 w 937407"/>
                <a:gd name="connsiteY765" fmla="*/ 619145 h 620412"/>
                <a:gd name="connsiteX766" fmla="*/ 718771 w 937407"/>
                <a:gd name="connsiteY766" fmla="*/ 619190 h 620412"/>
                <a:gd name="connsiteX767" fmla="*/ 719712 w 937407"/>
                <a:gd name="connsiteY767" fmla="*/ 619239 h 620412"/>
                <a:gd name="connsiteX768" fmla="*/ 720647 w 937407"/>
                <a:gd name="connsiteY768" fmla="*/ 619284 h 620412"/>
                <a:gd name="connsiteX769" fmla="*/ 721588 w 937407"/>
                <a:gd name="connsiteY769" fmla="*/ 619328 h 620412"/>
                <a:gd name="connsiteX770" fmla="*/ 722524 w 937407"/>
                <a:gd name="connsiteY770" fmla="*/ 619368 h 620412"/>
                <a:gd name="connsiteX771" fmla="*/ 723464 w 937407"/>
                <a:gd name="connsiteY771" fmla="*/ 619408 h 620412"/>
                <a:gd name="connsiteX772" fmla="*/ 724405 w 937407"/>
                <a:gd name="connsiteY772" fmla="*/ 619447 h 620412"/>
                <a:gd name="connsiteX773" fmla="*/ 725340 w 937407"/>
                <a:gd name="connsiteY773" fmla="*/ 619482 h 620412"/>
                <a:gd name="connsiteX774" fmla="*/ 726281 w 937407"/>
                <a:gd name="connsiteY774" fmla="*/ 619521 h 620412"/>
                <a:gd name="connsiteX775" fmla="*/ 727217 w 937407"/>
                <a:gd name="connsiteY775" fmla="*/ 619556 h 620412"/>
                <a:gd name="connsiteX776" fmla="*/ 728157 w 937407"/>
                <a:gd name="connsiteY776" fmla="*/ 619586 h 620412"/>
                <a:gd name="connsiteX777" fmla="*/ 729093 w 937407"/>
                <a:gd name="connsiteY777" fmla="*/ 619620 h 620412"/>
                <a:gd name="connsiteX778" fmla="*/ 730034 w 937407"/>
                <a:gd name="connsiteY778" fmla="*/ 619650 h 620412"/>
                <a:gd name="connsiteX779" fmla="*/ 730969 w 937407"/>
                <a:gd name="connsiteY779" fmla="*/ 619680 h 620412"/>
                <a:gd name="connsiteX780" fmla="*/ 731910 w 937407"/>
                <a:gd name="connsiteY780" fmla="*/ 619709 h 620412"/>
                <a:gd name="connsiteX781" fmla="*/ 732845 w 937407"/>
                <a:gd name="connsiteY781" fmla="*/ 619739 h 620412"/>
                <a:gd name="connsiteX782" fmla="*/ 733786 w 937407"/>
                <a:gd name="connsiteY782" fmla="*/ 619764 h 620412"/>
                <a:gd name="connsiteX783" fmla="*/ 734727 w 937407"/>
                <a:gd name="connsiteY783" fmla="*/ 619794 h 620412"/>
                <a:gd name="connsiteX784" fmla="*/ 735662 w 937407"/>
                <a:gd name="connsiteY784" fmla="*/ 619818 h 620412"/>
                <a:gd name="connsiteX785" fmla="*/ 736603 w 937407"/>
                <a:gd name="connsiteY785" fmla="*/ 619843 h 620412"/>
                <a:gd name="connsiteX786" fmla="*/ 737539 w 937407"/>
                <a:gd name="connsiteY786" fmla="*/ 619863 h 620412"/>
                <a:gd name="connsiteX787" fmla="*/ 738479 w 937407"/>
                <a:gd name="connsiteY787" fmla="*/ 619888 h 620412"/>
                <a:gd name="connsiteX788" fmla="*/ 739415 w 937407"/>
                <a:gd name="connsiteY788" fmla="*/ 619908 h 620412"/>
                <a:gd name="connsiteX789" fmla="*/ 740355 w 937407"/>
                <a:gd name="connsiteY789" fmla="*/ 619927 h 620412"/>
                <a:gd name="connsiteX790" fmla="*/ 741291 w 937407"/>
                <a:gd name="connsiteY790" fmla="*/ 619947 h 620412"/>
                <a:gd name="connsiteX791" fmla="*/ 742232 w 937407"/>
                <a:gd name="connsiteY791" fmla="*/ 619967 h 620412"/>
                <a:gd name="connsiteX792" fmla="*/ 743167 w 937407"/>
                <a:gd name="connsiteY792" fmla="*/ 619987 h 620412"/>
                <a:gd name="connsiteX793" fmla="*/ 744108 w 937407"/>
                <a:gd name="connsiteY793" fmla="*/ 620002 h 620412"/>
                <a:gd name="connsiteX794" fmla="*/ 745049 w 937407"/>
                <a:gd name="connsiteY794" fmla="*/ 620021 h 620412"/>
                <a:gd name="connsiteX795" fmla="*/ 745984 w 937407"/>
                <a:gd name="connsiteY795" fmla="*/ 620036 h 620412"/>
                <a:gd name="connsiteX796" fmla="*/ 746925 w 937407"/>
                <a:gd name="connsiteY796" fmla="*/ 620051 h 620412"/>
                <a:gd name="connsiteX797" fmla="*/ 747860 w 937407"/>
                <a:gd name="connsiteY797" fmla="*/ 620066 h 620412"/>
                <a:gd name="connsiteX798" fmla="*/ 748801 w 937407"/>
                <a:gd name="connsiteY798" fmla="*/ 620081 h 620412"/>
                <a:gd name="connsiteX799" fmla="*/ 749737 w 937407"/>
                <a:gd name="connsiteY799" fmla="*/ 620096 h 620412"/>
                <a:gd name="connsiteX800" fmla="*/ 750677 w 937407"/>
                <a:gd name="connsiteY800" fmla="*/ 620110 h 620412"/>
                <a:gd name="connsiteX801" fmla="*/ 751613 w 937407"/>
                <a:gd name="connsiteY801" fmla="*/ 620125 h 620412"/>
                <a:gd name="connsiteX802" fmla="*/ 752554 w 937407"/>
                <a:gd name="connsiteY802" fmla="*/ 620135 h 620412"/>
                <a:gd name="connsiteX803" fmla="*/ 753489 w 937407"/>
                <a:gd name="connsiteY803" fmla="*/ 620145 h 620412"/>
                <a:gd name="connsiteX804" fmla="*/ 754430 w 937407"/>
                <a:gd name="connsiteY804" fmla="*/ 620160 h 620412"/>
                <a:gd name="connsiteX805" fmla="*/ 755370 w 937407"/>
                <a:gd name="connsiteY805" fmla="*/ 620170 h 620412"/>
                <a:gd name="connsiteX806" fmla="*/ 756306 w 937407"/>
                <a:gd name="connsiteY806" fmla="*/ 620180 h 620412"/>
                <a:gd name="connsiteX807" fmla="*/ 757247 w 937407"/>
                <a:gd name="connsiteY807" fmla="*/ 620190 h 620412"/>
                <a:gd name="connsiteX808" fmla="*/ 758182 w 937407"/>
                <a:gd name="connsiteY808" fmla="*/ 620200 h 620412"/>
                <a:gd name="connsiteX809" fmla="*/ 759123 w 937407"/>
                <a:gd name="connsiteY809" fmla="*/ 620210 h 620412"/>
                <a:gd name="connsiteX810" fmla="*/ 760059 w 937407"/>
                <a:gd name="connsiteY810" fmla="*/ 620219 h 620412"/>
                <a:gd name="connsiteX811" fmla="*/ 760999 w 937407"/>
                <a:gd name="connsiteY811" fmla="*/ 620229 h 620412"/>
                <a:gd name="connsiteX812" fmla="*/ 761935 w 937407"/>
                <a:gd name="connsiteY812" fmla="*/ 620234 h 620412"/>
                <a:gd name="connsiteX813" fmla="*/ 762875 w 937407"/>
                <a:gd name="connsiteY813" fmla="*/ 620244 h 620412"/>
                <a:gd name="connsiteX814" fmla="*/ 763811 w 937407"/>
                <a:gd name="connsiteY814" fmla="*/ 620249 h 620412"/>
                <a:gd name="connsiteX815" fmla="*/ 764752 w 937407"/>
                <a:gd name="connsiteY815" fmla="*/ 620259 h 620412"/>
                <a:gd name="connsiteX816" fmla="*/ 765692 w 937407"/>
                <a:gd name="connsiteY816" fmla="*/ 620264 h 620412"/>
                <a:gd name="connsiteX817" fmla="*/ 766628 w 937407"/>
                <a:gd name="connsiteY817" fmla="*/ 620274 h 620412"/>
                <a:gd name="connsiteX818" fmla="*/ 767569 w 937407"/>
                <a:gd name="connsiteY818" fmla="*/ 620279 h 620412"/>
                <a:gd name="connsiteX819" fmla="*/ 768504 w 937407"/>
                <a:gd name="connsiteY819" fmla="*/ 620284 h 620412"/>
                <a:gd name="connsiteX820" fmla="*/ 769445 w 937407"/>
                <a:gd name="connsiteY820" fmla="*/ 620289 h 620412"/>
                <a:gd name="connsiteX821" fmla="*/ 770381 w 937407"/>
                <a:gd name="connsiteY821" fmla="*/ 620294 h 620412"/>
                <a:gd name="connsiteX822" fmla="*/ 771321 w 937407"/>
                <a:gd name="connsiteY822" fmla="*/ 620299 h 620412"/>
                <a:gd name="connsiteX823" fmla="*/ 772257 w 937407"/>
                <a:gd name="connsiteY823" fmla="*/ 620308 h 620412"/>
                <a:gd name="connsiteX824" fmla="*/ 773197 w 937407"/>
                <a:gd name="connsiteY824" fmla="*/ 620313 h 620412"/>
                <a:gd name="connsiteX825" fmla="*/ 774133 w 937407"/>
                <a:gd name="connsiteY825" fmla="*/ 620313 h 620412"/>
                <a:gd name="connsiteX826" fmla="*/ 775074 w 937407"/>
                <a:gd name="connsiteY826" fmla="*/ 620318 h 620412"/>
                <a:gd name="connsiteX827" fmla="*/ 776009 w 937407"/>
                <a:gd name="connsiteY827" fmla="*/ 620323 h 620412"/>
                <a:gd name="connsiteX828" fmla="*/ 776950 w 937407"/>
                <a:gd name="connsiteY828" fmla="*/ 620328 h 620412"/>
                <a:gd name="connsiteX829" fmla="*/ 777890 w 937407"/>
                <a:gd name="connsiteY829" fmla="*/ 620333 h 620412"/>
                <a:gd name="connsiteX830" fmla="*/ 778826 w 937407"/>
                <a:gd name="connsiteY830" fmla="*/ 620338 h 620412"/>
                <a:gd name="connsiteX831" fmla="*/ 779767 w 937407"/>
                <a:gd name="connsiteY831" fmla="*/ 620338 h 620412"/>
                <a:gd name="connsiteX832" fmla="*/ 780702 w 937407"/>
                <a:gd name="connsiteY832" fmla="*/ 620343 h 620412"/>
                <a:gd name="connsiteX833" fmla="*/ 781643 w 937407"/>
                <a:gd name="connsiteY833" fmla="*/ 620348 h 620412"/>
                <a:gd name="connsiteX834" fmla="*/ 782579 w 937407"/>
                <a:gd name="connsiteY834" fmla="*/ 620348 h 620412"/>
                <a:gd name="connsiteX835" fmla="*/ 783519 w 937407"/>
                <a:gd name="connsiteY835" fmla="*/ 620353 h 620412"/>
                <a:gd name="connsiteX836" fmla="*/ 784455 w 937407"/>
                <a:gd name="connsiteY836" fmla="*/ 620358 h 620412"/>
                <a:gd name="connsiteX837" fmla="*/ 785396 w 937407"/>
                <a:gd name="connsiteY837" fmla="*/ 620358 h 620412"/>
                <a:gd name="connsiteX838" fmla="*/ 786331 w 937407"/>
                <a:gd name="connsiteY838" fmla="*/ 620363 h 620412"/>
                <a:gd name="connsiteX839" fmla="*/ 787272 w 937407"/>
                <a:gd name="connsiteY839" fmla="*/ 620363 h 620412"/>
                <a:gd name="connsiteX840" fmla="*/ 788212 w 937407"/>
                <a:gd name="connsiteY840" fmla="*/ 620368 h 620412"/>
                <a:gd name="connsiteX841" fmla="*/ 789148 w 937407"/>
                <a:gd name="connsiteY841" fmla="*/ 620368 h 620412"/>
                <a:gd name="connsiteX842" fmla="*/ 790089 w 937407"/>
                <a:gd name="connsiteY842" fmla="*/ 620373 h 620412"/>
                <a:gd name="connsiteX843" fmla="*/ 791024 w 937407"/>
                <a:gd name="connsiteY843" fmla="*/ 620373 h 620412"/>
                <a:gd name="connsiteX844" fmla="*/ 791965 w 937407"/>
                <a:gd name="connsiteY844" fmla="*/ 620373 h 620412"/>
                <a:gd name="connsiteX845" fmla="*/ 792901 w 937407"/>
                <a:gd name="connsiteY845" fmla="*/ 620378 h 620412"/>
                <a:gd name="connsiteX846" fmla="*/ 793841 w 937407"/>
                <a:gd name="connsiteY846" fmla="*/ 620378 h 620412"/>
                <a:gd name="connsiteX847" fmla="*/ 794777 w 937407"/>
                <a:gd name="connsiteY847" fmla="*/ 620378 h 620412"/>
                <a:gd name="connsiteX848" fmla="*/ 795717 w 937407"/>
                <a:gd name="connsiteY848" fmla="*/ 620383 h 620412"/>
                <a:gd name="connsiteX849" fmla="*/ 796653 w 937407"/>
                <a:gd name="connsiteY849" fmla="*/ 620383 h 620412"/>
                <a:gd name="connsiteX850" fmla="*/ 797594 w 937407"/>
                <a:gd name="connsiteY850" fmla="*/ 620383 h 620412"/>
                <a:gd name="connsiteX851" fmla="*/ 798534 w 937407"/>
                <a:gd name="connsiteY851" fmla="*/ 620388 h 620412"/>
                <a:gd name="connsiteX852" fmla="*/ 799470 w 937407"/>
                <a:gd name="connsiteY852" fmla="*/ 620388 h 620412"/>
                <a:gd name="connsiteX853" fmla="*/ 800411 w 937407"/>
                <a:gd name="connsiteY853" fmla="*/ 620388 h 620412"/>
                <a:gd name="connsiteX854" fmla="*/ 801346 w 937407"/>
                <a:gd name="connsiteY854" fmla="*/ 620393 h 620412"/>
                <a:gd name="connsiteX855" fmla="*/ 802287 w 937407"/>
                <a:gd name="connsiteY855" fmla="*/ 620393 h 620412"/>
                <a:gd name="connsiteX856" fmla="*/ 803223 w 937407"/>
                <a:gd name="connsiteY856" fmla="*/ 620393 h 620412"/>
                <a:gd name="connsiteX857" fmla="*/ 804163 w 937407"/>
                <a:gd name="connsiteY857" fmla="*/ 620393 h 620412"/>
                <a:gd name="connsiteX858" fmla="*/ 805099 w 937407"/>
                <a:gd name="connsiteY858" fmla="*/ 620393 h 620412"/>
                <a:gd name="connsiteX859" fmla="*/ 806039 w 937407"/>
                <a:gd name="connsiteY859" fmla="*/ 620398 h 620412"/>
                <a:gd name="connsiteX860" fmla="*/ 806975 w 937407"/>
                <a:gd name="connsiteY860" fmla="*/ 620398 h 620412"/>
                <a:gd name="connsiteX861" fmla="*/ 807916 w 937407"/>
                <a:gd name="connsiteY861" fmla="*/ 620398 h 620412"/>
                <a:gd name="connsiteX862" fmla="*/ 808856 w 937407"/>
                <a:gd name="connsiteY862" fmla="*/ 620398 h 620412"/>
                <a:gd name="connsiteX863" fmla="*/ 809792 w 937407"/>
                <a:gd name="connsiteY863" fmla="*/ 620398 h 620412"/>
                <a:gd name="connsiteX864" fmla="*/ 810732 w 937407"/>
                <a:gd name="connsiteY864" fmla="*/ 620398 h 620412"/>
                <a:gd name="connsiteX865" fmla="*/ 811668 w 937407"/>
                <a:gd name="connsiteY865" fmla="*/ 620403 h 620412"/>
                <a:gd name="connsiteX866" fmla="*/ 812609 w 937407"/>
                <a:gd name="connsiteY866" fmla="*/ 620403 h 620412"/>
                <a:gd name="connsiteX867" fmla="*/ 813544 w 937407"/>
                <a:gd name="connsiteY867" fmla="*/ 620403 h 620412"/>
                <a:gd name="connsiteX868" fmla="*/ 814485 w 937407"/>
                <a:gd name="connsiteY868" fmla="*/ 620403 h 620412"/>
                <a:gd name="connsiteX869" fmla="*/ 815421 w 937407"/>
                <a:gd name="connsiteY869" fmla="*/ 620403 h 620412"/>
                <a:gd name="connsiteX870" fmla="*/ 816361 w 937407"/>
                <a:gd name="connsiteY870" fmla="*/ 620403 h 620412"/>
                <a:gd name="connsiteX871" fmla="*/ 817297 w 937407"/>
                <a:gd name="connsiteY871" fmla="*/ 620403 h 620412"/>
                <a:gd name="connsiteX872" fmla="*/ 818238 w 937407"/>
                <a:gd name="connsiteY872" fmla="*/ 620403 h 620412"/>
                <a:gd name="connsiteX873" fmla="*/ 819173 w 937407"/>
                <a:gd name="connsiteY873" fmla="*/ 620408 h 620412"/>
                <a:gd name="connsiteX874" fmla="*/ 820114 w 937407"/>
                <a:gd name="connsiteY874" fmla="*/ 620408 h 620412"/>
                <a:gd name="connsiteX875" fmla="*/ 821054 w 937407"/>
                <a:gd name="connsiteY875" fmla="*/ 620408 h 620412"/>
                <a:gd name="connsiteX876" fmla="*/ 821990 w 937407"/>
                <a:gd name="connsiteY876" fmla="*/ 620408 h 620412"/>
                <a:gd name="connsiteX877" fmla="*/ 822931 w 937407"/>
                <a:gd name="connsiteY877" fmla="*/ 620408 h 620412"/>
                <a:gd name="connsiteX878" fmla="*/ 823866 w 937407"/>
                <a:gd name="connsiteY878" fmla="*/ 620408 h 620412"/>
                <a:gd name="connsiteX879" fmla="*/ 824807 w 937407"/>
                <a:gd name="connsiteY879" fmla="*/ 620408 h 620412"/>
                <a:gd name="connsiteX880" fmla="*/ 825743 w 937407"/>
                <a:gd name="connsiteY880" fmla="*/ 620408 h 620412"/>
                <a:gd name="connsiteX881" fmla="*/ 826683 w 937407"/>
                <a:gd name="connsiteY881" fmla="*/ 620408 h 620412"/>
                <a:gd name="connsiteX882" fmla="*/ 827619 w 937407"/>
                <a:gd name="connsiteY882" fmla="*/ 620408 h 620412"/>
                <a:gd name="connsiteX883" fmla="*/ 828559 w 937407"/>
                <a:gd name="connsiteY883" fmla="*/ 620408 h 620412"/>
                <a:gd name="connsiteX884" fmla="*/ 829495 w 937407"/>
                <a:gd name="connsiteY884" fmla="*/ 620408 h 620412"/>
                <a:gd name="connsiteX885" fmla="*/ 830436 w 937407"/>
                <a:gd name="connsiteY885" fmla="*/ 620408 h 620412"/>
                <a:gd name="connsiteX886" fmla="*/ 831376 w 937407"/>
                <a:gd name="connsiteY886" fmla="*/ 620408 h 620412"/>
                <a:gd name="connsiteX887" fmla="*/ 832312 w 937407"/>
                <a:gd name="connsiteY887" fmla="*/ 620408 h 620412"/>
                <a:gd name="connsiteX888" fmla="*/ 833253 w 937407"/>
                <a:gd name="connsiteY888" fmla="*/ 620412 h 620412"/>
                <a:gd name="connsiteX889" fmla="*/ 834188 w 937407"/>
                <a:gd name="connsiteY889" fmla="*/ 620412 h 620412"/>
                <a:gd name="connsiteX890" fmla="*/ 835129 w 937407"/>
                <a:gd name="connsiteY890" fmla="*/ 620412 h 620412"/>
                <a:gd name="connsiteX891" fmla="*/ 836064 w 937407"/>
                <a:gd name="connsiteY891" fmla="*/ 620412 h 620412"/>
                <a:gd name="connsiteX892" fmla="*/ 837005 w 937407"/>
                <a:gd name="connsiteY892" fmla="*/ 620412 h 620412"/>
                <a:gd name="connsiteX893" fmla="*/ 837941 w 937407"/>
                <a:gd name="connsiteY893" fmla="*/ 620412 h 620412"/>
                <a:gd name="connsiteX894" fmla="*/ 838881 w 937407"/>
                <a:gd name="connsiteY894" fmla="*/ 620412 h 620412"/>
                <a:gd name="connsiteX895" fmla="*/ 839817 w 937407"/>
                <a:gd name="connsiteY895" fmla="*/ 620412 h 620412"/>
                <a:gd name="connsiteX896" fmla="*/ 840758 w 937407"/>
                <a:gd name="connsiteY896" fmla="*/ 620412 h 620412"/>
                <a:gd name="connsiteX897" fmla="*/ 841698 w 937407"/>
                <a:gd name="connsiteY897" fmla="*/ 620412 h 620412"/>
                <a:gd name="connsiteX898" fmla="*/ 842634 w 937407"/>
                <a:gd name="connsiteY898" fmla="*/ 620412 h 620412"/>
                <a:gd name="connsiteX899" fmla="*/ 843574 w 937407"/>
                <a:gd name="connsiteY899" fmla="*/ 620412 h 620412"/>
                <a:gd name="connsiteX900" fmla="*/ 844510 w 937407"/>
                <a:gd name="connsiteY900" fmla="*/ 620412 h 620412"/>
                <a:gd name="connsiteX901" fmla="*/ 845451 w 937407"/>
                <a:gd name="connsiteY901" fmla="*/ 620412 h 620412"/>
                <a:gd name="connsiteX902" fmla="*/ 846386 w 937407"/>
                <a:gd name="connsiteY902" fmla="*/ 620412 h 620412"/>
                <a:gd name="connsiteX903" fmla="*/ 847327 w 937407"/>
                <a:gd name="connsiteY903" fmla="*/ 620412 h 620412"/>
                <a:gd name="connsiteX904" fmla="*/ 848263 w 937407"/>
                <a:gd name="connsiteY904" fmla="*/ 620412 h 620412"/>
                <a:gd name="connsiteX905" fmla="*/ 849203 w 937407"/>
                <a:gd name="connsiteY905" fmla="*/ 620412 h 620412"/>
                <a:gd name="connsiteX906" fmla="*/ 850139 w 937407"/>
                <a:gd name="connsiteY906" fmla="*/ 620412 h 620412"/>
                <a:gd name="connsiteX907" fmla="*/ 851080 w 937407"/>
                <a:gd name="connsiteY907" fmla="*/ 620412 h 620412"/>
                <a:gd name="connsiteX908" fmla="*/ 852020 w 937407"/>
                <a:gd name="connsiteY908" fmla="*/ 620412 h 620412"/>
                <a:gd name="connsiteX909" fmla="*/ 852956 w 937407"/>
                <a:gd name="connsiteY909" fmla="*/ 620412 h 620412"/>
                <a:gd name="connsiteX910" fmla="*/ 853896 w 937407"/>
                <a:gd name="connsiteY910" fmla="*/ 620412 h 620412"/>
                <a:gd name="connsiteX911" fmla="*/ 854832 w 937407"/>
                <a:gd name="connsiteY911" fmla="*/ 620412 h 620412"/>
                <a:gd name="connsiteX912" fmla="*/ 855773 w 937407"/>
                <a:gd name="connsiteY912" fmla="*/ 620412 h 620412"/>
                <a:gd name="connsiteX913" fmla="*/ 856708 w 937407"/>
                <a:gd name="connsiteY913" fmla="*/ 620412 h 620412"/>
                <a:gd name="connsiteX914" fmla="*/ 857649 w 937407"/>
                <a:gd name="connsiteY914" fmla="*/ 620412 h 620412"/>
                <a:gd name="connsiteX915" fmla="*/ 858585 w 937407"/>
                <a:gd name="connsiteY915" fmla="*/ 620412 h 620412"/>
                <a:gd name="connsiteX916" fmla="*/ 859525 w 937407"/>
                <a:gd name="connsiteY916" fmla="*/ 620412 h 620412"/>
                <a:gd name="connsiteX917" fmla="*/ 860461 w 937407"/>
                <a:gd name="connsiteY917" fmla="*/ 620412 h 620412"/>
                <a:gd name="connsiteX918" fmla="*/ 861401 w 937407"/>
                <a:gd name="connsiteY918" fmla="*/ 620412 h 620412"/>
                <a:gd name="connsiteX919" fmla="*/ 862337 w 937407"/>
                <a:gd name="connsiteY919" fmla="*/ 620412 h 620412"/>
                <a:gd name="connsiteX920" fmla="*/ 863278 w 937407"/>
                <a:gd name="connsiteY920" fmla="*/ 620412 h 620412"/>
                <a:gd name="connsiteX921" fmla="*/ 864218 w 937407"/>
                <a:gd name="connsiteY921" fmla="*/ 620412 h 620412"/>
                <a:gd name="connsiteX922" fmla="*/ 865154 w 937407"/>
                <a:gd name="connsiteY922" fmla="*/ 620412 h 620412"/>
                <a:gd name="connsiteX923" fmla="*/ 866094 w 937407"/>
                <a:gd name="connsiteY923" fmla="*/ 620412 h 620412"/>
                <a:gd name="connsiteX924" fmla="*/ 867030 w 937407"/>
                <a:gd name="connsiteY924" fmla="*/ 620412 h 620412"/>
                <a:gd name="connsiteX925" fmla="*/ 867971 w 937407"/>
                <a:gd name="connsiteY925" fmla="*/ 620412 h 620412"/>
                <a:gd name="connsiteX926" fmla="*/ 868906 w 937407"/>
                <a:gd name="connsiteY926" fmla="*/ 620412 h 620412"/>
                <a:gd name="connsiteX927" fmla="*/ 869847 w 937407"/>
                <a:gd name="connsiteY927" fmla="*/ 620412 h 620412"/>
                <a:gd name="connsiteX928" fmla="*/ 870783 w 937407"/>
                <a:gd name="connsiteY928" fmla="*/ 620412 h 620412"/>
                <a:gd name="connsiteX929" fmla="*/ 871723 w 937407"/>
                <a:gd name="connsiteY929" fmla="*/ 620412 h 620412"/>
                <a:gd name="connsiteX930" fmla="*/ 872659 w 937407"/>
                <a:gd name="connsiteY930" fmla="*/ 620412 h 620412"/>
                <a:gd name="connsiteX931" fmla="*/ 873600 w 937407"/>
                <a:gd name="connsiteY931" fmla="*/ 620412 h 620412"/>
                <a:gd name="connsiteX932" fmla="*/ 874540 w 937407"/>
                <a:gd name="connsiteY932" fmla="*/ 620412 h 620412"/>
                <a:gd name="connsiteX933" fmla="*/ 875476 w 937407"/>
                <a:gd name="connsiteY933" fmla="*/ 620412 h 620412"/>
                <a:gd name="connsiteX934" fmla="*/ 876416 w 937407"/>
                <a:gd name="connsiteY934" fmla="*/ 620412 h 620412"/>
                <a:gd name="connsiteX935" fmla="*/ 877352 w 937407"/>
                <a:gd name="connsiteY935" fmla="*/ 620412 h 620412"/>
                <a:gd name="connsiteX936" fmla="*/ 878293 w 937407"/>
                <a:gd name="connsiteY936" fmla="*/ 620412 h 620412"/>
                <a:gd name="connsiteX937" fmla="*/ 879228 w 937407"/>
                <a:gd name="connsiteY937" fmla="*/ 620412 h 620412"/>
                <a:gd name="connsiteX938" fmla="*/ 880169 w 937407"/>
                <a:gd name="connsiteY938" fmla="*/ 620412 h 620412"/>
                <a:gd name="connsiteX939" fmla="*/ 881105 w 937407"/>
                <a:gd name="connsiteY939" fmla="*/ 620412 h 620412"/>
                <a:gd name="connsiteX940" fmla="*/ 882045 w 937407"/>
                <a:gd name="connsiteY940" fmla="*/ 620412 h 620412"/>
                <a:gd name="connsiteX941" fmla="*/ 882981 w 937407"/>
                <a:gd name="connsiteY941" fmla="*/ 620412 h 620412"/>
                <a:gd name="connsiteX942" fmla="*/ 883921 w 937407"/>
                <a:gd name="connsiteY942" fmla="*/ 620412 h 620412"/>
                <a:gd name="connsiteX943" fmla="*/ 884862 w 937407"/>
                <a:gd name="connsiteY943" fmla="*/ 620412 h 620412"/>
                <a:gd name="connsiteX944" fmla="*/ 885798 w 937407"/>
                <a:gd name="connsiteY944" fmla="*/ 620412 h 620412"/>
                <a:gd name="connsiteX945" fmla="*/ 886738 w 937407"/>
                <a:gd name="connsiteY945" fmla="*/ 620412 h 620412"/>
                <a:gd name="connsiteX946" fmla="*/ 887674 w 937407"/>
                <a:gd name="connsiteY946" fmla="*/ 620412 h 620412"/>
                <a:gd name="connsiteX947" fmla="*/ 888615 w 937407"/>
                <a:gd name="connsiteY947" fmla="*/ 620412 h 620412"/>
                <a:gd name="connsiteX948" fmla="*/ 889550 w 937407"/>
                <a:gd name="connsiteY948" fmla="*/ 620412 h 620412"/>
                <a:gd name="connsiteX949" fmla="*/ 890491 w 937407"/>
                <a:gd name="connsiteY949" fmla="*/ 620412 h 620412"/>
                <a:gd name="connsiteX950" fmla="*/ 891427 w 937407"/>
                <a:gd name="connsiteY950" fmla="*/ 620412 h 620412"/>
                <a:gd name="connsiteX951" fmla="*/ 892367 w 937407"/>
                <a:gd name="connsiteY951" fmla="*/ 620412 h 620412"/>
                <a:gd name="connsiteX952" fmla="*/ 893303 w 937407"/>
                <a:gd name="connsiteY952" fmla="*/ 620412 h 620412"/>
                <a:gd name="connsiteX953" fmla="*/ 894243 w 937407"/>
                <a:gd name="connsiteY953" fmla="*/ 620412 h 620412"/>
                <a:gd name="connsiteX954" fmla="*/ 895184 w 937407"/>
                <a:gd name="connsiteY954" fmla="*/ 620412 h 620412"/>
                <a:gd name="connsiteX955" fmla="*/ 896120 w 937407"/>
                <a:gd name="connsiteY955" fmla="*/ 620412 h 620412"/>
                <a:gd name="connsiteX956" fmla="*/ 897060 w 937407"/>
                <a:gd name="connsiteY956" fmla="*/ 620412 h 620412"/>
                <a:gd name="connsiteX957" fmla="*/ 897996 w 937407"/>
                <a:gd name="connsiteY957" fmla="*/ 620412 h 620412"/>
                <a:gd name="connsiteX958" fmla="*/ 898937 w 937407"/>
                <a:gd name="connsiteY958" fmla="*/ 620412 h 620412"/>
                <a:gd name="connsiteX959" fmla="*/ 899872 w 937407"/>
                <a:gd name="connsiteY959" fmla="*/ 620412 h 620412"/>
                <a:gd name="connsiteX960" fmla="*/ 900813 w 937407"/>
                <a:gd name="connsiteY960" fmla="*/ 620412 h 620412"/>
                <a:gd name="connsiteX961" fmla="*/ 901748 w 937407"/>
                <a:gd name="connsiteY961" fmla="*/ 620412 h 620412"/>
                <a:gd name="connsiteX962" fmla="*/ 902689 w 937407"/>
                <a:gd name="connsiteY962" fmla="*/ 620412 h 620412"/>
                <a:gd name="connsiteX963" fmla="*/ 903625 w 937407"/>
                <a:gd name="connsiteY963" fmla="*/ 620412 h 620412"/>
                <a:gd name="connsiteX964" fmla="*/ 904565 w 937407"/>
                <a:gd name="connsiteY964" fmla="*/ 620412 h 620412"/>
                <a:gd name="connsiteX965" fmla="*/ 905501 w 937407"/>
                <a:gd name="connsiteY965" fmla="*/ 620412 h 620412"/>
                <a:gd name="connsiteX966" fmla="*/ 906441 w 937407"/>
                <a:gd name="connsiteY966" fmla="*/ 620412 h 620412"/>
                <a:gd name="connsiteX967" fmla="*/ 907382 w 937407"/>
                <a:gd name="connsiteY967" fmla="*/ 620412 h 620412"/>
                <a:gd name="connsiteX968" fmla="*/ 908318 w 937407"/>
                <a:gd name="connsiteY968" fmla="*/ 620412 h 620412"/>
                <a:gd name="connsiteX969" fmla="*/ 909258 w 937407"/>
                <a:gd name="connsiteY969" fmla="*/ 620412 h 620412"/>
                <a:gd name="connsiteX970" fmla="*/ 910194 w 937407"/>
                <a:gd name="connsiteY970" fmla="*/ 620412 h 620412"/>
                <a:gd name="connsiteX971" fmla="*/ 911135 w 937407"/>
                <a:gd name="connsiteY971" fmla="*/ 620412 h 620412"/>
                <a:gd name="connsiteX972" fmla="*/ 912070 w 937407"/>
                <a:gd name="connsiteY972" fmla="*/ 620412 h 620412"/>
                <a:gd name="connsiteX973" fmla="*/ 913011 w 937407"/>
                <a:gd name="connsiteY973" fmla="*/ 620412 h 620412"/>
                <a:gd name="connsiteX974" fmla="*/ 913947 w 937407"/>
                <a:gd name="connsiteY974" fmla="*/ 620412 h 620412"/>
                <a:gd name="connsiteX975" fmla="*/ 914887 w 937407"/>
                <a:gd name="connsiteY975" fmla="*/ 620412 h 620412"/>
                <a:gd name="connsiteX976" fmla="*/ 915823 w 937407"/>
                <a:gd name="connsiteY976" fmla="*/ 620412 h 620412"/>
                <a:gd name="connsiteX977" fmla="*/ 916763 w 937407"/>
                <a:gd name="connsiteY977" fmla="*/ 620412 h 620412"/>
                <a:gd name="connsiteX978" fmla="*/ 917704 w 937407"/>
                <a:gd name="connsiteY978" fmla="*/ 620412 h 620412"/>
                <a:gd name="connsiteX979" fmla="*/ 918640 w 937407"/>
                <a:gd name="connsiteY979" fmla="*/ 620412 h 620412"/>
                <a:gd name="connsiteX980" fmla="*/ 919580 w 937407"/>
                <a:gd name="connsiteY980" fmla="*/ 620412 h 620412"/>
                <a:gd name="connsiteX981" fmla="*/ 920516 w 937407"/>
                <a:gd name="connsiteY981" fmla="*/ 620412 h 620412"/>
                <a:gd name="connsiteX982" fmla="*/ 921457 w 937407"/>
                <a:gd name="connsiteY982" fmla="*/ 620412 h 620412"/>
                <a:gd name="connsiteX983" fmla="*/ 922392 w 937407"/>
                <a:gd name="connsiteY983" fmla="*/ 620412 h 620412"/>
                <a:gd name="connsiteX984" fmla="*/ 923333 w 937407"/>
                <a:gd name="connsiteY984" fmla="*/ 620412 h 620412"/>
                <a:gd name="connsiteX985" fmla="*/ 924268 w 937407"/>
                <a:gd name="connsiteY985" fmla="*/ 620412 h 620412"/>
                <a:gd name="connsiteX986" fmla="*/ 925209 w 937407"/>
                <a:gd name="connsiteY986" fmla="*/ 620412 h 620412"/>
                <a:gd name="connsiteX987" fmla="*/ 926145 w 937407"/>
                <a:gd name="connsiteY987" fmla="*/ 620412 h 620412"/>
                <a:gd name="connsiteX988" fmla="*/ 927085 w 937407"/>
                <a:gd name="connsiteY988" fmla="*/ 620412 h 620412"/>
                <a:gd name="connsiteX989" fmla="*/ 928026 w 937407"/>
                <a:gd name="connsiteY989" fmla="*/ 620412 h 620412"/>
                <a:gd name="connsiteX990" fmla="*/ 928962 w 937407"/>
                <a:gd name="connsiteY990" fmla="*/ 620412 h 620412"/>
                <a:gd name="connsiteX991" fmla="*/ 929902 w 937407"/>
                <a:gd name="connsiteY991" fmla="*/ 620412 h 620412"/>
                <a:gd name="connsiteX992" fmla="*/ 930838 w 937407"/>
                <a:gd name="connsiteY992" fmla="*/ 620412 h 620412"/>
                <a:gd name="connsiteX993" fmla="*/ 931779 w 937407"/>
                <a:gd name="connsiteY993" fmla="*/ 620412 h 620412"/>
                <a:gd name="connsiteX994" fmla="*/ 932714 w 937407"/>
                <a:gd name="connsiteY994" fmla="*/ 620412 h 620412"/>
                <a:gd name="connsiteX995" fmla="*/ 933655 w 937407"/>
                <a:gd name="connsiteY995" fmla="*/ 620412 h 620412"/>
                <a:gd name="connsiteX996" fmla="*/ 934590 w 937407"/>
                <a:gd name="connsiteY996" fmla="*/ 620412 h 620412"/>
                <a:gd name="connsiteX997" fmla="*/ 935531 w 937407"/>
                <a:gd name="connsiteY997" fmla="*/ 620412 h 620412"/>
                <a:gd name="connsiteX998" fmla="*/ 936467 w 937407"/>
                <a:gd name="connsiteY998" fmla="*/ 620412 h 620412"/>
                <a:gd name="connsiteX999" fmla="*/ 937407 w 937407"/>
                <a:gd name="connsiteY999" fmla="*/ 62041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937407" h="620412">
                  <a:moveTo>
                    <a:pt x="0" y="620412"/>
                  </a:moveTo>
                  <a:lnTo>
                    <a:pt x="938" y="620412"/>
                  </a:lnTo>
                  <a:lnTo>
                    <a:pt x="1877" y="620412"/>
                  </a:lnTo>
                  <a:lnTo>
                    <a:pt x="2815" y="620412"/>
                  </a:lnTo>
                  <a:lnTo>
                    <a:pt x="3753" y="620412"/>
                  </a:lnTo>
                  <a:lnTo>
                    <a:pt x="4692" y="620412"/>
                  </a:lnTo>
                  <a:lnTo>
                    <a:pt x="5630" y="620412"/>
                  </a:lnTo>
                  <a:lnTo>
                    <a:pt x="6568" y="620412"/>
                  </a:lnTo>
                  <a:lnTo>
                    <a:pt x="7507" y="620412"/>
                  </a:lnTo>
                  <a:lnTo>
                    <a:pt x="8445" y="620412"/>
                  </a:lnTo>
                  <a:lnTo>
                    <a:pt x="9383" y="620412"/>
                  </a:lnTo>
                  <a:lnTo>
                    <a:pt x="10321" y="620412"/>
                  </a:lnTo>
                  <a:lnTo>
                    <a:pt x="11260" y="620412"/>
                  </a:lnTo>
                  <a:lnTo>
                    <a:pt x="12198" y="620412"/>
                  </a:lnTo>
                  <a:lnTo>
                    <a:pt x="13137" y="620412"/>
                  </a:lnTo>
                  <a:lnTo>
                    <a:pt x="14075" y="620412"/>
                  </a:lnTo>
                  <a:lnTo>
                    <a:pt x="15014" y="620412"/>
                  </a:lnTo>
                  <a:lnTo>
                    <a:pt x="15952" y="620412"/>
                  </a:lnTo>
                  <a:lnTo>
                    <a:pt x="16890" y="620412"/>
                  </a:lnTo>
                  <a:lnTo>
                    <a:pt x="17828" y="620412"/>
                  </a:lnTo>
                  <a:lnTo>
                    <a:pt x="18767" y="620412"/>
                  </a:lnTo>
                  <a:lnTo>
                    <a:pt x="19705" y="620412"/>
                  </a:lnTo>
                  <a:lnTo>
                    <a:pt x="20643" y="620412"/>
                  </a:lnTo>
                  <a:lnTo>
                    <a:pt x="21582" y="620412"/>
                  </a:lnTo>
                  <a:lnTo>
                    <a:pt x="22520" y="620412"/>
                  </a:lnTo>
                  <a:lnTo>
                    <a:pt x="23459" y="620412"/>
                  </a:lnTo>
                  <a:lnTo>
                    <a:pt x="24397" y="620412"/>
                  </a:lnTo>
                  <a:lnTo>
                    <a:pt x="25335" y="620412"/>
                  </a:lnTo>
                  <a:lnTo>
                    <a:pt x="26274" y="620412"/>
                  </a:lnTo>
                  <a:lnTo>
                    <a:pt x="27212" y="620412"/>
                  </a:lnTo>
                  <a:lnTo>
                    <a:pt x="28150" y="620412"/>
                  </a:lnTo>
                  <a:lnTo>
                    <a:pt x="29088" y="620408"/>
                  </a:lnTo>
                  <a:lnTo>
                    <a:pt x="30027" y="620408"/>
                  </a:lnTo>
                  <a:lnTo>
                    <a:pt x="30965" y="620408"/>
                  </a:lnTo>
                  <a:lnTo>
                    <a:pt x="31903" y="620408"/>
                  </a:lnTo>
                  <a:lnTo>
                    <a:pt x="32842" y="620408"/>
                  </a:lnTo>
                  <a:lnTo>
                    <a:pt x="33780" y="620403"/>
                  </a:lnTo>
                  <a:lnTo>
                    <a:pt x="34719" y="620403"/>
                  </a:lnTo>
                  <a:lnTo>
                    <a:pt x="35657" y="620403"/>
                  </a:lnTo>
                  <a:lnTo>
                    <a:pt x="36595" y="620398"/>
                  </a:lnTo>
                  <a:lnTo>
                    <a:pt x="37534" y="620393"/>
                  </a:lnTo>
                  <a:lnTo>
                    <a:pt x="38472" y="620393"/>
                  </a:lnTo>
                  <a:lnTo>
                    <a:pt x="39410" y="620388"/>
                  </a:lnTo>
                  <a:lnTo>
                    <a:pt x="40348" y="620383"/>
                  </a:lnTo>
                  <a:lnTo>
                    <a:pt x="41287" y="620378"/>
                  </a:lnTo>
                  <a:lnTo>
                    <a:pt x="42225" y="620373"/>
                  </a:lnTo>
                  <a:lnTo>
                    <a:pt x="43164" y="620363"/>
                  </a:lnTo>
                  <a:lnTo>
                    <a:pt x="44102" y="620353"/>
                  </a:lnTo>
                  <a:lnTo>
                    <a:pt x="45041" y="620343"/>
                  </a:lnTo>
                  <a:lnTo>
                    <a:pt x="45979" y="620333"/>
                  </a:lnTo>
                  <a:lnTo>
                    <a:pt x="46917" y="620323"/>
                  </a:lnTo>
                  <a:lnTo>
                    <a:pt x="47856" y="620308"/>
                  </a:lnTo>
                  <a:lnTo>
                    <a:pt x="48794" y="620289"/>
                  </a:lnTo>
                  <a:lnTo>
                    <a:pt x="49732" y="620269"/>
                  </a:lnTo>
                  <a:lnTo>
                    <a:pt x="50670" y="620244"/>
                  </a:lnTo>
                  <a:lnTo>
                    <a:pt x="51609" y="620219"/>
                  </a:lnTo>
                  <a:lnTo>
                    <a:pt x="52547" y="620190"/>
                  </a:lnTo>
                  <a:lnTo>
                    <a:pt x="53485" y="620155"/>
                  </a:lnTo>
                  <a:lnTo>
                    <a:pt x="54424" y="620115"/>
                  </a:lnTo>
                  <a:lnTo>
                    <a:pt x="55362" y="620071"/>
                  </a:lnTo>
                  <a:lnTo>
                    <a:pt x="56301" y="620021"/>
                  </a:lnTo>
                  <a:lnTo>
                    <a:pt x="57239" y="619962"/>
                  </a:lnTo>
                  <a:lnTo>
                    <a:pt x="58177" y="619898"/>
                  </a:lnTo>
                  <a:lnTo>
                    <a:pt x="59116" y="619823"/>
                  </a:lnTo>
                  <a:lnTo>
                    <a:pt x="60054" y="619739"/>
                  </a:lnTo>
                  <a:lnTo>
                    <a:pt x="60992" y="619645"/>
                  </a:lnTo>
                  <a:lnTo>
                    <a:pt x="61930" y="619536"/>
                  </a:lnTo>
                  <a:lnTo>
                    <a:pt x="62869" y="619412"/>
                  </a:lnTo>
                  <a:lnTo>
                    <a:pt x="63807" y="619279"/>
                  </a:lnTo>
                  <a:lnTo>
                    <a:pt x="64746" y="619125"/>
                  </a:lnTo>
                  <a:lnTo>
                    <a:pt x="65684" y="618952"/>
                  </a:lnTo>
                  <a:lnTo>
                    <a:pt x="66623" y="618759"/>
                  </a:lnTo>
                  <a:lnTo>
                    <a:pt x="67561" y="618541"/>
                  </a:lnTo>
                  <a:lnTo>
                    <a:pt x="68499" y="618299"/>
                  </a:lnTo>
                  <a:lnTo>
                    <a:pt x="69437" y="618026"/>
                  </a:lnTo>
                  <a:lnTo>
                    <a:pt x="70376" y="617724"/>
                  </a:lnTo>
                  <a:lnTo>
                    <a:pt x="71314" y="617388"/>
                  </a:lnTo>
                  <a:lnTo>
                    <a:pt x="72252" y="617011"/>
                  </a:lnTo>
                  <a:lnTo>
                    <a:pt x="73191" y="616596"/>
                  </a:lnTo>
                  <a:lnTo>
                    <a:pt x="74129" y="616130"/>
                  </a:lnTo>
                  <a:lnTo>
                    <a:pt x="75067" y="615620"/>
                  </a:lnTo>
                  <a:lnTo>
                    <a:pt x="76006" y="615056"/>
                  </a:lnTo>
                  <a:lnTo>
                    <a:pt x="76944" y="614427"/>
                  </a:lnTo>
                  <a:lnTo>
                    <a:pt x="77883" y="613739"/>
                  </a:lnTo>
                  <a:lnTo>
                    <a:pt x="78821" y="612982"/>
                  </a:lnTo>
                  <a:lnTo>
                    <a:pt x="79759" y="612145"/>
                  </a:lnTo>
                  <a:lnTo>
                    <a:pt x="80697" y="611229"/>
                  </a:lnTo>
                  <a:lnTo>
                    <a:pt x="81636" y="610224"/>
                  </a:lnTo>
                  <a:lnTo>
                    <a:pt x="82574" y="609125"/>
                  </a:lnTo>
                  <a:lnTo>
                    <a:pt x="83512" y="607922"/>
                  </a:lnTo>
                  <a:lnTo>
                    <a:pt x="84451" y="606605"/>
                  </a:lnTo>
                  <a:lnTo>
                    <a:pt x="85389" y="605175"/>
                  </a:lnTo>
                  <a:lnTo>
                    <a:pt x="86328" y="603620"/>
                  </a:lnTo>
                  <a:lnTo>
                    <a:pt x="87266" y="601927"/>
                  </a:lnTo>
                  <a:lnTo>
                    <a:pt x="88205" y="600086"/>
                  </a:lnTo>
                  <a:lnTo>
                    <a:pt x="89143" y="598095"/>
                  </a:lnTo>
                  <a:lnTo>
                    <a:pt x="90081" y="595942"/>
                  </a:lnTo>
                  <a:lnTo>
                    <a:pt x="91019" y="593610"/>
                  </a:lnTo>
                  <a:lnTo>
                    <a:pt x="91958" y="591100"/>
                  </a:lnTo>
                  <a:lnTo>
                    <a:pt x="92896" y="588397"/>
                  </a:lnTo>
                  <a:lnTo>
                    <a:pt x="93834" y="585486"/>
                  </a:lnTo>
                  <a:lnTo>
                    <a:pt x="94773" y="582363"/>
                  </a:lnTo>
                  <a:lnTo>
                    <a:pt x="95711" y="579011"/>
                  </a:lnTo>
                  <a:lnTo>
                    <a:pt x="96649" y="575422"/>
                  </a:lnTo>
                  <a:lnTo>
                    <a:pt x="97588" y="571585"/>
                  </a:lnTo>
                  <a:lnTo>
                    <a:pt x="98526" y="567496"/>
                  </a:lnTo>
                  <a:lnTo>
                    <a:pt x="99465" y="563135"/>
                  </a:lnTo>
                  <a:lnTo>
                    <a:pt x="100403" y="558491"/>
                  </a:lnTo>
                  <a:lnTo>
                    <a:pt x="101341" y="553560"/>
                  </a:lnTo>
                  <a:lnTo>
                    <a:pt x="102279" y="548332"/>
                  </a:lnTo>
                  <a:lnTo>
                    <a:pt x="103218" y="542793"/>
                  </a:lnTo>
                  <a:lnTo>
                    <a:pt x="104156" y="536936"/>
                  </a:lnTo>
                  <a:lnTo>
                    <a:pt x="105094" y="530758"/>
                  </a:lnTo>
                  <a:lnTo>
                    <a:pt x="106033" y="524248"/>
                  </a:lnTo>
                  <a:lnTo>
                    <a:pt x="106971" y="517391"/>
                  </a:lnTo>
                  <a:lnTo>
                    <a:pt x="107910" y="510193"/>
                  </a:lnTo>
                  <a:lnTo>
                    <a:pt x="108848" y="502649"/>
                  </a:lnTo>
                  <a:lnTo>
                    <a:pt x="109786" y="494748"/>
                  </a:lnTo>
                  <a:lnTo>
                    <a:pt x="110725" y="486490"/>
                  </a:lnTo>
                  <a:lnTo>
                    <a:pt x="111663" y="477876"/>
                  </a:lnTo>
                  <a:lnTo>
                    <a:pt x="112601" y="468901"/>
                  </a:lnTo>
                  <a:lnTo>
                    <a:pt x="113539" y="459574"/>
                  </a:lnTo>
                  <a:lnTo>
                    <a:pt x="114478" y="449890"/>
                  </a:lnTo>
                  <a:lnTo>
                    <a:pt x="115416" y="439859"/>
                  </a:lnTo>
                  <a:lnTo>
                    <a:pt x="116355" y="429487"/>
                  </a:lnTo>
                  <a:lnTo>
                    <a:pt x="117293" y="418779"/>
                  </a:lnTo>
                  <a:lnTo>
                    <a:pt x="118232" y="407747"/>
                  </a:lnTo>
                  <a:lnTo>
                    <a:pt x="119170" y="396402"/>
                  </a:lnTo>
                  <a:lnTo>
                    <a:pt x="120108" y="384758"/>
                  </a:lnTo>
                  <a:lnTo>
                    <a:pt x="121047" y="372829"/>
                  </a:lnTo>
                  <a:lnTo>
                    <a:pt x="121985" y="360633"/>
                  </a:lnTo>
                  <a:lnTo>
                    <a:pt x="122923" y="348190"/>
                  </a:lnTo>
                  <a:lnTo>
                    <a:pt x="123861" y="335520"/>
                  </a:lnTo>
                  <a:lnTo>
                    <a:pt x="124800" y="322647"/>
                  </a:lnTo>
                  <a:lnTo>
                    <a:pt x="125738" y="309595"/>
                  </a:lnTo>
                  <a:lnTo>
                    <a:pt x="126676" y="296390"/>
                  </a:lnTo>
                  <a:lnTo>
                    <a:pt x="127615" y="283062"/>
                  </a:lnTo>
                  <a:lnTo>
                    <a:pt x="128553" y="269640"/>
                  </a:lnTo>
                  <a:lnTo>
                    <a:pt x="129492" y="256156"/>
                  </a:lnTo>
                  <a:lnTo>
                    <a:pt x="130430" y="242643"/>
                  </a:lnTo>
                  <a:lnTo>
                    <a:pt x="131368" y="229136"/>
                  </a:lnTo>
                  <a:lnTo>
                    <a:pt x="132307" y="215670"/>
                  </a:lnTo>
                  <a:lnTo>
                    <a:pt x="133245" y="202282"/>
                  </a:lnTo>
                  <a:lnTo>
                    <a:pt x="134183" y="189009"/>
                  </a:lnTo>
                  <a:lnTo>
                    <a:pt x="135121" y="175891"/>
                  </a:lnTo>
                  <a:lnTo>
                    <a:pt x="136060" y="162965"/>
                  </a:lnTo>
                  <a:lnTo>
                    <a:pt x="136998" y="150271"/>
                  </a:lnTo>
                  <a:lnTo>
                    <a:pt x="137937" y="137849"/>
                  </a:lnTo>
                  <a:lnTo>
                    <a:pt x="138875" y="125739"/>
                  </a:lnTo>
                  <a:lnTo>
                    <a:pt x="139814" y="113978"/>
                  </a:lnTo>
                  <a:lnTo>
                    <a:pt x="140752" y="102607"/>
                  </a:lnTo>
                  <a:lnTo>
                    <a:pt x="141690" y="91663"/>
                  </a:lnTo>
                  <a:lnTo>
                    <a:pt x="142628" y="81184"/>
                  </a:lnTo>
                  <a:lnTo>
                    <a:pt x="143567" y="71205"/>
                  </a:lnTo>
                  <a:lnTo>
                    <a:pt x="144505" y="61762"/>
                  </a:lnTo>
                  <a:lnTo>
                    <a:pt x="145443" y="52887"/>
                  </a:lnTo>
                  <a:lnTo>
                    <a:pt x="146382" y="44613"/>
                  </a:lnTo>
                  <a:lnTo>
                    <a:pt x="147320" y="36969"/>
                  </a:lnTo>
                  <a:lnTo>
                    <a:pt x="148258" y="29983"/>
                  </a:lnTo>
                  <a:lnTo>
                    <a:pt x="149197" y="23679"/>
                  </a:lnTo>
                  <a:lnTo>
                    <a:pt x="150135" y="18080"/>
                  </a:lnTo>
                  <a:lnTo>
                    <a:pt x="151074" y="13208"/>
                  </a:lnTo>
                  <a:lnTo>
                    <a:pt x="152012" y="9079"/>
                  </a:lnTo>
                  <a:lnTo>
                    <a:pt x="152950" y="5709"/>
                  </a:lnTo>
                  <a:lnTo>
                    <a:pt x="153888" y="3109"/>
                  </a:lnTo>
                  <a:lnTo>
                    <a:pt x="154827" y="1287"/>
                  </a:lnTo>
                  <a:lnTo>
                    <a:pt x="155765" y="250"/>
                  </a:lnTo>
                  <a:lnTo>
                    <a:pt x="156703" y="0"/>
                  </a:lnTo>
                  <a:lnTo>
                    <a:pt x="157642" y="537"/>
                  </a:lnTo>
                  <a:lnTo>
                    <a:pt x="158580" y="1857"/>
                  </a:lnTo>
                  <a:lnTo>
                    <a:pt x="159519" y="3953"/>
                  </a:lnTo>
                  <a:lnTo>
                    <a:pt x="160457" y="6816"/>
                  </a:lnTo>
                  <a:lnTo>
                    <a:pt x="161395" y="10433"/>
                  </a:lnTo>
                  <a:lnTo>
                    <a:pt x="162334" y="14788"/>
                  </a:lnTo>
                  <a:lnTo>
                    <a:pt x="163272" y="19863"/>
                  </a:lnTo>
                  <a:lnTo>
                    <a:pt x="164210" y="25636"/>
                  </a:lnTo>
                  <a:lnTo>
                    <a:pt x="165149" y="32084"/>
                  </a:lnTo>
                  <a:lnTo>
                    <a:pt x="166087" y="39179"/>
                  </a:lnTo>
                  <a:lnTo>
                    <a:pt x="167025" y="46895"/>
                  </a:lnTo>
                  <a:lnTo>
                    <a:pt x="167964" y="55199"/>
                  </a:lnTo>
                  <a:lnTo>
                    <a:pt x="168902" y="64060"/>
                  </a:lnTo>
                  <a:lnTo>
                    <a:pt x="169840" y="73443"/>
                  </a:lnTo>
                  <a:lnTo>
                    <a:pt x="170779" y="83313"/>
                  </a:lnTo>
                  <a:lnTo>
                    <a:pt x="171717" y="93632"/>
                  </a:lnTo>
                  <a:lnTo>
                    <a:pt x="172656" y="104362"/>
                  </a:lnTo>
                  <a:lnTo>
                    <a:pt x="173594" y="115464"/>
                  </a:lnTo>
                  <a:lnTo>
                    <a:pt x="174532" y="126898"/>
                  </a:lnTo>
                  <a:lnTo>
                    <a:pt x="175470" y="138623"/>
                  </a:lnTo>
                  <a:lnTo>
                    <a:pt x="176409" y="150600"/>
                  </a:lnTo>
                  <a:lnTo>
                    <a:pt x="177347" y="162788"/>
                  </a:lnTo>
                  <a:lnTo>
                    <a:pt x="178285" y="175147"/>
                  </a:lnTo>
                  <a:lnTo>
                    <a:pt x="179224" y="187635"/>
                  </a:lnTo>
                  <a:lnTo>
                    <a:pt x="180162" y="200215"/>
                  </a:lnTo>
                  <a:lnTo>
                    <a:pt x="181101" y="212848"/>
                  </a:lnTo>
                  <a:lnTo>
                    <a:pt x="182039" y="225495"/>
                  </a:lnTo>
                  <a:lnTo>
                    <a:pt x="182977" y="238120"/>
                  </a:lnTo>
                  <a:lnTo>
                    <a:pt x="183916" y="250687"/>
                  </a:lnTo>
                  <a:lnTo>
                    <a:pt x="184854" y="263162"/>
                  </a:lnTo>
                  <a:lnTo>
                    <a:pt x="185792" y="275514"/>
                  </a:lnTo>
                  <a:lnTo>
                    <a:pt x="186730" y="287709"/>
                  </a:lnTo>
                  <a:lnTo>
                    <a:pt x="187669" y="299720"/>
                  </a:lnTo>
                  <a:lnTo>
                    <a:pt x="188607" y="311518"/>
                  </a:lnTo>
                  <a:lnTo>
                    <a:pt x="189546" y="323077"/>
                  </a:lnTo>
                  <a:lnTo>
                    <a:pt x="190484" y="334374"/>
                  </a:lnTo>
                  <a:lnTo>
                    <a:pt x="191422" y="345386"/>
                  </a:lnTo>
                  <a:lnTo>
                    <a:pt x="192361" y="356094"/>
                  </a:lnTo>
                  <a:lnTo>
                    <a:pt x="193299" y="366477"/>
                  </a:lnTo>
                  <a:lnTo>
                    <a:pt x="194237" y="376522"/>
                  </a:lnTo>
                  <a:lnTo>
                    <a:pt x="195176" y="386212"/>
                  </a:lnTo>
                  <a:lnTo>
                    <a:pt x="196114" y="395536"/>
                  </a:lnTo>
                  <a:lnTo>
                    <a:pt x="197052" y="404482"/>
                  </a:lnTo>
                  <a:lnTo>
                    <a:pt x="197991" y="413041"/>
                  </a:lnTo>
                  <a:lnTo>
                    <a:pt x="198929" y="421208"/>
                  </a:lnTo>
                  <a:lnTo>
                    <a:pt x="199867" y="428974"/>
                  </a:lnTo>
                  <a:lnTo>
                    <a:pt x="200806" y="436338"/>
                  </a:lnTo>
                  <a:lnTo>
                    <a:pt x="201744" y="443296"/>
                  </a:lnTo>
                  <a:lnTo>
                    <a:pt x="202683" y="449848"/>
                  </a:lnTo>
                  <a:lnTo>
                    <a:pt x="203621" y="455995"/>
                  </a:lnTo>
                  <a:lnTo>
                    <a:pt x="204559" y="461737"/>
                  </a:lnTo>
                  <a:lnTo>
                    <a:pt x="205498" y="467074"/>
                  </a:lnTo>
                  <a:lnTo>
                    <a:pt x="206436" y="472020"/>
                  </a:lnTo>
                  <a:lnTo>
                    <a:pt x="207374" y="476569"/>
                  </a:lnTo>
                  <a:lnTo>
                    <a:pt x="208312" y="480733"/>
                  </a:lnTo>
                  <a:lnTo>
                    <a:pt x="209251" y="484515"/>
                  </a:lnTo>
                  <a:lnTo>
                    <a:pt x="210189" y="487926"/>
                  </a:lnTo>
                  <a:lnTo>
                    <a:pt x="211128" y="490970"/>
                  </a:lnTo>
                  <a:lnTo>
                    <a:pt x="212066" y="493664"/>
                  </a:lnTo>
                  <a:lnTo>
                    <a:pt x="213004" y="496010"/>
                  </a:lnTo>
                  <a:lnTo>
                    <a:pt x="213943" y="498015"/>
                  </a:lnTo>
                  <a:lnTo>
                    <a:pt x="214881" y="499698"/>
                  </a:lnTo>
                  <a:lnTo>
                    <a:pt x="215819" y="501060"/>
                  </a:lnTo>
                  <a:lnTo>
                    <a:pt x="216758" y="502114"/>
                  </a:lnTo>
                  <a:lnTo>
                    <a:pt x="217696" y="502876"/>
                  </a:lnTo>
                  <a:lnTo>
                    <a:pt x="218634" y="503352"/>
                  </a:lnTo>
                  <a:lnTo>
                    <a:pt x="219573" y="503550"/>
                  </a:lnTo>
                  <a:lnTo>
                    <a:pt x="220511" y="503485"/>
                  </a:lnTo>
                  <a:lnTo>
                    <a:pt x="221449" y="503164"/>
                  </a:lnTo>
                  <a:lnTo>
                    <a:pt x="222388" y="502599"/>
                  </a:lnTo>
                  <a:lnTo>
                    <a:pt x="223326" y="501797"/>
                  </a:lnTo>
                  <a:lnTo>
                    <a:pt x="224265" y="500777"/>
                  </a:lnTo>
                  <a:lnTo>
                    <a:pt x="225203" y="499535"/>
                  </a:lnTo>
                  <a:lnTo>
                    <a:pt x="226141" y="498094"/>
                  </a:lnTo>
                  <a:lnTo>
                    <a:pt x="227079" y="496456"/>
                  </a:lnTo>
                  <a:lnTo>
                    <a:pt x="228018" y="494624"/>
                  </a:lnTo>
                  <a:lnTo>
                    <a:pt x="228956" y="492619"/>
                  </a:lnTo>
                  <a:lnTo>
                    <a:pt x="229894" y="490446"/>
                  </a:lnTo>
                  <a:lnTo>
                    <a:pt x="230833" y="488104"/>
                  </a:lnTo>
                  <a:lnTo>
                    <a:pt x="231771" y="485614"/>
                  </a:lnTo>
                  <a:lnTo>
                    <a:pt x="232710" y="482975"/>
                  </a:lnTo>
                  <a:lnTo>
                    <a:pt x="233648" y="480193"/>
                  </a:lnTo>
                  <a:lnTo>
                    <a:pt x="234586" y="477282"/>
                  </a:lnTo>
                  <a:lnTo>
                    <a:pt x="235525" y="474243"/>
                  </a:lnTo>
                  <a:lnTo>
                    <a:pt x="236463" y="471084"/>
                  </a:lnTo>
                  <a:lnTo>
                    <a:pt x="237401" y="467812"/>
                  </a:lnTo>
                  <a:lnTo>
                    <a:pt x="238339" y="464435"/>
                  </a:lnTo>
                  <a:lnTo>
                    <a:pt x="239278" y="460950"/>
                  </a:lnTo>
                  <a:lnTo>
                    <a:pt x="240216" y="457371"/>
                  </a:lnTo>
                  <a:lnTo>
                    <a:pt x="241155" y="453703"/>
                  </a:lnTo>
                  <a:lnTo>
                    <a:pt x="242093" y="449946"/>
                  </a:lnTo>
                  <a:lnTo>
                    <a:pt x="243031" y="446107"/>
                  </a:lnTo>
                  <a:lnTo>
                    <a:pt x="243970" y="442191"/>
                  </a:lnTo>
                  <a:lnTo>
                    <a:pt x="244908" y="438202"/>
                  </a:lnTo>
                  <a:lnTo>
                    <a:pt x="245846" y="434145"/>
                  </a:lnTo>
                  <a:lnTo>
                    <a:pt x="246785" y="430023"/>
                  </a:lnTo>
                  <a:lnTo>
                    <a:pt x="247723" y="425841"/>
                  </a:lnTo>
                  <a:lnTo>
                    <a:pt x="248661" y="421603"/>
                  </a:lnTo>
                  <a:lnTo>
                    <a:pt x="249600" y="417313"/>
                  </a:lnTo>
                  <a:lnTo>
                    <a:pt x="250538" y="412974"/>
                  </a:lnTo>
                  <a:lnTo>
                    <a:pt x="251476" y="408589"/>
                  </a:lnTo>
                  <a:lnTo>
                    <a:pt x="252415" y="404163"/>
                  </a:lnTo>
                  <a:lnTo>
                    <a:pt x="253353" y="399700"/>
                  </a:lnTo>
                  <a:lnTo>
                    <a:pt x="254292" y="395202"/>
                  </a:lnTo>
                  <a:lnTo>
                    <a:pt x="255230" y="390672"/>
                  </a:lnTo>
                  <a:lnTo>
                    <a:pt x="256168" y="386116"/>
                  </a:lnTo>
                  <a:lnTo>
                    <a:pt x="257107" y="381535"/>
                  </a:lnTo>
                  <a:lnTo>
                    <a:pt x="258045" y="376933"/>
                  </a:lnTo>
                  <a:lnTo>
                    <a:pt x="258983" y="372314"/>
                  </a:lnTo>
                  <a:lnTo>
                    <a:pt x="259921" y="367681"/>
                  </a:lnTo>
                  <a:lnTo>
                    <a:pt x="260860" y="363037"/>
                  </a:lnTo>
                  <a:lnTo>
                    <a:pt x="261798" y="358385"/>
                  </a:lnTo>
                  <a:lnTo>
                    <a:pt x="262737" y="353729"/>
                  </a:lnTo>
                  <a:lnTo>
                    <a:pt x="263675" y="349072"/>
                  </a:lnTo>
                  <a:lnTo>
                    <a:pt x="264613" y="344418"/>
                  </a:lnTo>
                  <a:lnTo>
                    <a:pt x="265552" y="339769"/>
                  </a:lnTo>
                  <a:lnTo>
                    <a:pt x="266490" y="335130"/>
                  </a:lnTo>
                  <a:lnTo>
                    <a:pt x="267428" y="330502"/>
                  </a:lnTo>
                  <a:lnTo>
                    <a:pt x="268367" y="325890"/>
                  </a:lnTo>
                  <a:lnTo>
                    <a:pt x="269305" y="321296"/>
                  </a:lnTo>
                  <a:lnTo>
                    <a:pt x="270243" y="316725"/>
                  </a:lnTo>
                  <a:lnTo>
                    <a:pt x="271182" y="312180"/>
                  </a:lnTo>
                  <a:lnTo>
                    <a:pt x="272120" y="307663"/>
                  </a:lnTo>
                  <a:lnTo>
                    <a:pt x="273058" y="303178"/>
                  </a:lnTo>
                  <a:lnTo>
                    <a:pt x="273997" y="298729"/>
                  </a:lnTo>
                  <a:lnTo>
                    <a:pt x="274935" y="294318"/>
                  </a:lnTo>
                  <a:lnTo>
                    <a:pt x="275874" y="289949"/>
                  </a:lnTo>
                  <a:lnTo>
                    <a:pt x="276812" y="285625"/>
                  </a:lnTo>
                  <a:lnTo>
                    <a:pt x="277750" y="281349"/>
                  </a:lnTo>
                  <a:lnTo>
                    <a:pt x="278688" y="277125"/>
                  </a:lnTo>
                  <a:lnTo>
                    <a:pt x="279627" y="272956"/>
                  </a:lnTo>
                  <a:lnTo>
                    <a:pt x="280565" y="268845"/>
                  </a:lnTo>
                  <a:lnTo>
                    <a:pt x="281503" y="264795"/>
                  </a:lnTo>
                  <a:lnTo>
                    <a:pt x="282442" y="260808"/>
                  </a:lnTo>
                  <a:lnTo>
                    <a:pt x="283380" y="256889"/>
                  </a:lnTo>
                  <a:lnTo>
                    <a:pt x="284319" y="253040"/>
                  </a:lnTo>
                  <a:lnTo>
                    <a:pt x="285257" y="249264"/>
                  </a:lnTo>
                  <a:lnTo>
                    <a:pt x="286195" y="245564"/>
                  </a:lnTo>
                  <a:lnTo>
                    <a:pt x="287134" y="241942"/>
                  </a:lnTo>
                  <a:lnTo>
                    <a:pt x="288072" y="238403"/>
                  </a:lnTo>
                  <a:lnTo>
                    <a:pt x="289010" y="234947"/>
                  </a:lnTo>
                  <a:lnTo>
                    <a:pt x="289949" y="231578"/>
                  </a:lnTo>
                  <a:lnTo>
                    <a:pt x="290887" y="228299"/>
                  </a:lnTo>
                  <a:lnTo>
                    <a:pt x="291825" y="225112"/>
                  </a:lnTo>
                  <a:lnTo>
                    <a:pt x="292764" y="222019"/>
                  </a:lnTo>
                  <a:lnTo>
                    <a:pt x="293702" y="219023"/>
                  </a:lnTo>
                  <a:lnTo>
                    <a:pt x="294640" y="216126"/>
                  </a:lnTo>
                  <a:lnTo>
                    <a:pt x="295579" y="213331"/>
                  </a:lnTo>
                  <a:lnTo>
                    <a:pt x="296518" y="210638"/>
                  </a:lnTo>
                  <a:lnTo>
                    <a:pt x="297454" y="208050"/>
                  </a:lnTo>
                  <a:lnTo>
                    <a:pt x="298395" y="205570"/>
                  </a:lnTo>
                  <a:lnTo>
                    <a:pt x="299330" y="203198"/>
                  </a:lnTo>
                  <a:lnTo>
                    <a:pt x="300271" y="200936"/>
                  </a:lnTo>
                  <a:lnTo>
                    <a:pt x="301207" y="198787"/>
                  </a:lnTo>
                  <a:lnTo>
                    <a:pt x="302147" y="196751"/>
                  </a:lnTo>
                  <a:lnTo>
                    <a:pt x="303088" y="194829"/>
                  </a:lnTo>
                  <a:lnTo>
                    <a:pt x="304023" y="193024"/>
                  </a:lnTo>
                  <a:lnTo>
                    <a:pt x="304964" y="191335"/>
                  </a:lnTo>
                  <a:lnTo>
                    <a:pt x="305900" y="189765"/>
                  </a:lnTo>
                  <a:lnTo>
                    <a:pt x="306840" y="188314"/>
                  </a:lnTo>
                  <a:lnTo>
                    <a:pt x="307776" y="186981"/>
                  </a:lnTo>
                  <a:lnTo>
                    <a:pt x="308717" y="185769"/>
                  </a:lnTo>
                  <a:lnTo>
                    <a:pt x="309652" y="184678"/>
                  </a:lnTo>
                  <a:lnTo>
                    <a:pt x="310593" y="183708"/>
                  </a:lnTo>
                  <a:lnTo>
                    <a:pt x="311528" y="182859"/>
                  </a:lnTo>
                  <a:lnTo>
                    <a:pt x="312469" y="182130"/>
                  </a:lnTo>
                  <a:lnTo>
                    <a:pt x="313410" y="181524"/>
                  </a:lnTo>
                  <a:lnTo>
                    <a:pt x="314345" y="181038"/>
                  </a:lnTo>
                  <a:lnTo>
                    <a:pt x="315286" y="180673"/>
                  </a:lnTo>
                  <a:lnTo>
                    <a:pt x="316222" y="180429"/>
                  </a:lnTo>
                  <a:lnTo>
                    <a:pt x="317162" y="180304"/>
                  </a:lnTo>
                  <a:lnTo>
                    <a:pt x="318098" y="180299"/>
                  </a:lnTo>
                  <a:lnTo>
                    <a:pt x="319038" y="180412"/>
                  </a:lnTo>
                  <a:lnTo>
                    <a:pt x="319974" y="180642"/>
                  </a:lnTo>
                  <a:lnTo>
                    <a:pt x="320915" y="180989"/>
                  </a:lnTo>
                  <a:lnTo>
                    <a:pt x="321850" y="181451"/>
                  </a:lnTo>
                  <a:lnTo>
                    <a:pt x="322791" y="182027"/>
                  </a:lnTo>
                  <a:lnTo>
                    <a:pt x="323727" y="182716"/>
                  </a:lnTo>
                  <a:lnTo>
                    <a:pt x="324667" y="183516"/>
                  </a:lnTo>
                  <a:lnTo>
                    <a:pt x="325608" y="184425"/>
                  </a:lnTo>
                  <a:lnTo>
                    <a:pt x="326544" y="185443"/>
                  </a:lnTo>
                  <a:lnTo>
                    <a:pt x="327484" y="186566"/>
                  </a:lnTo>
                  <a:lnTo>
                    <a:pt x="328420" y="187794"/>
                  </a:lnTo>
                  <a:lnTo>
                    <a:pt x="329360" y="189123"/>
                  </a:lnTo>
                  <a:lnTo>
                    <a:pt x="330296" y="190553"/>
                  </a:lnTo>
                  <a:lnTo>
                    <a:pt x="331237" y="192080"/>
                  </a:lnTo>
                  <a:lnTo>
                    <a:pt x="332172" y="193703"/>
                  </a:lnTo>
                  <a:lnTo>
                    <a:pt x="333113" y="195419"/>
                  </a:lnTo>
                  <a:lnTo>
                    <a:pt x="334049" y="197226"/>
                  </a:lnTo>
                  <a:lnTo>
                    <a:pt x="334989" y="199120"/>
                  </a:lnTo>
                  <a:lnTo>
                    <a:pt x="335930" y="201100"/>
                  </a:lnTo>
                  <a:lnTo>
                    <a:pt x="336865" y="203163"/>
                  </a:lnTo>
                  <a:lnTo>
                    <a:pt x="337806" y="205306"/>
                  </a:lnTo>
                  <a:lnTo>
                    <a:pt x="338742" y="207526"/>
                  </a:lnTo>
                  <a:lnTo>
                    <a:pt x="339682" y="209820"/>
                  </a:lnTo>
                  <a:lnTo>
                    <a:pt x="340618" y="212186"/>
                  </a:lnTo>
                  <a:lnTo>
                    <a:pt x="341559" y="214621"/>
                  </a:lnTo>
                  <a:lnTo>
                    <a:pt x="342494" y="217120"/>
                  </a:lnTo>
                  <a:lnTo>
                    <a:pt x="343435" y="219683"/>
                  </a:lnTo>
                  <a:lnTo>
                    <a:pt x="344370" y="222304"/>
                  </a:lnTo>
                  <a:lnTo>
                    <a:pt x="345311" y="224982"/>
                  </a:lnTo>
                  <a:lnTo>
                    <a:pt x="346252" y="227713"/>
                  </a:lnTo>
                  <a:lnTo>
                    <a:pt x="347187" y="230493"/>
                  </a:lnTo>
                  <a:lnTo>
                    <a:pt x="348128" y="233321"/>
                  </a:lnTo>
                  <a:lnTo>
                    <a:pt x="349064" y="236192"/>
                  </a:lnTo>
                  <a:lnTo>
                    <a:pt x="350004" y="239103"/>
                  </a:lnTo>
                  <a:lnTo>
                    <a:pt x="350940" y="242052"/>
                  </a:lnTo>
                  <a:lnTo>
                    <a:pt x="351880" y="245035"/>
                  </a:lnTo>
                  <a:lnTo>
                    <a:pt x="352816" y="248048"/>
                  </a:lnTo>
                  <a:lnTo>
                    <a:pt x="353757" y="251089"/>
                  </a:lnTo>
                  <a:lnTo>
                    <a:pt x="354692" y="254154"/>
                  </a:lnTo>
                  <a:lnTo>
                    <a:pt x="355633" y="257241"/>
                  </a:lnTo>
                  <a:lnTo>
                    <a:pt x="356574" y="260346"/>
                  </a:lnTo>
                  <a:lnTo>
                    <a:pt x="357509" y="263466"/>
                  </a:lnTo>
                  <a:lnTo>
                    <a:pt x="358450" y="266599"/>
                  </a:lnTo>
                  <a:lnTo>
                    <a:pt x="359385" y="269740"/>
                  </a:lnTo>
                  <a:lnTo>
                    <a:pt x="360326" y="272887"/>
                  </a:lnTo>
                  <a:lnTo>
                    <a:pt x="361262" y="276038"/>
                  </a:lnTo>
                  <a:lnTo>
                    <a:pt x="362202" y="279188"/>
                  </a:lnTo>
                  <a:lnTo>
                    <a:pt x="363138" y="282336"/>
                  </a:lnTo>
                  <a:lnTo>
                    <a:pt x="364079" y="285480"/>
                  </a:lnTo>
                  <a:lnTo>
                    <a:pt x="365014" y="288614"/>
                  </a:lnTo>
                  <a:lnTo>
                    <a:pt x="365955" y="291738"/>
                  </a:lnTo>
                  <a:lnTo>
                    <a:pt x="366891" y="294848"/>
                  </a:lnTo>
                  <a:lnTo>
                    <a:pt x="367831" y="297943"/>
                  </a:lnTo>
                  <a:lnTo>
                    <a:pt x="368772" y="301019"/>
                  </a:lnTo>
                  <a:lnTo>
                    <a:pt x="369707" y="304074"/>
                  </a:lnTo>
                  <a:lnTo>
                    <a:pt x="370648" y="307106"/>
                  </a:lnTo>
                  <a:lnTo>
                    <a:pt x="371584" y="310112"/>
                  </a:lnTo>
                  <a:lnTo>
                    <a:pt x="372524" y="313091"/>
                  </a:lnTo>
                  <a:lnTo>
                    <a:pt x="373460" y="316041"/>
                  </a:lnTo>
                  <a:lnTo>
                    <a:pt x="374400" y="318958"/>
                  </a:lnTo>
                  <a:lnTo>
                    <a:pt x="375336" y="321841"/>
                  </a:lnTo>
                  <a:lnTo>
                    <a:pt x="376277" y="324689"/>
                  </a:lnTo>
                  <a:lnTo>
                    <a:pt x="377212" y="327500"/>
                  </a:lnTo>
                  <a:lnTo>
                    <a:pt x="378153" y="330272"/>
                  </a:lnTo>
                  <a:lnTo>
                    <a:pt x="379094" y="333002"/>
                  </a:lnTo>
                  <a:lnTo>
                    <a:pt x="380029" y="335691"/>
                  </a:lnTo>
                  <a:lnTo>
                    <a:pt x="380970" y="338336"/>
                  </a:lnTo>
                  <a:lnTo>
                    <a:pt x="381906" y="340935"/>
                  </a:lnTo>
                  <a:lnTo>
                    <a:pt x="382846" y="343489"/>
                  </a:lnTo>
                  <a:lnTo>
                    <a:pt x="383782" y="345995"/>
                  </a:lnTo>
                  <a:lnTo>
                    <a:pt x="384722" y="348452"/>
                  </a:lnTo>
                  <a:lnTo>
                    <a:pt x="385658" y="350859"/>
                  </a:lnTo>
                  <a:lnTo>
                    <a:pt x="386599" y="353216"/>
                  </a:lnTo>
                  <a:lnTo>
                    <a:pt x="387534" y="355521"/>
                  </a:lnTo>
                  <a:lnTo>
                    <a:pt x="388475" y="357774"/>
                  </a:lnTo>
                  <a:lnTo>
                    <a:pt x="389416" y="359975"/>
                  </a:lnTo>
                  <a:lnTo>
                    <a:pt x="390351" y="362122"/>
                  </a:lnTo>
                  <a:lnTo>
                    <a:pt x="391292" y="364215"/>
                  </a:lnTo>
                  <a:lnTo>
                    <a:pt x="392227" y="366254"/>
                  </a:lnTo>
                  <a:lnTo>
                    <a:pt x="393168" y="368237"/>
                  </a:lnTo>
                  <a:lnTo>
                    <a:pt x="394104" y="370166"/>
                  </a:lnTo>
                  <a:lnTo>
                    <a:pt x="395044" y="372040"/>
                  </a:lnTo>
                  <a:lnTo>
                    <a:pt x="395980" y="373858"/>
                  </a:lnTo>
                  <a:lnTo>
                    <a:pt x="396921" y="375622"/>
                  </a:lnTo>
                  <a:lnTo>
                    <a:pt x="397856" y="377329"/>
                  </a:lnTo>
                  <a:lnTo>
                    <a:pt x="398797" y="378982"/>
                  </a:lnTo>
                  <a:lnTo>
                    <a:pt x="399737" y="380579"/>
                  </a:lnTo>
                  <a:lnTo>
                    <a:pt x="400673" y="382122"/>
                  </a:lnTo>
                  <a:lnTo>
                    <a:pt x="401614" y="383610"/>
                  </a:lnTo>
                  <a:lnTo>
                    <a:pt x="402549" y="385045"/>
                  </a:lnTo>
                  <a:lnTo>
                    <a:pt x="403490" y="386426"/>
                  </a:lnTo>
                  <a:lnTo>
                    <a:pt x="404426" y="387753"/>
                  </a:lnTo>
                  <a:lnTo>
                    <a:pt x="405366" y="389028"/>
                  </a:lnTo>
                  <a:lnTo>
                    <a:pt x="406302" y="390251"/>
                  </a:lnTo>
                  <a:lnTo>
                    <a:pt x="407243" y="391423"/>
                  </a:lnTo>
                  <a:lnTo>
                    <a:pt x="408178" y="392545"/>
                  </a:lnTo>
                  <a:lnTo>
                    <a:pt x="409119" y="393616"/>
                  </a:lnTo>
                  <a:lnTo>
                    <a:pt x="410054" y="394639"/>
                  </a:lnTo>
                  <a:lnTo>
                    <a:pt x="410995" y="395613"/>
                  </a:lnTo>
                  <a:lnTo>
                    <a:pt x="411936" y="396541"/>
                  </a:lnTo>
                  <a:lnTo>
                    <a:pt x="412871" y="397422"/>
                  </a:lnTo>
                  <a:lnTo>
                    <a:pt x="413812" y="398258"/>
                  </a:lnTo>
                  <a:lnTo>
                    <a:pt x="414748" y="399050"/>
                  </a:lnTo>
                  <a:lnTo>
                    <a:pt x="415688" y="399798"/>
                  </a:lnTo>
                  <a:lnTo>
                    <a:pt x="416624" y="400505"/>
                  </a:lnTo>
                  <a:lnTo>
                    <a:pt x="417564" y="401170"/>
                  </a:lnTo>
                  <a:lnTo>
                    <a:pt x="418500" y="401796"/>
                  </a:lnTo>
                  <a:lnTo>
                    <a:pt x="419441" y="402383"/>
                  </a:lnTo>
                  <a:lnTo>
                    <a:pt x="420376" y="402933"/>
                  </a:lnTo>
                  <a:lnTo>
                    <a:pt x="421317" y="403447"/>
                  </a:lnTo>
                  <a:lnTo>
                    <a:pt x="422258" y="403925"/>
                  </a:lnTo>
                  <a:lnTo>
                    <a:pt x="423193" y="404370"/>
                  </a:lnTo>
                  <a:lnTo>
                    <a:pt x="424134" y="404783"/>
                  </a:lnTo>
                  <a:lnTo>
                    <a:pt x="425069" y="405164"/>
                  </a:lnTo>
                  <a:lnTo>
                    <a:pt x="426010" y="405516"/>
                  </a:lnTo>
                  <a:lnTo>
                    <a:pt x="426946" y="405838"/>
                  </a:lnTo>
                  <a:lnTo>
                    <a:pt x="427886" y="406134"/>
                  </a:lnTo>
                  <a:lnTo>
                    <a:pt x="428822" y="406404"/>
                  </a:lnTo>
                  <a:lnTo>
                    <a:pt x="429763" y="406649"/>
                  </a:lnTo>
                  <a:lnTo>
                    <a:pt x="430698" y="406870"/>
                  </a:lnTo>
                  <a:lnTo>
                    <a:pt x="431639" y="407070"/>
                  </a:lnTo>
                  <a:lnTo>
                    <a:pt x="432579" y="407250"/>
                  </a:lnTo>
                  <a:lnTo>
                    <a:pt x="433515" y="407409"/>
                  </a:lnTo>
                  <a:lnTo>
                    <a:pt x="434456" y="407551"/>
                  </a:lnTo>
                  <a:lnTo>
                    <a:pt x="435391" y="407676"/>
                  </a:lnTo>
                  <a:lnTo>
                    <a:pt x="436332" y="407785"/>
                  </a:lnTo>
                  <a:lnTo>
                    <a:pt x="437268" y="407881"/>
                  </a:lnTo>
                  <a:lnTo>
                    <a:pt x="438208" y="407963"/>
                  </a:lnTo>
                  <a:lnTo>
                    <a:pt x="439144" y="408034"/>
                  </a:lnTo>
                  <a:lnTo>
                    <a:pt x="440084" y="408094"/>
                  </a:lnTo>
                  <a:lnTo>
                    <a:pt x="441020" y="408146"/>
                  </a:lnTo>
                  <a:lnTo>
                    <a:pt x="441961" y="408189"/>
                  </a:lnTo>
                  <a:lnTo>
                    <a:pt x="442901" y="408225"/>
                  </a:lnTo>
                  <a:lnTo>
                    <a:pt x="443837" y="408257"/>
                  </a:lnTo>
                  <a:lnTo>
                    <a:pt x="444778" y="408283"/>
                  </a:lnTo>
                  <a:lnTo>
                    <a:pt x="445713" y="408307"/>
                  </a:lnTo>
                  <a:lnTo>
                    <a:pt x="446654" y="408328"/>
                  </a:lnTo>
                  <a:lnTo>
                    <a:pt x="447590" y="408348"/>
                  </a:lnTo>
                  <a:lnTo>
                    <a:pt x="448530" y="408369"/>
                  </a:lnTo>
                  <a:lnTo>
                    <a:pt x="449466" y="408390"/>
                  </a:lnTo>
                  <a:lnTo>
                    <a:pt x="450406" y="408414"/>
                  </a:lnTo>
                  <a:lnTo>
                    <a:pt x="451342" y="408441"/>
                  </a:lnTo>
                  <a:lnTo>
                    <a:pt x="452283" y="408472"/>
                  </a:lnTo>
                  <a:lnTo>
                    <a:pt x="453218" y="408508"/>
                  </a:lnTo>
                  <a:lnTo>
                    <a:pt x="454159" y="408551"/>
                  </a:lnTo>
                  <a:lnTo>
                    <a:pt x="455099" y="408600"/>
                  </a:lnTo>
                  <a:lnTo>
                    <a:pt x="456035" y="408658"/>
                  </a:lnTo>
                  <a:lnTo>
                    <a:pt x="456976" y="408724"/>
                  </a:lnTo>
                  <a:lnTo>
                    <a:pt x="457911" y="408800"/>
                  </a:lnTo>
                  <a:lnTo>
                    <a:pt x="458852" y="408886"/>
                  </a:lnTo>
                  <a:lnTo>
                    <a:pt x="459788" y="408983"/>
                  </a:lnTo>
                  <a:lnTo>
                    <a:pt x="460728" y="409092"/>
                  </a:lnTo>
                  <a:lnTo>
                    <a:pt x="461664" y="409215"/>
                  </a:lnTo>
                  <a:lnTo>
                    <a:pt x="462605" y="409350"/>
                  </a:lnTo>
                  <a:lnTo>
                    <a:pt x="463540" y="409500"/>
                  </a:lnTo>
                  <a:lnTo>
                    <a:pt x="464481" y="409664"/>
                  </a:lnTo>
                  <a:lnTo>
                    <a:pt x="465421" y="409843"/>
                  </a:lnTo>
                  <a:lnTo>
                    <a:pt x="466357" y="410039"/>
                  </a:lnTo>
                  <a:lnTo>
                    <a:pt x="467298" y="410251"/>
                  </a:lnTo>
                  <a:lnTo>
                    <a:pt x="468233" y="410480"/>
                  </a:lnTo>
                  <a:lnTo>
                    <a:pt x="469174" y="410726"/>
                  </a:lnTo>
                  <a:lnTo>
                    <a:pt x="470110" y="410991"/>
                  </a:lnTo>
                  <a:lnTo>
                    <a:pt x="471050" y="411274"/>
                  </a:lnTo>
                  <a:lnTo>
                    <a:pt x="471986" y="411576"/>
                  </a:lnTo>
                  <a:lnTo>
                    <a:pt x="472926" y="411897"/>
                  </a:lnTo>
                  <a:lnTo>
                    <a:pt x="473862" y="412238"/>
                  </a:lnTo>
                  <a:lnTo>
                    <a:pt x="474803" y="412599"/>
                  </a:lnTo>
                  <a:lnTo>
                    <a:pt x="475743" y="412980"/>
                  </a:lnTo>
                  <a:lnTo>
                    <a:pt x="476679" y="413381"/>
                  </a:lnTo>
                  <a:lnTo>
                    <a:pt x="477620" y="413804"/>
                  </a:lnTo>
                  <a:lnTo>
                    <a:pt x="478555" y="414248"/>
                  </a:lnTo>
                  <a:lnTo>
                    <a:pt x="479496" y="414713"/>
                  </a:lnTo>
                  <a:lnTo>
                    <a:pt x="480431" y="415200"/>
                  </a:lnTo>
                  <a:lnTo>
                    <a:pt x="481372" y="415708"/>
                  </a:lnTo>
                  <a:lnTo>
                    <a:pt x="482308" y="416238"/>
                  </a:lnTo>
                  <a:lnTo>
                    <a:pt x="483248" y="416790"/>
                  </a:lnTo>
                  <a:lnTo>
                    <a:pt x="484184" y="417365"/>
                  </a:lnTo>
                  <a:lnTo>
                    <a:pt x="485125" y="417962"/>
                  </a:lnTo>
                  <a:lnTo>
                    <a:pt x="486065" y="418580"/>
                  </a:lnTo>
                  <a:lnTo>
                    <a:pt x="487001" y="419221"/>
                  </a:lnTo>
                  <a:lnTo>
                    <a:pt x="487942" y="419884"/>
                  </a:lnTo>
                  <a:lnTo>
                    <a:pt x="488877" y="420570"/>
                  </a:lnTo>
                  <a:lnTo>
                    <a:pt x="489818" y="421278"/>
                  </a:lnTo>
                  <a:lnTo>
                    <a:pt x="490753" y="422007"/>
                  </a:lnTo>
                  <a:lnTo>
                    <a:pt x="491694" y="422760"/>
                  </a:lnTo>
                  <a:lnTo>
                    <a:pt x="492630" y="423534"/>
                  </a:lnTo>
                  <a:lnTo>
                    <a:pt x="493570" y="424330"/>
                  </a:lnTo>
                  <a:lnTo>
                    <a:pt x="494506" y="425147"/>
                  </a:lnTo>
                  <a:lnTo>
                    <a:pt x="495447" y="425987"/>
                  </a:lnTo>
                  <a:lnTo>
                    <a:pt x="496387" y="426848"/>
                  </a:lnTo>
                  <a:lnTo>
                    <a:pt x="497323" y="427730"/>
                  </a:lnTo>
                  <a:lnTo>
                    <a:pt x="498263" y="428634"/>
                  </a:lnTo>
                  <a:lnTo>
                    <a:pt x="499199" y="429558"/>
                  </a:lnTo>
                  <a:lnTo>
                    <a:pt x="500140" y="430503"/>
                  </a:lnTo>
                  <a:lnTo>
                    <a:pt x="501075" y="431468"/>
                  </a:lnTo>
                  <a:lnTo>
                    <a:pt x="502016" y="432454"/>
                  </a:lnTo>
                  <a:lnTo>
                    <a:pt x="502952" y="433460"/>
                  </a:lnTo>
                  <a:lnTo>
                    <a:pt x="503892" y="434485"/>
                  </a:lnTo>
                  <a:lnTo>
                    <a:pt x="504828" y="435530"/>
                  </a:lnTo>
                  <a:lnTo>
                    <a:pt x="505768" y="436594"/>
                  </a:lnTo>
                  <a:lnTo>
                    <a:pt x="506704" y="437676"/>
                  </a:lnTo>
                  <a:lnTo>
                    <a:pt x="507645" y="438777"/>
                  </a:lnTo>
                  <a:lnTo>
                    <a:pt x="508585" y="439897"/>
                  </a:lnTo>
                  <a:lnTo>
                    <a:pt x="509521" y="441033"/>
                  </a:lnTo>
                  <a:lnTo>
                    <a:pt x="510462" y="442188"/>
                  </a:lnTo>
                  <a:lnTo>
                    <a:pt x="511397" y="443359"/>
                  </a:lnTo>
                  <a:lnTo>
                    <a:pt x="512338" y="444547"/>
                  </a:lnTo>
                  <a:lnTo>
                    <a:pt x="513273" y="445751"/>
                  </a:lnTo>
                  <a:lnTo>
                    <a:pt x="514214" y="446971"/>
                  </a:lnTo>
                  <a:lnTo>
                    <a:pt x="515150" y="448207"/>
                  </a:lnTo>
                  <a:lnTo>
                    <a:pt x="516090" y="449458"/>
                  </a:lnTo>
                  <a:lnTo>
                    <a:pt x="517026" y="450723"/>
                  </a:lnTo>
                  <a:lnTo>
                    <a:pt x="517967" y="452003"/>
                  </a:lnTo>
                  <a:lnTo>
                    <a:pt x="518907" y="453297"/>
                  </a:lnTo>
                  <a:lnTo>
                    <a:pt x="519843" y="454604"/>
                  </a:lnTo>
                  <a:lnTo>
                    <a:pt x="520783" y="455921"/>
                  </a:lnTo>
                  <a:lnTo>
                    <a:pt x="521719" y="457257"/>
                  </a:lnTo>
                  <a:lnTo>
                    <a:pt x="522660" y="458599"/>
                  </a:lnTo>
                  <a:lnTo>
                    <a:pt x="523595" y="459955"/>
                  </a:lnTo>
                  <a:lnTo>
                    <a:pt x="524536" y="461322"/>
                  </a:lnTo>
                  <a:lnTo>
                    <a:pt x="525472" y="462698"/>
                  </a:lnTo>
                  <a:lnTo>
                    <a:pt x="526412" y="464089"/>
                  </a:lnTo>
                  <a:lnTo>
                    <a:pt x="527348" y="465485"/>
                  </a:lnTo>
                  <a:lnTo>
                    <a:pt x="528289" y="466891"/>
                  </a:lnTo>
                  <a:lnTo>
                    <a:pt x="529229" y="468307"/>
                  </a:lnTo>
                  <a:lnTo>
                    <a:pt x="530165" y="469733"/>
                  </a:lnTo>
                  <a:lnTo>
                    <a:pt x="531105" y="471163"/>
                  </a:lnTo>
                  <a:lnTo>
                    <a:pt x="532041" y="472604"/>
                  </a:lnTo>
                  <a:lnTo>
                    <a:pt x="532982" y="474054"/>
                  </a:lnTo>
                  <a:lnTo>
                    <a:pt x="533917" y="475505"/>
                  </a:lnTo>
                  <a:lnTo>
                    <a:pt x="534858" y="476965"/>
                  </a:lnTo>
                  <a:lnTo>
                    <a:pt x="535794" y="478431"/>
                  </a:lnTo>
                  <a:lnTo>
                    <a:pt x="536734" y="479901"/>
                  </a:lnTo>
                  <a:lnTo>
                    <a:pt x="537670" y="481376"/>
                  </a:lnTo>
                  <a:lnTo>
                    <a:pt x="538610" y="482851"/>
                  </a:lnTo>
                  <a:lnTo>
                    <a:pt x="539551" y="484337"/>
                  </a:lnTo>
                  <a:lnTo>
                    <a:pt x="540487" y="485822"/>
                  </a:lnTo>
                  <a:lnTo>
                    <a:pt x="541427" y="487312"/>
                  </a:lnTo>
                  <a:lnTo>
                    <a:pt x="542363" y="488802"/>
                  </a:lnTo>
                  <a:lnTo>
                    <a:pt x="543304" y="490297"/>
                  </a:lnTo>
                  <a:lnTo>
                    <a:pt x="544239" y="491792"/>
                  </a:lnTo>
                  <a:lnTo>
                    <a:pt x="545180" y="493287"/>
                  </a:lnTo>
                  <a:lnTo>
                    <a:pt x="546115" y="494782"/>
                  </a:lnTo>
                  <a:lnTo>
                    <a:pt x="547056" y="496277"/>
                  </a:lnTo>
                  <a:lnTo>
                    <a:pt x="547992" y="497777"/>
                  </a:lnTo>
                  <a:lnTo>
                    <a:pt x="548932" y="499272"/>
                  </a:lnTo>
                  <a:lnTo>
                    <a:pt x="549868" y="500768"/>
                  </a:lnTo>
                  <a:lnTo>
                    <a:pt x="550809" y="502263"/>
                  </a:lnTo>
                  <a:lnTo>
                    <a:pt x="551749" y="503753"/>
                  </a:lnTo>
                  <a:lnTo>
                    <a:pt x="552685" y="505243"/>
                  </a:lnTo>
                  <a:lnTo>
                    <a:pt x="553625" y="506728"/>
                  </a:lnTo>
                  <a:lnTo>
                    <a:pt x="554561" y="508213"/>
                  </a:lnTo>
                  <a:lnTo>
                    <a:pt x="555502" y="509693"/>
                  </a:lnTo>
                  <a:lnTo>
                    <a:pt x="556437" y="511169"/>
                  </a:lnTo>
                  <a:lnTo>
                    <a:pt x="557378" y="512639"/>
                  </a:lnTo>
                  <a:lnTo>
                    <a:pt x="558314" y="514109"/>
                  </a:lnTo>
                  <a:lnTo>
                    <a:pt x="559254" y="515570"/>
                  </a:lnTo>
                  <a:lnTo>
                    <a:pt x="560190" y="517030"/>
                  </a:lnTo>
                  <a:lnTo>
                    <a:pt x="561130" y="518481"/>
                  </a:lnTo>
                  <a:lnTo>
                    <a:pt x="562071" y="519926"/>
                  </a:lnTo>
                  <a:lnTo>
                    <a:pt x="563007" y="521367"/>
                  </a:lnTo>
                  <a:lnTo>
                    <a:pt x="563947" y="522798"/>
                  </a:lnTo>
                  <a:lnTo>
                    <a:pt x="564883" y="524223"/>
                  </a:lnTo>
                  <a:lnTo>
                    <a:pt x="565824" y="525644"/>
                  </a:lnTo>
                  <a:lnTo>
                    <a:pt x="566759" y="527055"/>
                  </a:lnTo>
                  <a:lnTo>
                    <a:pt x="567700" y="528461"/>
                  </a:lnTo>
                  <a:lnTo>
                    <a:pt x="568636" y="529857"/>
                  </a:lnTo>
                  <a:lnTo>
                    <a:pt x="569576" y="531243"/>
                  </a:lnTo>
                  <a:lnTo>
                    <a:pt x="570512" y="532624"/>
                  </a:lnTo>
                  <a:lnTo>
                    <a:pt x="571452" y="533991"/>
                  </a:lnTo>
                  <a:lnTo>
                    <a:pt x="572393" y="535352"/>
                  </a:lnTo>
                  <a:lnTo>
                    <a:pt x="573329" y="536704"/>
                  </a:lnTo>
                  <a:lnTo>
                    <a:pt x="574269" y="538045"/>
                  </a:lnTo>
                  <a:lnTo>
                    <a:pt x="575205" y="539377"/>
                  </a:lnTo>
                  <a:lnTo>
                    <a:pt x="576146" y="540704"/>
                  </a:lnTo>
                  <a:lnTo>
                    <a:pt x="577081" y="542016"/>
                  </a:lnTo>
                  <a:lnTo>
                    <a:pt x="578022" y="543313"/>
                  </a:lnTo>
                  <a:lnTo>
                    <a:pt x="578957" y="544605"/>
                  </a:lnTo>
                  <a:lnTo>
                    <a:pt x="579898" y="545887"/>
                  </a:lnTo>
                  <a:lnTo>
                    <a:pt x="580834" y="547154"/>
                  </a:lnTo>
                  <a:lnTo>
                    <a:pt x="581774" y="548412"/>
                  </a:lnTo>
                  <a:lnTo>
                    <a:pt x="582715" y="549659"/>
                  </a:lnTo>
                  <a:lnTo>
                    <a:pt x="583651" y="550892"/>
                  </a:lnTo>
                  <a:lnTo>
                    <a:pt x="584591" y="552115"/>
                  </a:lnTo>
                  <a:lnTo>
                    <a:pt x="585527" y="553328"/>
                  </a:lnTo>
                  <a:lnTo>
                    <a:pt x="586467" y="554526"/>
                  </a:lnTo>
                  <a:lnTo>
                    <a:pt x="587403" y="555714"/>
                  </a:lnTo>
                  <a:lnTo>
                    <a:pt x="588344" y="556887"/>
                  </a:lnTo>
                  <a:lnTo>
                    <a:pt x="589279" y="558050"/>
                  </a:lnTo>
                  <a:lnTo>
                    <a:pt x="590220" y="559199"/>
                  </a:lnTo>
                  <a:lnTo>
                    <a:pt x="591156" y="560338"/>
                  </a:lnTo>
                  <a:lnTo>
                    <a:pt x="592096" y="561461"/>
                  </a:lnTo>
                  <a:lnTo>
                    <a:pt x="593032" y="562575"/>
                  </a:lnTo>
                  <a:lnTo>
                    <a:pt x="593972" y="563674"/>
                  </a:lnTo>
                  <a:lnTo>
                    <a:pt x="594913" y="564763"/>
                  </a:lnTo>
                  <a:lnTo>
                    <a:pt x="595849" y="565833"/>
                  </a:lnTo>
                  <a:lnTo>
                    <a:pt x="596789" y="566897"/>
                  </a:lnTo>
                  <a:lnTo>
                    <a:pt x="597725" y="567942"/>
                  </a:lnTo>
                  <a:lnTo>
                    <a:pt x="598666" y="568976"/>
                  </a:lnTo>
                  <a:lnTo>
                    <a:pt x="599601" y="569996"/>
                  </a:lnTo>
                  <a:lnTo>
                    <a:pt x="600542" y="571006"/>
                  </a:lnTo>
                  <a:lnTo>
                    <a:pt x="601478" y="572001"/>
                  </a:lnTo>
                  <a:lnTo>
                    <a:pt x="602418" y="572981"/>
                  </a:lnTo>
                  <a:lnTo>
                    <a:pt x="603354" y="573952"/>
                  </a:lnTo>
                  <a:lnTo>
                    <a:pt x="604294" y="574907"/>
                  </a:lnTo>
                  <a:lnTo>
                    <a:pt x="605235" y="575848"/>
                  </a:lnTo>
                  <a:lnTo>
                    <a:pt x="606171" y="576778"/>
                  </a:lnTo>
                  <a:lnTo>
                    <a:pt x="607111" y="577694"/>
                  </a:lnTo>
                  <a:lnTo>
                    <a:pt x="608047" y="578595"/>
                  </a:lnTo>
                  <a:lnTo>
                    <a:pt x="608988" y="579486"/>
                  </a:lnTo>
                  <a:lnTo>
                    <a:pt x="609923" y="580363"/>
                  </a:lnTo>
                  <a:lnTo>
                    <a:pt x="610864" y="581224"/>
                  </a:lnTo>
                  <a:lnTo>
                    <a:pt x="611799" y="582075"/>
                  </a:lnTo>
                  <a:lnTo>
                    <a:pt x="612740" y="582912"/>
                  </a:lnTo>
                  <a:lnTo>
                    <a:pt x="613676" y="583739"/>
                  </a:lnTo>
                  <a:lnTo>
                    <a:pt x="614616" y="584551"/>
                  </a:lnTo>
                  <a:lnTo>
                    <a:pt x="615557" y="585348"/>
                  </a:lnTo>
                  <a:lnTo>
                    <a:pt x="616493" y="586130"/>
                  </a:lnTo>
                  <a:lnTo>
                    <a:pt x="617433" y="586907"/>
                  </a:lnTo>
                  <a:lnTo>
                    <a:pt x="618369" y="587665"/>
                  </a:lnTo>
                  <a:lnTo>
                    <a:pt x="619309" y="588412"/>
                  </a:lnTo>
                  <a:lnTo>
                    <a:pt x="620245" y="589145"/>
                  </a:lnTo>
                  <a:lnTo>
                    <a:pt x="621186" y="589868"/>
                  </a:lnTo>
                  <a:lnTo>
                    <a:pt x="622121" y="590580"/>
                  </a:lnTo>
                  <a:lnTo>
                    <a:pt x="623062" y="591278"/>
                  </a:lnTo>
                  <a:lnTo>
                    <a:pt x="623998" y="591962"/>
                  </a:lnTo>
                  <a:lnTo>
                    <a:pt x="624938" y="592635"/>
                  </a:lnTo>
                  <a:lnTo>
                    <a:pt x="625879" y="593298"/>
                  </a:lnTo>
                  <a:lnTo>
                    <a:pt x="626814" y="593947"/>
                  </a:lnTo>
                  <a:lnTo>
                    <a:pt x="627755" y="594585"/>
                  </a:lnTo>
                  <a:lnTo>
                    <a:pt x="628691" y="595209"/>
                  </a:lnTo>
                  <a:lnTo>
                    <a:pt x="629631" y="595823"/>
                  </a:lnTo>
                  <a:lnTo>
                    <a:pt x="630567" y="596427"/>
                  </a:lnTo>
                  <a:lnTo>
                    <a:pt x="631508" y="597021"/>
                  </a:lnTo>
                  <a:lnTo>
                    <a:pt x="632443" y="597600"/>
                  </a:lnTo>
                  <a:lnTo>
                    <a:pt x="633384" y="598170"/>
                  </a:lnTo>
                  <a:lnTo>
                    <a:pt x="634319" y="598724"/>
                  </a:lnTo>
                  <a:lnTo>
                    <a:pt x="635260" y="599274"/>
                  </a:lnTo>
                  <a:lnTo>
                    <a:pt x="636196" y="599808"/>
                  </a:lnTo>
                  <a:lnTo>
                    <a:pt x="637136" y="600333"/>
                  </a:lnTo>
                  <a:lnTo>
                    <a:pt x="638077" y="600848"/>
                  </a:lnTo>
                  <a:lnTo>
                    <a:pt x="639013" y="601353"/>
                  </a:lnTo>
                  <a:lnTo>
                    <a:pt x="639953" y="601848"/>
                  </a:lnTo>
                  <a:lnTo>
                    <a:pt x="640889" y="602333"/>
                  </a:lnTo>
                  <a:lnTo>
                    <a:pt x="641829" y="602803"/>
                  </a:lnTo>
                  <a:lnTo>
                    <a:pt x="642765" y="603269"/>
                  </a:lnTo>
                  <a:lnTo>
                    <a:pt x="643706" y="603724"/>
                  </a:lnTo>
                  <a:lnTo>
                    <a:pt x="644641" y="604165"/>
                  </a:lnTo>
                  <a:lnTo>
                    <a:pt x="645582" y="604600"/>
                  </a:lnTo>
                  <a:lnTo>
                    <a:pt x="646518" y="605026"/>
                  </a:lnTo>
                  <a:lnTo>
                    <a:pt x="647458" y="605442"/>
                  </a:lnTo>
                  <a:lnTo>
                    <a:pt x="648399" y="605848"/>
                  </a:lnTo>
                  <a:lnTo>
                    <a:pt x="649335" y="606249"/>
                  </a:lnTo>
                  <a:lnTo>
                    <a:pt x="650275" y="606635"/>
                  </a:lnTo>
                  <a:lnTo>
                    <a:pt x="651211" y="607016"/>
                  </a:lnTo>
                  <a:lnTo>
                    <a:pt x="652151" y="607388"/>
                  </a:lnTo>
                  <a:lnTo>
                    <a:pt x="653087" y="607754"/>
                  </a:lnTo>
                  <a:lnTo>
                    <a:pt x="654028" y="608105"/>
                  </a:lnTo>
                  <a:lnTo>
                    <a:pt x="654963" y="608452"/>
                  </a:lnTo>
                  <a:lnTo>
                    <a:pt x="655904" y="608794"/>
                  </a:lnTo>
                  <a:lnTo>
                    <a:pt x="656840" y="609125"/>
                  </a:lnTo>
                  <a:lnTo>
                    <a:pt x="657780" y="609447"/>
                  </a:lnTo>
                  <a:lnTo>
                    <a:pt x="658721" y="609759"/>
                  </a:lnTo>
                  <a:lnTo>
                    <a:pt x="659656" y="610066"/>
                  </a:lnTo>
                  <a:lnTo>
                    <a:pt x="660597" y="610368"/>
                  </a:lnTo>
                  <a:lnTo>
                    <a:pt x="661533" y="610660"/>
                  </a:lnTo>
                  <a:lnTo>
                    <a:pt x="662473" y="610947"/>
                  </a:lnTo>
                  <a:lnTo>
                    <a:pt x="663409" y="611224"/>
                  </a:lnTo>
                  <a:lnTo>
                    <a:pt x="664350" y="611497"/>
                  </a:lnTo>
                  <a:lnTo>
                    <a:pt x="665285" y="611764"/>
                  </a:lnTo>
                  <a:lnTo>
                    <a:pt x="666226" y="612021"/>
                  </a:lnTo>
                  <a:lnTo>
                    <a:pt x="667161" y="612274"/>
                  </a:lnTo>
                  <a:lnTo>
                    <a:pt x="668102" y="612516"/>
                  </a:lnTo>
                  <a:lnTo>
                    <a:pt x="669043" y="612754"/>
                  </a:lnTo>
                  <a:lnTo>
                    <a:pt x="669978" y="612987"/>
                  </a:lnTo>
                  <a:lnTo>
                    <a:pt x="670919" y="613214"/>
                  </a:lnTo>
                  <a:lnTo>
                    <a:pt x="671855" y="613437"/>
                  </a:lnTo>
                  <a:lnTo>
                    <a:pt x="672795" y="613650"/>
                  </a:lnTo>
                  <a:lnTo>
                    <a:pt x="673731" y="613863"/>
                  </a:lnTo>
                  <a:lnTo>
                    <a:pt x="674671" y="614066"/>
                  </a:lnTo>
                  <a:lnTo>
                    <a:pt x="675607" y="614264"/>
                  </a:lnTo>
                  <a:lnTo>
                    <a:pt x="676548" y="614457"/>
                  </a:lnTo>
                  <a:lnTo>
                    <a:pt x="677483" y="614645"/>
                  </a:lnTo>
                  <a:lnTo>
                    <a:pt x="678424" y="614828"/>
                  </a:lnTo>
                  <a:lnTo>
                    <a:pt x="679360" y="615006"/>
                  </a:lnTo>
                  <a:lnTo>
                    <a:pt x="680300" y="615180"/>
                  </a:lnTo>
                  <a:lnTo>
                    <a:pt x="681241" y="615343"/>
                  </a:lnTo>
                  <a:lnTo>
                    <a:pt x="682176" y="615506"/>
                  </a:lnTo>
                  <a:lnTo>
                    <a:pt x="683117" y="615670"/>
                  </a:lnTo>
                  <a:lnTo>
                    <a:pt x="684053" y="615823"/>
                  </a:lnTo>
                  <a:lnTo>
                    <a:pt x="684993" y="615972"/>
                  </a:lnTo>
                  <a:lnTo>
                    <a:pt x="685929" y="616115"/>
                  </a:lnTo>
                  <a:lnTo>
                    <a:pt x="686870" y="616259"/>
                  </a:lnTo>
                  <a:lnTo>
                    <a:pt x="687805" y="616398"/>
                  </a:lnTo>
                  <a:lnTo>
                    <a:pt x="688746" y="616531"/>
                  </a:lnTo>
                  <a:lnTo>
                    <a:pt x="689682" y="616660"/>
                  </a:lnTo>
                  <a:lnTo>
                    <a:pt x="690622" y="616784"/>
                  </a:lnTo>
                  <a:lnTo>
                    <a:pt x="691563" y="616907"/>
                  </a:lnTo>
                  <a:lnTo>
                    <a:pt x="692498" y="617026"/>
                  </a:lnTo>
                  <a:lnTo>
                    <a:pt x="693439" y="617140"/>
                  </a:lnTo>
                  <a:lnTo>
                    <a:pt x="694375" y="617249"/>
                  </a:lnTo>
                  <a:lnTo>
                    <a:pt x="695315" y="617358"/>
                  </a:lnTo>
                  <a:lnTo>
                    <a:pt x="696251" y="617462"/>
                  </a:lnTo>
                  <a:lnTo>
                    <a:pt x="697192" y="617566"/>
                  </a:lnTo>
                  <a:lnTo>
                    <a:pt x="698127" y="617665"/>
                  </a:lnTo>
                  <a:lnTo>
                    <a:pt x="699068" y="617759"/>
                  </a:lnTo>
                  <a:lnTo>
                    <a:pt x="700003" y="617853"/>
                  </a:lnTo>
                  <a:lnTo>
                    <a:pt x="700944" y="617942"/>
                  </a:lnTo>
                  <a:lnTo>
                    <a:pt x="701885" y="618031"/>
                  </a:lnTo>
                  <a:lnTo>
                    <a:pt x="702820" y="618115"/>
                  </a:lnTo>
                  <a:lnTo>
                    <a:pt x="703761" y="618195"/>
                  </a:lnTo>
                  <a:lnTo>
                    <a:pt x="704697" y="618274"/>
                  </a:lnTo>
                  <a:lnTo>
                    <a:pt x="705637" y="618348"/>
                  </a:lnTo>
                  <a:lnTo>
                    <a:pt x="706573" y="618422"/>
                  </a:lnTo>
                  <a:lnTo>
                    <a:pt x="707513" y="618497"/>
                  </a:lnTo>
                  <a:lnTo>
                    <a:pt x="708449" y="618566"/>
                  </a:lnTo>
                  <a:lnTo>
                    <a:pt x="709390" y="618630"/>
                  </a:lnTo>
                  <a:lnTo>
                    <a:pt x="710325" y="618695"/>
                  </a:lnTo>
                  <a:lnTo>
                    <a:pt x="711266" y="618759"/>
                  </a:lnTo>
                  <a:lnTo>
                    <a:pt x="712207" y="618818"/>
                  </a:lnTo>
                  <a:lnTo>
                    <a:pt x="713142" y="618878"/>
                  </a:lnTo>
                  <a:lnTo>
                    <a:pt x="714083" y="618937"/>
                  </a:lnTo>
                  <a:lnTo>
                    <a:pt x="715018" y="618992"/>
                  </a:lnTo>
                  <a:lnTo>
                    <a:pt x="715959" y="619041"/>
                  </a:lnTo>
                  <a:lnTo>
                    <a:pt x="716895" y="619096"/>
                  </a:lnTo>
                  <a:lnTo>
                    <a:pt x="717835" y="619145"/>
                  </a:lnTo>
                  <a:lnTo>
                    <a:pt x="718771" y="619190"/>
                  </a:lnTo>
                  <a:lnTo>
                    <a:pt x="719712" y="619239"/>
                  </a:lnTo>
                  <a:lnTo>
                    <a:pt x="720647" y="619284"/>
                  </a:lnTo>
                  <a:lnTo>
                    <a:pt x="721588" y="619328"/>
                  </a:lnTo>
                  <a:lnTo>
                    <a:pt x="722524" y="619368"/>
                  </a:lnTo>
                  <a:lnTo>
                    <a:pt x="723464" y="619408"/>
                  </a:lnTo>
                  <a:lnTo>
                    <a:pt x="724405" y="619447"/>
                  </a:lnTo>
                  <a:lnTo>
                    <a:pt x="725340" y="619482"/>
                  </a:lnTo>
                  <a:lnTo>
                    <a:pt x="726281" y="619521"/>
                  </a:lnTo>
                  <a:lnTo>
                    <a:pt x="727217" y="619556"/>
                  </a:lnTo>
                  <a:lnTo>
                    <a:pt x="728157" y="619586"/>
                  </a:lnTo>
                  <a:lnTo>
                    <a:pt x="729093" y="619620"/>
                  </a:lnTo>
                  <a:lnTo>
                    <a:pt x="730034" y="619650"/>
                  </a:lnTo>
                  <a:lnTo>
                    <a:pt x="730969" y="619680"/>
                  </a:lnTo>
                  <a:lnTo>
                    <a:pt x="731910" y="619709"/>
                  </a:lnTo>
                  <a:lnTo>
                    <a:pt x="732845" y="619739"/>
                  </a:lnTo>
                  <a:lnTo>
                    <a:pt x="733786" y="619764"/>
                  </a:lnTo>
                  <a:lnTo>
                    <a:pt x="734727" y="619794"/>
                  </a:lnTo>
                  <a:lnTo>
                    <a:pt x="735662" y="619818"/>
                  </a:lnTo>
                  <a:lnTo>
                    <a:pt x="736603" y="619843"/>
                  </a:lnTo>
                  <a:lnTo>
                    <a:pt x="737539" y="619863"/>
                  </a:lnTo>
                  <a:lnTo>
                    <a:pt x="738479" y="619888"/>
                  </a:lnTo>
                  <a:lnTo>
                    <a:pt x="739415" y="619908"/>
                  </a:lnTo>
                  <a:lnTo>
                    <a:pt x="740355" y="619927"/>
                  </a:lnTo>
                  <a:lnTo>
                    <a:pt x="741291" y="619947"/>
                  </a:lnTo>
                  <a:lnTo>
                    <a:pt x="742232" y="619967"/>
                  </a:lnTo>
                  <a:lnTo>
                    <a:pt x="743167" y="619987"/>
                  </a:lnTo>
                  <a:lnTo>
                    <a:pt x="744108" y="620002"/>
                  </a:lnTo>
                  <a:lnTo>
                    <a:pt x="745049" y="620021"/>
                  </a:lnTo>
                  <a:lnTo>
                    <a:pt x="745984" y="620036"/>
                  </a:lnTo>
                  <a:lnTo>
                    <a:pt x="746925" y="620051"/>
                  </a:lnTo>
                  <a:lnTo>
                    <a:pt x="747860" y="620066"/>
                  </a:lnTo>
                  <a:lnTo>
                    <a:pt x="748801" y="620081"/>
                  </a:lnTo>
                  <a:lnTo>
                    <a:pt x="749737" y="620096"/>
                  </a:lnTo>
                  <a:lnTo>
                    <a:pt x="750677" y="620110"/>
                  </a:lnTo>
                  <a:lnTo>
                    <a:pt x="751613" y="620125"/>
                  </a:lnTo>
                  <a:lnTo>
                    <a:pt x="752554" y="620135"/>
                  </a:lnTo>
                  <a:lnTo>
                    <a:pt x="753489" y="620145"/>
                  </a:lnTo>
                  <a:lnTo>
                    <a:pt x="754430" y="620160"/>
                  </a:lnTo>
                  <a:lnTo>
                    <a:pt x="755370" y="620170"/>
                  </a:lnTo>
                  <a:lnTo>
                    <a:pt x="756306" y="620180"/>
                  </a:lnTo>
                  <a:lnTo>
                    <a:pt x="757247" y="620190"/>
                  </a:lnTo>
                  <a:lnTo>
                    <a:pt x="758182" y="620200"/>
                  </a:lnTo>
                  <a:lnTo>
                    <a:pt x="759123" y="620210"/>
                  </a:lnTo>
                  <a:lnTo>
                    <a:pt x="760059" y="620219"/>
                  </a:lnTo>
                  <a:lnTo>
                    <a:pt x="760999" y="620229"/>
                  </a:lnTo>
                  <a:lnTo>
                    <a:pt x="761935" y="620234"/>
                  </a:lnTo>
                  <a:lnTo>
                    <a:pt x="762875" y="620244"/>
                  </a:lnTo>
                  <a:lnTo>
                    <a:pt x="763811" y="620249"/>
                  </a:lnTo>
                  <a:lnTo>
                    <a:pt x="764752" y="620259"/>
                  </a:lnTo>
                  <a:lnTo>
                    <a:pt x="765692" y="620264"/>
                  </a:lnTo>
                  <a:lnTo>
                    <a:pt x="766628" y="620274"/>
                  </a:lnTo>
                  <a:lnTo>
                    <a:pt x="767569" y="620279"/>
                  </a:lnTo>
                  <a:lnTo>
                    <a:pt x="768504" y="620284"/>
                  </a:lnTo>
                  <a:lnTo>
                    <a:pt x="769445" y="620289"/>
                  </a:lnTo>
                  <a:lnTo>
                    <a:pt x="770381" y="620294"/>
                  </a:lnTo>
                  <a:lnTo>
                    <a:pt x="771321" y="620299"/>
                  </a:lnTo>
                  <a:lnTo>
                    <a:pt x="772257" y="620308"/>
                  </a:lnTo>
                  <a:lnTo>
                    <a:pt x="773197" y="620313"/>
                  </a:lnTo>
                  <a:lnTo>
                    <a:pt x="774133" y="620313"/>
                  </a:lnTo>
                  <a:lnTo>
                    <a:pt x="775074" y="620318"/>
                  </a:lnTo>
                  <a:lnTo>
                    <a:pt x="776009" y="620323"/>
                  </a:lnTo>
                  <a:lnTo>
                    <a:pt x="776950" y="620328"/>
                  </a:lnTo>
                  <a:lnTo>
                    <a:pt x="777890" y="620333"/>
                  </a:lnTo>
                  <a:lnTo>
                    <a:pt x="778826" y="620338"/>
                  </a:lnTo>
                  <a:lnTo>
                    <a:pt x="779767" y="620338"/>
                  </a:lnTo>
                  <a:lnTo>
                    <a:pt x="780702" y="620343"/>
                  </a:lnTo>
                  <a:lnTo>
                    <a:pt x="781643" y="620348"/>
                  </a:lnTo>
                  <a:lnTo>
                    <a:pt x="782579" y="620348"/>
                  </a:lnTo>
                  <a:lnTo>
                    <a:pt x="783519" y="620353"/>
                  </a:lnTo>
                  <a:lnTo>
                    <a:pt x="784455" y="620358"/>
                  </a:lnTo>
                  <a:lnTo>
                    <a:pt x="785396" y="620358"/>
                  </a:lnTo>
                  <a:lnTo>
                    <a:pt x="786331" y="620363"/>
                  </a:lnTo>
                  <a:lnTo>
                    <a:pt x="787272" y="620363"/>
                  </a:lnTo>
                  <a:lnTo>
                    <a:pt x="788212" y="620368"/>
                  </a:lnTo>
                  <a:lnTo>
                    <a:pt x="789148" y="620368"/>
                  </a:lnTo>
                  <a:lnTo>
                    <a:pt x="790089" y="620373"/>
                  </a:lnTo>
                  <a:lnTo>
                    <a:pt x="791024" y="620373"/>
                  </a:lnTo>
                  <a:lnTo>
                    <a:pt x="791965" y="620373"/>
                  </a:lnTo>
                  <a:lnTo>
                    <a:pt x="792901" y="620378"/>
                  </a:lnTo>
                  <a:lnTo>
                    <a:pt x="793841" y="620378"/>
                  </a:lnTo>
                  <a:lnTo>
                    <a:pt x="794777" y="620378"/>
                  </a:lnTo>
                  <a:lnTo>
                    <a:pt x="795717" y="620383"/>
                  </a:lnTo>
                  <a:lnTo>
                    <a:pt x="796653" y="620383"/>
                  </a:lnTo>
                  <a:lnTo>
                    <a:pt x="797594" y="620383"/>
                  </a:lnTo>
                  <a:lnTo>
                    <a:pt x="798534" y="620388"/>
                  </a:lnTo>
                  <a:lnTo>
                    <a:pt x="799470" y="620388"/>
                  </a:lnTo>
                  <a:lnTo>
                    <a:pt x="800411" y="620388"/>
                  </a:lnTo>
                  <a:lnTo>
                    <a:pt x="801346" y="620393"/>
                  </a:lnTo>
                  <a:lnTo>
                    <a:pt x="802287" y="620393"/>
                  </a:lnTo>
                  <a:lnTo>
                    <a:pt x="803223" y="620393"/>
                  </a:lnTo>
                  <a:lnTo>
                    <a:pt x="804163" y="620393"/>
                  </a:lnTo>
                  <a:lnTo>
                    <a:pt x="805099" y="620393"/>
                  </a:lnTo>
                  <a:lnTo>
                    <a:pt x="806039" y="620398"/>
                  </a:lnTo>
                  <a:lnTo>
                    <a:pt x="806975" y="620398"/>
                  </a:lnTo>
                  <a:lnTo>
                    <a:pt x="807916" y="620398"/>
                  </a:lnTo>
                  <a:lnTo>
                    <a:pt x="808856" y="620398"/>
                  </a:lnTo>
                  <a:lnTo>
                    <a:pt x="809792" y="620398"/>
                  </a:lnTo>
                  <a:lnTo>
                    <a:pt x="810732" y="620398"/>
                  </a:lnTo>
                  <a:lnTo>
                    <a:pt x="811668" y="620403"/>
                  </a:lnTo>
                  <a:lnTo>
                    <a:pt x="812609" y="620403"/>
                  </a:lnTo>
                  <a:lnTo>
                    <a:pt x="813544" y="620403"/>
                  </a:lnTo>
                  <a:lnTo>
                    <a:pt x="814485" y="620403"/>
                  </a:lnTo>
                  <a:lnTo>
                    <a:pt x="815421" y="620403"/>
                  </a:lnTo>
                  <a:lnTo>
                    <a:pt x="816361" y="620403"/>
                  </a:lnTo>
                  <a:lnTo>
                    <a:pt x="817297" y="620403"/>
                  </a:lnTo>
                  <a:lnTo>
                    <a:pt x="818238" y="620403"/>
                  </a:lnTo>
                  <a:lnTo>
                    <a:pt x="819173" y="620408"/>
                  </a:lnTo>
                  <a:lnTo>
                    <a:pt x="820114" y="620408"/>
                  </a:lnTo>
                  <a:lnTo>
                    <a:pt x="821054" y="620408"/>
                  </a:lnTo>
                  <a:lnTo>
                    <a:pt x="821990" y="620408"/>
                  </a:lnTo>
                  <a:lnTo>
                    <a:pt x="822931" y="620408"/>
                  </a:lnTo>
                  <a:lnTo>
                    <a:pt x="823866" y="620408"/>
                  </a:lnTo>
                  <a:lnTo>
                    <a:pt x="824807" y="620408"/>
                  </a:lnTo>
                  <a:lnTo>
                    <a:pt x="825743" y="620408"/>
                  </a:lnTo>
                  <a:lnTo>
                    <a:pt x="826683" y="620408"/>
                  </a:lnTo>
                  <a:lnTo>
                    <a:pt x="827619" y="620408"/>
                  </a:lnTo>
                  <a:lnTo>
                    <a:pt x="828559" y="620408"/>
                  </a:lnTo>
                  <a:lnTo>
                    <a:pt x="829495" y="620408"/>
                  </a:lnTo>
                  <a:lnTo>
                    <a:pt x="830436" y="620408"/>
                  </a:lnTo>
                  <a:lnTo>
                    <a:pt x="831376" y="620408"/>
                  </a:lnTo>
                  <a:lnTo>
                    <a:pt x="832312" y="620408"/>
                  </a:lnTo>
                  <a:lnTo>
                    <a:pt x="833253" y="620412"/>
                  </a:lnTo>
                  <a:lnTo>
                    <a:pt x="834188" y="620412"/>
                  </a:lnTo>
                  <a:lnTo>
                    <a:pt x="835129" y="620412"/>
                  </a:lnTo>
                  <a:lnTo>
                    <a:pt x="836064" y="620412"/>
                  </a:lnTo>
                  <a:lnTo>
                    <a:pt x="837005" y="620412"/>
                  </a:lnTo>
                  <a:lnTo>
                    <a:pt x="837941" y="620412"/>
                  </a:lnTo>
                  <a:lnTo>
                    <a:pt x="838881" y="620412"/>
                  </a:lnTo>
                  <a:lnTo>
                    <a:pt x="839817" y="620412"/>
                  </a:lnTo>
                  <a:lnTo>
                    <a:pt x="840758" y="620412"/>
                  </a:lnTo>
                  <a:lnTo>
                    <a:pt x="841698" y="620412"/>
                  </a:lnTo>
                  <a:lnTo>
                    <a:pt x="842634" y="620412"/>
                  </a:lnTo>
                  <a:lnTo>
                    <a:pt x="843574" y="620412"/>
                  </a:lnTo>
                  <a:lnTo>
                    <a:pt x="844510" y="620412"/>
                  </a:lnTo>
                  <a:lnTo>
                    <a:pt x="845451" y="620412"/>
                  </a:lnTo>
                  <a:lnTo>
                    <a:pt x="846386" y="620412"/>
                  </a:lnTo>
                  <a:lnTo>
                    <a:pt x="847327" y="620412"/>
                  </a:lnTo>
                  <a:lnTo>
                    <a:pt x="848263" y="620412"/>
                  </a:lnTo>
                  <a:lnTo>
                    <a:pt x="849203" y="620412"/>
                  </a:lnTo>
                  <a:lnTo>
                    <a:pt x="850139" y="620412"/>
                  </a:lnTo>
                  <a:lnTo>
                    <a:pt x="851080" y="620412"/>
                  </a:lnTo>
                  <a:lnTo>
                    <a:pt x="852020" y="620412"/>
                  </a:lnTo>
                  <a:lnTo>
                    <a:pt x="852956" y="620412"/>
                  </a:lnTo>
                  <a:lnTo>
                    <a:pt x="853896" y="620412"/>
                  </a:lnTo>
                  <a:lnTo>
                    <a:pt x="854832" y="620412"/>
                  </a:lnTo>
                  <a:lnTo>
                    <a:pt x="855773" y="620412"/>
                  </a:lnTo>
                  <a:lnTo>
                    <a:pt x="856708" y="620412"/>
                  </a:lnTo>
                  <a:lnTo>
                    <a:pt x="857649" y="620412"/>
                  </a:lnTo>
                  <a:lnTo>
                    <a:pt x="858585" y="620412"/>
                  </a:lnTo>
                  <a:lnTo>
                    <a:pt x="859525" y="620412"/>
                  </a:lnTo>
                  <a:lnTo>
                    <a:pt x="860461" y="620412"/>
                  </a:lnTo>
                  <a:lnTo>
                    <a:pt x="861401" y="620412"/>
                  </a:lnTo>
                  <a:lnTo>
                    <a:pt x="862337" y="620412"/>
                  </a:lnTo>
                  <a:lnTo>
                    <a:pt x="863278" y="620412"/>
                  </a:lnTo>
                  <a:lnTo>
                    <a:pt x="864218" y="620412"/>
                  </a:lnTo>
                  <a:lnTo>
                    <a:pt x="865154" y="620412"/>
                  </a:lnTo>
                  <a:lnTo>
                    <a:pt x="866094" y="620412"/>
                  </a:lnTo>
                  <a:lnTo>
                    <a:pt x="867030" y="620412"/>
                  </a:lnTo>
                  <a:lnTo>
                    <a:pt x="867971" y="620412"/>
                  </a:lnTo>
                  <a:lnTo>
                    <a:pt x="868906" y="620412"/>
                  </a:lnTo>
                  <a:lnTo>
                    <a:pt x="869847" y="620412"/>
                  </a:lnTo>
                  <a:lnTo>
                    <a:pt x="870783" y="620412"/>
                  </a:lnTo>
                  <a:lnTo>
                    <a:pt x="871723" y="620412"/>
                  </a:lnTo>
                  <a:lnTo>
                    <a:pt x="872659" y="620412"/>
                  </a:lnTo>
                  <a:lnTo>
                    <a:pt x="873600" y="620412"/>
                  </a:lnTo>
                  <a:lnTo>
                    <a:pt x="874540" y="620412"/>
                  </a:lnTo>
                  <a:lnTo>
                    <a:pt x="875476" y="620412"/>
                  </a:lnTo>
                  <a:lnTo>
                    <a:pt x="876416" y="620412"/>
                  </a:lnTo>
                  <a:lnTo>
                    <a:pt x="877352" y="620412"/>
                  </a:lnTo>
                  <a:lnTo>
                    <a:pt x="878293" y="620412"/>
                  </a:lnTo>
                  <a:lnTo>
                    <a:pt x="879228" y="620412"/>
                  </a:lnTo>
                  <a:lnTo>
                    <a:pt x="880169" y="620412"/>
                  </a:lnTo>
                  <a:lnTo>
                    <a:pt x="881105" y="620412"/>
                  </a:lnTo>
                  <a:lnTo>
                    <a:pt x="882045" y="620412"/>
                  </a:lnTo>
                  <a:lnTo>
                    <a:pt x="882981" y="620412"/>
                  </a:lnTo>
                  <a:lnTo>
                    <a:pt x="883921" y="620412"/>
                  </a:lnTo>
                  <a:lnTo>
                    <a:pt x="884862" y="620412"/>
                  </a:lnTo>
                  <a:lnTo>
                    <a:pt x="885798" y="620412"/>
                  </a:lnTo>
                  <a:lnTo>
                    <a:pt x="886738" y="620412"/>
                  </a:lnTo>
                  <a:lnTo>
                    <a:pt x="887674" y="620412"/>
                  </a:lnTo>
                  <a:lnTo>
                    <a:pt x="888615" y="620412"/>
                  </a:lnTo>
                  <a:lnTo>
                    <a:pt x="889550" y="620412"/>
                  </a:lnTo>
                  <a:lnTo>
                    <a:pt x="890491" y="620412"/>
                  </a:lnTo>
                  <a:lnTo>
                    <a:pt x="891427" y="620412"/>
                  </a:lnTo>
                  <a:lnTo>
                    <a:pt x="892367" y="620412"/>
                  </a:lnTo>
                  <a:lnTo>
                    <a:pt x="893303" y="620412"/>
                  </a:lnTo>
                  <a:lnTo>
                    <a:pt x="894243" y="620412"/>
                  </a:lnTo>
                  <a:lnTo>
                    <a:pt x="895184" y="620412"/>
                  </a:lnTo>
                  <a:lnTo>
                    <a:pt x="896120" y="620412"/>
                  </a:lnTo>
                  <a:lnTo>
                    <a:pt x="897060" y="620412"/>
                  </a:lnTo>
                  <a:lnTo>
                    <a:pt x="897996" y="620412"/>
                  </a:lnTo>
                  <a:lnTo>
                    <a:pt x="898937" y="620412"/>
                  </a:lnTo>
                  <a:lnTo>
                    <a:pt x="899872" y="620412"/>
                  </a:lnTo>
                  <a:lnTo>
                    <a:pt x="900813" y="620412"/>
                  </a:lnTo>
                  <a:lnTo>
                    <a:pt x="901748" y="620412"/>
                  </a:lnTo>
                  <a:lnTo>
                    <a:pt x="902689" y="620412"/>
                  </a:lnTo>
                  <a:lnTo>
                    <a:pt x="903625" y="620412"/>
                  </a:lnTo>
                  <a:lnTo>
                    <a:pt x="904565" y="620412"/>
                  </a:lnTo>
                  <a:lnTo>
                    <a:pt x="905501" y="620412"/>
                  </a:lnTo>
                  <a:lnTo>
                    <a:pt x="906441" y="620412"/>
                  </a:lnTo>
                  <a:lnTo>
                    <a:pt x="907382" y="620412"/>
                  </a:lnTo>
                  <a:lnTo>
                    <a:pt x="908318" y="620412"/>
                  </a:lnTo>
                  <a:lnTo>
                    <a:pt x="909258" y="620412"/>
                  </a:lnTo>
                  <a:lnTo>
                    <a:pt x="910194" y="620412"/>
                  </a:lnTo>
                  <a:lnTo>
                    <a:pt x="911135" y="620412"/>
                  </a:lnTo>
                  <a:lnTo>
                    <a:pt x="912070" y="620412"/>
                  </a:lnTo>
                  <a:lnTo>
                    <a:pt x="913011" y="620412"/>
                  </a:lnTo>
                  <a:lnTo>
                    <a:pt x="913947" y="620412"/>
                  </a:lnTo>
                  <a:lnTo>
                    <a:pt x="914887" y="620412"/>
                  </a:lnTo>
                  <a:lnTo>
                    <a:pt x="915823" y="620412"/>
                  </a:lnTo>
                  <a:lnTo>
                    <a:pt x="916763" y="620412"/>
                  </a:lnTo>
                  <a:lnTo>
                    <a:pt x="917704" y="620412"/>
                  </a:lnTo>
                  <a:lnTo>
                    <a:pt x="918640" y="620412"/>
                  </a:lnTo>
                  <a:lnTo>
                    <a:pt x="919580" y="620412"/>
                  </a:lnTo>
                  <a:lnTo>
                    <a:pt x="920516" y="620412"/>
                  </a:lnTo>
                  <a:lnTo>
                    <a:pt x="921457" y="620412"/>
                  </a:lnTo>
                  <a:lnTo>
                    <a:pt x="922392" y="620412"/>
                  </a:lnTo>
                  <a:lnTo>
                    <a:pt x="923333" y="620412"/>
                  </a:lnTo>
                  <a:lnTo>
                    <a:pt x="924268" y="620412"/>
                  </a:lnTo>
                  <a:lnTo>
                    <a:pt x="925209" y="620412"/>
                  </a:lnTo>
                  <a:lnTo>
                    <a:pt x="926145" y="620412"/>
                  </a:lnTo>
                  <a:lnTo>
                    <a:pt x="927085" y="620412"/>
                  </a:lnTo>
                  <a:lnTo>
                    <a:pt x="928026" y="620412"/>
                  </a:lnTo>
                  <a:lnTo>
                    <a:pt x="928962" y="620412"/>
                  </a:lnTo>
                  <a:lnTo>
                    <a:pt x="929902" y="620412"/>
                  </a:lnTo>
                  <a:lnTo>
                    <a:pt x="930838" y="620412"/>
                  </a:lnTo>
                  <a:lnTo>
                    <a:pt x="931779" y="620412"/>
                  </a:lnTo>
                  <a:lnTo>
                    <a:pt x="932714" y="620412"/>
                  </a:lnTo>
                  <a:lnTo>
                    <a:pt x="933655" y="620412"/>
                  </a:lnTo>
                  <a:lnTo>
                    <a:pt x="934590" y="620412"/>
                  </a:lnTo>
                  <a:lnTo>
                    <a:pt x="935531" y="620412"/>
                  </a:lnTo>
                  <a:lnTo>
                    <a:pt x="936467" y="620412"/>
                  </a:lnTo>
                  <a:lnTo>
                    <a:pt x="937407" y="620412"/>
                  </a:lnTo>
                </a:path>
              </a:pathLst>
            </a:custGeom>
            <a:noFill/>
            <a:ln w="1905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6" name="Freeform 185">
            <a:extLst>
              <a:ext uri="{FF2B5EF4-FFF2-40B4-BE49-F238E27FC236}">
                <a16:creationId xmlns:a16="http://schemas.microsoft.com/office/drawing/2014/main" id="{EEDA3E2C-7CE5-E77E-F17F-38D8135F19E9}"/>
              </a:ext>
            </a:extLst>
          </p:cNvPr>
          <p:cNvSpPr/>
          <p:nvPr/>
        </p:nvSpPr>
        <p:spPr>
          <a:xfrm>
            <a:off x="4731905" y="4225392"/>
            <a:ext cx="937407" cy="400986"/>
          </a:xfrm>
          <a:custGeom>
            <a:avLst/>
            <a:gdLst>
              <a:gd name="connsiteX0" fmla="*/ 0 w 937407"/>
              <a:gd name="connsiteY0" fmla="*/ 375545 h 400986"/>
              <a:gd name="connsiteX1" fmla="*/ 938 w 937407"/>
              <a:gd name="connsiteY1" fmla="*/ 375124 h 400986"/>
              <a:gd name="connsiteX2" fmla="*/ 1877 w 937407"/>
              <a:gd name="connsiteY2" fmla="*/ 374694 h 400986"/>
              <a:gd name="connsiteX3" fmla="*/ 2815 w 937407"/>
              <a:gd name="connsiteY3" fmla="*/ 374258 h 400986"/>
              <a:gd name="connsiteX4" fmla="*/ 3753 w 937407"/>
              <a:gd name="connsiteY4" fmla="*/ 373818 h 400986"/>
              <a:gd name="connsiteX5" fmla="*/ 4692 w 937407"/>
              <a:gd name="connsiteY5" fmla="*/ 373372 h 400986"/>
              <a:gd name="connsiteX6" fmla="*/ 5630 w 937407"/>
              <a:gd name="connsiteY6" fmla="*/ 372917 h 400986"/>
              <a:gd name="connsiteX7" fmla="*/ 6568 w 937407"/>
              <a:gd name="connsiteY7" fmla="*/ 372456 h 400986"/>
              <a:gd name="connsiteX8" fmla="*/ 7507 w 937407"/>
              <a:gd name="connsiteY8" fmla="*/ 371996 h 400986"/>
              <a:gd name="connsiteX9" fmla="*/ 8445 w 937407"/>
              <a:gd name="connsiteY9" fmla="*/ 371520 h 400986"/>
              <a:gd name="connsiteX10" fmla="*/ 9383 w 937407"/>
              <a:gd name="connsiteY10" fmla="*/ 371045 h 400986"/>
              <a:gd name="connsiteX11" fmla="*/ 10321 w 937407"/>
              <a:gd name="connsiteY11" fmla="*/ 370560 h 400986"/>
              <a:gd name="connsiteX12" fmla="*/ 11260 w 937407"/>
              <a:gd name="connsiteY12" fmla="*/ 370070 h 400986"/>
              <a:gd name="connsiteX13" fmla="*/ 12198 w 937407"/>
              <a:gd name="connsiteY13" fmla="*/ 369575 h 400986"/>
              <a:gd name="connsiteX14" fmla="*/ 13137 w 937407"/>
              <a:gd name="connsiteY14" fmla="*/ 369075 h 400986"/>
              <a:gd name="connsiteX15" fmla="*/ 14075 w 937407"/>
              <a:gd name="connsiteY15" fmla="*/ 368565 h 400986"/>
              <a:gd name="connsiteX16" fmla="*/ 15014 w 937407"/>
              <a:gd name="connsiteY16" fmla="*/ 368050 h 400986"/>
              <a:gd name="connsiteX17" fmla="*/ 15952 w 937407"/>
              <a:gd name="connsiteY17" fmla="*/ 367530 h 400986"/>
              <a:gd name="connsiteX18" fmla="*/ 16890 w 937407"/>
              <a:gd name="connsiteY18" fmla="*/ 367001 h 400986"/>
              <a:gd name="connsiteX19" fmla="*/ 17828 w 937407"/>
              <a:gd name="connsiteY19" fmla="*/ 366466 h 400986"/>
              <a:gd name="connsiteX20" fmla="*/ 18767 w 937407"/>
              <a:gd name="connsiteY20" fmla="*/ 365921 h 400986"/>
              <a:gd name="connsiteX21" fmla="*/ 19705 w 937407"/>
              <a:gd name="connsiteY21" fmla="*/ 365377 h 400986"/>
              <a:gd name="connsiteX22" fmla="*/ 20643 w 937407"/>
              <a:gd name="connsiteY22" fmla="*/ 364817 h 400986"/>
              <a:gd name="connsiteX23" fmla="*/ 21582 w 937407"/>
              <a:gd name="connsiteY23" fmla="*/ 364258 h 400986"/>
              <a:gd name="connsiteX24" fmla="*/ 22520 w 937407"/>
              <a:gd name="connsiteY24" fmla="*/ 363689 h 400986"/>
              <a:gd name="connsiteX25" fmla="*/ 23459 w 937407"/>
              <a:gd name="connsiteY25" fmla="*/ 363114 h 400986"/>
              <a:gd name="connsiteX26" fmla="*/ 24397 w 937407"/>
              <a:gd name="connsiteY26" fmla="*/ 362530 h 400986"/>
              <a:gd name="connsiteX27" fmla="*/ 25335 w 937407"/>
              <a:gd name="connsiteY27" fmla="*/ 361941 h 400986"/>
              <a:gd name="connsiteX28" fmla="*/ 26274 w 937407"/>
              <a:gd name="connsiteY28" fmla="*/ 361342 h 400986"/>
              <a:gd name="connsiteX29" fmla="*/ 27212 w 937407"/>
              <a:gd name="connsiteY29" fmla="*/ 360738 h 400986"/>
              <a:gd name="connsiteX30" fmla="*/ 28150 w 937407"/>
              <a:gd name="connsiteY30" fmla="*/ 360129 h 400986"/>
              <a:gd name="connsiteX31" fmla="*/ 29088 w 937407"/>
              <a:gd name="connsiteY31" fmla="*/ 359510 h 400986"/>
              <a:gd name="connsiteX32" fmla="*/ 30027 w 937407"/>
              <a:gd name="connsiteY32" fmla="*/ 358882 h 400986"/>
              <a:gd name="connsiteX33" fmla="*/ 30965 w 937407"/>
              <a:gd name="connsiteY33" fmla="*/ 358248 h 400986"/>
              <a:gd name="connsiteX34" fmla="*/ 31903 w 937407"/>
              <a:gd name="connsiteY34" fmla="*/ 357609 h 400986"/>
              <a:gd name="connsiteX35" fmla="*/ 32842 w 937407"/>
              <a:gd name="connsiteY35" fmla="*/ 356961 h 400986"/>
              <a:gd name="connsiteX36" fmla="*/ 33780 w 937407"/>
              <a:gd name="connsiteY36" fmla="*/ 356307 h 400986"/>
              <a:gd name="connsiteX37" fmla="*/ 34719 w 937407"/>
              <a:gd name="connsiteY37" fmla="*/ 355644 h 400986"/>
              <a:gd name="connsiteX38" fmla="*/ 35657 w 937407"/>
              <a:gd name="connsiteY38" fmla="*/ 354976 h 400986"/>
              <a:gd name="connsiteX39" fmla="*/ 36595 w 937407"/>
              <a:gd name="connsiteY39" fmla="*/ 354297 h 400986"/>
              <a:gd name="connsiteX40" fmla="*/ 37534 w 937407"/>
              <a:gd name="connsiteY40" fmla="*/ 353609 h 400986"/>
              <a:gd name="connsiteX41" fmla="*/ 38472 w 937407"/>
              <a:gd name="connsiteY41" fmla="*/ 352916 h 400986"/>
              <a:gd name="connsiteX42" fmla="*/ 39410 w 937407"/>
              <a:gd name="connsiteY42" fmla="*/ 352213 h 400986"/>
              <a:gd name="connsiteX43" fmla="*/ 40348 w 937407"/>
              <a:gd name="connsiteY43" fmla="*/ 351505 h 400986"/>
              <a:gd name="connsiteX44" fmla="*/ 41287 w 937407"/>
              <a:gd name="connsiteY44" fmla="*/ 350793 h 400986"/>
              <a:gd name="connsiteX45" fmla="*/ 42225 w 937407"/>
              <a:gd name="connsiteY45" fmla="*/ 350065 h 400986"/>
              <a:gd name="connsiteX46" fmla="*/ 43164 w 937407"/>
              <a:gd name="connsiteY46" fmla="*/ 349332 h 400986"/>
              <a:gd name="connsiteX47" fmla="*/ 44102 w 937407"/>
              <a:gd name="connsiteY47" fmla="*/ 348594 h 400986"/>
              <a:gd name="connsiteX48" fmla="*/ 45041 w 937407"/>
              <a:gd name="connsiteY48" fmla="*/ 347847 h 400986"/>
              <a:gd name="connsiteX49" fmla="*/ 45979 w 937407"/>
              <a:gd name="connsiteY49" fmla="*/ 347090 h 400986"/>
              <a:gd name="connsiteX50" fmla="*/ 46917 w 937407"/>
              <a:gd name="connsiteY50" fmla="*/ 346322 h 400986"/>
              <a:gd name="connsiteX51" fmla="*/ 47856 w 937407"/>
              <a:gd name="connsiteY51" fmla="*/ 345550 h 400986"/>
              <a:gd name="connsiteX52" fmla="*/ 48794 w 937407"/>
              <a:gd name="connsiteY52" fmla="*/ 344773 h 400986"/>
              <a:gd name="connsiteX53" fmla="*/ 49732 w 937407"/>
              <a:gd name="connsiteY53" fmla="*/ 343981 h 400986"/>
              <a:gd name="connsiteX54" fmla="*/ 50670 w 937407"/>
              <a:gd name="connsiteY54" fmla="*/ 343188 h 400986"/>
              <a:gd name="connsiteX55" fmla="*/ 51609 w 937407"/>
              <a:gd name="connsiteY55" fmla="*/ 342382 h 400986"/>
              <a:gd name="connsiteX56" fmla="*/ 52547 w 937407"/>
              <a:gd name="connsiteY56" fmla="*/ 341570 h 400986"/>
              <a:gd name="connsiteX57" fmla="*/ 53485 w 937407"/>
              <a:gd name="connsiteY57" fmla="*/ 340748 h 400986"/>
              <a:gd name="connsiteX58" fmla="*/ 54424 w 937407"/>
              <a:gd name="connsiteY58" fmla="*/ 339916 h 400986"/>
              <a:gd name="connsiteX59" fmla="*/ 55362 w 937407"/>
              <a:gd name="connsiteY59" fmla="*/ 339080 h 400986"/>
              <a:gd name="connsiteX60" fmla="*/ 56301 w 937407"/>
              <a:gd name="connsiteY60" fmla="*/ 338233 h 400986"/>
              <a:gd name="connsiteX61" fmla="*/ 57239 w 937407"/>
              <a:gd name="connsiteY61" fmla="*/ 337377 h 400986"/>
              <a:gd name="connsiteX62" fmla="*/ 58177 w 937407"/>
              <a:gd name="connsiteY62" fmla="*/ 336510 h 400986"/>
              <a:gd name="connsiteX63" fmla="*/ 59116 w 937407"/>
              <a:gd name="connsiteY63" fmla="*/ 335639 h 400986"/>
              <a:gd name="connsiteX64" fmla="*/ 60054 w 937407"/>
              <a:gd name="connsiteY64" fmla="*/ 334758 h 400986"/>
              <a:gd name="connsiteX65" fmla="*/ 60992 w 937407"/>
              <a:gd name="connsiteY65" fmla="*/ 333872 h 400986"/>
              <a:gd name="connsiteX66" fmla="*/ 61930 w 937407"/>
              <a:gd name="connsiteY66" fmla="*/ 332971 h 400986"/>
              <a:gd name="connsiteX67" fmla="*/ 62869 w 937407"/>
              <a:gd name="connsiteY67" fmla="*/ 332065 h 400986"/>
              <a:gd name="connsiteX68" fmla="*/ 63807 w 937407"/>
              <a:gd name="connsiteY68" fmla="*/ 331149 h 400986"/>
              <a:gd name="connsiteX69" fmla="*/ 64746 w 937407"/>
              <a:gd name="connsiteY69" fmla="*/ 330228 h 400986"/>
              <a:gd name="connsiteX70" fmla="*/ 65684 w 937407"/>
              <a:gd name="connsiteY70" fmla="*/ 329297 h 400986"/>
              <a:gd name="connsiteX71" fmla="*/ 66623 w 937407"/>
              <a:gd name="connsiteY71" fmla="*/ 328352 h 400986"/>
              <a:gd name="connsiteX72" fmla="*/ 67561 w 937407"/>
              <a:gd name="connsiteY72" fmla="*/ 327406 h 400986"/>
              <a:gd name="connsiteX73" fmla="*/ 68499 w 937407"/>
              <a:gd name="connsiteY73" fmla="*/ 326446 h 400986"/>
              <a:gd name="connsiteX74" fmla="*/ 69437 w 937407"/>
              <a:gd name="connsiteY74" fmla="*/ 325480 h 400986"/>
              <a:gd name="connsiteX75" fmla="*/ 70376 w 937407"/>
              <a:gd name="connsiteY75" fmla="*/ 324505 h 400986"/>
              <a:gd name="connsiteX76" fmla="*/ 71314 w 937407"/>
              <a:gd name="connsiteY76" fmla="*/ 323520 h 400986"/>
              <a:gd name="connsiteX77" fmla="*/ 72252 w 937407"/>
              <a:gd name="connsiteY77" fmla="*/ 322525 h 400986"/>
              <a:gd name="connsiteX78" fmla="*/ 73191 w 937407"/>
              <a:gd name="connsiteY78" fmla="*/ 321525 h 400986"/>
              <a:gd name="connsiteX79" fmla="*/ 74129 w 937407"/>
              <a:gd name="connsiteY79" fmla="*/ 320510 h 400986"/>
              <a:gd name="connsiteX80" fmla="*/ 75067 w 937407"/>
              <a:gd name="connsiteY80" fmla="*/ 319490 h 400986"/>
              <a:gd name="connsiteX81" fmla="*/ 76006 w 937407"/>
              <a:gd name="connsiteY81" fmla="*/ 318460 h 400986"/>
              <a:gd name="connsiteX82" fmla="*/ 76944 w 937407"/>
              <a:gd name="connsiteY82" fmla="*/ 317426 h 400986"/>
              <a:gd name="connsiteX83" fmla="*/ 77883 w 937407"/>
              <a:gd name="connsiteY83" fmla="*/ 316381 h 400986"/>
              <a:gd name="connsiteX84" fmla="*/ 78821 w 937407"/>
              <a:gd name="connsiteY84" fmla="*/ 315322 h 400986"/>
              <a:gd name="connsiteX85" fmla="*/ 79759 w 937407"/>
              <a:gd name="connsiteY85" fmla="*/ 314257 h 400986"/>
              <a:gd name="connsiteX86" fmla="*/ 80697 w 937407"/>
              <a:gd name="connsiteY86" fmla="*/ 313188 h 400986"/>
              <a:gd name="connsiteX87" fmla="*/ 81636 w 937407"/>
              <a:gd name="connsiteY87" fmla="*/ 312104 h 400986"/>
              <a:gd name="connsiteX88" fmla="*/ 82574 w 937407"/>
              <a:gd name="connsiteY88" fmla="*/ 311015 h 400986"/>
              <a:gd name="connsiteX89" fmla="*/ 83512 w 937407"/>
              <a:gd name="connsiteY89" fmla="*/ 309916 h 400986"/>
              <a:gd name="connsiteX90" fmla="*/ 84451 w 937407"/>
              <a:gd name="connsiteY90" fmla="*/ 308807 h 400986"/>
              <a:gd name="connsiteX91" fmla="*/ 85389 w 937407"/>
              <a:gd name="connsiteY91" fmla="*/ 307688 h 400986"/>
              <a:gd name="connsiteX92" fmla="*/ 86328 w 937407"/>
              <a:gd name="connsiteY92" fmla="*/ 306564 h 400986"/>
              <a:gd name="connsiteX93" fmla="*/ 87266 w 937407"/>
              <a:gd name="connsiteY93" fmla="*/ 305426 h 400986"/>
              <a:gd name="connsiteX94" fmla="*/ 88205 w 937407"/>
              <a:gd name="connsiteY94" fmla="*/ 304282 h 400986"/>
              <a:gd name="connsiteX95" fmla="*/ 89143 w 937407"/>
              <a:gd name="connsiteY95" fmla="*/ 303129 h 400986"/>
              <a:gd name="connsiteX96" fmla="*/ 90081 w 937407"/>
              <a:gd name="connsiteY96" fmla="*/ 301970 h 400986"/>
              <a:gd name="connsiteX97" fmla="*/ 91019 w 937407"/>
              <a:gd name="connsiteY97" fmla="*/ 300797 h 400986"/>
              <a:gd name="connsiteX98" fmla="*/ 91958 w 937407"/>
              <a:gd name="connsiteY98" fmla="*/ 299619 h 400986"/>
              <a:gd name="connsiteX99" fmla="*/ 92896 w 937407"/>
              <a:gd name="connsiteY99" fmla="*/ 298431 h 400986"/>
              <a:gd name="connsiteX100" fmla="*/ 93834 w 937407"/>
              <a:gd name="connsiteY100" fmla="*/ 297237 h 400986"/>
              <a:gd name="connsiteX101" fmla="*/ 94773 w 937407"/>
              <a:gd name="connsiteY101" fmla="*/ 296030 h 400986"/>
              <a:gd name="connsiteX102" fmla="*/ 95711 w 937407"/>
              <a:gd name="connsiteY102" fmla="*/ 294817 h 400986"/>
              <a:gd name="connsiteX103" fmla="*/ 96649 w 937407"/>
              <a:gd name="connsiteY103" fmla="*/ 293594 h 400986"/>
              <a:gd name="connsiteX104" fmla="*/ 97588 w 937407"/>
              <a:gd name="connsiteY104" fmla="*/ 292361 h 400986"/>
              <a:gd name="connsiteX105" fmla="*/ 98526 w 937407"/>
              <a:gd name="connsiteY105" fmla="*/ 291119 h 400986"/>
              <a:gd name="connsiteX106" fmla="*/ 99465 w 937407"/>
              <a:gd name="connsiteY106" fmla="*/ 289871 h 400986"/>
              <a:gd name="connsiteX107" fmla="*/ 100403 w 937407"/>
              <a:gd name="connsiteY107" fmla="*/ 288614 h 400986"/>
              <a:gd name="connsiteX108" fmla="*/ 101341 w 937407"/>
              <a:gd name="connsiteY108" fmla="*/ 287346 h 400986"/>
              <a:gd name="connsiteX109" fmla="*/ 102279 w 937407"/>
              <a:gd name="connsiteY109" fmla="*/ 286074 h 400986"/>
              <a:gd name="connsiteX110" fmla="*/ 103218 w 937407"/>
              <a:gd name="connsiteY110" fmla="*/ 284792 h 400986"/>
              <a:gd name="connsiteX111" fmla="*/ 104156 w 937407"/>
              <a:gd name="connsiteY111" fmla="*/ 283500 h 400986"/>
              <a:gd name="connsiteX112" fmla="*/ 105094 w 937407"/>
              <a:gd name="connsiteY112" fmla="*/ 282198 h 400986"/>
              <a:gd name="connsiteX113" fmla="*/ 106033 w 937407"/>
              <a:gd name="connsiteY113" fmla="*/ 280891 h 400986"/>
              <a:gd name="connsiteX114" fmla="*/ 106971 w 937407"/>
              <a:gd name="connsiteY114" fmla="*/ 279569 h 400986"/>
              <a:gd name="connsiteX115" fmla="*/ 107910 w 937407"/>
              <a:gd name="connsiteY115" fmla="*/ 278247 h 400986"/>
              <a:gd name="connsiteX116" fmla="*/ 108848 w 937407"/>
              <a:gd name="connsiteY116" fmla="*/ 276911 h 400986"/>
              <a:gd name="connsiteX117" fmla="*/ 109786 w 937407"/>
              <a:gd name="connsiteY117" fmla="*/ 275569 h 400986"/>
              <a:gd name="connsiteX118" fmla="*/ 110725 w 937407"/>
              <a:gd name="connsiteY118" fmla="*/ 274217 h 400986"/>
              <a:gd name="connsiteX119" fmla="*/ 111663 w 937407"/>
              <a:gd name="connsiteY119" fmla="*/ 272861 h 400986"/>
              <a:gd name="connsiteX120" fmla="*/ 112601 w 937407"/>
              <a:gd name="connsiteY120" fmla="*/ 271495 h 400986"/>
              <a:gd name="connsiteX121" fmla="*/ 113539 w 937407"/>
              <a:gd name="connsiteY121" fmla="*/ 270118 h 400986"/>
              <a:gd name="connsiteX122" fmla="*/ 114478 w 937407"/>
              <a:gd name="connsiteY122" fmla="*/ 268737 h 400986"/>
              <a:gd name="connsiteX123" fmla="*/ 115416 w 937407"/>
              <a:gd name="connsiteY123" fmla="*/ 267346 h 400986"/>
              <a:gd name="connsiteX124" fmla="*/ 116355 w 937407"/>
              <a:gd name="connsiteY124" fmla="*/ 265945 h 400986"/>
              <a:gd name="connsiteX125" fmla="*/ 117293 w 937407"/>
              <a:gd name="connsiteY125" fmla="*/ 264539 h 400986"/>
              <a:gd name="connsiteX126" fmla="*/ 118232 w 937407"/>
              <a:gd name="connsiteY126" fmla="*/ 263128 h 400986"/>
              <a:gd name="connsiteX127" fmla="*/ 119170 w 937407"/>
              <a:gd name="connsiteY127" fmla="*/ 261702 h 400986"/>
              <a:gd name="connsiteX128" fmla="*/ 120108 w 937407"/>
              <a:gd name="connsiteY128" fmla="*/ 260272 h 400986"/>
              <a:gd name="connsiteX129" fmla="*/ 121047 w 937407"/>
              <a:gd name="connsiteY129" fmla="*/ 258836 h 400986"/>
              <a:gd name="connsiteX130" fmla="*/ 121985 w 937407"/>
              <a:gd name="connsiteY130" fmla="*/ 257390 h 400986"/>
              <a:gd name="connsiteX131" fmla="*/ 122923 w 937407"/>
              <a:gd name="connsiteY131" fmla="*/ 255940 h 400986"/>
              <a:gd name="connsiteX132" fmla="*/ 123861 w 937407"/>
              <a:gd name="connsiteY132" fmla="*/ 254480 h 400986"/>
              <a:gd name="connsiteX133" fmla="*/ 124800 w 937407"/>
              <a:gd name="connsiteY133" fmla="*/ 253009 h 400986"/>
              <a:gd name="connsiteX134" fmla="*/ 125738 w 937407"/>
              <a:gd name="connsiteY134" fmla="*/ 251534 h 400986"/>
              <a:gd name="connsiteX135" fmla="*/ 126676 w 937407"/>
              <a:gd name="connsiteY135" fmla="*/ 250054 h 400986"/>
              <a:gd name="connsiteX136" fmla="*/ 127615 w 937407"/>
              <a:gd name="connsiteY136" fmla="*/ 248564 h 400986"/>
              <a:gd name="connsiteX137" fmla="*/ 128553 w 937407"/>
              <a:gd name="connsiteY137" fmla="*/ 247069 h 400986"/>
              <a:gd name="connsiteX138" fmla="*/ 129492 w 937407"/>
              <a:gd name="connsiteY138" fmla="*/ 245569 h 400986"/>
              <a:gd name="connsiteX139" fmla="*/ 130430 w 937407"/>
              <a:gd name="connsiteY139" fmla="*/ 244059 h 400986"/>
              <a:gd name="connsiteX140" fmla="*/ 131368 w 937407"/>
              <a:gd name="connsiteY140" fmla="*/ 242539 h 400986"/>
              <a:gd name="connsiteX141" fmla="*/ 132307 w 937407"/>
              <a:gd name="connsiteY141" fmla="*/ 241014 h 400986"/>
              <a:gd name="connsiteX142" fmla="*/ 133245 w 937407"/>
              <a:gd name="connsiteY142" fmla="*/ 239484 h 400986"/>
              <a:gd name="connsiteX143" fmla="*/ 134183 w 937407"/>
              <a:gd name="connsiteY143" fmla="*/ 237950 h 400986"/>
              <a:gd name="connsiteX144" fmla="*/ 135121 w 937407"/>
              <a:gd name="connsiteY144" fmla="*/ 236405 h 400986"/>
              <a:gd name="connsiteX145" fmla="*/ 136060 w 937407"/>
              <a:gd name="connsiteY145" fmla="*/ 234856 h 400986"/>
              <a:gd name="connsiteX146" fmla="*/ 136998 w 937407"/>
              <a:gd name="connsiteY146" fmla="*/ 233301 h 400986"/>
              <a:gd name="connsiteX147" fmla="*/ 137937 w 937407"/>
              <a:gd name="connsiteY147" fmla="*/ 231739 h 400986"/>
              <a:gd name="connsiteX148" fmla="*/ 138875 w 937407"/>
              <a:gd name="connsiteY148" fmla="*/ 230170 h 400986"/>
              <a:gd name="connsiteX149" fmla="*/ 139814 w 937407"/>
              <a:gd name="connsiteY149" fmla="*/ 228597 h 400986"/>
              <a:gd name="connsiteX150" fmla="*/ 140752 w 937407"/>
              <a:gd name="connsiteY150" fmla="*/ 227016 h 400986"/>
              <a:gd name="connsiteX151" fmla="*/ 141690 w 937407"/>
              <a:gd name="connsiteY151" fmla="*/ 225431 h 400986"/>
              <a:gd name="connsiteX152" fmla="*/ 142628 w 937407"/>
              <a:gd name="connsiteY152" fmla="*/ 223839 h 400986"/>
              <a:gd name="connsiteX153" fmla="*/ 143567 w 937407"/>
              <a:gd name="connsiteY153" fmla="*/ 222243 h 400986"/>
              <a:gd name="connsiteX154" fmla="*/ 144505 w 937407"/>
              <a:gd name="connsiteY154" fmla="*/ 220640 h 400986"/>
              <a:gd name="connsiteX155" fmla="*/ 145443 w 937407"/>
              <a:gd name="connsiteY155" fmla="*/ 219032 h 400986"/>
              <a:gd name="connsiteX156" fmla="*/ 146382 w 937407"/>
              <a:gd name="connsiteY156" fmla="*/ 217419 h 400986"/>
              <a:gd name="connsiteX157" fmla="*/ 147320 w 937407"/>
              <a:gd name="connsiteY157" fmla="*/ 215801 h 400986"/>
              <a:gd name="connsiteX158" fmla="*/ 148258 w 937407"/>
              <a:gd name="connsiteY158" fmla="*/ 214178 h 400986"/>
              <a:gd name="connsiteX159" fmla="*/ 149197 w 937407"/>
              <a:gd name="connsiteY159" fmla="*/ 212550 h 400986"/>
              <a:gd name="connsiteX160" fmla="*/ 150135 w 937407"/>
              <a:gd name="connsiteY160" fmla="*/ 210917 h 400986"/>
              <a:gd name="connsiteX161" fmla="*/ 151074 w 937407"/>
              <a:gd name="connsiteY161" fmla="*/ 209280 h 400986"/>
              <a:gd name="connsiteX162" fmla="*/ 152012 w 937407"/>
              <a:gd name="connsiteY162" fmla="*/ 207638 h 400986"/>
              <a:gd name="connsiteX163" fmla="*/ 152950 w 937407"/>
              <a:gd name="connsiteY163" fmla="*/ 205991 h 400986"/>
              <a:gd name="connsiteX164" fmla="*/ 153888 w 937407"/>
              <a:gd name="connsiteY164" fmla="*/ 204341 h 400986"/>
              <a:gd name="connsiteX165" fmla="*/ 154827 w 937407"/>
              <a:gd name="connsiteY165" fmla="*/ 202686 h 400986"/>
              <a:gd name="connsiteX166" fmla="*/ 155765 w 937407"/>
              <a:gd name="connsiteY166" fmla="*/ 201027 h 400986"/>
              <a:gd name="connsiteX167" fmla="*/ 156703 w 937407"/>
              <a:gd name="connsiteY167" fmla="*/ 199365 h 400986"/>
              <a:gd name="connsiteX168" fmla="*/ 157642 w 937407"/>
              <a:gd name="connsiteY168" fmla="*/ 197698 h 400986"/>
              <a:gd name="connsiteX169" fmla="*/ 158580 w 937407"/>
              <a:gd name="connsiteY169" fmla="*/ 196028 h 400986"/>
              <a:gd name="connsiteX170" fmla="*/ 159519 w 937407"/>
              <a:gd name="connsiteY170" fmla="*/ 194355 h 400986"/>
              <a:gd name="connsiteX171" fmla="*/ 160457 w 937407"/>
              <a:gd name="connsiteY171" fmla="*/ 192678 h 400986"/>
              <a:gd name="connsiteX172" fmla="*/ 161395 w 937407"/>
              <a:gd name="connsiteY172" fmla="*/ 190998 h 400986"/>
              <a:gd name="connsiteX173" fmla="*/ 162334 w 937407"/>
              <a:gd name="connsiteY173" fmla="*/ 189315 h 400986"/>
              <a:gd name="connsiteX174" fmla="*/ 163272 w 937407"/>
              <a:gd name="connsiteY174" fmla="*/ 187629 h 400986"/>
              <a:gd name="connsiteX175" fmla="*/ 164210 w 937407"/>
              <a:gd name="connsiteY175" fmla="*/ 185940 h 400986"/>
              <a:gd name="connsiteX176" fmla="*/ 165149 w 937407"/>
              <a:gd name="connsiteY176" fmla="*/ 184249 h 400986"/>
              <a:gd name="connsiteX177" fmla="*/ 166087 w 937407"/>
              <a:gd name="connsiteY177" fmla="*/ 182555 h 400986"/>
              <a:gd name="connsiteX178" fmla="*/ 167025 w 937407"/>
              <a:gd name="connsiteY178" fmla="*/ 180858 h 400986"/>
              <a:gd name="connsiteX179" fmla="*/ 167964 w 937407"/>
              <a:gd name="connsiteY179" fmla="*/ 179160 h 400986"/>
              <a:gd name="connsiteX180" fmla="*/ 168902 w 937407"/>
              <a:gd name="connsiteY180" fmla="*/ 177460 h 400986"/>
              <a:gd name="connsiteX181" fmla="*/ 169840 w 937407"/>
              <a:gd name="connsiteY181" fmla="*/ 175757 h 400986"/>
              <a:gd name="connsiteX182" fmla="*/ 170779 w 937407"/>
              <a:gd name="connsiteY182" fmla="*/ 174053 h 400986"/>
              <a:gd name="connsiteX183" fmla="*/ 171717 w 937407"/>
              <a:gd name="connsiteY183" fmla="*/ 172348 h 400986"/>
              <a:gd name="connsiteX184" fmla="*/ 172656 w 937407"/>
              <a:gd name="connsiteY184" fmla="*/ 170641 h 400986"/>
              <a:gd name="connsiteX185" fmla="*/ 173594 w 937407"/>
              <a:gd name="connsiteY185" fmla="*/ 168933 h 400986"/>
              <a:gd name="connsiteX186" fmla="*/ 174532 w 937407"/>
              <a:gd name="connsiteY186" fmla="*/ 167224 h 400986"/>
              <a:gd name="connsiteX187" fmla="*/ 175470 w 937407"/>
              <a:gd name="connsiteY187" fmla="*/ 165514 h 400986"/>
              <a:gd name="connsiteX188" fmla="*/ 176409 w 937407"/>
              <a:gd name="connsiteY188" fmla="*/ 163803 h 400986"/>
              <a:gd name="connsiteX189" fmla="*/ 177347 w 937407"/>
              <a:gd name="connsiteY189" fmla="*/ 162091 h 400986"/>
              <a:gd name="connsiteX190" fmla="*/ 178285 w 937407"/>
              <a:gd name="connsiteY190" fmla="*/ 160379 h 400986"/>
              <a:gd name="connsiteX191" fmla="*/ 179224 w 937407"/>
              <a:gd name="connsiteY191" fmla="*/ 158667 h 400986"/>
              <a:gd name="connsiteX192" fmla="*/ 180162 w 937407"/>
              <a:gd name="connsiteY192" fmla="*/ 156955 h 400986"/>
              <a:gd name="connsiteX193" fmla="*/ 181101 w 937407"/>
              <a:gd name="connsiteY193" fmla="*/ 155242 h 400986"/>
              <a:gd name="connsiteX194" fmla="*/ 182039 w 937407"/>
              <a:gd name="connsiteY194" fmla="*/ 153530 h 400986"/>
              <a:gd name="connsiteX195" fmla="*/ 182977 w 937407"/>
              <a:gd name="connsiteY195" fmla="*/ 151819 h 400986"/>
              <a:gd name="connsiteX196" fmla="*/ 183916 w 937407"/>
              <a:gd name="connsiteY196" fmla="*/ 150108 h 400986"/>
              <a:gd name="connsiteX197" fmla="*/ 184854 w 937407"/>
              <a:gd name="connsiteY197" fmla="*/ 148398 h 400986"/>
              <a:gd name="connsiteX198" fmla="*/ 185792 w 937407"/>
              <a:gd name="connsiteY198" fmla="*/ 146689 h 400986"/>
              <a:gd name="connsiteX199" fmla="*/ 186730 w 937407"/>
              <a:gd name="connsiteY199" fmla="*/ 144981 h 400986"/>
              <a:gd name="connsiteX200" fmla="*/ 187669 w 937407"/>
              <a:gd name="connsiteY200" fmla="*/ 143274 h 400986"/>
              <a:gd name="connsiteX201" fmla="*/ 188607 w 937407"/>
              <a:gd name="connsiteY201" fmla="*/ 141568 h 400986"/>
              <a:gd name="connsiteX202" fmla="*/ 189546 w 937407"/>
              <a:gd name="connsiteY202" fmla="*/ 139865 h 400986"/>
              <a:gd name="connsiteX203" fmla="*/ 190484 w 937407"/>
              <a:gd name="connsiteY203" fmla="*/ 138163 h 400986"/>
              <a:gd name="connsiteX204" fmla="*/ 191422 w 937407"/>
              <a:gd name="connsiteY204" fmla="*/ 136463 h 400986"/>
              <a:gd name="connsiteX205" fmla="*/ 192361 w 937407"/>
              <a:gd name="connsiteY205" fmla="*/ 134766 h 400986"/>
              <a:gd name="connsiteX206" fmla="*/ 193299 w 937407"/>
              <a:gd name="connsiteY206" fmla="*/ 133070 h 400986"/>
              <a:gd name="connsiteX207" fmla="*/ 194237 w 937407"/>
              <a:gd name="connsiteY207" fmla="*/ 131378 h 400986"/>
              <a:gd name="connsiteX208" fmla="*/ 195176 w 937407"/>
              <a:gd name="connsiteY208" fmla="*/ 129688 h 400986"/>
              <a:gd name="connsiteX209" fmla="*/ 196114 w 937407"/>
              <a:gd name="connsiteY209" fmla="*/ 128001 h 400986"/>
              <a:gd name="connsiteX210" fmla="*/ 197052 w 937407"/>
              <a:gd name="connsiteY210" fmla="*/ 126317 h 400986"/>
              <a:gd name="connsiteX211" fmla="*/ 197991 w 937407"/>
              <a:gd name="connsiteY211" fmla="*/ 124637 h 400986"/>
              <a:gd name="connsiteX212" fmla="*/ 198929 w 937407"/>
              <a:gd name="connsiteY212" fmla="*/ 122960 h 400986"/>
              <a:gd name="connsiteX213" fmla="*/ 199867 w 937407"/>
              <a:gd name="connsiteY213" fmla="*/ 121286 h 400986"/>
              <a:gd name="connsiteX214" fmla="*/ 200806 w 937407"/>
              <a:gd name="connsiteY214" fmla="*/ 119617 h 400986"/>
              <a:gd name="connsiteX215" fmla="*/ 201744 w 937407"/>
              <a:gd name="connsiteY215" fmla="*/ 117952 h 400986"/>
              <a:gd name="connsiteX216" fmla="*/ 202683 w 937407"/>
              <a:gd name="connsiteY216" fmla="*/ 116290 h 400986"/>
              <a:gd name="connsiteX217" fmla="*/ 203621 w 937407"/>
              <a:gd name="connsiteY217" fmla="*/ 114634 h 400986"/>
              <a:gd name="connsiteX218" fmla="*/ 204559 w 937407"/>
              <a:gd name="connsiteY218" fmla="*/ 112982 h 400986"/>
              <a:gd name="connsiteX219" fmla="*/ 205498 w 937407"/>
              <a:gd name="connsiteY219" fmla="*/ 111335 h 400986"/>
              <a:gd name="connsiteX220" fmla="*/ 206436 w 937407"/>
              <a:gd name="connsiteY220" fmla="*/ 109692 h 400986"/>
              <a:gd name="connsiteX221" fmla="*/ 207374 w 937407"/>
              <a:gd name="connsiteY221" fmla="*/ 108056 h 400986"/>
              <a:gd name="connsiteX222" fmla="*/ 208312 w 937407"/>
              <a:gd name="connsiteY222" fmla="*/ 106424 h 400986"/>
              <a:gd name="connsiteX223" fmla="*/ 209251 w 937407"/>
              <a:gd name="connsiteY223" fmla="*/ 104798 h 400986"/>
              <a:gd name="connsiteX224" fmla="*/ 210189 w 937407"/>
              <a:gd name="connsiteY224" fmla="*/ 103178 h 400986"/>
              <a:gd name="connsiteX225" fmla="*/ 211128 w 937407"/>
              <a:gd name="connsiteY225" fmla="*/ 101564 h 400986"/>
              <a:gd name="connsiteX226" fmla="*/ 212066 w 937407"/>
              <a:gd name="connsiteY226" fmla="*/ 99956 h 400986"/>
              <a:gd name="connsiteX227" fmla="*/ 213004 w 937407"/>
              <a:gd name="connsiteY227" fmla="*/ 98354 h 400986"/>
              <a:gd name="connsiteX228" fmla="*/ 213943 w 937407"/>
              <a:gd name="connsiteY228" fmla="*/ 96759 h 400986"/>
              <a:gd name="connsiteX229" fmla="*/ 214881 w 937407"/>
              <a:gd name="connsiteY229" fmla="*/ 95170 h 400986"/>
              <a:gd name="connsiteX230" fmla="*/ 215819 w 937407"/>
              <a:gd name="connsiteY230" fmla="*/ 93589 h 400986"/>
              <a:gd name="connsiteX231" fmla="*/ 216758 w 937407"/>
              <a:gd name="connsiteY231" fmla="*/ 92015 h 400986"/>
              <a:gd name="connsiteX232" fmla="*/ 217696 w 937407"/>
              <a:gd name="connsiteY232" fmla="*/ 90448 h 400986"/>
              <a:gd name="connsiteX233" fmla="*/ 218634 w 937407"/>
              <a:gd name="connsiteY233" fmla="*/ 88888 h 400986"/>
              <a:gd name="connsiteX234" fmla="*/ 219573 w 937407"/>
              <a:gd name="connsiteY234" fmla="*/ 87337 h 400986"/>
              <a:gd name="connsiteX235" fmla="*/ 220511 w 937407"/>
              <a:gd name="connsiteY235" fmla="*/ 85793 h 400986"/>
              <a:gd name="connsiteX236" fmla="*/ 221449 w 937407"/>
              <a:gd name="connsiteY236" fmla="*/ 84257 h 400986"/>
              <a:gd name="connsiteX237" fmla="*/ 222388 w 937407"/>
              <a:gd name="connsiteY237" fmla="*/ 82730 h 400986"/>
              <a:gd name="connsiteX238" fmla="*/ 223326 w 937407"/>
              <a:gd name="connsiteY238" fmla="*/ 81211 h 400986"/>
              <a:gd name="connsiteX239" fmla="*/ 224265 w 937407"/>
              <a:gd name="connsiteY239" fmla="*/ 79700 h 400986"/>
              <a:gd name="connsiteX240" fmla="*/ 225203 w 937407"/>
              <a:gd name="connsiteY240" fmla="*/ 78199 h 400986"/>
              <a:gd name="connsiteX241" fmla="*/ 226141 w 937407"/>
              <a:gd name="connsiteY241" fmla="*/ 76707 h 400986"/>
              <a:gd name="connsiteX242" fmla="*/ 227079 w 937407"/>
              <a:gd name="connsiteY242" fmla="*/ 75224 h 400986"/>
              <a:gd name="connsiteX243" fmla="*/ 228018 w 937407"/>
              <a:gd name="connsiteY243" fmla="*/ 73750 h 400986"/>
              <a:gd name="connsiteX244" fmla="*/ 228956 w 937407"/>
              <a:gd name="connsiteY244" fmla="*/ 72286 h 400986"/>
              <a:gd name="connsiteX245" fmla="*/ 229894 w 937407"/>
              <a:gd name="connsiteY245" fmla="*/ 70832 h 400986"/>
              <a:gd name="connsiteX246" fmla="*/ 230833 w 937407"/>
              <a:gd name="connsiteY246" fmla="*/ 69387 h 400986"/>
              <a:gd name="connsiteX247" fmla="*/ 231771 w 937407"/>
              <a:gd name="connsiteY247" fmla="*/ 67954 h 400986"/>
              <a:gd name="connsiteX248" fmla="*/ 232710 w 937407"/>
              <a:gd name="connsiteY248" fmla="*/ 66530 h 400986"/>
              <a:gd name="connsiteX249" fmla="*/ 233648 w 937407"/>
              <a:gd name="connsiteY249" fmla="*/ 65117 h 400986"/>
              <a:gd name="connsiteX250" fmla="*/ 234586 w 937407"/>
              <a:gd name="connsiteY250" fmla="*/ 63715 h 400986"/>
              <a:gd name="connsiteX251" fmla="*/ 235525 w 937407"/>
              <a:gd name="connsiteY251" fmla="*/ 62323 h 400986"/>
              <a:gd name="connsiteX252" fmla="*/ 236463 w 937407"/>
              <a:gd name="connsiteY252" fmla="*/ 60943 h 400986"/>
              <a:gd name="connsiteX253" fmla="*/ 237401 w 937407"/>
              <a:gd name="connsiteY253" fmla="*/ 59574 h 400986"/>
              <a:gd name="connsiteX254" fmla="*/ 238339 w 937407"/>
              <a:gd name="connsiteY254" fmla="*/ 58216 h 400986"/>
              <a:gd name="connsiteX255" fmla="*/ 239278 w 937407"/>
              <a:gd name="connsiteY255" fmla="*/ 56870 h 400986"/>
              <a:gd name="connsiteX256" fmla="*/ 240216 w 937407"/>
              <a:gd name="connsiteY256" fmla="*/ 55536 h 400986"/>
              <a:gd name="connsiteX257" fmla="*/ 241155 w 937407"/>
              <a:gd name="connsiteY257" fmla="*/ 54214 h 400986"/>
              <a:gd name="connsiteX258" fmla="*/ 242093 w 937407"/>
              <a:gd name="connsiteY258" fmla="*/ 52905 h 400986"/>
              <a:gd name="connsiteX259" fmla="*/ 243031 w 937407"/>
              <a:gd name="connsiteY259" fmla="*/ 51607 h 400986"/>
              <a:gd name="connsiteX260" fmla="*/ 243970 w 937407"/>
              <a:gd name="connsiteY260" fmla="*/ 50322 h 400986"/>
              <a:gd name="connsiteX261" fmla="*/ 244908 w 937407"/>
              <a:gd name="connsiteY261" fmla="*/ 49050 h 400986"/>
              <a:gd name="connsiteX262" fmla="*/ 245846 w 937407"/>
              <a:gd name="connsiteY262" fmla="*/ 47791 h 400986"/>
              <a:gd name="connsiteX263" fmla="*/ 246785 w 937407"/>
              <a:gd name="connsiteY263" fmla="*/ 46545 h 400986"/>
              <a:gd name="connsiteX264" fmla="*/ 247723 w 937407"/>
              <a:gd name="connsiteY264" fmla="*/ 45312 h 400986"/>
              <a:gd name="connsiteX265" fmla="*/ 248661 w 937407"/>
              <a:gd name="connsiteY265" fmla="*/ 44092 h 400986"/>
              <a:gd name="connsiteX266" fmla="*/ 249600 w 937407"/>
              <a:gd name="connsiteY266" fmla="*/ 42886 h 400986"/>
              <a:gd name="connsiteX267" fmla="*/ 250538 w 937407"/>
              <a:gd name="connsiteY267" fmla="*/ 41694 h 400986"/>
              <a:gd name="connsiteX268" fmla="*/ 251476 w 937407"/>
              <a:gd name="connsiteY268" fmla="*/ 40516 h 400986"/>
              <a:gd name="connsiteX269" fmla="*/ 252415 w 937407"/>
              <a:gd name="connsiteY269" fmla="*/ 39351 h 400986"/>
              <a:gd name="connsiteX270" fmla="*/ 253353 w 937407"/>
              <a:gd name="connsiteY270" fmla="*/ 38201 h 400986"/>
              <a:gd name="connsiteX271" fmla="*/ 254292 w 937407"/>
              <a:gd name="connsiteY271" fmla="*/ 37065 h 400986"/>
              <a:gd name="connsiteX272" fmla="*/ 255230 w 937407"/>
              <a:gd name="connsiteY272" fmla="*/ 35944 h 400986"/>
              <a:gd name="connsiteX273" fmla="*/ 256168 w 937407"/>
              <a:gd name="connsiteY273" fmla="*/ 34838 h 400986"/>
              <a:gd name="connsiteX274" fmla="*/ 257107 w 937407"/>
              <a:gd name="connsiteY274" fmla="*/ 33746 h 400986"/>
              <a:gd name="connsiteX275" fmla="*/ 258045 w 937407"/>
              <a:gd name="connsiteY275" fmla="*/ 32670 h 400986"/>
              <a:gd name="connsiteX276" fmla="*/ 258983 w 937407"/>
              <a:gd name="connsiteY276" fmla="*/ 31608 h 400986"/>
              <a:gd name="connsiteX277" fmla="*/ 259921 w 937407"/>
              <a:gd name="connsiteY277" fmla="*/ 30562 h 400986"/>
              <a:gd name="connsiteX278" fmla="*/ 260860 w 937407"/>
              <a:gd name="connsiteY278" fmla="*/ 29531 h 400986"/>
              <a:gd name="connsiteX279" fmla="*/ 261798 w 937407"/>
              <a:gd name="connsiteY279" fmla="*/ 28516 h 400986"/>
              <a:gd name="connsiteX280" fmla="*/ 262737 w 937407"/>
              <a:gd name="connsiteY280" fmla="*/ 27517 h 400986"/>
              <a:gd name="connsiteX281" fmla="*/ 263675 w 937407"/>
              <a:gd name="connsiteY281" fmla="*/ 26533 h 400986"/>
              <a:gd name="connsiteX282" fmla="*/ 264613 w 937407"/>
              <a:gd name="connsiteY282" fmla="*/ 25566 h 400986"/>
              <a:gd name="connsiteX283" fmla="*/ 265552 w 937407"/>
              <a:gd name="connsiteY283" fmla="*/ 24614 h 400986"/>
              <a:gd name="connsiteX284" fmla="*/ 266490 w 937407"/>
              <a:gd name="connsiteY284" fmla="*/ 23679 h 400986"/>
              <a:gd name="connsiteX285" fmla="*/ 267428 w 937407"/>
              <a:gd name="connsiteY285" fmla="*/ 22761 h 400986"/>
              <a:gd name="connsiteX286" fmla="*/ 268367 w 937407"/>
              <a:gd name="connsiteY286" fmla="*/ 21859 h 400986"/>
              <a:gd name="connsiteX287" fmla="*/ 269305 w 937407"/>
              <a:gd name="connsiteY287" fmla="*/ 20973 h 400986"/>
              <a:gd name="connsiteX288" fmla="*/ 270243 w 937407"/>
              <a:gd name="connsiteY288" fmla="*/ 20105 h 400986"/>
              <a:gd name="connsiteX289" fmla="*/ 271182 w 937407"/>
              <a:gd name="connsiteY289" fmla="*/ 19253 h 400986"/>
              <a:gd name="connsiteX290" fmla="*/ 272120 w 937407"/>
              <a:gd name="connsiteY290" fmla="*/ 18419 h 400986"/>
              <a:gd name="connsiteX291" fmla="*/ 273058 w 937407"/>
              <a:gd name="connsiteY291" fmla="*/ 17601 h 400986"/>
              <a:gd name="connsiteX292" fmla="*/ 273997 w 937407"/>
              <a:gd name="connsiteY292" fmla="*/ 16801 h 400986"/>
              <a:gd name="connsiteX293" fmla="*/ 274935 w 937407"/>
              <a:gd name="connsiteY293" fmla="*/ 16018 h 400986"/>
              <a:gd name="connsiteX294" fmla="*/ 275874 w 937407"/>
              <a:gd name="connsiteY294" fmla="*/ 15253 h 400986"/>
              <a:gd name="connsiteX295" fmla="*/ 276812 w 937407"/>
              <a:gd name="connsiteY295" fmla="*/ 14506 h 400986"/>
              <a:gd name="connsiteX296" fmla="*/ 277750 w 937407"/>
              <a:gd name="connsiteY296" fmla="*/ 13776 h 400986"/>
              <a:gd name="connsiteX297" fmla="*/ 278688 w 937407"/>
              <a:gd name="connsiteY297" fmla="*/ 13064 h 400986"/>
              <a:gd name="connsiteX298" fmla="*/ 279627 w 937407"/>
              <a:gd name="connsiteY298" fmla="*/ 12370 h 400986"/>
              <a:gd name="connsiteX299" fmla="*/ 280565 w 937407"/>
              <a:gd name="connsiteY299" fmla="*/ 11694 h 400986"/>
              <a:gd name="connsiteX300" fmla="*/ 281503 w 937407"/>
              <a:gd name="connsiteY300" fmla="*/ 11036 h 400986"/>
              <a:gd name="connsiteX301" fmla="*/ 282442 w 937407"/>
              <a:gd name="connsiteY301" fmla="*/ 10397 h 400986"/>
              <a:gd name="connsiteX302" fmla="*/ 283380 w 937407"/>
              <a:gd name="connsiteY302" fmla="*/ 9775 h 400986"/>
              <a:gd name="connsiteX303" fmla="*/ 284319 w 937407"/>
              <a:gd name="connsiteY303" fmla="*/ 9173 h 400986"/>
              <a:gd name="connsiteX304" fmla="*/ 285257 w 937407"/>
              <a:gd name="connsiteY304" fmla="*/ 8589 h 400986"/>
              <a:gd name="connsiteX305" fmla="*/ 286195 w 937407"/>
              <a:gd name="connsiteY305" fmla="*/ 8023 h 400986"/>
              <a:gd name="connsiteX306" fmla="*/ 287134 w 937407"/>
              <a:gd name="connsiteY306" fmla="*/ 7476 h 400986"/>
              <a:gd name="connsiteX307" fmla="*/ 288072 w 937407"/>
              <a:gd name="connsiteY307" fmla="*/ 6948 h 400986"/>
              <a:gd name="connsiteX308" fmla="*/ 289010 w 937407"/>
              <a:gd name="connsiteY308" fmla="*/ 6439 h 400986"/>
              <a:gd name="connsiteX309" fmla="*/ 289949 w 937407"/>
              <a:gd name="connsiteY309" fmla="*/ 5948 h 400986"/>
              <a:gd name="connsiteX310" fmla="*/ 290887 w 937407"/>
              <a:gd name="connsiteY310" fmla="*/ 5477 h 400986"/>
              <a:gd name="connsiteX311" fmla="*/ 291825 w 937407"/>
              <a:gd name="connsiteY311" fmla="*/ 5024 h 400986"/>
              <a:gd name="connsiteX312" fmla="*/ 292764 w 937407"/>
              <a:gd name="connsiteY312" fmla="*/ 4591 h 400986"/>
              <a:gd name="connsiteX313" fmla="*/ 293702 w 937407"/>
              <a:gd name="connsiteY313" fmla="*/ 4177 h 400986"/>
              <a:gd name="connsiteX314" fmla="*/ 294640 w 937407"/>
              <a:gd name="connsiteY314" fmla="*/ 3782 h 400986"/>
              <a:gd name="connsiteX315" fmla="*/ 295579 w 937407"/>
              <a:gd name="connsiteY315" fmla="*/ 3407 h 400986"/>
              <a:gd name="connsiteX316" fmla="*/ 296518 w 937407"/>
              <a:gd name="connsiteY316" fmla="*/ 3051 h 400986"/>
              <a:gd name="connsiteX317" fmla="*/ 297454 w 937407"/>
              <a:gd name="connsiteY317" fmla="*/ 2714 h 400986"/>
              <a:gd name="connsiteX318" fmla="*/ 298395 w 937407"/>
              <a:gd name="connsiteY318" fmla="*/ 2397 h 400986"/>
              <a:gd name="connsiteX319" fmla="*/ 299330 w 937407"/>
              <a:gd name="connsiteY319" fmla="*/ 2100 h 400986"/>
              <a:gd name="connsiteX320" fmla="*/ 300271 w 937407"/>
              <a:gd name="connsiteY320" fmla="*/ 1821 h 400986"/>
              <a:gd name="connsiteX321" fmla="*/ 301207 w 937407"/>
              <a:gd name="connsiteY321" fmla="*/ 1563 h 400986"/>
              <a:gd name="connsiteX322" fmla="*/ 302147 w 937407"/>
              <a:gd name="connsiteY322" fmla="*/ 1324 h 400986"/>
              <a:gd name="connsiteX323" fmla="*/ 303088 w 937407"/>
              <a:gd name="connsiteY323" fmla="*/ 1105 h 400986"/>
              <a:gd name="connsiteX324" fmla="*/ 304023 w 937407"/>
              <a:gd name="connsiteY324" fmla="*/ 905 h 400986"/>
              <a:gd name="connsiteX325" fmla="*/ 304964 w 937407"/>
              <a:gd name="connsiteY325" fmla="*/ 726 h 400986"/>
              <a:gd name="connsiteX326" fmla="*/ 305900 w 937407"/>
              <a:gd name="connsiteY326" fmla="*/ 566 h 400986"/>
              <a:gd name="connsiteX327" fmla="*/ 306840 w 937407"/>
              <a:gd name="connsiteY327" fmla="*/ 426 h 400986"/>
              <a:gd name="connsiteX328" fmla="*/ 307776 w 937407"/>
              <a:gd name="connsiteY328" fmla="*/ 305 h 400986"/>
              <a:gd name="connsiteX329" fmla="*/ 308717 w 937407"/>
              <a:gd name="connsiteY329" fmla="*/ 205 h 400986"/>
              <a:gd name="connsiteX330" fmla="*/ 309652 w 937407"/>
              <a:gd name="connsiteY330" fmla="*/ 124 h 400986"/>
              <a:gd name="connsiteX331" fmla="*/ 310593 w 937407"/>
              <a:gd name="connsiteY331" fmla="*/ 63 h 400986"/>
              <a:gd name="connsiteX332" fmla="*/ 311528 w 937407"/>
              <a:gd name="connsiteY332" fmla="*/ 22 h 400986"/>
              <a:gd name="connsiteX333" fmla="*/ 312469 w 937407"/>
              <a:gd name="connsiteY333" fmla="*/ 1 h 400986"/>
              <a:gd name="connsiteX334" fmla="*/ 313410 w 937407"/>
              <a:gd name="connsiteY334" fmla="*/ 0 h 400986"/>
              <a:gd name="connsiteX335" fmla="*/ 314345 w 937407"/>
              <a:gd name="connsiteY335" fmla="*/ 19 h 400986"/>
              <a:gd name="connsiteX336" fmla="*/ 315286 w 937407"/>
              <a:gd name="connsiteY336" fmla="*/ 57 h 400986"/>
              <a:gd name="connsiteX337" fmla="*/ 316222 w 937407"/>
              <a:gd name="connsiteY337" fmla="*/ 116 h 400986"/>
              <a:gd name="connsiteX338" fmla="*/ 317162 w 937407"/>
              <a:gd name="connsiteY338" fmla="*/ 194 h 400986"/>
              <a:gd name="connsiteX339" fmla="*/ 318098 w 937407"/>
              <a:gd name="connsiteY339" fmla="*/ 292 h 400986"/>
              <a:gd name="connsiteX340" fmla="*/ 319038 w 937407"/>
              <a:gd name="connsiteY340" fmla="*/ 410 h 400986"/>
              <a:gd name="connsiteX341" fmla="*/ 319974 w 937407"/>
              <a:gd name="connsiteY341" fmla="*/ 548 h 400986"/>
              <a:gd name="connsiteX342" fmla="*/ 320915 w 937407"/>
              <a:gd name="connsiteY342" fmla="*/ 705 h 400986"/>
              <a:gd name="connsiteX343" fmla="*/ 321850 w 937407"/>
              <a:gd name="connsiteY343" fmla="*/ 883 h 400986"/>
              <a:gd name="connsiteX344" fmla="*/ 322791 w 937407"/>
              <a:gd name="connsiteY344" fmla="*/ 1080 h 400986"/>
              <a:gd name="connsiteX345" fmla="*/ 323727 w 937407"/>
              <a:gd name="connsiteY345" fmla="*/ 1297 h 400986"/>
              <a:gd name="connsiteX346" fmla="*/ 324667 w 937407"/>
              <a:gd name="connsiteY346" fmla="*/ 1533 h 400986"/>
              <a:gd name="connsiteX347" fmla="*/ 325608 w 937407"/>
              <a:gd name="connsiteY347" fmla="*/ 1789 h 400986"/>
              <a:gd name="connsiteX348" fmla="*/ 326544 w 937407"/>
              <a:gd name="connsiteY348" fmla="*/ 2065 h 400986"/>
              <a:gd name="connsiteX349" fmla="*/ 327484 w 937407"/>
              <a:gd name="connsiteY349" fmla="*/ 2360 h 400986"/>
              <a:gd name="connsiteX350" fmla="*/ 328420 w 937407"/>
              <a:gd name="connsiteY350" fmla="*/ 2675 h 400986"/>
              <a:gd name="connsiteX351" fmla="*/ 329360 w 937407"/>
              <a:gd name="connsiteY351" fmla="*/ 3009 h 400986"/>
              <a:gd name="connsiteX352" fmla="*/ 330296 w 937407"/>
              <a:gd name="connsiteY352" fmla="*/ 3363 h 400986"/>
              <a:gd name="connsiteX353" fmla="*/ 331237 w 937407"/>
              <a:gd name="connsiteY353" fmla="*/ 3736 h 400986"/>
              <a:gd name="connsiteX354" fmla="*/ 332172 w 937407"/>
              <a:gd name="connsiteY354" fmla="*/ 4128 h 400986"/>
              <a:gd name="connsiteX355" fmla="*/ 333113 w 937407"/>
              <a:gd name="connsiteY355" fmla="*/ 4540 h 400986"/>
              <a:gd name="connsiteX356" fmla="*/ 334049 w 937407"/>
              <a:gd name="connsiteY356" fmla="*/ 4971 h 400986"/>
              <a:gd name="connsiteX357" fmla="*/ 334989 w 937407"/>
              <a:gd name="connsiteY357" fmla="*/ 5421 h 400986"/>
              <a:gd name="connsiteX358" fmla="*/ 335930 w 937407"/>
              <a:gd name="connsiteY358" fmla="*/ 5890 h 400986"/>
              <a:gd name="connsiteX359" fmla="*/ 336865 w 937407"/>
              <a:gd name="connsiteY359" fmla="*/ 6378 h 400986"/>
              <a:gd name="connsiteX360" fmla="*/ 337806 w 937407"/>
              <a:gd name="connsiteY360" fmla="*/ 6885 h 400986"/>
              <a:gd name="connsiteX361" fmla="*/ 338742 w 937407"/>
              <a:gd name="connsiteY361" fmla="*/ 7411 h 400986"/>
              <a:gd name="connsiteX362" fmla="*/ 339682 w 937407"/>
              <a:gd name="connsiteY362" fmla="*/ 7956 h 400986"/>
              <a:gd name="connsiteX363" fmla="*/ 340618 w 937407"/>
              <a:gd name="connsiteY363" fmla="*/ 8519 h 400986"/>
              <a:gd name="connsiteX364" fmla="*/ 341559 w 937407"/>
              <a:gd name="connsiteY364" fmla="*/ 9101 h 400986"/>
              <a:gd name="connsiteX365" fmla="*/ 342494 w 937407"/>
              <a:gd name="connsiteY365" fmla="*/ 9702 h 400986"/>
              <a:gd name="connsiteX366" fmla="*/ 343435 w 937407"/>
              <a:gd name="connsiteY366" fmla="*/ 10320 h 400986"/>
              <a:gd name="connsiteX367" fmla="*/ 344370 w 937407"/>
              <a:gd name="connsiteY367" fmla="*/ 10958 h 400986"/>
              <a:gd name="connsiteX368" fmla="*/ 345311 w 937407"/>
              <a:gd name="connsiteY368" fmla="*/ 11613 h 400986"/>
              <a:gd name="connsiteX369" fmla="*/ 346252 w 937407"/>
              <a:gd name="connsiteY369" fmla="*/ 12287 h 400986"/>
              <a:gd name="connsiteX370" fmla="*/ 347187 w 937407"/>
              <a:gd name="connsiteY370" fmla="*/ 12979 h 400986"/>
              <a:gd name="connsiteX371" fmla="*/ 348128 w 937407"/>
              <a:gd name="connsiteY371" fmla="*/ 13689 h 400986"/>
              <a:gd name="connsiteX372" fmla="*/ 349064 w 937407"/>
              <a:gd name="connsiteY372" fmla="*/ 14416 h 400986"/>
              <a:gd name="connsiteX373" fmla="*/ 350004 w 937407"/>
              <a:gd name="connsiteY373" fmla="*/ 15162 h 400986"/>
              <a:gd name="connsiteX374" fmla="*/ 350940 w 937407"/>
              <a:gd name="connsiteY374" fmla="*/ 15924 h 400986"/>
              <a:gd name="connsiteX375" fmla="*/ 351880 w 937407"/>
              <a:gd name="connsiteY375" fmla="*/ 16705 h 400986"/>
              <a:gd name="connsiteX376" fmla="*/ 352816 w 937407"/>
              <a:gd name="connsiteY376" fmla="*/ 17503 h 400986"/>
              <a:gd name="connsiteX377" fmla="*/ 353757 w 937407"/>
              <a:gd name="connsiteY377" fmla="*/ 18319 h 400986"/>
              <a:gd name="connsiteX378" fmla="*/ 354692 w 937407"/>
              <a:gd name="connsiteY378" fmla="*/ 19151 h 400986"/>
              <a:gd name="connsiteX379" fmla="*/ 355633 w 937407"/>
              <a:gd name="connsiteY379" fmla="*/ 20001 h 400986"/>
              <a:gd name="connsiteX380" fmla="*/ 356574 w 937407"/>
              <a:gd name="connsiteY380" fmla="*/ 20867 h 400986"/>
              <a:gd name="connsiteX381" fmla="*/ 357509 w 937407"/>
              <a:gd name="connsiteY381" fmla="*/ 21750 h 400986"/>
              <a:gd name="connsiteX382" fmla="*/ 358450 w 937407"/>
              <a:gd name="connsiteY382" fmla="*/ 22650 h 400986"/>
              <a:gd name="connsiteX383" fmla="*/ 359385 w 937407"/>
              <a:gd name="connsiteY383" fmla="*/ 23567 h 400986"/>
              <a:gd name="connsiteX384" fmla="*/ 360326 w 937407"/>
              <a:gd name="connsiteY384" fmla="*/ 24500 h 400986"/>
              <a:gd name="connsiteX385" fmla="*/ 361262 w 937407"/>
              <a:gd name="connsiteY385" fmla="*/ 25449 h 400986"/>
              <a:gd name="connsiteX386" fmla="*/ 362202 w 937407"/>
              <a:gd name="connsiteY386" fmla="*/ 26415 h 400986"/>
              <a:gd name="connsiteX387" fmla="*/ 363138 w 937407"/>
              <a:gd name="connsiteY387" fmla="*/ 27397 h 400986"/>
              <a:gd name="connsiteX388" fmla="*/ 364079 w 937407"/>
              <a:gd name="connsiteY388" fmla="*/ 28394 h 400986"/>
              <a:gd name="connsiteX389" fmla="*/ 365014 w 937407"/>
              <a:gd name="connsiteY389" fmla="*/ 29407 h 400986"/>
              <a:gd name="connsiteX390" fmla="*/ 365955 w 937407"/>
              <a:gd name="connsiteY390" fmla="*/ 30436 h 400986"/>
              <a:gd name="connsiteX391" fmla="*/ 366891 w 937407"/>
              <a:gd name="connsiteY391" fmla="*/ 31481 h 400986"/>
              <a:gd name="connsiteX392" fmla="*/ 367831 w 937407"/>
              <a:gd name="connsiteY392" fmla="*/ 32540 h 400986"/>
              <a:gd name="connsiteX393" fmla="*/ 368772 w 937407"/>
              <a:gd name="connsiteY393" fmla="*/ 33615 h 400986"/>
              <a:gd name="connsiteX394" fmla="*/ 369707 w 937407"/>
              <a:gd name="connsiteY394" fmla="*/ 34705 h 400986"/>
              <a:gd name="connsiteX395" fmla="*/ 370648 w 937407"/>
              <a:gd name="connsiteY395" fmla="*/ 35809 h 400986"/>
              <a:gd name="connsiteX396" fmla="*/ 371584 w 937407"/>
              <a:gd name="connsiteY396" fmla="*/ 36929 h 400986"/>
              <a:gd name="connsiteX397" fmla="*/ 372524 w 937407"/>
              <a:gd name="connsiteY397" fmla="*/ 38063 h 400986"/>
              <a:gd name="connsiteX398" fmla="*/ 373460 w 937407"/>
              <a:gd name="connsiteY398" fmla="*/ 39211 h 400986"/>
              <a:gd name="connsiteX399" fmla="*/ 374400 w 937407"/>
              <a:gd name="connsiteY399" fmla="*/ 40374 h 400986"/>
              <a:gd name="connsiteX400" fmla="*/ 375336 w 937407"/>
              <a:gd name="connsiteY400" fmla="*/ 41550 h 400986"/>
              <a:gd name="connsiteX401" fmla="*/ 376277 w 937407"/>
              <a:gd name="connsiteY401" fmla="*/ 42741 h 400986"/>
              <a:gd name="connsiteX402" fmla="*/ 377212 w 937407"/>
              <a:gd name="connsiteY402" fmla="*/ 43946 h 400986"/>
              <a:gd name="connsiteX403" fmla="*/ 378153 w 937407"/>
              <a:gd name="connsiteY403" fmla="*/ 45163 h 400986"/>
              <a:gd name="connsiteX404" fmla="*/ 379094 w 937407"/>
              <a:gd name="connsiteY404" fmla="*/ 46395 h 400986"/>
              <a:gd name="connsiteX405" fmla="*/ 380029 w 937407"/>
              <a:gd name="connsiteY405" fmla="*/ 47639 h 400986"/>
              <a:gd name="connsiteX406" fmla="*/ 380970 w 937407"/>
              <a:gd name="connsiteY406" fmla="*/ 48897 h 400986"/>
              <a:gd name="connsiteX407" fmla="*/ 381906 w 937407"/>
              <a:gd name="connsiteY407" fmla="*/ 50167 h 400986"/>
              <a:gd name="connsiteX408" fmla="*/ 382846 w 937407"/>
              <a:gd name="connsiteY408" fmla="*/ 51451 h 400986"/>
              <a:gd name="connsiteX409" fmla="*/ 383782 w 937407"/>
              <a:gd name="connsiteY409" fmla="*/ 52747 h 400986"/>
              <a:gd name="connsiteX410" fmla="*/ 384722 w 937407"/>
              <a:gd name="connsiteY410" fmla="*/ 54055 h 400986"/>
              <a:gd name="connsiteX411" fmla="*/ 385658 w 937407"/>
              <a:gd name="connsiteY411" fmla="*/ 55375 h 400986"/>
              <a:gd name="connsiteX412" fmla="*/ 386599 w 937407"/>
              <a:gd name="connsiteY412" fmla="*/ 56708 h 400986"/>
              <a:gd name="connsiteX413" fmla="*/ 387534 w 937407"/>
              <a:gd name="connsiteY413" fmla="*/ 58053 h 400986"/>
              <a:gd name="connsiteX414" fmla="*/ 388475 w 937407"/>
              <a:gd name="connsiteY414" fmla="*/ 59409 h 400986"/>
              <a:gd name="connsiteX415" fmla="*/ 389416 w 937407"/>
              <a:gd name="connsiteY415" fmla="*/ 60776 h 400986"/>
              <a:gd name="connsiteX416" fmla="*/ 390351 w 937407"/>
              <a:gd name="connsiteY416" fmla="*/ 62155 h 400986"/>
              <a:gd name="connsiteX417" fmla="*/ 391292 w 937407"/>
              <a:gd name="connsiteY417" fmla="*/ 63545 h 400986"/>
              <a:gd name="connsiteX418" fmla="*/ 392227 w 937407"/>
              <a:gd name="connsiteY418" fmla="*/ 64946 h 400986"/>
              <a:gd name="connsiteX419" fmla="*/ 393168 w 937407"/>
              <a:gd name="connsiteY419" fmla="*/ 66358 h 400986"/>
              <a:gd name="connsiteX420" fmla="*/ 394104 w 937407"/>
              <a:gd name="connsiteY420" fmla="*/ 67780 h 400986"/>
              <a:gd name="connsiteX421" fmla="*/ 395044 w 937407"/>
              <a:gd name="connsiteY421" fmla="*/ 69213 h 400986"/>
              <a:gd name="connsiteX422" fmla="*/ 395980 w 937407"/>
              <a:gd name="connsiteY422" fmla="*/ 70656 h 400986"/>
              <a:gd name="connsiteX423" fmla="*/ 396921 w 937407"/>
              <a:gd name="connsiteY423" fmla="*/ 72109 h 400986"/>
              <a:gd name="connsiteX424" fmla="*/ 397856 w 937407"/>
              <a:gd name="connsiteY424" fmla="*/ 73572 h 400986"/>
              <a:gd name="connsiteX425" fmla="*/ 398797 w 937407"/>
              <a:gd name="connsiteY425" fmla="*/ 75044 h 400986"/>
              <a:gd name="connsiteX426" fmla="*/ 399737 w 937407"/>
              <a:gd name="connsiteY426" fmla="*/ 76527 h 400986"/>
              <a:gd name="connsiteX427" fmla="*/ 400673 w 937407"/>
              <a:gd name="connsiteY427" fmla="*/ 78018 h 400986"/>
              <a:gd name="connsiteX428" fmla="*/ 401614 w 937407"/>
              <a:gd name="connsiteY428" fmla="*/ 79518 h 400986"/>
              <a:gd name="connsiteX429" fmla="*/ 402549 w 937407"/>
              <a:gd name="connsiteY429" fmla="*/ 81027 h 400986"/>
              <a:gd name="connsiteX430" fmla="*/ 403490 w 937407"/>
              <a:gd name="connsiteY430" fmla="*/ 82545 h 400986"/>
              <a:gd name="connsiteX431" fmla="*/ 404426 w 937407"/>
              <a:gd name="connsiteY431" fmla="*/ 84071 h 400986"/>
              <a:gd name="connsiteX432" fmla="*/ 405366 w 937407"/>
              <a:gd name="connsiteY432" fmla="*/ 85606 h 400986"/>
              <a:gd name="connsiteX433" fmla="*/ 406302 w 937407"/>
              <a:gd name="connsiteY433" fmla="*/ 87149 h 400986"/>
              <a:gd name="connsiteX434" fmla="*/ 407243 w 937407"/>
              <a:gd name="connsiteY434" fmla="*/ 88700 h 400986"/>
              <a:gd name="connsiteX435" fmla="*/ 408178 w 937407"/>
              <a:gd name="connsiteY435" fmla="*/ 90258 h 400986"/>
              <a:gd name="connsiteX436" fmla="*/ 409119 w 937407"/>
              <a:gd name="connsiteY436" fmla="*/ 91824 h 400986"/>
              <a:gd name="connsiteX437" fmla="*/ 410054 w 937407"/>
              <a:gd name="connsiteY437" fmla="*/ 93398 h 400986"/>
              <a:gd name="connsiteX438" fmla="*/ 410995 w 937407"/>
              <a:gd name="connsiteY438" fmla="*/ 94978 h 400986"/>
              <a:gd name="connsiteX439" fmla="*/ 411936 w 937407"/>
              <a:gd name="connsiteY439" fmla="*/ 96566 h 400986"/>
              <a:gd name="connsiteX440" fmla="*/ 412871 w 937407"/>
              <a:gd name="connsiteY440" fmla="*/ 98160 h 400986"/>
              <a:gd name="connsiteX441" fmla="*/ 413812 w 937407"/>
              <a:gd name="connsiteY441" fmla="*/ 99761 h 400986"/>
              <a:gd name="connsiteX442" fmla="*/ 414748 w 937407"/>
              <a:gd name="connsiteY442" fmla="*/ 101368 h 400986"/>
              <a:gd name="connsiteX443" fmla="*/ 415688 w 937407"/>
              <a:gd name="connsiteY443" fmla="*/ 102982 h 400986"/>
              <a:gd name="connsiteX444" fmla="*/ 416624 w 937407"/>
              <a:gd name="connsiteY444" fmla="*/ 104601 h 400986"/>
              <a:gd name="connsiteX445" fmla="*/ 417564 w 937407"/>
              <a:gd name="connsiteY445" fmla="*/ 106226 h 400986"/>
              <a:gd name="connsiteX446" fmla="*/ 418500 w 937407"/>
              <a:gd name="connsiteY446" fmla="*/ 107858 h 400986"/>
              <a:gd name="connsiteX447" fmla="*/ 419441 w 937407"/>
              <a:gd name="connsiteY447" fmla="*/ 109494 h 400986"/>
              <a:gd name="connsiteX448" fmla="*/ 420376 w 937407"/>
              <a:gd name="connsiteY448" fmla="*/ 111135 h 400986"/>
              <a:gd name="connsiteX449" fmla="*/ 421317 w 937407"/>
              <a:gd name="connsiteY449" fmla="*/ 112782 h 400986"/>
              <a:gd name="connsiteX450" fmla="*/ 422258 w 937407"/>
              <a:gd name="connsiteY450" fmla="*/ 114433 h 400986"/>
              <a:gd name="connsiteX451" fmla="*/ 423193 w 937407"/>
              <a:gd name="connsiteY451" fmla="*/ 116089 h 400986"/>
              <a:gd name="connsiteX452" fmla="*/ 424134 w 937407"/>
              <a:gd name="connsiteY452" fmla="*/ 117750 h 400986"/>
              <a:gd name="connsiteX453" fmla="*/ 425069 w 937407"/>
              <a:gd name="connsiteY453" fmla="*/ 119415 h 400986"/>
              <a:gd name="connsiteX454" fmla="*/ 426010 w 937407"/>
              <a:gd name="connsiteY454" fmla="*/ 121084 h 400986"/>
              <a:gd name="connsiteX455" fmla="*/ 426946 w 937407"/>
              <a:gd name="connsiteY455" fmla="*/ 122757 h 400986"/>
              <a:gd name="connsiteX456" fmla="*/ 427886 w 937407"/>
              <a:gd name="connsiteY456" fmla="*/ 124434 h 400986"/>
              <a:gd name="connsiteX457" fmla="*/ 428822 w 937407"/>
              <a:gd name="connsiteY457" fmla="*/ 126113 h 400986"/>
              <a:gd name="connsiteX458" fmla="*/ 429763 w 937407"/>
              <a:gd name="connsiteY458" fmla="*/ 127797 h 400986"/>
              <a:gd name="connsiteX459" fmla="*/ 430698 w 937407"/>
              <a:gd name="connsiteY459" fmla="*/ 129484 h 400986"/>
              <a:gd name="connsiteX460" fmla="*/ 431639 w 937407"/>
              <a:gd name="connsiteY460" fmla="*/ 131173 h 400986"/>
              <a:gd name="connsiteX461" fmla="*/ 432579 w 937407"/>
              <a:gd name="connsiteY461" fmla="*/ 132865 h 400986"/>
              <a:gd name="connsiteX462" fmla="*/ 433515 w 937407"/>
              <a:gd name="connsiteY462" fmla="*/ 134560 h 400986"/>
              <a:gd name="connsiteX463" fmla="*/ 434456 w 937407"/>
              <a:gd name="connsiteY463" fmla="*/ 136257 h 400986"/>
              <a:gd name="connsiteX464" fmla="*/ 435391 w 937407"/>
              <a:gd name="connsiteY464" fmla="*/ 137957 h 400986"/>
              <a:gd name="connsiteX465" fmla="*/ 436332 w 937407"/>
              <a:gd name="connsiteY465" fmla="*/ 139658 h 400986"/>
              <a:gd name="connsiteX466" fmla="*/ 437268 w 937407"/>
              <a:gd name="connsiteY466" fmla="*/ 141362 h 400986"/>
              <a:gd name="connsiteX467" fmla="*/ 438208 w 937407"/>
              <a:gd name="connsiteY467" fmla="*/ 143067 h 400986"/>
              <a:gd name="connsiteX468" fmla="*/ 439144 w 937407"/>
              <a:gd name="connsiteY468" fmla="*/ 144774 h 400986"/>
              <a:gd name="connsiteX469" fmla="*/ 440084 w 937407"/>
              <a:gd name="connsiteY469" fmla="*/ 146482 h 400986"/>
              <a:gd name="connsiteX470" fmla="*/ 441020 w 937407"/>
              <a:gd name="connsiteY470" fmla="*/ 148191 h 400986"/>
              <a:gd name="connsiteX471" fmla="*/ 441961 w 937407"/>
              <a:gd name="connsiteY471" fmla="*/ 149901 h 400986"/>
              <a:gd name="connsiteX472" fmla="*/ 442901 w 937407"/>
              <a:gd name="connsiteY472" fmla="*/ 151612 h 400986"/>
              <a:gd name="connsiteX473" fmla="*/ 443837 w 937407"/>
              <a:gd name="connsiteY473" fmla="*/ 153323 h 400986"/>
              <a:gd name="connsiteX474" fmla="*/ 444778 w 937407"/>
              <a:gd name="connsiteY474" fmla="*/ 155035 h 400986"/>
              <a:gd name="connsiteX475" fmla="*/ 445713 w 937407"/>
              <a:gd name="connsiteY475" fmla="*/ 156747 h 400986"/>
              <a:gd name="connsiteX476" fmla="*/ 446654 w 937407"/>
              <a:gd name="connsiteY476" fmla="*/ 158459 h 400986"/>
              <a:gd name="connsiteX477" fmla="*/ 447590 w 937407"/>
              <a:gd name="connsiteY477" fmla="*/ 160172 h 400986"/>
              <a:gd name="connsiteX478" fmla="*/ 448530 w 937407"/>
              <a:gd name="connsiteY478" fmla="*/ 161883 h 400986"/>
              <a:gd name="connsiteX479" fmla="*/ 449466 w 937407"/>
              <a:gd name="connsiteY479" fmla="*/ 163595 h 400986"/>
              <a:gd name="connsiteX480" fmla="*/ 450406 w 937407"/>
              <a:gd name="connsiteY480" fmla="*/ 165306 h 400986"/>
              <a:gd name="connsiteX481" fmla="*/ 451342 w 937407"/>
              <a:gd name="connsiteY481" fmla="*/ 167016 h 400986"/>
              <a:gd name="connsiteX482" fmla="*/ 452283 w 937407"/>
              <a:gd name="connsiteY482" fmla="*/ 168726 h 400986"/>
              <a:gd name="connsiteX483" fmla="*/ 453218 w 937407"/>
              <a:gd name="connsiteY483" fmla="*/ 170434 h 400986"/>
              <a:gd name="connsiteX484" fmla="*/ 454159 w 937407"/>
              <a:gd name="connsiteY484" fmla="*/ 172141 h 400986"/>
              <a:gd name="connsiteX485" fmla="*/ 455099 w 937407"/>
              <a:gd name="connsiteY485" fmla="*/ 173847 h 400986"/>
              <a:gd name="connsiteX486" fmla="*/ 456035 w 937407"/>
              <a:gd name="connsiteY486" fmla="*/ 175551 h 400986"/>
              <a:gd name="connsiteX487" fmla="*/ 456976 w 937407"/>
              <a:gd name="connsiteY487" fmla="*/ 177253 h 400986"/>
              <a:gd name="connsiteX488" fmla="*/ 457911 w 937407"/>
              <a:gd name="connsiteY488" fmla="*/ 178954 h 400986"/>
              <a:gd name="connsiteX489" fmla="*/ 458852 w 937407"/>
              <a:gd name="connsiteY489" fmla="*/ 180653 h 400986"/>
              <a:gd name="connsiteX490" fmla="*/ 459788 w 937407"/>
              <a:gd name="connsiteY490" fmla="*/ 182349 h 400986"/>
              <a:gd name="connsiteX491" fmla="*/ 460728 w 937407"/>
              <a:gd name="connsiteY491" fmla="*/ 184044 h 400986"/>
              <a:gd name="connsiteX492" fmla="*/ 461664 w 937407"/>
              <a:gd name="connsiteY492" fmla="*/ 185735 h 400986"/>
              <a:gd name="connsiteX493" fmla="*/ 462605 w 937407"/>
              <a:gd name="connsiteY493" fmla="*/ 187424 h 400986"/>
              <a:gd name="connsiteX494" fmla="*/ 463540 w 937407"/>
              <a:gd name="connsiteY494" fmla="*/ 189111 h 400986"/>
              <a:gd name="connsiteX495" fmla="*/ 464481 w 937407"/>
              <a:gd name="connsiteY495" fmla="*/ 190794 h 400986"/>
              <a:gd name="connsiteX496" fmla="*/ 465421 w 937407"/>
              <a:gd name="connsiteY496" fmla="*/ 192474 h 400986"/>
              <a:gd name="connsiteX497" fmla="*/ 466357 w 937407"/>
              <a:gd name="connsiteY497" fmla="*/ 194152 h 400986"/>
              <a:gd name="connsiteX498" fmla="*/ 467298 w 937407"/>
              <a:gd name="connsiteY498" fmla="*/ 195825 h 400986"/>
              <a:gd name="connsiteX499" fmla="*/ 468233 w 937407"/>
              <a:gd name="connsiteY499" fmla="*/ 197496 h 400986"/>
              <a:gd name="connsiteX500" fmla="*/ 469174 w 937407"/>
              <a:gd name="connsiteY500" fmla="*/ 199163 h 400986"/>
              <a:gd name="connsiteX501" fmla="*/ 470110 w 937407"/>
              <a:gd name="connsiteY501" fmla="*/ 200826 h 400986"/>
              <a:gd name="connsiteX502" fmla="*/ 471050 w 937407"/>
              <a:gd name="connsiteY502" fmla="*/ 202485 h 400986"/>
              <a:gd name="connsiteX503" fmla="*/ 471986 w 937407"/>
              <a:gd name="connsiteY503" fmla="*/ 204140 h 400986"/>
              <a:gd name="connsiteX504" fmla="*/ 472926 w 937407"/>
              <a:gd name="connsiteY504" fmla="*/ 205791 h 400986"/>
              <a:gd name="connsiteX505" fmla="*/ 473862 w 937407"/>
              <a:gd name="connsiteY505" fmla="*/ 207438 h 400986"/>
              <a:gd name="connsiteX506" fmla="*/ 474803 w 937407"/>
              <a:gd name="connsiteY506" fmla="*/ 209081 h 400986"/>
              <a:gd name="connsiteX507" fmla="*/ 475743 w 937407"/>
              <a:gd name="connsiteY507" fmla="*/ 210719 h 400986"/>
              <a:gd name="connsiteX508" fmla="*/ 476679 w 937407"/>
              <a:gd name="connsiteY508" fmla="*/ 212352 h 400986"/>
              <a:gd name="connsiteX509" fmla="*/ 477620 w 937407"/>
              <a:gd name="connsiteY509" fmla="*/ 213981 h 400986"/>
              <a:gd name="connsiteX510" fmla="*/ 478555 w 937407"/>
              <a:gd name="connsiteY510" fmla="*/ 215604 h 400986"/>
              <a:gd name="connsiteX511" fmla="*/ 479496 w 937407"/>
              <a:gd name="connsiteY511" fmla="*/ 217223 h 400986"/>
              <a:gd name="connsiteX512" fmla="*/ 480431 w 937407"/>
              <a:gd name="connsiteY512" fmla="*/ 218837 h 400986"/>
              <a:gd name="connsiteX513" fmla="*/ 481372 w 937407"/>
              <a:gd name="connsiteY513" fmla="*/ 220446 h 400986"/>
              <a:gd name="connsiteX514" fmla="*/ 482308 w 937407"/>
              <a:gd name="connsiteY514" fmla="*/ 222048 h 400986"/>
              <a:gd name="connsiteX515" fmla="*/ 483248 w 937407"/>
              <a:gd name="connsiteY515" fmla="*/ 223646 h 400986"/>
              <a:gd name="connsiteX516" fmla="*/ 484184 w 937407"/>
              <a:gd name="connsiteY516" fmla="*/ 225238 h 400986"/>
              <a:gd name="connsiteX517" fmla="*/ 485125 w 937407"/>
              <a:gd name="connsiteY517" fmla="*/ 226825 h 400986"/>
              <a:gd name="connsiteX518" fmla="*/ 486065 w 937407"/>
              <a:gd name="connsiteY518" fmla="*/ 228405 h 400986"/>
              <a:gd name="connsiteX519" fmla="*/ 487001 w 937407"/>
              <a:gd name="connsiteY519" fmla="*/ 229980 h 400986"/>
              <a:gd name="connsiteX520" fmla="*/ 487942 w 937407"/>
              <a:gd name="connsiteY520" fmla="*/ 231549 h 400986"/>
              <a:gd name="connsiteX521" fmla="*/ 488877 w 937407"/>
              <a:gd name="connsiteY521" fmla="*/ 233112 h 400986"/>
              <a:gd name="connsiteX522" fmla="*/ 489818 w 937407"/>
              <a:gd name="connsiteY522" fmla="*/ 234667 h 400986"/>
              <a:gd name="connsiteX523" fmla="*/ 490753 w 937407"/>
              <a:gd name="connsiteY523" fmla="*/ 236217 h 400986"/>
              <a:gd name="connsiteX524" fmla="*/ 491694 w 937407"/>
              <a:gd name="connsiteY524" fmla="*/ 237762 h 400986"/>
              <a:gd name="connsiteX525" fmla="*/ 492630 w 937407"/>
              <a:gd name="connsiteY525" fmla="*/ 239301 h 400986"/>
              <a:gd name="connsiteX526" fmla="*/ 493570 w 937407"/>
              <a:gd name="connsiteY526" fmla="*/ 240831 h 400986"/>
              <a:gd name="connsiteX527" fmla="*/ 494506 w 937407"/>
              <a:gd name="connsiteY527" fmla="*/ 242356 h 400986"/>
              <a:gd name="connsiteX528" fmla="*/ 495447 w 937407"/>
              <a:gd name="connsiteY528" fmla="*/ 243871 h 400986"/>
              <a:gd name="connsiteX529" fmla="*/ 496387 w 937407"/>
              <a:gd name="connsiteY529" fmla="*/ 245385 h 400986"/>
              <a:gd name="connsiteX530" fmla="*/ 497323 w 937407"/>
              <a:gd name="connsiteY530" fmla="*/ 246885 h 400986"/>
              <a:gd name="connsiteX531" fmla="*/ 498263 w 937407"/>
              <a:gd name="connsiteY531" fmla="*/ 248385 h 400986"/>
              <a:gd name="connsiteX532" fmla="*/ 499199 w 937407"/>
              <a:gd name="connsiteY532" fmla="*/ 249876 h 400986"/>
              <a:gd name="connsiteX533" fmla="*/ 500140 w 937407"/>
              <a:gd name="connsiteY533" fmla="*/ 251356 h 400986"/>
              <a:gd name="connsiteX534" fmla="*/ 501075 w 937407"/>
              <a:gd name="connsiteY534" fmla="*/ 252831 h 400986"/>
              <a:gd name="connsiteX535" fmla="*/ 502016 w 937407"/>
              <a:gd name="connsiteY535" fmla="*/ 254301 h 400986"/>
              <a:gd name="connsiteX536" fmla="*/ 502952 w 937407"/>
              <a:gd name="connsiteY536" fmla="*/ 255762 h 400986"/>
              <a:gd name="connsiteX537" fmla="*/ 503892 w 937407"/>
              <a:gd name="connsiteY537" fmla="*/ 257217 h 400986"/>
              <a:gd name="connsiteX538" fmla="*/ 504828 w 937407"/>
              <a:gd name="connsiteY538" fmla="*/ 258663 h 400986"/>
              <a:gd name="connsiteX539" fmla="*/ 505768 w 937407"/>
              <a:gd name="connsiteY539" fmla="*/ 260098 h 400986"/>
              <a:gd name="connsiteX540" fmla="*/ 506704 w 937407"/>
              <a:gd name="connsiteY540" fmla="*/ 261529 h 400986"/>
              <a:gd name="connsiteX541" fmla="*/ 507645 w 937407"/>
              <a:gd name="connsiteY541" fmla="*/ 262955 h 400986"/>
              <a:gd name="connsiteX542" fmla="*/ 508585 w 937407"/>
              <a:gd name="connsiteY542" fmla="*/ 264371 h 400986"/>
              <a:gd name="connsiteX543" fmla="*/ 509521 w 937407"/>
              <a:gd name="connsiteY543" fmla="*/ 265777 h 400986"/>
              <a:gd name="connsiteX544" fmla="*/ 510462 w 937407"/>
              <a:gd name="connsiteY544" fmla="*/ 267178 h 400986"/>
              <a:gd name="connsiteX545" fmla="*/ 511397 w 937407"/>
              <a:gd name="connsiteY545" fmla="*/ 268569 h 400986"/>
              <a:gd name="connsiteX546" fmla="*/ 512338 w 937407"/>
              <a:gd name="connsiteY546" fmla="*/ 269950 h 400986"/>
              <a:gd name="connsiteX547" fmla="*/ 513273 w 937407"/>
              <a:gd name="connsiteY547" fmla="*/ 271326 h 400986"/>
              <a:gd name="connsiteX548" fmla="*/ 514214 w 937407"/>
              <a:gd name="connsiteY548" fmla="*/ 272698 h 400986"/>
              <a:gd name="connsiteX549" fmla="*/ 515150 w 937407"/>
              <a:gd name="connsiteY549" fmla="*/ 274054 h 400986"/>
              <a:gd name="connsiteX550" fmla="*/ 516090 w 937407"/>
              <a:gd name="connsiteY550" fmla="*/ 275406 h 400986"/>
              <a:gd name="connsiteX551" fmla="*/ 517026 w 937407"/>
              <a:gd name="connsiteY551" fmla="*/ 276747 h 400986"/>
              <a:gd name="connsiteX552" fmla="*/ 517967 w 937407"/>
              <a:gd name="connsiteY552" fmla="*/ 278084 h 400986"/>
              <a:gd name="connsiteX553" fmla="*/ 518907 w 937407"/>
              <a:gd name="connsiteY553" fmla="*/ 279411 h 400986"/>
              <a:gd name="connsiteX554" fmla="*/ 519843 w 937407"/>
              <a:gd name="connsiteY554" fmla="*/ 280727 h 400986"/>
              <a:gd name="connsiteX555" fmla="*/ 520783 w 937407"/>
              <a:gd name="connsiteY555" fmla="*/ 282039 h 400986"/>
              <a:gd name="connsiteX556" fmla="*/ 521719 w 937407"/>
              <a:gd name="connsiteY556" fmla="*/ 283341 h 400986"/>
              <a:gd name="connsiteX557" fmla="*/ 522660 w 937407"/>
              <a:gd name="connsiteY557" fmla="*/ 284633 h 400986"/>
              <a:gd name="connsiteX558" fmla="*/ 523595 w 937407"/>
              <a:gd name="connsiteY558" fmla="*/ 285916 h 400986"/>
              <a:gd name="connsiteX559" fmla="*/ 524536 w 937407"/>
              <a:gd name="connsiteY559" fmla="*/ 287193 h 400986"/>
              <a:gd name="connsiteX560" fmla="*/ 525472 w 937407"/>
              <a:gd name="connsiteY560" fmla="*/ 288460 h 400986"/>
              <a:gd name="connsiteX561" fmla="*/ 526412 w 937407"/>
              <a:gd name="connsiteY561" fmla="*/ 289718 h 400986"/>
              <a:gd name="connsiteX562" fmla="*/ 527348 w 937407"/>
              <a:gd name="connsiteY562" fmla="*/ 290970 h 400986"/>
              <a:gd name="connsiteX563" fmla="*/ 528289 w 937407"/>
              <a:gd name="connsiteY563" fmla="*/ 292213 h 400986"/>
              <a:gd name="connsiteX564" fmla="*/ 529229 w 937407"/>
              <a:gd name="connsiteY564" fmla="*/ 293445 h 400986"/>
              <a:gd name="connsiteX565" fmla="*/ 530165 w 937407"/>
              <a:gd name="connsiteY565" fmla="*/ 294668 h 400986"/>
              <a:gd name="connsiteX566" fmla="*/ 531105 w 937407"/>
              <a:gd name="connsiteY566" fmla="*/ 295881 h 400986"/>
              <a:gd name="connsiteX567" fmla="*/ 532041 w 937407"/>
              <a:gd name="connsiteY567" fmla="*/ 297089 h 400986"/>
              <a:gd name="connsiteX568" fmla="*/ 532982 w 937407"/>
              <a:gd name="connsiteY568" fmla="*/ 298287 h 400986"/>
              <a:gd name="connsiteX569" fmla="*/ 533917 w 937407"/>
              <a:gd name="connsiteY569" fmla="*/ 299475 h 400986"/>
              <a:gd name="connsiteX570" fmla="*/ 534858 w 937407"/>
              <a:gd name="connsiteY570" fmla="*/ 300658 h 400986"/>
              <a:gd name="connsiteX571" fmla="*/ 535794 w 937407"/>
              <a:gd name="connsiteY571" fmla="*/ 301827 h 400986"/>
              <a:gd name="connsiteX572" fmla="*/ 536734 w 937407"/>
              <a:gd name="connsiteY572" fmla="*/ 302990 h 400986"/>
              <a:gd name="connsiteX573" fmla="*/ 537670 w 937407"/>
              <a:gd name="connsiteY573" fmla="*/ 304144 h 400986"/>
              <a:gd name="connsiteX574" fmla="*/ 538610 w 937407"/>
              <a:gd name="connsiteY574" fmla="*/ 305287 h 400986"/>
              <a:gd name="connsiteX575" fmla="*/ 539551 w 937407"/>
              <a:gd name="connsiteY575" fmla="*/ 306426 h 400986"/>
              <a:gd name="connsiteX576" fmla="*/ 540487 w 937407"/>
              <a:gd name="connsiteY576" fmla="*/ 307554 h 400986"/>
              <a:gd name="connsiteX577" fmla="*/ 541427 w 937407"/>
              <a:gd name="connsiteY577" fmla="*/ 308673 h 400986"/>
              <a:gd name="connsiteX578" fmla="*/ 542363 w 937407"/>
              <a:gd name="connsiteY578" fmla="*/ 309782 h 400986"/>
              <a:gd name="connsiteX579" fmla="*/ 543304 w 937407"/>
              <a:gd name="connsiteY579" fmla="*/ 310881 h 400986"/>
              <a:gd name="connsiteX580" fmla="*/ 544239 w 937407"/>
              <a:gd name="connsiteY580" fmla="*/ 311975 h 400986"/>
              <a:gd name="connsiteX581" fmla="*/ 545180 w 937407"/>
              <a:gd name="connsiteY581" fmla="*/ 313054 h 400986"/>
              <a:gd name="connsiteX582" fmla="*/ 546115 w 937407"/>
              <a:gd name="connsiteY582" fmla="*/ 314129 h 400986"/>
              <a:gd name="connsiteX583" fmla="*/ 547056 w 937407"/>
              <a:gd name="connsiteY583" fmla="*/ 315193 h 400986"/>
              <a:gd name="connsiteX584" fmla="*/ 547992 w 937407"/>
              <a:gd name="connsiteY584" fmla="*/ 316253 h 400986"/>
              <a:gd name="connsiteX585" fmla="*/ 548932 w 937407"/>
              <a:gd name="connsiteY585" fmla="*/ 317297 h 400986"/>
              <a:gd name="connsiteX586" fmla="*/ 549868 w 937407"/>
              <a:gd name="connsiteY586" fmla="*/ 318337 h 400986"/>
              <a:gd name="connsiteX587" fmla="*/ 550809 w 937407"/>
              <a:gd name="connsiteY587" fmla="*/ 319366 h 400986"/>
              <a:gd name="connsiteX588" fmla="*/ 551749 w 937407"/>
              <a:gd name="connsiteY588" fmla="*/ 320386 h 400986"/>
              <a:gd name="connsiteX589" fmla="*/ 552685 w 937407"/>
              <a:gd name="connsiteY589" fmla="*/ 321401 h 400986"/>
              <a:gd name="connsiteX590" fmla="*/ 553625 w 937407"/>
              <a:gd name="connsiteY590" fmla="*/ 322406 h 400986"/>
              <a:gd name="connsiteX591" fmla="*/ 554561 w 937407"/>
              <a:gd name="connsiteY591" fmla="*/ 323396 h 400986"/>
              <a:gd name="connsiteX592" fmla="*/ 555502 w 937407"/>
              <a:gd name="connsiteY592" fmla="*/ 324386 h 400986"/>
              <a:gd name="connsiteX593" fmla="*/ 556437 w 937407"/>
              <a:gd name="connsiteY593" fmla="*/ 325362 h 400986"/>
              <a:gd name="connsiteX594" fmla="*/ 557378 w 937407"/>
              <a:gd name="connsiteY594" fmla="*/ 326327 h 400986"/>
              <a:gd name="connsiteX595" fmla="*/ 558314 w 937407"/>
              <a:gd name="connsiteY595" fmla="*/ 327287 h 400986"/>
              <a:gd name="connsiteX596" fmla="*/ 559254 w 937407"/>
              <a:gd name="connsiteY596" fmla="*/ 328238 h 400986"/>
              <a:gd name="connsiteX597" fmla="*/ 560190 w 937407"/>
              <a:gd name="connsiteY597" fmla="*/ 329183 h 400986"/>
              <a:gd name="connsiteX598" fmla="*/ 561130 w 937407"/>
              <a:gd name="connsiteY598" fmla="*/ 330114 h 400986"/>
              <a:gd name="connsiteX599" fmla="*/ 562071 w 937407"/>
              <a:gd name="connsiteY599" fmla="*/ 331040 h 400986"/>
              <a:gd name="connsiteX600" fmla="*/ 563007 w 937407"/>
              <a:gd name="connsiteY600" fmla="*/ 331956 h 400986"/>
              <a:gd name="connsiteX601" fmla="*/ 563947 w 937407"/>
              <a:gd name="connsiteY601" fmla="*/ 332862 h 400986"/>
              <a:gd name="connsiteX602" fmla="*/ 564883 w 937407"/>
              <a:gd name="connsiteY602" fmla="*/ 333763 h 400986"/>
              <a:gd name="connsiteX603" fmla="*/ 565824 w 937407"/>
              <a:gd name="connsiteY603" fmla="*/ 334654 h 400986"/>
              <a:gd name="connsiteX604" fmla="*/ 566759 w 937407"/>
              <a:gd name="connsiteY604" fmla="*/ 335535 h 400986"/>
              <a:gd name="connsiteX605" fmla="*/ 567700 w 937407"/>
              <a:gd name="connsiteY605" fmla="*/ 336406 h 400986"/>
              <a:gd name="connsiteX606" fmla="*/ 568636 w 937407"/>
              <a:gd name="connsiteY606" fmla="*/ 337273 h 400986"/>
              <a:gd name="connsiteX607" fmla="*/ 569576 w 937407"/>
              <a:gd name="connsiteY607" fmla="*/ 338129 h 400986"/>
              <a:gd name="connsiteX608" fmla="*/ 570512 w 937407"/>
              <a:gd name="connsiteY608" fmla="*/ 338976 h 400986"/>
              <a:gd name="connsiteX609" fmla="*/ 571452 w 937407"/>
              <a:gd name="connsiteY609" fmla="*/ 339812 h 400986"/>
              <a:gd name="connsiteX610" fmla="*/ 572393 w 937407"/>
              <a:gd name="connsiteY610" fmla="*/ 340644 h 400986"/>
              <a:gd name="connsiteX611" fmla="*/ 573329 w 937407"/>
              <a:gd name="connsiteY611" fmla="*/ 341471 h 400986"/>
              <a:gd name="connsiteX612" fmla="*/ 574269 w 937407"/>
              <a:gd name="connsiteY612" fmla="*/ 342283 h 400986"/>
              <a:gd name="connsiteX613" fmla="*/ 575205 w 937407"/>
              <a:gd name="connsiteY613" fmla="*/ 343089 h 400986"/>
              <a:gd name="connsiteX614" fmla="*/ 576146 w 937407"/>
              <a:gd name="connsiteY614" fmla="*/ 343886 h 400986"/>
              <a:gd name="connsiteX615" fmla="*/ 577081 w 937407"/>
              <a:gd name="connsiteY615" fmla="*/ 344679 h 400986"/>
              <a:gd name="connsiteX616" fmla="*/ 578022 w 937407"/>
              <a:gd name="connsiteY616" fmla="*/ 345456 h 400986"/>
              <a:gd name="connsiteX617" fmla="*/ 578957 w 937407"/>
              <a:gd name="connsiteY617" fmla="*/ 346233 h 400986"/>
              <a:gd name="connsiteX618" fmla="*/ 579898 w 937407"/>
              <a:gd name="connsiteY618" fmla="*/ 346995 h 400986"/>
              <a:gd name="connsiteX619" fmla="*/ 580834 w 937407"/>
              <a:gd name="connsiteY619" fmla="*/ 347753 h 400986"/>
              <a:gd name="connsiteX620" fmla="*/ 581774 w 937407"/>
              <a:gd name="connsiteY620" fmla="*/ 348505 h 400986"/>
              <a:gd name="connsiteX621" fmla="*/ 582715 w 937407"/>
              <a:gd name="connsiteY621" fmla="*/ 349243 h 400986"/>
              <a:gd name="connsiteX622" fmla="*/ 583651 w 937407"/>
              <a:gd name="connsiteY622" fmla="*/ 349976 h 400986"/>
              <a:gd name="connsiteX623" fmla="*/ 584591 w 937407"/>
              <a:gd name="connsiteY623" fmla="*/ 350703 h 400986"/>
              <a:gd name="connsiteX624" fmla="*/ 585527 w 937407"/>
              <a:gd name="connsiteY624" fmla="*/ 351421 h 400986"/>
              <a:gd name="connsiteX625" fmla="*/ 586467 w 937407"/>
              <a:gd name="connsiteY625" fmla="*/ 352129 h 400986"/>
              <a:gd name="connsiteX626" fmla="*/ 587403 w 937407"/>
              <a:gd name="connsiteY626" fmla="*/ 352832 h 400986"/>
              <a:gd name="connsiteX627" fmla="*/ 588344 w 937407"/>
              <a:gd name="connsiteY627" fmla="*/ 353525 h 400986"/>
              <a:gd name="connsiteX628" fmla="*/ 589279 w 937407"/>
              <a:gd name="connsiteY628" fmla="*/ 354213 h 400986"/>
              <a:gd name="connsiteX629" fmla="*/ 590220 w 937407"/>
              <a:gd name="connsiteY629" fmla="*/ 354892 h 400986"/>
              <a:gd name="connsiteX630" fmla="*/ 591156 w 937407"/>
              <a:gd name="connsiteY630" fmla="*/ 355565 h 400986"/>
              <a:gd name="connsiteX631" fmla="*/ 592096 w 937407"/>
              <a:gd name="connsiteY631" fmla="*/ 356228 h 400986"/>
              <a:gd name="connsiteX632" fmla="*/ 593032 w 937407"/>
              <a:gd name="connsiteY632" fmla="*/ 356882 h 400986"/>
              <a:gd name="connsiteX633" fmla="*/ 593972 w 937407"/>
              <a:gd name="connsiteY633" fmla="*/ 357530 h 400986"/>
              <a:gd name="connsiteX634" fmla="*/ 594913 w 937407"/>
              <a:gd name="connsiteY634" fmla="*/ 358174 h 400986"/>
              <a:gd name="connsiteX635" fmla="*/ 595849 w 937407"/>
              <a:gd name="connsiteY635" fmla="*/ 358807 h 400986"/>
              <a:gd name="connsiteX636" fmla="*/ 596789 w 937407"/>
              <a:gd name="connsiteY636" fmla="*/ 359431 h 400986"/>
              <a:gd name="connsiteX637" fmla="*/ 597725 w 937407"/>
              <a:gd name="connsiteY637" fmla="*/ 360055 h 400986"/>
              <a:gd name="connsiteX638" fmla="*/ 598666 w 937407"/>
              <a:gd name="connsiteY638" fmla="*/ 360664 h 400986"/>
              <a:gd name="connsiteX639" fmla="*/ 599601 w 937407"/>
              <a:gd name="connsiteY639" fmla="*/ 361268 h 400986"/>
              <a:gd name="connsiteX640" fmla="*/ 600542 w 937407"/>
              <a:gd name="connsiteY640" fmla="*/ 361867 h 400986"/>
              <a:gd name="connsiteX641" fmla="*/ 601478 w 937407"/>
              <a:gd name="connsiteY641" fmla="*/ 362461 h 400986"/>
              <a:gd name="connsiteX642" fmla="*/ 602418 w 937407"/>
              <a:gd name="connsiteY642" fmla="*/ 363040 h 400986"/>
              <a:gd name="connsiteX643" fmla="*/ 603354 w 937407"/>
              <a:gd name="connsiteY643" fmla="*/ 363619 h 400986"/>
              <a:gd name="connsiteX644" fmla="*/ 604294 w 937407"/>
              <a:gd name="connsiteY644" fmla="*/ 364189 h 400986"/>
              <a:gd name="connsiteX645" fmla="*/ 605235 w 937407"/>
              <a:gd name="connsiteY645" fmla="*/ 364753 h 400986"/>
              <a:gd name="connsiteX646" fmla="*/ 606171 w 937407"/>
              <a:gd name="connsiteY646" fmla="*/ 365308 h 400986"/>
              <a:gd name="connsiteX647" fmla="*/ 607111 w 937407"/>
              <a:gd name="connsiteY647" fmla="*/ 365857 h 400986"/>
              <a:gd name="connsiteX648" fmla="*/ 608047 w 937407"/>
              <a:gd name="connsiteY648" fmla="*/ 366402 h 400986"/>
              <a:gd name="connsiteX649" fmla="*/ 608988 w 937407"/>
              <a:gd name="connsiteY649" fmla="*/ 366936 h 400986"/>
              <a:gd name="connsiteX650" fmla="*/ 609923 w 937407"/>
              <a:gd name="connsiteY650" fmla="*/ 367466 h 400986"/>
              <a:gd name="connsiteX651" fmla="*/ 610864 w 937407"/>
              <a:gd name="connsiteY651" fmla="*/ 367986 h 400986"/>
              <a:gd name="connsiteX652" fmla="*/ 611799 w 937407"/>
              <a:gd name="connsiteY652" fmla="*/ 368501 h 400986"/>
              <a:gd name="connsiteX653" fmla="*/ 612740 w 937407"/>
              <a:gd name="connsiteY653" fmla="*/ 369011 h 400986"/>
              <a:gd name="connsiteX654" fmla="*/ 613676 w 937407"/>
              <a:gd name="connsiteY654" fmla="*/ 369515 h 400986"/>
              <a:gd name="connsiteX655" fmla="*/ 614616 w 937407"/>
              <a:gd name="connsiteY655" fmla="*/ 370011 h 400986"/>
              <a:gd name="connsiteX656" fmla="*/ 615557 w 937407"/>
              <a:gd name="connsiteY656" fmla="*/ 370501 h 400986"/>
              <a:gd name="connsiteX657" fmla="*/ 616493 w 937407"/>
              <a:gd name="connsiteY657" fmla="*/ 370986 h 400986"/>
              <a:gd name="connsiteX658" fmla="*/ 617433 w 937407"/>
              <a:gd name="connsiteY658" fmla="*/ 371466 h 400986"/>
              <a:gd name="connsiteX659" fmla="*/ 618369 w 937407"/>
              <a:gd name="connsiteY659" fmla="*/ 371936 h 400986"/>
              <a:gd name="connsiteX660" fmla="*/ 619309 w 937407"/>
              <a:gd name="connsiteY660" fmla="*/ 372402 h 400986"/>
              <a:gd name="connsiteX661" fmla="*/ 620245 w 937407"/>
              <a:gd name="connsiteY661" fmla="*/ 372862 h 400986"/>
              <a:gd name="connsiteX662" fmla="*/ 621186 w 937407"/>
              <a:gd name="connsiteY662" fmla="*/ 373318 h 400986"/>
              <a:gd name="connsiteX663" fmla="*/ 622121 w 937407"/>
              <a:gd name="connsiteY663" fmla="*/ 373763 h 400986"/>
              <a:gd name="connsiteX664" fmla="*/ 623062 w 937407"/>
              <a:gd name="connsiteY664" fmla="*/ 374204 h 400986"/>
              <a:gd name="connsiteX665" fmla="*/ 623998 w 937407"/>
              <a:gd name="connsiteY665" fmla="*/ 374639 h 400986"/>
              <a:gd name="connsiteX666" fmla="*/ 624938 w 937407"/>
              <a:gd name="connsiteY666" fmla="*/ 375070 h 400986"/>
              <a:gd name="connsiteX667" fmla="*/ 625879 w 937407"/>
              <a:gd name="connsiteY667" fmla="*/ 375496 h 400986"/>
              <a:gd name="connsiteX668" fmla="*/ 626814 w 937407"/>
              <a:gd name="connsiteY668" fmla="*/ 375912 h 400986"/>
              <a:gd name="connsiteX669" fmla="*/ 627755 w 937407"/>
              <a:gd name="connsiteY669" fmla="*/ 376327 h 400986"/>
              <a:gd name="connsiteX670" fmla="*/ 628691 w 937407"/>
              <a:gd name="connsiteY670" fmla="*/ 376733 h 400986"/>
              <a:gd name="connsiteX671" fmla="*/ 629631 w 937407"/>
              <a:gd name="connsiteY671" fmla="*/ 377134 h 400986"/>
              <a:gd name="connsiteX672" fmla="*/ 630567 w 937407"/>
              <a:gd name="connsiteY672" fmla="*/ 377530 h 400986"/>
              <a:gd name="connsiteX673" fmla="*/ 631508 w 937407"/>
              <a:gd name="connsiteY673" fmla="*/ 377922 h 400986"/>
              <a:gd name="connsiteX674" fmla="*/ 632443 w 937407"/>
              <a:gd name="connsiteY674" fmla="*/ 378308 h 400986"/>
              <a:gd name="connsiteX675" fmla="*/ 633384 w 937407"/>
              <a:gd name="connsiteY675" fmla="*/ 378689 h 400986"/>
              <a:gd name="connsiteX676" fmla="*/ 634319 w 937407"/>
              <a:gd name="connsiteY676" fmla="*/ 379065 h 400986"/>
              <a:gd name="connsiteX677" fmla="*/ 635260 w 937407"/>
              <a:gd name="connsiteY677" fmla="*/ 379431 h 400986"/>
              <a:gd name="connsiteX678" fmla="*/ 636196 w 937407"/>
              <a:gd name="connsiteY678" fmla="*/ 379798 h 400986"/>
              <a:gd name="connsiteX679" fmla="*/ 637136 w 937407"/>
              <a:gd name="connsiteY679" fmla="*/ 380154 h 400986"/>
              <a:gd name="connsiteX680" fmla="*/ 638077 w 937407"/>
              <a:gd name="connsiteY680" fmla="*/ 380511 h 400986"/>
              <a:gd name="connsiteX681" fmla="*/ 639013 w 937407"/>
              <a:gd name="connsiteY681" fmla="*/ 380857 h 400986"/>
              <a:gd name="connsiteX682" fmla="*/ 639953 w 937407"/>
              <a:gd name="connsiteY682" fmla="*/ 381204 h 400986"/>
              <a:gd name="connsiteX683" fmla="*/ 640889 w 937407"/>
              <a:gd name="connsiteY683" fmla="*/ 381545 h 400986"/>
              <a:gd name="connsiteX684" fmla="*/ 641829 w 937407"/>
              <a:gd name="connsiteY684" fmla="*/ 381877 h 400986"/>
              <a:gd name="connsiteX685" fmla="*/ 642765 w 937407"/>
              <a:gd name="connsiteY685" fmla="*/ 382209 h 400986"/>
              <a:gd name="connsiteX686" fmla="*/ 643706 w 937407"/>
              <a:gd name="connsiteY686" fmla="*/ 382531 h 400986"/>
              <a:gd name="connsiteX687" fmla="*/ 644641 w 937407"/>
              <a:gd name="connsiteY687" fmla="*/ 382852 h 400986"/>
              <a:gd name="connsiteX688" fmla="*/ 645582 w 937407"/>
              <a:gd name="connsiteY688" fmla="*/ 383169 h 400986"/>
              <a:gd name="connsiteX689" fmla="*/ 646518 w 937407"/>
              <a:gd name="connsiteY689" fmla="*/ 383476 h 400986"/>
              <a:gd name="connsiteX690" fmla="*/ 647458 w 937407"/>
              <a:gd name="connsiteY690" fmla="*/ 383783 h 400986"/>
              <a:gd name="connsiteX691" fmla="*/ 648399 w 937407"/>
              <a:gd name="connsiteY691" fmla="*/ 384085 h 400986"/>
              <a:gd name="connsiteX692" fmla="*/ 649335 w 937407"/>
              <a:gd name="connsiteY692" fmla="*/ 384382 h 400986"/>
              <a:gd name="connsiteX693" fmla="*/ 650275 w 937407"/>
              <a:gd name="connsiteY693" fmla="*/ 384679 h 400986"/>
              <a:gd name="connsiteX694" fmla="*/ 651211 w 937407"/>
              <a:gd name="connsiteY694" fmla="*/ 384966 h 400986"/>
              <a:gd name="connsiteX695" fmla="*/ 652151 w 937407"/>
              <a:gd name="connsiteY695" fmla="*/ 385248 h 400986"/>
              <a:gd name="connsiteX696" fmla="*/ 653087 w 937407"/>
              <a:gd name="connsiteY696" fmla="*/ 385531 h 400986"/>
              <a:gd name="connsiteX697" fmla="*/ 654028 w 937407"/>
              <a:gd name="connsiteY697" fmla="*/ 385803 h 400986"/>
              <a:gd name="connsiteX698" fmla="*/ 654963 w 937407"/>
              <a:gd name="connsiteY698" fmla="*/ 386075 h 400986"/>
              <a:gd name="connsiteX699" fmla="*/ 655904 w 937407"/>
              <a:gd name="connsiteY699" fmla="*/ 386342 h 400986"/>
              <a:gd name="connsiteX700" fmla="*/ 656840 w 937407"/>
              <a:gd name="connsiteY700" fmla="*/ 386605 h 400986"/>
              <a:gd name="connsiteX701" fmla="*/ 657780 w 937407"/>
              <a:gd name="connsiteY701" fmla="*/ 386867 h 400986"/>
              <a:gd name="connsiteX702" fmla="*/ 658721 w 937407"/>
              <a:gd name="connsiteY702" fmla="*/ 387120 h 400986"/>
              <a:gd name="connsiteX703" fmla="*/ 659656 w 937407"/>
              <a:gd name="connsiteY703" fmla="*/ 387372 h 400986"/>
              <a:gd name="connsiteX704" fmla="*/ 660597 w 937407"/>
              <a:gd name="connsiteY704" fmla="*/ 387620 h 400986"/>
              <a:gd name="connsiteX705" fmla="*/ 661533 w 937407"/>
              <a:gd name="connsiteY705" fmla="*/ 387862 h 400986"/>
              <a:gd name="connsiteX706" fmla="*/ 662473 w 937407"/>
              <a:gd name="connsiteY706" fmla="*/ 388105 h 400986"/>
              <a:gd name="connsiteX707" fmla="*/ 663409 w 937407"/>
              <a:gd name="connsiteY707" fmla="*/ 388337 h 400986"/>
              <a:gd name="connsiteX708" fmla="*/ 664350 w 937407"/>
              <a:gd name="connsiteY708" fmla="*/ 388570 h 400986"/>
              <a:gd name="connsiteX709" fmla="*/ 665285 w 937407"/>
              <a:gd name="connsiteY709" fmla="*/ 388803 h 400986"/>
              <a:gd name="connsiteX710" fmla="*/ 666226 w 937407"/>
              <a:gd name="connsiteY710" fmla="*/ 389026 h 400986"/>
              <a:gd name="connsiteX711" fmla="*/ 667161 w 937407"/>
              <a:gd name="connsiteY711" fmla="*/ 389248 h 400986"/>
              <a:gd name="connsiteX712" fmla="*/ 668102 w 937407"/>
              <a:gd name="connsiteY712" fmla="*/ 389466 h 400986"/>
              <a:gd name="connsiteX713" fmla="*/ 669043 w 937407"/>
              <a:gd name="connsiteY713" fmla="*/ 389679 h 400986"/>
              <a:gd name="connsiteX714" fmla="*/ 669978 w 937407"/>
              <a:gd name="connsiteY714" fmla="*/ 389892 h 400986"/>
              <a:gd name="connsiteX715" fmla="*/ 670919 w 937407"/>
              <a:gd name="connsiteY715" fmla="*/ 390100 h 400986"/>
              <a:gd name="connsiteX716" fmla="*/ 671855 w 937407"/>
              <a:gd name="connsiteY716" fmla="*/ 390303 h 400986"/>
              <a:gd name="connsiteX717" fmla="*/ 672795 w 937407"/>
              <a:gd name="connsiteY717" fmla="*/ 390506 h 400986"/>
              <a:gd name="connsiteX718" fmla="*/ 673731 w 937407"/>
              <a:gd name="connsiteY718" fmla="*/ 390704 h 400986"/>
              <a:gd name="connsiteX719" fmla="*/ 674671 w 937407"/>
              <a:gd name="connsiteY719" fmla="*/ 390897 h 400986"/>
              <a:gd name="connsiteX720" fmla="*/ 675607 w 937407"/>
              <a:gd name="connsiteY720" fmla="*/ 391085 h 400986"/>
              <a:gd name="connsiteX721" fmla="*/ 676548 w 937407"/>
              <a:gd name="connsiteY721" fmla="*/ 391273 h 400986"/>
              <a:gd name="connsiteX722" fmla="*/ 677483 w 937407"/>
              <a:gd name="connsiteY722" fmla="*/ 391461 h 400986"/>
              <a:gd name="connsiteX723" fmla="*/ 678424 w 937407"/>
              <a:gd name="connsiteY723" fmla="*/ 391644 h 400986"/>
              <a:gd name="connsiteX724" fmla="*/ 679360 w 937407"/>
              <a:gd name="connsiteY724" fmla="*/ 391823 h 400986"/>
              <a:gd name="connsiteX725" fmla="*/ 680300 w 937407"/>
              <a:gd name="connsiteY725" fmla="*/ 391996 h 400986"/>
              <a:gd name="connsiteX726" fmla="*/ 681241 w 937407"/>
              <a:gd name="connsiteY726" fmla="*/ 392169 h 400986"/>
              <a:gd name="connsiteX727" fmla="*/ 682176 w 937407"/>
              <a:gd name="connsiteY727" fmla="*/ 392342 h 400986"/>
              <a:gd name="connsiteX728" fmla="*/ 683117 w 937407"/>
              <a:gd name="connsiteY728" fmla="*/ 392506 h 400986"/>
              <a:gd name="connsiteX729" fmla="*/ 684053 w 937407"/>
              <a:gd name="connsiteY729" fmla="*/ 392674 h 400986"/>
              <a:gd name="connsiteX730" fmla="*/ 684993 w 937407"/>
              <a:gd name="connsiteY730" fmla="*/ 392833 h 400986"/>
              <a:gd name="connsiteX731" fmla="*/ 685929 w 937407"/>
              <a:gd name="connsiteY731" fmla="*/ 392991 h 400986"/>
              <a:gd name="connsiteX732" fmla="*/ 686870 w 937407"/>
              <a:gd name="connsiteY732" fmla="*/ 393149 h 400986"/>
              <a:gd name="connsiteX733" fmla="*/ 687805 w 937407"/>
              <a:gd name="connsiteY733" fmla="*/ 393303 h 400986"/>
              <a:gd name="connsiteX734" fmla="*/ 688746 w 937407"/>
              <a:gd name="connsiteY734" fmla="*/ 393456 h 400986"/>
              <a:gd name="connsiteX735" fmla="*/ 689682 w 937407"/>
              <a:gd name="connsiteY735" fmla="*/ 393600 h 400986"/>
              <a:gd name="connsiteX736" fmla="*/ 690622 w 937407"/>
              <a:gd name="connsiteY736" fmla="*/ 393748 h 400986"/>
              <a:gd name="connsiteX737" fmla="*/ 691563 w 937407"/>
              <a:gd name="connsiteY737" fmla="*/ 393892 h 400986"/>
              <a:gd name="connsiteX738" fmla="*/ 692498 w 937407"/>
              <a:gd name="connsiteY738" fmla="*/ 394031 h 400986"/>
              <a:gd name="connsiteX739" fmla="*/ 693439 w 937407"/>
              <a:gd name="connsiteY739" fmla="*/ 394169 h 400986"/>
              <a:gd name="connsiteX740" fmla="*/ 694375 w 937407"/>
              <a:gd name="connsiteY740" fmla="*/ 394308 h 400986"/>
              <a:gd name="connsiteX741" fmla="*/ 695315 w 937407"/>
              <a:gd name="connsiteY741" fmla="*/ 394441 h 400986"/>
              <a:gd name="connsiteX742" fmla="*/ 696251 w 937407"/>
              <a:gd name="connsiteY742" fmla="*/ 394570 h 400986"/>
              <a:gd name="connsiteX743" fmla="*/ 697192 w 937407"/>
              <a:gd name="connsiteY743" fmla="*/ 394699 h 400986"/>
              <a:gd name="connsiteX744" fmla="*/ 698127 w 937407"/>
              <a:gd name="connsiteY744" fmla="*/ 394828 h 400986"/>
              <a:gd name="connsiteX745" fmla="*/ 699068 w 937407"/>
              <a:gd name="connsiteY745" fmla="*/ 394951 h 400986"/>
              <a:gd name="connsiteX746" fmla="*/ 700003 w 937407"/>
              <a:gd name="connsiteY746" fmla="*/ 395075 h 400986"/>
              <a:gd name="connsiteX747" fmla="*/ 700944 w 937407"/>
              <a:gd name="connsiteY747" fmla="*/ 395194 h 400986"/>
              <a:gd name="connsiteX748" fmla="*/ 701885 w 937407"/>
              <a:gd name="connsiteY748" fmla="*/ 395313 h 400986"/>
              <a:gd name="connsiteX749" fmla="*/ 702820 w 937407"/>
              <a:gd name="connsiteY749" fmla="*/ 395427 h 400986"/>
              <a:gd name="connsiteX750" fmla="*/ 703761 w 937407"/>
              <a:gd name="connsiteY750" fmla="*/ 395541 h 400986"/>
              <a:gd name="connsiteX751" fmla="*/ 704697 w 937407"/>
              <a:gd name="connsiteY751" fmla="*/ 395649 h 400986"/>
              <a:gd name="connsiteX752" fmla="*/ 705637 w 937407"/>
              <a:gd name="connsiteY752" fmla="*/ 395758 h 400986"/>
              <a:gd name="connsiteX753" fmla="*/ 706573 w 937407"/>
              <a:gd name="connsiteY753" fmla="*/ 395867 h 400986"/>
              <a:gd name="connsiteX754" fmla="*/ 707513 w 937407"/>
              <a:gd name="connsiteY754" fmla="*/ 395976 h 400986"/>
              <a:gd name="connsiteX755" fmla="*/ 708449 w 937407"/>
              <a:gd name="connsiteY755" fmla="*/ 396075 h 400986"/>
              <a:gd name="connsiteX756" fmla="*/ 709390 w 937407"/>
              <a:gd name="connsiteY756" fmla="*/ 396179 h 400986"/>
              <a:gd name="connsiteX757" fmla="*/ 710325 w 937407"/>
              <a:gd name="connsiteY757" fmla="*/ 396278 h 400986"/>
              <a:gd name="connsiteX758" fmla="*/ 711266 w 937407"/>
              <a:gd name="connsiteY758" fmla="*/ 396377 h 400986"/>
              <a:gd name="connsiteX759" fmla="*/ 712207 w 937407"/>
              <a:gd name="connsiteY759" fmla="*/ 396471 h 400986"/>
              <a:gd name="connsiteX760" fmla="*/ 713142 w 937407"/>
              <a:gd name="connsiteY760" fmla="*/ 396565 h 400986"/>
              <a:gd name="connsiteX761" fmla="*/ 714083 w 937407"/>
              <a:gd name="connsiteY761" fmla="*/ 396659 h 400986"/>
              <a:gd name="connsiteX762" fmla="*/ 715018 w 937407"/>
              <a:gd name="connsiteY762" fmla="*/ 396753 h 400986"/>
              <a:gd name="connsiteX763" fmla="*/ 715959 w 937407"/>
              <a:gd name="connsiteY763" fmla="*/ 396843 h 400986"/>
              <a:gd name="connsiteX764" fmla="*/ 716895 w 937407"/>
              <a:gd name="connsiteY764" fmla="*/ 396927 h 400986"/>
              <a:gd name="connsiteX765" fmla="*/ 717835 w 937407"/>
              <a:gd name="connsiteY765" fmla="*/ 397016 h 400986"/>
              <a:gd name="connsiteX766" fmla="*/ 718771 w 937407"/>
              <a:gd name="connsiteY766" fmla="*/ 397100 h 400986"/>
              <a:gd name="connsiteX767" fmla="*/ 719712 w 937407"/>
              <a:gd name="connsiteY767" fmla="*/ 397179 h 400986"/>
              <a:gd name="connsiteX768" fmla="*/ 720647 w 937407"/>
              <a:gd name="connsiteY768" fmla="*/ 397263 h 400986"/>
              <a:gd name="connsiteX769" fmla="*/ 721588 w 937407"/>
              <a:gd name="connsiteY769" fmla="*/ 397343 h 400986"/>
              <a:gd name="connsiteX770" fmla="*/ 722524 w 937407"/>
              <a:gd name="connsiteY770" fmla="*/ 397422 h 400986"/>
              <a:gd name="connsiteX771" fmla="*/ 723464 w 937407"/>
              <a:gd name="connsiteY771" fmla="*/ 397496 h 400986"/>
              <a:gd name="connsiteX772" fmla="*/ 724405 w 937407"/>
              <a:gd name="connsiteY772" fmla="*/ 397570 h 400986"/>
              <a:gd name="connsiteX773" fmla="*/ 725340 w 937407"/>
              <a:gd name="connsiteY773" fmla="*/ 397645 h 400986"/>
              <a:gd name="connsiteX774" fmla="*/ 726281 w 937407"/>
              <a:gd name="connsiteY774" fmla="*/ 397719 h 400986"/>
              <a:gd name="connsiteX775" fmla="*/ 727217 w 937407"/>
              <a:gd name="connsiteY775" fmla="*/ 397788 h 400986"/>
              <a:gd name="connsiteX776" fmla="*/ 728157 w 937407"/>
              <a:gd name="connsiteY776" fmla="*/ 397857 h 400986"/>
              <a:gd name="connsiteX777" fmla="*/ 729093 w 937407"/>
              <a:gd name="connsiteY777" fmla="*/ 397927 h 400986"/>
              <a:gd name="connsiteX778" fmla="*/ 730034 w 937407"/>
              <a:gd name="connsiteY778" fmla="*/ 397991 h 400986"/>
              <a:gd name="connsiteX779" fmla="*/ 730969 w 937407"/>
              <a:gd name="connsiteY779" fmla="*/ 398055 h 400986"/>
              <a:gd name="connsiteX780" fmla="*/ 731910 w 937407"/>
              <a:gd name="connsiteY780" fmla="*/ 398120 h 400986"/>
              <a:gd name="connsiteX781" fmla="*/ 732845 w 937407"/>
              <a:gd name="connsiteY781" fmla="*/ 398184 h 400986"/>
              <a:gd name="connsiteX782" fmla="*/ 733786 w 937407"/>
              <a:gd name="connsiteY782" fmla="*/ 398248 h 400986"/>
              <a:gd name="connsiteX783" fmla="*/ 734727 w 937407"/>
              <a:gd name="connsiteY783" fmla="*/ 398308 h 400986"/>
              <a:gd name="connsiteX784" fmla="*/ 735662 w 937407"/>
              <a:gd name="connsiteY784" fmla="*/ 398367 h 400986"/>
              <a:gd name="connsiteX785" fmla="*/ 736603 w 937407"/>
              <a:gd name="connsiteY785" fmla="*/ 398422 h 400986"/>
              <a:gd name="connsiteX786" fmla="*/ 737539 w 937407"/>
              <a:gd name="connsiteY786" fmla="*/ 398481 h 400986"/>
              <a:gd name="connsiteX787" fmla="*/ 738479 w 937407"/>
              <a:gd name="connsiteY787" fmla="*/ 398536 h 400986"/>
              <a:gd name="connsiteX788" fmla="*/ 739415 w 937407"/>
              <a:gd name="connsiteY788" fmla="*/ 398590 h 400986"/>
              <a:gd name="connsiteX789" fmla="*/ 740355 w 937407"/>
              <a:gd name="connsiteY789" fmla="*/ 398645 h 400986"/>
              <a:gd name="connsiteX790" fmla="*/ 741291 w 937407"/>
              <a:gd name="connsiteY790" fmla="*/ 398699 h 400986"/>
              <a:gd name="connsiteX791" fmla="*/ 742232 w 937407"/>
              <a:gd name="connsiteY791" fmla="*/ 398749 h 400986"/>
              <a:gd name="connsiteX792" fmla="*/ 743167 w 937407"/>
              <a:gd name="connsiteY792" fmla="*/ 398798 h 400986"/>
              <a:gd name="connsiteX793" fmla="*/ 744108 w 937407"/>
              <a:gd name="connsiteY793" fmla="*/ 398847 h 400986"/>
              <a:gd name="connsiteX794" fmla="*/ 745049 w 937407"/>
              <a:gd name="connsiteY794" fmla="*/ 398897 h 400986"/>
              <a:gd name="connsiteX795" fmla="*/ 745984 w 937407"/>
              <a:gd name="connsiteY795" fmla="*/ 398947 h 400986"/>
              <a:gd name="connsiteX796" fmla="*/ 746925 w 937407"/>
              <a:gd name="connsiteY796" fmla="*/ 398991 h 400986"/>
              <a:gd name="connsiteX797" fmla="*/ 747860 w 937407"/>
              <a:gd name="connsiteY797" fmla="*/ 399036 h 400986"/>
              <a:gd name="connsiteX798" fmla="*/ 748801 w 937407"/>
              <a:gd name="connsiteY798" fmla="*/ 399080 h 400986"/>
              <a:gd name="connsiteX799" fmla="*/ 749737 w 937407"/>
              <a:gd name="connsiteY799" fmla="*/ 399125 h 400986"/>
              <a:gd name="connsiteX800" fmla="*/ 750677 w 937407"/>
              <a:gd name="connsiteY800" fmla="*/ 399164 h 400986"/>
              <a:gd name="connsiteX801" fmla="*/ 751613 w 937407"/>
              <a:gd name="connsiteY801" fmla="*/ 399209 h 400986"/>
              <a:gd name="connsiteX802" fmla="*/ 752554 w 937407"/>
              <a:gd name="connsiteY802" fmla="*/ 399249 h 400986"/>
              <a:gd name="connsiteX803" fmla="*/ 753489 w 937407"/>
              <a:gd name="connsiteY803" fmla="*/ 399288 h 400986"/>
              <a:gd name="connsiteX804" fmla="*/ 754430 w 937407"/>
              <a:gd name="connsiteY804" fmla="*/ 399328 h 400986"/>
              <a:gd name="connsiteX805" fmla="*/ 755370 w 937407"/>
              <a:gd name="connsiteY805" fmla="*/ 399367 h 400986"/>
              <a:gd name="connsiteX806" fmla="*/ 756306 w 937407"/>
              <a:gd name="connsiteY806" fmla="*/ 399407 h 400986"/>
              <a:gd name="connsiteX807" fmla="*/ 757247 w 937407"/>
              <a:gd name="connsiteY807" fmla="*/ 399442 h 400986"/>
              <a:gd name="connsiteX808" fmla="*/ 758182 w 937407"/>
              <a:gd name="connsiteY808" fmla="*/ 399476 h 400986"/>
              <a:gd name="connsiteX809" fmla="*/ 759123 w 937407"/>
              <a:gd name="connsiteY809" fmla="*/ 399511 h 400986"/>
              <a:gd name="connsiteX810" fmla="*/ 760059 w 937407"/>
              <a:gd name="connsiteY810" fmla="*/ 399546 h 400986"/>
              <a:gd name="connsiteX811" fmla="*/ 760999 w 937407"/>
              <a:gd name="connsiteY811" fmla="*/ 399580 h 400986"/>
              <a:gd name="connsiteX812" fmla="*/ 761935 w 937407"/>
              <a:gd name="connsiteY812" fmla="*/ 399615 h 400986"/>
              <a:gd name="connsiteX813" fmla="*/ 762875 w 937407"/>
              <a:gd name="connsiteY813" fmla="*/ 399645 h 400986"/>
              <a:gd name="connsiteX814" fmla="*/ 763811 w 937407"/>
              <a:gd name="connsiteY814" fmla="*/ 399679 h 400986"/>
              <a:gd name="connsiteX815" fmla="*/ 764752 w 937407"/>
              <a:gd name="connsiteY815" fmla="*/ 399709 h 400986"/>
              <a:gd name="connsiteX816" fmla="*/ 765692 w 937407"/>
              <a:gd name="connsiteY816" fmla="*/ 399739 h 400986"/>
              <a:gd name="connsiteX817" fmla="*/ 766628 w 937407"/>
              <a:gd name="connsiteY817" fmla="*/ 399768 h 400986"/>
              <a:gd name="connsiteX818" fmla="*/ 767569 w 937407"/>
              <a:gd name="connsiteY818" fmla="*/ 399798 h 400986"/>
              <a:gd name="connsiteX819" fmla="*/ 768504 w 937407"/>
              <a:gd name="connsiteY819" fmla="*/ 399828 h 400986"/>
              <a:gd name="connsiteX820" fmla="*/ 769445 w 937407"/>
              <a:gd name="connsiteY820" fmla="*/ 399852 h 400986"/>
              <a:gd name="connsiteX821" fmla="*/ 770381 w 937407"/>
              <a:gd name="connsiteY821" fmla="*/ 399882 h 400986"/>
              <a:gd name="connsiteX822" fmla="*/ 771321 w 937407"/>
              <a:gd name="connsiteY822" fmla="*/ 399907 h 400986"/>
              <a:gd name="connsiteX823" fmla="*/ 772257 w 937407"/>
              <a:gd name="connsiteY823" fmla="*/ 399932 h 400986"/>
              <a:gd name="connsiteX824" fmla="*/ 773197 w 937407"/>
              <a:gd name="connsiteY824" fmla="*/ 399961 h 400986"/>
              <a:gd name="connsiteX825" fmla="*/ 774133 w 937407"/>
              <a:gd name="connsiteY825" fmla="*/ 399986 h 400986"/>
              <a:gd name="connsiteX826" fmla="*/ 775074 w 937407"/>
              <a:gd name="connsiteY826" fmla="*/ 400006 h 400986"/>
              <a:gd name="connsiteX827" fmla="*/ 776009 w 937407"/>
              <a:gd name="connsiteY827" fmla="*/ 400031 h 400986"/>
              <a:gd name="connsiteX828" fmla="*/ 776950 w 937407"/>
              <a:gd name="connsiteY828" fmla="*/ 400055 h 400986"/>
              <a:gd name="connsiteX829" fmla="*/ 777890 w 937407"/>
              <a:gd name="connsiteY829" fmla="*/ 400080 h 400986"/>
              <a:gd name="connsiteX830" fmla="*/ 778826 w 937407"/>
              <a:gd name="connsiteY830" fmla="*/ 400100 h 400986"/>
              <a:gd name="connsiteX831" fmla="*/ 779767 w 937407"/>
              <a:gd name="connsiteY831" fmla="*/ 400120 h 400986"/>
              <a:gd name="connsiteX832" fmla="*/ 780702 w 937407"/>
              <a:gd name="connsiteY832" fmla="*/ 400145 h 400986"/>
              <a:gd name="connsiteX833" fmla="*/ 781643 w 937407"/>
              <a:gd name="connsiteY833" fmla="*/ 400164 h 400986"/>
              <a:gd name="connsiteX834" fmla="*/ 782579 w 937407"/>
              <a:gd name="connsiteY834" fmla="*/ 400184 h 400986"/>
              <a:gd name="connsiteX835" fmla="*/ 783519 w 937407"/>
              <a:gd name="connsiteY835" fmla="*/ 400204 h 400986"/>
              <a:gd name="connsiteX836" fmla="*/ 784455 w 937407"/>
              <a:gd name="connsiteY836" fmla="*/ 400224 h 400986"/>
              <a:gd name="connsiteX837" fmla="*/ 785396 w 937407"/>
              <a:gd name="connsiteY837" fmla="*/ 400244 h 400986"/>
              <a:gd name="connsiteX838" fmla="*/ 786331 w 937407"/>
              <a:gd name="connsiteY838" fmla="*/ 400258 h 400986"/>
              <a:gd name="connsiteX839" fmla="*/ 787272 w 937407"/>
              <a:gd name="connsiteY839" fmla="*/ 400278 h 400986"/>
              <a:gd name="connsiteX840" fmla="*/ 788212 w 937407"/>
              <a:gd name="connsiteY840" fmla="*/ 400298 h 400986"/>
              <a:gd name="connsiteX841" fmla="*/ 789148 w 937407"/>
              <a:gd name="connsiteY841" fmla="*/ 400313 h 400986"/>
              <a:gd name="connsiteX842" fmla="*/ 790089 w 937407"/>
              <a:gd name="connsiteY842" fmla="*/ 400333 h 400986"/>
              <a:gd name="connsiteX843" fmla="*/ 791024 w 937407"/>
              <a:gd name="connsiteY843" fmla="*/ 400348 h 400986"/>
              <a:gd name="connsiteX844" fmla="*/ 791965 w 937407"/>
              <a:gd name="connsiteY844" fmla="*/ 400362 h 400986"/>
              <a:gd name="connsiteX845" fmla="*/ 792901 w 937407"/>
              <a:gd name="connsiteY845" fmla="*/ 400377 h 400986"/>
              <a:gd name="connsiteX846" fmla="*/ 793841 w 937407"/>
              <a:gd name="connsiteY846" fmla="*/ 400392 h 400986"/>
              <a:gd name="connsiteX847" fmla="*/ 794777 w 937407"/>
              <a:gd name="connsiteY847" fmla="*/ 400412 h 400986"/>
              <a:gd name="connsiteX848" fmla="*/ 795717 w 937407"/>
              <a:gd name="connsiteY848" fmla="*/ 400422 h 400986"/>
              <a:gd name="connsiteX849" fmla="*/ 796653 w 937407"/>
              <a:gd name="connsiteY849" fmla="*/ 400437 h 400986"/>
              <a:gd name="connsiteX850" fmla="*/ 797594 w 937407"/>
              <a:gd name="connsiteY850" fmla="*/ 400451 h 400986"/>
              <a:gd name="connsiteX851" fmla="*/ 798534 w 937407"/>
              <a:gd name="connsiteY851" fmla="*/ 400466 h 400986"/>
              <a:gd name="connsiteX852" fmla="*/ 799470 w 937407"/>
              <a:gd name="connsiteY852" fmla="*/ 400481 h 400986"/>
              <a:gd name="connsiteX853" fmla="*/ 800411 w 937407"/>
              <a:gd name="connsiteY853" fmla="*/ 400491 h 400986"/>
              <a:gd name="connsiteX854" fmla="*/ 801346 w 937407"/>
              <a:gd name="connsiteY854" fmla="*/ 400506 h 400986"/>
              <a:gd name="connsiteX855" fmla="*/ 802287 w 937407"/>
              <a:gd name="connsiteY855" fmla="*/ 400516 h 400986"/>
              <a:gd name="connsiteX856" fmla="*/ 803223 w 937407"/>
              <a:gd name="connsiteY856" fmla="*/ 400531 h 400986"/>
              <a:gd name="connsiteX857" fmla="*/ 804163 w 937407"/>
              <a:gd name="connsiteY857" fmla="*/ 400541 h 400986"/>
              <a:gd name="connsiteX858" fmla="*/ 805099 w 937407"/>
              <a:gd name="connsiteY858" fmla="*/ 400555 h 400986"/>
              <a:gd name="connsiteX859" fmla="*/ 806039 w 937407"/>
              <a:gd name="connsiteY859" fmla="*/ 400565 h 400986"/>
              <a:gd name="connsiteX860" fmla="*/ 806975 w 937407"/>
              <a:gd name="connsiteY860" fmla="*/ 400575 h 400986"/>
              <a:gd name="connsiteX861" fmla="*/ 807916 w 937407"/>
              <a:gd name="connsiteY861" fmla="*/ 400585 h 400986"/>
              <a:gd name="connsiteX862" fmla="*/ 808856 w 937407"/>
              <a:gd name="connsiteY862" fmla="*/ 400595 h 400986"/>
              <a:gd name="connsiteX863" fmla="*/ 809792 w 937407"/>
              <a:gd name="connsiteY863" fmla="*/ 400605 h 400986"/>
              <a:gd name="connsiteX864" fmla="*/ 810732 w 937407"/>
              <a:gd name="connsiteY864" fmla="*/ 400615 h 400986"/>
              <a:gd name="connsiteX865" fmla="*/ 811668 w 937407"/>
              <a:gd name="connsiteY865" fmla="*/ 400625 h 400986"/>
              <a:gd name="connsiteX866" fmla="*/ 812609 w 937407"/>
              <a:gd name="connsiteY866" fmla="*/ 400635 h 400986"/>
              <a:gd name="connsiteX867" fmla="*/ 813544 w 937407"/>
              <a:gd name="connsiteY867" fmla="*/ 400645 h 400986"/>
              <a:gd name="connsiteX868" fmla="*/ 814485 w 937407"/>
              <a:gd name="connsiteY868" fmla="*/ 400654 h 400986"/>
              <a:gd name="connsiteX869" fmla="*/ 815421 w 937407"/>
              <a:gd name="connsiteY869" fmla="*/ 400664 h 400986"/>
              <a:gd name="connsiteX870" fmla="*/ 816361 w 937407"/>
              <a:gd name="connsiteY870" fmla="*/ 400674 h 400986"/>
              <a:gd name="connsiteX871" fmla="*/ 817297 w 937407"/>
              <a:gd name="connsiteY871" fmla="*/ 400679 h 400986"/>
              <a:gd name="connsiteX872" fmla="*/ 818238 w 937407"/>
              <a:gd name="connsiteY872" fmla="*/ 400689 h 400986"/>
              <a:gd name="connsiteX873" fmla="*/ 819173 w 937407"/>
              <a:gd name="connsiteY873" fmla="*/ 400699 h 400986"/>
              <a:gd name="connsiteX874" fmla="*/ 820114 w 937407"/>
              <a:gd name="connsiteY874" fmla="*/ 400704 h 400986"/>
              <a:gd name="connsiteX875" fmla="*/ 821054 w 937407"/>
              <a:gd name="connsiteY875" fmla="*/ 400714 h 400986"/>
              <a:gd name="connsiteX876" fmla="*/ 821990 w 937407"/>
              <a:gd name="connsiteY876" fmla="*/ 400719 h 400986"/>
              <a:gd name="connsiteX877" fmla="*/ 822931 w 937407"/>
              <a:gd name="connsiteY877" fmla="*/ 400729 h 400986"/>
              <a:gd name="connsiteX878" fmla="*/ 823866 w 937407"/>
              <a:gd name="connsiteY878" fmla="*/ 400734 h 400986"/>
              <a:gd name="connsiteX879" fmla="*/ 824807 w 937407"/>
              <a:gd name="connsiteY879" fmla="*/ 400739 h 400986"/>
              <a:gd name="connsiteX880" fmla="*/ 825743 w 937407"/>
              <a:gd name="connsiteY880" fmla="*/ 400748 h 400986"/>
              <a:gd name="connsiteX881" fmla="*/ 826683 w 937407"/>
              <a:gd name="connsiteY881" fmla="*/ 400753 h 400986"/>
              <a:gd name="connsiteX882" fmla="*/ 827619 w 937407"/>
              <a:gd name="connsiteY882" fmla="*/ 400758 h 400986"/>
              <a:gd name="connsiteX883" fmla="*/ 828559 w 937407"/>
              <a:gd name="connsiteY883" fmla="*/ 400768 h 400986"/>
              <a:gd name="connsiteX884" fmla="*/ 829495 w 937407"/>
              <a:gd name="connsiteY884" fmla="*/ 400773 h 400986"/>
              <a:gd name="connsiteX885" fmla="*/ 830436 w 937407"/>
              <a:gd name="connsiteY885" fmla="*/ 400778 h 400986"/>
              <a:gd name="connsiteX886" fmla="*/ 831376 w 937407"/>
              <a:gd name="connsiteY886" fmla="*/ 400783 h 400986"/>
              <a:gd name="connsiteX887" fmla="*/ 832312 w 937407"/>
              <a:gd name="connsiteY887" fmla="*/ 400788 h 400986"/>
              <a:gd name="connsiteX888" fmla="*/ 833253 w 937407"/>
              <a:gd name="connsiteY888" fmla="*/ 400798 h 400986"/>
              <a:gd name="connsiteX889" fmla="*/ 834188 w 937407"/>
              <a:gd name="connsiteY889" fmla="*/ 400803 h 400986"/>
              <a:gd name="connsiteX890" fmla="*/ 835129 w 937407"/>
              <a:gd name="connsiteY890" fmla="*/ 400808 h 400986"/>
              <a:gd name="connsiteX891" fmla="*/ 836064 w 937407"/>
              <a:gd name="connsiteY891" fmla="*/ 400813 h 400986"/>
              <a:gd name="connsiteX892" fmla="*/ 837005 w 937407"/>
              <a:gd name="connsiteY892" fmla="*/ 400818 h 400986"/>
              <a:gd name="connsiteX893" fmla="*/ 837941 w 937407"/>
              <a:gd name="connsiteY893" fmla="*/ 400823 h 400986"/>
              <a:gd name="connsiteX894" fmla="*/ 838881 w 937407"/>
              <a:gd name="connsiteY894" fmla="*/ 400828 h 400986"/>
              <a:gd name="connsiteX895" fmla="*/ 839817 w 937407"/>
              <a:gd name="connsiteY895" fmla="*/ 400833 h 400986"/>
              <a:gd name="connsiteX896" fmla="*/ 840758 w 937407"/>
              <a:gd name="connsiteY896" fmla="*/ 400833 h 400986"/>
              <a:gd name="connsiteX897" fmla="*/ 841698 w 937407"/>
              <a:gd name="connsiteY897" fmla="*/ 400838 h 400986"/>
              <a:gd name="connsiteX898" fmla="*/ 842634 w 937407"/>
              <a:gd name="connsiteY898" fmla="*/ 400843 h 400986"/>
              <a:gd name="connsiteX899" fmla="*/ 843574 w 937407"/>
              <a:gd name="connsiteY899" fmla="*/ 400848 h 400986"/>
              <a:gd name="connsiteX900" fmla="*/ 844510 w 937407"/>
              <a:gd name="connsiteY900" fmla="*/ 400852 h 400986"/>
              <a:gd name="connsiteX901" fmla="*/ 845451 w 937407"/>
              <a:gd name="connsiteY901" fmla="*/ 400857 h 400986"/>
              <a:gd name="connsiteX902" fmla="*/ 846386 w 937407"/>
              <a:gd name="connsiteY902" fmla="*/ 400857 h 400986"/>
              <a:gd name="connsiteX903" fmla="*/ 847327 w 937407"/>
              <a:gd name="connsiteY903" fmla="*/ 400862 h 400986"/>
              <a:gd name="connsiteX904" fmla="*/ 848263 w 937407"/>
              <a:gd name="connsiteY904" fmla="*/ 400867 h 400986"/>
              <a:gd name="connsiteX905" fmla="*/ 849203 w 937407"/>
              <a:gd name="connsiteY905" fmla="*/ 400872 h 400986"/>
              <a:gd name="connsiteX906" fmla="*/ 850139 w 937407"/>
              <a:gd name="connsiteY906" fmla="*/ 400872 h 400986"/>
              <a:gd name="connsiteX907" fmla="*/ 851080 w 937407"/>
              <a:gd name="connsiteY907" fmla="*/ 400877 h 400986"/>
              <a:gd name="connsiteX908" fmla="*/ 852020 w 937407"/>
              <a:gd name="connsiteY908" fmla="*/ 400882 h 400986"/>
              <a:gd name="connsiteX909" fmla="*/ 852956 w 937407"/>
              <a:gd name="connsiteY909" fmla="*/ 400882 h 400986"/>
              <a:gd name="connsiteX910" fmla="*/ 853896 w 937407"/>
              <a:gd name="connsiteY910" fmla="*/ 400887 h 400986"/>
              <a:gd name="connsiteX911" fmla="*/ 854832 w 937407"/>
              <a:gd name="connsiteY911" fmla="*/ 400887 h 400986"/>
              <a:gd name="connsiteX912" fmla="*/ 855773 w 937407"/>
              <a:gd name="connsiteY912" fmla="*/ 400892 h 400986"/>
              <a:gd name="connsiteX913" fmla="*/ 856708 w 937407"/>
              <a:gd name="connsiteY913" fmla="*/ 400897 h 400986"/>
              <a:gd name="connsiteX914" fmla="*/ 857649 w 937407"/>
              <a:gd name="connsiteY914" fmla="*/ 400897 h 400986"/>
              <a:gd name="connsiteX915" fmla="*/ 858585 w 937407"/>
              <a:gd name="connsiteY915" fmla="*/ 400902 h 400986"/>
              <a:gd name="connsiteX916" fmla="*/ 859525 w 937407"/>
              <a:gd name="connsiteY916" fmla="*/ 400902 h 400986"/>
              <a:gd name="connsiteX917" fmla="*/ 860461 w 937407"/>
              <a:gd name="connsiteY917" fmla="*/ 400907 h 400986"/>
              <a:gd name="connsiteX918" fmla="*/ 861401 w 937407"/>
              <a:gd name="connsiteY918" fmla="*/ 400907 h 400986"/>
              <a:gd name="connsiteX919" fmla="*/ 862337 w 937407"/>
              <a:gd name="connsiteY919" fmla="*/ 400912 h 400986"/>
              <a:gd name="connsiteX920" fmla="*/ 863278 w 937407"/>
              <a:gd name="connsiteY920" fmla="*/ 400912 h 400986"/>
              <a:gd name="connsiteX921" fmla="*/ 864218 w 937407"/>
              <a:gd name="connsiteY921" fmla="*/ 400917 h 400986"/>
              <a:gd name="connsiteX922" fmla="*/ 865154 w 937407"/>
              <a:gd name="connsiteY922" fmla="*/ 400917 h 400986"/>
              <a:gd name="connsiteX923" fmla="*/ 866094 w 937407"/>
              <a:gd name="connsiteY923" fmla="*/ 400922 h 400986"/>
              <a:gd name="connsiteX924" fmla="*/ 867030 w 937407"/>
              <a:gd name="connsiteY924" fmla="*/ 400922 h 400986"/>
              <a:gd name="connsiteX925" fmla="*/ 867971 w 937407"/>
              <a:gd name="connsiteY925" fmla="*/ 400922 h 400986"/>
              <a:gd name="connsiteX926" fmla="*/ 868906 w 937407"/>
              <a:gd name="connsiteY926" fmla="*/ 400927 h 400986"/>
              <a:gd name="connsiteX927" fmla="*/ 869847 w 937407"/>
              <a:gd name="connsiteY927" fmla="*/ 400927 h 400986"/>
              <a:gd name="connsiteX928" fmla="*/ 870783 w 937407"/>
              <a:gd name="connsiteY928" fmla="*/ 400932 h 400986"/>
              <a:gd name="connsiteX929" fmla="*/ 871723 w 937407"/>
              <a:gd name="connsiteY929" fmla="*/ 400932 h 400986"/>
              <a:gd name="connsiteX930" fmla="*/ 872659 w 937407"/>
              <a:gd name="connsiteY930" fmla="*/ 400932 h 400986"/>
              <a:gd name="connsiteX931" fmla="*/ 873600 w 937407"/>
              <a:gd name="connsiteY931" fmla="*/ 400937 h 400986"/>
              <a:gd name="connsiteX932" fmla="*/ 874540 w 937407"/>
              <a:gd name="connsiteY932" fmla="*/ 400937 h 400986"/>
              <a:gd name="connsiteX933" fmla="*/ 875476 w 937407"/>
              <a:gd name="connsiteY933" fmla="*/ 400937 h 400986"/>
              <a:gd name="connsiteX934" fmla="*/ 876416 w 937407"/>
              <a:gd name="connsiteY934" fmla="*/ 400942 h 400986"/>
              <a:gd name="connsiteX935" fmla="*/ 877352 w 937407"/>
              <a:gd name="connsiteY935" fmla="*/ 400942 h 400986"/>
              <a:gd name="connsiteX936" fmla="*/ 878293 w 937407"/>
              <a:gd name="connsiteY936" fmla="*/ 400942 h 400986"/>
              <a:gd name="connsiteX937" fmla="*/ 879228 w 937407"/>
              <a:gd name="connsiteY937" fmla="*/ 400947 h 400986"/>
              <a:gd name="connsiteX938" fmla="*/ 880169 w 937407"/>
              <a:gd name="connsiteY938" fmla="*/ 400947 h 400986"/>
              <a:gd name="connsiteX939" fmla="*/ 881105 w 937407"/>
              <a:gd name="connsiteY939" fmla="*/ 400947 h 400986"/>
              <a:gd name="connsiteX940" fmla="*/ 882045 w 937407"/>
              <a:gd name="connsiteY940" fmla="*/ 400947 h 400986"/>
              <a:gd name="connsiteX941" fmla="*/ 882981 w 937407"/>
              <a:gd name="connsiteY941" fmla="*/ 400951 h 400986"/>
              <a:gd name="connsiteX942" fmla="*/ 883921 w 937407"/>
              <a:gd name="connsiteY942" fmla="*/ 400951 h 400986"/>
              <a:gd name="connsiteX943" fmla="*/ 884862 w 937407"/>
              <a:gd name="connsiteY943" fmla="*/ 400951 h 400986"/>
              <a:gd name="connsiteX944" fmla="*/ 885798 w 937407"/>
              <a:gd name="connsiteY944" fmla="*/ 400951 h 400986"/>
              <a:gd name="connsiteX945" fmla="*/ 886738 w 937407"/>
              <a:gd name="connsiteY945" fmla="*/ 400956 h 400986"/>
              <a:gd name="connsiteX946" fmla="*/ 887674 w 937407"/>
              <a:gd name="connsiteY946" fmla="*/ 400956 h 400986"/>
              <a:gd name="connsiteX947" fmla="*/ 888615 w 937407"/>
              <a:gd name="connsiteY947" fmla="*/ 400956 h 400986"/>
              <a:gd name="connsiteX948" fmla="*/ 889550 w 937407"/>
              <a:gd name="connsiteY948" fmla="*/ 400956 h 400986"/>
              <a:gd name="connsiteX949" fmla="*/ 890491 w 937407"/>
              <a:gd name="connsiteY949" fmla="*/ 400961 h 400986"/>
              <a:gd name="connsiteX950" fmla="*/ 891427 w 937407"/>
              <a:gd name="connsiteY950" fmla="*/ 400961 h 400986"/>
              <a:gd name="connsiteX951" fmla="*/ 892367 w 937407"/>
              <a:gd name="connsiteY951" fmla="*/ 400961 h 400986"/>
              <a:gd name="connsiteX952" fmla="*/ 893303 w 937407"/>
              <a:gd name="connsiteY952" fmla="*/ 400961 h 400986"/>
              <a:gd name="connsiteX953" fmla="*/ 894243 w 937407"/>
              <a:gd name="connsiteY953" fmla="*/ 400961 h 400986"/>
              <a:gd name="connsiteX954" fmla="*/ 895184 w 937407"/>
              <a:gd name="connsiteY954" fmla="*/ 400961 h 400986"/>
              <a:gd name="connsiteX955" fmla="*/ 896120 w 937407"/>
              <a:gd name="connsiteY955" fmla="*/ 400966 h 400986"/>
              <a:gd name="connsiteX956" fmla="*/ 897060 w 937407"/>
              <a:gd name="connsiteY956" fmla="*/ 400966 h 400986"/>
              <a:gd name="connsiteX957" fmla="*/ 897996 w 937407"/>
              <a:gd name="connsiteY957" fmla="*/ 400966 h 400986"/>
              <a:gd name="connsiteX958" fmla="*/ 898937 w 937407"/>
              <a:gd name="connsiteY958" fmla="*/ 400966 h 400986"/>
              <a:gd name="connsiteX959" fmla="*/ 899872 w 937407"/>
              <a:gd name="connsiteY959" fmla="*/ 400966 h 400986"/>
              <a:gd name="connsiteX960" fmla="*/ 900813 w 937407"/>
              <a:gd name="connsiteY960" fmla="*/ 400966 h 400986"/>
              <a:gd name="connsiteX961" fmla="*/ 901748 w 937407"/>
              <a:gd name="connsiteY961" fmla="*/ 400971 h 400986"/>
              <a:gd name="connsiteX962" fmla="*/ 902689 w 937407"/>
              <a:gd name="connsiteY962" fmla="*/ 400971 h 400986"/>
              <a:gd name="connsiteX963" fmla="*/ 903625 w 937407"/>
              <a:gd name="connsiteY963" fmla="*/ 400971 h 400986"/>
              <a:gd name="connsiteX964" fmla="*/ 904565 w 937407"/>
              <a:gd name="connsiteY964" fmla="*/ 400971 h 400986"/>
              <a:gd name="connsiteX965" fmla="*/ 905501 w 937407"/>
              <a:gd name="connsiteY965" fmla="*/ 400971 h 400986"/>
              <a:gd name="connsiteX966" fmla="*/ 906441 w 937407"/>
              <a:gd name="connsiteY966" fmla="*/ 400971 h 400986"/>
              <a:gd name="connsiteX967" fmla="*/ 907382 w 937407"/>
              <a:gd name="connsiteY967" fmla="*/ 400971 h 400986"/>
              <a:gd name="connsiteX968" fmla="*/ 908318 w 937407"/>
              <a:gd name="connsiteY968" fmla="*/ 400976 h 400986"/>
              <a:gd name="connsiteX969" fmla="*/ 909258 w 937407"/>
              <a:gd name="connsiteY969" fmla="*/ 400976 h 400986"/>
              <a:gd name="connsiteX970" fmla="*/ 910194 w 937407"/>
              <a:gd name="connsiteY970" fmla="*/ 400976 h 400986"/>
              <a:gd name="connsiteX971" fmla="*/ 911135 w 937407"/>
              <a:gd name="connsiteY971" fmla="*/ 400976 h 400986"/>
              <a:gd name="connsiteX972" fmla="*/ 912070 w 937407"/>
              <a:gd name="connsiteY972" fmla="*/ 400976 h 400986"/>
              <a:gd name="connsiteX973" fmla="*/ 913011 w 937407"/>
              <a:gd name="connsiteY973" fmla="*/ 400976 h 400986"/>
              <a:gd name="connsiteX974" fmla="*/ 913947 w 937407"/>
              <a:gd name="connsiteY974" fmla="*/ 400976 h 400986"/>
              <a:gd name="connsiteX975" fmla="*/ 914887 w 937407"/>
              <a:gd name="connsiteY975" fmla="*/ 400976 h 400986"/>
              <a:gd name="connsiteX976" fmla="*/ 915823 w 937407"/>
              <a:gd name="connsiteY976" fmla="*/ 400976 h 400986"/>
              <a:gd name="connsiteX977" fmla="*/ 916763 w 937407"/>
              <a:gd name="connsiteY977" fmla="*/ 400976 h 400986"/>
              <a:gd name="connsiteX978" fmla="*/ 917704 w 937407"/>
              <a:gd name="connsiteY978" fmla="*/ 400981 h 400986"/>
              <a:gd name="connsiteX979" fmla="*/ 918640 w 937407"/>
              <a:gd name="connsiteY979" fmla="*/ 400981 h 400986"/>
              <a:gd name="connsiteX980" fmla="*/ 919580 w 937407"/>
              <a:gd name="connsiteY980" fmla="*/ 400981 h 400986"/>
              <a:gd name="connsiteX981" fmla="*/ 920516 w 937407"/>
              <a:gd name="connsiteY981" fmla="*/ 400981 h 400986"/>
              <a:gd name="connsiteX982" fmla="*/ 921457 w 937407"/>
              <a:gd name="connsiteY982" fmla="*/ 400981 h 400986"/>
              <a:gd name="connsiteX983" fmla="*/ 922392 w 937407"/>
              <a:gd name="connsiteY983" fmla="*/ 400981 h 400986"/>
              <a:gd name="connsiteX984" fmla="*/ 923333 w 937407"/>
              <a:gd name="connsiteY984" fmla="*/ 400981 h 400986"/>
              <a:gd name="connsiteX985" fmla="*/ 924268 w 937407"/>
              <a:gd name="connsiteY985" fmla="*/ 400981 h 400986"/>
              <a:gd name="connsiteX986" fmla="*/ 925209 w 937407"/>
              <a:gd name="connsiteY986" fmla="*/ 400981 h 400986"/>
              <a:gd name="connsiteX987" fmla="*/ 926145 w 937407"/>
              <a:gd name="connsiteY987" fmla="*/ 400981 h 400986"/>
              <a:gd name="connsiteX988" fmla="*/ 927085 w 937407"/>
              <a:gd name="connsiteY988" fmla="*/ 400981 h 400986"/>
              <a:gd name="connsiteX989" fmla="*/ 928026 w 937407"/>
              <a:gd name="connsiteY989" fmla="*/ 400981 h 400986"/>
              <a:gd name="connsiteX990" fmla="*/ 928962 w 937407"/>
              <a:gd name="connsiteY990" fmla="*/ 400981 h 400986"/>
              <a:gd name="connsiteX991" fmla="*/ 929902 w 937407"/>
              <a:gd name="connsiteY991" fmla="*/ 400986 h 400986"/>
              <a:gd name="connsiteX992" fmla="*/ 930838 w 937407"/>
              <a:gd name="connsiteY992" fmla="*/ 400986 h 400986"/>
              <a:gd name="connsiteX993" fmla="*/ 931779 w 937407"/>
              <a:gd name="connsiteY993" fmla="*/ 400986 h 400986"/>
              <a:gd name="connsiteX994" fmla="*/ 932714 w 937407"/>
              <a:gd name="connsiteY994" fmla="*/ 400986 h 400986"/>
              <a:gd name="connsiteX995" fmla="*/ 933655 w 937407"/>
              <a:gd name="connsiteY995" fmla="*/ 400986 h 400986"/>
              <a:gd name="connsiteX996" fmla="*/ 934590 w 937407"/>
              <a:gd name="connsiteY996" fmla="*/ 400986 h 400986"/>
              <a:gd name="connsiteX997" fmla="*/ 935531 w 937407"/>
              <a:gd name="connsiteY997" fmla="*/ 400986 h 400986"/>
              <a:gd name="connsiteX998" fmla="*/ 936467 w 937407"/>
              <a:gd name="connsiteY998" fmla="*/ 400986 h 400986"/>
              <a:gd name="connsiteX999" fmla="*/ 937407 w 937407"/>
              <a:gd name="connsiteY999" fmla="*/ 400986 h 40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937407" h="400986">
                <a:moveTo>
                  <a:pt x="0" y="375545"/>
                </a:moveTo>
                <a:lnTo>
                  <a:pt x="938" y="375124"/>
                </a:lnTo>
                <a:lnTo>
                  <a:pt x="1877" y="374694"/>
                </a:lnTo>
                <a:lnTo>
                  <a:pt x="2815" y="374258"/>
                </a:lnTo>
                <a:lnTo>
                  <a:pt x="3753" y="373818"/>
                </a:lnTo>
                <a:lnTo>
                  <a:pt x="4692" y="373372"/>
                </a:lnTo>
                <a:lnTo>
                  <a:pt x="5630" y="372917"/>
                </a:lnTo>
                <a:lnTo>
                  <a:pt x="6568" y="372456"/>
                </a:lnTo>
                <a:lnTo>
                  <a:pt x="7507" y="371996"/>
                </a:lnTo>
                <a:lnTo>
                  <a:pt x="8445" y="371520"/>
                </a:lnTo>
                <a:lnTo>
                  <a:pt x="9383" y="371045"/>
                </a:lnTo>
                <a:lnTo>
                  <a:pt x="10321" y="370560"/>
                </a:lnTo>
                <a:lnTo>
                  <a:pt x="11260" y="370070"/>
                </a:lnTo>
                <a:lnTo>
                  <a:pt x="12198" y="369575"/>
                </a:lnTo>
                <a:lnTo>
                  <a:pt x="13137" y="369075"/>
                </a:lnTo>
                <a:lnTo>
                  <a:pt x="14075" y="368565"/>
                </a:lnTo>
                <a:lnTo>
                  <a:pt x="15014" y="368050"/>
                </a:lnTo>
                <a:lnTo>
                  <a:pt x="15952" y="367530"/>
                </a:lnTo>
                <a:lnTo>
                  <a:pt x="16890" y="367001"/>
                </a:lnTo>
                <a:lnTo>
                  <a:pt x="17828" y="366466"/>
                </a:lnTo>
                <a:lnTo>
                  <a:pt x="18767" y="365921"/>
                </a:lnTo>
                <a:lnTo>
                  <a:pt x="19705" y="365377"/>
                </a:lnTo>
                <a:lnTo>
                  <a:pt x="20643" y="364817"/>
                </a:lnTo>
                <a:lnTo>
                  <a:pt x="21582" y="364258"/>
                </a:lnTo>
                <a:lnTo>
                  <a:pt x="22520" y="363689"/>
                </a:lnTo>
                <a:lnTo>
                  <a:pt x="23459" y="363114"/>
                </a:lnTo>
                <a:lnTo>
                  <a:pt x="24397" y="362530"/>
                </a:lnTo>
                <a:lnTo>
                  <a:pt x="25335" y="361941"/>
                </a:lnTo>
                <a:lnTo>
                  <a:pt x="26274" y="361342"/>
                </a:lnTo>
                <a:lnTo>
                  <a:pt x="27212" y="360738"/>
                </a:lnTo>
                <a:lnTo>
                  <a:pt x="28150" y="360129"/>
                </a:lnTo>
                <a:lnTo>
                  <a:pt x="29088" y="359510"/>
                </a:lnTo>
                <a:lnTo>
                  <a:pt x="30027" y="358882"/>
                </a:lnTo>
                <a:lnTo>
                  <a:pt x="30965" y="358248"/>
                </a:lnTo>
                <a:lnTo>
                  <a:pt x="31903" y="357609"/>
                </a:lnTo>
                <a:lnTo>
                  <a:pt x="32842" y="356961"/>
                </a:lnTo>
                <a:lnTo>
                  <a:pt x="33780" y="356307"/>
                </a:lnTo>
                <a:lnTo>
                  <a:pt x="34719" y="355644"/>
                </a:lnTo>
                <a:lnTo>
                  <a:pt x="35657" y="354976"/>
                </a:lnTo>
                <a:lnTo>
                  <a:pt x="36595" y="354297"/>
                </a:lnTo>
                <a:lnTo>
                  <a:pt x="37534" y="353609"/>
                </a:lnTo>
                <a:lnTo>
                  <a:pt x="38472" y="352916"/>
                </a:lnTo>
                <a:lnTo>
                  <a:pt x="39410" y="352213"/>
                </a:lnTo>
                <a:lnTo>
                  <a:pt x="40348" y="351505"/>
                </a:lnTo>
                <a:lnTo>
                  <a:pt x="41287" y="350793"/>
                </a:lnTo>
                <a:lnTo>
                  <a:pt x="42225" y="350065"/>
                </a:lnTo>
                <a:lnTo>
                  <a:pt x="43164" y="349332"/>
                </a:lnTo>
                <a:lnTo>
                  <a:pt x="44102" y="348594"/>
                </a:lnTo>
                <a:lnTo>
                  <a:pt x="45041" y="347847"/>
                </a:lnTo>
                <a:lnTo>
                  <a:pt x="45979" y="347090"/>
                </a:lnTo>
                <a:lnTo>
                  <a:pt x="46917" y="346322"/>
                </a:lnTo>
                <a:lnTo>
                  <a:pt x="47856" y="345550"/>
                </a:lnTo>
                <a:lnTo>
                  <a:pt x="48794" y="344773"/>
                </a:lnTo>
                <a:lnTo>
                  <a:pt x="49732" y="343981"/>
                </a:lnTo>
                <a:lnTo>
                  <a:pt x="50670" y="343188"/>
                </a:lnTo>
                <a:lnTo>
                  <a:pt x="51609" y="342382"/>
                </a:lnTo>
                <a:lnTo>
                  <a:pt x="52547" y="341570"/>
                </a:lnTo>
                <a:lnTo>
                  <a:pt x="53485" y="340748"/>
                </a:lnTo>
                <a:lnTo>
                  <a:pt x="54424" y="339916"/>
                </a:lnTo>
                <a:lnTo>
                  <a:pt x="55362" y="339080"/>
                </a:lnTo>
                <a:lnTo>
                  <a:pt x="56301" y="338233"/>
                </a:lnTo>
                <a:lnTo>
                  <a:pt x="57239" y="337377"/>
                </a:lnTo>
                <a:lnTo>
                  <a:pt x="58177" y="336510"/>
                </a:lnTo>
                <a:lnTo>
                  <a:pt x="59116" y="335639"/>
                </a:lnTo>
                <a:lnTo>
                  <a:pt x="60054" y="334758"/>
                </a:lnTo>
                <a:lnTo>
                  <a:pt x="60992" y="333872"/>
                </a:lnTo>
                <a:lnTo>
                  <a:pt x="61930" y="332971"/>
                </a:lnTo>
                <a:lnTo>
                  <a:pt x="62869" y="332065"/>
                </a:lnTo>
                <a:lnTo>
                  <a:pt x="63807" y="331149"/>
                </a:lnTo>
                <a:lnTo>
                  <a:pt x="64746" y="330228"/>
                </a:lnTo>
                <a:lnTo>
                  <a:pt x="65684" y="329297"/>
                </a:lnTo>
                <a:lnTo>
                  <a:pt x="66623" y="328352"/>
                </a:lnTo>
                <a:lnTo>
                  <a:pt x="67561" y="327406"/>
                </a:lnTo>
                <a:lnTo>
                  <a:pt x="68499" y="326446"/>
                </a:lnTo>
                <a:lnTo>
                  <a:pt x="69437" y="325480"/>
                </a:lnTo>
                <a:lnTo>
                  <a:pt x="70376" y="324505"/>
                </a:lnTo>
                <a:lnTo>
                  <a:pt x="71314" y="323520"/>
                </a:lnTo>
                <a:lnTo>
                  <a:pt x="72252" y="322525"/>
                </a:lnTo>
                <a:lnTo>
                  <a:pt x="73191" y="321525"/>
                </a:lnTo>
                <a:lnTo>
                  <a:pt x="74129" y="320510"/>
                </a:lnTo>
                <a:lnTo>
                  <a:pt x="75067" y="319490"/>
                </a:lnTo>
                <a:lnTo>
                  <a:pt x="76006" y="318460"/>
                </a:lnTo>
                <a:lnTo>
                  <a:pt x="76944" y="317426"/>
                </a:lnTo>
                <a:lnTo>
                  <a:pt x="77883" y="316381"/>
                </a:lnTo>
                <a:lnTo>
                  <a:pt x="78821" y="315322"/>
                </a:lnTo>
                <a:lnTo>
                  <a:pt x="79759" y="314257"/>
                </a:lnTo>
                <a:lnTo>
                  <a:pt x="80697" y="313188"/>
                </a:lnTo>
                <a:lnTo>
                  <a:pt x="81636" y="312104"/>
                </a:lnTo>
                <a:lnTo>
                  <a:pt x="82574" y="311015"/>
                </a:lnTo>
                <a:lnTo>
                  <a:pt x="83512" y="309916"/>
                </a:lnTo>
                <a:lnTo>
                  <a:pt x="84451" y="308807"/>
                </a:lnTo>
                <a:lnTo>
                  <a:pt x="85389" y="307688"/>
                </a:lnTo>
                <a:lnTo>
                  <a:pt x="86328" y="306564"/>
                </a:lnTo>
                <a:lnTo>
                  <a:pt x="87266" y="305426"/>
                </a:lnTo>
                <a:lnTo>
                  <a:pt x="88205" y="304282"/>
                </a:lnTo>
                <a:lnTo>
                  <a:pt x="89143" y="303129"/>
                </a:lnTo>
                <a:lnTo>
                  <a:pt x="90081" y="301970"/>
                </a:lnTo>
                <a:lnTo>
                  <a:pt x="91019" y="300797"/>
                </a:lnTo>
                <a:lnTo>
                  <a:pt x="91958" y="299619"/>
                </a:lnTo>
                <a:lnTo>
                  <a:pt x="92896" y="298431"/>
                </a:lnTo>
                <a:lnTo>
                  <a:pt x="93834" y="297237"/>
                </a:lnTo>
                <a:lnTo>
                  <a:pt x="94773" y="296030"/>
                </a:lnTo>
                <a:lnTo>
                  <a:pt x="95711" y="294817"/>
                </a:lnTo>
                <a:lnTo>
                  <a:pt x="96649" y="293594"/>
                </a:lnTo>
                <a:lnTo>
                  <a:pt x="97588" y="292361"/>
                </a:lnTo>
                <a:lnTo>
                  <a:pt x="98526" y="291119"/>
                </a:lnTo>
                <a:lnTo>
                  <a:pt x="99465" y="289871"/>
                </a:lnTo>
                <a:lnTo>
                  <a:pt x="100403" y="288614"/>
                </a:lnTo>
                <a:lnTo>
                  <a:pt x="101341" y="287346"/>
                </a:lnTo>
                <a:lnTo>
                  <a:pt x="102279" y="286074"/>
                </a:lnTo>
                <a:lnTo>
                  <a:pt x="103218" y="284792"/>
                </a:lnTo>
                <a:lnTo>
                  <a:pt x="104156" y="283500"/>
                </a:lnTo>
                <a:lnTo>
                  <a:pt x="105094" y="282198"/>
                </a:lnTo>
                <a:lnTo>
                  <a:pt x="106033" y="280891"/>
                </a:lnTo>
                <a:lnTo>
                  <a:pt x="106971" y="279569"/>
                </a:lnTo>
                <a:lnTo>
                  <a:pt x="107910" y="278247"/>
                </a:lnTo>
                <a:lnTo>
                  <a:pt x="108848" y="276911"/>
                </a:lnTo>
                <a:lnTo>
                  <a:pt x="109786" y="275569"/>
                </a:lnTo>
                <a:lnTo>
                  <a:pt x="110725" y="274217"/>
                </a:lnTo>
                <a:lnTo>
                  <a:pt x="111663" y="272861"/>
                </a:lnTo>
                <a:lnTo>
                  <a:pt x="112601" y="271495"/>
                </a:lnTo>
                <a:lnTo>
                  <a:pt x="113539" y="270118"/>
                </a:lnTo>
                <a:lnTo>
                  <a:pt x="114478" y="268737"/>
                </a:lnTo>
                <a:lnTo>
                  <a:pt x="115416" y="267346"/>
                </a:lnTo>
                <a:lnTo>
                  <a:pt x="116355" y="265945"/>
                </a:lnTo>
                <a:lnTo>
                  <a:pt x="117293" y="264539"/>
                </a:lnTo>
                <a:lnTo>
                  <a:pt x="118232" y="263128"/>
                </a:lnTo>
                <a:lnTo>
                  <a:pt x="119170" y="261702"/>
                </a:lnTo>
                <a:lnTo>
                  <a:pt x="120108" y="260272"/>
                </a:lnTo>
                <a:lnTo>
                  <a:pt x="121047" y="258836"/>
                </a:lnTo>
                <a:lnTo>
                  <a:pt x="121985" y="257390"/>
                </a:lnTo>
                <a:lnTo>
                  <a:pt x="122923" y="255940"/>
                </a:lnTo>
                <a:lnTo>
                  <a:pt x="123861" y="254480"/>
                </a:lnTo>
                <a:lnTo>
                  <a:pt x="124800" y="253009"/>
                </a:lnTo>
                <a:lnTo>
                  <a:pt x="125738" y="251534"/>
                </a:lnTo>
                <a:lnTo>
                  <a:pt x="126676" y="250054"/>
                </a:lnTo>
                <a:lnTo>
                  <a:pt x="127615" y="248564"/>
                </a:lnTo>
                <a:lnTo>
                  <a:pt x="128553" y="247069"/>
                </a:lnTo>
                <a:lnTo>
                  <a:pt x="129492" y="245569"/>
                </a:lnTo>
                <a:lnTo>
                  <a:pt x="130430" y="244059"/>
                </a:lnTo>
                <a:lnTo>
                  <a:pt x="131368" y="242539"/>
                </a:lnTo>
                <a:lnTo>
                  <a:pt x="132307" y="241014"/>
                </a:lnTo>
                <a:lnTo>
                  <a:pt x="133245" y="239484"/>
                </a:lnTo>
                <a:lnTo>
                  <a:pt x="134183" y="237950"/>
                </a:lnTo>
                <a:lnTo>
                  <a:pt x="135121" y="236405"/>
                </a:lnTo>
                <a:lnTo>
                  <a:pt x="136060" y="234856"/>
                </a:lnTo>
                <a:lnTo>
                  <a:pt x="136998" y="233301"/>
                </a:lnTo>
                <a:lnTo>
                  <a:pt x="137937" y="231739"/>
                </a:lnTo>
                <a:lnTo>
                  <a:pt x="138875" y="230170"/>
                </a:lnTo>
                <a:lnTo>
                  <a:pt x="139814" y="228597"/>
                </a:lnTo>
                <a:lnTo>
                  <a:pt x="140752" y="227016"/>
                </a:lnTo>
                <a:lnTo>
                  <a:pt x="141690" y="225431"/>
                </a:lnTo>
                <a:lnTo>
                  <a:pt x="142628" y="223839"/>
                </a:lnTo>
                <a:lnTo>
                  <a:pt x="143567" y="222243"/>
                </a:lnTo>
                <a:lnTo>
                  <a:pt x="144505" y="220640"/>
                </a:lnTo>
                <a:lnTo>
                  <a:pt x="145443" y="219032"/>
                </a:lnTo>
                <a:lnTo>
                  <a:pt x="146382" y="217419"/>
                </a:lnTo>
                <a:lnTo>
                  <a:pt x="147320" y="215801"/>
                </a:lnTo>
                <a:lnTo>
                  <a:pt x="148258" y="214178"/>
                </a:lnTo>
                <a:lnTo>
                  <a:pt x="149197" y="212550"/>
                </a:lnTo>
                <a:lnTo>
                  <a:pt x="150135" y="210917"/>
                </a:lnTo>
                <a:lnTo>
                  <a:pt x="151074" y="209280"/>
                </a:lnTo>
                <a:lnTo>
                  <a:pt x="152012" y="207638"/>
                </a:lnTo>
                <a:lnTo>
                  <a:pt x="152950" y="205991"/>
                </a:lnTo>
                <a:lnTo>
                  <a:pt x="153888" y="204341"/>
                </a:lnTo>
                <a:lnTo>
                  <a:pt x="154827" y="202686"/>
                </a:lnTo>
                <a:lnTo>
                  <a:pt x="155765" y="201027"/>
                </a:lnTo>
                <a:lnTo>
                  <a:pt x="156703" y="199365"/>
                </a:lnTo>
                <a:lnTo>
                  <a:pt x="157642" y="197698"/>
                </a:lnTo>
                <a:lnTo>
                  <a:pt x="158580" y="196028"/>
                </a:lnTo>
                <a:lnTo>
                  <a:pt x="159519" y="194355"/>
                </a:lnTo>
                <a:lnTo>
                  <a:pt x="160457" y="192678"/>
                </a:lnTo>
                <a:lnTo>
                  <a:pt x="161395" y="190998"/>
                </a:lnTo>
                <a:lnTo>
                  <a:pt x="162334" y="189315"/>
                </a:lnTo>
                <a:lnTo>
                  <a:pt x="163272" y="187629"/>
                </a:lnTo>
                <a:lnTo>
                  <a:pt x="164210" y="185940"/>
                </a:lnTo>
                <a:lnTo>
                  <a:pt x="165149" y="184249"/>
                </a:lnTo>
                <a:lnTo>
                  <a:pt x="166087" y="182555"/>
                </a:lnTo>
                <a:lnTo>
                  <a:pt x="167025" y="180858"/>
                </a:lnTo>
                <a:lnTo>
                  <a:pt x="167964" y="179160"/>
                </a:lnTo>
                <a:lnTo>
                  <a:pt x="168902" y="177460"/>
                </a:lnTo>
                <a:lnTo>
                  <a:pt x="169840" y="175757"/>
                </a:lnTo>
                <a:lnTo>
                  <a:pt x="170779" y="174053"/>
                </a:lnTo>
                <a:lnTo>
                  <a:pt x="171717" y="172348"/>
                </a:lnTo>
                <a:lnTo>
                  <a:pt x="172656" y="170641"/>
                </a:lnTo>
                <a:lnTo>
                  <a:pt x="173594" y="168933"/>
                </a:lnTo>
                <a:lnTo>
                  <a:pt x="174532" y="167224"/>
                </a:lnTo>
                <a:lnTo>
                  <a:pt x="175470" y="165514"/>
                </a:lnTo>
                <a:lnTo>
                  <a:pt x="176409" y="163803"/>
                </a:lnTo>
                <a:lnTo>
                  <a:pt x="177347" y="162091"/>
                </a:lnTo>
                <a:lnTo>
                  <a:pt x="178285" y="160379"/>
                </a:lnTo>
                <a:lnTo>
                  <a:pt x="179224" y="158667"/>
                </a:lnTo>
                <a:lnTo>
                  <a:pt x="180162" y="156955"/>
                </a:lnTo>
                <a:lnTo>
                  <a:pt x="181101" y="155242"/>
                </a:lnTo>
                <a:lnTo>
                  <a:pt x="182039" y="153530"/>
                </a:lnTo>
                <a:lnTo>
                  <a:pt x="182977" y="151819"/>
                </a:lnTo>
                <a:lnTo>
                  <a:pt x="183916" y="150108"/>
                </a:lnTo>
                <a:lnTo>
                  <a:pt x="184854" y="148398"/>
                </a:lnTo>
                <a:lnTo>
                  <a:pt x="185792" y="146689"/>
                </a:lnTo>
                <a:lnTo>
                  <a:pt x="186730" y="144981"/>
                </a:lnTo>
                <a:lnTo>
                  <a:pt x="187669" y="143274"/>
                </a:lnTo>
                <a:lnTo>
                  <a:pt x="188607" y="141568"/>
                </a:lnTo>
                <a:lnTo>
                  <a:pt x="189546" y="139865"/>
                </a:lnTo>
                <a:lnTo>
                  <a:pt x="190484" y="138163"/>
                </a:lnTo>
                <a:lnTo>
                  <a:pt x="191422" y="136463"/>
                </a:lnTo>
                <a:lnTo>
                  <a:pt x="192361" y="134766"/>
                </a:lnTo>
                <a:lnTo>
                  <a:pt x="193299" y="133070"/>
                </a:lnTo>
                <a:lnTo>
                  <a:pt x="194237" y="131378"/>
                </a:lnTo>
                <a:lnTo>
                  <a:pt x="195176" y="129688"/>
                </a:lnTo>
                <a:lnTo>
                  <a:pt x="196114" y="128001"/>
                </a:lnTo>
                <a:lnTo>
                  <a:pt x="197052" y="126317"/>
                </a:lnTo>
                <a:lnTo>
                  <a:pt x="197991" y="124637"/>
                </a:lnTo>
                <a:lnTo>
                  <a:pt x="198929" y="122960"/>
                </a:lnTo>
                <a:lnTo>
                  <a:pt x="199867" y="121286"/>
                </a:lnTo>
                <a:lnTo>
                  <a:pt x="200806" y="119617"/>
                </a:lnTo>
                <a:lnTo>
                  <a:pt x="201744" y="117952"/>
                </a:lnTo>
                <a:lnTo>
                  <a:pt x="202683" y="116290"/>
                </a:lnTo>
                <a:lnTo>
                  <a:pt x="203621" y="114634"/>
                </a:lnTo>
                <a:lnTo>
                  <a:pt x="204559" y="112982"/>
                </a:lnTo>
                <a:lnTo>
                  <a:pt x="205498" y="111335"/>
                </a:lnTo>
                <a:lnTo>
                  <a:pt x="206436" y="109692"/>
                </a:lnTo>
                <a:lnTo>
                  <a:pt x="207374" y="108056"/>
                </a:lnTo>
                <a:lnTo>
                  <a:pt x="208312" y="106424"/>
                </a:lnTo>
                <a:lnTo>
                  <a:pt x="209251" y="104798"/>
                </a:lnTo>
                <a:lnTo>
                  <a:pt x="210189" y="103178"/>
                </a:lnTo>
                <a:lnTo>
                  <a:pt x="211128" y="101564"/>
                </a:lnTo>
                <a:lnTo>
                  <a:pt x="212066" y="99956"/>
                </a:lnTo>
                <a:lnTo>
                  <a:pt x="213004" y="98354"/>
                </a:lnTo>
                <a:lnTo>
                  <a:pt x="213943" y="96759"/>
                </a:lnTo>
                <a:lnTo>
                  <a:pt x="214881" y="95170"/>
                </a:lnTo>
                <a:lnTo>
                  <a:pt x="215819" y="93589"/>
                </a:lnTo>
                <a:lnTo>
                  <a:pt x="216758" y="92015"/>
                </a:lnTo>
                <a:lnTo>
                  <a:pt x="217696" y="90448"/>
                </a:lnTo>
                <a:lnTo>
                  <a:pt x="218634" y="88888"/>
                </a:lnTo>
                <a:lnTo>
                  <a:pt x="219573" y="87337"/>
                </a:lnTo>
                <a:lnTo>
                  <a:pt x="220511" y="85793"/>
                </a:lnTo>
                <a:lnTo>
                  <a:pt x="221449" y="84257"/>
                </a:lnTo>
                <a:lnTo>
                  <a:pt x="222388" y="82730"/>
                </a:lnTo>
                <a:lnTo>
                  <a:pt x="223326" y="81211"/>
                </a:lnTo>
                <a:lnTo>
                  <a:pt x="224265" y="79700"/>
                </a:lnTo>
                <a:lnTo>
                  <a:pt x="225203" y="78199"/>
                </a:lnTo>
                <a:lnTo>
                  <a:pt x="226141" y="76707"/>
                </a:lnTo>
                <a:lnTo>
                  <a:pt x="227079" y="75224"/>
                </a:lnTo>
                <a:lnTo>
                  <a:pt x="228018" y="73750"/>
                </a:lnTo>
                <a:lnTo>
                  <a:pt x="228956" y="72286"/>
                </a:lnTo>
                <a:lnTo>
                  <a:pt x="229894" y="70832"/>
                </a:lnTo>
                <a:lnTo>
                  <a:pt x="230833" y="69387"/>
                </a:lnTo>
                <a:lnTo>
                  <a:pt x="231771" y="67954"/>
                </a:lnTo>
                <a:lnTo>
                  <a:pt x="232710" y="66530"/>
                </a:lnTo>
                <a:lnTo>
                  <a:pt x="233648" y="65117"/>
                </a:lnTo>
                <a:lnTo>
                  <a:pt x="234586" y="63715"/>
                </a:lnTo>
                <a:lnTo>
                  <a:pt x="235525" y="62323"/>
                </a:lnTo>
                <a:lnTo>
                  <a:pt x="236463" y="60943"/>
                </a:lnTo>
                <a:lnTo>
                  <a:pt x="237401" y="59574"/>
                </a:lnTo>
                <a:lnTo>
                  <a:pt x="238339" y="58216"/>
                </a:lnTo>
                <a:lnTo>
                  <a:pt x="239278" y="56870"/>
                </a:lnTo>
                <a:lnTo>
                  <a:pt x="240216" y="55536"/>
                </a:lnTo>
                <a:lnTo>
                  <a:pt x="241155" y="54214"/>
                </a:lnTo>
                <a:lnTo>
                  <a:pt x="242093" y="52905"/>
                </a:lnTo>
                <a:lnTo>
                  <a:pt x="243031" y="51607"/>
                </a:lnTo>
                <a:lnTo>
                  <a:pt x="243970" y="50322"/>
                </a:lnTo>
                <a:lnTo>
                  <a:pt x="244908" y="49050"/>
                </a:lnTo>
                <a:lnTo>
                  <a:pt x="245846" y="47791"/>
                </a:lnTo>
                <a:lnTo>
                  <a:pt x="246785" y="46545"/>
                </a:lnTo>
                <a:lnTo>
                  <a:pt x="247723" y="45312"/>
                </a:lnTo>
                <a:lnTo>
                  <a:pt x="248661" y="44092"/>
                </a:lnTo>
                <a:lnTo>
                  <a:pt x="249600" y="42886"/>
                </a:lnTo>
                <a:lnTo>
                  <a:pt x="250538" y="41694"/>
                </a:lnTo>
                <a:lnTo>
                  <a:pt x="251476" y="40516"/>
                </a:lnTo>
                <a:lnTo>
                  <a:pt x="252415" y="39351"/>
                </a:lnTo>
                <a:lnTo>
                  <a:pt x="253353" y="38201"/>
                </a:lnTo>
                <a:lnTo>
                  <a:pt x="254292" y="37065"/>
                </a:lnTo>
                <a:lnTo>
                  <a:pt x="255230" y="35944"/>
                </a:lnTo>
                <a:lnTo>
                  <a:pt x="256168" y="34838"/>
                </a:lnTo>
                <a:lnTo>
                  <a:pt x="257107" y="33746"/>
                </a:lnTo>
                <a:lnTo>
                  <a:pt x="258045" y="32670"/>
                </a:lnTo>
                <a:lnTo>
                  <a:pt x="258983" y="31608"/>
                </a:lnTo>
                <a:lnTo>
                  <a:pt x="259921" y="30562"/>
                </a:lnTo>
                <a:lnTo>
                  <a:pt x="260860" y="29531"/>
                </a:lnTo>
                <a:lnTo>
                  <a:pt x="261798" y="28516"/>
                </a:lnTo>
                <a:lnTo>
                  <a:pt x="262737" y="27517"/>
                </a:lnTo>
                <a:lnTo>
                  <a:pt x="263675" y="26533"/>
                </a:lnTo>
                <a:lnTo>
                  <a:pt x="264613" y="25566"/>
                </a:lnTo>
                <a:lnTo>
                  <a:pt x="265552" y="24614"/>
                </a:lnTo>
                <a:lnTo>
                  <a:pt x="266490" y="23679"/>
                </a:lnTo>
                <a:lnTo>
                  <a:pt x="267428" y="22761"/>
                </a:lnTo>
                <a:lnTo>
                  <a:pt x="268367" y="21859"/>
                </a:lnTo>
                <a:lnTo>
                  <a:pt x="269305" y="20973"/>
                </a:lnTo>
                <a:lnTo>
                  <a:pt x="270243" y="20105"/>
                </a:lnTo>
                <a:lnTo>
                  <a:pt x="271182" y="19253"/>
                </a:lnTo>
                <a:lnTo>
                  <a:pt x="272120" y="18419"/>
                </a:lnTo>
                <a:lnTo>
                  <a:pt x="273058" y="17601"/>
                </a:lnTo>
                <a:lnTo>
                  <a:pt x="273997" y="16801"/>
                </a:lnTo>
                <a:lnTo>
                  <a:pt x="274935" y="16018"/>
                </a:lnTo>
                <a:lnTo>
                  <a:pt x="275874" y="15253"/>
                </a:lnTo>
                <a:lnTo>
                  <a:pt x="276812" y="14506"/>
                </a:lnTo>
                <a:lnTo>
                  <a:pt x="277750" y="13776"/>
                </a:lnTo>
                <a:lnTo>
                  <a:pt x="278688" y="13064"/>
                </a:lnTo>
                <a:lnTo>
                  <a:pt x="279627" y="12370"/>
                </a:lnTo>
                <a:lnTo>
                  <a:pt x="280565" y="11694"/>
                </a:lnTo>
                <a:lnTo>
                  <a:pt x="281503" y="11036"/>
                </a:lnTo>
                <a:lnTo>
                  <a:pt x="282442" y="10397"/>
                </a:lnTo>
                <a:lnTo>
                  <a:pt x="283380" y="9775"/>
                </a:lnTo>
                <a:lnTo>
                  <a:pt x="284319" y="9173"/>
                </a:lnTo>
                <a:lnTo>
                  <a:pt x="285257" y="8589"/>
                </a:lnTo>
                <a:lnTo>
                  <a:pt x="286195" y="8023"/>
                </a:lnTo>
                <a:lnTo>
                  <a:pt x="287134" y="7476"/>
                </a:lnTo>
                <a:lnTo>
                  <a:pt x="288072" y="6948"/>
                </a:lnTo>
                <a:lnTo>
                  <a:pt x="289010" y="6439"/>
                </a:lnTo>
                <a:lnTo>
                  <a:pt x="289949" y="5948"/>
                </a:lnTo>
                <a:lnTo>
                  <a:pt x="290887" y="5477"/>
                </a:lnTo>
                <a:lnTo>
                  <a:pt x="291825" y="5024"/>
                </a:lnTo>
                <a:lnTo>
                  <a:pt x="292764" y="4591"/>
                </a:lnTo>
                <a:lnTo>
                  <a:pt x="293702" y="4177"/>
                </a:lnTo>
                <a:lnTo>
                  <a:pt x="294640" y="3782"/>
                </a:lnTo>
                <a:lnTo>
                  <a:pt x="295579" y="3407"/>
                </a:lnTo>
                <a:lnTo>
                  <a:pt x="296518" y="3051"/>
                </a:lnTo>
                <a:lnTo>
                  <a:pt x="297454" y="2714"/>
                </a:lnTo>
                <a:lnTo>
                  <a:pt x="298395" y="2397"/>
                </a:lnTo>
                <a:lnTo>
                  <a:pt x="299330" y="2100"/>
                </a:lnTo>
                <a:lnTo>
                  <a:pt x="300271" y="1821"/>
                </a:lnTo>
                <a:lnTo>
                  <a:pt x="301207" y="1563"/>
                </a:lnTo>
                <a:lnTo>
                  <a:pt x="302147" y="1324"/>
                </a:lnTo>
                <a:lnTo>
                  <a:pt x="303088" y="1105"/>
                </a:lnTo>
                <a:lnTo>
                  <a:pt x="304023" y="905"/>
                </a:lnTo>
                <a:lnTo>
                  <a:pt x="304964" y="726"/>
                </a:lnTo>
                <a:lnTo>
                  <a:pt x="305900" y="566"/>
                </a:lnTo>
                <a:lnTo>
                  <a:pt x="306840" y="426"/>
                </a:lnTo>
                <a:lnTo>
                  <a:pt x="307776" y="305"/>
                </a:lnTo>
                <a:lnTo>
                  <a:pt x="308717" y="205"/>
                </a:lnTo>
                <a:lnTo>
                  <a:pt x="309652" y="124"/>
                </a:lnTo>
                <a:lnTo>
                  <a:pt x="310593" y="63"/>
                </a:lnTo>
                <a:lnTo>
                  <a:pt x="311528" y="22"/>
                </a:lnTo>
                <a:lnTo>
                  <a:pt x="312469" y="1"/>
                </a:lnTo>
                <a:lnTo>
                  <a:pt x="313410" y="0"/>
                </a:lnTo>
                <a:lnTo>
                  <a:pt x="314345" y="19"/>
                </a:lnTo>
                <a:lnTo>
                  <a:pt x="315286" y="57"/>
                </a:lnTo>
                <a:lnTo>
                  <a:pt x="316222" y="116"/>
                </a:lnTo>
                <a:lnTo>
                  <a:pt x="317162" y="194"/>
                </a:lnTo>
                <a:lnTo>
                  <a:pt x="318098" y="292"/>
                </a:lnTo>
                <a:lnTo>
                  <a:pt x="319038" y="410"/>
                </a:lnTo>
                <a:lnTo>
                  <a:pt x="319974" y="548"/>
                </a:lnTo>
                <a:lnTo>
                  <a:pt x="320915" y="705"/>
                </a:lnTo>
                <a:lnTo>
                  <a:pt x="321850" y="883"/>
                </a:lnTo>
                <a:lnTo>
                  <a:pt x="322791" y="1080"/>
                </a:lnTo>
                <a:lnTo>
                  <a:pt x="323727" y="1297"/>
                </a:lnTo>
                <a:lnTo>
                  <a:pt x="324667" y="1533"/>
                </a:lnTo>
                <a:lnTo>
                  <a:pt x="325608" y="1789"/>
                </a:lnTo>
                <a:lnTo>
                  <a:pt x="326544" y="2065"/>
                </a:lnTo>
                <a:lnTo>
                  <a:pt x="327484" y="2360"/>
                </a:lnTo>
                <a:lnTo>
                  <a:pt x="328420" y="2675"/>
                </a:lnTo>
                <a:lnTo>
                  <a:pt x="329360" y="3009"/>
                </a:lnTo>
                <a:lnTo>
                  <a:pt x="330296" y="3363"/>
                </a:lnTo>
                <a:lnTo>
                  <a:pt x="331237" y="3736"/>
                </a:lnTo>
                <a:lnTo>
                  <a:pt x="332172" y="4128"/>
                </a:lnTo>
                <a:lnTo>
                  <a:pt x="333113" y="4540"/>
                </a:lnTo>
                <a:lnTo>
                  <a:pt x="334049" y="4971"/>
                </a:lnTo>
                <a:lnTo>
                  <a:pt x="334989" y="5421"/>
                </a:lnTo>
                <a:lnTo>
                  <a:pt x="335930" y="5890"/>
                </a:lnTo>
                <a:lnTo>
                  <a:pt x="336865" y="6378"/>
                </a:lnTo>
                <a:lnTo>
                  <a:pt x="337806" y="6885"/>
                </a:lnTo>
                <a:lnTo>
                  <a:pt x="338742" y="7411"/>
                </a:lnTo>
                <a:lnTo>
                  <a:pt x="339682" y="7956"/>
                </a:lnTo>
                <a:lnTo>
                  <a:pt x="340618" y="8519"/>
                </a:lnTo>
                <a:lnTo>
                  <a:pt x="341559" y="9101"/>
                </a:lnTo>
                <a:lnTo>
                  <a:pt x="342494" y="9702"/>
                </a:lnTo>
                <a:lnTo>
                  <a:pt x="343435" y="10320"/>
                </a:lnTo>
                <a:lnTo>
                  <a:pt x="344370" y="10958"/>
                </a:lnTo>
                <a:lnTo>
                  <a:pt x="345311" y="11613"/>
                </a:lnTo>
                <a:lnTo>
                  <a:pt x="346252" y="12287"/>
                </a:lnTo>
                <a:lnTo>
                  <a:pt x="347187" y="12979"/>
                </a:lnTo>
                <a:lnTo>
                  <a:pt x="348128" y="13689"/>
                </a:lnTo>
                <a:lnTo>
                  <a:pt x="349064" y="14416"/>
                </a:lnTo>
                <a:lnTo>
                  <a:pt x="350004" y="15162"/>
                </a:lnTo>
                <a:lnTo>
                  <a:pt x="350940" y="15924"/>
                </a:lnTo>
                <a:lnTo>
                  <a:pt x="351880" y="16705"/>
                </a:lnTo>
                <a:lnTo>
                  <a:pt x="352816" y="17503"/>
                </a:lnTo>
                <a:lnTo>
                  <a:pt x="353757" y="18319"/>
                </a:lnTo>
                <a:lnTo>
                  <a:pt x="354692" y="19151"/>
                </a:lnTo>
                <a:lnTo>
                  <a:pt x="355633" y="20001"/>
                </a:lnTo>
                <a:lnTo>
                  <a:pt x="356574" y="20867"/>
                </a:lnTo>
                <a:lnTo>
                  <a:pt x="357509" y="21750"/>
                </a:lnTo>
                <a:lnTo>
                  <a:pt x="358450" y="22650"/>
                </a:lnTo>
                <a:lnTo>
                  <a:pt x="359385" y="23567"/>
                </a:lnTo>
                <a:lnTo>
                  <a:pt x="360326" y="24500"/>
                </a:lnTo>
                <a:lnTo>
                  <a:pt x="361262" y="25449"/>
                </a:lnTo>
                <a:lnTo>
                  <a:pt x="362202" y="26415"/>
                </a:lnTo>
                <a:lnTo>
                  <a:pt x="363138" y="27397"/>
                </a:lnTo>
                <a:lnTo>
                  <a:pt x="364079" y="28394"/>
                </a:lnTo>
                <a:lnTo>
                  <a:pt x="365014" y="29407"/>
                </a:lnTo>
                <a:lnTo>
                  <a:pt x="365955" y="30436"/>
                </a:lnTo>
                <a:lnTo>
                  <a:pt x="366891" y="31481"/>
                </a:lnTo>
                <a:lnTo>
                  <a:pt x="367831" y="32540"/>
                </a:lnTo>
                <a:lnTo>
                  <a:pt x="368772" y="33615"/>
                </a:lnTo>
                <a:lnTo>
                  <a:pt x="369707" y="34705"/>
                </a:lnTo>
                <a:lnTo>
                  <a:pt x="370648" y="35809"/>
                </a:lnTo>
                <a:lnTo>
                  <a:pt x="371584" y="36929"/>
                </a:lnTo>
                <a:lnTo>
                  <a:pt x="372524" y="38063"/>
                </a:lnTo>
                <a:lnTo>
                  <a:pt x="373460" y="39211"/>
                </a:lnTo>
                <a:lnTo>
                  <a:pt x="374400" y="40374"/>
                </a:lnTo>
                <a:lnTo>
                  <a:pt x="375336" y="41550"/>
                </a:lnTo>
                <a:lnTo>
                  <a:pt x="376277" y="42741"/>
                </a:lnTo>
                <a:lnTo>
                  <a:pt x="377212" y="43946"/>
                </a:lnTo>
                <a:lnTo>
                  <a:pt x="378153" y="45163"/>
                </a:lnTo>
                <a:lnTo>
                  <a:pt x="379094" y="46395"/>
                </a:lnTo>
                <a:lnTo>
                  <a:pt x="380029" y="47639"/>
                </a:lnTo>
                <a:lnTo>
                  <a:pt x="380970" y="48897"/>
                </a:lnTo>
                <a:lnTo>
                  <a:pt x="381906" y="50167"/>
                </a:lnTo>
                <a:lnTo>
                  <a:pt x="382846" y="51451"/>
                </a:lnTo>
                <a:lnTo>
                  <a:pt x="383782" y="52747"/>
                </a:lnTo>
                <a:lnTo>
                  <a:pt x="384722" y="54055"/>
                </a:lnTo>
                <a:lnTo>
                  <a:pt x="385658" y="55375"/>
                </a:lnTo>
                <a:lnTo>
                  <a:pt x="386599" y="56708"/>
                </a:lnTo>
                <a:lnTo>
                  <a:pt x="387534" y="58053"/>
                </a:lnTo>
                <a:lnTo>
                  <a:pt x="388475" y="59409"/>
                </a:lnTo>
                <a:lnTo>
                  <a:pt x="389416" y="60776"/>
                </a:lnTo>
                <a:lnTo>
                  <a:pt x="390351" y="62155"/>
                </a:lnTo>
                <a:lnTo>
                  <a:pt x="391292" y="63545"/>
                </a:lnTo>
                <a:lnTo>
                  <a:pt x="392227" y="64946"/>
                </a:lnTo>
                <a:lnTo>
                  <a:pt x="393168" y="66358"/>
                </a:lnTo>
                <a:lnTo>
                  <a:pt x="394104" y="67780"/>
                </a:lnTo>
                <a:lnTo>
                  <a:pt x="395044" y="69213"/>
                </a:lnTo>
                <a:lnTo>
                  <a:pt x="395980" y="70656"/>
                </a:lnTo>
                <a:lnTo>
                  <a:pt x="396921" y="72109"/>
                </a:lnTo>
                <a:lnTo>
                  <a:pt x="397856" y="73572"/>
                </a:lnTo>
                <a:lnTo>
                  <a:pt x="398797" y="75044"/>
                </a:lnTo>
                <a:lnTo>
                  <a:pt x="399737" y="76527"/>
                </a:lnTo>
                <a:lnTo>
                  <a:pt x="400673" y="78018"/>
                </a:lnTo>
                <a:lnTo>
                  <a:pt x="401614" y="79518"/>
                </a:lnTo>
                <a:lnTo>
                  <a:pt x="402549" y="81027"/>
                </a:lnTo>
                <a:lnTo>
                  <a:pt x="403490" y="82545"/>
                </a:lnTo>
                <a:lnTo>
                  <a:pt x="404426" y="84071"/>
                </a:lnTo>
                <a:lnTo>
                  <a:pt x="405366" y="85606"/>
                </a:lnTo>
                <a:lnTo>
                  <a:pt x="406302" y="87149"/>
                </a:lnTo>
                <a:lnTo>
                  <a:pt x="407243" y="88700"/>
                </a:lnTo>
                <a:lnTo>
                  <a:pt x="408178" y="90258"/>
                </a:lnTo>
                <a:lnTo>
                  <a:pt x="409119" y="91824"/>
                </a:lnTo>
                <a:lnTo>
                  <a:pt x="410054" y="93398"/>
                </a:lnTo>
                <a:lnTo>
                  <a:pt x="410995" y="94978"/>
                </a:lnTo>
                <a:lnTo>
                  <a:pt x="411936" y="96566"/>
                </a:lnTo>
                <a:lnTo>
                  <a:pt x="412871" y="98160"/>
                </a:lnTo>
                <a:lnTo>
                  <a:pt x="413812" y="99761"/>
                </a:lnTo>
                <a:lnTo>
                  <a:pt x="414748" y="101368"/>
                </a:lnTo>
                <a:lnTo>
                  <a:pt x="415688" y="102982"/>
                </a:lnTo>
                <a:lnTo>
                  <a:pt x="416624" y="104601"/>
                </a:lnTo>
                <a:lnTo>
                  <a:pt x="417564" y="106226"/>
                </a:lnTo>
                <a:lnTo>
                  <a:pt x="418500" y="107858"/>
                </a:lnTo>
                <a:lnTo>
                  <a:pt x="419441" y="109494"/>
                </a:lnTo>
                <a:lnTo>
                  <a:pt x="420376" y="111135"/>
                </a:lnTo>
                <a:lnTo>
                  <a:pt x="421317" y="112782"/>
                </a:lnTo>
                <a:lnTo>
                  <a:pt x="422258" y="114433"/>
                </a:lnTo>
                <a:lnTo>
                  <a:pt x="423193" y="116089"/>
                </a:lnTo>
                <a:lnTo>
                  <a:pt x="424134" y="117750"/>
                </a:lnTo>
                <a:lnTo>
                  <a:pt x="425069" y="119415"/>
                </a:lnTo>
                <a:lnTo>
                  <a:pt x="426010" y="121084"/>
                </a:lnTo>
                <a:lnTo>
                  <a:pt x="426946" y="122757"/>
                </a:lnTo>
                <a:lnTo>
                  <a:pt x="427886" y="124434"/>
                </a:lnTo>
                <a:lnTo>
                  <a:pt x="428822" y="126113"/>
                </a:lnTo>
                <a:lnTo>
                  <a:pt x="429763" y="127797"/>
                </a:lnTo>
                <a:lnTo>
                  <a:pt x="430698" y="129484"/>
                </a:lnTo>
                <a:lnTo>
                  <a:pt x="431639" y="131173"/>
                </a:lnTo>
                <a:lnTo>
                  <a:pt x="432579" y="132865"/>
                </a:lnTo>
                <a:lnTo>
                  <a:pt x="433515" y="134560"/>
                </a:lnTo>
                <a:lnTo>
                  <a:pt x="434456" y="136257"/>
                </a:lnTo>
                <a:lnTo>
                  <a:pt x="435391" y="137957"/>
                </a:lnTo>
                <a:lnTo>
                  <a:pt x="436332" y="139658"/>
                </a:lnTo>
                <a:lnTo>
                  <a:pt x="437268" y="141362"/>
                </a:lnTo>
                <a:lnTo>
                  <a:pt x="438208" y="143067"/>
                </a:lnTo>
                <a:lnTo>
                  <a:pt x="439144" y="144774"/>
                </a:lnTo>
                <a:lnTo>
                  <a:pt x="440084" y="146482"/>
                </a:lnTo>
                <a:lnTo>
                  <a:pt x="441020" y="148191"/>
                </a:lnTo>
                <a:lnTo>
                  <a:pt x="441961" y="149901"/>
                </a:lnTo>
                <a:lnTo>
                  <a:pt x="442901" y="151612"/>
                </a:lnTo>
                <a:lnTo>
                  <a:pt x="443837" y="153323"/>
                </a:lnTo>
                <a:lnTo>
                  <a:pt x="444778" y="155035"/>
                </a:lnTo>
                <a:lnTo>
                  <a:pt x="445713" y="156747"/>
                </a:lnTo>
                <a:lnTo>
                  <a:pt x="446654" y="158459"/>
                </a:lnTo>
                <a:lnTo>
                  <a:pt x="447590" y="160172"/>
                </a:lnTo>
                <a:lnTo>
                  <a:pt x="448530" y="161883"/>
                </a:lnTo>
                <a:lnTo>
                  <a:pt x="449466" y="163595"/>
                </a:lnTo>
                <a:lnTo>
                  <a:pt x="450406" y="165306"/>
                </a:lnTo>
                <a:lnTo>
                  <a:pt x="451342" y="167016"/>
                </a:lnTo>
                <a:lnTo>
                  <a:pt x="452283" y="168726"/>
                </a:lnTo>
                <a:lnTo>
                  <a:pt x="453218" y="170434"/>
                </a:lnTo>
                <a:lnTo>
                  <a:pt x="454159" y="172141"/>
                </a:lnTo>
                <a:lnTo>
                  <a:pt x="455099" y="173847"/>
                </a:lnTo>
                <a:lnTo>
                  <a:pt x="456035" y="175551"/>
                </a:lnTo>
                <a:lnTo>
                  <a:pt x="456976" y="177253"/>
                </a:lnTo>
                <a:lnTo>
                  <a:pt x="457911" y="178954"/>
                </a:lnTo>
                <a:lnTo>
                  <a:pt x="458852" y="180653"/>
                </a:lnTo>
                <a:lnTo>
                  <a:pt x="459788" y="182349"/>
                </a:lnTo>
                <a:lnTo>
                  <a:pt x="460728" y="184044"/>
                </a:lnTo>
                <a:lnTo>
                  <a:pt x="461664" y="185735"/>
                </a:lnTo>
                <a:lnTo>
                  <a:pt x="462605" y="187424"/>
                </a:lnTo>
                <a:lnTo>
                  <a:pt x="463540" y="189111"/>
                </a:lnTo>
                <a:lnTo>
                  <a:pt x="464481" y="190794"/>
                </a:lnTo>
                <a:lnTo>
                  <a:pt x="465421" y="192474"/>
                </a:lnTo>
                <a:lnTo>
                  <a:pt x="466357" y="194152"/>
                </a:lnTo>
                <a:lnTo>
                  <a:pt x="467298" y="195825"/>
                </a:lnTo>
                <a:lnTo>
                  <a:pt x="468233" y="197496"/>
                </a:lnTo>
                <a:lnTo>
                  <a:pt x="469174" y="199163"/>
                </a:lnTo>
                <a:lnTo>
                  <a:pt x="470110" y="200826"/>
                </a:lnTo>
                <a:lnTo>
                  <a:pt x="471050" y="202485"/>
                </a:lnTo>
                <a:lnTo>
                  <a:pt x="471986" y="204140"/>
                </a:lnTo>
                <a:lnTo>
                  <a:pt x="472926" y="205791"/>
                </a:lnTo>
                <a:lnTo>
                  <a:pt x="473862" y="207438"/>
                </a:lnTo>
                <a:lnTo>
                  <a:pt x="474803" y="209081"/>
                </a:lnTo>
                <a:lnTo>
                  <a:pt x="475743" y="210719"/>
                </a:lnTo>
                <a:lnTo>
                  <a:pt x="476679" y="212352"/>
                </a:lnTo>
                <a:lnTo>
                  <a:pt x="477620" y="213981"/>
                </a:lnTo>
                <a:lnTo>
                  <a:pt x="478555" y="215604"/>
                </a:lnTo>
                <a:lnTo>
                  <a:pt x="479496" y="217223"/>
                </a:lnTo>
                <a:lnTo>
                  <a:pt x="480431" y="218837"/>
                </a:lnTo>
                <a:lnTo>
                  <a:pt x="481372" y="220446"/>
                </a:lnTo>
                <a:lnTo>
                  <a:pt x="482308" y="222048"/>
                </a:lnTo>
                <a:lnTo>
                  <a:pt x="483248" y="223646"/>
                </a:lnTo>
                <a:lnTo>
                  <a:pt x="484184" y="225238"/>
                </a:lnTo>
                <a:lnTo>
                  <a:pt x="485125" y="226825"/>
                </a:lnTo>
                <a:lnTo>
                  <a:pt x="486065" y="228405"/>
                </a:lnTo>
                <a:lnTo>
                  <a:pt x="487001" y="229980"/>
                </a:lnTo>
                <a:lnTo>
                  <a:pt x="487942" y="231549"/>
                </a:lnTo>
                <a:lnTo>
                  <a:pt x="488877" y="233112"/>
                </a:lnTo>
                <a:lnTo>
                  <a:pt x="489818" y="234667"/>
                </a:lnTo>
                <a:lnTo>
                  <a:pt x="490753" y="236217"/>
                </a:lnTo>
                <a:lnTo>
                  <a:pt x="491694" y="237762"/>
                </a:lnTo>
                <a:lnTo>
                  <a:pt x="492630" y="239301"/>
                </a:lnTo>
                <a:lnTo>
                  <a:pt x="493570" y="240831"/>
                </a:lnTo>
                <a:lnTo>
                  <a:pt x="494506" y="242356"/>
                </a:lnTo>
                <a:lnTo>
                  <a:pt x="495447" y="243871"/>
                </a:lnTo>
                <a:lnTo>
                  <a:pt x="496387" y="245385"/>
                </a:lnTo>
                <a:lnTo>
                  <a:pt x="497323" y="246885"/>
                </a:lnTo>
                <a:lnTo>
                  <a:pt x="498263" y="248385"/>
                </a:lnTo>
                <a:lnTo>
                  <a:pt x="499199" y="249876"/>
                </a:lnTo>
                <a:lnTo>
                  <a:pt x="500140" y="251356"/>
                </a:lnTo>
                <a:lnTo>
                  <a:pt x="501075" y="252831"/>
                </a:lnTo>
                <a:lnTo>
                  <a:pt x="502016" y="254301"/>
                </a:lnTo>
                <a:lnTo>
                  <a:pt x="502952" y="255762"/>
                </a:lnTo>
                <a:lnTo>
                  <a:pt x="503892" y="257217"/>
                </a:lnTo>
                <a:lnTo>
                  <a:pt x="504828" y="258663"/>
                </a:lnTo>
                <a:lnTo>
                  <a:pt x="505768" y="260098"/>
                </a:lnTo>
                <a:lnTo>
                  <a:pt x="506704" y="261529"/>
                </a:lnTo>
                <a:lnTo>
                  <a:pt x="507645" y="262955"/>
                </a:lnTo>
                <a:lnTo>
                  <a:pt x="508585" y="264371"/>
                </a:lnTo>
                <a:lnTo>
                  <a:pt x="509521" y="265777"/>
                </a:lnTo>
                <a:lnTo>
                  <a:pt x="510462" y="267178"/>
                </a:lnTo>
                <a:lnTo>
                  <a:pt x="511397" y="268569"/>
                </a:lnTo>
                <a:lnTo>
                  <a:pt x="512338" y="269950"/>
                </a:lnTo>
                <a:lnTo>
                  <a:pt x="513273" y="271326"/>
                </a:lnTo>
                <a:lnTo>
                  <a:pt x="514214" y="272698"/>
                </a:lnTo>
                <a:lnTo>
                  <a:pt x="515150" y="274054"/>
                </a:lnTo>
                <a:lnTo>
                  <a:pt x="516090" y="275406"/>
                </a:lnTo>
                <a:lnTo>
                  <a:pt x="517026" y="276747"/>
                </a:lnTo>
                <a:lnTo>
                  <a:pt x="517967" y="278084"/>
                </a:lnTo>
                <a:lnTo>
                  <a:pt x="518907" y="279411"/>
                </a:lnTo>
                <a:lnTo>
                  <a:pt x="519843" y="280727"/>
                </a:lnTo>
                <a:lnTo>
                  <a:pt x="520783" y="282039"/>
                </a:lnTo>
                <a:lnTo>
                  <a:pt x="521719" y="283341"/>
                </a:lnTo>
                <a:lnTo>
                  <a:pt x="522660" y="284633"/>
                </a:lnTo>
                <a:lnTo>
                  <a:pt x="523595" y="285916"/>
                </a:lnTo>
                <a:lnTo>
                  <a:pt x="524536" y="287193"/>
                </a:lnTo>
                <a:lnTo>
                  <a:pt x="525472" y="288460"/>
                </a:lnTo>
                <a:lnTo>
                  <a:pt x="526412" y="289718"/>
                </a:lnTo>
                <a:lnTo>
                  <a:pt x="527348" y="290970"/>
                </a:lnTo>
                <a:lnTo>
                  <a:pt x="528289" y="292213"/>
                </a:lnTo>
                <a:lnTo>
                  <a:pt x="529229" y="293445"/>
                </a:lnTo>
                <a:lnTo>
                  <a:pt x="530165" y="294668"/>
                </a:lnTo>
                <a:lnTo>
                  <a:pt x="531105" y="295881"/>
                </a:lnTo>
                <a:lnTo>
                  <a:pt x="532041" y="297089"/>
                </a:lnTo>
                <a:lnTo>
                  <a:pt x="532982" y="298287"/>
                </a:lnTo>
                <a:lnTo>
                  <a:pt x="533917" y="299475"/>
                </a:lnTo>
                <a:lnTo>
                  <a:pt x="534858" y="300658"/>
                </a:lnTo>
                <a:lnTo>
                  <a:pt x="535794" y="301827"/>
                </a:lnTo>
                <a:lnTo>
                  <a:pt x="536734" y="302990"/>
                </a:lnTo>
                <a:lnTo>
                  <a:pt x="537670" y="304144"/>
                </a:lnTo>
                <a:lnTo>
                  <a:pt x="538610" y="305287"/>
                </a:lnTo>
                <a:lnTo>
                  <a:pt x="539551" y="306426"/>
                </a:lnTo>
                <a:lnTo>
                  <a:pt x="540487" y="307554"/>
                </a:lnTo>
                <a:lnTo>
                  <a:pt x="541427" y="308673"/>
                </a:lnTo>
                <a:lnTo>
                  <a:pt x="542363" y="309782"/>
                </a:lnTo>
                <a:lnTo>
                  <a:pt x="543304" y="310881"/>
                </a:lnTo>
                <a:lnTo>
                  <a:pt x="544239" y="311975"/>
                </a:lnTo>
                <a:lnTo>
                  <a:pt x="545180" y="313054"/>
                </a:lnTo>
                <a:lnTo>
                  <a:pt x="546115" y="314129"/>
                </a:lnTo>
                <a:lnTo>
                  <a:pt x="547056" y="315193"/>
                </a:lnTo>
                <a:lnTo>
                  <a:pt x="547992" y="316253"/>
                </a:lnTo>
                <a:lnTo>
                  <a:pt x="548932" y="317297"/>
                </a:lnTo>
                <a:lnTo>
                  <a:pt x="549868" y="318337"/>
                </a:lnTo>
                <a:lnTo>
                  <a:pt x="550809" y="319366"/>
                </a:lnTo>
                <a:lnTo>
                  <a:pt x="551749" y="320386"/>
                </a:lnTo>
                <a:lnTo>
                  <a:pt x="552685" y="321401"/>
                </a:lnTo>
                <a:lnTo>
                  <a:pt x="553625" y="322406"/>
                </a:lnTo>
                <a:lnTo>
                  <a:pt x="554561" y="323396"/>
                </a:lnTo>
                <a:lnTo>
                  <a:pt x="555502" y="324386"/>
                </a:lnTo>
                <a:lnTo>
                  <a:pt x="556437" y="325362"/>
                </a:lnTo>
                <a:lnTo>
                  <a:pt x="557378" y="326327"/>
                </a:lnTo>
                <a:lnTo>
                  <a:pt x="558314" y="327287"/>
                </a:lnTo>
                <a:lnTo>
                  <a:pt x="559254" y="328238"/>
                </a:lnTo>
                <a:lnTo>
                  <a:pt x="560190" y="329183"/>
                </a:lnTo>
                <a:lnTo>
                  <a:pt x="561130" y="330114"/>
                </a:lnTo>
                <a:lnTo>
                  <a:pt x="562071" y="331040"/>
                </a:lnTo>
                <a:lnTo>
                  <a:pt x="563007" y="331956"/>
                </a:lnTo>
                <a:lnTo>
                  <a:pt x="563947" y="332862"/>
                </a:lnTo>
                <a:lnTo>
                  <a:pt x="564883" y="333763"/>
                </a:lnTo>
                <a:lnTo>
                  <a:pt x="565824" y="334654"/>
                </a:lnTo>
                <a:lnTo>
                  <a:pt x="566759" y="335535"/>
                </a:lnTo>
                <a:lnTo>
                  <a:pt x="567700" y="336406"/>
                </a:lnTo>
                <a:lnTo>
                  <a:pt x="568636" y="337273"/>
                </a:lnTo>
                <a:lnTo>
                  <a:pt x="569576" y="338129"/>
                </a:lnTo>
                <a:lnTo>
                  <a:pt x="570512" y="338976"/>
                </a:lnTo>
                <a:lnTo>
                  <a:pt x="571452" y="339812"/>
                </a:lnTo>
                <a:lnTo>
                  <a:pt x="572393" y="340644"/>
                </a:lnTo>
                <a:lnTo>
                  <a:pt x="573329" y="341471"/>
                </a:lnTo>
                <a:lnTo>
                  <a:pt x="574269" y="342283"/>
                </a:lnTo>
                <a:lnTo>
                  <a:pt x="575205" y="343089"/>
                </a:lnTo>
                <a:lnTo>
                  <a:pt x="576146" y="343886"/>
                </a:lnTo>
                <a:lnTo>
                  <a:pt x="577081" y="344679"/>
                </a:lnTo>
                <a:lnTo>
                  <a:pt x="578022" y="345456"/>
                </a:lnTo>
                <a:lnTo>
                  <a:pt x="578957" y="346233"/>
                </a:lnTo>
                <a:lnTo>
                  <a:pt x="579898" y="346995"/>
                </a:lnTo>
                <a:lnTo>
                  <a:pt x="580834" y="347753"/>
                </a:lnTo>
                <a:lnTo>
                  <a:pt x="581774" y="348505"/>
                </a:lnTo>
                <a:lnTo>
                  <a:pt x="582715" y="349243"/>
                </a:lnTo>
                <a:lnTo>
                  <a:pt x="583651" y="349976"/>
                </a:lnTo>
                <a:lnTo>
                  <a:pt x="584591" y="350703"/>
                </a:lnTo>
                <a:lnTo>
                  <a:pt x="585527" y="351421"/>
                </a:lnTo>
                <a:lnTo>
                  <a:pt x="586467" y="352129"/>
                </a:lnTo>
                <a:lnTo>
                  <a:pt x="587403" y="352832"/>
                </a:lnTo>
                <a:lnTo>
                  <a:pt x="588344" y="353525"/>
                </a:lnTo>
                <a:lnTo>
                  <a:pt x="589279" y="354213"/>
                </a:lnTo>
                <a:lnTo>
                  <a:pt x="590220" y="354892"/>
                </a:lnTo>
                <a:lnTo>
                  <a:pt x="591156" y="355565"/>
                </a:lnTo>
                <a:lnTo>
                  <a:pt x="592096" y="356228"/>
                </a:lnTo>
                <a:lnTo>
                  <a:pt x="593032" y="356882"/>
                </a:lnTo>
                <a:lnTo>
                  <a:pt x="593972" y="357530"/>
                </a:lnTo>
                <a:lnTo>
                  <a:pt x="594913" y="358174"/>
                </a:lnTo>
                <a:lnTo>
                  <a:pt x="595849" y="358807"/>
                </a:lnTo>
                <a:lnTo>
                  <a:pt x="596789" y="359431"/>
                </a:lnTo>
                <a:lnTo>
                  <a:pt x="597725" y="360055"/>
                </a:lnTo>
                <a:lnTo>
                  <a:pt x="598666" y="360664"/>
                </a:lnTo>
                <a:lnTo>
                  <a:pt x="599601" y="361268"/>
                </a:lnTo>
                <a:lnTo>
                  <a:pt x="600542" y="361867"/>
                </a:lnTo>
                <a:lnTo>
                  <a:pt x="601478" y="362461"/>
                </a:lnTo>
                <a:lnTo>
                  <a:pt x="602418" y="363040"/>
                </a:lnTo>
                <a:lnTo>
                  <a:pt x="603354" y="363619"/>
                </a:lnTo>
                <a:lnTo>
                  <a:pt x="604294" y="364189"/>
                </a:lnTo>
                <a:lnTo>
                  <a:pt x="605235" y="364753"/>
                </a:lnTo>
                <a:lnTo>
                  <a:pt x="606171" y="365308"/>
                </a:lnTo>
                <a:lnTo>
                  <a:pt x="607111" y="365857"/>
                </a:lnTo>
                <a:lnTo>
                  <a:pt x="608047" y="366402"/>
                </a:lnTo>
                <a:lnTo>
                  <a:pt x="608988" y="366936"/>
                </a:lnTo>
                <a:lnTo>
                  <a:pt x="609923" y="367466"/>
                </a:lnTo>
                <a:lnTo>
                  <a:pt x="610864" y="367986"/>
                </a:lnTo>
                <a:lnTo>
                  <a:pt x="611799" y="368501"/>
                </a:lnTo>
                <a:lnTo>
                  <a:pt x="612740" y="369011"/>
                </a:lnTo>
                <a:lnTo>
                  <a:pt x="613676" y="369515"/>
                </a:lnTo>
                <a:lnTo>
                  <a:pt x="614616" y="370011"/>
                </a:lnTo>
                <a:lnTo>
                  <a:pt x="615557" y="370501"/>
                </a:lnTo>
                <a:lnTo>
                  <a:pt x="616493" y="370986"/>
                </a:lnTo>
                <a:lnTo>
                  <a:pt x="617433" y="371466"/>
                </a:lnTo>
                <a:lnTo>
                  <a:pt x="618369" y="371936"/>
                </a:lnTo>
                <a:lnTo>
                  <a:pt x="619309" y="372402"/>
                </a:lnTo>
                <a:lnTo>
                  <a:pt x="620245" y="372862"/>
                </a:lnTo>
                <a:lnTo>
                  <a:pt x="621186" y="373318"/>
                </a:lnTo>
                <a:lnTo>
                  <a:pt x="622121" y="373763"/>
                </a:lnTo>
                <a:lnTo>
                  <a:pt x="623062" y="374204"/>
                </a:lnTo>
                <a:lnTo>
                  <a:pt x="623998" y="374639"/>
                </a:lnTo>
                <a:lnTo>
                  <a:pt x="624938" y="375070"/>
                </a:lnTo>
                <a:lnTo>
                  <a:pt x="625879" y="375496"/>
                </a:lnTo>
                <a:lnTo>
                  <a:pt x="626814" y="375912"/>
                </a:lnTo>
                <a:lnTo>
                  <a:pt x="627755" y="376327"/>
                </a:lnTo>
                <a:lnTo>
                  <a:pt x="628691" y="376733"/>
                </a:lnTo>
                <a:lnTo>
                  <a:pt x="629631" y="377134"/>
                </a:lnTo>
                <a:lnTo>
                  <a:pt x="630567" y="377530"/>
                </a:lnTo>
                <a:lnTo>
                  <a:pt x="631508" y="377922"/>
                </a:lnTo>
                <a:lnTo>
                  <a:pt x="632443" y="378308"/>
                </a:lnTo>
                <a:lnTo>
                  <a:pt x="633384" y="378689"/>
                </a:lnTo>
                <a:lnTo>
                  <a:pt x="634319" y="379065"/>
                </a:lnTo>
                <a:lnTo>
                  <a:pt x="635260" y="379431"/>
                </a:lnTo>
                <a:lnTo>
                  <a:pt x="636196" y="379798"/>
                </a:lnTo>
                <a:lnTo>
                  <a:pt x="637136" y="380154"/>
                </a:lnTo>
                <a:lnTo>
                  <a:pt x="638077" y="380511"/>
                </a:lnTo>
                <a:lnTo>
                  <a:pt x="639013" y="380857"/>
                </a:lnTo>
                <a:lnTo>
                  <a:pt x="639953" y="381204"/>
                </a:lnTo>
                <a:lnTo>
                  <a:pt x="640889" y="381545"/>
                </a:lnTo>
                <a:lnTo>
                  <a:pt x="641829" y="381877"/>
                </a:lnTo>
                <a:lnTo>
                  <a:pt x="642765" y="382209"/>
                </a:lnTo>
                <a:lnTo>
                  <a:pt x="643706" y="382531"/>
                </a:lnTo>
                <a:lnTo>
                  <a:pt x="644641" y="382852"/>
                </a:lnTo>
                <a:lnTo>
                  <a:pt x="645582" y="383169"/>
                </a:lnTo>
                <a:lnTo>
                  <a:pt x="646518" y="383476"/>
                </a:lnTo>
                <a:lnTo>
                  <a:pt x="647458" y="383783"/>
                </a:lnTo>
                <a:lnTo>
                  <a:pt x="648399" y="384085"/>
                </a:lnTo>
                <a:lnTo>
                  <a:pt x="649335" y="384382"/>
                </a:lnTo>
                <a:lnTo>
                  <a:pt x="650275" y="384679"/>
                </a:lnTo>
                <a:lnTo>
                  <a:pt x="651211" y="384966"/>
                </a:lnTo>
                <a:lnTo>
                  <a:pt x="652151" y="385248"/>
                </a:lnTo>
                <a:lnTo>
                  <a:pt x="653087" y="385531"/>
                </a:lnTo>
                <a:lnTo>
                  <a:pt x="654028" y="385803"/>
                </a:lnTo>
                <a:lnTo>
                  <a:pt x="654963" y="386075"/>
                </a:lnTo>
                <a:lnTo>
                  <a:pt x="655904" y="386342"/>
                </a:lnTo>
                <a:lnTo>
                  <a:pt x="656840" y="386605"/>
                </a:lnTo>
                <a:lnTo>
                  <a:pt x="657780" y="386867"/>
                </a:lnTo>
                <a:lnTo>
                  <a:pt x="658721" y="387120"/>
                </a:lnTo>
                <a:lnTo>
                  <a:pt x="659656" y="387372"/>
                </a:lnTo>
                <a:lnTo>
                  <a:pt x="660597" y="387620"/>
                </a:lnTo>
                <a:lnTo>
                  <a:pt x="661533" y="387862"/>
                </a:lnTo>
                <a:lnTo>
                  <a:pt x="662473" y="388105"/>
                </a:lnTo>
                <a:lnTo>
                  <a:pt x="663409" y="388337"/>
                </a:lnTo>
                <a:lnTo>
                  <a:pt x="664350" y="388570"/>
                </a:lnTo>
                <a:lnTo>
                  <a:pt x="665285" y="388803"/>
                </a:lnTo>
                <a:lnTo>
                  <a:pt x="666226" y="389026"/>
                </a:lnTo>
                <a:lnTo>
                  <a:pt x="667161" y="389248"/>
                </a:lnTo>
                <a:lnTo>
                  <a:pt x="668102" y="389466"/>
                </a:lnTo>
                <a:lnTo>
                  <a:pt x="669043" y="389679"/>
                </a:lnTo>
                <a:lnTo>
                  <a:pt x="669978" y="389892"/>
                </a:lnTo>
                <a:lnTo>
                  <a:pt x="670919" y="390100"/>
                </a:lnTo>
                <a:lnTo>
                  <a:pt x="671855" y="390303"/>
                </a:lnTo>
                <a:lnTo>
                  <a:pt x="672795" y="390506"/>
                </a:lnTo>
                <a:lnTo>
                  <a:pt x="673731" y="390704"/>
                </a:lnTo>
                <a:lnTo>
                  <a:pt x="674671" y="390897"/>
                </a:lnTo>
                <a:lnTo>
                  <a:pt x="675607" y="391085"/>
                </a:lnTo>
                <a:lnTo>
                  <a:pt x="676548" y="391273"/>
                </a:lnTo>
                <a:lnTo>
                  <a:pt x="677483" y="391461"/>
                </a:lnTo>
                <a:lnTo>
                  <a:pt x="678424" y="391644"/>
                </a:lnTo>
                <a:lnTo>
                  <a:pt x="679360" y="391823"/>
                </a:lnTo>
                <a:lnTo>
                  <a:pt x="680300" y="391996"/>
                </a:lnTo>
                <a:lnTo>
                  <a:pt x="681241" y="392169"/>
                </a:lnTo>
                <a:lnTo>
                  <a:pt x="682176" y="392342"/>
                </a:lnTo>
                <a:lnTo>
                  <a:pt x="683117" y="392506"/>
                </a:lnTo>
                <a:lnTo>
                  <a:pt x="684053" y="392674"/>
                </a:lnTo>
                <a:lnTo>
                  <a:pt x="684993" y="392833"/>
                </a:lnTo>
                <a:lnTo>
                  <a:pt x="685929" y="392991"/>
                </a:lnTo>
                <a:lnTo>
                  <a:pt x="686870" y="393149"/>
                </a:lnTo>
                <a:lnTo>
                  <a:pt x="687805" y="393303"/>
                </a:lnTo>
                <a:lnTo>
                  <a:pt x="688746" y="393456"/>
                </a:lnTo>
                <a:lnTo>
                  <a:pt x="689682" y="393600"/>
                </a:lnTo>
                <a:lnTo>
                  <a:pt x="690622" y="393748"/>
                </a:lnTo>
                <a:lnTo>
                  <a:pt x="691563" y="393892"/>
                </a:lnTo>
                <a:lnTo>
                  <a:pt x="692498" y="394031"/>
                </a:lnTo>
                <a:lnTo>
                  <a:pt x="693439" y="394169"/>
                </a:lnTo>
                <a:lnTo>
                  <a:pt x="694375" y="394308"/>
                </a:lnTo>
                <a:lnTo>
                  <a:pt x="695315" y="394441"/>
                </a:lnTo>
                <a:lnTo>
                  <a:pt x="696251" y="394570"/>
                </a:lnTo>
                <a:lnTo>
                  <a:pt x="697192" y="394699"/>
                </a:lnTo>
                <a:lnTo>
                  <a:pt x="698127" y="394828"/>
                </a:lnTo>
                <a:lnTo>
                  <a:pt x="699068" y="394951"/>
                </a:lnTo>
                <a:lnTo>
                  <a:pt x="700003" y="395075"/>
                </a:lnTo>
                <a:lnTo>
                  <a:pt x="700944" y="395194"/>
                </a:lnTo>
                <a:lnTo>
                  <a:pt x="701885" y="395313"/>
                </a:lnTo>
                <a:lnTo>
                  <a:pt x="702820" y="395427"/>
                </a:lnTo>
                <a:lnTo>
                  <a:pt x="703761" y="395541"/>
                </a:lnTo>
                <a:lnTo>
                  <a:pt x="704697" y="395649"/>
                </a:lnTo>
                <a:lnTo>
                  <a:pt x="705637" y="395758"/>
                </a:lnTo>
                <a:lnTo>
                  <a:pt x="706573" y="395867"/>
                </a:lnTo>
                <a:lnTo>
                  <a:pt x="707513" y="395976"/>
                </a:lnTo>
                <a:lnTo>
                  <a:pt x="708449" y="396075"/>
                </a:lnTo>
                <a:lnTo>
                  <a:pt x="709390" y="396179"/>
                </a:lnTo>
                <a:lnTo>
                  <a:pt x="710325" y="396278"/>
                </a:lnTo>
                <a:lnTo>
                  <a:pt x="711266" y="396377"/>
                </a:lnTo>
                <a:lnTo>
                  <a:pt x="712207" y="396471"/>
                </a:lnTo>
                <a:lnTo>
                  <a:pt x="713142" y="396565"/>
                </a:lnTo>
                <a:lnTo>
                  <a:pt x="714083" y="396659"/>
                </a:lnTo>
                <a:lnTo>
                  <a:pt x="715018" y="396753"/>
                </a:lnTo>
                <a:lnTo>
                  <a:pt x="715959" y="396843"/>
                </a:lnTo>
                <a:lnTo>
                  <a:pt x="716895" y="396927"/>
                </a:lnTo>
                <a:lnTo>
                  <a:pt x="717835" y="397016"/>
                </a:lnTo>
                <a:lnTo>
                  <a:pt x="718771" y="397100"/>
                </a:lnTo>
                <a:lnTo>
                  <a:pt x="719712" y="397179"/>
                </a:lnTo>
                <a:lnTo>
                  <a:pt x="720647" y="397263"/>
                </a:lnTo>
                <a:lnTo>
                  <a:pt x="721588" y="397343"/>
                </a:lnTo>
                <a:lnTo>
                  <a:pt x="722524" y="397422"/>
                </a:lnTo>
                <a:lnTo>
                  <a:pt x="723464" y="397496"/>
                </a:lnTo>
                <a:lnTo>
                  <a:pt x="724405" y="397570"/>
                </a:lnTo>
                <a:lnTo>
                  <a:pt x="725340" y="397645"/>
                </a:lnTo>
                <a:lnTo>
                  <a:pt x="726281" y="397719"/>
                </a:lnTo>
                <a:lnTo>
                  <a:pt x="727217" y="397788"/>
                </a:lnTo>
                <a:lnTo>
                  <a:pt x="728157" y="397857"/>
                </a:lnTo>
                <a:lnTo>
                  <a:pt x="729093" y="397927"/>
                </a:lnTo>
                <a:lnTo>
                  <a:pt x="730034" y="397991"/>
                </a:lnTo>
                <a:lnTo>
                  <a:pt x="730969" y="398055"/>
                </a:lnTo>
                <a:lnTo>
                  <a:pt x="731910" y="398120"/>
                </a:lnTo>
                <a:lnTo>
                  <a:pt x="732845" y="398184"/>
                </a:lnTo>
                <a:lnTo>
                  <a:pt x="733786" y="398248"/>
                </a:lnTo>
                <a:lnTo>
                  <a:pt x="734727" y="398308"/>
                </a:lnTo>
                <a:lnTo>
                  <a:pt x="735662" y="398367"/>
                </a:lnTo>
                <a:lnTo>
                  <a:pt x="736603" y="398422"/>
                </a:lnTo>
                <a:lnTo>
                  <a:pt x="737539" y="398481"/>
                </a:lnTo>
                <a:lnTo>
                  <a:pt x="738479" y="398536"/>
                </a:lnTo>
                <a:lnTo>
                  <a:pt x="739415" y="398590"/>
                </a:lnTo>
                <a:lnTo>
                  <a:pt x="740355" y="398645"/>
                </a:lnTo>
                <a:lnTo>
                  <a:pt x="741291" y="398699"/>
                </a:lnTo>
                <a:lnTo>
                  <a:pt x="742232" y="398749"/>
                </a:lnTo>
                <a:lnTo>
                  <a:pt x="743167" y="398798"/>
                </a:lnTo>
                <a:lnTo>
                  <a:pt x="744108" y="398847"/>
                </a:lnTo>
                <a:lnTo>
                  <a:pt x="745049" y="398897"/>
                </a:lnTo>
                <a:lnTo>
                  <a:pt x="745984" y="398947"/>
                </a:lnTo>
                <a:lnTo>
                  <a:pt x="746925" y="398991"/>
                </a:lnTo>
                <a:lnTo>
                  <a:pt x="747860" y="399036"/>
                </a:lnTo>
                <a:lnTo>
                  <a:pt x="748801" y="399080"/>
                </a:lnTo>
                <a:lnTo>
                  <a:pt x="749737" y="399125"/>
                </a:lnTo>
                <a:lnTo>
                  <a:pt x="750677" y="399164"/>
                </a:lnTo>
                <a:lnTo>
                  <a:pt x="751613" y="399209"/>
                </a:lnTo>
                <a:lnTo>
                  <a:pt x="752554" y="399249"/>
                </a:lnTo>
                <a:lnTo>
                  <a:pt x="753489" y="399288"/>
                </a:lnTo>
                <a:lnTo>
                  <a:pt x="754430" y="399328"/>
                </a:lnTo>
                <a:lnTo>
                  <a:pt x="755370" y="399367"/>
                </a:lnTo>
                <a:lnTo>
                  <a:pt x="756306" y="399407"/>
                </a:lnTo>
                <a:lnTo>
                  <a:pt x="757247" y="399442"/>
                </a:lnTo>
                <a:lnTo>
                  <a:pt x="758182" y="399476"/>
                </a:lnTo>
                <a:lnTo>
                  <a:pt x="759123" y="399511"/>
                </a:lnTo>
                <a:lnTo>
                  <a:pt x="760059" y="399546"/>
                </a:lnTo>
                <a:lnTo>
                  <a:pt x="760999" y="399580"/>
                </a:lnTo>
                <a:lnTo>
                  <a:pt x="761935" y="399615"/>
                </a:lnTo>
                <a:lnTo>
                  <a:pt x="762875" y="399645"/>
                </a:lnTo>
                <a:lnTo>
                  <a:pt x="763811" y="399679"/>
                </a:lnTo>
                <a:lnTo>
                  <a:pt x="764752" y="399709"/>
                </a:lnTo>
                <a:lnTo>
                  <a:pt x="765692" y="399739"/>
                </a:lnTo>
                <a:lnTo>
                  <a:pt x="766628" y="399768"/>
                </a:lnTo>
                <a:lnTo>
                  <a:pt x="767569" y="399798"/>
                </a:lnTo>
                <a:lnTo>
                  <a:pt x="768504" y="399828"/>
                </a:lnTo>
                <a:lnTo>
                  <a:pt x="769445" y="399852"/>
                </a:lnTo>
                <a:lnTo>
                  <a:pt x="770381" y="399882"/>
                </a:lnTo>
                <a:lnTo>
                  <a:pt x="771321" y="399907"/>
                </a:lnTo>
                <a:lnTo>
                  <a:pt x="772257" y="399932"/>
                </a:lnTo>
                <a:lnTo>
                  <a:pt x="773197" y="399961"/>
                </a:lnTo>
                <a:lnTo>
                  <a:pt x="774133" y="399986"/>
                </a:lnTo>
                <a:lnTo>
                  <a:pt x="775074" y="400006"/>
                </a:lnTo>
                <a:lnTo>
                  <a:pt x="776009" y="400031"/>
                </a:lnTo>
                <a:lnTo>
                  <a:pt x="776950" y="400055"/>
                </a:lnTo>
                <a:lnTo>
                  <a:pt x="777890" y="400080"/>
                </a:lnTo>
                <a:lnTo>
                  <a:pt x="778826" y="400100"/>
                </a:lnTo>
                <a:lnTo>
                  <a:pt x="779767" y="400120"/>
                </a:lnTo>
                <a:lnTo>
                  <a:pt x="780702" y="400145"/>
                </a:lnTo>
                <a:lnTo>
                  <a:pt x="781643" y="400164"/>
                </a:lnTo>
                <a:lnTo>
                  <a:pt x="782579" y="400184"/>
                </a:lnTo>
                <a:lnTo>
                  <a:pt x="783519" y="400204"/>
                </a:lnTo>
                <a:lnTo>
                  <a:pt x="784455" y="400224"/>
                </a:lnTo>
                <a:lnTo>
                  <a:pt x="785396" y="400244"/>
                </a:lnTo>
                <a:lnTo>
                  <a:pt x="786331" y="400258"/>
                </a:lnTo>
                <a:lnTo>
                  <a:pt x="787272" y="400278"/>
                </a:lnTo>
                <a:lnTo>
                  <a:pt x="788212" y="400298"/>
                </a:lnTo>
                <a:lnTo>
                  <a:pt x="789148" y="400313"/>
                </a:lnTo>
                <a:lnTo>
                  <a:pt x="790089" y="400333"/>
                </a:lnTo>
                <a:lnTo>
                  <a:pt x="791024" y="400348"/>
                </a:lnTo>
                <a:lnTo>
                  <a:pt x="791965" y="400362"/>
                </a:lnTo>
                <a:lnTo>
                  <a:pt x="792901" y="400377"/>
                </a:lnTo>
                <a:lnTo>
                  <a:pt x="793841" y="400392"/>
                </a:lnTo>
                <a:lnTo>
                  <a:pt x="794777" y="400412"/>
                </a:lnTo>
                <a:lnTo>
                  <a:pt x="795717" y="400422"/>
                </a:lnTo>
                <a:lnTo>
                  <a:pt x="796653" y="400437"/>
                </a:lnTo>
                <a:lnTo>
                  <a:pt x="797594" y="400451"/>
                </a:lnTo>
                <a:lnTo>
                  <a:pt x="798534" y="400466"/>
                </a:lnTo>
                <a:lnTo>
                  <a:pt x="799470" y="400481"/>
                </a:lnTo>
                <a:lnTo>
                  <a:pt x="800411" y="400491"/>
                </a:lnTo>
                <a:lnTo>
                  <a:pt x="801346" y="400506"/>
                </a:lnTo>
                <a:lnTo>
                  <a:pt x="802287" y="400516"/>
                </a:lnTo>
                <a:lnTo>
                  <a:pt x="803223" y="400531"/>
                </a:lnTo>
                <a:lnTo>
                  <a:pt x="804163" y="400541"/>
                </a:lnTo>
                <a:lnTo>
                  <a:pt x="805099" y="400555"/>
                </a:lnTo>
                <a:lnTo>
                  <a:pt x="806039" y="400565"/>
                </a:lnTo>
                <a:lnTo>
                  <a:pt x="806975" y="400575"/>
                </a:lnTo>
                <a:lnTo>
                  <a:pt x="807916" y="400585"/>
                </a:lnTo>
                <a:lnTo>
                  <a:pt x="808856" y="400595"/>
                </a:lnTo>
                <a:lnTo>
                  <a:pt x="809792" y="400605"/>
                </a:lnTo>
                <a:lnTo>
                  <a:pt x="810732" y="400615"/>
                </a:lnTo>
                <a:lnTo>
                  <a:pt x="811668" y="400625"/>
                </a:lnTo>
                <a:lnTo>
                  <a:pt x="812609" y="400635"/>
                </a:lnTo>
                <a:lnTo>
                  <a:pt x="813544" y="400645"/>
                </a:lnTo>
                <a:lnTo>
                  <a:pt x="814485" y="400654"/>
                </a:lnTo>
                <a:lnTo>
                  <a:pt x="815421" y="400664"/>
                </a:lnTo>
                <a:lnTo>
                  <a:pt x="816361" y="400674"/>
                </a:lnTo>
                <a:lnTo>
                  <a:pt x="817297" y="400679"/>
                </a:lnTo>
                <a:lnTo>
                  <a:pt x="818238" y="400689"/>
                </a:lnTo>
                <a:lnTo>
                  <a:pt x="819173" y="400699"/>
                </a:lnTo>
                <a:lnTo>
                  <a:pt x="820114" y="400704"/>
                </a:lnTo>
                <a:lnTo>
                  <a:pt x="821054" y="400714"/>
                </a:lnTo>
                <a:lnTo>
                  <a:pt x="821990" y="400719"/>
                </a:lnTo>
                <a:lnTo>
                  <a:pt x="822931" y="400729"/>
                </a:lnTo>
                <a:lnTo>
                  <a:pt x="823866" y="400734"/>
                </a:lnTo>
                <a:lnTo>
                  <a:pt x="824807" y="400739"/>
                </a:lnTo>
                <a:lnTo>
                  <a:pt x="825743" y="400748"/>
                </a:lnTo>
                <a:lnTo>
                  <a:pt x="826683" y="400753"/>
                </a:lnTo>
                <a:lnTo>
                  <a:pt x="827619" y="400758"/>
                </a:lnTo>
                <a:lnTo>
                  <a:pt x="828559" y="400768"/>
                </a:lnTo>
                <a:lnTo>
                  <a:pt x="829495" y="400773"/>
                </a:lnTo>
                <a:lnTo>
                  <a:pt x="830436" y="400778"/>
                </a:lnTo>
                <a:lnTo>
                  <a:pt x="831376" y="400783"/>
                </a:lnTo>
                <a:lnTo>
                  <a:pt x="832312" y="400788"/>
                </a:lnTo>
                <a:lnTo>
                  <a:pt x="833253" y="400798"/>
                </a:lnTo>
                <a:lnTo>
                  <a:pt x="834188" y="400803"/>
                </a:lnTo>
                <a:lnTo>
                  <a:pt x="835129" y="400808"/>
                </a:lnTo>
                <a:lnTo>
                  <a:pt x="836064" y="400813"/>
                </a:lnTo>
                <a:lnTo>
                  <a:pt x="837005" y="400818"/>
                </a:lnTo>
                <a:lnTo>
                  <a:pt x="837941" y="400823"/>
                </a:lnTo>
                <a:lnTo>
                  <a:pt x="838881" y="400828"/>
                </a:lnTo>
                <a:lnTo>
                  <a:pt x="839817" y="400833"/>
                </a:lnTo>
                <a:lnTo>
                  <a:pt x="840758" y="400833"/>
                </a:lnTo>
                <a:lnTo>
                  <a:pt x="841698" y="400838"/>
                </a:lnTo>
                <a:lnTo>
                  <a:pt x="842634" y="400843"/>
                </a:lnTo>
                <a:lnTo>
                  <a:pt x="843574" y="400848"/>
                </a:lnTo>
                <a:lnTo>
                  <a:pt x="844510" y="400852"/>
                </a:lnTo>
                <a:lnTo>
                  <a:pt x="845451" y="400857"/>
                </a:lnTo>
                <a:lnTo>
                  <a:pt x="846386" y="400857"/>
                </a:lnTo>
                <a:lnTo>
                  <a:pt x="847327" y="400862"/>
                </a:lnTo>
                <a:lnTo>
                  <a:pt x="848263" y="400867"/>
                </a:lnTo>
                <a:lnTo>
                  <a:pt x="849203" y="400872"/>
                </a:lnTo>
                <a:lnTo>
                  <a:pt x="850139" y="400872"/>
                </a:lnTo>
                <a:lnTo>
                  <a:pt x="851080" y="400877"/>
                </a:lnTo>
                <a:lnTo>
                  <a:pt x="852020" y="400882"/>
                </a:lnTo>
                <a:lnTo>
                  <a:pt x="852956" y="400882"/>
                </a:lnTo>
                <a:lnTo>
                  <a:pt x="853896" y="400887"/>
                </a:lnTo>
                <a:lnTo>
                  <a:pt x="854832" y="400887"/>
                </a:lnTo>
                <a:lnTo>
                  <a:pt x="855773" y="400892"/>
                </a:lnTo>
                <a:lnTo>
                  <a:pt x="856708" y="400897"/>
                </a:lnTo>
                <a:lnTo>
                  <a:pt x="857649" y="400897"/>
                </a:lnTo>
                <a:lnTo>
                  <a:pt x="858585" y="400902"/>
                </a:lnTo>
                <a:lnTo>
                  <a:pt x="859525" y="400902"/>
                </a:lnTo>
                <a:lnTo>
                  <a:pt x="860461" y="400907"/>
                </a:lnTo>
                <a:lnTo>
                  <a:pt x="861401" y="400907"/>
                </a:lnTo>
                <a:lnTo>
                  <a:pt x="862337" y="400912"/>
                </a:lnTo>
                <a:lnTo>
                  <a:pt x="863278" y="400912"/>
                </a:lnTo>
                <a:lnTo>
                  <a:pt x="864218" y="400917"/>
                </a:lnTo>
                <a:lnTo>
                  <a:pt x="865154" y="400917"/>
                </a:lnTo>
                <a:lnTo>
                  <a:pt x="866094" y="400922"/>
                </a:lnTo>
                <a:lnTo>
                  <a:pt x="867030" y="400922"/>
                </a:lnTo>
                <a:lnTo>
                  <a:pt x="867971" y="400922"/>
                </a:lnTo>
                <a:lnTo>
                  <a:pt x="868906" y="400927"/>
                </a:lnTo>
                <a:lnTo>
                  <a:pt x="869847" y="400927"/>
                </a:lnTo>
                <a:lnTo>
                  <a:pt x="870783" y="400932"/>
                </a:lnTo>
                <a:lnTo>
                  <a:pt x="871723" y="400932"/>
                </a:lnTo>
                <a:lnTo>
                  <a:pt x="872659" y="400932"/>
                </a:lnTo>
                <a:lnTo>
                  <a:pt x="873600" y="400937"/>
                </a:lnTo>
                <a:lnTo>
                  <a:pt x="874540" y="400937"/>
                </a:lnTo>
                <a:lnTo>
                  <a:pt x="875476" y="400937"/>
                </a:lnTo>
                <a:lnTo>
                  <a:pt x="876416" y="400942"/>
                </a:lnTo>
                <a:lnTo>
                  <a:pt x="877352" y="400942"/>
                </a:lnTo>
                <a:lnTo>
                  <a:pt x="878293" y="400942"/>
                </a:lnTo>
                <a:lnTo>
                  <a:pt x="879228" y="400947"/>
                </a:lnTo>
                <a:lnTo>
                  <a:pt x="880169" y="400947"/>
                </a:lnTo>
                <a:lnTo>
                  <a:pt x="881105" y="400947"/>
                </a:lnTo>
                <a:lnTo>
                  <a:pt x="882045" y="400947"/>
                </a:lnTo>
                <a:lnTo>
                  <a:pt x="882981" y="400951"/>
                </a:lnTo>
                <a:lnTo>
                  <a:pt x="883921" y="400951"/>
                </a:lnTo>
                <a:lnTo>
                  <a:pt x="884862" y="400951"/>
                </a:lnTo>
                <a:lnTo>
                  <a:pt x="885798" y="400951"/>
                </a:lnTo>
                <a:lnTo>
                  <a:pt x="886738" y="400956"/>
                </a:lnTo>
                <a:lnTo>
                  <a:pt x="887674" y="400956"/>
                </a:lnTo>
                <a:lnTo>
                  <a:pt x="888615" y="400956"/>
                </a:lnTo>
                <a:lnTo>
                  <a:pt x="889550" y="400956"/>
                </a:lnTo>
                <a:lnTo>
                  <a:pt x="890491" y="400961"/>
                </a:lnTo>
                <a:lnTo>
                  <a:pt x="891427" y="400961"/>
                </a:lnTo>
                <a:lnTo>
                  <a:pt x="892367" y="400961"/>
                </a:lnTo>
                <a:lnTo>
                  <a:pt x="893303" y="400961"/>
                </a:lnTo>
                <a:lnTo>
                  <a:pt x="894243" y="400961"/>
                </a:lnTo>
                <a:lnTo>
                  <a:pt x="895184" y="400961"/>
                </a:lnTo>
                <a:lnTo>
                  <a:pt x="896120" y="400966"/>
                </a:lnTo>
                <a:lnTo>
                  <a:pt x="897060" y="400966"/>
                </a:lnTo>
                <a:lnTo>
                  <a:pt x="897996" y="400966"/>
                </a:lnTo>
                <a:lnTo>
                  <a:pt x="898937" y="400966"/>
                </a:lnTo>
                <a:lnTo>
                  <a:pt x="899872" y="400966"/>
                </a:lnTo>
                <a:lnTo>
                  <a:pt x="900813" y="400966"/>
                </a:lnTo>
                <a:lnTo>
                  <a:pt x="901748" y="400971"/>
                </a:lnTo>
                <a:lnTo>
                  <a:pt x="902689" y="400971"/>
                </a:lnTo>
                <a:lnTo>
                  <a:pt x="903625" y="400971"/>
                </a:lnTo>
                <a:lnTo>
                  <a:pt x="904565" y="400971"/>
                </a:lnTo>
                <a:lnTo>
                  <a:pt x="905501" y="400971"/>
                </a:lnTo>
                <a:lnTo>
                  <a:pt x="906441" y="400971"/>
                </a:lnTo>
                <a:lnTo>
                  <a:pt x="907382" y="400971"/>
                </a:lnTo>
                <a:lnTo>
                  <a:pt x="908318" y="400976"/>
                </a:lnTo>
                <a:lnTo>
                  <a:pt x="909258" y="400976"/>
                </a:lnTo>
                <a:lnTo>
                  <a:pt x="910194" y="400976"/>
                </a:lnTo>
                <a:lnTo>
                  <a:pt x="911135" y="400976"/>
                </a:lnTo>
                <a:lnTo>
                  <a:pt x="912070" y="400976"/>
                </a:lnTo>
                <a:lnTo>
                  <a:pt x="913011" y="400976"/>
                </a:lnTo>
                <a:lnTo>
                  <a:pt x="913947" y="400976"/>
                </a:lnTo>
                <a:lnTo>
                  <a:pt x="914887" y="400976"/>
                </a:lnTo>
                <a:lnTo>
                  <a:pt x="915823" y="400976"/>
                </a:lnTo>
                <a:lnTo>
                  <a:pt x="916763" y="400976"/>
                </a:lnTo>
                <a:lnTo>
                  <a:pt x="917704" y="400981"/>
                </a:lnTo>
                <a:lnTo>
                  <a:pt x="918640" y="400981"/>
                </a:lnTo>
                <a:lnTo>
                  <a:pt x="919580" y="400981"/>
                </a:lnTo>
                <a:lnTo>
                  <a:pt x="920516" y="400981"/>
                </a:lnTo>
                <a:lnTo>
                  <a:pt x="921457" y="400981"/>
                </a:lnTo>
                <a:lnTo>
                  <a:pt x="922392" y="400981"/>
                </a:lnTo>
                <a:lnTo>
                  <a:pt x="923333" y="400981"/>
                </a:lnTo>
                <a:lnTo>
                  <a:pt x="924268" y="400981"/>
                </a:lnTo>
                <a:lnTo>
                  <a:pt x="925209" y="400981"/>
                </a:lnTo>
                <a:lnTo>
                  <a:pt x="926145" y="400981"/>
                </a:lnTo>
                <a:lnTo>
                  <a:pt x="927085" y="400981"/>
                </a:lnTo>
                <a:lnTo>
                  <a:pt x="928026" y="400981"/>
                </a:lnTo>
                <a:lnTo>
                  <a:pt x="928962" y="400981"/>
                </a:lnTo>
                <a:lnTo>
                  <a:pt x="929902" y="400986"/>
                </a:lnTo>
                <a:lnTo>
                  <a:pt x="930838" y="400986"/>
                </a:lnTo>
                <a:lnTo>
                  <a:pt x="931779" y="400986"/>
                </a:lnTo>
                <a:lnTo>
                  <a:pt x="932714" y="400986"/>
                </a:lnTo>
                <a:lnTo>
                  <a:pt x="933655" y="400986"/>
                </a:lnTo>
                <a:lnTo>
                  <a:pt x="934590" y="400986"/>
                </a:lnTo>
                <a:lnTo>
                  <a:pt x="935531" y="400986"/>
                </a:lnTo>
                <a:lnTo>
                  <a:pt x="936467" y="400986"/>
                </a:lnTo>
                <a:lnTo>
                  <a:pt x="937407" y="400986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38D1E58-5E7E-EE57-C337-9116415D3C99}"/>
              </a:ext>
            </a:extLst>
          </p:cNvPr>
          <p:cNvGrpSpPr/>
          <p:nvPr/>
        </p:nvGrpSpPr>
        <p:grpSpPr>
          <a:xfrm>
            <a:off x="5863735" y="3963970"/>
            <a:ext cx="1188133" cy="792088"/>
            <a:chOff x="5863735" y="3963970"/>
            <a:chExt cx="1188133" cy="792088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9500C769-068E-5934-B942-5620D4CA21CE}"/>
                </a:ext>
              </a:extLst>
            </p:cNvPr>
            <p:cNvSpPr/>
            <p:nvPr/>
          </p:nvSpPr>
          <p:spPr>
            <a:xfrm>
              <a:off x="5863735" y="3963970"/>
              <a:ext cx="1188133" cy="792088"/>
            </a:xfrm>
            <a:custGeom>
              <a:avLst/>
              <a:gdLst>
                <a:gd name="connsiteX0" fmla="*/ 0 w 1188133"/>
                <a:gd name="connsiteY0" fmla="*/ 792088 h 792088"/>
                <a:gd name="connsiteX1" fmla="*/ 1188133 w 1188133"/>
                <a:gd name="connsiteY1" fmla="*/ 792088 h 792088"/>
                <a:gd name="connsiteX2" fmla="*/ 1188133 w 1188133"/>
                <a:gd name="connsiteY2" fmla="*/ 0 h 792088"/>
                <a:gd name="connsiteX3" fmla="*/ 0 w 1188133"/>
                <a:gd name="connsiteY3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133" h="792088">
                  <a:moveTo>
                    <a:pt x="0" y="792088"/>
                  </a:moveTo>
                  <a:lnTo>
                    <a:pt x="1188133" y="792088"/>
                  </a:lnTo>
                  <a:lnTo>
                    <a:pt x="11881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6332EBF-7BD6-B3AA-A81B-F33CF41F16F6}"/>
                </a:ext>
              </a:extLst>
            </p:cNvPr>
            <p:cNvSpPr/>
            <p:nvPr/>
          </p:nvSpPr>
          <p:spPr>
            <a:xfrm>
              <a:off x="6034827" y="3987358"/>
              <a:ext cx="993653" cy="657638"/>
            </a:xfrm>
            <a:custGeom>
              <a:avLst/>
              <a:gdLst>
                <a:gd name="connsiteX0" fmla="*/ 0 w 993653"/>
                <a:gd name="connsiteY0" fmla="*/ 657639 h 657638"/>
                <a:gd name="connsiteX1" fmla="*/ 993654 w 993653"/>
                <a:gd name="connsiteY1" fmla="*/ 657639 h 657638"/>
                <a:gd name="connsiteX2" fmla="*/ 993654 w 993653"/>
                <a:gd name="connsiteY2" fmla="*/ 0 h 657638"/>
                <a:gd name="connsiteX3" fmla="*/ 0 w 993653"/>
                <a:gd name="connsiteY3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653" h="657638">
                  <a:moveTo>
                    <a:pt x="0" y="657639"/>
                  </a:moveTo>
                  <a:lnTo>
                    <a:pt x="993654" y="657639"/>
                  </a:lnTo>
                  <a:lnTo>
                    <a:pt x="9936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4F81935-E312-160B-8A6F-8AAF6B9FFA7C}"/>
                </a:ext>
              </a:extLst>
            </p:cNvPr>
            <p:cNvSpPr/>
            <p:nvPr/>
          </p:nvSpPr>
          <p:spPr>
            <a:xfrm>
              <a:off x="621918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CE76156-C3E3-0D63-8A0A-51029D6F7FEF}"/>
                </a:ext>
              </a:extLst>
            </p:cNvPr>
            <p:cNvSpPr/>
            <p:nvPr/>
          </p:nvSpPr>
          <p:spPr>
            <a:xfrm>
              <a:off x="6479574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E0789C2-71C1-3044-618D-9D455D431E2B}"/>
                </a:ext>
              </a:extLst>
            </p:cNvPr>
            <p:cNvSpPr/>
            <p:nvPr/>
          </p:nvSpPr>
          <p:spPr>
            <a:xfrm>
              <a:off x="6739968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EB40DF-7244-E080-3C50-6A544200EF35}"/>
                </a:ext>
              </a:extLst>
            </p:cNvPr>
            <p:cNvSpPr/>
            <p:nvPr/>
          </p:nvSpPr>
          <p:spPr>
            <a:xfrm>
              <a:off x="7000357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D47D457-6FE6-269D-C95E-1FA71AD2500B}"/>
                </a:ext>
              </a:extLst>
            </p:cNvPr>
            <p:cNvSpPr/>
            <p:nvPr/>
          </p:nvSpPr>
          <p:spPr>
            <a:xfrm>
              <a:off x="6034827" y="462638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6BFE54-8E8F-4F54-CDB6-61669F8FCA3D}"/>
                </a:ext>
              </a:extLst>
            </p:cNvPr>
            <p:cNvSpPr/>
            <p:nvPr/>
          </p:nvSpPr>
          <p:spPr>
            <a:xfrm>
              <a:off x="6034827" y="4497763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4C3F561-55B7-3C05-9610-9883A463D806}"/>
                </a:ext>
              </a:extLst>
            </p:cNvPr>
            <p:cNvSpPr/>
            <p:nvPr/>
          </p:nvSpPr>
          <p:spPr>
            <a:xfrm>
              <a:off x="6034827" y="4369138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D4EBA05-3209-0B53-6494-3037C536188C}"/>
                </a:ext>
              </a:extLst>
            </p:cNvPr>
            <p:cNvSpPr/>
            <p:nvPr/>
          </p:nvSpPr>
          <p:spPr>
            <a:xfrm>
              <a:off x="6034827" y="4240515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A278999-8ECB-7CC3-8865-95840768C8F3}"/>
                </a:ext>
              </a:extLst>
            </p:cNvPr>
            <p:cNvSpPr/>
            <p:nvPr/>
          </p:nvSpPr>
          <p:spPr>
            <a:xfrm>
              <a:off x="6034827" y="4111892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0DBC761-48AC-32FF-6C52-9AF483AFB050}"/>
                </a:ext>
              </a:extLst>
            </p:cNvPr>
            <p:cNvSpPr/>
            <p:nvPr/>
          </p:nvSpPr>
          <p:spPr>
            <a:xfrm>
              <a:off x="6034827" y="4644997"/>
              <a:ext cx="993653" cy="495"/>
            </a:xfrm>
            <a:custGeom>
              <a:avLst/>
              <a:gdLst>
                <a:gd name="connsiteX0" fmla="*/ 0 w 993653"/>
                <a:gd name="connsiteY0" fmla="*/ 0 h 495"/>
                <a:gd name="connsiteX1" fmla="*/ 993654 w 993653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653" h="495">
                  <a:moveTo>
                    <a:pt x="0" y="0"/>
                  </a:moveTo>
                  <a:lnTo>
                    <a:pt x="993654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2D51FBA-8BE2-BA1A-6EFA-1C64499F149C}"/>
                </a:ext>
              </a:extLst>
            </p:cNvPr>
            <p:cNvSpPr/>
            <p:nvPr/>
          </p:nvSpPr>
          <p:spPr>
            <a:xfrm>
              <a:off x="6219184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787A18B-6C93-216E-4730-8553B0247C18}"/>
                </a:ext>
              </a:extLst>
            </p:cNvPr>
            <p:cNvSpPr/>
            <p:nvPr/>
          </p:nvSpPr>
          <p:spPr>
            <a:xfrm>
              <a:off x="6479574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584AF14-98AF-B795-6D0A-E8189BCF6EA5}"/>
                </a:ext>
              </a:extLst>
            </p:cNvPr>
            <p:cNvSpPr/>
            <p:nvPr/>
          </p:nvSpPr>
          <p:spPr>
            <a:xfrm>
              <a:off x="6739968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85241F4-0575-7235-3876-AA12CA1F4869}"/>
                </a:ext>
              </a:extLst>
            </p:cNvPr>
            <p:cNvSpPr/>
            <p:nvPr/>
          </p:nvSpPr>
          <p:spPr>
            <a:xfrm>
              <a:off x="7000357" y="4635640"/>
              <a:ext cx="495" cy="9356"/>
            </a:xfrm>
            <a:custGeom>
              <a:avLst/>
              <a:gdLst>
                <a:gd name="connsiteX0" fmla="*/ 0 w 495"/>
                <a:gd name="connsiteY0" fmla="*/ 9357 h 9356"/>
                <a:gd name="connsiteX1" fmla="*/ 0 w 495"/>
                <a:gd name="connsiteY1" fmla="*/ 0 h 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9356">
                  <a:moveTo>
                    <a:pt x="0" y="9357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8631320-13BB-10E2-B9D3-10C4A8454B7C}"/>
                </a:ext>
              </a:extLst>
            </p:cNvPr>
            <p:cNvSpPr/>
            <p:nvPr/>
          </p:nvSpPr>
          <p:spPr>
            <a:xfrm>
              <a:off x="6208836" y="4661448"/>
              <a:ext cx="20695" cy="31059"/>
            </a:xfrm>
            <a:custGeom>
              <a:avLst/>
              <a:gdLst>
                <a:gd name="connsiteX0" fmla="*/ 10348 w 20695"/>
                <a:gd name="connsiteY0" fmla="*/ 3208 h 31059"/>
                <a:gd name="connsiteX1" fmla="*/ 5635 w 20695"/>
                <a:gd name="connsiteY1" fmla="*/ 6297 h 31059"/>
                <a:gd name="connsiteX2" fmla="*/ 4071 w 20695"/>
                <a:gd name="connsiteY2" fmla="*/ 15540 h 31059"/>
                <a:gd name="connsiteX3" fmla="*/ 5635 w 20695"/>
                <a:gd name="connsiteY3" fmla="*/ 24787 h 31059"/>
                <a:gd name="connsiteX4" fmla="*/ 10348 w 20695"/>
                <a:gd name="connsiteY4" fmla="*/ 27852 h 31059"/>
                <a:gd name="connsiteX5" fmla="*/ 15061 w 20695"/>
                <a:gd name="connsiteY5" fmla="*/ 24787 h 31059"/>
                <a:gd name="connsiteX6" fmla="*/ 16645 w 20695"/>
                <a:gd name="connsiteY6" fmla="*/ 15540 h 31059"/>
                <a:gd name="connsiteX7" fmla="*/ 15061 w 20695"/>
                <a:gd name="connsiteY7" fmla="*/ 6297 h 31059"/>
                <a:gd name="connsiteX8" fmla="*/ 10348 w 20695"/>
                <a:gd name="connsiteY8" fmla="*/ 3208 h 31059"/>
                <a:gd name="connsiteX9" fmla="*/ 10348 w 20695"/>
                <a:gd name="connsiteY9" fmla="*/ 0 h 31059"/>
                <a:gd name="connsiteX10" fmla="*/ 18029 w 20695"/>
                <a:gd name="connsiteY10" fmla="*/ 3990 h 31059"/>
                <a:gd name="connsiteX11" fmla="*/ 20696 w 20695"/>
                <a:gd name="connsiteY11" fmla="*/ 15540 h 31059"/>
                <a:gd name="connsiteX12" fmla="*/ 18029 w 20695"/>
                <a:gd name="connsiteY12" fmla="*/ 27089 h 31059"/>
                <a:gd name="connsiteX13" fmla="*/ 10348 w 20695"/>
                <a:gd name="connsiteY13" fmla="*/ 31060 h 31059"/>
                <a:gd name="connsiteX14" fmla="*/ 2647 w 20695"/>
                <a:gd name="connsiteY14" fmla="*/ 27089 h 31059"/>
                <a:gd name="connsiteX15" fmla="*/ 0 w 20695"/>
                <a:gd name="connsiteY15" fmla="*/ 15540 h 31059"/>
                <a:gd name="connsiteX16" fmla="*/ 2647 w 20695"/>
                <a:gd name="connsiteY16" fmla="*/ 3990 h 31059"/>
                <a:gd name="connsiteX17" fmla="*/ 10348 w 20695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59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1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2"/>
                    <a:pt x="10348" y="27852"/>
                  </a:cubicBezTo>
                  <a:cubicBezTo>
                    <a:pt x="12447" y="27852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1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79"/>
                    <a:pt x="19807" y="24431"/>
                    <a:pt x="18029" y="27089"/>
                  </a:cubicBezTo>
                  <a:cubicBezTo>
                    <a:pt x="16264" y="29738"/>
                    <a:pt x="13704" y="31060"/>
                    <a:pt x="10348" y="31060"/>
                  </a:cubicBezTo>
                  <a:cubicBezTo>
                    <a:pt x="6992" y="31060"/>
                    <a:pt x="4425" y="29738"/>
                    <a:pt x="2647" y="27089"/>
                  </a:cubicBezTo>
                  <a:cubicBezTo>
                    <a:pt x="882" y="24431"/>
                    <a:pt x="0" y="20579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FB378D7-B174-03FB-F2D9-5195582F7822}"/>
                </a:ext>
              </a:extLst>
            </p:cNvPr>
            <p:cNvSpPr/>
            <p:nvPr/>
          </p:nvSpPr>
          <p:spPr>
            <a:xfrm>
              <a:off x="6469890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1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2 w 19371"/>
                <a:gd name="connsiteY16" fmla="*/ 25287 h 30520"/>
                <a:gd name="connsiteX17" fmla="*/ 15322 w 19371"/>
                <a:gd name="connsiteY17" fmla="*/ 20337 h 30520"/>
                <a:gd name="connsiteX18" fmla="*/ 13292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1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1" y="26505"/>
                    <a:pt x="13292" y="25287"/>
                  </a:cubicBezTo>
                  <a:cubicBezTo>
                    <a:pt x="14644" y="24075"/>
                    <a:pt x="15322" y="22421"/>
                    <a:pt x="15322" y="20337"/>
                  </a:cubicBezTo>
                  <a:cubicBezTo>
                    <a:pt x="15322" y="18253"/>
                    <a:pt x="14644" y="16599"/>
                    <a:pt x="13292" y="15381"/>
                  </a:cubicBezTo>
                  <a:cubicBezTo>
                    <a:pt x="11941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32CBAD0B-F6EC-3E60-C77F-7215106B7679}"/>
                </a:ext>
              </a:extLst>
            </p:cNvPr>
            <p:cNvSpPr/>
            <p:nvPr/>
          </p:nvSpPr>
          <p:spPr>
            <a:xfrm>
              <a:off x="6717453" y="4661987"/>
              <a:ext cx="17831" cy="29940"/>
            </a:xfrm>
            <a:custGeom>
              <a:avLst/>
              <a:gdLst>
                <a:gd name="connsiteX0" fmla="*/ 584 w 17831"/>
                <a:gd name="connsiteY0" fmla="*/ 26530 h 29940"/>
                <a:gd name="connsiteX1" fmla="*/ 7203 w 17831"/>
                <a:gd name="connsiteY1" fmla="*/ 26530 h 29940"/>
                <a:gd name="connsiteX2" fmla="*/ 7203 w 17831"/>
                <a:gd name="connsiteY2" fmla="*/ 3688 h 29940"/>
                <a:gd name="connsiteX3" fmla="*/ 0 w 17831"/>
                <a:gd name="connsiteY3" fmla="*/ 5134 h 29940"/>
                <a:gd name="connsiteX4" fmla="*/ 0 w 17831"/>
                <a:gd name="connsiteY4" fmla="*/ 1446 h 29940"/>
                <a:gd name="connsiteX5" fmla="*/ 7163 w 17831"/>
                <a:gd name="connsiteY5" fmla="*/ 0 h 29940"/>
                <a:gd name="connsiteX6" fmla="*/ 11213 w 17831"/>
                <a:gd name="connsiteY6" fmla="*/ 0 h 29940"/>
                <a:gd name="connsiteX7" fmla="*/ 11213 w 17831"/>
                <a:gd name="connsiteY7" fmla="*/ 26530 h 29940"/>
                <a:gd name="connsiteX8" fmla="*/ 17832 w 17831"/>
                <a:gd name="connsiteY8" fmla="*/ 26530 h 29940"/>
                <a:gd name="connsiteX9" fmla="*/ 17832 w 17831"/>
                <a:gd name="connsiteY9" fmla="*/ 29941 h 29940"/>
                <a:gd name="connsiteX10" fmla="*/ 584 w 17831"/>
                <a:gd name="connsiteY10" fmla="*/ 29941 h 29940"/>
                <a:gd name="connsiteX11" fmla="*/ 584 w 17831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31" h="29940">
                  <a:moveTo>
                    <a:pt x="584" y="26530"/>
                  </a:moveTo>
                  <a:lnTo>
                    <a:pt x="7203" y="26530"/>
                  </a:lnTo>
                  <a:lnTo>
                    <a:pt x="7203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63" y="0"/>
                  </a:lnTo>
                  <a:lnTo>
                    <a:pt x="11213" y="0"/>
                  </a:lnTo>
                  <a:lnTo>
                    <a:pt x="11213" y="26530"/>
                  </a:lnTo>
                  <a:lnTo>
                    <a:pt x="17832" y="26530"/>
                  </a:lnTo>
                  <a:lnTo>
                    <a:pt x="17832" y="29941"/>
                  </a:lnTo>
                  <a:lnTo>
                    <a:pt x="584" y="29941"/>
                  </a:lnTo>
                  <a:lnTo>
                    <a:pt x="584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D3740FC-197B-CB2E-9D96-6F112795AC67}"/>
                </a:ext>
              </a:extLst>
            </p:cNvPr>
            <p:cNvSpPr/>
            <p:nvPr/>
          </p:nvSpPr>
          <p:spPr>
            <a:xfrm>
              <a:off x="6741780" y="4661448"/>
              <a:ext cx="20698" cy="31059"/>
            </a:xfrm>
            <a:custGeom>
              <a:avLst/>
              <a:gdLst>
                <a:gd name="connsiteX0" fmla="*/ 10352 w 20698"/>
                <a:gd name="connsiteY0" fmla="*/ 3208 h 31059"/>
                <a:gd name="connsiteX1" fmla="*/ 5639 w 20698"/>
                <a:gd name="connsiteY1" fmla="*/ 6297 h 31059"/>
                <a:gd name="connsiteX2" fmla="*/ 4074 w 20698"/>
                <a:gd name="connsiteY2" fmla="*/ 15540 h 31059"/>
                <a:gd name="connsiteX3" fmla="*/ 5639 w 20698"/>
                <a:gd name="connsiteY3" fmla="*/ 24787 h 31059"/>
                <a:gd name="connsiteX4" fmla="*/ 10352 w 20698"/>
                <a:gd name="connsiteY4" fmla="*/ 27852 h 31059"/>
                <a:gd name="connsiteX5" fmla="*/ 15060 w 20698"/>
                <a:gd name="connsiteY5" fmla="*/ 24787 h 31059"/>
                <a:gd name="connsiteX6" fmla="*/ 16644 w 20698"/>
                <a:gd name="connsiteY6" fmla="*/ 15540 h 31059"/>
                <a:gd name="connsiteX7" fmla="*/ 15060 w 20698"/>
                <a:gd name="connsiteY7" fmla="*/ 6297 h 31059"/>
                <a:gd name="connsiteX8" fmla="*/ 10352 w 20698"/>
                <a:gd name="connsiteY8" fmla="*/ 3208 h 31059"/>
                <a:gd name="connsiteX9" fmla="*/ 10352 w 20698"/>
                <a:gd name="connsiteY9" fmla="*/ 0 h 31059"/>
                <a:gd name="connsiteX10" fmla="*/ 18030 w 20698"/>
                <a:gd name="connsiteY10" fmla="*/ 3990 h 31059"/>
                <a:gd name="connsiteX11" fmla="*/ 20698 w 20698"/>
                <a:gd name="connsiteY11" fmla="*/ 15540 h 31059"/>
                <a:gd name="connsiteX12" fmla="*/ 18030 w 20698"/>
                <a:gd name="connsiteY12" fmla="*/ 27089 h 31059"/>
                <a:gd name="connsiteX13" fmla="*/ 10352 w 20698"/>
                <a:gd name="connsiteY13" fmla="*/ 31060 h 31059"/>
                <a:gd name="connsiteX14" fmla="*/ 2649 w 20698"/>
                <a:gd name="connsiteY14" fmla="*/ 27089 h 31059"/>
                <a:gd name="connsiteX15" fmla="*/ 0 w 20698"/>
                <a:gd name="connsiteY15" fmla="*/ 15540 h 31059"/>
                <a:gd name="connsiteX16" fmla="*/ 2649 w 20698"/>
                <a:gd name="connsiteY16" fmla="*/ 3990 h 31059"/>
                <a:gd name="connsiteX17" fmla="*/ 10352 w 20698"/>
                <a:gd name="connsiteY17" fmla="*/ 0 h 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8" h="31059">
                  <a:moveTo>
                    <a:pt x="10352" y="3208"/>
                  </a:moveTo>
                  <a:cubicBezTo>
                    <a:pt x="8267" y="3208"/>
                    <a:pt x="6693" y="4238"/>
                    <a:pt x="5639" y="6297"/>
                  </a:cubicBezTo>
                  <a:cubicBezTo>
                    <a:pt x="4594" y="8342"/>
                    <a:pt x="4074" y="11421"/>
                    <a:pt x="4074" y="15540"/>
                  </a:cubicBezTo>
                  <a:cubicBezTo>
                    <a:pt x="4074" y="19644"/>
                    <a:pt x="4594" y="22728"/>
                    <a:pt x="5639" y="24787"/>
                  </a:cubicBezTo>
                  <a:cubicBezTo>
                    <a:pt x="6693" y="26832"/>
                    <a:pt x="8267" y="27852"/>
                    <a:pt x="10352" y="27852"/>
                  </a:cubicBezTo>
                  <a:cubicBezTo>
                    <a:pt x="12451" y="27852"/>
                    <a:pt x="14020" y="26832"/>
                    <a:pt x="15060" y="24787"/>
                  </a:cubicBezTo>
                  <a:cubicBezTo>
                    <a:pt x="16114" y="22728"/>
                    <a:pt x="16644" y="19644"/>
                    <a:pt x="16644" y="15540"/>
                  </a:cubicBezTo>
                  <a:cubicBezTo>
                    <a:pt x="16644" y="11421"/>
                    <a:pt x="16114" y="8342"/>
                    <a:pt x="15060" y="6297"/>
                  </a:cubicBezTo>
                  <a:cubicBezTo>
                    <a:pt x="14020" y="4238"/>
                    <a:pt x="12451" y="3208"/>
                    <a:pt x="10352" y="3208"/>
                  </a:cubicBezTo>
                  <a:moveTo>
                    <a:pt x="10352" y="0"/>
                  </a:moveTo>
                  <a:cubicBezTo>
                    <a:pt x="13703" y="0"/>
                    <a:pt x="16263" y="1332"/>
                    <a:pt x="18030" y="3990"/>
                  </a:cubicBezTo>
                  <a:cubicBezTo>
                    <a:pt x="19807" y="6639"/>
                    <a:pt x="20698" y="10485"/>
                    <a:pt x="20698" y="15540"/>
                  </a:cubicBezTo>
                  <a:cubicBezTo>
                    <a:pt x="20698" y="20579"/>
                    <a:pt x="19807" y="24431"/>
                    <a:pt x="18030" y="27089"/>
                  </a:cubicBezTo>
                  <a:cubicBezTo>
                    <a:pt x="16263" y="29738"/>
                    <a:pt x="13703" y="31060"/>
                    <a:pt x="10352" y="31060"/>
                  </a:cubicBezTo>
                  <a:cubicBezTo>
                    <a:pt x="6995" y="31060"/>
                    <a:pt x="4426" y="29738"/>
                    <a:pt x="2649" y="27089"/>
                  </a:cubicBezTo>
                  <a:cubicBezTo>
                    <a:pt x="881" y="24431"/>
                    <a:pt x="0" y="20579"/>
                    <a:pt x="0" y="15540"/>
                  </a:cubicBezTo>
                  <a:cubicBezTo>
                    <a:pt x="0" y="10485"/>
                    <a:pt x="881" y="6639"/>
                    <a:pt x="2649" y="3990"/>
                  </a:cubicBezTo>
                  <a:cubicBezTo>
                    <a:pt x="4426" y="1332"/>
                    <a:pt x="6995" y="0"/>
                    <a:pt x="10352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49AB0B6-0520-9880-DA39-099C2B0382EB}"/>
                </a:ext>
              </a:extLst>
            </p:cNvPr>
            <p:cNvSpPr/>
            <p:nvPr/>
          </p:nvSpPr>
          <p:spPr>
            <a:xfrm>
              <a:off x="6978278" y="4661987"/>
              <a:ext cx="17826" cy="29940"/>
            </a:xfrm>
            <a:custGeom>
              <a:avLst/>
              <a:gdLst>
                <a:gd name="connsiteX0" fmla="*/ 579 w 17826"/>
                <a:gd name="connsiteY0" fmla="*/ 26530 h 29940"/>
                <a:gd name="connsiteX1" fmla="*/ 7198 w 17826"/>
                <a:gd name="connsiteY1" fmla="*/ 26530 h 29940"/>
                <a:gd name="connsiteX2" fmla="*/ 7198 w 17826"/>
                <a:gd name="connsiteY2" fmla="*/ 3688 h 29940"/>
                <a:gd name="connsiteX3" fmla="*/ 0 w 17826"/>
                <a:gd name="connsiteY3" fmla="*/ 5134 h 29940"/>
                <a:gd name="connsiteX4" fmla="*/ 0 w 17826"/>
                <a:gd name="connsiteY4" fmla="*/ 1446 h 29940"/>
                <a:gd name="connsiteX5" fmla="*/ 7158 w 17826"/>
                <a:gd name="connsiteY5" fmla="*/ 0 h 29940"/>
                <a:gd name="connsiteX6" fmla="*/ 11208 w 17826"/>
                <a:gd name="connsiteY6" fmla="*/ 0 h 29940"/>
                <a:gd name="connsiteX7" fmla="*/ 11208 w 17826"/>
                <a:gd name="connsiteY7" fmla="*/ 26530 h 29940"/>
                <a:gd name="connsiteX8" fmla="*/ 17827 w 17826"/>
                <a:gd name="connsiteY8" fmla="*/ 26530 h 29940"/>
                <a:gd name="connsiteX9" fmla="*/ 17827 w 17826"/>
                <a:gd name="connsiteY9" fmla="*/ 29941 h 29940"/>
                <a:gd name="connsiteX10" fmla="*/ 579 w 17826"/>
                <a:gd name="connsiteY10" fmla="*/ 29941 h 29940"/>
                <a:gd name="connsiteX11" fmla="*/ 579 w 17826"/>
                <a:gd name="connsiteY11" fmla="*/ 26530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6" h="29940">
                  <a:moveTo>
                    <a:pt x="579" y="26530"/>
                  </a:moveTo>
                  <a:lnTo>
                    <a:pt x="7198" y="26530"/>
                  </a:lnTo>
                  <a:lnTo>
                    <a:pt x="7198" y="3688"/>
                  </a:lnTo>
                  <a:lnTo>
                    <a:pt x="0" y="5134"/>
                  </a:lnTo>
                  <a:lnTo>
                    <a:pt x="0" y="1446"/>
                  </a:lnTo>
                  <a:lnTo>
                    <a:pt x="7158" y="0"/>
                  </a:lnTo>
                  <a:lnTo>
                    <a:pt x="11208" y="0"/>
                  </a:lnTo>
                  <a:lnTo>
                    <a:pt x="11208" y="26530"/>
                  </a:lnTo>
                  <a:lnTo>
                    <a:pt x="17827" y="26530"/>
                  </a:lnTo>
                  <a:lnTo>
                    <a:pt x="17827" y="29941"/>
                  </a:lnTo>
                  <a:lnTo>
                    <a:pt x="579" y="29941"/>
                  </a:lnTo>
                  <a:lnTo>
                    <a:pt x="579" y="2653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D705F68-EFBC-079E-870A-608420D0BB6E}"/>
                </a:ext>
              </a:extLst>
            </p:cNvPr>
            <p:cNvSpPr/>
            <p:nvPr/>
          </p:nvSpPr>
          <p:spPr>
            <a:xfrm>
              <a:off x="7003065" y="4661987"/>
              <a:ext cx="19371" cy="30520"/>
            </a:xfrm>
            <a:custGeom>
              <a:avLst/>
              <a:gdLst>
                <a:gd name="connsiteX0" fmla="*/ 1262 w 19371"/>
                <a:gd name="connsiteY0" fmla="*/ 0 h 30520"/>
                <a:gd name="connsiteX1" fmla="*/ 17164 w 19371"/>
                <a:gd name="connsiteY1" fmla="*/ 0 h 30520"/>
                <a:gd name="connsiteX2" fmla="*/ 17164 w 19371"/>
                <a:gd name="connsiteY2" fmla="*/ 3411 h 30520"/>
                <a:gd name="connsiteX3" fmla="*/ 4970 w 19371"/>
                <a:gd name="connsiteY3" fmla="*/ 3411 h 30520"/>
                <a:gd name="connsiteX4" fmla="*/ 4970 w 19371"/>
                <a:gd name="connsiteY4" fmla="*/ 10748 h 30520"/>
                <a:gd name="connsiteX5" fmla="*/ 6738 w 19371"/>
                <a:gd name="connsiteY5" fmla="*/ 10307 h 30520"/>
                <a:gd name="connsiteX6" fmla="*/ 8500 w 19371"/>
                <a:gd name="connsiteY6" fmla="*/ 10149 h 30520"/>
                <a:gd name="connsiteX7" fmla="*/ 16446 w 19371"/>
                <a:gd name="connsiteY7" fmla="*/ 12896 h 30520"/>
                <a:gd name="connsiteX8" fmla="*/ 19372 w 19371"/>
                <a:gd name="connsiteY8" fmla="*/ 20337 h 30520"/>
                <a:gd name="connsiteX9" fmla="*/ 16362 w 19371"/>
                <a:gd name="connsiteY9" fmla="*/ 27857 h 30520"/>
                <a:gd name="connsiteX10" fmla="*/ 7881 w 19371"/>
                <a:gd name="connsiteY10" fmla="*/ 30520 h 30520"/>
                <a:gd name="connsiteX11" fmla="*/ 4030 w 19371"/>
                <a:gd name="connsiteY11" fmla="*/ 30203 h 30520"/>
                <a:gd name="connsiteX12" fmla="*/ 0 w 19371"/>
                <a:gd name="connsiteY12" fmla="*/ 29238 h 30520"/>
                <a:gd name="connsiteX13" fmla="*/ 0 w 19371"/>
                <a:gd name="connsiteY13" fmla="*/ 25169 h 30520"/>
                <a:gd name="connsiteX14" fmla="*/ 3728 w 19371"/>
                <a:gd name="connsiteY14" fmla="*/ 26634 h 30520"/>
                <a:gd name="connsiteX15" fmla="*/ 7802 w 19371"/>
                <a:gd name="connsiteY15" fmla="*/ 27114 h 30520"/>
                <a:gd name="connsiteX16" fmla="*/ 13297 w 19371"/>
                <a:gd name="connsiteY16" fmla="*/ 25287 h 30520"/>
                <a:gd name="connsiteX17" fmla="*/ 15322 w 19371"/>
                <a:gd name="connsiteY17" fmla="*/ 20337 h 30520"/>
                <a:gd name="connsiteX18" fmla="*/ 13297 w 19371"/>
                <a:gd name="connsiteY18" fmla="*/ 15381 h 30520"/>
                <a:gd name="connsiteX19" fmla="*/ 7802 w 19371"/>
                <a:gd name="connsiteY19" fmla="*/ 13555 h 30520"/>
                <a:gd name="connsiteX20" fmla="*/ 4550 w 19371"/>
                <a:gd name="connsiteY20" fmla="*/ 13916 h 30520"/>
                <a:gd name="connsiteX21" fmla="*/ 1262 w 19371"/>
                <a:gd name="connsiteY21" fmla="*/ 15040 h 30520"/>
                <a:gd name="connsiteX22" fmla="*/ 1262 w 19371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1" h="30520">
                  <a:moveTo>
                    <a:pt x="1262" y="0"/>
                  </a:moveTo>
                  <a:lnTo>
                    <a:pt x="17164" y="0"/>
                  </a:lnTo>
                  <a:lnTo>
                    <a:pt x="17164" y="3411"/>
                  </a:lnTo>
                  <a:lnTo>
                    <a:pt x="4970" y="3411"/>
                  </a:lnTo>
                  <a:lnTo>
                    <a:pt x="4970" y="10748"/>
                  </a:lnTo>
                  <a:cubicBezTo>
                    <a:pt x="5559" y="10550"/>
                    <a:pt x="6149" y="10401"/>
                    <a:pt x="6738" y="10307"/>
                  </a:cubicBezTo>
                  <a:cubicBezTo>
                    <a:pt x="7327" y="10203"/>
                    <a:pt x="7911" y="10149"/>
                    <a:pt x="8500" y="10149"/>
                  </a:cubicBezTo>
                  <a:cubicBezTo>
                    <a:pt x="11842" y="10149"/>
                    <a:pt x="14490" y="11064"/>
                    <a:pt x="16446" y="12896"/>
                  </a:cubicBezTo>
                  <a:cubicBezTo>
                    <a:pt x="18396" y="14728"/>
                    <a:pt x="19372" y="17208"/>
                    <a:pt x="19372" y="20337"/>
                  </a:cubicBezTo>
                  <a:cubicBezTo>
                    <a:pt x="19372" y="23560"/>
                    <a:pt x="18367" y="26065"/>
                    <a:pt x="16362" y="27857"/>
                  </a:cubicBezTo>
                  <a:cubicBezTo>
                    <a:pt x="14357" y="29634"/>
                    <a:pt x="11530" y="30520"/>
                    <a:pt x="7881" y="30520"/>
                  </a:cubicBezTo>
                  <a:cubicBezTo>
                    <a:pt x="6624" y="30520"/>
                    <a:pt x="5342" y="30416"/>
                    <a:pt x="4030" y="30203"/>
                  </a:cubicBezTo>
                  <a:cubicBezTo>
                    <a:pt x="2733" y="29990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6" y="26312"/>
                    <a:pt x="3728" y="26634"/>
                  </a:cubicBezTo>
                  <a:cubicBezTo>
                    <a:pt x="5010" y="26956"/>
                    <a:pt x="6371" y="27114"/>
                    <a:pt x="7802" y="27114"/>
                  </a:cubicBezTo>
                  <a:cubicBezTo>
                    <a:pt x="10114" y="27114"/>
                    <a:pt x="11946" y="26505"/>
                    <a:pt x="13297" y="25287"/>
                  </a:cubicBezTo>
                  <a:cubicBezTo>
                    <a:pt x="14649" y="24075"/>
                    <a:pt x="15322" y="22421"/>
                    <a:pt x="15322" y="20337"/>
                  </a:cubicBezTo>
                  <a:cubicBezTo>
                    <a:pt x="15322" y="18253"/>
                    <a:pt x="14649" y="16599"/>
                    <a:pt x="13297" y="15381"/>
                  </a:cubicBezTo>
                  <a:cubicBezTo>
                    <a:pt x="11946" y="14164"/>
                    <a:pt x="10114" y="13555"/>
                    <a:pt x="7802" y="13555"/>
                  </a:cubicBezTo>
                  <a:cubicBezTo>
                    <a:pt x="6718" y="13555"/>
                    <a:pt x="5634" y="13673"/>
                    <a:pt x="4550" y="13916"/>
                  </a:cubicBezTo>
                  <a:cubicBezTo>
                    <a:pt x="3480" y="14159"/>
                    <a:pt x="2386" y="14530"/>
                    <a:pt x="1262" y="15040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6FAD980-3A86-5CA7-9144-094458A516F7}"/>
                </a:ext>
              </a:extLst>
            </p:cNvPr>
            <p:cNvSpPr/>
            <p:nvPr/>
          </p:nvSpPr>
          <p:spPr>
            <a:xfrm>
              <a:off x="6518208" y="4717404"/>
              <a:ext cx="23653" cy="21520"/>
            </a:xfrm>
            <a:custGeom>
              <a:avLst/>
              <a:gdLst>
                <a:gd name="connsiteX0" fmla="*/ 23654 w 23653"/>
                <a:gd name="connsiteY0" fmla="*/ 3129 h 21520"/>
                <a:gd name="connsiteX1" fmla="*/ 22842 w 23653"/>
                <a:gd name="connsiteY1" fmla="*/ 5168 h 21520"/>
                <a:gd name="connsiteX2" fmla="*/ 21099 w 23653"/>
                <a:gd name="connsiteY2" fmla="*/ 5891 h 21520"/>
                <a:gd name="connsiteX3" fmla="*/ 19758 w 23653"/>
                <a:gd name="connsiteY3" fmla="*/ 5381 h 21520"/>
                <a:gd name="connsiteX4" fmla="*/ 19292 w 23653"/>
                <a:gd name="connsiteY4" fmla="*/ 4218 h 21520"/>
                <a:gd name="connsiteX5" fmla="*/ 19941 w 23653"/>
                <a:gd name="connsiteY5" fmla="*/ 2574 h 21520"/>
                <a:gd name="connsiteX6" fmla="*/ 21565 w 23653"/>
                <a:gd name="connsiteY6" fmla="*/ 1644 h 21520"/>
                <a:gd name="connsiteX7" fmla="*/ 19198 w 23653"/>
                <a:gd name="connsiteY7" fmla="*/ 1045 h 21520"/>
                <a:gd name="connsiteX8" fmla="*/ 17461 w 23653"/>
                <a:gd name="connsiteY8" fmla="*/ 1530 h 21520"/>
                <a:gd name="connsiteX9" fmla="*/ 16183 w 23653"/>
                <a:gd name="connsiteY9" fmla="*/ 2644 h 21520"/>
                <a:gd name="connsiteX10" fmla="*/ 15302 w 23653"/>
                <a:gd name="connsiteY10" fmla="*/ 4173 h 21520"/>
                <a:gd name="connsiteX11" fmla="*/ 14748 w 23653"/>
                <a:gd name="connsiteY11" fmla="*/ 5589 h 21520"/>
                <a:gd name="connsiteX12" fmla="*/ 14490 w 23653"/>
                <a:gd name="connsiteY12" fmla="*/ 6654 h 21520"/>
                <a:gd name="connsiteX13" fmla="*/ 12866 w 23653"/>
                <a:gd name="connsiteY13" fmla="*/ 13149 h 21520"/>
                <a:gd name="connsiteX14" fmla="*/ 12079 w 23653"/>
                <a:gd name="connsiteY14" fmla="*/ 17322 h 21520"/>
                <a:gd name="connsiteX15" fmla="*/ 12728 w 23653"/>
                <a:gd name="connsiteY15" fmla="*/ 19574 h 21520"/>
                <a:gd name="connsiteX16" fmla="*/ 14678 w 23653"/>
                <a:gd name="connsiteY16" fmla="*/ 20456 h 21520"/>
                <a:gd name="connsiteX17" fmla="*/ 15768 w 23653"/>
                <a:gd name="connsiteY17" fmla="*/ 20312 h 21520"/>
                <a:gd name="connsiteX18" fmla="*/ 17089 w 23653"/>
                <a:gd name="connsiteY18" fmla="*/ 19733 h 21520"/>
                <a:gd name="connsiteX19" fmla="*/ 18525 w 23653"/>
                <a:gd name="connsiteY19" fmla="*/ 18644 h 21520"/>
                <a:gd name="connsiteX20" fmla="*/ 19896 w 23653"/>
                <a:gd name="connsiteY20" fmla="*/ 16837 h 21520"/>
                <a:gd name="connsiteX21" fmla="*/ 21010 w 23653"/>
                <a:gd name="connsiteY21" fmla="*/ 14238 h 21520"/>
                <a:gd name="connsiteX22" fmla="*/ 21614 w 23653"/>
                <a:gd name="connsiteY22" fmla="*/ 13728 h 21520"/>
                <a:gd name="connsiteX23" fmla="*/ 22193 w 23653"/>
                <a:gd name="connsiteY23" fmla="*/ 14193 h 21520"/>
                <a:gd name="connsiteX24" fmla="*/ 21867 w 23653"/>
                <a:gd name="connsiteY24" fmla="*/ 15421 h 21520"/>
                <a:gd name="connsiteX25" fmla="*/ 20891 w 23653"/>
                <a:gd name="connsiteY25" fmla="*/ 17297 h 21520"/>
                <a:gd name="connsiteX26" fmla="*/ 19386 w 23653"/>
                <a:gd name="connsiteY26" fmla="*/ 19292 h 21520"/>
                <a:gd name="connsiteX27" fmla="*/ 17253 w 23653"/>
                <a:gd name="connsiteY27" fmla="*/ 20871 h 21520"/>
                <a:gd name="connsiteX28" fmla="*/ 14584 w 23653"/>
                <a:gd name="connsiteY28" fmla="*/ 21520 h 21520"/>
                <a:gd name="connsiteX29" fmla="*/ 11267 w 23653"/>
                <a:gd name="connsiteY29" fmla="*/ 20456 h 21520"/>
                <a:gd name="connsiteX30" fmla="*/ 9461 w 23653"/>
                <a:gd name="connsiteY30" fmla="*/ 17901 h 21520"/>
                <a:gd name="connsiteX31" fmla="*/ 9183 w 23653"/>
                <a:gd name="connsiteY31" fmla="*/ 18391 h 21520"/>
                <a:gd name="connsiteX32" fmla="*/ 8530 w 23653"/>
                <a:gd name="connsiteY32" fmla="*/ 19292 h 21520"/>
                <a:gd name="connsiteX33" fmla="*/ 7535 w 23653"/>
                <a:gd name="connsiteY33" fmla="*/ 20362 h 21520"/>
                <a:gd name="connsiteX34" fmla="*/ 6168 w 23653"/>
                <a:gd name="connsiteY34" fmla="*/ 21149 h 21520"/>
                <a:gd name="connsiteX35" fmla="*/ 4475 w 23653"/>
                <a:gd name="connsiteY35" fmla="*/ 21520 h 21520"/>
                <a:gd name="connsiteX36" fmla="*/ 2361 w 23653"/>
                <a:gd name="connsiteY36" fmla="*/ 21193 h 21520"/>
                <a:gd name="connsiteX37" fmla="*/ 693 w 23653"/>
                <a:gd name="connsiteY37" fmla="*/ 20129 h 21520"/>
                <a:gd name="connsiteX38" fmla="*/ 0 w 23653"/>
                <a:gd name="connsiteY38" fmla="*/ 18367 h 21520"/>
                <a:gd name="connsiteX39" fmla="*/ 762 w 23653"/>
                <a:gd name="connsiteY39" fmla="*/ 16441 h 21520"/>
                <a:gd name="connsiteX40" fmla="*/ 2619 w 23653"/>
                <a:gd name="connsiteY40" fmla="*/ 15629 h 21520"/>
                <a:gd name="connsiteX41" fmla="*/ 3827 w 23653"/>
                <a:gd name="connsiteY41" fmla="*/ 16025 h 21520"/>
                <a:gd name="connsiteX42" fmla="*/ 4381 w 23653"/>
                <a:gd name="connsiteY42" fmla="*/ 17277 h 21520"/>
                <a:gd name="connsiteX43" fmla="*/ 3733 w 23653"/>
                <a:gd name="connsiteY43" fmla="*/ 18946 h 21520"/>
                <a:gd name="connsiteX44" fmla="*/ 2153 w 23653"/>
                <a:gd name="connsiteY44" fmla="*/ 19852 h 21520"/>
                <a:gd name="connsiteX45" fmla="*/ 4520 w 23653"/>
                <a:gd name="connsiteY45" fmla="*/ 20456 h 21520"/>
                <a:gd name="connsiteX46" fmla="*/ 7258 w 23653"/>
                <a:gd name="connsiteY46" fmla="*/ 19109 h 21520"/>
                <a:gd name="connsiteX47" fmla="*/ 9045 w 23653"/>
                <a:gd name="connsiteY47" fmla="*/ 15515 h 21520"/>
                <a:gd name="connsiteX48" fmla="*/ 11035 w 23653"/>
                <a:gd name="connsiteY48" fmla="*/ 7698 h 21520"/>
                <a:gd name="connsiteX49" fmla="*/ 11594 w 23653"/>
                <a:gd name="connsiteY49" fmla="*/ 4218 h 21520"/>
                <a:gd name="connsiteX50" fmla="*/ 11337 w 23653"/>
                <a:gd name="connsiteY50" fmla="*/ 2574 h 21520"/>
                <a:gd name="connsiteX51" fmla="*/ 10644 w 23653"/>
                <a:gd name="connsiteY51" fmla="*/ 1599 h 21520"/>
                <a:gd name="connsiteX52" fmla="*/ 9832 w 23653"/>
                <a:gd name="connsiteY52" fmla="*/ 1158 h 21520"/>
                <a:gd name="connsiteX53" fmla="*/ 9045 w 23653"/>
                <a:gd name="connsiteY53" fmla="*/ 1045 h 21520"/>
                <a:gd name="connsiteX54" fmla="*/ 7560 w 23653"/>
                <a:gd name="connsiteY54" fmla="*/ 1322 h 21520"/>
                <a:gd name="connsiteX55" fmla="*/ 5866 w 23653"/>
                <a:gd name="connsiteY55" fmla="*/ 2248 h 21520"/>
                <a:gd name="connsiteX56" fmla="*/ 4104 w 23653"/>
                <a:gd name="connsiteY56" fmla="*/ 4173 h 21520"/>
                <a:gd name="connsiteX57" fmla="*/ 2663 w 23653"/>
                <a:gd name="connsiteY57" fmla="*/ 7257 h 21520"/>
                <a:gd name="connsiteX58" fmla="*/ 2040 w 23653"/>
                <a:gd name="connsiteY58" fmla="*/ 7792 h 21520"/>
                <a:gd name="connsiteX59" fmla="*/ 1480 w 23653"/>
                <a:gd name="connsiteY59" fmla="*/ 7302 h 21520"/>
                <a:gd name="connsiteX60" fmla="*/ 1782 w 23653"/>
                <a:gd name="connsiteY60" fmla="*/ 6099 h 21520"/>
                <a:gd name="connsiteX61" fmla="*/ 2757 w 23653"/>
                <a:gd name="connsiteY61" fmla="*/ 4218 h 21520"/>
                <a:gd name="connsiteX62" fmla="*/ 4287 w 23653"/>
                <a:gd name="connsiteY62" fmla="*/ 2248 h 21520"/>
                <a:gd name="connsiteX63" fmla="*/ 6446 w 23653"/>
                <a:gd name="connsiteY63" fmla="*/ 648 h 21520"/>
                <a:gd name="connsiteX64" fmla="*/ 9134 w 23653"/>
                <a:gd name="connsiteY64" fmla="*/ 0 h 21520"/>
                <a:gd name="connsiteX65" fmla="*/ 10366 w 23653"/>
                <a:gd name="connsiteY65" fmla="*/ 139 h 21520"/>
                <a:gd name="connsiteX66" fmla="*/ 11733 w 23653"/>
                <a:gd name="connsiteY66" fmla="*/ 604 h 21520"/>
                <a:gd name="connsiteX67" fmla="*/ 13168 w 23653"/>
                <a:gd name="connsiteY67" fmla="*/ 1713 h 21520"/>
                <a:gd name="connsiteX68" fmla="*/ 14263 w 23653"/>
                <a:gd name="connsiteY68" fmla="*/ 3594 h 21520"/>
                <a:gd name="connsiteX69" fmla="*/ 14911 w 23653"/>
                <a:gd name="connsiteY69" fmla="*/ 2549 h 21520"/>
                <a:gd name="connsiteX70" fmla="*/ 15906 w 23653"/>
                <a:gd name="connsiteY70" fmla="*/ 1416 h 21520"/>
                <a:gd name="connsiteX71" fmla="*/ 17391 w 23653"/>
                <a:gd name="connsiteY71" fmla="*/ 391 h 21520"/>
                <a:gd name="connsiteX72" fmla="*/ 19248 w 23653"/>
                <a:gd name="connsiteY72" fmla="*/ 0 h 21520"/>
                <a:gd name="connsiteX73" fmla="*/ 21124 w 23653"/>
                <a:gd name="connsiteY73" fmla="*/ 252 h 21520"/>
                <a:gd name="connsiteX74" fmla="*/ 22842 w 23653"/>
                <a:gd name="connsiteY74" fmla="*/ 1252 h 21520"/>
                <a:gd name="connsiteX75" fmla="*/ 23654 w 23653"/>
                <a:gd name="connsiteY75" fmla="*/ 3129 h 2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3653" h="21520">
                  <a:moveTo>
                    <a:pt x="23654" y="3129"/>
                  </a:moveTo>
                  <a:cubicBezTo>
                    <a:pt x="23654" y="3995"/>
                    <a:pt x="23381" y="4678"/>
                    <a:pt x="22842" y="5168"/>
                  </a:cubicBezTo>
                  <a:cubicBezTo>
                    <a:pt x="22302" y="5649"/>
                    <a:pt x="21718" y="5891"/>
                    <a:pt x="21099" y="5891"/>
                  </a:cubicBezTo>
                  <a:cubicBezTo>
                    <a:pt x="20510" y="5891"/>
                    <a:pt x="20065" y="5723"/>
                    <a:pt x="19758" y="5381"/>
                  </a:cubicBezTo>
                  <a:cubicBezTo>
                    <a:pt x="19446" y="5040"/>
                    <a:pt x="19292" y="4653"/>
                    <a:pt x="19292" y="4218"/>
                  </a:cubicBezTo>
                  <a:cubicBezTo>
                    <a:pt x="19292" y="3629"/>
                    <a:pt x="19510" y="3084"/>
                    <a:pt x="19941" y="2574"/>
                  </a:cubicBezTo>
                  <a:cubicBezTo>
                    <a:pt x="20372" y="2064"/>
                    <a:pt x="20916" y="1752"/>
                    <a:pt x="21565" y="1644"/>
                  </a:cubicBezTo>
                  <a:cubicBezTo>
                    <a:pt x="20931" y="1243"/>
                    <a:pt x="20144" y="1045"/>
                    <a:pt x="19198" y="1045"/>
                  </a:cubicBezTo>
                  <a:cubicBezTo>
                    <a:pt x="18579" y="1045"/>
                    <a:pt x="18000" y="1208"/>
                    <a:pt x="17461" y="1530"/>
                  </a:cubicBezTo>
                  <a:cubicBezTo>
                    <a:pt x="16936" y="1852"/>
                    <a:pt x="16510" y="2223"/>
                    <a:pt x="16183" y="2644"/>
                  </a:cubicBezTo>
                  <a:cubicBezTo>
                    <a:pt x="15876" y="3059"/>
                    <a:pt x="15584" y="3569"/>
                    <a:pt x="15302" y="4173"/>
                  </a:cubicBezTo>
                  <a:cubicBezTo>
                    <a:pt x="15040" y="4762"/>
                    <a:pt x="14857" y="5233"/>
                    <a:pt x="14748" y="5589"/>
                  </a:cubicBezTo>
                  <a:cubicBezTo>
                    <a:pt x="14654" y="5931"/>
                    <a:pt x="14569" y="6282"/>
                    <a:pt x="14490" y="6654"/>
                  </a:cubicBezTo>
                  <a:lnTo>
                    <a:pt x="12866" y="13149"/>
                  </a:lnTo>
                  <a:cubicBezTo>
                    <a:pt x="12342" y="15203"/>
                    <a:pt x="12079" y="16594"/>
                    <a:pt x="12079" y="17322"/>
                  </a:cubicBezTo>
                  <a:cubicBezTo>
                    <a:pt x="12079" y="18218"/>
                    <a:pt x="12297" y="18970"/>
                    <a:pt x="12728" y="19574"/>
                  </a:cubicBezTo>
                  <a:cubicBezTo>
                    <a:pt x="13164" y="20164"/>
                    <a:pt x="13812" y="20456"/>
                    <a:pt x="14678" y="20456"/>
                  </a:cubicBezTo>
                  <a:cubicBezTo>
                    <a:pt x="15020" y="20456"/>
                    <a:pt x="15381" y="20406"/>
                    <a:pt x="15768" y="20312"/>
                  </a:cubicBezTo>
                  <a:cubicBezTo>
                    <a:pt x="16154" y="20208"/>
                    <a:pt x="16594" y="20015"/>
                    <a:pt x="17089" y="19733"/>
                  </a:cubicBezTo>
                  <a:cubicBezTo>
                    <a:pt x="17599" y="19441"/>
                    <a:pt x="18079" y="19074"/>
                    <a:pt x="18525" y="18644"/>
                  </a:cubicBezTo>
                  <a:cubicBezTo>
                    <a:pt x="18990" y="18193"/>
                    <a:pt x="19446" y="17594"/>
                    <a:pt x="19896" y="16837"/>
                  </a:cubicBezTo>
                  <a:cubicBezTo>
                    <a:pt x="20347" y="16079"/>
                    <a:pt x="20718" y="15213"/>
                    <a:pt x="21010" y="14238"/>
                  </a:cubicBezTo>
                  <a:cubicBezTo>
                    <a:pt x="21104" y="13896"/>
                    <a:pt x="21302" y="13728"/>
                    <a:pt x="21614" y="13728"/>
                  </a:cubicBezTo>
                  <a:cubicBezTo>
                    <a:pt x="22000" y="13728"/>
                    <a:pt x="22193" y="13881"/>
                    <a:pt x="22193" y="14193"/>
                  </a:cubicBezTo>
                  <a:cubicBezTo>
                    <a:pt x="22193" y="14456"/>
                    <a:pt x="22084" y="14862"/>
                    <a:pt x="21867" y="15421"/>
                  </a:cubicBezTo>
                  <a:cubicBezTo>
                    <a:pt x="21664" y="15961"/>
                    <a:pt x="21342" y="16589"/>
                    <a:pt x="20891" y="17297"/>
                  </a:cubicBezTo>
                  <a:cubicBezTo>
                    <a:pt x="20461" y="17995"/>
                    <a:pt x="19956" y="18659"/>
                    <a:pt x="19386" y="19292"/>
                  </a:cubicBezTo>
                  <a:cubicBezTo>
                    <a:pt x="18812" y="19911"/>
                    <a:pt x="18099" y="20441"/>
                    <a:pt x="17253" y="20871"/>
                  </a:cubicBezTo>
                  <a:cubicBezTo>
                    <a:pt x="16401" y="21302"/>
                    <a:pt x="15510" y="21520"/>
                    <a:pt x="14584" y="21520"/>
                  </a:cubicBezTo>
                  <a:cubicBezTo>
                    <a:pt x="13253" y="21520"/>
                    <a:pt x="12149" y="21164"/>
                    <a:pt x="11267" y="20456"/>
                  </a:cubicBezTo>
                  <a:cubicBezTo>
                    <a:pt x="10386" y="19743"/>
                    <a:pt x="9782" y="18891"/>
                    <a:pt x="9461" y="17901"/>
                  </a:cubicBezTo>
                  <a:cubicBezTo>
                    <a:pt x="9381" y="18040"/>
                    <a:pt x="9287" y="18203"/>
                    <a:pt x="9183" y="18391"/>
                  </a:cubicBezTo>
                  <a:cubicBezTo>
                    <a:pt x="9074" y="18574"/>
                    <a:pt x="8857" y="18876"/>
                    <a:pt x="8530" y="19292"/>
                  </a:cubicBezTo>
                  <a:cubicBezTo>
                    <a:pt x="8223" y="19693"/>
                    <a:pt x="7891" y="20050"/>
                    <a:pt x="7535" y="20362"/>
                  </a:cubicBezTo>
                  <a:cubicBezTo>
                    <a:pt x="7178" y="20654"/>
                    <a:pt x="6723" y="20916"/>
                    <a:pt x="6168" y="21149"/>
                  </a:cubicBezTo>
                  <a:cubicBezTo>
                    <a:pt x="5629" y="21396"/>
                    <a:pt x="5064" y="21520"/>
                    <a:pt x="4475" y="21520"/>
                  </a:cubicBezTo>
                  <a:cubicBezTo>
                    <a:pt x="3733" y="21520"/>
                    <a:pt x="3030" y="21411"/>
                    <a:pt x="2361" y="21193"/>
                  </a:cubicBezTo>
                  <a:cubicBezTo>
                    <a:pt x="1713" y="20980"/>
                    <a:pt x="1158" y="20624"/>
                    <a:pt x="693" y="20129"/>
                  </a:cubicBezTo>
                  <a:cubicBezTo>
                    <a:pt x="233" y="19634"/>
                    <a:pt x="0" y="19045"/>
                    <a:pt x="0" y="18367"/>
                  </a:cubicBezTo>
                  <a:cubicBezTo>
                    <a:pt x="0" y="17609"/>
                    <a:pt x="252" y="16965"/>
                    <a:pt x="762" y="16441"/>
                  </a:cubicBezTo>
                  <a:cubicBezTo>
                    <a:pt x="1287" y="15901"/>
                    <a:pt x="1906" y="15629"/>
                    <a:pt x="2619" y="15629"/>
                  </a:cubicBezTo>
                  <a:cubicBezTo>
                    <a:pt x="3069" y="15629"/>
                    <a:pt x="3470" y="15763"/>
                    <a:pt x="3827" y="16025"/>
                  </a:cubicBezTo>
                  <a:cubicBezTo>
                    <a:pt x="4198" y="16287"/>
                    <a:pt x="4381" y="16703"/>
                    <a:pt x="4381" y="17277"/>
                  </a:cubicBezTo>
                  <a:cubicBezTo>
                    <a:pt x="4381" y="17911"/>
                    <a:pt x="4163" y="18466"/>
                    <a:pt x="3733" y="18946"/>
                  </a:cubicBezTo>
                  <a:cubicBezTo>
                    <a:pt x="3302" y="19426"/>
                    <a:pt x="2772" y="19728"/>
                    <a:pt x="2153" y="19852"/>
                  </a:cubicBezTo>
                  <a:cubicBezTo>
                    <a:pt x="2787" y="20253"/>
                    <a:pt x="3574" y="20456"/>
                    <a:pt x="4520" y="20456"/>
                  </a:cubicBezTo>
                  <a:cubicBezTo>
                    <a:pt x="5540" y="20456"/>
                    <a:pt x="6451" y="20005"/>
                    <a:pt x="7258" y="19109"/>
                  </a:cubicBezTo>
                  <a:cubicBezTo>
                    <a:pt x="8060" y="18213"/>
                    <a:pt x="8654" y="17015"/>
                    <a:pt x="9045" y="15515"/>
                  </a:cubicBezTo>
                  <a:cubicBezTo>
                    <a:pt x="10000" y="11911"/>
                    <a:pt x="10664" y="9307"/>
                    <a:pt x="11035" y="7698"/>
                  </a:cubicBezTo>
                  <a:cubicBezTo>
                    <a:pt x="11406" y="6074"/>
                    <a:pt x="11594" y="4916"/>
                    <a:pt x="11594" y="4218"/>
                  </a:cubicBezTo>
                  <a:cubicBezTo>
                    <a:pt x="11594" y="3569"/>
                    <a:pt x="11510" y="3025"/>
                    <a:pt x="11337" y="2574"/>
                  </a:cubicBezTo>
                  <a:cubicBezTo>
                    <a:pt x="11168" y="2124"/>
                    <a:pt x="10936" y="1802"/>
                    <a:pt x="10644" y="1599"/>
                  </a:cubicBezTo>
                  <a:cubicBezTo>
                    <a:pt x="10361" y="1381"/>
                    <a:pt x="10094" y="1233"/>
                    <a:pt x="9832" y="1158"/>
                  </a:cubicBezTo>
                  <a:cubicBezTo>
                    <a:pt x="9584" y="1084"/>
                    <a:pt x="9322" y="1045"/>
                    <a:pt x="9045" y="1045"/>
                  </a:cubicBezTo>
                  <a:cubicBezTo>
                    <a:pt x="8579" y="1045"/>
                    <a:pt x="8084" y="1139"/>
                    <a:pt x="7560" y="1322"/>
                  </a:cubicBezTo>
                  <a:cubicBezTo>
                    <a:pt x="7050" y="1505"/>
                    <a:pt x="6485" y="1817"/>
                    <a:pt x="5866" y="2248"/>
                  </a:cubicBezTo>
                  <a:cubicBezTo>
                    <a:pt x="5262" y="2668"/>
                    <a:pt x="4673" y="3307"/>
                    <a:pt x="4104" y="4173"/>
                  </a:cubicBezTo>
                  <a:cubicBezTo>
                    <a:pt x="3530" y="5040"/>
                    <a:pt x="3050" y="6064"/>
                    <a:pt x="2663" y="7257"/>
                  </a:cubicBezTo>
                  <a:cubicBezTo>
                    <a:pt x="2589" y="7614"/>
                    <a:pt x="2381" y="7792"/>
                    <a:pt x="2040" y="7792"/>
                  </a:cubicBezTo>
                  <a:cubicBezTo>
                    <a:pt x="1668" y="7777"/>
                    <a:pt x="1480" y="7614"/>
                    <a:pt x="1480" y="7302"/>
                  </a:cubicBezTo>
                  <a:cubicBezTo>
                    <a:pt x="1480" y="7040"/>
                    <a:pt x="1579" y="6639"/>
                    <a:pt x="1782" y="6099"/>
                  </a:cubicBezTo>
                  <a:cubicBezTo>
                    <a:pt x="2000" y="5540"/>
                    <a:pt x="2327" y="4916"/>
                    <a:pt x="2757" y="4218"/>
                  </a:cubicBezTo>
                  <a:cubicBezTo>
                    <a:pt x="3208" y="3525"/>
                    <a:pt x="3718" y="2866"/>
                    <a:pt x="4287" y="2248"/>
                  </a:cubicBezTo>
                  <a:cubicBezTo>
                    <a:pt x="4876" y="1614"/>
                    <a:pt x="5594" y="1079"/>
                    <a:pt x="6446" y="648"/>
                  </a:cubicBezTo>
                  <a:cubicBezTo>
                    <a:pt x="7312" y="218"/>
                    <a:pt x="8208" y="0"/>
                    <a:pt x="9134" y="0"/>
                  </a:cubicBezTo>
                  <a:cubicBezTo>
                    <a:pt x="9555" y="0"/>
                    <a:pt x="9965" y="45"/>
                    <a:pt x="10366" y="139"/>
                  </a:cubicBezTo>
                  <a:cubicBezTo>
                    <a:pt x="10782" y="213"/>
                    <a:pt x="11238" y="371"/>
                    <a:pt x="11733" y="604"/>
                  </a:cubicBezTo>
                  <a:cubicBezTo>
                    <a:pt x="12243" y="837"/>
                    <a:pt x="12723" y="1203"/>
                    <a:pt x="13168" y="1713"/>
                  </a:cubicBezTo>
                  <a:cubicBezTo>
                    <a:pt x="13619" y="2223"/>
                    <a:pt x="13980" y="2852"/>
                    <a:pt x="14263" y="3594"/>
                  </a:cubicBezTo>
                  <a:cubicBezTo>
                    <a:pt x="14446" y="3238"/>
                    <a:pt x="14664" y="2891"/>
                    <a:pt x="14911" y="2549"/>
                  </a:cubicBezTo>
                  <a:cubicBezTo>
                    <a:pt x="15173" y="2208"/>
                    <a:pt x="15505" y="1832"/>
                    <a:pt x="15906" y="1416"/>
                  </a:cubicBezTo>
                  <a:cubicBezTo>
                    <a:pt x="16327" y="980"/>
                    <a:pt x="16822" y="639"/>
                    <a:pt x="17391" y="391"/>
                  </a:cubicBezTo>
                  <a:cubicBezTo>
                    <a:pt x="17980" y="129"/>
                    <a:pt x="18599" y="0"/>
                    <a:pt x="19248" y="0"/>
                  </a:cubicBezTo>
                  <a:cubicBezTo>
                    <a:pt x="19881" y="0"/>
                    <a:pt x="20505" y="84"/>
                    <a:pt x="21124" y="252"/>
                  </a:cubicBezTo>
                  <a:cubicBezTo>
                    <a:pt x="21743" y="406"/>
                    <a:pt x="22317" y="743"/>
                    <a:pt x="22842" y="1252"/>
                  </a:cubicBezTo>
                  <a:cubicBezTo>
                    <a:pt x="23381" y="1747"/>
                    <a:pt x="23654" y="2371"/>
                    <a:pt x="23654" y="3129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754867F-75B6-359C-8A5B-65CC5C42D1FB}"/>
                </a:ext>
              </a:extLst>
            </p:cNvPr>
            <p:cNvSpPr/>
            <p:nvPr/>
          </p:nvSpPr>
          <p:spPr>
            <a:xfrm>
              <a:off x="6034827" y="3987358"/>
              <a:ext cx="495" cy="657638"/>
            </a:xfrm>
            <a:custGeom>
              <a:avLst/>
              <a:gdLst>
                <a:gd name="connsiteX0" fmla="*/ 0 w 495"/>
                <a:gd name="connsiteY0" fmla="*/ 657639 h 657638"/>
                <a:gd name="connsiteX1" fmla="*/ 0 w 495"/>
                <a:gd name="connsiteY1" fmla="*/ 0 h 6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" h="657638">
                  <a:moveTo>
                    <a:pt x="0" y="657639"/>
                  </a:moveTo>
                  <a:lnTo>
                    <a:pt x="0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42D2E6F-2DBB-840E-ECFC-64B5FE7CD2A1}"/>
                </a:ext>
              </a:extLst>
            </p:cNvPr>
            <p:cNvSpPr/>
            <p:nvPr/>
          </p:nvSpPr>
          <p:spPr>
            <a:xfrm>
              <a:off x="6034827" y="462638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1B869C77-108B-12B2-8121-46700FCB9AF5}"/>
                </a:ext>
              </a:extLst>
            </p:cNvPr>
            <p:cNvSpPr/>
            <p:nvPr/>
          </p:nvSpPr>
          <p:spPr>
            <a:xfrm>
              <a:off x="6034827" y="4497763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918EC6B-FB1D-B977-E1D4-65A0A13120B3}"/>
                </a:ext>
              </a:extLst>
            </p:cNvPr>
            <p:cNvSpPr/>
            <p:nvPr/>
          </p:nvSpPr>
          <p:spPr>
            <a:xfrm>
              <a:off x="6034827" y="4369138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7D8E318-63EE-FB19-8572-6F6C5AA88897}"/>
                </a:ext>
              </a:extLst>
            </p:cNvPr>
            <p:cNvSpPr/>
            <p:nvPr/>
          </p:nvSpPr>
          <p:spPr>
            <a:xfrm>
              <a:off x="6034827" y="4240515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1CEE1A1-1711-06B4-5834-ABF621033696}"/>
                </a:ext>
              </a:extLst>
            </p:cNvPr>
            <p:cNvSpPr/>
            <p:nvPr/>
          </p:nvSpPr>
          <p:spPr>
            <a:xfrm>
              <a:off x="6034827" y="4111892"/>
              <a:ext cx="9355" cy="495"/>
            </a:xfrm>
            <a:custGeom>
              <a:avLst/>
              <a:gdLst>
                <a:gd name="connsiteX0" fmla="*/ 0 w 9355"/>
                <a:gd name="connsiteY0" fmla="*/ 0 h 495"/>
                <a:gd name="connsiteX1" fmla="*/ 9356 w 9355"/>
                <a:gd name="connsiteY1" fmla="*/ 0 h 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55" h="495">
                  <a:moveTo>
                    <a:pt x="0" y="0"/>
                  </a:moveTo>
                  <a:lnTo>
                    <a:pt x="9356" y="0"/>
                  </a:lnTo>
                </a:path>
              </a:pathLst>
            </a:custGeom>
            <a:noFill/>
            <a:ln w="1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24B3167-A493-4058-E6A5-A4FA13761263}"/>
                </a:ext>
              </a:extLst>
            </p:cNvPr>
            <p:cNvSpPr/>
            <p:nvPr/>
          </p:nvSpPr>
          <p:spPr>
            <a:xfrm>
              <a:off x="5930993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645F2BD-A3F0-7E51-A788-6CCAB2CD3D49}"/>
                </a:ext>
              </a:extLst>
            </p:cNvPr>
            <p:cNvSpPr/>
            <p:nvPr/>
          </p:nvSpPr>
          <p:spPr>
            <a:xfrm>
              <a:off x="5958808" y="463625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0309D39-770D-9C04-B7ED-77F81F35784F}"/>
                </a:ext>
              </a:extLst>
            </p:cNvPr>
            <p:cNvSpPr/>
            <p:nvPr/>
          </p:nvSpPr>
          <p:spPr>
            <a:xfrm>
              <a:off x="5970179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0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ADBC984-1452-A7FA-4CBF-514EA23BF346}"/>
                </a:ext>
              </a:extLst>
            </p:cNvPr>
            <p:cNvSpPr/>
            <p:nvPr/>
          </p:nvSpPr>
          <p:spPr>
            <a:xfrm>
              <a:off x="5996309" y="461087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0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0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0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0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2"/>
                    <a:pt x="4071" y="11426"/>
                    <a:pt x="4071" y="15540"/>
                  </a:cubicBezTo>
                  <a:cubicBezTo>
                    <a:pt x="4071" y="19644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4"/>
                    <a:pt x="16645" y="15540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85"/>
                    <a:pt x="20696" y="15540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0"/>
                  </a:cubicBezTo>
                  <a:cubicBezTo>
                    <a:pt x="0" y="10485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73AFCCE-E378-B6A7-ACE1-145AEF60EB2A}"/>
                </a:ext>
              </a:extLst>
            </p:cNvPr>
            <p:cNvSpPr/>
            <p:nvPr/>
          </p:nvSpPr>
          <p:spPr>
            <a:xfrm>
              <a:off x="5931855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9 w 20695"/>
                <a:gd name="connsiteY10" fmla="*/ 3990 h 31064"/>
                <a:gd name="connsiteX11" fmla="*/ 20696 w 20695"/>
                <a:gd name="connsiteY11" fmla="*/ 15545 h 31064"/>
                <a:gd name="connsiteX12" fmla="*/ 18029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8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8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9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9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CBF4100-BD47-2F1A-1734-3E7B367584A2}"/>
                </a:ext>
              </a:extLst>
            </p:cNvPr>
            <p:cNvSpPr/>
            <p:nvPr/>
          </p:nvSpPr>
          <p:spPr>
            <a:xfrm>
              <a:off x="5959670" y="4507639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A8A0822-9339-213C-E71A-F465B64E09B2}"/>
                </a:ext>
              </a:extLst>
            </p:cNvPr>
            <p:cNvSpPr/>
            <p:nvPr/>
          </p:nvSpPr>
          <p:spPr>
            <a:xfrm>
              <a:off x="5971041" y="4482248"/>
              <a:ext cx="20695" cy="31064"/>
            </a:xfrm>
            <a:custGeom>
              <a:avLst/>
              <a:gdLst>
                <a:gd name="connsiteX0" fmla="*/ 10348 w 20695"/>
                <a:gd name="connsiteY0" fmla="*/ 3213 h 31064"/>
                <a:gd name="connsiteX1" fmla="*/ 5635 w 20695"/>
                <a:gd name="connsiteY1" fmla="*/ 6297 h 31064"/>
                <a:gd name="connsiteX2" fmla="*/ 4071 w 20695"/>
                <a:gd name="connsiteY2" fmla="*/ 15545 h 31064"/>
                <a:gd name="connsiteX3" fmla="*/ 5635 w 20695"/>
                <a:gd name="connsiteY3" fmla="*/ 24787 h 31064"/>
                <a:gd name="connsiteX4" fmla="*/ 10348 w 20695"/>
                <a:gd name="connsiteY4" fmla="*/ 27857 h 31064"/>
                <a:gd name="connsiteX5" fmla="*/ 15061 w 20695"/>
                <a:gd name="connsiteY5" fmla="*/ 24787 h 31064"/>
                <a:gd name="connsiteX6" fmla="*/ 16645 w 20695"/>
                <a:gd name="connsiteY6" fmla="*/ 15545 h 31064"/>
                <a:gd name="connsiteX7" fmla="*/ 15061 w 20695"/>
                <a:gd name="connsiteY7" fmla="*/ 6297 h 31064"/>
                <a:gd name="connsiteX8" fmla="*/ 10348 w 20695"/>
                <a:gd name="connsiteY8" fmla="*/ 3213 h 31064"/>
                <a:gd name="connsiteX9" fmla="*/ 10348 w 20695"/>
                <a:gd name="connsiteY9" fmla="*/ 0 h 31064"/>
                <a:gd name="connsiteX10" fmla="*/ 18028 w 20695"/>
                <a:gd name="connsiteY10" fmla="*/ 3990 h 31064"/>
                <a:gd name="connsiteX11" fmla="*/ 20696 w 20695"/>
                <a:gd name="connsiteY11" fmla="*/ 15545 h 31064"/>
                <a:gd name="connsiteX12" fmla="*/ 18028 w 20695"/>
                <a:gd name="connsiteY12" fmla="*/ 27094 h 31064"/>
                <a:gd name="connsiteX13" fmla="*/ 10348 w 20695"/>
                <a:gd name="connsiteY13" fmla="*/ 31065 h 31064"/>
                <a:gd name="connsiteX14" fmla="*/ 2647 w 20695"/>
                <a:gd name="connsiteY14" fmla="*/ 27094 h 31064"/>
                <a:gd name="connsiteX15" fmla="*/ 0 w 20695"/>
                <a:gd name="connsiteY15" fmla="*/ 15545 h 31064"/>
                <a:gd name="connsiteX16" fmla="*/ 2647 w 20695"/>
                <a:gd name="connsiteY16" fmla="*/ 3990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13"/>
                  </a:moveTo>
                  <a:cubicBezTo>
                    <a:pt x="8262" y="3213"/>
                    <a:pt x="6691" y="4243"/>
                    <a:pt x="5635" y="6297"/>
                  </a:cubicBezTo>
                  <a:cubicBezTo>
                    <a:pt x="4592" y="8342"/>
                    <a:pt x="4071" y="11426"/>
                    <a:pt x="4071" y="15545"/>
                  </a:cubicBezTo>
                  <a:cubicBezTo>
                    <a:pt x="4071" y="19649"/>
                    <a:pt x="4592" y="22728"/>
                    <a:pt x="5635" y="24787"/>
                  </a:cubicBezTo>
                  <a:cubicBezTo>
                    <a:pt x="6691" y="26832"/>
                    <a:pt x="8262" y="27857"/>
                    <a:pt x="10348" y="27857"/>
                  </a:cubicBezTo>
                  <a:cubicBezTo>
                    <a:pt x="12447" y="27857"/>
                    <a:pt x="14017" y="26832"/>
                    <a:pt x="15061" y="24787"/>
                  </a:cubicBezTo>
                  <a:cubicBezTo>
                    <a:pt x="16117" y="22728"/>
                    <a:pt x="16645" y="19649"/>
                    <a:pt x="16645" y="15545"/>
                  </a:cubicBezTo>
                  <a:cubicBezTo>
                    <a:pt x="16645" y="11426"/>
                    <a:pt x="16117" y="8342"/>
                    <a:pt x="15061" y="6297"/>
                  </a:cubicBezTo>
                  <a:cubicBezTo>
                    <a:pt x="14017" y="4243"/>
                    <a:pt x="12447" y="3213"/>
                    <a:pt x="10348" y="3213"/>
                  </a:cubicBezTo>
                  <a:moveTo>
                    <a:pt x="10348" y="0"/>
                  </a:moveTo>
                  <a:cubicBezTo>
                    <a:pt x="13704" y="0"/>
                    <a:pt x="16264" y="1332"/>
                    <a:pt x="18028" y="3990"/>
                  </a:cubicBezTo>
                  <a:cubicBezTo>
                    <a:pt x="19807" y="6639"/>
                    <a:pt x="20696" y="10490"/>
                    <a:pt x="20696" y="15545"/>
                  </a:cubicBezTo>
                  <a:cubicBezTo>
                    <a:pt x="20696" y="20584"/>
                    <a:pt x="19807" y="24436"/>
                    <a:pt x="18028" y="27094"/>
                  </a:cubicBezTo>
                  <a:cubicBezTo>
                    <a:pt x="16264" y="29743"/>
                    <a:pt x="13704" y="31065"/>
                    <a:pt x="10348" y="31065"/>
                  </a:cubicBezTo>
                  <a:cubicBezTo>
                    <a:pt x="6992" y="31065"/>
                    <a:pt x="4425" y="29743"/>
                    <a:pt x="2647" y="27094"/>
                  </a:cubicBezTo>
                  <a:cubicBezTo>
                    <a:pt x="882" y="24436"/>
                    <a:pt x="0" y="20584"/>
                    <a:pt x="0" y="15545"/>
                  </a:cubicBezTo>
                  <a:cubicBezTo>
                    <a:pt x="0" y="10490"/>
                    <a:pt x="882" y="6639"/>
                    <a:pt x="2647" y="3990"/>
                  </a:cubicBezTo>
                  <a:cubicBezTo>
                    <a:pt x="4425" y="1332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6A0343A4-4F46-2D53-5B6A-8AF08DB20AFB}"/>
                </a:ext>
              </a:extLst>
            </p:cNvPr>
            <p:cNvSpPr/>
            <p:nvPr/>
          </p:nvSpPr>
          <p:spPr>
            <a:xfrm>
              <a:off x="5997633" y="4482792"/>
              <a:ext cx="19372" cy="30520"/>
            </a:xfrm>
            <a:custGeom>
              <a:avLst/>
              <a:gdLst>
                <a:gd name="connsiteX0" fmla="*/ 1263 w 19372"/>
                <a:gd name="connsiteY0" fmla="*/ 0 h 30520"/>
                <a:gd name="connsiteX1" fmla="*/ 17166 w 19372"/>
                <a:gd name="connsiteY1" fmla="*/ 0 h 30520"/>
                <a:gd name="connsiteX2" fmla="*/ 17166 w 19372"/>
                <a:gd name="connsiteY2" fmla="*/ 3406 h 30520"/>
                <a:gd name="connsiteX3" fmla="*/ 4973 w 19372"/>
                <a:gd name="connsiteY3" fmla="*/ 3406 h 30520"/>
                <a:gd name="connsiteX4" fmla="*/ 4973 w 19372"/>
                <a:gd name="connsiteY4" fmla="*/ 10748 h 30520"/>
                <a:gd name="connsiteX5" fmla="*/ 6738 w 19372"/>
                <a:gd name="connsiteY5" fmla="*/ 10307 h 30520"/>
                <a:gd name="connsiteX6" fmla="*/ 8503 w 19372"/>
                <a:gd name="connsiteY6" fmla="*/ 10144 h 30520"/>
                <a:gd name="connsiteX7" fmla="*/ 16444 w 19372"/>
                <a:gd name="connsiteY7" fmla="*/ 12891 h 30520"/>
                <a:gd name="connsiteX8" fmla="*/ 19372 w 19372"/>
                <a:gd name="connsiteY8" fmla="*/ 20332 h 30520"/>
                <a:gd name="connsiteX9" fmla="*/ 16364 w 19372"/>
                <a:gd name="connsiteY9" fmla="*/ 27852 h 30520"/>
                <a:gd name="connsiteX10" fmla="*/ 7881 w 19372"/>
                <a:gd name="connsiteY10" fmla="*/ 30520 h 30520"/>
                <a:gd name="connsiteX11" fmla="*/ 4031 w 19372"/>
                <a:gd name="connsiteY11" fmla="*/ 30198 h 30520"/>
                <a:gd name="connsiteX12" fmla="*/ 0 w 19372"/>
                <a:gd name="connsiteY12" fmla="*/ 29238 h 30520"/>
                <a:gd name="connsiteX13" fmla="*/ 0 w 19372"/>
                <a:gd name="connsiteY13" fmla="*/ 25169 h 30520"/>
                <a:gd name="connsiteX14" fmla="*/ 3730 w 19372"/>
                <a:gd name="connsiteY14" fmla="*/ 26629 h 30520"/>
                <a:gd name="connsiteX15" fmla="*/ 7801 w 19372"/>
                <a:gd name="connsiteY15" fmla="*/ 27114 h 30520"/>
                <a:gd name="connsiteX16" fmla="*/ 13296 w 19372"/>
                <a:gd name="connsiteY16" fmla="*/ 25287 h 30520"/>
                <a:gd name="connsiteX17" fmla="*/ 15321 w 19372"/>
                <a:gd name="connsiteY17" fmla="*/ 20332 h 30520"/>
                <a:gd name="connsiteX18" fmla="*/ 13296 w 19372"/>
                <a:gd name="connsiteY18" fmla="*/ 15381 h 30520"/>
                <a:gd name="connsiteX19" fmla="*/ 7801 w 19372"/>
                <a:gd name="connsiteY19" fmla="*/ 13555 h 30520"/>
                <a:gd name="connsiteX20" fmla="*/ 4552 w 19372"/>
                <a:gd name="connsiteY20" fmla="*/ 13916 h 30520"/>
                <a:gd name="connsiteX21" fmla="*/ 1263 w 19372"/>
                <a:gd name="connsiteY21" fmla="*/ 15040 h 30520"/>
                <a:gd name="connsiteX22" fmla="*/ 1263 w 19372"/>
                <a:gd name="connsiteY22" fmla="*/ 0 h 3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0">
                  <a:moveTo>
                    <a:pt x="1263" y="0"/>
                  </a:moveTo>
                  <a:lnTo>
                    <a:pt x="17166" y="0"/>
                  </a:lnTo>
                  <a:lnTo>
                    <a:pt x="17166" y="3406"/>
                  </a:lnTo>
                  <a:lnTo>
                    <a:pt x="4973" y="3406"/>
                  </a:lnTo>
                  <a:lnTo>
                    <a:pt x="4973" y="10748"/>
                  </a:lnTo>
                  <a:cubicBezTo>
                    <a:pt x="5561" y="10545"/>
                    <a:pt x="6150" y="10401"/>
                    <a:pt x="6738" y="10307"/>
                  </a:cubicBezTo>
                  <a:cubicBezTo>
                    <a:pt x="7326" y="10198"/>
                    <a:pt x="7914" y="10144"/>
                    <a:pt x="8503" y="10144"/>
                  </a:cubicBezTo>
                  <a:cubicBezTo>
                    <a:pt x="11845" y="10144"/>
                    <a:pt x="14492" y="11060"/>
                    <a:pt x="16444" y="12891"/>
                  </a:cubicBezTo>
                  <a:cubicBezTo>
                    <a:pt x="18396" y="14723"/>
                    <a:pt x="19372" y="17203"/>
                    <a:pt x="19372" y="20332"/>
                  </a:cubicBezTo>
                  <a:cubicBezTo>
                    <a:pt x="19372" y="23555"/>
                    <a:pt x="18370" y="26065"/>
                    <a:pt x="16364" y="27852"/>
                  </a:cubicBezTo>
                  <a:cubicBezTo>
                    <a:pt x="14359" y="29629"/>
                    <a:pt x="11531" y="30520"/>
                    <a:pt x="7881" y="30520"/>
                  </a:cubicBezTo>
                  <a:cubicBezTo>
                    <a:pt x="6624" y="30520"/>
                    <a:pt x="5341" y="30411"/>
                    <a:pt x="4031" y="30198"/>
                  </a:cubicBezTo>
                  <a:cubicBezTo>
                    <a:pt x="2734" y="29985"/>
                    <a:pt x="1391" y="29669"/>
                    <a:pt x="0" y="29238"/>
                  </a:cubicBezTo>
                  <a:lnTo>
                    <a:pt x="0" y="25169"/>
                  </a:lnTo>
                  <a:cubicBezTo>
                    <a:pt x="1203" y="25822"/>
                    <a:pt x="2447" y="26307"/>
                    <a:pt x="3730" y="26629"/>
                  </a:cubicBezTo>
                  <a:cubicBezTo>
                    <a:pt x="5013" y="26951"/>
                    <a:pt x="6370" y="27114"/>
                    <a:pt x="7801" y="27114"/>
                  </a:cubicBezTo>
                  <a:cubicBezTo>
                    <a:pt x="10114" y="27114"/>
                    <a:pt x="11946" y="26505"/>
                    <a:pt x="13296" y="25287"/>
                  </a:cubicBezTo>
                  <a:cubicBezTo>
                    <a:pt x="14646" y="24070"/>
                    <a:pt x="15321" y="22416"/>
                    <a:pt x="15321" y="20332"/>
                  </a:cubicBezTo>
                  <a:cubicBezTo>
                    <a:pt x="15321" y="18248"/>
                    <a:pt x="14646" y="16594"/>
                    <a:pt x="13296" y="15381"/>
                  </a:cubicBezTo>
                  <a:cubicBezTo>
                    <a:pt x="11946" y="14164"/>
                    <a:pt x="10114" y="13555"/>
                    <a:pt x="7801" y="13555"/>
                  </a:cubicBezTo>
                  <a:cubicBezTo>
                    <a:pt x="6718" y="13555"/>
                    <a:pt x="5635" y="13673"/>
                    <a:pt x="4552" y="13916"/>
                  </a:cubicBezTo>
                  <a:cubicBezTo>
                    <a:pt x="3483" y="14159"/>
                    <a:pt x="2387" y="14530"/>
                    <a:pt x="1263" y="15040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14E5CF1D-8438-ED73-6DC3-72F68FF75E29}"/>
                </a:ext>
              </a:extLst>
            </p:cNvPr>
            <p:cNvSpPr/>
            <p:nvPr/>
          </p:nvSpPr>
          <p:spPr>
            <a:xfrm>
              <a:off x="5930993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0C54B93-25F8-1253-3C52-62CF3813C4AF}"/>
                </a:ext>
              </a:extLst>
            </p:cNvPr>
            <p:cNvSpPr/>
            <p:nvPr/>
          </p:nvSpPr>
          <p:spPr>
            <a:xfrm>
              <a:off x="5958808" y="4379015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2 w 4231"/>
                <a:gd name="connsiteY1" fmla="*/ 0 h 5094"/>
                <a:gd name="connsiteX2" fmla="*/ 4232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7845F2A-076E-9F44-BEC0-FAA4B15C7B00}"/>
                </a:ext>
              </a:extLst>
            </p:cNvPr>
            <p:cNvSpPr/>
            <p:nvPr/>
          </p:nvSpPr>
          <p:spPr>
            <a:xfrm>
              <a:off x="5971984" y="4354168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E47F83ED-219D-84A3-E3C6-C60DF76ADCD1}"/>
                </a:ext>
              </a:extLst>
            </p:cNvPr>
            <p:cNvSpPr/>
            <p:nvPr/>
          </p:nvSpPr>
          <p:spPr>
            <a:xfrm>
              <a:off x="5996309" y="4353626"/>
              <a:ext cx="20695" cy="31063"/>
            </a:xfrm>
            <a:custGeom>
              <a:avLst/>
              <a:gdLst>
                <a:gd name="connsiteX0" fmla="*/ 10348 w 20695"/>
                <a:gd name="connsiteY0" fmla="*/ 3208 h 31063"/>
                <a:gd name="connsiteX1" fmla="*/ 5635 w 20695"/>
                <a:gd name="connsiteY1" fmla="*/ 6297 h 31063"/>
                <a:gd name="connsiteX2" fmla="*/ 4071 w 20695"/>
                <a:gd name="connsiteY2" fmla="*/ 15542 h 31063"/>
                <a:gd name="connsiteX3" fmla="*/ 5635 w 20695"/>
                <a:gd name="connsiteY3" fmla="*/ 24787 h 31063"/>
                <a:gd name="connsiteX4" fmla="*/ 10348 w 20695"/>
                <a:gd name="connsiteY4" fmla="*/ 27855 h 31063"/>
                <a:gd name="connsiteX5" fmla="*/ 15061 w 20695"/>
                <a:gd name="connsiteY5" fmla="*/ 24787 h 31063"/>
                <a:gd name="connsiteX6" fmla="*/ 16645 w 20695"/>
                <a:gd name="connsiteY6" fmla="*/ 15542 h 31063"/>
                <a:gd name="connsiteX7" fmla="*/ 15061 w 20695"/>
                <a:gd name="connsiteY7" fmla="*/ 6297 h 31063"/>
                <a:gd name="connsiteX8" fmla="*/ 10348 w 20695"/>
                <a:gd name="connsiteY8" fmla="*/ 3208 h 31063"/>
                <a:gd name="connsiteX9" fmla="*/ 10348 w 20695"/>
                <a:gd name="connsiteY9" fmla="*/ 0 h 31063"/>
                <a:gd name="connsiteX10" fmla="*/ 18029 w 20695"/>
                <a:gd name="connsiteY10" fmla="*/ 3991 h 31063"/>
                <a:gd name="connsiteX11" fmla="*/ 20696 w 20695"/>
                <a:gd name="connsiteY11" fmla="*/ 15542 h 31063"/>
                <a:gd name="connsiteX12" fmla="*/ 18029 w 20695"/>
                <a:gd name="connsiteY12" fmla="*/ 27093 h 31063"/>
                <a:gd name="connsiteX13" fmla="*/ 10348 w 20695"/>
                <a:gd name="connsiteY13" fmla="*/ 31064 h 31063"/>
                <a:gd name="connsiteX14" fmla="*/ 2647 w 20695"/>
                <a:gd name="connsiteY14" fmla="*/ 27093 h 31063"/>
                <a:gd name="connsiteX15" fmla="*/ 0 w 20695"/>
                <a:gd name="connsiteY15" fmla="*/ 15542 h 31063"/>
                <a:gd name="connsiteX16" fmla="*/ 2647 w 20695"/>
                <a:gd name="connsiteY16" fmla="*/ 3991 h 31063"/>
                <a:gd name="connsiteX17" fmla="*/ 10348 w 20695"/>
                <a:gd name="connsiteY17" fmla="*/ 0 h 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3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6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6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F80A35E-51B9-D07C-15C1-CEE5C2EFA5D9}"/>
                </a:ext>
              </a:extLst>
            </p:cNvPr>
            <p:cNvSpPr/>
            <p:nvPr/>
          </p:nvSpPr>
          <p:spPr>
            <a:xfrm>
              <a:off x="5931855" y="4225003"/>
              <a:ext cx="20695" cy="31064"/>
            </a:xfrm>
            <a:custGeom>
              <a:avLst/>
              <a:gdLst>
                <a:gd name="connsiteX0" fmla="*/ 10348 w 20695"/>
                <a:gd name="connsiteY0" fmla="*/ 3208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8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8"/>
                  </a:moveTo>
                  <a:cubicBezTo>
                    <a:pt x="8262" y="3208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8"/>
                    <a:pt x="10348" y="3208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2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2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CC09853-2B6E-AB06-D7F4-E8A59BE3EC0F}"/>
                </a:ext>
              </a:extLst>
            </p:cNvPr>
            <p:cNvSpPr/>
            <p:nvPr/>
          </p:nvSpPr>
          <p:spPr>
            <a:xfrm>
              <a:off x="5959670" y="4250391"/>
              <a:ext cx="4231" cy="5094"/>
            </a:xfrm>
            <a:custGeom>
              <a:avLst/>
              <a:gdLst>
                <a:gd name="connsiteX0" fmla="*/ 0 w 4231"/>
                <a:gd name="connsiteY0" fmla="*/ 0 h 5094"/>
                <a:gd name="connsiteX1" fmla="*/ 4231 w 4231"/>
                <a:gd name="connsiteY1" fmla="*/ 0 h 5094"/>
                <a:gd name="connsiteX2" fmla="*/ 4231 w 4231"/>
                <a:gd name="connsiteY2" fmla="*/ 5094 h 5094"/>
                <a:gd name="connsiteX3" fmla="*/ 0 w 4231"/>
                <a:gd name="connsiteY3" fmla="*/ 5094 h 5094"/>
                <a:gd name="connsiteX4" fmla="*/ 0 w 4231"/>
                <a:gd name="connsiteY4" fmla="*/ 0 h 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4">
                  <a:moveTo>
                    <a:pt x="0" y="0"/>
                  </a:moveTo>
                  <a:lnTo>
                    <a:pt x="4231" y="0"/>
                  </a:lnTo>
                  <a:lnTo>
                    <a:pt x="4231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4165B3F-490C-BD9C-69B3-1DE677438D32}"/>
                </a:ext>
              </a:extLst>
            </p:cNvPr>
            <p:cNvSpPr/>
            <p:nvPr/>
          </p:nvSpPr>
          <p:spPr>
            <a:xfrm>
              <a:off x="5972846" y="4225545"/>
              <a:ext cx="17827" cy="29940"/>
            </a:xfrm>
            <a:custGeom>
              <a:avLst/>
              <a:gdLst>
                <a:gd name="connsiteX0" fmla="*/ 581 w 17827"/>
                <a:gd name="connsiteY0" fmla="*/ 26531 h 29940"/>
                <a:gd name="connsiteX1" fmla="*/ 7199 w 17827"/>
                <a:gd name="connsiteY1" fmla="*/ 26531 h 29940"/>
                <a:gd name="connsiteX2" fmla="*/ 7199 w 17827"/>
                <a:gd name="connsiteY2" fmla="*/ 3690 h 29940"/>
                <a:gd name="connsiteX3" fmla="*/ 0 w 17827"/>
                <a:gd name="connsiteY3" fmla="*/ 5134 h 29940"/>
                <a:gd name="connsiteX4" fmla="*/ 0 w 17827"/>
                <a:gd name="connsiteY4" fmla="*/ 1444 h 29940"/>
                <a:gd name="connsiteX5" fmla="*/ 7159 w 17827"/>
                <a:gd name="connsiteY5" fmla="*/ 0 h 29940"/>
                <a:gd name="connsiteX6" fmla="*/ 11210 w 17827"/>
                <a:gd name="connsiteY6" fmla="*/ 0 h 29940"/>
                <a:gd name="connsiteX7" fmla="*/ 11210 w 17827"/>
                <a:gd name="connsiteY7" fmla="*/ 26531 h 29940"/>
                <a:gd name="connsiteX8" fmla="*/ 17828 w 17827"/>
                <a:gd name="connsiteY8" fmla="*/ 26531 h 29940"/>
                <a:gd name="connsiteX9" fmla="*/ 17828 w 17827"/>
                <a:gd name="connsiteY9" fmla="*/ 29941 h 29940"/>
                <a:gd name="connsiteX10" fmla="*/ 581 w 17827"/>
                <a:gd name="connsiteY10" fmla="*/ 29941 h 29940"/>
                <a:gd name="connsiteX11" fmla="*/ 581 w 17827"/>
                <a:gd name="connsiteY11" fmla="*/ 26531 h 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827" h="29940">
                  <a:moveTo>
                    <a:pt x="581" y="26531"/>
                  </a:moveTo>
                  <a:lnTo>
                    <a:pt x="7199" y="26531"/>
                  </a:lnTo>
                  <a:lnTo>
                    <a:pt x="7199" y="3690"/>
                  </a:lnTo>
                  <a:lnTo>
                    <a:pt x="0" y="5134"/>
                  </a:lnTo>
                  <a:lnTo>
                    <a:pt x="0" y="1444"/>
                  </a:lnTo>
                  <a:lnTo>
                    <a:pt x="7159" y="0"/>
                  </a:lnTo>
                  <a:lnTo>
                    <a:pt x="11210" y="0"/>
                  </a:lnTo>
                  <a:lnTo>
                    <a:pt x="11210" y="26531"/>
                  </a:lnTo>
                  <a:lnTo>
                    <a:pt x="17828" y="26531"/>
                  </a:lnTo>
                  <a:lnTo>
                    <a:pt x="17828" y="29941"/>
                  </a:lnTo>
                  <a:lnTo>
                    <a:pt x="581" y="29941"/>
                  </a:lnTo>
                  <a:lnTo>
                    <a:pt x="581" y="26531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587DB0F-FEFA-75BE-E27A-DEBB192EEF95}"/>
                </a:ext>
              </a:extLst>
            </p:cNvPr>
            <p:cNvSpPr/>
            <p:nvPr/>
          </p:nvSpPr>
          <p:spPr>
            <a:xfrm>
              <a:off x="5997633" y="4225545"/>
              <a:ext cx="19372" cy="30522"/>
            </a:xfrm>
            <a:custGeom>
              <a:avLst/>
              <a:gdLst>
                <a:gd name="connsiteX0" fmla="*/ 1263 w 19372"/>
                <a:gd name="connsiteY0" fmla="*/ 0 h 30522"/>
                <a:gd name="connsiteX1" fmla="*/ 17166 w 19372"/>
                <a:gd name="connsiteY1" fmla="*/ 0 h 30522"/>
                <a:gd name="connsiteX2" fmla="*/ 17166 w 19372"/>
                <a:gd name="connsiteY2" fmla="*/ 3409 h 30522"/>
                <a:gd name="connsiteX3" fmla="*/ 4973 w 19372"/>
                <a:gd name="connsiteY3" fmla="*/ 3409 h 30522"/>
                <a:gd name="connsiteX4" fmla="*/ 4973 w 19372"/>
                <a:gd name="connsiteY4" fmla="*/ 10749 h 30522"/>
                <a:gd name="connsiteX5" fmla="*/ 6738 w 19372"/>
                <a:gd name="connsiteY5" fmla="*/ 10308 h 30522"/>
                <a:gd name="connsiteX6" fmla="*/ 8503 w 19372"/>
                <a:gd name="connsiteY6" fmla="*/ 10147 h 30522"/>
                <a:gd name="connsiteX7" fmla="*/ 16444 w 19372"/>
                <a:gd name="connsiteY7" fmla="*/ 12895 h 30522"/>
                <a:gd name="connsiteX8" fmla="*/ 19372 w 19372"/>
                <a:gd name="connsiteY8" fmla="*/ 20335 h 30522"/>
                <a:gd name="connsiteX9" fmla="*/ 16364 w 19372"/>
                <a:gd name="connsiteY9" fmla="*/ 27855 h 30522"/>
                <a:gd name="connsiteX10" fmla="*/ 7881 w 19372"/>
                <a:gd name="connsiteY10" fmla="*/ 30523 h 30522"/>
                <a:gd name="connsiteX11" fmla="*/ 4031 w 19372"/>
                <a:gd name="connsiteY11" fmla="*/ 30201 h 30522"/>
                <a:gd name="connsiteX12" fmla="*/ 0 w 19372"/>
                <a:gd name="connsiteY12" fmla="*/ 29239 h 30522"/>
                <a:gd name="connsiteX13" fmla="*/ 0 w 19372"/>
                <a:gd name="connsiteY13" fmla="*/ 25168 h 30522"/>
                <a:gd name="connsiteX14" fmla="*/ 3730 w 19372"/>
                <a:gd name="connsiteY14" fmla="*/ 26632 h 30522"/>
                <a:gd name="connsiteX15" fmla="*/ 7801 w 19372"/>
                <a:gd name="connsiteY15" fmla="*/ 27113 h 30522"/>
                <a:gd name="connsiteX16" fmla="*/ 13296 w 19372"/>
                <a:gd name="connsiteY16" fmla="*/ 25288 h 30522"/>
                <a:gd name="connsiteX17" fmla="*/ 15321 w 19372"/>
                <a:gd name="connsiteY17" fmla="*/ 20335 h 30522"/>
                <a:gd name="connsiteX18" fmla="*/ 13296 w 19372"/>
                <a:gd name="connsiteY18" fmla="*/ 15381 h 30522"/>
                <a:gd name="connsiteX19" fmla="*/ 7801 w 19372"/>
                <a:gd name="connsiteY19" fmla="*/ 13557 h 30522"/>
                <a:gd name="connsiteX20" fmla="*/ 4552 w 19372"/>
                <a:gd name="connsiteY20" fmla="*/ 13918 h 30522"/>
                <a:gd name="connsiteX21" fmla="*/ 1263 w 19372"/>
                <a:gd name="connsiteY21" fmla="*/ 15041 h 30522"/>
                <a:gd name="connsiteX22" fmla="*/ 1263 w 19372"/>
                <a:gd name="connsiteY22" fmla="*/ 0 h 3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372" h="30522">
                  <a:moveTo>
                    <a:pt x="1263" y="0"/>
                  </a:moveTo>
                  <a:lnTo>
                    <a:pt x="17166" y="0"/>
                  </a:lnTo>
                  <a:lnTo>
                    <a:pt x="17166" y="3409"/>
                  </a:lnTo>
                  <a:lnTo>
                    <a:pt x="4973" y="3409"/>
                  </a:lnTo>
                  <a:lnTo>
                    <a:pt x="4973" y="10749"/>
                  </a:lnTo>
                  <a:cubicBezTo>
                    <a:pt x="5561" y="10549"/>
                    <a:pt x="6150" y="10401"/>
                    <a:pt x="6738" y="10308"/>
                  </a:cubicBezTo>
                  <a:cubicBezTo>
                    <a:pt x="7326" y="10201"/>
                    <a:pt x="7914" y="10147"/>
                    <a:pt x="8503" y="10147"/>
                  </a:cubicBezTo>
                  <a:cubicBezTo>
                    <a:pt x="11845" y="10147"/>
                    <a:pt x="14492" y="11063"/>
                    <a:pt x="16444" y="12895"/>
                  </a:cubicBezTo>
                  <a:cubicBezTo>
                    <a:pt x="18396" y="14726"/>
                    <a:pt x="19372" y="17207"/>
                    <a:pt x="19372" y="20335"/>
                  </a:cubicBezTo>
                  <a:cubicBezTo>
                    <a:pt x="19372" y="23557"/>
                    <a:pt x="18370" y="26064"/>
                    <a:pt x="16364" y="27855"/>
                  </a:cubicBezTo>
                  <a:cubicBezTo>
                    <a:pt x="14359" y="29634"/>
                    <a:pt x="11531" y="30523"/>
                    <a:pt x="7881" y="30523"/>
                  </a:cubicBezTo>
                  <a:cubicBezTo>
                    <a:pt x="6624" y="30523"/>
                    <a:pt x="5341" y="30416"/>
                    <a:pt x="4031" y="30201"/>
                  </a:cubicBezTo>
                  <a:cubicBezTo>
                    <a:pt x="2734" y="29987"/>
                    <a:pt x="1391" y="29667"/>
                    <a:pt x="0" y="29239"/>
                  </a:cubicBezTo>
                  <a:lnTo>
                    <a:pt x="0" y="25168"/>
                  </a:lnTo>
                  <a:cubicBezTo>
                    <a:pt x="1203" y="25823"/>
                    <a:pt x="2447" y="26311"/>
                    <a:pt x="3730" y="26632"/>
                  </a:cubicBezTo>
                  <a:cubicBezTo>
                    <a:pt x="5013" y="26953"/>
                    <a:pt x="6370" y="27113"/>
                    <a:pt x="7801" y="27113"/>
                  </a:cubicBezTo>
                  <a:cubicBezTo>
                    <a:pt x="10114" y="27113"/>
                    <a:pt x="11946" y="26505"/>
                    <a:pt x="13296" y="25288"/>
                  </a:cubicBezTo>
                  <a:cubicBezTo>
                    <a:pt x="14646" y="24072"/>
                    <a:pt x="15321" y="22421"/>
                    <a:pt x="15321" y="20335"/>
                  </a:cubicBezTo>
                  <a:cubicBezTo>
                    <a:pt x="15321" y="18249"/>
                    <a:pt x="14646" y="16598"/>
                    <a:pt x="13296" y="15381"/>
                  </a:cubicBezTo>
                  <a:cubicBezTo>
                    <a:pt x="11946" y="14165"/>
                    <a:pt x="10114" y="13557"/>
                    <a:pt x="7801" y="13557"/>
                  </a:cubicBezTo>
                  <a:cubicBezTo>
                    <a:pt x="6718" y="13557"/>
                    <a:pt x="5635" y="13677"/>
                    <a:pt x="4552" y="13918"/>
                  </a:cubicBezTo>
                  <a:cubicBezTo>
                    <a:pt x="3483" y="14158"/>
                    <a:pt x="2387" y="14532"/>
                    <a:pt x="1263" y="15041"/>
                  </a:cubicBezTo>
                  <a:lnTo>
                    <a:pt x="1263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1DE02A8E-6527-CD47-5F51-47C4F188676A}"/>
                </a:ext>
              </a:extLst>
            </p:cNvPr>
            <p:cNvSpPr/>
            <p:nvPr/>
          </p:nvSpPr>
          <p:spPr>
            <a:xfrm>
              <a:off x="5930993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E960BA4-CE35-D050-597C-A21A77C5B0CC}"/>
                </a:ext>
              </a:extLst>
            </p:cNvPr>
            <p:cNvSpPr/>
            <p:nvPr/>
          </p:nvSpPr>
          <p:spPr>
            <a:xfrm>
              <a:off x="5958808" y="4121769"/>
              <a:ext cx="4231" cy="5093"/>
            </a:xfrm>
            <a:custGeom>
              <a:avLst/>
              <a:gdLst>
                <a:gd name="connsiteX0" fmla="*/ 0 w 4231"/>
                <a:gd name="connsiteY0" fmla="*/ 0 h 5093"/>
                <a:gd name="connsiteX1" fmla="*/ 4232 w 4231"/>
                <a:gd name="connsiteY1" fmla="*/ 0 h 5093"/>
                <a:gd name="connsiteX2" fmla="*/ 4232 w 4231"/>
                <a:gd name="connsiteY2" fmla="*/ 5094 h 5093"/>
                <a:gd name="connsiteX3" fmla="*/ 0 w 4231"/>
                <a:gd name="connsiteY3" fmla="*/ 5094 h 5093"/>
                <a:gd name="connsiteX4" fmla="*/ 0 w 4231"/>
                <a:gd name="connsiteY4" fmla="*/ 0 h 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1" h="5093">
                  <a:moveTo>
                    <a:pt x="0" y="0"/>
                  </a:moveTo>
                  <a:lnTo>
                    <a:pt x="4232" y="0"/>
                  </a:lnTo>
                  <a:lnTo>
                    <a:pt x="4232" y="5094"/>
                  </a:lnTo>
                  <a:lnTo>
                    <a:pt x="0" y="5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E872573-28A9-DA21-6F2E-93AECDB0CA52}"/>
                </a:ext>
              </a:extLst>
            </p:cNvPr>
            <p:cNvSpPr/>
            <p:nvPr/>
          </p:nvSpPr>
          <p:spPr>
            <a:xfrm>
              <a:off x="5970479" y="4096380"/>
              <a:ext cx="19011" cy="30482"/>
            </a:xfrm>
            <a:custGeom>
              <a:avLst/>
              <a:gdLst>
                <a:gd name="connsiteX0" fmla="*/ 4873 w 19011"/>
                <a:gd name="connsiteY0" fmla="*/ 27073 h 30482"/>
                <a:gd name="connsiteX1" fmla="*/ 19012 w 19011"/>
                <a:gd name="connsiteY1" fmla="*/ 27073 h 30482"/>
                <a:gd name="connsiteX2" fmla="*/ 19012 w 19011"/>
                <a:gd name="connsiteY2" fmla="*/ 30483 h 30482"/>
                <a:gd name="connsiteX3" fmla="*/ 0 w 19011"/>
                <a:gd name="connsiteY3" fmla="*/ 30483 h 30482"/>
                <a:gd name="connsiteX4" fmla="*/ 0 w 19011"/>
                <a:gd name="connsiteY4" fmla="*/ 27073 h 30482"/>
                <a:gd name="connsiteX5" fmla="*/ 6277 w 19011"/>
                <a:gd name="connsiteY5" fmla="*/ 20676 h 30482"/>
                <a:gd name="connsiteX6" fmla="*/ 11291 w 19011"/>
                <a:gd name="connsiteY6" fmla="*/ 15482 h 30482"/>
                <a:gd name="connsiteX7" fmla="*/ 13998 w 19011"/>
                <a:gd name="connsiteY7" fmla="*/ 11792 h 30482"/>
                <a:gd name="connsiteX8" fmla="*/ 14780 w 19011"/>
                <a:gd name="connsiteY8" fmla="*/ 8804 h 30482"/>
                <a:gd name="connsiteX9" fmla="*/ 13096 w 19011"/>
                <a:gd name="connsiteY9" fmla="*/ 4913 h 30482"/>
                <a:gd name="connsiteX10" fmla="*/ 8744 w 19011"/>
                <a:gd name="connsiteY10" fmla="*/ 3409 h 30482"/>
                <a:gd name="connsiteX11" fmla="*/ 4713 w 19011"/>
                <a:gd name="connsiteY11" fmla="*/ 4071 h 30482"/>
                <a:gd name="connsiteX12" fmla="*/ 201 w 19011"/>
                <a:gd name="connsiteY12" fmla="*/ 6076 h 30482"/>
                <a:gd name="connsiteX13" fmla="*/ 201 w 19011"/>
                <a:gd name="connsiteY13" fmla="*/ 1986 h 30482"/>
                <a:gd name="connsiteX14" fmla="*/ 4773 w 19011"/>
                <a:gd name="connsiteY14" fmla="*/ 501 h 30482"/>
                <a:gd name="connsiteX15" fmla="*/ 8663 w 19011"/>
                <a:gd name="connsiteY15" fmla="*/ 0 h 30482"/>
                <a:gd name="connsiteX16" fmla="*/ 16084 w 19011"/>
                <a:gd name="connsiteY16" fmla="*/ 2326 h 30482"/>
                <a:gd name="connsiteX17" fmla="*/ 18851 w 19011"/>
                <a:gd name="connsiteY17" fmla="*/ 8543 h 30482"/>
                <a:gd name="connsiteX18" fmla="*/ 18149 w 19011"/>
                <a:gd name="connsiteY18" fmla="*/ 12053 h 30482"/>
                <a:gd name="connsiteX19" fmla="*/ 15643 w 19011"/>
                <a:gd name="connsiteY19" fmla="*/ 15943 h 30482"/>
                <a:gd name="connsiteX20" fmla="*/ 12454 w 19011"/>
                <a:gd name="connsiteY20" fmla="*/ 19312 h 30482"/>
                <a:gd name="connsiteX21" fmla="*/ 4873 w 19011"/>
                <a:gd name="connsiteY21" fmla="*/ 27073 h 3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11" h="30482">
                  <a:moveTo>
                    <a:pt x="4873" y="27073"/>
                  </a:moveTo>
                  <a:lnTo>
                    <a:pt x="19012" y="27073"/>
                  </a:lnTo>
                  <a:lnTo>
                    <a:pt x="19012" y="30483"/>
                  </a:lnTo>
                  <a:lnTo>
                    <a:pt x="0" y="30483"/>
                  </a:lnTo>
                  <a:lnTo>
                    <a:pt x="0" y="27073"/>
                  </a:lnTo>
                  <a:cubicBezTo>
                    <a:pt x="1538" y="25482"/>
                    <a:pt x="3630" y="23350"/>
                    <a:pt x="6277" y="20676"/>
                  </a:cubicBezTo>
                  <a:cubicBezTo>
                    <a:pt x="8938" y="17989"/>
                    <a:pt x="10609" y="16258"/>
                    <a:pt x="11291" y="15482"/>
                  </a:cubicBezTo>
                  <a:cubicBezTo>
                    <a:pt x="12587" y="14025"/>
                    <a:pt x="13490" y="12795"/>
                    <a:pt x="13998" y="11792"/>
                  </a:cubicBezTo>
                  <a:cubicBezTo>
                    <a:pt x="14519" y="10776"/>
                    <a:pt x="14780" y="9780"/>
                    <a:pt x="14780" y="8804"/>
                  </a:cubicBezTo>
                  <a:cubicBezTo>
                    <a:pt x="14780" y="7213"/>
                    <a:pt x="14219" y="5916"/>
                    <a:pt x="13096" y="4913"/>
                  </a:cubicBezTo>
                  <a:cubicBezTo>
                    <a:pt x="11986" y="3911"/>
                    <a:pt x="10535" y="3409"/>
                    <a:pt x="8744" y="3409"/>
                  </a:cubicBezTo>
                  <a:cubicBezTo>
                    <a:pt x="7474" y="3409"/>
                    <a:pt x="6130" y="3630"/>
                    <a:pt x="4713" y="4071"/>
                  </a:cubicBezTo>
                  <a:cubicBezTo>
                    <a:pt x="3309" y="4512"/>
                    <a:pt x="1805" y="5181"/>
                    <a:pt x="201" y="6076"/>
                  </a:cubicBezTo>
                  <a:lnTo>
                    <a:pt x="201" y="1986"/>
                  </a:lnTo>
                  <a:cubicBezTo>
                    <a:pt x="1832" y="1331"/>
                    <a:pt x="3356" y="836"/>
                    <a:pt x="4773" y="501"/>
                  </a:cubicBezTo>
                  <a:cubicBezTo>
                    <a:pt x="6191" y="167"/>
                    <a:pt x="7487" y="0"/>
                    <a:pt x="8663" y="0"/>
                  </a:cubicBezTo>
                  <a:cubicBezTo>
                    <a:pt x="11765" y="0"/>
                    <a:pt x="14239" y="775"/>
                    <a:pt x="16084" y="2326"/>
                  </a:cubicBezTo>
                  <a:cubicBezTo>
                    <a:pt x="17929" y="3877"/>
                    <a:pt x="18851" y="5950"/>
                    <a:pt x="18851" y="8543"/>
                  </a:cubicBezTo>
                  <a:cubicBezTo>
                    <a:pt x="18851" y="9773"/>
                    <a:pt x="18617" y="10943"/>
                    <a:pt x="18149" y="12053"/>
                  </a:cubicBezTo>
                  <a:cubicBezTo>
                    <a:pt x="17695" y="13149"/>
                    <a:pt x="16859" y="14446"/>
                    <a:pt x="15643" y="15943"/>
                  </a:cubicBezTo>
                  <a:cubicBezTo>
                    <a:pt x="15309" y="16331"/>
                    <a:pt x="14246" y="17454"/>
                    <a:pt x="12454" y="19312"/>
                  </a:cubicBezTo>
                  <a:cubicBezTo>
                    <a:pt x="10663" y="21157"/>
                    <a:pt x="8135" y="23744"/>
                    <a:pt x="4873" y="27073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1622219-B025-13D9-616B-EC09221D315A}"/>
                </a:ext>
              </a:extLst>
            </p:cNvPr>
            <p:cNvSpPr/>
            <p:nvPr/>
          </p:nvSpPr>
          <p:spPr>
            <a:xfrm>
              <a:off x="5996309" y="4096380"/>
              <a:ext cx="20695" cy="31064"/>
            </a:xfrm>
            <a:custGeom>
              <a:avLst/>
              <a:gdLst>
                <a:gd name="connsiteX0" fmla="*/ 10348 w 20695"/>
                <a:gd name="connsiteY0" fmla="*/ 3209 h 31064"/>
                <a:gd name="connsiteX1" fmla="*/ 5635 w 20695"/>
                <a:gd name="connsiteY1" fmla="*/ 6297 h 31064"/>
                <a:gd name="connsiteX2" fmla="*/ 4071 w 20695"/>
                <a:gd name="connsiteY2" fmla="*/ 15542 h 31064"/>
                <a:gd name="connsiteX3" fmla="*/ 5635 w 20695"/>
                <a:gd name="connsiteY3" fmla="*/ 24787 h 31064"/>
                <a:gd name="connsiteX4" fmla="*/ 10348 w 20695"/>
                <a:gd name="connsiteY4" fmla="*/ 27855 h 31064"/>
                <a:gd name="connsiteX5" fmla="*/ 15061 w 20695"/>
                <a:gd name="connsiteY5" fmla="*/ 24787 h 31064"/>
                <a:gd name="connsiteX6" fmla="*/ 16645 w 20695"/>
                <a:gd name="connsiteY6" fmla="*/ 15542 h 31064"/>
                <a:gd name="connsiteX7" fmla="*/ 15061 w 20695"/>
                <a:gd name="connsiteY7" fmla="*/ 6297 h 31064"/>
                <a:gd name="connsiteX8" fmla="*/ 10348 w 20695"/>
                <a:gd name="connsiteY8" fmla="*/ 3209 h 31064"/>
                <a:gd name="connsiteX9" fmla="*/ 10348 w 20695"/>
                <a:gd name="connsiteY9" fmla="*/ 0 h 31064"/>
                <a:gd name="connsiteX10" fmla="*/ 18029 w 20695"/>
                <a:gd name="connsiteY10" fmla="*/ 3991 h 31064"/>
                <a:gd name="connsiteX11" fmla="*/ 20696 w 20695"/>
                <a:gd name="connsiteY11" fmla="*/ 15542 h 31064"/>
                <a:gd name="connsiteX12" fmla="*/ 18029 w 20695"/>
                <a:gd name="connsiteY12" fmla="*/ 27093 h 31064"/>
                <a:gd name="connsiteX13" fmla="*/ 10348 w 20695"/>
                <a:gd name="connsiteY13" fmla="*/ 31064 h 31064"/>
                <a:gd name="connsiteX14" fmla="*/ 2647 w 20695"/>
                <a:gd name="connsiteY14" fmla="*/ 27093 h 31064"/>
                <a:gd name="connsiteX15" fmla="*/ 0 w 20695"/>
                <a:gd name="connsiteY15" fmla="*/ 15542 h 31064"/>
                <a:gd name="connsiteX16" fmla="*/ 2647 w 20695"/>
                <a:gd name="connsiteY16" fmla="*/ 3991 h 31064"/>
                <a:gd name="connsiteX17" fmla="*/ 10348 w 20695"/>
                <a:gd name="connsiteY17" fmla="*/ 0 h 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95" h="31064">
                  <a:moveTo>
                    <a:pt x="10348" y="3209"/>
                  </a:moveTo>
                  <a:cubicBezTo>
                    <a:pt x="8262" y="3209"/>
                    <a:pt x="6691" y="4238"/>
                    <a:pt x="5635" y="6297"/>
                  </a:cubicBezTo>
                  <a:cubicBezTo>
                    <a:pt x="4592" y="8343"/>
                    <a:pt x="4071" y="11424"/>
                    <a:pt x="4071" y="15542"/>
                  </a:cubicBezTo>
                  <a:cubicBezTo>
                    <a:pt x="4071" y="19647"/>
                    <a:pt x="4592" y="22728"/>
                    <a:pt x="5635" y="24787"/>
                  </a:cubicBezTo>
                  <a:cubicBezTo>
                    <a:pt x="6691" y="26832"/>
                    <a:pt x="8262" y="27855"/>
                    <a:pt x="10348" y="27855"/>
                  </a:cubicBezTo>
                  <a:cubicBezTo>
                    <a:pt x="12447" y="27855"/>
                    <a:pt x="14018" y="26832"/>
                    <a:pt x="15061" y="24787"/>
                  </a:cubicBezTo>
                  <a:cubicBezTo>
                    <a:pt x="16117" y="22728"/>
                    <a:pt x="16645" y="19647"/>
                    <a:pt x="16645" y="15542"/>
                  </a:cubicBezTo>
                  <a:cubicBezTo>
                    <a:pt x="16645" y="11424"/>
                    <a:pt x="16117" y="8343"/>
                    <a:pt x="15061" y="6297"/>
                  </a:cubicBezTo>
                  <a:cubicBezTo>
                    <a:pt x="14018" y="4238"/>
                    <a:pt x="12447" y="3209"/>
                    <a:pt x="10348" y="3209"/>
                  </a:cubicBezTo>
                  <a:moveTo>
                    <a:pt x="10348" y="0"/>
                  </a:moveTo>
                  <a:cubicBezTo>
                    <a:pt x="13704" y="0"/>
                    <a:pt x="16264" y="1330"/>
                    <a:pt x="18029" y="3991"/>
                  </a:cubicBezTo>
                  <a:cubicBezTo>
                    <a:pt x="19807" y="6638"/>
                    <a:pt x="20696" y="10488"/>
                    <a:pt x="20696" y="15542"/>
                  </a:cubicBezTo>
                  <a:cubicBezTo>
                    <a:pt x="20696" y="20582"/>
                    <a:pt x="19807" y="24433"/>
                    <a:pt x="18029" y="27093"/>
                  </a:cubicBezTo>
                  <a:cubicBezTo>
                    <a:pt x="16264" y="29740"/>
                    <a:pt x="13704" y="31064"/>
                    <a:pt x="10348" y="31064"/>
                  </a:cubicBezTo>
                  <a:cubicBezTo>
                    <a:pt x="6992" y="31064"/>
                    <a:pt x="4425" y="29740"/>
                    <a:pt x="2647" y="27093"/>
                  </a:cubicBezTo>
                  <a:cubicBezTo>
                    <a:pt x="882" y="24433"/>
                    <a:pt x="0" y="20582"/>
                    <a:pt x="0" y="15542"/>
                  </a:cubicBezTo>
                  <a:cubicBezTo>
                    <a:pt x="0" y="10488"/>
                    <a:pt x="882" y="6638"/>
                    <a:pt x="2647" y="3991"/>
                  </a:cubicBezTo>
                  <a:cubicBezTo>
                    <a:pt x="4425" y="1330"/>
                    <a:pt x="6992" y="0"/>
                    <a:pt x="10348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41245A2-C268-E9A7-126D-67780BCEF9B8}"/>
                </a:ext>
              </a:extLst>
            </p:cNvPr>
            <p:cNvSpPr/>
            <p:nvPr/>
          </p:nvSpPr>
          <p:spPr>
            <a:xfrm>
              <a:off x="5883414" y="4336967"/>
              <a:ext cx="30194" cy="24814"/>
            </a:xfrm>
            <a:custGeom>
              <a:avLst/>
              <a:gdLst>
                <a:gd name="connsiteX0" fmla="*/ 7583 w 30194"/>
                <a:gd name="connsiteY0" fmla="*/ 0 h 24814"/>
                <a:gd name="connsiteX1" fmla="*/ 14239 w 30194"/>
                <a:gd name="connsiteY1" fmla="*/ 1716 h 24814"/>
                <a:gd name="connsiteX2" fmla="*/ 19527 w 30194"/>
                <a:gd name="connsiteY2" fmla="*/ 6076 h 24814"/>
                <a:gd name="connsiteX3" fmla="*/ 21521 w 30194"/>
                <a:gd name="connsiteY3" fmla="*/ 11456 h 24814"/>
                <a:gd name="connsiteX4" fmla="*/ 20640 w 30194"/>
                <a:gd name="connsiteY4" fmla="*/ 14169 h 24814"/>
                <a:gd name="connsiteX5" fmla="*/ 18460 w 30194"/>
                <a:gd name="connsiteY5" fmla="*/ 15816 h 24814"/>
                <a:gd name="connsiteX6" fmla="*/ 23817 w 30194"/>
                <a:gd name="connsiteY6" fmla="*/ 17208 h 24814"/>
                <a:gd name="connsiteX7" fmla="*/ 27968 w 30194"/>
                <a:gd name="connsiteY7" fmla="*/ 18159 h 24814"/>
                <a:gd name="connsiteX8" fmla="*/ 28270 w 30194"/>
                <a:gd name="connsiteY8" fmla="*/ 18112 h 24814"/>
                <a:gd name="connsiteX9" fmla="*/ 28478 w 30194"/>
                <a:gd name="connsiteY9" fmla="*/ 17857 h 24814"/>
                <a:gd name="connsiteX10" fmla="*/ 28664 w 30194"/>
                <a:gd name="connsiteY10" fmla="*/ 17138 h 24814"/>
                <a:gd name="connsiteX11" fmla="*/ 28733 w 30194"/>
                <a:gd name="connsiteY11" fmla="*/ 15770 h 24814"/>
                <a:gd name="connsiteX12" fmla="*/ 28733 w 30194"/>
                <a:gd name="connsiteY12" fmla="*/ 15167 h 24814"/>
                <a:gd name="connsiteX13" fmla="*/ 28873 w 30194"/>
                <a:gd name="connsiteY13" fmla="*/ 14819 h 24814"/>
                <a:gd name="connsiteX14" fmla="*/ 29244 w 30194"/>
                <a:gd name="connsiteY14" fmla="*/ 14633 h 24814"/>
                <a:gd name="connsiteX15" fmla="*/ 30194 w 30194"/>
                <a:gd name="connsiteY15" fmla="*/ 15491 h 24814"/>
                <a:gd name="connsiteX16" fmla="*/ 30125 w 30194"/>
                <a:gd name="connsiteY16" fmla="*/ 17834 h 24814"/>
                <a:gd name="connsiteX17" fmla="*/ 30055 w 30194"/>
                <a:gd name="connsiteY17" fmla="*/ 20199 h 24814"/>
                <a:gd name="connsiteX18" fmla="*/ 30125 w 30194"/>
                <a:gd name="connsiteY18" fmla="*/ 22217 h 24814"/>
                <a:gd name="connsiteX19" fmla="*/ 30194 w 30194"/>
                <a:gd name="connsiteY19" fmla="*/ 24188 h 24814"/>
                <a:gd name="connsiteX20" fmla="*/ 29638 w 30194"/>
                <a:gd name="connsiteY20" fmla="*/ 24814 h 24814"/>
                <a:gd name="connsiteX21" fmla="*/ 29105 w 30194"/>
                <a:gd name="connsiteY21" fmla="*/ 24722 h 24814"/>
                <a:gd name="connsiteX22" fmla="*/ 28826 w 30194"/>
                <a:gd name="connsiteY22" fmla="*/ 24466 h 24814"/>
                <a:gd name="connsiteX23" fmla="*/ 28733 w 30194"/>
                <a:gd name="connsiteY23" fmla="*/ 24119 h 24814"/>
                <a:gd name="connsiteX24" fmla="*/ 28733 w 30194"/>
                <a:gd name="connsiteY24" fmla="*/ 23701 h 24814"/>
                <a:gd name="connsiteX25" fmla="*/ 28548 w 30194"/>
                <a:gd name="connsiteY25" fmla="*/ 22171 h 24814"/>
                <a:gd name="connsiteX26" fmla="*/ 28038 w 30194"/>
                <a:gd name="connsiteY26" fmla="*/ 21544 h 24814"/>
                <a:gd name="connsiteX27" fmla="*/ 26785 w 30194"/>
                <a:gd name="connsiteY27" fmla="*/ 21150 h 24814"/>
                <a:gd name="connsiteX28" fmla="*/ 5635 w 30194"/>
                <a:gd name="connsiteY28" fmla="*/ 15816 h 24814"/>
                <a:gd name="connsiteX29" fmla="*/ 3224 w 30194"/>
                <a:gd name="connsiteY29" fmla="*/ 15491 h 24814"/>
                <a:gd name="connsiteX30" fmla="*/ 1507 w 30194"/>
                <a:gd name="connsiteY30" fmla="*/ 15886 h 24814"/>
                <a:gd name="connsiteX31" fmla="*/ 1044 w 30194"/>
                <a:gd name="connsiteY31" fmla="*/ 16975 h 24814"/>
                <a:gd name="connsiteX32" fmla="*/ 2481 w 30194"/>
                <a:gd name="connsiteY32" fmla="*/ 18970 h 24814"/>
                <a:gd name="connsiteX33" fmla="*/ 6702 w 30194"/>
                <a:gd name="connsiteY33" fmla="*/ 20431 h 24814"/>
                <a:gd name="connsiteX34" fmla="*/ 7630 w 30194"/>
                <a:gd name="connsiteY34" fmla="*/ 20779 h 24814"/>
                <a:gd name="connsiteX35" fmla="*/ 7792 w 30194"/>
                <a:gd name="connsiteY35" fmla="*/ 21243 h 24814"/>
                <a:gd name="connsiteX36" fmla="*/ 7305 w 30194"/>
                <a:gd name="connsiteY36" fmla="*/ 21823 h 24814"/>
                <a:gd name="connsiteX37" fmla="*/ 6447 w 30194"/>
                <a:gd name="connsiteY37" fmla="*/ 21637 h 24814"/>
                <a:gd name="connsiteX38" fmla="*/ 4569 w 30194"/>
                <a:gd name="connsiteY38" fmla="*/ 21104 h 24814"/>
                <a:gd name="connsiteX39" fmla="*/ 2713 w 30194"/>
                <a:gd name="connsiteY39" fmla="*/ 20338 h 24814"/>
                <a:gd name="connsiteX40" fmla="*/ 1902 w 30194"/>
                <a:gd name="connsiteY40" fmla="*/ 19898 h 24814"/>
                <a:gd name="connsiteX41" fmla="*/ 1067 w 30194"/>
                <a:gd name="connsiteY41" fmla="*/ 19272 h 24814"/>
                <a:gd name="connsiteX42" fmla="*/ 278 w 30194"/>
                <a:gd name="connsiteY42" fmla="*/ 18205 h 24814"/>
                <a:gd name="connsiteX43" fmla="*/ 0 w 30194"/>
                <a:gd name="connsiteY43" fmla="*/ 16814 h 24814"/>
                <a:gd name="connsiteX44" fmla="*/ 881 w 30194"/>
                <a:gd name="connsiteY44" fmla="*/ 14100 h 24814"/>
                <a:gd name="connsiteX45" fmla="*/ 3548 w 30194"/>
                <a:gd name="connsiteY45" fmla="*/ 12546 h 24814"/>
                <a:gd name="connsiteX46" fmla="*/ 997 w 30194"/>
                <a:gd name="connsiteY46" fmla="*/ 9601 h 24814"/>
                <a:gd name="connsiteX47" fmla="*/ 0 w 30194"/>
                <a:gd name="connsiteY47" fmla="*/ 6331 h 24814"/>
                <a:gd name="connsiteX48" fmla="*/ 2134 w 30194"/>
                <a:gd name="connsiteY48" fmla="*/ 1809 h 24814"/>
                <a:gd name="connsiteX49" fmla="*/ 7583 w 30194"/>
                <a:gd name="connsiteY49" fmla="*/ 0 h 24814"/>
                <a:gd name="connsiteX50" fmla="*/ 5496 w 30194"/>
                <a:gd name="connsiteY50" fmla="*/ 3432 h 24814"/>
                <a:gd name="connsiteX51" fmla="*/ 2226 w 30194"/>
                <a:gd name="connsiteY51" fmla="*/ 4244 h 24814"/>
                <a:gd name="connsiteX52" fmla="*/ 1044 w 30194"/>
                <a:gd name="connsiteY52" fmla="*/ 6470 h 24814"/>
                <a:gd name="connsiteX53" fmla="*/ 2853 w 30194"/>
                <a:gd name="connsiteY53" fmla="*/ 10320 h 24814"/>
                <a:gd name="connsiteX54" fmla="*/ 6169 w 30194"/>
                <a:gd name="connsiteY54" fmla="*/ 12778 h 24814"/>
                <a:gd name="connsiteX55" fmla="*/ 15468 w 30194"/>
                <a:gd name="connsiteY55" fmla="*/ 15120 h 24814"/>
                <a:gd name="connsiteX56" fmla="*/ 16234 w 30194"/>
                <a:gd name="connsiteY56" fmla="*/ 15260 h 24814"/>
                <a:gd name="connsiteX57" fmla="*/ 16790 w 30194"/>
                <a:gd name="connsiteY57" fmla="*/ 15190 h 24814"/>
                <a:gd name="connsiteX58" fmla="*/ 17834 w 30194"/>
                <a:gd name="connsiteY58" fmla="*/ 14842 h 24814"/>
                <a:gd name="connsiteX59" fmla="*/ 19063 w 30194"/>
                <a:gd name="connsiteY59" fmla="*/ 14193 h 24814"/>
                <a:gd name="connsiteX60" fmla="*/ 20037 w 30194"/>
                <a:gd name="connsiteY60" fmla="*/ 13103 h 24814"/>
                <a:gd name="connsiteX61" fmla="*/ 20454 w 30194"/>
                <a:gd name="connsiteY61" fmla="*/ 11503 h 24814"/>
                <a:gd name="connsiteX62" fmla="*/ 19202 w 30194"/>
                <a:gd name="connsiteY62" fmla="*/ 8558 h 24814"/>
                <a:gd name="connsiteX63" fmla="*/ 15584 w 30194"/>
                <a:gd name="connsiteY63" fmla="*/ 5844 h 24814"/>
                <a:gd name="connsiteX64" fmla="*/ 10761 w 30194"/>
                <a:gd name="connsiteY64" fmla="*/ 4290 h 24814"/>
                <a:gd name="connsiteX65" fmla="*/ 5496 w 30194"/>
                <a:gd name="connsiteY65" fmla="*/ 3432 h 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194" h="24814">
                  <a:moveTo>
                    <a:pt x="7583" y="0"/>
                  </a:moveTo>
                  <a:cubicBezTo>
                    <a:pt x="9841" y="0"/>
                    <a:pt x="12059" y="572"/>
                    <a:pt x="14239" y="1716"/>
                  </a:cubicBezTo>
                  <a:cubicBezTo>
                    <a:pt x="16419" y="2845"/>
                    <a:pt x="18182" y="4298"/>
                    <a:pt x="19527" y="6076"/>
                  </a:cubicBezTo>
                  <a:cubicBezTo>
                    <a:pt x="20856" y="7854"/>
                    <a:pt x="21521" y="9648"/>
                    <a:pt x="21521" y="11456"/>
                  </a:cubicBezTo>
                  <a:cubicBezTo>
                    <a:pt x="21521" y="12539"/>
                    <a:pt x="21227" y="13443"/>
                    <a:pt x="20640" y="14169"/>
                  </a:cubicBezTo>
                  <a:cubicBezTo>
                    <a:pt x="20037" y="14881"/>
                    <a:pt x="19310" y="15429"/>
                    <a:pt x="18460" y="15816"/>
                  </a:cubicBezTo>
                  <a:cubicBezTo>
                    <a:pt x="19511" y="16110"/>
                    <a:pt x="21297" y="16573"/>
                    <a:pt x="23817" y="17208"/>
                  </a:cubicBezTo>
                  <a:cubicBezTo>
                    <a:pt x="26337" y="17842"/>
                    <a:pt x="27721" y="18159"/>
                    <a:pt x="27968" y="18159"/>
                  </a:cubicBezTo>
                  <a:cubicBezTo>
                    <a:pt x="28107" y="18159"/>
                    <a:pt x="28208" y="18143"/>
                    <a:pt x="28270" y="18112"/>
                  </a:cubicBezTo>
                  <a:cubicBezTo>
                    <a:pt x="28331" y="18081"/>
                    <a:pt x="28401" y="17996"/>
                    <a:pt x="28478" y="17857"/>
                  </a:cubicBezTo>
                  <a:cubicBezTo>
                    <a:pt x="28571" y="17718"/>
                    <a:pt x="28633" y="17478"/>
                    <a:pt x="28664" y="17138"/>
                  </a:cubicBezTo>
                  <a:cubicBezTo>
                    <a:pt x="28710" y="16798"/>
                    <a:pt x="28733" y="16342"/>
                    <a:pt x="28733" y="15770"/>
                  </a:cubicBezTo>
                  <a:cubicBezTo>
                    <a:pt x="28733" y="15476"/>
                    <a:pt x="28733" y="15275"/>
                    <a:pt x="28733" y="15167"/>
                  </a:cubicBezTo>
                  <a:cubicBezTo>
                    <a:pt x="28749" y="15043"/>
                    <a:pt x="28795" y="14927"/>
                    <a:pt x="28873" y="14819"/>
                  </a:cubicBezTo>
                  <a:cubicBezTo>
                    <a:pt x="28950" y="14695"/>
                    <a:pt x="29074" y="14633"/>
                    <a:pt x="29244" y="14633"/>
                  </a:cubicBezTo>
                  <a:cubicBezTo>
                    <a:pt x="29877" y="14633"/>
                    <a:pt x="30194" y="14919"/>
                    <a:pt x="30194" y="15491"/>
                  </a:cubicBezTo>
                  <a:cubicBezTo>
                    <a:pt x="30194" y="16002"/>
                    <a:pt x="30171" y="16782"/>
                    <a:pt x="30125" y="17834"/>
                  </a:cubicBezTo>
                  <a:cubicBezTo>
                    <a:pt x="30078" y="18885"/>
                    <a:pt x="30055" y="19673"/>
                    <a:pt x="30055" y="20199"/>
                  </a:cubicBezTo>
                  <a:cubicBezTo>
                    <a:pt x="30055" y="20647"/>
                    <a:pt x="30078" y="21320"/>
                    <a:pt x="30125" y="22217"/>
                  </a:cubicBezTo>
                  <a:cubicBezTo>
                    <a:pt x="30171" y="23113"/>
                    <a:pt x="30194" y="23771"/>
                    <a:pt x="30194" y="24188"/>
                  </a:cubicBezTo>
                  <a:cubicBezTo>
                    <a:pt x="30194" y="24605"/>
                    <a:pt x="30009" y="24814"/>
                    <a:pt x="29638" y="24814"/>
                  </a:cubicBezTo>
                  <a:cubicBezTo>
                    <a:pt x="29421" y="24814"/>
                    <a:pt x="29244" y="24783"/>
                    <a:pt x="29105" y="24722"/>
                  </a:cubicBezTo>
                  <a:cubicBezTo>
                    <a:pt x="28981" y="24675"/>
                    <a:pt x="28888" y="24590"/>
                    <a:pt x="28826" y="24466"/>
                  </a:cubicBezTo>
                  <a:cubicBezTo>
                    <a:pt x="28780" y="24343"/>
                    <a:pt x="28749" y="24227"/>
                    <a:pt x="28733" y="24119"/>
                  </a:cubicBezTo>
                  <a:cubicBezTo>
                    <a:pt x="28733" y="24026"/>
                    <a:pt x="28733" y="23887"/>
                    <a:pt x="28733" y="23701"/>
                  </a:cubicBezTo>
                  <a:cubicBezTo>
                    <a:pt x="28733" y="22990"/>
                    <a:pt x="28672" y="22480"/>
                    <a:pt x="28548" y="22171"/>
                  </a:cubicBezTo>
                  <a:cubicBezTo>
                    <a:pt x="28440" y="21861"/>
                    <a:pt x="28270" y="21653"/>
                    <a:pt x="28038" y="21544"/>
                  </a:cubicBezTo>
                  <a:cubicBezTo>
                    <a:pt x="27821" y="21421"/>
                    <a:pt x="27404" y="21289"/>
                    <a:pt x="26785" y="21150"/>
                  </a:cubicBezTo>
                  <a:lnTo>
                    <a:pt x="5635" y="15816"/>
                  </a:lnTo>
                  <a:cubicBezTo>
                    <a:pt x="4692" y="15600"/>
                    <a:pt x="3888" y="15491"/>
                    <a:pt x="3224" y="15491"/>
                  </a:cubicBezTo>
                  <a:cubicBezTo>
                    <a:pt x="2389" y="15491"/>
                    <a:pt x="1817" y="15623"/>
                    <a:pt x="1507" y="15886"/>
                  </a:cubicBezTo>
                  <a:cubicBezTo>
                    <a:pt x="1198" y="16149"/>
                    <a:pt x="1044" y="16512"/>
                    <a:pt x="1044" y="16975"/>
                  </a:cubicBezTo>
                  <a:cubicBezTo>
                    <a:pt x="1044" y="17779"/>
                    <a:pt x="1523" y="18444"/>
                    <a:pt x="2481" y="18970"/>
                  </a:cubicBezTo>
                  <a:cubicBezTo>
                    <a:pt x="3440" y="19496"/>
                    <a:pt x="4847" y="19983"/>
                    <a:pt x="6702" y="20431"/>
                  </a:cubicBezTo>
                  <a:cubicBezTo>
                    <a:pt x="7212" y="20570"/>
                    <a:pt x="7522" y="20686"/>
                    <a:pt x="7630" y="20779"/>
                  </a:cubicBezTo>
                  <a:cubicBezTo>
                    <a:pt x="7738" y="20856"/>
                    <a:pt x="7792" y="21011"/>
                    <a:pt x="7792" y="21243"/>
                  </a:cubicBezTo>
                  <a:cubicBezTo>
                    <a:pt x="7777" y="21629"/>
                    <a:pt x="7614" y="21823"/>
                    <a:pt x="7305" y="21823"/>
                  </a:cubicBezTo>
                  <a:cubicBezTo>
                    <a:pt x="7228" y="21823"/>
                    <a:pt x="6942" y="21761"/>
                    <a:pt x="6447" y="21637"/>
                  </a:cubicBezTo>
                  <a:cubicBezTo>
                    <a:pt x="5937" y="21514"/>
                    <a:pt x="5311" y="21336"/>
                    <a:pt x="4569" y="21104"/>
                  </a:cubicBezTo>
                  <a:cubicBezTo>
                    <a:pt x="3811" y="20856"/>
                    <a:pt x="3193" y="20601"/>
                    <a:pt x="2713" y="20338"/>
                  </a:cubicBezTo>
                  <a:cubicBezTo>
                    <a:pt x="2389" y="20184"/>
                    <a:pt x="2118" y="20037"/>
                    <a:pt x="1902" y="19898"/>
                  </a:cubicBezTo>
                  <a:cubicBezTo>
                    <a:pt x="1685" y="19759"/>
                    <a:pt x="1407" y="19550"/>
                    <a:pt x="1067" y="19272"/>
                  </a:cubicBezTo>
                  <a:cubicBezTo>
                    <a:pt x="727" y="18978"/>
                    <a:pt x="464" y="18622"/>
                    <a:pt x="278" y="18205"/>
                  </a:cubicBezTo>
                  <a:cubicBezTo>
                    <a:pt x="93" y="17787"/>
                    <a:pt x="0" y="17323"/>
                    <a:pt x="0" y="16814"/>
                  </a:cubicBezTo>
                  <a:cubicBezTo>
                    <a:pt x="0" y="15824"/>
                    <a:pt x="294" y="14919"/>
                    <a:pt x="881" y="14100"/>
                  </a:cubicBezTo>
                  <a:cubicBezTo>
                    <a:pt x="1469" y="13281"/>
                    <a:pt x="2358" y="12763"/>
                    <a:pt x="3548" y="12546"/>
                  </a:cubicBezTo>
                  <a:cubicBezTo>
                    <a:pt x="2512" y="11665"/>
                    <a:pt x="1662" y="10683"/>
                    <a:pt x="997" y="9601"/>
                  </a:cubicBezTo>
                  <a:cubicBezTo>
                    <a:pt x="332" y="8519"/>
                    <a:pt x="0" y="7429"/>
                    <a:pt x="0" y="6331"/>
                  </a:cubicBezTo>
                  <a:cubicBezTo>
                    <a:pt x="0" y="4507"/>
                    <a:pt x="711" y="3000"/>
                    <a:pt x="2134" y="1809"/>
                  </a:cubicBezTo>
                  <a:cubicBezTo>
                    <a:pt x="3540" y="603"/>
                    <a:pt x="5357" y="0"/>
                    <a:pt x="7583" y="0"/>
                  </a:cubicBezTo>
                  <a:moveTo>
                    <a:pt x="5496" y="3432"/>
                  </a:moveTo>
                  <a:cubicBezTo>
                    <a:pt x="4089" y="3432"/>
                    <a:pt x="2999" y="3703"/>
                    <a:pt x="2226" y="4244"/>
                  </a:cubicBezTo>
                  <a:cubicBezTo>
                    <a:pt x="1438" y="4769"/>
                    <a:pt x="1044" y="5511"/>
                    <a:pt x="1044" y="6470"/>
                  </a:cubicBezTo>
                  <a:cubicBezTo>
                    <a:pt x="1044" y="7661"/>
                    <a:pt x="1647" y="8944"/>
                    <a:pt x="2853" y="10320"/>
                  </a:cubicBezTo>
                  <a:cubicBezTo>
                    <a:pt x="3997" y="11680"/>
                    <a:pt x="5102" y="12500"/>
                    <a:pt x="6169" y="12778"/>
                  </a:cubicBezTo>
                  <a:lnTo>
                    <a:pt x="15468" y="15120"/>
                  </a:lnTo>
                  <a:lnTo>
                    <a:pt x="16234" y="15260"/>
                  </a:lnTo>
                  <a:cubicBezTo>
                    <a:pt x="16326" y="15260"/>
                    <a:pt x="16512" y="15236"/>
                    <a:pt x="16790" y="15190"/>
                  </a:cubicBezTo>
                  <a:cubicBezTo>
                    <a:pt x="17053" y="15128"/>
                    <a:pt x="17401" y="15012"/>
                    <a:pt x="17834" y="14842"/>
                  </a:cubicBezTo>
                  <a:cubicBezTo>
                    <a:pt x="18267" y="14657"/>
                    <a:pt x="18676" y="14440"/>
                    <a:pt x="19063" y="14193"/>
                  </a:cubicBezTo>
                  <a:cubicBezTo>
                    <a:pt x="19434" y="13930"/>
                    <a:pt x="19759" y="13566"/>
                    <a:pt x="20037" y="13103"/>
                  </a:cubicBezTo>
                  <a:cubicBezTo>
                    <a:pt x="20315" y="12623"/>
                    <a:pt x="20454" y="12090"/>
                    <a:pt x="20454" y="11503"/>
                  </a:cubicBezTo>
                  <a:cubicBezTo>
                    <a:pt x="20454" y="10560"/>
                    <a:pt x="20037" y="9578"/>
                    <a:pt x="19202" y="8558"/>
                  </a:cubicBezTo>
                  <a:cubicBezTo>
                    <a:pt x="18367" y="7521"/>
                    <a:pt x="17161" y="6617"/>
                    <a:pt x="15584" y="5844"/>
                  </a:cubicBezTo>
                  <a:cubicBezTo>
                    <a:pt x="14564" y="5365"/>
                    <a:pt x="12956" y="4847"/>
                    <a:pt x="10761" y="4290"/>
                  </a:cubicBezTo>
                  <a:cubicBezTo>
                    <a:pt x="8550" y="3718"/>
                    <a:pt x="6795" y="3432"/>
                    <a:pt x="5496" y="3432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BE7E19D-EB32-0571-B386-CF304647CF6A}"/>
                </a:ext>
              </a:extLst>
            </p:cNvPr>
            <p:cNvSpPr/>
            <p:nvPr/>
          </p:nvSpPr>
          <p:spPr>
            <a:xfrm>
              <a:off x="5868780" y="4320645"/>
              <a:ext cx="47495" cy="11015"/>
            </a:xfrm>
            <a:custGeom>
              <a:avLst/>
              <a:gdLst>
                <a:gd name="connsiteX0" fmla="*/ 23747 w 47495"/>
                <a:gd name="connsiteY0" fmla="*/ 11015 h 11015"/>
                <a:gd name="connsiteX1" fmla="*/ 9253 w 47495"/>
                <a:gd name="connsiteY1" fmla="*/ 8024 h 11015"/>
                <a:gd name="connsiteX2" fmla="*/ 4267 w 47495"/>
                <a:gd name="connsiteY2" fmla="*/ 4962 h 11015"/>
                <a:gd name="connsiteX3" fmla="*/ 997 w 47495"/>
                <a:gd name="connsiteY3" fmla="*/ 1994 h 11015"/>
                <a:gd name="connsiteX4" fmla="*/ 0 w 47495"/>
                <a:gd name="connsiteY4" fmla="*/ 487 h 11015"/>
                <a:gd name="connsiteX5" fmla="*/ 464 w 47495"/>
                <a:gd name="connsiteY5" fmla="*/ 0 h 11015"/>
                <a:gd name="connsiteX6" fmla="*/ 1276 w 47495"/>
                <a:gd name="connsiteY6" fmla="*/ 626 h 11015"/>
                <a:gd name="connsiteX7" fmla="*/ 23747 w 47495"/>
                <a:gd name="connsiteY7" fmla="*/ 8256 h 11015"/>
                <a:gd name="connsiteX8" fmla="*/ 45964 w 47495"/>
                <a:gd name="connsiteY8" fmla="*/ 811 h 11015"/>
                <a:gd name="connsiteX9" fmla="*/ 47031 w 47495"/>
                <a:gd name="connsiteY9" fmla="*/ 0 h 11015"/>
                <a:gd name="connsiteX10" fmla="*/ 47495 w 47495"/>
                <a:gd name="connsiteY10" fmla="*/ 487 h 11015"/>
                <a:gd name="connsiteX11" fmla="*/ 46544 w 47495"/>
                <a:gd name="connsiteY11" fmla="*/ 1948 h 11015"/>
                <a:gd name="connsiteX12" fmla="*/ 43413 w 47495"/>
                <a:gd name="connsiteY12" fmla="*/ 4847 h 11015"/>
                <a:gd name="connsiteX13" fmla="*/ 38566 w 47495"/>
                <a:gd name="connsiteY13" fmla="*/ 7885 h 11015"/>
                <a:gd name="connsiteX14" fmla="*/ 23747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23747" y="11015"/>
                  </a:moveTo>
                  <a:cubicBezTo>
                    <a:pt x="18398" y="11015"/>
                    <a:pt x="13567" y="10018"/>
                    <a:pt x="9253" y="8024"/>
                  </a:cubicBezTo>
                  <a:cubicBezTo>
                    <a:pt x="7444" y="7173"/>
                    <a:pt x="5782" y="6153"/>
                    <a:pt x="4267" y="4962"/>
                  </a:cubicBezTo>
                  <a:cubicBezTo>
                    <a:pt x="2752" y="3772"/>
                    <a:pt x="1662" y="2783"/>
                    <a:pt x="997" y="1994"/>
                  </a:cubicBezTo>
                  <a:cubicBezTo>
                    <a:pt x="332" y="1205"/>
                    <a:pt x="0" y="703"/>
                    <a:pt x="0" y="487"/>
                  </a:cubicBezTo>
                  <a:cubicBezTo>
                    <a:pt x="0" y="177"/>
                    <a:pt x="155" y="15"/>
                    <a:pt x="464" y="0"/>
                  </a:cubicBezTo>
                  <a:cubicBezTo>
                    <a:pt x="618" y="0"/>
                    <a:pt x="889" y="208"/>
                    <a:pt x="1276" y="626"/>
                  </a:cubicBezTo>
                  <a:cubicBezTo>
                    <a:pt x="6470" y="5728"/>
                    <a:pt x="13961" y="8271"/>
                    <a:pt x="23747" y="8256"/>
                  </a:cubicBezTo>
                  <a:cubicBezTo>
                    <a:pt x="33565" y="8256"/>
                    <a:pt x="40970" y="5774"/>
                    <a:pt x="45964" y="811"/>
                  </a:cubicBezTo>
                  <a:cubicBezTo>
                    <a:pt x="46505" y="270"/>
                    <a:pt x="46861" y="0"/>
                    <a:pt x="47031" y="0"/>
                  </a:cubicBezTo>
                  <a:cubicBezTo>
                    <a:pt x="47341" y="0"/>
                    <a:pt x="47495" y="162"/>
                    <a:pt x="47495" y="487"/>
                  </a:cubicBezTo>
                  <a:cubicBezTo>
                    <a:pt x="47495" y="703"/>
                    <a:pt x="47178" y="1190"/>
                    <a:pt x="46544" y="1948"/>
                  </a:cubicBezTo>
                  <a:cubicBezTo>
                    <a:pt x="45910" y="2705"/>
                    <a:pt x="44866" y="3672"/>
                    <a:pt x="43413" y="4847"/>
                  </a:cubicBezTo>
                  <a:cubicBezTo>
                    <a:pt x="41960" y="6021"/>
                    <a:pt x="40344" y="7034"/>
                    <a:pt x="38566" y="7885"/>
                  </a:cubicBezTo>
                  <a:cubicBezTo>
                    <a:pt x="34253" y="9972"/>
                    <a:pt x="29313" y="11015"/>
                    <a:pt x="23747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3E3109AF-D5B5-4E09-5E7B-9FF014A4049B}"/>
                </a:ext>
              </a:extLst>
            </p:cNvPr>
            <p:cNvSpPr/>
            <p:nvPr/>
          </p:nvSpPr>
          <p:spPr>
            <a:xfrm>
              <a:off x="5883414" y="4293382"/>
              <a:ext cx="21521" cy="23654"/>
            </a:xfrm>
            <a:custGeom>
              <a:avLst/>
              <a:gdLst>
                <a:gd name="connsiteX0" fmla="*/ 3131 w 21521"/>
                <a:gd name="connsiteY0" fmla="*/ 0 h 23654"/>
                <a:gd name="connsiteX1" fmla="*/ 5172 w 21521"/>
                <a:gd name="connsiteY1" fmla="*/ 812 h 23654"/>
                <a:gd name="connsiteX2" fmla="*/ 5890 w 21521"/>
                <a:gd name="connsiteY2" fmla="*/ 2551 h 23654"/>
                <a:gd name="connsiteX3" fmla="*/ 5380 w 21521"/>
                <a:gd name="connsiteY3" fmla="*/ 3896 h 23654"/>
                <a:gd name="connsiteX4" fmla="*/ 4221 w 21521"/>
                <a:gd name="connsiteY4" fmla="*/ 4360 h 23654"/>
                <a:gd name="connsiteX5" fmla="*/ 2574 w 21521"/>
                <a:gd name="connsiteY5" fmla="*/ 3710 h 23654"/>
                <a:gd name="connsiteX6" fmla="*/ 1647 w 21521"/>
                <a:gd name="connsiteY6" fmla="*/ 2087 h 23654"/>
                <a:gd name="connsiteX7" fmla="*/ 1044 w 21521"/>
                <a:gd name="connsiteY7" fmla="*/ 4453 h 23654"/>
                <a:gd name="connsiteX8" fmla="*/ 1531 w 21521"/>
                <a:gd name="connsiteY8" fmla="*/ 6192 h 23654"/>
                <a:gd name="connsiteX9" fmla="*/ 2644 w 21521"/>
                <a:gd name="connsiteY9" fmla="*/ 7467 h 23654"/>
                <a:gd name="connsiteX10" fmla="*/ 4174 w 21521"/>
                <a:gd name="connsiteY10" fmla="*/ 8349 h 23654"/>
                <a:gd name="connsiteX11" fmla="*/ 5589 w 21521"/>
                <a:gd name="connsiteY11" fmla="*/ 8905 h 23654"/>
                <a:gd name="connsiteX12" fmla="*/ 6656 w 21521"/>
                <a:gd name="connsiteY12" fmla="*/ 9160 h 23654"/>
                <a:gd name="connsiteX13" fmla="*/ 13149 w 21521"/>
                <a:gd name="connsiteY13" fmla="*/ 10784 h 23654"/>
                <a:gd name="connsiteX14" fmla="*/ 17324 w 21521"/>
                <a:gd name="connsiteY14" fmla="*/ 11572 h 23654"/>
                <a:gd name="connsiteX15" fmla="*/ 19573 w 21521"/>
                <a:gd name="connsiteY15" fmla="*/ 10923 h 23654"/>
                <a:gd name="connsiteX16" fmla="*/ 20454 w 21521"/>
                <a:gd name="connsiteY16" fmla="*/ 8975 h 23654"/>
                <a:gd name="connsiteX17" fmla="*/ 20315 w 21521"/>
                <a:gd name="connsiteY17" fmla="*/ 7885 h 23654"/>
                <a:gd name="connsiteX18" fmla="*/ 19735 w 21521"/>
                <a:gd name="connsiteY18" fmla="*/ 6563 h 23654"/>
                <a:gd name="connsiteX19" fmla="*/ 18645 w 21521"/>
                <a:gd name="connsiteY19" fmla="*/ 5125 h 23654"/>
                <a:gd name="connsiteX20" fmla="*/ 16837 w 21521"/>
                <a:gd name="connsiteY20" fmla="*/ 3757 h 23654"/>
                <a:gd name="connsiteX21" fmla="*/ 14239 w 21521"/>
                <a:gd name="connsiteY21" fmla="*/ 2644 h 23654"/>
                <a:gd name="connsiteX22" fmla="*/ 13729 w 21521"/>
                <a:gd name="connsiteY22" fmla="*/ 2041 h 23654"/>
                <a:gd name="connsiteX23" fmla="*/ 14193 w 21521"/>
                <a:gd name="connsiteY23" fmla="*/ 1461 h 23654"/>
                <a:gd name="connsiteX24" fmla="*/ 15422 w 21521"/>
                <a:gd name="connsiteY24" fmla="*/ 1786 h 23654"/>
                <a:gd name="connsiteX25" fmla="*/ 17300 w 21521"/>
                <a:gd name="connsiteY25" fmla="*/ 2760 h 23654"/>
                <a:gd name="connsiteX26" fmla="*/ 19295 w 21521"/>
                <a:gd name="connsiteY26" fmla="*/ 4267 h 23654"/>
                <a:gd name="connsiteX27" fmla="*/ 20872 w 21521"/>
                <a:gd name="connsiteY27" fmla="*/ 6401 h 23654"/>
                <a:gd name="connsiteX28" fmla="*/ 21521 w 21521"/>
                <a:gd name="connsiteY28" fmla="*/ 9067 h 23654"/>
                <a:gd name="connsiteX29" fmla="*/ 20454 w 21521"/>
                <a:gd name="connsiteY29" fmla="*/ 12384 h 23654"/>
                <a:gd name="connsiteX30" fmla="*/ 17903 w 21521"/>
                <a:gd name="connsiteY30" fmla="*/ 14193 h 23654"/>
                <a:gd name="connsiteX31" fmla="*/ 18390 w 21521"/>
                <a:gd name="connsiteY31" fmla="*/ 14471 h 23654"/>
                <a:gd name="connsiteX32" fmla="*/ 19295 w 21521"/>
                <a:gd name="connsiteY32" fmla="*/ 15120 h 23654"/>
                <a:gd name="connsiteX33" fmla="*/ 20362 w 21521"/>
                <a:gd name="connsiteY33" fmla="*/ 16117 h 23654"/>
                <a:gd name="connsiteX34" fmla="*/ 21150 w 21521"/>
                <a:gd name="connsiteY34" fmla="*/ 17486 h 23654"/>
                <a:gd name="connsiteX35" fmla="*/ 21521 w 21521"/>
                <a:gd name="connsiteY35" fmla="*/ 19179 h 23654"/>
                <a:gd name="connsiteX36" fmla="*/ 21196 w 21521"/>
                <a:gd name="connsiteY36" fmla="*/ 21289 h 23654"/>
                <a:gd name="connsiteX37" fmla="*/ 20130 w 21521"/>
                <a:gd name="connsiteY37" fmla="*/ 22959 h 23654"/>
                <a:gd name="connsiteX38" fmla="*/ 18367 w 21521"/>
                <a:gd name="connsiteY38" fmla="*/ 23655 h 23654"/>
                <a:gd name="connsiteX39" fmla="*/ 16442 w 21521"/>
                <a:gd name="connsiteY39" fmla="*/ 22889 h 23654"/>
                <a:gd name="connsiteX40" fmla="*/ 15631 w 21521"/>
                <a:gd name="connsiteY40" fmla="*/ 21034 h 23654"/>
                <a:gd name="connsiteX41" fmla="*/ 16025 w 21521"/>
                <a:gd name="connsiteY41" fmla="*/ 19828 h 23654"/>
                <a:gd name="connsiteX42" fmla="*/ 17277 w 21521"/>
                <a:gd name="connsiteY42" fmla="*/ 19271 h 23654"/>
                <a:gd name="connsiteX43" fmla="*/ 18947 w 21521"/>
                <a:gd name="connsiteY43" fmla="*/ 19921 h 23654"/>
                <a:gd name="connsiteX44" fmla="*/ 19851 w 21521"/>
                <a:gd name="connsiteY44" fmla="*/ 21498 h 23654"/>
                <a:gd name="connsiteX45" fmla="*/ 20454 w 21521"/>
                <a:gd name="connsiteY45" fmla="*/ 19132 h 23654"/>
                <a:gd name="connsiteX46" fmla="*/ 19109 w 21521"/>
                <a:gd name="connsiteY46" fmla="*/ 16396 h 23654"/>
                <a:gd name="connsiteX47" fmla="*/ 15515 w 21521"/>
                <a:gd name="connsiteY47" fmla="*/ 14610 h 23654"/>
                <a:gd name="connsiteX48" fmla="*/ 7699 w 21521"/>
                <a:gd name="connsiteY48" fmla="*/ 12616 h 23654"/>
                <a:gd name="connsiteX49" fmla="*/ 4221 w 21521"/>
                <a:gd name="connsiteY49" fmla="*/ 12059 h 23654"/>
                <a:gd name="connsiteX50" fmla="*/ 2574 w 21521"/>
                <a:gd name="connsiteY50" fmla="*/ 12314 h 23654"/>
                <a:gd name="connsiteX51" fmla="*/ 1600 w 21521"/>
                <a:gd name="connsiteY51" fmla="*/ 13010 h 23654"/>
                <a:gd name="connsiteX52" fmla="*/ 1160 w 21521"/>
                <a:gd name="connsiteY52" fmla="*/ 13822 h 23654"/>
                <a:gd name="connsiteX53" fmla="*/ 1044 w 21521"/>
                <a:gd name="connsiteY53" fmla="*/ 14610 h 23654"/>
                <a:gd name="connsiteX54" fmla="*/ 1322 w 21521"/>
                <a:gd name="connsiteY54" fmla="*/ 16094 h 23654"/>
                <a:gd name="connsiteX55" fmla="*/ 2250 w 21521"/>
                <a:gd name="connsiteY55" fmla="*/ 17787 h 23654"/>
                <a:gd name="connsiteX56" fmla="*/ 4174 w 21521"/>
                <a:gd name="connsiteY56" fmla="*/ 19550 h 23654"/>
                <a:gd name="connsiteX57" fmla="*/ 7259 w 21521"/>
                <a:gd name="connsiteY57" fmla="*/ 20988 h 23654"/>
                <a:gd name="connsiteX58" fmla="*/ 7792 w 21521"/>
                <a:gd name="connsiteY58" fmla="*/ 21614 h 23654"/>
                <a:gd name="connsiteX59" fmla="*/ 7305 w 21521"/>
                <a:gd name="connsiteY59" fmla="*/ 22171 h 23654"/>
                <a:gd name="connsiteX60" fmla="*/ 6099 w 21521"/>
                <a:gd name="connsiteY60" fmla="*/ 21869 h 23654"/>
                <a:gd name="connsiteX61" fmla="*/ 4221 w 21521"/>
                <a:gd name="connsiteY61" fmla="*/ 20895 h 23654"/>
                <a:gd name="connsiteX62" fmla="*/ 2250 w 21521"/>
                <a:gd name="connsiteY62" fmla="*/ 19364 h 23654"/>
                <a:gd name="connsiteX63" fmla="*/ 649 w 21521"/>
                <a:gd name="connsiteY63" fmla="*/ 17208 h 23654"/>
                <a:gd name="connsiteX64" fmla="*/ 0 w 21521"/>
                <a:gd name="connsiteY64" fmla="*/ 14517 h 23654"/>
                <a:gd name="connsiteX65" fmla="*/ 139 w 21521"/>
                <a:gd name="connsiteY65" fmla="*/ 13288 h 23654"/>
                <a:gd name="connsiteX66" fmla="*/ 603 w 21521"/>
                <a:gd name="connsiteY66" fmla="*/ 11920 h 23654"/>
                <a:gd name="connsiteX67" fmla="*/ 1716 w 21521"/>
                <a:gd name="connsiteY67" fmla="*/ 10482 h 23654"/>
                <a:gd name="connsiteX68" fmla="*/ 3595 w 21521"/>
                <a:gd name="connsiteY68" fmla="*/ 9392 h 23654"/>
                <a:gd name="connsiteX69" fmla="*/ 2551 w 21521"/>
                <a:gd name="connsiteY69" fmla="*/ 8743 h 23654"/>
                <a:gd name="connsiteX70" fmla="*/ 1415 w 21521"/>
                <a:gd name="connsiteY70" fmla="*/ 7746 h 23654"/>
                <a:gd name="connsiteX71" fmla="*/ 394 w 21521"/>
                <a:gd name="connsiteY71" fmla="*/ 6261 h 23654"/>
                <a:gd name="connsiteX72" fmla="*/ 0 w 21521"/>
                <a:gd name="connsiteY72" fmla="*/ 4406 h 23654"/>
                <a:gd name="connsiteX73" fmla="*/ 255 w 21521"/>
                <a:gd name="connsiteY73" fmla="*/ 2528 h 23654"/>
                <a:gd name="connsiteX74" fmla="*/ 1252 w 21521"/>
                <a:gd name="connsiteY74" fmla="*/ 812 h 23654"/>
                <a:gd name="connsiteX75" fmla="*/ 3131 w 21521"/>
                <a:gd name="connsiteY75" fmla="*/ 0 h 2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521" h="23654">
                  <a:moveTo>
                    <a:pt x="3131" y="0"/>
                  </a:moveTo>
                  <a:cubicBezTo>
                    <a:pt x="3997" y="0"/>
                    <a:pt x="4677" y="271"/>
                    <a:pt x="5172" y="812"/>
                  </a:cubicBezTo>
                  <a:cubicBezTo>
                    <a:pt x="5651" y="1353"/>
                    <a:pt x="5890" y="1933"/>
                    <a:pt x="5890" y="2551"/>
                  </a:cubicBezTo>
                  <a:cubicBezTo>
                    <a:pt x="5890" y="3139"/>
                    <a:pt x="5720" y="3587"/>
                    <a:pt x="5380" y="3896"/>
                  </a:cubicBezTo>
                  <a:cubicBezTo>
                    <a:pt x="5040" y="4205"/>
                    <a:pt x="4654" y="4360"/>
                    <a:pt x="4221" y="4360"/>
                  </a:cubicBezTo>
                  <a:cubicBezTo>
                    <a:pt x="3633" y="4360"/>
                    <a:pt x="3084" y="4144"/>
                    <a:pt x="2574" y="3710"/>
                  </a:cubicBezTo>
                  <a:cubicBezTo>
                    <a:pt x="2064" y="3278"/>
                    <a:pt x="1755" y="2737"/>
                    <a:pt x="1647" y="2087"/>
                  </a:cubicBezTo>
                  <a:cubicBezTo>
                    <a:pt x="1245" y="2721"/>
                    <a:pt x="1044" y="3509"/>
                    <a:pt x="1044" y="4453"/>
                  </a:cubicBezTo>
                  <a:cubicBezTo>
                    <a:pt x="1044" y="5071"/>
                    <a:pt x="1206" y="5651"/>
                    <a:pt x="1531" y="6192"/>
                  </a:cubicBezTo>
                  <a:cubicBezTo>
                    <a:pt x="1855" y="6717"/>
                    <a:pt x="2226" y="7143"/>
                    <a:pt x="2644" y="7467"/>
                  </a:cubicBezTo>
                  <a:cubicBezTo>
                    <a:pt x="3061" y="7777"/>
                    <a:pt x="3571" y="8070"/>
                    <a:pt x="4174" y="8349"/>
                  </a:cubicBezTo>
                  <a:cubicBezTo>
                    <a:pt x="4762" y="8611"/>
                    <a:pt x="5233" y="8797"/>
                    <a:pt x="5589" y="8905"/>
                  </a:cubicBezTo>
                  <a:cubicBezTo>
                    <a:pt x="5929" y="8998"/>
                    <a:pt x="6285" y="9083"/>
                    <a:pt x="6656" y="9160"/>
                  </a:cubicBezTo>
                  <a:lnTo>
                    <a:pt x="13149" y="10784"/>
                  </a:lnTo>
                  <a:cubicBezTo>
                    <a:pt x="15205" y="11310"/>
                    <a:pt x="16597" y="11572"/>
                    <a:pt x="17324" y="11572"/>
                  </a:cubicBezTo>
                  <a:cubicBezTo>
                    <a:pt x="18220" y="11572"/>
                    <a:pt x="18970" y="11356"/>
                    <a:pt x="19573" y="10923"/>
                  </a:cubicBezTo>
                  <a:cubicBezTo>
                    <a:pt x="20161" y="10490"/>
                    <a:pt x="20454" y="9841"/>
                    <a:pt x="20454" y="8975"/>
                  </a:cubicBezTo>
                  <a:cubicBezTo>
                    <a:pt x="20454" y="8635"/>
                    <a:pt x="20408" y="8271"/>
                    <a:pt x="20315" y="7885"/>
                  </a:cubicBezTo>
                  <a:cubicBezTo>
                    <a:pt x="20207" y="7498"/>
                    <a:pt x="20014" y="7057"/>
                    <a:pt x="19735" y="6563"/>
                  </a:cubicBezTo>
                  <a:cubicBezTo>
                    <a:pt x="19442" y="6053"/>
                    <a:pt x="19078" y="5573"/>
                    <a:pt x="18645" y="5125"/>
                  </a:cubicBezTo>
                  <a:cubicBezTo>
                    <a:pt x="18197" y="4661"/>
                    <a:pt x="17594" y="4205"/>
                    <a:pt x="16837" y="3757"/>
                  </a:cubicBezTo>
                  <a:cubicBezTo>
                    <a:pt x="16079" y="3308"/>
                    <a:pt x="15213" y="2937"/>
                    <a:pt x="14239" y="2644"/>
                  </a:cubicBezTo>
                  <a:cubicBezTo>
                    <a:pt x="13899" y="2551"/>
                    <a:pt x="13729" y="2350"/>
                    <a:pt x="13729" y="2041"/>
                  </a:cubicBezTo>
                  <a:cubicBezTo>
                    <a:pt x="13729" y="1654"/>
                    <a:pt x="13884" y="1461"/>
                    <a:pt x="14193" y="1461"/>
                  </a:cubicBezTo>
                  <a:cubicBezTo>
                    <a:pt x="14456" y="1461"/>
                    <a:pt x="14865" y="1569"/>
                    <a:pt x="15422" y="1786"/>
                  </a:cubicBezTo>
                  <a:cubicBezTo>
                    <a:pt x="15963" y="1987"/>
                    <a:pt x="16589" y="2311"/>
                    <a:pt x="17300" y="2760"/>
                  </a:cubicBezTo>
                  <a:cubicBezTo>
                    <a:pt x="17996" y="3193"/>
                    <a:pt x="18661" y="3695"/>
                    <a:pt x="19295" y="4267"/>
                  </a:cubicBezTo>
                  <a:cubicBezTo>
                    <a:pt x="19913" y="4839"/>
                    <a:pt x="20439" y="5551"/>
                    <a:pt x="20872" y="6401"/>
                  </a:cubicBezTo>
                  <a:cubicBezTo>
                    <a:pt x="21305" y="7251"/>
                    <a:pt x="21521" y="8140"/>
                    <a:pt x="21521" y="9067"/>
                  </a:cubicBezTo>
                  <a:cubicBezTo>
                    <a:pt x="21521" y="10397"/>
                    <a:pt x="21165" y="11503"/>
                    <a:pt x="20454" y="12384"/>
                  </a:cubicBezTo>
                  <a:cubicBezTo>
                    <a:pt x="19743" y="13265"/>
                    <a:pt x="18893" y="13868"/>
                    <a:pt x="17903" y="14193"/>
                  </a:cubicBezTo>
                  <a:cubicBezTo>
                    <a:pt x="18042" y="14270"/>
                    <a:pt x="18205" y="14363"/>
                    <a:pt x="18390" y="14471"/>
                  </a:cubicBezTo>
                  <a:cubicBezTo>
                    <a:pt x="18576" y="14579"/>
                    <a:pt x="18877" y="14796"/>
                    <a:pt x="19295" y="15120"/>
                  </a:cubicBezTo>
                  <a:cubicBezTo>
                    <a:pt x="19697" y="15430"/>
                    <a:pt x="20052" y="15762"/>
                    <a:pt x="20362" y="16117"/>
                  </a:cubicBezTo>
                  <a:cubicBezTo>
                    <a:pt x="20655" y="16473"/>
                    <a:pt x="20918" y="16929"/>
                    <a:pt x="21150" y="17486"/>
                  </a:cubicBezTo>
                  <a:cubicBezTo>
                    <a:pt x="21397" y="18027"/>
                    <a:pt x="21521" y="18591"/>
                    <a:pt x="21521" y="19179"/>
                  </a:cubicBezTo>
                  <a:cubicBezTo>
                    <a:pt x="21521" y="19921"/>
                    <a:pt x="21413" y="20624"/>
                    <a:pt x="21196" y="21289"/>
                  </a:cubicBezTo>
                  <a:cubicBezTo>
                    <a:pt x="20980" y="21938"/>
                    <a:pt x="20624" y="22495"/>
                    <a:pt x="20130" y="22959"/>
                  </a:cubicBezTo>
                  <a:cubicBezTo>
                    <a:pt x="19635" y="23423"/>
                    <a:pt x="19047" y="23655"/>
                    <a:pt x="18367" y="23655"/>
                  </a:cubicBezTo>
                  <a:cubicBezTo>
                    <a:pt x="17610" y="23655"/>
                    <a:pt x="16968" y="23400"/>
                    <a:pt x="16442" y="22889"/>
                  </a:cubicBezTo>
                  <a:cubicBezTo>
                    <a:pt x="15901" y="22364"/>
                    <a:pt x="15631" y="21745"/>
                    <a:pt x="15631" y="21034"/>
                  </a:cubicBezTo>
                  <a:cubicBezTo>
                    <a:pt x="15631" y="20586"/>
                    <a:pt x="15762" y="20184"/>
                    <a:pt x="16025" y="19828"/>
                  </a:cubicBezTo>
                  <a:cubicBezTo>
                    <a:pt x="16288" y="19457"/>
                    <a:pt x="16705" y="19271"/>
                    <a:pt x="17277" y="19271"/>
                  </a:cubicBezTo>
                  <a:cubicBezTo>
                    <a:pt x="17911" y="19271"/>
                    <a:pt x="18468" y="19488"/>
                    <a:pt x="18947" y="19921"/>
                  </a:cubicBezTo>
                  <a:cubicBezTo>
                    <a:pt x="19426" y="20354"/>
                    <a:pt x="19728" y="20879"/>
                    <a:pt x="19851" y="21498"/>
                  </a:cubicBezTo>
                  <a:cubicBezTo>
                    <a:pt x="20253" y="20864"/>
                    <a:pt x="20454" y="20075"/>
                    <a:pt x="20454" y="19132"/>
                  </a:cubicBezTo>
                  <a:cubicBezTo>
                    <a:pt x="20454" y="18112"/>
                    <a:pt x="20006" y="17200"/>
                    <a:pt x="19109" y="16396"/>
                  </a:cubicBezTo>
                  <a:cubicBezTo>
                    <a:pt x="18213" y="15592"/>
                    <a:pt x="17014" y="14997"/>
                    <a:pt x="15515" y="14610"/>
                  </a:cubicBezTo>
                  <a:cubicBezTo>
                    <a:pt x="11912" y="13652"/>
                    <a:pt x="9307" y="12987"/>
                    <a:pt x="7699" y="12616"/>
                  </a:cubicBezTo>
                  <a:cubicBezTo>
                    <a:pt x="6076" y="12245"/>
                    <a:pt x="4916" y="12059"/>
                    <a:pt x="4221" y="12059"/>
                  </a:cubicBezTo>
                  <a:cubicBezTo>
                    <a:pt x="3571" y="12059"/>
                    <a:pt x="3023" y="12144"/>
                    <a:pt x="2574" y="12314"/>
                  </a:cubicBezTo>
                  <a:cubicBezTo>
                    <a:pt x="2126" y="12484"/>
                    <a:pt x="1801" y="12716"/>
                    <a:pt x="1600" y="13010"/>
                  </a:cubicBezTo>
                  <a:cubicBezTo>
                    <a:pt x="1384" y="13288"/>
                    <a:pt x="1237" y="13559"/>
                    <a:pt x="1160" y="13822"/>
                  </a:cubicBezTo>
                  <a:cubicBezTo>
                    <a:pt x="1082" y="14069"/>
                    <a:pt x="1044" y="14332"/>
                    <a:pt x="1044" y="14610"/>
                  </a:cubicBezTo>
                  <a:cubicBezTo>
                    <a:pt x="1044" y="15074"/>
                    <a:pt x="1136" y="15569"/>
                    <a:pt x="1322" y="16094"/>
                  </a:cubicBezTo>
                  <a:cubicBezTo>
                    <a:pt x="1507" y="16605"/>
                    <a:pt x="1817" y="17169"/>
                    <a:pt x="2250" y="17787"/>
                  </a:cubicBezTo>
                  <a:cubicBezTo>
                    <a:pt x="2667" y="18390"/>
                    <a:pt x="3309" y="18978"/>
                    <a:pt x="4174" y="19550"/>
                  </a:cubicBezTo>
                  <a:cubicBezTo>
                    <a:pt x="5040" y="20121"/>
                    <a:pt x="6068" y="20601"/>
                    <a:pt x="7259" y="20988"/>
                  </a:cubicBezTo>
                  <a:cubicBezTo>
                    <a:pt x="7614" y="21065"/>
                    <a:pt x="7792" y="21273"/>
                    <a:pt x="7792" y="21614"/>
                  </a:cubicBezTo>
                  <a:cubicBezTo>
                    <a:pt x="7777" y="21985"/>
                    <a:pt x="7614" y="22171"/>
                    <a:pt x="7305" y="22171"/>
                  </a:cubicBezTo>
                  <a:cubicBezTo>
                    <a:pt x="7042" y="22171"/>
                    <a:pt x="6640" y="22070"/>
                    <a:pt x="6099" y="21869"/>
                  </a:cubicBezTo>
                  <a:cubicBezTo>
                    <a:pt x="5543" y="21653"/>
                    <a:pt x="4916" y="21328"/>
                    <a:pt x="4221" y="20895"/>
                  </a:cubicBezTo>
                  <a:cubicBezTo>
                    <a:pt x="3525" y="20447"/>
                    <a:pt x="2868" y="19936"/>
                    <a:pt x="2250" y="19364"/>
                  </a:cubicBezTo>
                  <a:cubicBezTo>
                    <a:pt x="1616" y="18776"/>
                    <a:pt x="1082" y="18058"/>
                    <a:pt x="649" y="17208"/>
                  </a:cubicBezTo>
                  <a:cubicBezTo>
                    <a:pt x="216" y="16342"/>
                    <a:pt x="0" y="15445"/>
                    <a:pt x="0" y="14517"/>
                  </a:cubicBezTo>
                  <a:cubicBezTo>
                    <a:pt x="0" y="14100"/>
                    <a:pt x="46" y="13690"/>
                    <a:pt x="139" y="13288"/>
                  </a:cubicBezTo>
                  <a:cubicBezTo>
                    <a:pt x="216" y="12871"/>
                    <a:pt x="371" y="12414"/>
                    <a:pt x="603" y="11920"/>
                  </a:cubicBezTo>
                  <a:cubicBezTo>
                    <a:pt x="835" y="11410"/>
                    <a:pt x="1206" y="10930"/>
                    <a:pt x="1716" y="10482"/>
                  </a:cubicBezTo>
                  <a:cubicBezTo>
                    <a:pt x="2226" y="10034"/>
                    <a:pt x="2852" y="9670"/>
                    <a:pt x="3595" y="9392"/>
                  </a:cubicBezTo>
                  <a:cubicBezTo>
                    <a:pt x="3239" y="9207"/>
                    <a:pt x="2891" y="8990"/>
                    <a:pt x="2551" y="8743"/>
                  </a:cubicBezTo>
                  <a:cubicBezTo>
                    <a:pt x="2211" y="8480"/>
                    <a:pt x="1832" y="8148"/>
                    <a:pt x="1415" y="7746"/>
                  </a:cubicBezTo>
                  <a:cubicBezTo>
                    <a:pt x="982" y="7328"/>
                    <a:pt x="642" y="6833"/>
                    <a:pt x="394" y="6261"/>
                  </a:cubicBezTo>
                  <a:cubicBezTo>
                    <a:pt x="131" y="5674"/>
                    <a:pt x="0" y="5055"/>
                    <a:pt x="0" y="4406"/>
                  </a:cubicBezTo>
                  <a:cubicBezTo>
                    <a:pt x="0" y="3772"/>
                    <a:pt x="85" y="3146"/>
                    <a:pt x="255" y="2528"/>
                  </a:cubicBezTo>
                  <a:cubicBezTo>
                    <a:pt x="410" y="1909"/>
                    <a:pt x="742" y="1337"/>
                    <a:pt x="1252" y="812"/>
                  </a:cubicBezTo>
                  <a:cubicBezTo>
                    <a:pt x="1747" y="271"/>
                    <a:pt x="2373" y="0"/>
                    <a:pt x="3131" y="0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04785AB-5B7F-563E-DA62-522AECDE5053}"/>
                </a:ext>
              </a:extLst>
            </p:cNvPr>
            <p:cNvSpPr/>
            <p:nvPr/>
          </p:nvSpPr>
          <p:spPr>
            <a:xfrm>
              <a:off x="5868780" y="4277795"/>
              <a:ext cx="47495" cy="11015"/>
            </a:xfrm>
            <a:custGeom>
              <a:avLst/>
              <a:gdLst>
                <a:gd name="connsiteX0" fmla="*/ 47031 w 47495"/>
                <a:gd name="connsiteY0" fmla="*/ 11015 h 11015"/>
                <a:gd name="connsiteX1" fmla="*/ 46219 w 47495"/>
                <a:gd name="connsiteY1" fmla="*/ 10413 h 11015"/>
                <a:gd name="connsiteX2" fmla="*/ 23747 w 47495"/>
                <a:gd name="connsiteY2" fmla="*/ 2759 h 11015"/>
                <a:gd name="connsiteX3" fmla="*/ 1577 w 47495"/>
                <a:gd name="connsiteY3" fmla="*/ 10111 h 11015"/>
                <a:gd name="connsiteX4" fmla="*/ 464 w 47495"/>
                <a:gd name="connsiteY4" fmla="*/ 11015 h 11015"/>
                <a:gd name="connsiteX5" fmla="*/ 0 w 47495"/>
                <a:gd name="connsiteY5" fmla="*/ 10552 h 11015"/>
                <a:gd name="connsiteX6" fmla="*/ 951 w 47495"/>
                <a:gd name="connsiteY6" fmla="*/ 9091 h 11015"/>
                <a:gd name="connsiteX7" fmla="*/ 4082 w 47495"/>
                <a:gd name="connsiteY7" fmla="*/ 6192 h 11015"/>
                <a:gd name="connsiteX8" fmla="*/ 8928 w 47495"/>
                <a:gd name="connsiteY8" fmla="*/ 3131 h 11015"/>
                <a:gd name="connsiteX9" fmla="*/ 23747 w 47495"/>
                <a:gd name="connsiteY9" fmla="*/ 0 h 11015"/>
                <a:gd name="connsiteX10" fmla="*/ 38242 w 47495"/>
                <a:gd name="connsiteY10" fmla="*/ 2992 h 11015"/>
                <a:gd name="connsiteX11" fmla="*/ 43228 w 47495"/>
                <a:gd name="connsiteY11" fmla="*/ 6053 h 11015"/>
                <a:gd name="connsiteX12" fmla="*/ 46497 w 47495"/>
                <a:gd name="connsiteY12" fmla="*/ 9021 h 11015"/>
                <a:gd name="connsiteX13" fmla="*/ 47495 w 47495"/>
                <a:gd name="connsiteY13" fmla="*/ 10552 h 11015"/>
                <a:gd name="connsiteX14" fmla="*/ 47031 w 47495"/>
                <a:gd name="connsiteY14" fmla="*/ 11015 h 1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95" h="11015">
                  <a:moveTo>
                    <a:pt x="47031" y="11015"/>
                  </a:moveTo>
                  <a:cubicBezTo>
                    <a:pt x="46876" y="11015"/>
                    <a:pt x="46606" y="10814"/>
                    <a:pt x="46219" y="10413"/>
                  </a:cubicBezTo>
                  <a:cubicBezTo>
                    <a:pt x="41025" y="5310"/>
                    <a:pt x="33534" y="2759"/>
                    <a:pt x="23747" y="2759"/>
                  </a:cubicBezTo>
                  <a:cubicBezTo>
                    <a:pt x="13930" y="2759"/>
                    <a:pt x="6540" y="5210"/>
                    <a:pt x="1577" y="10111"/>
                  </a:cubicBezTo>
                  <a:cubicBezTo>
                    <a:pt x="1005" y="10714"/>
                    <a:pt x="634" y="11015"/>
                    <a:pt x="464" y="11015"/>
                  </a:cubicBezTo>
                  <a:cubicBezTo>
                    <a:pt x="155" y="11015"/>
                    <a:pt x="0" y="10861"/>
                    <a:pt x="0" y="10552"/>
                  </a:cubicBezTo>
                  <a:cubicBezTo>
                    <a:pt x="0" y="10335"/>
                    <a:pt x="317" y="9848"/>
                    <a:pt x="951" y="9091"/>
                  </a:cubicBezTo>
                  <a:cubicBezTo>
                    <a:pt x="1585" y="8318"/>
                    <a:pt x="2628" y="7352"/>
                    <a:pt x="4082" y="6192"/>
                  </a:cubicBezTo>
                  <a:cubicBezTo>
                    <a:pt x="5535" y="5017"/>
                    <a:pt x="7150" y="3997"/>
                    <a:pt x="8928" y="3131"/>
                  </a:cubicBezTo>
                  <a:cubicBezTo>
                    <a:pt x="13242" y="1044"/>
                    <a:pt x="18182" y="0"/>
                    <a:pt x="23747" y="0"/>
                  </a:cubicBezTo>
                  <a:cubicBezTo>
                    <a:pt x="29097" y="0"/>
                    <a:pt x="33928" y="997"/>
                    <a:pt x="38242" y="2992"/>
                  </a:cubicBezTo>
                  <a:cubicBezTo>
                    <a:pt x="40051" y="3842"/>
                    <a:pt x="41713" y="4862"/>
                    <a:pt x="43228" y="6053"/>
                  </a:cubicBezTo>
                  <a:cubicBezTo>
                    <a:pt x="44743" y="7243"/>
                    <a:pt x="45833" y="8232"/>
                    <a:pt x="46497" y="9021"/>
                  </a:cubicBezTo>
                  <a:cubicBezTo>
                    <a:pt x="47162" y="9810"/>
                    <a:pt x="47495" y="10319"/>
                    <a:pt x="47495" y="10552"/>
                  </a:cubicBezTo>
                  <a:cubicBezTo>
                    <a:pt x="47495" y="10861"/>
                    <a:pt x="47341" y="11015"/>
                    <a:pt x="47031" y="11015"/>
                  </a:cubicBezTo>
                  <a:close/>
                </a:path>
              </a:pathLst>
            </a:custGeom>
            <a:solidFill>
              <a:srgbClr val="000000"/>
            </a:solidFill>
            <a:ln w="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37DF691-CA66-7E46-DEEF-9A03743FF233}"/>
                </a:ext>
              </a:extLst>
            </p:cNvPr>
            <p:cNvSpPr/>
            <p:nvPr/>
          </p:nvSpPr>
          <p:spPr>
            <a:xfrm>
              <a:off x="6062950" y="4005970"/>
              <a:ext cx="937407" cy="620412"/>
            </a:xfrm>
            <a:custGeom>
              <a:avLst/>
              <a:gdLst>
                <a:gd name="connsiteX0" fmla="*/ 0 w 937407"/>
                <a:gd name="connsiteY0" fmla="*/ 620412 h 620412"/>
                <a:gd name="connsiteX1" fmla="*/ 938 w 937407"/>
                <a:gd name="connsiteY1" fmla="*/ 620412 h 620412"/>
                <a:gd name="connsiteX2" fmla="*/ 1877 w 937407"/>
                <a:gd name="connsiteY2" fmla="*/ 620412 h 620412"/>
                <a:gd name="connsiteX3" fmla="*/ 2815 w 937407"/>
                <a:gd name="connsiteY3" fmla="*/ 620412 h 620412"/>
                <a:gd name="connsiteX4" fmla="*/ 3753 w 937407"/>
                <a:gd name="connsiteY4" fmla="*/ 620412 h 620412"/>
                <a:gd name="connsiteX5" fmla="*/ 4692 w 937407"/>
                <a:gd name="connsiteY5" fmla="*/ 620412 h 620412"/>
                <a:gd name="connsiteX6" fmla="*/ 5630 w 937407"/>
                <a:gd name="connsiteY6" fmla="*/ 620412 h 620412"/>
                <a:gd name="connsiteX7" fmla="*/ 6568 w 937407"/>
                <a:gd name="connsiteY7" fmla="*/ 620412 h 620412"/>
                <a:gd name="connsiteX8" fmla="*/ 7507 w 937407"/>
                <a:gd name="connsiteY8" fmla="*/ 620412 h 620412"/>
                <a:gd name="connsiteX9" fmla="*/ 8445 w 937407"/>
                <a:gd name="connsiteY9" fmla="*/ 620412 h 620412"/>
                <a:gd name="connsiteX10" fmla="*/ 9383 w 937407"/>
                <a:gd name="connsiteY10" fmla="*/ 620412 h 620412"/>
                <a:gd name="connsiteX11" fmla="*/ 10321 w 937407"/>
                <a:gd name="connsiteY11" fmla="*/ 620412 h 620412"/>
                <a:gd name="connsiteX12" fmla="*/ 11260 w 937407"/>
                <a:gd name="connsiteY12" fmla="*/ 620412 h 620412"/>
                <a:gd name="connsiteX13" fmla="*/ 12198 w 937407"/>
                <a:gd name="connsiteY13" fmla="*/ 620412 h 620412"/>
                <a:gd name="connsiteX14" fmla="*/ 13137 w 937407"/>
                <a:gd name="connsiteY14" fmla="*/ 620412 h 620412"/>
                <a:gd name="connsiteX15" fmla="*/ 14075 w 937407"/>
                <a:gd name="connsiteY15" fmla="*/ 620412 h 620412"/>
                <a:gd name="connsiteX16" fmla="*/ 15014 w 937407"/>
                <a:gd name="connsiteY16" fmla="*/ 620412 h 620412"/>
                <a:gd name="connsiteX17" fmla="*/ 15952 w 937407"/>
                <a:gd name="connsiteY17" fmla="*/ 620412 h 620412"/>
                <a:gd name="connsiteX18" fmla="*/ 16890 w 937407"/>
                <a:gd name="connsiteY18" fmla="*/ 620412 h 620412"/>
                <a:gd name="connsiteX19" fmla="*/ 17828 w 937407"/>
                <a:gd name="connsiteY19" fmla="*/ 620412 h 620412"/>
                <a:gd name="connsiteX20" fmla="*/ 18767 w 937407"/>
                <a:gd name="connsiteY20" fmla="*/ 620412 h 620412"/>
                <a:gd name="connsiteX21" fmla="*/ 19705 w 937407"/>
                <a:gd name="connsiteY21" fmla="*/ 620412 h 620412"/>
                <a:gd name="connsiteX22" fmla="*/ 20643 w 937407"/>
                <a:gd name="connsiteY22" fmla="*/ 620412 h 620412"/>
                <a:gd name="connsiteX23" fmla="*/ 21582 w 937407"/>
                <a:gd name="connsiteY23" fmla="*/ 620412 h 620412"/>
                <a:gd name="connsiteX24" fmla="*/ 22520 w 937407"/>
                <a:gd name="connsiteY24" fmla="*/ 620412 h 620412"/>
                <a:gd name="connsiteX25" fmla="*/ 23459 w 937407"/>
                <a:gd name="connsiteY25" fmla="*/ 620412 h 620412"/>
                <a:gd name="connsiteX26" fmla="*/ 24397 w 937407"/>
                <a:gd name="connsiteY26" fmla="*/ 620412 h 620412"/>
                <a:gd name="connsiteX27" fmla="*/ 25335 w 937407"/>
                <a:gd name="connsiteY27" fmla="*/ 620412 h 620412"/>
                <a:gd name="connsiteX28" fmla="*/ 26274 w 937407"/>
                <a:gd name="connsiteY28" fmla="*/ 620412 h 620412"/>
                <a:gd name="connsiteX29" fmla="*/ 27212 w 937407"/>
                <a:gd name="connsiteY29" fmla="*/ 620412 h 620412"/>
                <a:gd name="connsiteX30" fmla="*/ 28150 w 937407"/>
                <a:gd name="connsiteY30" fmla="*/ 620412 h 620412"/>
                <a:gd name="connsiteX31" fmla="*/ 29088 w 937407"/>
                <a:gd name="connsiteY31" fmla="*/ 620408 h 620412"/>
                <a:gd name="connsiteX32" fmla="*/ 30027 w 937407"/>
                <a:gd name="connsiteY32" fmla="*/ 620408 h 620412"/>
                <a:gd name="connsiteX33" fmla="*/ 30965 w 937407"/>
                <a:gd name="connsiteY33" fmla="*/ 620408 h 620412"/>
                <a:gd name="connsiteX34" fmla="*/ 31903 w 937407"/>
                <a:gd name="connsiteY34" fmla="*/ 620408 h 620412"/>
                <a:gd name="connsiteX35" fmla="*/ 32842 w 937407"/>
                <a:gd name="connsiteY35" fmla="*/ 620408 h 620412"/>
                <a:gd name="connsiteX36" fmla="*/ 33780 w 937407"/>
                <a:gd name="connsiteY36" fmla="*/ 620403 h 620412"/>
                <a:gd name="connsiteX37" fmla="*/ 34719 w 937407"/>
                <a:gd name="connsiteY37" fmla="*/ 620403 h 620412"/>
                <a:gd name="connsiteX38" fmla="*/ 35657 w 937407"/>
                <a:gd name="connsiteY38" fmla="*/ 620403 h 620412"/>
                <a:gd name="connsiteX39" fmla="*/ 36595 w 937407"/>
                <a:gd name="connsiteY39" fmla="*/ 620398 h 620412"/>
                <a:gd name="connsiteX40" fmla="*/ 37534 w 937407"/>
                <a:gd name="connsiteY40" fmla="*/ 620393 h 620412"/>
                <a:gd name="connsiteX41" fmla="*/ 38472 w 937407"/>
                <a:gd name="connsiteY41" fmla="*/ 620393 h 620412"/>
                <a:gd name="connsiteX42" fmla="*/ 39410 w 937407"/>
                <a:gd name="connsiteY42" fmla="*/ 620388 h 620412"/>
                <a:gd name="connsiteX43" fmla="*/ 40348 w 937407"/>
                <a:gd name="connsiteY43" fmla="*/ 620383 h 620412"/>
                <a:gd name="connsiteX44" fmla="*/ 41287 w 937407"/>
                <a:gd name="connsiteY44" fmla="*/ 620378 h 620412"/>
                <a:gd name="connsiteX45" fmla="*/ 42225 w 937407"/>
                <a:gd name="connsiteY45" fmla="*/ 620373 h 620412"/>
                <a:gd name="connsiteX46" fmla="*/ 43164 w 937407"/>
                <a:gd name="connsiteY46" fmla="*/ 620363 h 620412"/>
                <a:gd name="connsiteX47" fmla="*/ 44102 w 937407"/>
                <a:gd name="connsiteY47" fmla="*/ 620353 h 620412"/>
                <a:gd name="connsiteX48" fmla="*/ 45041 w 937407"/>
                <a:gd name="connsiteY48" fmla="*/ 620343 h 620412"/>
                <a:gd name="connsiteX49" fmla="*/ 45979 w 937407"/>
                <a:gd name="connsiteY49" fmla="*/ 620333 h 620412"/>
                <a:gd name="connsiteX50" fmla="*/ 46917 w 937407"/>
                <a:gd name="connsiteY50" fmla="*/ 620323 h 620412"/>
                <a:gd name="connsiteX51" fmla="*/ 47856 w 937407"/>
                <a:gd name="connsiteY51" fmla="*/ 620308 h 620412"/>
                <a:gd name="connsiteX52" fmla="*/ 48794 w 937407"/>
                <a:gd name="connsiteY52" fmla="*/ 620289 h 620412"/>
                <a:gd name="connsiteX53" fmla="*/ 49732 w 937407"/>
                <a:gd name="connsiteY53" fmla="*/ 620269 h 620412"/>
                <a:gd name="connsiteX54" fmla="*/ 50670 w 937407"/>
                <a:gd name="connsiteY54" fmla="*/ 620244 h 620412"/>
                <a:gd name="connsiteX55" fmla="*/ 51609 w 937407"/>
                <a:gd name="connsiteY55" fmla="*/ 620219 h 620412"/>
                <a:gd name="connsiteX56" fmla="*/ 52547 w 937407"/>
                <a:gd name="connsiteY56" fmla="*/ 620190 h 620412"/>
                <a:gd name="connsiteX57" fmla="*/ 53485 w 937407"/>
                <a:gd name="connsiteY57" fmla="*/ 620155 h 620412"/>
                <a:gd name="connsiteX58" fmla="*/ 54424 w 937407"/>
                <a:gd name="connsiteY58" fmla="*/ 620115 h 620412"/>
                <a:gd name="connsiteX59" fmla="*/ 55362 w 937407"/>
                <a:gd name="connsiteY59" fmla="*/ 620071 h 620412"/>
                <a:gd name="connsiteX60" fmla="*/ 56301 w 937407"/>
                <a:gd name="connsiteY60" fmla="*/ 620021 h 620412"/>
                <a:gd name="connsiteX61" fmla="*/ 57239 w 937407"/>
                <a:gd name="connsiteY61" fmla="*/ 619962 h 620412"/>
                <a:gd name="connsiteX62" fmla="*/ 58177 w 937407"/>
                <a:gd name="connsiteY62" fmla="*/ 619898 h 620412"/>
                <a:gd name="connsiteX63" fmla="*/ 59116 w 937407"/>
                <a:gd name="connsiteY63" fmla="*/ 619823 h 620412"/>
                <a:gd name="connsiteX64" fmla="*/ 60054 w 937407"/>
                <a:gd name="connsiteY64" fmla="*/ 619739 h 620412"/>
                <a:gd name="connsiteX65" fmla="*/ 60992 w 937407"/>
                <a:gd name="connsiteY65" fmla="*/ 619645 h 620412"/>
                <a:gd name="connsiteX66" fmla="*/ 61930 w 937407"/>
                <a:gd name="connsiteY66" fmla="*/ 619536 h 620412"/>
                <a:gd name="connsiteX67" fmla="*/ 62869 w 937407"/>
                <a:gd name="connsiteY67" fmla="*/ 619412 h 620412"/>
                <a:gd name="connsiteX68" fmla="*/ 63807 w 937407"/>
                <a:gd name="connsiteY68" fmla="*/ 619279 h 620412"/>
                <a:gd name="connsiteX69" fmla="*/ 64746 w 937407"/>
                <a:gd name="connsiteY69" fmla="*/ 619125 h 620412"/>
                <a:gd name="connsiteX70" fmla="*/ 65684 w 937407"/>
                <a:gd name="connsiteY70" fmla="*/ 618952 h 620412"/>
                <a:gd name="connsiteX71" fmla="*/ 66623 w 937407"/>
                <a:gd name="connsiteY71" fmla="*/ 618759 h 620412"/>
                <a:gd name="connsiteX72" fmla="*/ 67561 w 937407"/>
                <a:gd name="connsiteY72" fmla="*/ 618541 h 620412"/>
                <a:gd name="connsiteX73" fmla="*/ 68499 w 937407"/>
                <a:gd name="connsiteY73" fmla="*/ 618299 h 620412"/>
                <a:gd name="connsiteX74" fmla="*/ 69437 w 937407"/>
                <a:gd name="connsiteY74" fmla="*/ 618026 h 620412"/>
                <a:gd name="connsiteX75" fmla="*/ 70376 w 937407"/>
                <a:gd name="connsiteY75" fmla="*/ 617724 h 620412"/>
                <a:gd name="connsiteX76" fmla="*/ 71314 w 937407"/>
                <a:gd name="connsiteY76" fmla="*/ 617388 h 620412"/>
                <a:gd name="connsiteX77" fmla="*/ 72252 w 937407"/>
                <a:gd name="connsiteY77" fmla="*/ 617011 h 620412"/>
                <a:gd name="connsiteX78" fmla="*/ 73191 w 937407"/>
                <a:gd name="connsiteY78" fmla="*/ 616596 h 620412"/>
                <a:gd name="connsiteX79" fmla="*/ 74129 w 937407"/>
                <a:gd name="connsiteY79" fmla="*/ 616130 h 620412"/>
                <a:gd name="connsiteX80" fmla="*/ 75067 w 937407"/>
                <a:gd name="connsiteY80" fmla="*/ 615620 h 620412"/>
                <a:gd name="connsiteX81" fmla="*/ 76006 w 937407"/>
                <a:gd name="connsiteY81" fmla="*/ 615056 h 620412"/>
                <a:gd name="connsiteX82" fmla="*/ 76944 w 937407"/>
                <a:gd name="connsiteY82" fmla="*/ 614427 h 620412"/>
                <a:gd name="connsiteX83" fmla="*/ 77883 w 937407"/>
                <a:gd name="connsiteY83" fmla="*/ 613739 h 620412"/>
                <a:gd name="connsiteX84" fmla="*/ 78821 w 937407"/>
                <a:gd name="connsiteY84" fmla="*/ 612982 h 620412"/>
                <a:gd name="connsiteX85" fmla="*/ 79759 w 937407"/>
                <a:gd name="connsiteY85" fmla="*/ 612145 h 620412"/>
                <a:gd name="connsiteX86" fmla="*/ 80697 w 937407"/>
                <a:gd name="connsiteY86" fmla="*/ 611229 h 620412"/>
                <a:gd name="connsiteX87" fmla="*/ 81636 w 937407"/>
                <a:gd name="connsiteY87" fmla="*/ 610224 h 620412"/>
                <a:gd name="connsiteX88" fmla="*/ 82574 w 937407"/>
                <a:gd name="connsiteY88" fmla="*/ 609125 h 620412"/>
                <a:gd name="connsiteX89" fmla="*/ 83512 w 937407"/>
                <a:gd name="connsiteY89" fmla="*/ 607922 h 620412"/>
                <a:gd name="connsiteX90" fmla="*/ 84451 w 937407"/>
                <a:gd name="connsiteY90" fmla="*/ 606605 h 620412"/>
                <a:gd name="connsiteX91" fmla="*/ 85389 w 937407"/>
                <a:gd name="connsiteY91" fmla="*/ 605175 h 620412"/>
                <a:gd name="connsiteX92" fmla="*/ 86328 w 937407"/>
                <a:gd name="connsiteY92" fmla="*/ 603620 h 620412"/>
                <a:gd name="connsiteX93" fmla="*/ 87266 w 937407"/>
                <a:gd name="connsiteY93" fmla="*/ 601927 h 620412"/>
                <a:gd name="connsiteX94" fmla="*/ 88205 w 937407"/>
                <a:gd name="connsiteY94" fmla="*/ 600086 h 620412"/>
                <a:gd name="connsiteX95" fmla="*/ 89143 w 937407"/>
                <a:gd name="connsiteY95" fmla="*/ 598095 h 620412"/>
                <a:gd name="connsiteX96" fmla="*/ 90081 w 937407"/>
                <a:gd name="connsiteY96" fmla="*/ 595942 h 620412"/>
                <a:gd name="connsiteX97" fmla="*/ 91019 w 937407"/>
                <a:gd name="connsiteY97" fmla="*/ 593610 h 620412"/>
                <a:gd name="connsiteX98" fmla="*/ 91958 w 937407"/>
                <a:gd name="connsiteY98" fmla="*/ 591100 h 620412"/>
                <a:gd name="connsiteX99" fmla="*/ 92896 w 937407"/>
                <a:gd name="connsiteY99" fmla="*/ 588397 h 620412"/>
                <a:gd name="connsiteX100" fmla="*/ 93834 w 937407"/>
                <a:gd name="connsiteY100" fmla="*/ 585486 h 620412"/>
                <a:gd name="connsiteX101" fmla="*/ 94773 w 937407"/>
                <a:gd name="connsiteY101" fmla="*/ 582363 h 620412"/>
                <a:gd name="connsiteX102" fmla="*/ 95711 w 937407"/>
                <a:gd name="connsiteY102" fmla="*/ 579011 h 620412"/>
                <a:gd name="connsiteX103" fmla="*/ 96649 w 937407"/>
                <a:gd name="connsiteY103" fmla="*/ 575422 h 620412"/>
                <a:gd name="connsiteX104" fmla="*/ 97588 w 937407"/>
                <a:gd name="connsiteY104" fmla="*/ 571585 h 620412"/>
                <a:gd name="connsiteX105" fmla="*/ 98526 w 937407"/>
                <a:gd name="connsiteY105" fmla="*/ 567496 h 620412"/>
                <a:gd name="connsiteX106" fmla="*/ 99465 w 937407"/>
                <a:gd name="connsiteY106" fmla="*/ 563135 h 620412"/>
                <a:gd name="connsiteX107" fmla="*/ 100403 w 937407"/>
                <a:gd name="connsiteY107" fmla="*/ 558491 h 620412"/>
                <a:gd name="connsiteX108" fmla="*/ 101341 w 937407"/>
                <a:gd name="connsiteY108" fmla="*/ 553560 h 620412"/>
                <a:gd name="connsiteX109" fmla="*/ 102279 w 937407"/>
                <a:gd name="connsiteY109" fmla="*/ 548332 h 620412"/>
                <a:gd name="connsiteX110" fmla="*/ 103218 w 937407"/>
                <a:gd name="connsiteY110" fmla="*/ 542793 h 620412"/>
                <a:gd name="connsiteX111" fmla="*/ 104156 w 937407"/>
                <a:gd name="connsiteY111" fmla="*/ 536936 h 620412"/>
                <a:gd name="connsiteX112" fmla="*/ 105094 w 937407"/>
                <a:gd name="connsiteY112" fmla="*/ 530758 h 620412"/>
                <a:gd name="connsiteX113" fmla="*/ 106033 w 937407"/>
                <a:gd name="connsiteY113" fmla="*/ 524248 h 620412"/>
                <a:gd name="connsiteX114" fmla="*/ 106971 w 937407"/>
                <a:gd name="connsiteY114" fmla="*/ 517391 h 620412"/>
                <a:gd name="connsiteX115" fmla="*/ 107910 w 937407"/>
                <a:gd name="connsiteY115" fmla="*/ 510193 h 620412"/>
                <a:gd name="connsiteX116" fmla="*/ 108848 w 937407"/>
                <a:gd name="connsiteY116" fmla="*/ 502649 h 620412"/>
                <a:gd name="connsiteX117" fmla="*/ 109786 w 937407"/>
                <a:gd name="connsiteY117" fmla="*/ 494748 h 620412"/>
                <a:gd name="connsiteX118" fmla="*/ 110725 w 937407"/>
                <a:gd name="connsiteY118" fmla="*/ 486490 h 620412"/>
                <a:gd name="connsiteX119" fmla="*/ 111663 w 937407"/>
                <a:gd name="connsiteY119" fmla="*/ 477876 h 620412"/>
                <a:gd name="connsiteX120" fmla="*/ 112601 w 937407"/>
                <a:gd name="connsiteY120" fmla="*/ 468901 h 620412"/>
                <a:gd name="connsiteX121" fmla="*/ 113539 w 937407"/>
                <a:gd name="connsiteY121" fmla="*/ 459574 h 620412"/>
                <a:gd name="connsiteX122" fmla="*/ 114478 w 937407"/>
                <a:gd name="connsiteY122" fmla="*/ 449890 h 620412"/>
                <a:gd name="connsiteX123" fmla="*/ 115416 w 937407"/>
                <a:gd name="connsiteY123" fmla="*/ 439859 h 620412"/>
                <a:gd name="connsiteX124" fmla="*/ 116355 w 937407"/>
                <a:gd name="connsiteY124" fmla="*/ 429487 h 620412"/>
                <a:gd name="connsiteX125" fmla="*/ 117293 w 937407"/>
                <a:gd name="connsiteY125" fmla="*/ 418779 h 620412"/>
                <a:gd name="connsiteX126" fmla="*/ 118232 w 937407"/>
                <a:gd name="connsiteY126" fmla="*/ 407747 h 620412"/>
                <a:gd name="connsiteX127" fmla="*/ 119170 w 937407"/>
                <a:gd name="connsiteY127" fmla="*/ 396402 h 620412"/>
                <a:gd name="connsiteX128" fmla="*/ 120108 w 937407"/>
                <a:gd name="connsiteY128" fmla="*/ 384758 h 620412"/>
                <a:gd name="connsiteX129" fmla="*/ 121047 w 937407"/>
                <a:gd name="connsiteY129" fmla="*/ 372829 h 620412"/>
                <a:gd name="connsiteX130" fmla="*/ 121985 w 937407"/>
                <a:gd name="connsiteY130" fmla="*/ 360633 h 620412"/>
                <a:gd name="connsiteX131" fmla="*/ 122923 w 937407"/>
                <a:gd name="connsiteY131" fmla="*/ 348190 h 620412"/>
                <a:gd name="connsiteX132" fmla="*/ 123861 w 937407"/>
                <a:gd name="connsiteY132" fmla="*/ 335520 h 620412"/>
                <a:gd name="connsiteX133" fmla="*/ 124800 w 937407"/>
                <a:gd name="connsiteY133" fmla="*/ 322647 h 620412"/>
                <a:gd name="connsiteX134" fmla="*/ 125738 w 937407"/>
                <a:gd name="connsiteY134" fmla="*/ 309595 h 620412"/>
                <a:gd name="connsiteX135" fmla="*/ 126676 w 937407"/>
                <a:gd name="connsiteY135" fmla="*/ 296390 h 620412"/>
                <a:gd name="connsiteX136" fmla="*/ 127615 w 937407"/>
                <a:gd name="connsiteY136" fmla="*/ 283062 h 620412"/>
                <a:gd name="connsiteX137" fmla="*/ 128553 w 937407"/>
                <a:gd name="connsiteY137" fmla="*/ 269640 h 620412"/>
                <a:gd name="connsiteX138" fmla="*/ 129492 w 937407"/>
                <a:gd name="connsiteY138" fmla="*/ 256156 h 620412"/>
                <a:gd name="connsiteX139" fmla="*/ 130430 w 937407"/>
                <a:gd name="connsiteY139" fmla="*/ 242643 h 620412"/>
                <a:gd name="connsiteX140" fmla="*/ 131368 w 937407"/>
                <a:gd name="connsiteY140" fmla="*/ 229136 h 620412"/>
                <a:gd name="connsiteX141" fmla="*/ 132307 w 937407"/>
                <a:gd name="connsiteY141" fmla="*/ 215670 h 620412"/>
                <a:gd name="connsiteX142" fmla="*/ 133245 w 937407"/>
                <a:gd name="connsiteY142" fmla="*/ 202282 h 620412"/>
                <a:gd name="connsiteX143" fmla="*/ 134183 w 937407"/>
                <a:gd name="connsiteY143" fmla="*/ 189009 h 620412"/>
                <a:gd name="connsiteX144" fmla="*/ 135121 w 937407"/>
                <a:gd name="connsiteY144" fmla="*/ 175891 h 620412"/>
                <a:gd name="connsiteX145" fmla="*/ 136060 w 937407"/>
                <a:gd name="connsiteY145" fmla="*/ 162965 h 620412"/>
                <a:gd name="connsiteX146" fmla="*/ 136998 w 937407"/>
                <a:gd name="connsiteY146" fmla="*/ 150271 h 620412"/>
                <a:gd name="connsiteX147" fmla="*/ 137937 w 937407"/>
                <a:gd name="connsiteY147" fmla="*/ 137849 h 620412"/>
                <a:gd name="connsiteX148" fmla="*/ 138875 w 937407"/>
                <a:gd name="connsiteY148" fmla="*/ 125739 h 620412"/>
                <a:gd name="connsiteX149" fmla="*/ 139814 w 937407"/>
                <a:gd name="connsiteY149" fmla="*/ 113978 h 620412"/>
                <a:gd name="connsiteX150" fmla="*/ 140752 w 937407"/>
                <a:gd name="connsiteY150" fmla="*/ 102607 h 620412"/>
                <a:gd name="connsiteX151" fmla="*/ 141690 w 937407"/>
                <a:gd name="connsiteY151" fmla="*/ 91663 h 620412"/>
                <a:gd name="connsiteX152" fmla="*/ 142628 w 937407"/>
                <a:gd name="connsiteY152" fmla="*/ 81184 h 620412"/>
                <a:gd name="connsiteX153" fmla="*/ 143567 w 937407"/>
                <a:gd name="connsiteY153" fmla="*/ 71205 h 620412"/>
                <a:gd name="connsiteX154" fmla="*/ 144505 w 937407"/>
                <a:gd name="connsiteY154" fmla="*/ 61762 h 620412"/>
                <a:gd name="connsiteX155" fmla="*/ 145443 w 937407"/>
                <a:gd name="connsiteY155" fmla="*/ 52887 h 620412"/>
                <a:gd name="connsiteX156" fmla="*/ 146382 w 937407"/>
                <a:gd name="connsiteY156" fmla="*/ 44613 h 620412"/>
                <a:gd name="connsiteX157" fmla="*/ 147320 w 937407"/>
                <a:gd name="connsiteY157" fmla="*/ 36969 h 620412"/>
                <a:gd name="connsiteX158" fmla="*/ 148258 w 937407"/>
                <a:gd name="connsiteY158" fmla="*/ 29983 h 620412"/>
                <a:gd name="connsiteX159" fmla="*/ 149197 w 937407"/>
                <a:gd name="connsiteY159" fmla="*/ 23679 h 620412"/>
                <a:gd name="connsiteX160" fmla="*/ 150135 w 937407"/>
                <a:gd name="connsiteY160" fmla="*/ 18080 h 620412"/>
                <a:gd name="connsiteX161" fmla="*/ 151074 w 937407"/>
                <a:gd name="connsiteY161" fmla="*/ 13208 h 620412"/>
                <a:gd name="connsiteX162" fmla="*/ 152012 w 937407"/>
                <a:gd name="connsiteY162" fmla="*/ 9079 h 620412"/>
                <a:gd name="connsiteX163" fmla="*/ 152950 w 937407"/>
                <a:gd name="connsiteY163" fmla="*/ 5709 h 620412"/>
                <a:gd name="connsiteX164" fmla="*/ 153888 w 937407"/>
                <a:gd name="connsiteY164" fmla="*/ 3109 h 620412"/>
                <a:gd name="connsiteX165" fmla="*/ 154827 w 937407"/>
                <a:gd name="connsiteY165" fmla="*/ 1287 h 620412"/>
                <a:gd name="connsiteX166" fmla="*/ 155765 w 937407"/>
                <a:gd name="connsiteY166" fmla="*/ 250 h 620412"/>
                <a:gd name="connsiteX167" fmla="*/ 156703 w 937407"/>
                <a:gd name="connsiteY167" fmla="*/ 0 h 620412"/>
                <a:gd name="connsiteX168" fmla="*/ 157642 w 937407"/>
                <a:gd name="connsiteY168" fmla="*/ 537 h 620412"/>
                <a:gd name="connsiteX169" fmla="*/ 158580 w 937407"/>
                <a:gd name="connsiteY169" fmla="*/ 1857 h 620412"/>
                <a:gd name="connsiteX170" fmla="*/ 159519 w 937407"/>
                <a:gd name="connsiteY170" fmla="*/ 3953 h 620412"/>
                <a:gd name="connsiteX171" fmla="*/ 160457 w 937407"/>
                <a:gd name="connsiteY171" fmla="*/ 6816 h 620412"/>
                <a:gd name="connsiteX172" fmla="*/ 161395 w 937407"/>
                <a:gd name="connsiteY172" fmla="*/ 10433 h 620412"/>
                <a:gd name="connsiteX173" fmla="*/ 162334 w 937407"/>
                <a:gd name="connsiteY173" fmla="*/ 14788 h 620412"/>
                <a:gd name="connsiteX174" fmla="*/ 163272 w 937407"/>
                <a:gd name="connsiteY174" fmla="*/ 19863 h 620412"/>
                <a:gd name="connsiteX175" fmla="*/ 164210 w 937407"/>
                <a:gd name="connsiteY175" fmla="*/ 25636 h 620412"/>
                <a:gd name="connsiteX176" fmla="*/ 165149 w 937407"/>
                <a:gd name="connsiteY176" fmla="*/ 32084 h 620412"/>
                <a:gd name="connsiteX177" fmla="*/ 166087 w 937407"/>
                <a:gd name="connsiteY177" fmla="*/ 39179 h 620412"/>
                <a:gd name="connsiteX178" fmla="*/ 167025 w 937407"/>
                <a:gd name="connsiteY178" fmla="*/ 46895 h 620412"/>
                <a:gd name="connsiteX179" fmla="*/ 167964 w 937407"/>
                <a:gd name="connsiteY179" fmla="*/ 55199 h 620412"/>
                <a:gd name="connsiteX180" fmla="*/ 168902 w 937407"/>
                <a:gd name="connsiteY180" fmla="*/ 64060 h 620412"/>
                <a:gd name="connsiteX181" fmla="*/ 169840 w 937407"/>
                <a:gd name="connsiteY181" fmla="*/ 73443 h 620412"/>
                <a:gd name="connsiteX182" fmla="*/ 170779 w 937407"/>
                <a:gd name="connsiteY182" fmla="*/ 83313 h 620412"/>
                <a:gd name="connsiteX183" fmla="*/ 171717 w 937407"/>
                <a:gd name="connsiteY183" fmla="*/ 93632 h 620412"/>
                <a:gd name="connsiteX184" fmla="*/ 172656 w 937407"/>
                <a:gd name="connsiteY184" fmla="*/ 104362 h 620412"/>
                <a:gd name="connsiteX185" fmla="*/ 173594 w 937407"/>
                <a:gd name="connsiteY185" fmla="*/ 115464 h 620412"/>
                <a:gd name="connsiteX186" fmla="*/ 174532 w 937407"/>
                <a:gd name="connsiteY186" fmla="*/ 126898 h 620412"/>
                <a:gd name="connsiteX187" fmla="*/ 175470 w 937407"/>
                <a:gd name="connsiteY187" fmla="*/ 138623 h 620412"/>
                <a:gd name="connsiteX188" fmla="*/ 176409 w 937407"/>
                <a:gd name="connsiteY188" fmla="*/ 150600 h 620412"/>
                <a:gd name="connsiteX189" fmla="*/ 177347 w 937407"/>
                <a:gd name="connsiteY189" fmla="*/ 162788 h 620412"/>
                <a:gd name="connsiteX190" fmla="*/ 178285 w 937407"/>
                <a:gd name="connsiteY190" fmla="*/ 175147 h 620412"/>
                <a:gd name="connsiteX191" fmla="*/ 179224 w 937407"/>
                <a:gd name="connsiteY191" fmla="*/ 187635 h 620412"/>
                <a:gd name="connsiteX192" fmla="*/ 180162 w 937407"/>
                <a:gd name="connsiteY192" fmla="*/ 200215 h 620412"/>
                <a:gd name="connsiteX193" fmla="*/ 181101 w 937407"/>
                <a:gd name="connsiteY193" fmla="*/ 212848 h 620412"/>
                <a:gd name="connsiteX194" fmla="*/ 182039 w 937407"/>
                <a:gd name="connsiteY194" fmla="*/ 225495 h 620412"/>
                <a:gd name="connsiteX195" fmla="*/ 182977 w 937407"/>
                <a:gd name="connsiteY195" fmla="*/ 238120 h 620412"/>
                <a:gd name="connsiteX196" fmla="*/ 183916 w 937407"/>
                <a:gd name="connsiteY196" fmla="*/ 250687 h 620412"/>
                <a:gd name="connsiteX197" fmla="*/ 184854 w 937407"/>
                <a:gd name="connsiteY197" fmla="*/ 263162 h 620412"/>
                <a:gd name="connsiteX198" fmla="*/ 185792 w 937407"/>
                <a:gd name="connsiteY198" fmla="*/ 275514 h 620412"/>
                <a:gd name="connsiteX199" fmla="*/ 186730 w 937407"/>
                <a:gd name="connsiteY199" fmla="*/ 287709 h 620412"/>
                <a:gd name="connsiteX200" fmla="*/ 187669 w 937407"/>
                <a:gd name="connsiteY200" fmla="*/ 299720 h 620412"/>
                <a:gd name="connsiteX201" fmla="*/ 188607 w 937407"/>
                <a:gd name="connsiteY201" fmla="*/ 311518 h 620412"/>
                <a:gd name="connsiteX202" fmla="*/ 189546 w 937407"/>
                <a:gd name="connsiteY202" fmla="*/ 323077 h 620412"/>
                <a:gd name="connsiteX203" fmla="*/ 190484 w 937407"/>
                <a:gd name="connsiteY203" fmla="*/ 334374 h 620412"/>
                <a:gd name="connsiteX204" fmla="*/ 191422 w 937407"/>
                <a:gd name="connsiteY204" fmla="*/ 345386 h 620412"/>
                <a:gd name="connsiteX205" fmla="*/ 192361 w 937407"/>
                <a:gd name="connsiteY205" fmla="*/ 356094 h 620412"/>
                <a:gd name="connsiteX206" fmla="*/ 193299 w 937407"/>
                <a:gd name="connsiteY206" fmla="*/ 366477 h 620412"/>
                <a:gd name="connsiteX207" fmla="*/ 194237 w 937407"/>
                <a:gd name="connsiteY207" fmla="*/ 376522 h 620412"/>
                <a:gd name="connsiteX208" fmla="*/ 195176 w 937407"/>
                <a:gd name="connsiteY208" fmla="*/ 386212 h 620412"/>
                <a:gd name="connsiteX209" fmla="*/ 196114 w 937407"/>
                <a:gd name="connsiteY209" fmla="*/ 395536 h 620412"/>
                <a:gd name="connsiteX210" fmla="*/ 197052 w 937407"/>
                <a:gd name="connsiteY210" fmla="*/ 404482 h 620412"/>
                <a:gd name="connsiteX211" fmla="*/ 197991 w 937407"/>
                <a:gd name="connsiteY211" fmla="*/ 413041 h 620412"/>
                <a:gd name="connsiteX212" fmla="*/ 198929 w 937407"/>
                <a:gd name="connsiteY212" fmla="*/ 421208 h 620412"/>
                <a:gd name="connsiteX213" fmla="*/ 199867 w 937407"/>
                <a:gd name="connsiteY213" fmla="*/ 428974 h 620412"/>
                <a:gd name="connsiteX214" fmla="*/ 200806 w 937407"/>
                <a:gd name="connsiteY214" fmla="*/ 436338 h 620412"/>
                <a:gd name="connsiteX215" fmla="*/ 201744 w 937407"/>
                <a:gd name="connsiteY215" fmla="*/ 443296 h 620412"/>
                <a:gd name="connsiteX216" fmla="*/ 202683 w 937407"/>
                <a:gd name="connsiteY216" fmla="*/ 449848 h 620412"/>
                <a:gd name="connsiteX217" fmla="*/ 203621 w 937407"/>
                <a:gd name="connsiteY217" fmla="*/ 455995 h 620412"/>
                <a:gd name="connsiteX218" fmla="*/ 204559 w 937407"/>
                <a:gd name="connsiteY218" fmla="*/ 461737 h 620412"/>
                <a:gd name="connsiteX219" fmla="*/ 205498 w 937407"/>
                <a:gd name="connsiteY219" fmla="*/ 467074 h 620412"/>
                <a:gd name="connsiteX220" fmla="*/ 206436 w 937407"/>
                <a:gd name="connsiteY220" fmla="*/ 472020 h 620412"/>
                <a:gd name="connsiteX221" fmla="*/ 207374 w 937407"/>
                <a:gd name="connsiteY221" fmla="*/ 476569 h 620412"/>
                <a:gd name="connsiteX222" fmla="*/ 208312 w 937407"/>
                <a:gd name="connsiteY222" fmla="*/ 480733 h 620412"/>
                <a:gd name="connsiteX223" fmla="*/ 209251 w 937407"/>
                <a:gd name="connsiteY223" fmla="*/ 484515 h 620412"/>
                <a:gd name="connsiteX224" fmla="*/ 210189 w 937407"/>
                <a:gd name="connsiteY224" fmla="*/ 487926 h 620412"/>
                <a:gd name="connsiteX225" fmla="*/ 211128 w 937407"/>
                <a:gd name="connsiteY225" fmla="*/ 490970 h 620412"/>
                <a:gd name="connsiteX226" fmla="*/ 212066 w 937407"/>
                <a:gd name="connsiteY226" fmla="*/ 493664 h 620412"/>
                <a:gd name="connsiteX227" fmla="*/ 213004 w 937407"/>
                <a:gd name="connsiteY227" fmla="*/ 496010 h 620412"/>
                <a:gd name="connsiteX228" fmla="*/ 213943 w 937407"/>
                <a:gd name="connsiteY228" fmla="*/ 498015 h 620412"/>
                <a:gd name="connsiteX229" fmla="*/ 214881 w 937407"/>
                <a:gd name="connsiteY229" fmla="*/ 499698 h 620412"/>
                <a:gd name="connsiteX230" fmla="*/ 215819 w 937407"/>
                <a:gd name="connsiteY230" fmla="*/ 501060 h 620412"/>
                <a:gd name="connsiteX231" fmla="*/ 216758 w 937407"/>
                <a:gd name="connsiteY231" fmla="*/ 502114 h 620412"/>
                <a:gd name="connsiteX232" fmla="*/ 217696 w 937407"/>
                <a:gd name="connsiteY232" fmla="*/ 502876 h 620412"/>
                <a:gd name="connsiteX233" fmla="*/ 218634 w 937407"/>
                <a:gd name="connsiteY233" fmla="*/ 503352 h 620412"/>
                <a:gd name="connsiteX234" fmla="*/ 219573 w 937407"/>
                <a:gd name="connsiteY234" fmla="*/ 503550 h 620412"/>
                <a:gd name="connsiteX235" fmla="*/ 220511 w 937407"/>
                <a:gd name="connsiteY235" fmla="*/ 503485 h 620412"/>
                <a:gd name="connsiteX236" fmla="*/ 221449 w 937407"/>
                <a:gd name="connsiteY236" fmla="*/ 503164 h 620412"/>
                <a:gd name="connsiteX237" fmla="*/ 222388 w 937407"/>
                <a:gd name="connsiteY237" fmla="*/ 502599 h 620412"/>
                <a:gd name="connsiteX238" fmla="*/ 223326 w 937407"/>
                <a:gd name="connsiteY238" fmla="*/ 501797 h 620412"/>
                <a:gd name="connsiteX239" fmla="*/ 224265 w 937407"/>
                <a:gd name="connsiteY239" fmla="*/ 500777 h 620412"/>
                <a:gd name="connsiteX240" fmla="*/ 225203 w 937407"/>
                <a:gd name="connsiteY240" fmla="*/ 499535 h 620412"/>
                <a:gd name="connsiteX241" fmla="*/ 226141 w 937407"/>
                <a:gd name="connsiteY241" fmla="*/ 498094 h 620412"/>
                <a:gd name="connsiteX242" fmla="*/ 227079 w 937407"/>
                <a:gd name="connsiteY242" fmla="*/ 496456 h 620412"/>
                <a:gd name="connsiteX243" fmla="*/ 228018 w 937407"/>
                <a:gd name="connsiteY243" fmla="*/ 494624 h 620412"/>
                <a:gd name="connsiteX244" fmla="*/ 228956 w 937407"/>
                <a:gd name="connsiteY244" fmla="*/ 492619 h 620412"/>
                <a:gd name="connsiteX245" fmla="*/ 229894 w 937407"/>
                <a:gd name="connsiteY245" fmla="*/ 490446 h 620412"/>
                <a:gd name="connsiteX246" fmla="*/ 230833 w 937407"/>
                <a:gd name="connsiteY246" fmla="*/ 488104 h 620412"/>
                <a:gd name="connsiteX247" fmla="*/ 231771 w 937407"/>
                <a:gd name="connsiteY247" fmla="*/ 485614 h 620412"/>
                <a:gd name="connsiteX248" fmla="*/ 232710 w 937407"/>
                <a:gd name="connsiteY248" fmla="*/ 482975 h 620412"/>
                <a:gd name="connsiteX249" fmla="*/ 233648 w 937407"/>
                <a:gd name="connsiteY249" fmla="*/ 480193 h 620412"/>
                <a:gd name="connsiteX250" fmla="*/ 234586 w 937407"/>
                <a:gd name="connsiteY250" fmla="*/ 477282 h 620412"/>
                <a:gd name="connsiteX251" fmla="*/ 235525 w 937407"/>
                <a:gd name="connsiteY251" fmla="*/ 474243 h 620412"/>
                <a:gd name="connsiteX252" fmla="*/ 236463 w 937407"/>
                <a:gd name="connsiteY252" fmla="*/ 471084 h 620412"/>
                <a:gd name="connsiteX253" fmla="*/ 237401 w 937407"/>
                <a:gd name="connsiteY253" fmla="*/ 467812 h 620412"/>
                <a:gd name="connsiteX254" fmla="*/ 238339 w 937407"/>
                <a:gd name="connsiteY254" fmla="*/ 464435 h 620412"/>
                <a:gd name="connsiteX255" fmla="*/ 239278 w 937407"/>
                <a:gd name="connsiteY255" fmla="*/ 460950 h 620412"/>
                <a:gd name="connsiteX256" fmla="*/ 240216 w 937407"/>
                <a:gd name="connsiteY256" fmla="*/ 457371 h 620412"/>
                <a:gd name="connsiteX257" fmla="*/ 241155 w 937407"/>
                <a:gd name="connsiteY257" fmla="*/ 453703 h 620412"/>
                <a:gd name="connsiteX258" fmla="*/ 242093 w 937407"/>
                <a:gd name="connsiteY258" fmla="*/ 449946 h 620412"/>
                <a:gd name="connsiteX259" fmla="*/ 243031 w 937407"/>
                <a:gd name="connsiteY259" fmla="*/ 446107 h 620412"/>
                <a:gd name="connsiteX260" fmla="*/ 243970 w 937407"/>
                <a:gd name="connsiteY260" fmla="*/ 442191 h 620412"/>
                <a:gd name="connsiteX261" fmla="*/ 244908 w 937407"/>
                <a:gd name="connsiteY261" fmla="*/ 438202 h 620412"/>
                <a:gd name="connsiteX262" fmla="*/ 245846 w 937407"/>
                <a:gd name="connsiteY262" fmla="*/ 434145 h 620412"/>
                <a:gd name="connsiteX263" fmla="*/ 246785 w 937407"/>
                <a:gd name="connsiteY263" fmla="*/ 430023 h 620412"/>
                <a:gd name="connsiteX264" fmla="*/ 247723 w 937407"/>
                <a:gd name="connsiteY264" fmla="*/ 425841 h 620412"/>
                <a:gd name="connsiteX265" fmla="*/ 248661 w 937407"/>
                <a:gd name="connsiteY265" fmla="*/ 421603 h 620412"/>
                <a:gd name="connsiteX266" fmla="*/ 249600 w 937407"/>
                <a:gd name="connsiteY266" fmla="*/ 417313 h 620412"/>
                <a:gd name="connsiteX267" fmla="*/ 250538 w 937407"/>
                <a:gd name="connsiteY267" fmla="*/ 412974 h 620412"/>
                <a:gd name="connsiteX268" fmla="*/ 251476 w 937407"/>
                <a:gd name="connsiteY268" fmla="*/ 408589 h 620412"/>
                <a:gd name="connsiteX269" fmla="*/ 252415 w 937407"/>
                <a:gd name="connsiteY269" fmla="*/ 404163 h 620412"/>
                <a:gd name="connsiteX270" fmla="*/ 253353 w 937407"/>
                <a:gd name="connsiteY270" fmla="*/ 399700 h 620412"/>
                <a:gd name="connsiteX271" fmla="*/ 254292 w 937407"/>
                <a:gd name="connsiteY271" fmla="*/ 395202 h 620412"/>
                <a:gd name="connsiteX272" fmla="*/ 255230 w 937407"/>
                <a:gd name="connsiteY272" fmla="*/ 390672 h 620412"/>
                <a:gd name="connsiteX273" fmla="*/ 256168 w 937407"/>
                <a:gd name="connsiteY273" fmla="*/ 386116 h 620412"/>
                <a:gd name="connsiteX274" fmla="*/ 257107 w 937407"/>
                <a:gd name="connsiteY274" fmla="*/ 381535 h 620412"/>
                <a:gd name="connsiteX275" fmla="*/ 258045 w 937407"/>
                <a:gd name="connsiteY275" fmla="*/ 376933 h 620412"/>
                <a:gd name="connsiteX276" fmla="*/ 258983 w 937407"/>
                <a:gd name="connsiteY276" fmla="*/ 372314 h 620412"/>
                <a:gd name="connsiteX277" fmla="*/ 259921 w 937407"/>
                <a:gd name="connsiteY277" fmla="*/ 367681 h 620412"/>
                <a:gd name="connsiteX278" fmla="*/ 260860 w 937407"/>
                <a:gd name="connsiteY278" fmla="*/ 363037 h 620412"/>
                <a:gd name="connsiteX279" fmla="*/ 261798 w 937407"/>
                <a:gd name="connsiteY279" fmla="*/ 358385 h 620412"/>
                <a:gd name="connsiteX280" fmla="*/ 262737 w 937407"/>
                <a:gd name="connsiteY280" fmla="*/ 353729 h 620412"/>
                <a:gd name="connsiteX281" fmla="*/ 263675 w 937407"/>
                <a:gd name="connsiteY281" fmla="*/ 349072 h 620412"/>
                <a:gd name="connsiteX282" fmla="*/ 264613 w 937407"/>
                <a:gd name="connsiteY282" fmla="*/ 344418 h 620412"/>
                <a:gd name="connsiteX283" fmla="*/ 265552 w 937407"/>
                <a:gd name="connsiteY283" fmla="*/ 339769 h 620412"/>
                <a:gd name="connsiteX284" fmla="*/ 266490 w 937407"/>
                <a:gd name="connsiteY284" fmla="*/ 335130 h 620412"/>
                <a:gd name="connsiteX285" fmla="*/ 267428 w 937407"/>
                <a:gd name="connsiteY285" fmla="*/ 330502 h 620412"/>
                <a:gd name="connsiteX286" fmla="*/ 268367 w 937407"/>
                <a:gd name="connsiteY286" fmla="*/ 325890 h 620412"/>
                <a:gd name="connsiteX287" fmla="*/ 269305 w 937407"/>
                <a:gd name="connsiteY287" fmla="*/ 321296 h 620412"/>
                <a:gd name="connsiteX288" fmla="*/ 270243 w 937407"/>
                <a:gd name="connsiteY288" fmla="*/ 316725 h 620412"/>
                <a:gd name="connsiteX289" fmla="*/ 271182 w 937407"/>
                <a:gd name="connsiteY289" fmla="*/ 312180 h 620412"/>
                <a:gd name="connsiteX290" fmla="*/ 272120 w 937407"/>
                <a:gd name="connsiteY290" fmla="*/ 307663 h 620412"/>
                <a:gd name="connsiteX291" fmla="*/ 273058 w 937407"/>
                <a:gd name="connsiteY291" fmla="*/ 303178 h 620412"/>
                <a:gd name="connsiteX292" fmla="*/ 273997 w 937407"/>
                <a:gd name="connsiteY292" fmla="*/ 298729 h 620412"/>
                <a:gd name="connsiteX293" fmla="*/ 274935 w 937407"/>
                <a:gd name="connsiteY293" fmla="*/ 294318 h 620412"/>
                <a:gd name="connsiteX294" fmla="*/ 275874 w 937407"/>
                <a:gd name="connsiteY294" fmla="*/ 289949 h 620412"/>
                <a:gd name="connsiteX295" fmla="*/ 276812 w 937407"/>
                <a:gd name="connsiteY295" fmla="*/ 285625 h 620412"/>
                <a:gd name="connsiteX296" fmla="*/ 277750 w 937407"/>
                <a:gd name="connsiteY296" fmla="*/ 281349 h 620412"/>
                <a:gd name="connsiteX297" fmla="*/ 278688 w 937407"/>
                <a:gd name="connsiteY297" fmla="*/ 277125 h 620412"/>
                <a:gd name="connsiteX298" fmla="*/ 279627 w 937407"/>
                <a:gd name="connsiteY298" fmla="*/ 272956 h 620412"/>
                <a:gd name="connsiteX299" fmla="*/ 280565 w 937407"/>
                <a:gd name="connsiteY299" fmla="*/ 268845 h 620412"/>
                <a:gd name="connsiteX300" fmla="*/ 281503 w 937407"/>
                <a:gd name="connsiteY300" fmla="*/ 264795 h 620412"/>
                <a:gd name="connsiteX301" fmla="*/ 282442 w 937407"/>
                <a:gd name="connsiteY301" fmla="*/ 260808 h 620412"/>
                <a:gd name="connsiteX302" fmla="*/ 283380 w 937407"/>
                <a:gd name="connsiteY302" fmla="*/ 256889 h 620412"/>
                <a:gd name="connsiteX303" fmla="*/ 284319 w 937407"/>
                <a:gd name="connsiteY303" fmla="*/ 253040 h 620412"/>
                <a:gd name="connsiteX304" fmla="*/ 285257 w 937407"/>
                <a:gd name="connsiteY304" fmla="*/ 249264 h 620412"/>
                <a:gd name="connsiteX305" fmla="*/ 286195 w 937407"/>
                <a:gd name="connsiteY305" fmla="*/ 245564 h 620412"/>
                <a:gd name="connsiteX306" fmla="*/ 287134 w 937407"/>
                <a:gd name="connsiteY306" fmla="*/ 241942 h 620412"/>
                <a:gd name="connsiteX307" fmla="*/ 288072 w 937407"/>
                <a:gd name="connsiteY307" fmla="*/ 238403 h 620412"/>
                <a:gd name="connsiteX308" fmla="*/ 289010 w 937407"/>
                <a:gd name="connsiteY308" fmla="*/ 234947 h 620412"/>
                <a:gd name="connsiteX309" fmla="*/ 289949 w 937407"/>
                <a:gd name="connsiteY309" fmla="*/ 231578 h 620412"/>
                <a:gd name="connsiteX310" fmla="*/ 290887 w 937407"/>
                <a:gd name="connsiteY310" fmla="*/ 228299 h 620412"/>
                <a:gd name="connsiteX311" fmla="*/ 291825 w 937407"/>
                <a:gd name="connsiteY311" fmla="*/ 225112 h 620412"/>
                <a:gd name="connsiteX312" fmla="*/ 292764 w 937407"/>
                <a:gd name="connsiteY312" fmla="*/ 222019 h 620412"/>
                <a:gd name="connsiteX313" fmla="*/ 293702 w 937407"/>
                <a:gd name="connsiteY313" fmla="*/ 219023 h 620412"/>
                <a:gd name="connsiteX314" fmla="*/ 294640 w 937407"/>
                <a:gd name="connsiteY314" fmla="*/ 216126 h 620412"/>
                <a:gd name="connsiteX315" fmla="*/ 295579 w 937407"/>
                <a:gd name="connsiteY315" fmla="*/ 213331 h 620412"/>
                <a:gd name="connsiteX316" fmla="*/ 296518 w 937407"/>
                <a:gd name="connsiteY316" fmla="*/ 210638 h 620412"/>
                <a:gd name="connsiteX317" fmla="*/ 297454 w 937407"/>
                <a:gd name="connsiteY317" fmla="*/ 208050 h 620412"/>
                <a:gd name="connsiteX318" fmla="*/ 298395 w 937407"/>
                <a:gd name="connsiteY318" fmla="*/ 205570 h 620412"/>
                <a:gd name="connsiteX319" fmla="*/ 299330 w 937407"/>
                <a:gd name="connsiteY319" fmla="*/ 203198 h 620412"/>
                <a:gd name="connsiteX320" fmla="*/ 300271 w 937407"/>
                <a:gd name="connsiteY320" fmla="*/ 200936 h 620412"/>
                <a:gd name="connsiteX321" fmla="*/ 301207 w 937407"/>
                <a:gd name="connsiteY321" fmla="*/ 198787 h 620412"/>
                <a:gd name="connsiteX322" fmla="*/ 302147 w 937407"/>
                <a:gd name="connsiteY322" fmla="*/ 196751 h 620412"/>
                <a:gd name="connsiteX323" fmla="*/ 303088 w 937407"/>
                <a:gd name="connsiteY323" fmla="*/ 194829 h 620412"/>
                <a:gd name="connsiteX324" fmla="*/ 304023 w 937407"/>
                <a:gd name="connsiteY324" fmla="*/ 193024 h 620412"/>
                <a:gd name="connsiteX325" fmla="*/ 304964 w 937407"/>
                <a:gd name="connsiteY325" fmla="*/ 191335 h 620412"/>
                <a:gd name="connsiteX326" fmla="*/ 305900 w 937407"/>
                <a:gd name="connsiteY326" fmla="*/ 189765 h 620412"/>
                <a:gd name="connsiteX327" fmla="*/ 306840 w 937407"/>
                <a:gd name="connsiteY327" fmla="*/ 188314 h 620412"/>
                <a:gd name="connsiteX328" fmla="*/ 307776 w 937407"/>
                <a:gd name="connsiteY328" fmla="*/ 186981 h 620412"/>
                <a:gd name="connsiteX329" fmla="*/ 308717 w 937407"/>
                <a:gd name="connsiteY329" fmla="*/ 185769 h 620412"/>
                <a:gd name="connsiteX330" fmla="*/ 309652 w 937407"/>
                <a:gd name="connsiteY330" fmla="*/ 184678 h 620412"/>
                <a:gd name="connsiteX331" fmla="*/ 310593 w 937407"/>
                <a:gd name="connsiteY331" fmla="*/ 183708 h 620412"/>
                <a:gd name="connsiteX332" fmla="*/ 311528 w 937407"/>
                <a:gd name="connsiteY332" fmla="*/ 182859 h 620412"/>
                <a:gd name="connsiteX333" fmla="*/ 312469 w 937407"/>
                <a:gd name="connsiteY333" fmla="*/ 182130 h 620412"/>
                <a:gd name="connsiteX334" fmla="*/ 313410 w 937407"/>
                <a:gd name="connsiteY334" fmla="*/ 181524 h 620412"/>
                <a:gd name="connsiteX335" fmla="*/ 314345 w 937407"/>
                <a:gd name="connsiteY335" fmla="*/ 181038 h 620412"/>
                <a:gd name="connsiteX336" fmla="*/ 315286 w 937407"/>
                <a:gd name="connsiteY336" fmla="*/ 180673 h 620412"/>
                <a:gd name="connsiteX337" fmla="*/ 316222 w 937407"/>
                <a:gd name="connsiteY337" fmla="*/ 180429 h 620412"/>
                <a:gd name="connsiteX338" fmla="*/ 317162 w 937407"/>
                <a:gd name="connsiteY338" fmla="*/ 180304 h 620412"/>
                <a:gd name="connsiteX339" fmla="*/ 318098 w 937407"/>
                <a:gd name="connsiteY339" fmla="*/ 180299 h 620412"/>
                <a:gd name="connsiteX340" fmla="*/ 319038 w 937407"/>
                <a:gd name="connsiteY340" fmla="*/ 180412 h 620412"/>
                <a:gd name="connsiteX341" fmla="*/ 319974 w 937407"/>
                <a:gd name="connsiteY341" fmla="*/ 180642 h 620412"/>
                <a:gd name="connsiteX342" fmla="*/ 320915 w 937407"/>
                <a:gd name="connsiteY342" fmla="*/ 180989 h 620412"/>
                <a:gd name="connsiteX343" fmla="*/ 321850 w 937407"/>
                <a:gd name="connsiteY343" fmla="*/ 181451 h 620412"/>
                <a:gd name="connsiteX344" fmla="*/ 322791 w 937407"/>
                <a:gd name="connsiteY344" fmla="*/ 182027 h 620412"/>
                <a:gd name="connsiteX345" fmla="*/ 323727 w 937407"/>
                <a:gd name="connsiteY345" fmla="*/ 182716 h 620412"/>
                <a:gd name="connsiteX346" fmla="*/ 324667 w 937407"/>
                <a:gd name="connsiteY346" fmla="*/ 183516 h 620412"/>
                <a:gd name="connsiteX347" fmla="*/ 325608 w 937407"/>
                <a:gd name="connsiteY347" fmla="*/ 184425 h 620412"/>
                <a:gd name="connsiteX348" fmla="*/ 326544 w 937407"/>
                <a:gd name="connsiteY348" fmla="*/ 185443 h 620412"/>
                <a:gd name="connsiteX349" fmla="*/ 327484 w 937407"/>
                <a:gd name="connsiteY349" fmla="*/ 186566 h 620412"/>
                <a:gd name="connsiteX350" fmla="*/ 328420 w 937407"/>
                <a:gd name="connsiteY350" fmla="*/ 187794 h 620412"/>
                <a:gd name="connsiteX351" fmla="*/ 329360 w 937407"/>
                <a:gd name="connsiteY351" fmla="*/ 189123 h 620412"/>
                <a:gd name="connsiteX352" fmla="*/ 330296 w 937407"/>
                <a:gd name="connsiteY352" fmla="*/ 190553 h 620412"/>
                <a:gd name="connsiteX353" fmla="*/ 331237 w 937407"/>
                <a:gd name="connsiteY353" fmla="*/ 192080 h 620412"/>
                <a:gd name="connsiteX354" fmla="*/ 332172 w 937407"/>
                <a:gd name="connsiteY354" fmla="*/ 193703 h 620412"/>
                <a:gd name="connsiteX355" fmla="*/ 333113 w 937407"/>
                <a:gd name="connsiteY355" fmla="*/ 195419 h 620412"/>
                <a:gd name="connsiteX356" fmla="*/ 334049 w 937407"/>
                <a:gd name="connsiteY356" fmla="*/ 197226 h 620412"/>
                <a:gd name="connsiteX357" fmla="*/ 334989 w 937407"/>
                <a:gd name="connsiteY357" fmla="*/ 199120 h 620412"/>
                <a:gd name="connsiteX358" fmla="*/ 335930 w 937407"/>
                <a:gd name="connsiteY358" fmla="*/ 201100 h 620412"/>
                <a:gd name="connsiteX359" fmla="*/ 336865 w 937407"/>
                <a:gd name="connsiteY359" fmla="*/ 203163 h 620412"/>
                <a:gd name="connsiteX360" fmla="*/ 337806 w 937407"/>
                <a:gd name="connsiteY360" fmla="*/ 205306 h 620412"/>
                <a:gd name="connsiteX361" fmla="*/ 338742 w 937407"/>
                <a:gd name="connsiteY361" fmla="*/ 207526 h 620412"/>
                <a:gd name="connsiteX362" fmla="*/ 339682 w 937407"/>
                <a:gd name="connsiteY362" fmla="*/ 209820 h 620412"/>
                <a:gd name="connsiteX363" fmla="*/ 340618 w 937407"/>
                <a:gd name="connsiteY363" fmla="*/ 212186 h 620412"/>
                <a:gd name="connsiteX364" fmla="*/ 341559 w 937407"/>
                <a:gd name="connsiteY364" fmla="*/ 214621 h 620412"/>
                <a:gd name="connsiteX365" fmla="*/ 342494 w 937407"/>
                <a:gd name="connsiteY365" fmla="*/ 217120 h 620412"/>
                <a:gd name="connsiteX366" fmla="*/ 343435 w 937407"/>
                <a:gd name="connsiteY366" fmla="*/ 219683 h 620412"/>
                <a:gd name="connsiteX367" fmla="*/ 344370 w 937407"/>
                <a:gd name="connsiteY367" fmla="*/ 222304 h 620412"/>
                <a:gd name="connsiteX368" fmla="*/ 345311 w 937407"/>
                <a:gd name="connsiteY368" fmla="*/ 224982 h 620412"/>
                <a:gd name="connsiteX369" fmla="*/ 346252 w 937407"/>
                <a:gd name="connsiteY369" fmla="*/ 227713 h 620412"/>
                <a:gd name="connsiteX370" fmla="*/ 347187 w 937407"/>
                <a:gd name="connsiteY370" fmla="*/ 230493 h 620412"/>
                <a:gd name="connsiteX371" fmla="*/ 348128 w 937407"/>
                <a:gd name="connsiteY371" fmla="*/ 233321 h 620412"/>
                <a:gd name="connsiteX372" fmla="*/ 349064 w 937407"/>
                <a:gd name="connsiteY372" fmla="*/ 236192 h 620412"/>
                <a:gd name="connsiteX373" fmla="*/ 350004 w 937407"/>
                <a:gd name="connsiteY373" fmla="*/ 239103 h 620412"/>
                <a:gd name="connsiteX374" fmla="*/ 350940 w 937407"/>
                <a:gd name="connsiteY374" fmla="*/ 242052 h 620412"/>
                <a:gd name="connsiteX375" fmla="*/ 351880 w 937407"/>
                <a:gd name="connsiteY375" fmla="*/ 245035 h 620412"/>
                <a:gd name="connsiteX376" fmla="*/ 352816 w 937407"/>
                <a:gd name="connsiteY376" fmla="*/ 248048 h 620412"/>
                <a:gd name="connsiteX377" fmla="*/ 353757 w 937407"/>
                <a:gd name="connsiteY377" fmla="*/ 251089 h 620412"/>
                <a:gd name="connsiteX378" fmla="*/ 354692 w 937407"/>
                <a:gd name="connsiteY378" fmla="*/ 254154 h 620412"/>
                <a:gd name="connsiteX379" fmla="*/ 355633 w 937407"/>
                <a:gd name="connsiteY379" fmla="*/ 257241 h 620412"/>
                <a:gd name="connsiteX380" fmla="*/ 356574 w 937407"/>
                <a:gd name="connsiteY380" fmla="*/ 260346 h 620412"/>
                <a:gd name="connsiteX381" fmla="*/ 357509 w 937407"/>
                <a:gd name="connsiteY381" fmla="*/ 263466 h 620412"/>
                <a:gd name="connsiteX382" fmla="*/ 358450 w 937407"/>
                <a:gd name="connsiteY382" fmla="*/ 266599 h 620412"/>
                <a:gd name="connsiteX383" fmla="*/ 359385 w 937407"/>
                <a:gd name="connsiteY383" fmla="*/ 269740 h 620412"/>
                <a:gd name="connsiteX384" fmla="*/ 360326 w 937407"/>
                <a:gd name="connsiteY384" fmla="*/ 272887 h 620412"/>
                <a:gd name="connsiteX385" fmla="*/ 361262 w 937407"/>
                <a:gd name="connsiteY385" fmla="*/ 276038 h 620412"/>
                <a:gd name="connsiteX386" fmla="*/ 362202 w 937407"/>
                <a:gd name="connsiteY386" fmla="*/ 279188 h 620412"/>
                <a:gd name="connsiteX387" fmla="*/ 363138 w 937407"/>
                <a:gd name="connsiteY387" fmla="*/ 282336 h 620412"/>
                <a:gd name="connsiteX388" fmla="*/ 364079 w 937407"/>
                <a:gd name="connsiteY388" fmla="*/ 285480 h 620412"/>
                <a:gd name="connsiteX389" fmla="*/ 365014 w 937407"/>
                <a:gd name="connsiteY389" fmla="*/ 288614 h 620412"/>
                <a:gd name="connsiteX390" fmla="*/ 365955 w 937407"/>
                <a:gd name="connsiteY390" fmla="*/ 291738 h 620412"/>
                <a:gd name="connsiteX391" fmla="*/ 366891 w 937407"/>
                <a:gd name="connsiteY391" fmla="*/ 294848 h 620412"/>
                <a:gd name="connsiteX392" fmla="*/ 367831 w 937407"/>
                <a:gd name="connsiteY392" fmla="*/ 297943 h 620412"/>
                <a:gd name="connsiteX393" fmla="*/ 368772 w 937407"/>
                <a:gd name="connsiteY393" fmla="*/ 301019 h 620412"/>
                <a:gd name="connsiteX394" fmla="*/ 369707 w 937407"/>
                <a:gd name="connsiteY394" fmla="*/ 304074 h 620412"/>
                <a:gd name="connsiteX395" fmla="*/ 370648 w 937407"/>
                <a:gd name="connsiteY395" fmla="*/ 307106 h 620412"/>
                <a:gd name="connsiteX396" fmla="*/ 371584 w 937407"/>
                <a:gd name="connsiteY396" fmla="*/ 310112 h 620412"/>
                <a:gd name="connsiteX397" fmla="*/ 372524 w 937407"/>
                <a:gd name="connsiteY397" fmla="*/ 313091 h 620412"/>
                <a:gd name="connsiteX398" fmla="*/ 373460 w 937407"/>
                <a:gd name="connsiteY398" fmla="*/ 316041 h 620412"/>
                <a:gd name="connsiteX399" fmla="*/ 374400 w 937407"/>
                <a:gd name="connsiteY399" fmla="*/ 318958 h 620412"/>
                <a:gd name="connsiteX400" fmla="*/ 375336 w 937407"/>
                <a:gd name="connsiteY400" fmla="*/ 321841 h 620412"/>
                <a:gd name="connsiteX401" fmla="*/ 376277 w 937407"/>
                <a:gd name="connsiteY401" fmla="*/ 324689 h 620412"/>
                <a:gd name="connsiteX402" fmla="*/ 377212 w 937407"/>
                <a:gd name="connsiteY402" fmla="*/ 327500 h 620412"/>
                <a:gd name="connsiteX403" fmla="*/ 378153 w 937407"/>
                <a:gd name="connsiteY403" fmla="*/ 330272 h 620412"/>
                <a:gd name="connsiteX404" fmla="*/ 379094 w 937407"/>
                <a:gd name="connsiteY404" fmla="*/ 333002 h 620412"/>
                <a:gd name="connsiteX405" fmla="*/ 380029 w 937407"/>
                <a:gd name="connsiteY405" fmla="*/ 335691 h 620412"/>
                <a:gd name="connsiteX406" fmla="*/ 380970 w 937407"/>
                <a:gd name="connsiteY406" fmla="*/ 338336 h 620412"/>
                <a:gd name="connsiteX407" fmla="*/ 381906 w 937407"/>
                <a:gd name="connsiteY407" fmla="*/ 340935 h 620412"/>
                <a:gd name="connsiteX408" fmla="*/ 382846 w 937407"/>
                <a:gd name="connsiteY408" fmla="*/ 343489 h 620412"/>
                <a:gd name="connsiteX409" fmla="*/ 383782 w 937407"/>
                <a:gd name="connsiteY409" fmla="*/ 345995 h 620412"/>
                <a:gd name="connsiteX410" fmla="*/ 384722 w 937407"/>
                <a:gd name="connsiteY410" fmla="*/ 348452 h 620412"/>
                <a:gd name="connsiteX411" fmla="*/ 385658 w 937407"/>
                <a:gd name="connsiteY411" fmla="*/ 350859 h 620412"/>
                <a:gd name="connsiteX412" fmla="*/ 386599 w 937407"/>
                <a:gd name="connsiteY412" fmla="*/ 353216 h 620412"/>
                <a:gd name="connsiteX413" fmla="*/ 387534 w 937407"/>
                <a:gd name="connsiteY413" fmla="*/ 355521 h 620412"/>
                <a:gd name="connsiteX414" fmla="*/ 388475 w 937407"/>
                <a:gd name="connsiteY414" fmla="*/ 357774 h 620412"/>
                <a:gd name="connsiteX415" fmla="*/ 389416 w 937407"/>
                <a:gd name="connsiteY415" fmla="*/ 359975 h 620412"/>
                <a:gd name="connsiteX416" fmla="*/ 390351 w 937407"/>
                <a:gd name="connsiteY416" fmla="*/ 362122 h 620412"/>
                <a:gd name="connsiteX417" fmla="*/ 391292 w 937407"/>
                <a:gd name="connsiteY417" fmla="*/ 364215 h 620412"/>
                <a:gd name="connsiteX418" fmla="*/ 392227 w 937407"/>
                <a:gd name="connsiteY418" fmla="*/ 366254 h 620412"/>
                <a:gd name="connsiteX419" fmla="*/ 393168 w 937407"/>
                <a:gd name="connsiteY419" fmla="*/ 368237 h 620412"/>
                <a:gd name="connsiteX420" fmla="*/ 394104 w 937407"/>
                <a:gd name="connsiteY420" fmla="*/ 370166 h 620412"/>
                <a:gd name="connsiteX421" fmla="*/ 395044 w 937407"/>
                <a:gd name="connsiteY421" fmla="*/ 372040 h 620412"/>
                <a:gd name="connsiteX422" fmla="*/ 395980 w 937407"/>
                <a:gd name="connsiteY422" fmla="*/ 373858 h 620412"/>
                <a:gd name="connsiteX423" fmla="*/ 396921 w 937407"/>
                <a:gd name="connsiteY423" fmla="*/ 375622 h 620412"/>
                <a:gd name="connsiteX424" fmla="*/ 397856 w 937407"/>
                <a:gd name="connsiteY424" fmla="*/ 377329 h 620412"/>
                <a:gd name="connsiteX425" fmla="*/ 398797 w 937407"/>
                <a:gd name="connsiteY425" fmla="*/ 378982 h 620412"/>
                <a:gd name="connsiteX426" fmla="*/ 399737 w 937407"/>
                <a:gd name="connsiteY426" fmla="*/ 380579 h 620412"/>
                <a:gd name="connsiteX427" fmla="*/ 400673 w 937407"/>
                <a:gd name="connsiteY427" fmla="*/ 382122 h 620412"/>
                <a:gd name="connsiteX428" fmla="*/ 401614 w 937407"/>
                <a:gd name="connsiteY428" fmla="*/ 383610 h 620412"/>
                <a:gd name="connsiteX429" fmla="*/ 402549 w 937407"/>
                <a:gd name="connsiteY429" fmla="*/ 385045 h 620412"/>
                <a:gd name="connsiteX430" fmla="*/ 403490 w 937407"/>
                <a:gd name="connsiteY430" fmla="*/ 386426 h 620412"/>
                <a:gd name="connsiteX431" fmla="*/ 404426 w 937407"/>
                <a:gd name="connsiteY431" fmla="*/ 387753 h 620412"/>
                <a:gd name="connsiteX432" fmla="*/ 405366 w 937407"/>
                <a:gd name="connsiteY432" fmla="*/ 389028 h 620412"/>
                <a:gd name="connsiteX433" fmla="*/ 406302 w 937407"/>
                <a:gd name="connsiteY433" fmla="*/ 390251 h 620412"/>
                <a:gd name="connsiteX434" fmla="*/ 407243 w 937407"/>
                <a:gd name="connsiteY434" fmla="*/ 391423 h 620412"/>
                <a:gd name="connsiteX435" fmla="*/ 408178 w 937407"/>
                <a:gd name="connsiteY435" fmla="*/ 392545 h 620412"/>
                <a:gd name="connsiteX436" fmla="*/ 409119 w 937407"/>
                <a:gd name="connsiteY436" fmla="*/ 393616 h 620412"/>
                <a:gd name="connsiteX437" fmla="*/ 410054 w 937407"/>
                <a:gd name="connsiteY437" fmla="*/ 394639 h 620412"/>
                <a:gd name="connsiteX438" fmla="*/ 410995 w 937407"/>
                <a:gd name="connsiteY438" fmla="*/ 395613 h 620412"/>
                <a:gd name="connsiteX439" fmla="*/ 411936 w 937407"/>
                <a:gd name="connsiteY439" fmla="*/ 396541 h 620412"/>
                <a:gd name="connsiteX440" fmla="*/ 412871 w 937407"/>
                <a:gd name="connsiteY440" fmla="*/ 397422 h 620412"/>
                <a:gd name="connsiteX441" fmla="*/ 413812 w 937407"/>
                <a:gd name="connsiteY441" fmla="*/ 398258 h 620412"/>
                <a:gd name="connsiteX442" fmla="*/ 414748 w 937407"/>
                <a:gd name="connsiteY442" fmla="*/ 399050 h 620412"/>
                <a:gd name="connsiteX443" fmla="*/ 415688 w 937407"/>
                <a:gd name="connsiteY443" fmla="*/ 399798 h 620412"/>
                <a:gd name="connsiteX444" fmla="*/ 416624 w 937407"/>
                <a:gd name="connsiteY444" fmla="*/ 400505 h 620412"/>
                <a:gd name="connsiteX445" fmla="*/ 417564 w 937407"/>
                <a:gd name="connsiteY445" fmla="*/ 401170 h 620412"/>
                <a:gd name="connsiteX446" fmla="*/ 418500 w 937407"/>
                <a:gd name="connsiteY446" fmla="*/ 401796 h 620412"/>
                <a:gd name="connsiteX447" fmla="*/ 419441 w 937407"/>
                <a:gd name="connsiteY447" fmla="*/ 402383 h 620412"/>
                <a:gd name="connsiteX448" fmla="*/ 420376 w 937407"/>
                <a:gd name="connsiteY448" fmla="*/ 402933 h 620412"/>
                <a:gd name="connsiteX449" fmla="*/ 421317 w 937407"/>
                <a:gd name="connsiteY449" fmla="*/ 403447 h 620412"/>
                <a:gd name="connsiteX450" fmla="*/ 422258 w 937407"/>
                <a:gd name="connsiteY450" fmla="*/ 403925 h 620412"/>
                <a:gd name="connsiteX451" fmla="*/ 423193 w 937407"/>
                <a:gd name="connsiteY451" fmla="*/ 404370 h 620412"/>
                <a:gd name="connsiteX452" fmla="*/ 424134 w 937407"/>
                <a:gd name="connsiteY452" fmla="*/ 404783 h 620412"/>
                <a:gd name="connsiteX453" fmla="*/ 425069 w 937407"/>
                <a:gd name="connsiteY453" fmla="*/ 405164 h 620412"/>
                <a:gd name="connsiteX454" fmla="*/ 426010 w 937407"/>
                <a:gd name="connsiteY454" fmla="*/ 405516 h 620412"/>
                <a:gd name="connsiteX455" fmla="*/ 426946 w 937407"/>
                <a:gd name="connsiteY455" fmla="*/ 405838 h 620412"/>
                <a:gd name="connsiteX456" fmla="*/ 427886 w 937407"/>
                <a:gd name="connsiteY456" fmla="*/ 406134 h 620412"/>
                <a:gd name="connsiteX457" fmla="*/ 428822 w 937407"/>
                <a:gd name="connsiteY457" fmla="*/ 406404 h 620412"/>
                <a:gd name="connsiteX458" fmla="*/ 429763 w 937407"/>
                <a:gd name="connsiteY458" fmla="*/ 406649 h 620412"/>
                <a:gd name="connsiteX459" fmla="*/ 430698 w 937407"/>
                <a:gd name="connsiteY459" fmla="*/ 406870 h 620412"/>
                <a:gd name="connsiteX460" fmla="*/ 431639 w 937407"/>
                <a:gd name="connsiteY460" fmla="*/ 407070 h 620412"/>
                <a:gd name="connsiteX461" fmla="*/ 432579 w 937407"/>
                <a:gd name="connsiteY461" fmla="*/ 407250 h 620412"/>
                <a:gd name="connsiteX462" fmla="*/ 433515 w 937407"/>
                <a:gd name="connsiteY462" fmla="*/ 407409 h 620412"/>
                <a:gd name="connsiteX463" fmla="*/ 434456 w 937407"/>
                <a:gd name="connsiteY463" fmla="*/ 407551 h 620412"/>
                <a:gd name="connsiteX464" fmla="*/ 435391 w 937407"/>
                <a:gd name="connsiteY464" fmla="*/ 407676 h 620412"/>
                <a:gd name="connsiteX465" fmla="*/ 436332 w 937407"/>
                <a:gd name="connsiteY465" fmla="*/ 407785 h 620412"/>
                <a:gd name="connsiteX466" fmla="*/ 437268 w 937407"/>
                <a:gd name="connsiteY466" fmla="*/ 407881 h 620412"/>
                <a:gd name="connsiteX467" fmla="*/ 438208 w 937407"/>
                <a:gd name="connsiteY467" fmla="*/ 407963 h 620412"/>
                <a:gd name="connsiteX468" fmla="*/ 439144 w 937407"/>
                <a:gd name="connsiteY468" fmla="*/ 408034 h 620412"/>
                <a:gd name="connsiteX469" fmla="*/ 440084 w 937407"/>
                <a:gd name="connsiteY469" fmla="*/ 408094 h 620412"/>
                <a:gd name="connsiteX470" fmla="*/ 441020 w 937407"/>
                <a:gd name="connsiteY470" fmla="*/ 408146 h 620412"/>
                <a:gd name="connsiteX471" fmla="*/ 441961 w 937407"/>
                <a:gd name="connsiteY471" fmla="*/ 408189 h 620412"/>
                <a:gd name="connsiteX472" fmla="*/ 442901 w 937407"/>
                <a:gd name="connsiteY472" fmla="*/ 408225 h 620412"/>
                <a:gd name="connsiteX473" fmla="*/ 443837 w 937407"/>
                <a:gd name="connsiteY473" fmla="*/ 408257 h 620412"/>
                <a:gd name="connsiteX474" fmla="*/ 444778 w 937407"/>
                <a:gd name="connsiteY474" fmla="*/ 408283 h 620412"/>
                <a:gd name="connsiteX475" fmla="*/ 445713 w 937407"/>
                <a:gd name="connsiteY475" fmla="*/ 408307 h 620412"/>
                <a:gd name="connsiteX476" fmla="*/ 446654 w 937407"/>
                <a:gd name="connsiteY476" fmla="*/ 408328 h 620412"/>
                <a:gd name="connsiteX477" fmla="*/ 447590 w 937407"/>
                <a:gd name="connsiteY477" fmla="*/ 408348 h 620412"/>
                <a:gd name="connsiteX478" fmla="*/ 448530 w 937407"/>
                <a:gd name="connsiteY478" fmla="*/ 408369 h 620412"/>
                <a:gd name="connsiteX479" fmla="*/ 449466 w 937407"/>
                <a:gd name="connsiteY479" fmla="*/ 408390 h 620412"/>
                <a:gd name="connsiteX480" fmla="*/ 450406 w 937407"/>
                <a:gd name="connsiteY480" fmla="*/ 408414 h 620412"/>
                <a:gd name="connsiteX481" fmla="*/ 451342 w 937407"/>
                <a:gd name="connsiteY481" fmla="*/ 408441 h 620412"/>
                <a:gd name="connsiteX482" fmla="*/ 452283 w 937407"/>
                <a:gd name="connsiteY482" fmla="*/ 408472 h 620412"/>
                <a:gd name="connsiteX483" fmla="*/ 453218 w 937407"/>
                <a:gd name="connsiteY483" fmla="*/ 408508 h 620412"/>
                <a:gd name="connsiteX484" fmla="*/ 454159 w 937407"/>
                <a:gd name="connsiteY484" fmla="*/ 408551 h 620412"/>
                <a:gd name="connsiteX485" fmla="*/ 455099 w 937407"/>
                <a:gd name="connsiteY485" fmla="*/ 408600 h 620412"/>
                <a:gd name="connsiteX486" fmla="*/ 456035 w 937407"/>
                <a:gd name="connsiteY486" fmla="*/ 408658 h 620412"/>
                <a:gd name="connsiteX487" fmla="*/ 456976 w 937407"/>
                <a:gd name="connsiteY487" fmla="*/ 408724 h 620412"/>
                <a:gd name="connsiteX488" fmla="*/ 457911 w 937407"/>
                <a:gd name="connsiteY488" fmla="*/ 408800 h 620412"/>
                <a:gd name="connsiteX489" fmla="*/ 458852 w 937407"/>
                <a:gd name="connsiteY489" fmla="*/ 408886 h 620412"/>
                <a:gd name="connsiteX490" fmla="*/ 459788 w 937407"/>
                <a:gd name="connsiteY490" fmla="*/ 408983 h 620412"/>
                <a:gd name="connsiteX491" fmla="*/ 460728 w 937407"/>
                <a:gd name="connsiteY491" fmla="*/ 409092 h 620412"/>
                <a:gd name="connsiteX492" fmla="*/ 461664 w 937407"/>
                <a:gd name="connsiteY492" fmla="*/ 409215 h 620412"/>
                <a:gd name="connsiteX493" fmla="*/ 462605 w 937407"/>
                <a:gd name="connsiteY493" fmla="*/ 409350 h 620412"/>
                <a:gd name="connsiteX494" fmla="*/ 463540 w 937407"/>
                <a:gd name="connsiteY494" fmla="*/ 409500 h 620412"/>
                <a:gd name="connsiteX495" fmla="*/ 464481 w 937407"/>
                <a:gd name="connsiteY495" fmla="*/ 409664 h 620412"/>
                <a:gd name="connsiteX496" fmla="*/ 465421 w 937407"/>
                <a:gd name="connsiteY496" fmla="*/ 409843 h 620412"/>
                <a:gd name="connsiteX497" fmla="*/ 466357 w 937407"/>
                <a:gd name="connsiteY497" fmla="*/ 410039 h 620412"/>
                <a:gd name="connsiteX498" fmla="*/ 467298 w 937407"/>
                <a:gd name="connsiteY498" fmla="*/ 410251 h 620412"/>
                <a:gd name="connsiteX499" fmla="*/ 468233 w 937407"/>
                <a:gd name="connsiteY499" fmla="*/ 410480 h 620412"/>
                <a:gd name="connsiteX500" fmla="*/ 469174 w 937407"/>
                <a:gd name="connsiteY500" fmla="*/ 410726 h 620412"/>
                <a:gd name="connsiteX501" fmla="*/ 470110 w 937407"/>
                <a:gd name="connsiteY501" fmla="*/ 410991 h 620412"/>
                <a:gd name="connsiteX502" fmla="*/ 471050 w 937407"/>
                <a:gd name="connsiteY502" fmla="*/ 411274 h 620412"/>
                <a:gd name="connsiteX503" fmla="*/ 471986 w 937407"/>
                <a:gd name="connsiteY503" fmla="*/ 411576 h 620412"/>
                <a:gd name="connsiteX504" fmla="*/ 472926 w 937407"/>
                <a:gd name="connsiteY504" fmla="*/ 411897 h 620412"/>
                <a:gd name="connsiteX505" fmla="*/ 473862 w 937407"/>
                <a:gd name="connsiteY505" fmla="*/ 412238 h 620412"/>
                <a:gd name="connsiteX506" fmla="*/ 474803 w 937407"/>
                <a:gd name="connsiteY506" fmla="*/ 412599 h 620412"/>
                <a:gd name="connsiteX507" fmla="*/ 475743 w 937407"/>
                <a:gd name="connsiteY507" fmla="*/ 412980 h 620412"/>
                <a:gd name="connsiteX508" fmla="*/ 476679 w 937407"/>
                <a:gd name="connsiteY508" fmla="*/ 413381 h 620412"/>
                <a:gd name="connsiteX509" fmla="*/ 477620 w 937407"/>
                <a:gd name="connsiteY509" fmla="*/ 413804 h 620412"/>
                <a:gd name="connsiteX510" fmla="*/ 478555 w 937407"/>
                <a:gd name="connsiteY510" fmla="*/ 414248 h 620412"/>
                <a:gd name="connsiteX511" fmla="*/ 479496 w 937407"/>
                <a:gd name="connsiteY511" fmla="*/ 414713 h 620412"/>
                <a:gd name="connsiteX512" fmla="*/ 480431 w 937407"/>
                <a:gd name="connsiteY512" fmla="*/ 415200 h 620412"/>
                <a:gd name="connsiteX513" fmla="*/ 481372 w 937407"/>
                <a:gd name="connsiteY513" fmla="*/ 415708 h 620412"/>
                <a:gd name="connsiteX514" fmla="*/ 482308 w 937407"/>
                <a:gd name="connsiteY514" fmla="*/ 416238 h 620412"/>
                <a:gd name="connsiteX515" fmla="*/ 483248 w 937407"/>
                <a:gd name="connsiteY515" fmla="*/ 416790 h 620412"/>
                <a:gd name="connsiteX516" fmla="*/ 484184 w 937407"/>
                <a:gd name="connsiteY516" fmla="*/ 417365 h 620412"/>
                <a:gd name="connsiteX517" fmla="*/ 485125 w 937407"/>
                <a:gd name="connsiteY517" fmla="*/ 417962 h 620412"/>
                <a:gd name="connsiteX518" fmla="*/ 486065 w 937407"/>
                <a:gd name="connsiteY518" fmla="*/ 418580 h 620412"/>
                <a:gd name="connsiteX519" fmla="*/ 487001 w 937407"/>
                <a:gd name="connsiteY519" fmla="*/ 419221 h 620412"/>
                <a:gd name="connsiteX520" fmla="*/ 487942 w 937407"/>
                <a:gd name="connsiteY520" fmla="*/ 419884 h 620412"/>
                <a:gd name="connsiteX521" fmla="*/ 488877 w 937407"/>
                <a:gd name="connsiteY521" fmla="*/ 420570 h 620412"/>
                <a:gd name="connsiteX522" fmla="*/ 489818 w 937407"/>
                <a:gd name="connsiteY522" fmla="*/ 421278 h 620412"/>
                <a:gd name="connsiteX523" fmla="*/ 490753 w 937407"/>
                <a:gd name="connsiteY523" fmla="*/ 422007 h 620412"/>
                <a:gd name="connsiteX524" fmla="*/ 491694 w 937407"/>
                <a:gd name="connsiteY524" fmla="*/ 422760 h 620412"/>
                <a:gd name="connsiteX525" fmla="*/ 492630 w 937407"/>
                <a:gd name="connsiteY525" fmla="*/ 423534 h 620412"/>
                <a:gd name="connsiteX526" fmla="*/ 493570 w 937407"/>
                <a:gd name="connsiteY526" fmla="*/ 424330 h 620412"/>
                <a:gd name="connsiteX527" fmla="*/ 494506 w 937407"/>
                <a:gd name="connsiteY527" fmla="*/ 425147 h 620412"/>
                <a:gd name="connsiteX528" fmla="*/ 495447 w 937407"/>
                <a:gd name="connsiteY528" fmla="*/ 425987 h 620412"/>
                <a:gd name="connsiteX529" fmla="*/ 496387 w 937407"/>
                <a:gd name="connsiteY529" fmla="*/ 426848 h 620412"/>
                <a:gd name="connsiteX530" fmla="*/ 497323 w 937407"/>
                <a:gd name="connsiteY530" fmla="*/ 427730 h 620412"/>
                <a:gd name="connsiteX531" fmla="*/ 498263 w 937407"/>
                <a:gd name="connsiteY531" fmla="*/ 428634 h 620412"/>
                <a:gd name="connsiteX532" fmla="*/ 499199 w 937407"/>
                <a:gd name="connsiteY532" fmla="*/ 429558 h 620412"/>
                <a:gd name="connsiteX533" fmla="*/ 500140 w 937407"/>
                <a:gd name="connsiteY533" fmla="*/ 430503 h 620412"/>
                <a:gd name="connsiteX534" fmla="*/ 501075 w 937407"/>
                <a:gd name="connsiteY534" fmla="*/ 431468 h 620412"/>
                <a:gd name="connsiteX535" fmla="*/ 502016 w 937407"/>
                <a:gd name="connsiteY535" fmla="*/ 432454 h 620412"/>
                <a:gd name="connsiteX536" fmla="*/ 502952 w 937407"/>
                <a:gd name="connsiteY536" fmla="*/ 433460 h 620412"/>
                <a:gd name="connsiteX537" fmla="*/ 503892 w 937407"/>
                <a:gd name="connsiteY537" fmla="*/ 434485 h 620412"/>
                <a:gd name="connsiteX538" fmla="*/ 504828 w 937407"/>
                <a:gd name="connsiteY538" fmla="*/ 435530 h 620412"/>
                <a:gd name="connsiteX539" fmla="*/ 505768 w 937407"/>
                <a:gd name="connsiteY539" fmla="*/ 436594 h 620412"/>
                <a:gd name="connsiteX540" fmla="*/ 506704 w 937407"/>
                <a:gd name="connsiteY540" fmla="*/ 437676 h 620412"/>
                <a:gd name="connsiteX541" fmla="*/ 507645 w 937407"/>
                <a:gd name="connsiteY541" fmla="*/ 438777 h 620412"/>
                <a:gd name="connsiteX542" fmla="*/ 508585 w 937407"/>
                <a:gd name="connsiteY542" fmla="*/ 439897 h 620412"/>
                <a:gd name="connsiteX543" fmla="*/ 509521 w 937407"/>
                <a:gd name="connsiteY543" fmla="*/ 441033 h 620412"/>
                <a:gd name="connsiteX544" fmla="*/ 510462 w 937407"/>
                <a:gd name="connsiteY544" fmla="*/ 442188 h 620412"/>
                <a:gd name="connsiteX545" fmla="*/ 511397 w 937407"/>
                <a:gd name="connsiteY545" fmla="*/ 443359 h 620412"/>
                <a:gd name="connsiteX546" fmla="*/ 512338 w 937407"/>
                <a:gd name="connsiteY546" fmla="*/ 444547 h 620412"/>
                <a:gd name="connsiteX547" fmla="*/ 513273 w 937407"/>
                <a:gd name="connsiteY547" fmla="*/ 445751 h 620412"/>
                <a:gd name="connsiteX548" fmla="*/ 514214 w 937407"/>
                <a:gd name="connsiteY548" fmla="*/ 446971 h 620412"/>
                <a:gd name="connsiteX549" fmla="*/ 515150 w 937407"/>
                <a:gd name="connsiteY549" fmla="*/ 448207 h 620412"/>
                <a:gd name="connsiteX550" fmla="*/ 516090 w 937407"/>
                <a:gd name="connsiteY550" fmla="*/ 449458 h 620412"/>
                <a:gd name="connsiteX551" fmla="*/ 517026 w 937407"/>
                <a:gd name="connsiteY551" fmla="*/ 450723 h 620412"/>
                <a:gd name="connsiteX552" fmla="*/ 517967 w 937407"/>
                <a:gd name="connsiteY552" fmla="*/ 452003 h 620412"/>
                <a:gd name="connsiteX553" fmla="*/ 518907 w 937407"/>
                <a:gd name="connsiteY553" fmla="*/ 453297 h 620412"/>
                <a:gd name="connsiteX554" fmla="*/ 519843 w 937407"/>
                <a:gd name="connsiteY554" fmla="*/ 454604 h 620412"/>
                <a:gd name="connsiteX555" fmla="*/ 520783 w 937407"/>
                <a:gd name="connsiteY555" fmla="*/ 455921 h 620412"/>
                <a:gd name="connsiteX556" fmla="*/ 521719 w 937407"/>
                <a:gd name="connsiteY556" fmla="*/ 457257 h 620412"/>
                <a:gd name="connsiteX557" fmla="*/ 522660 w 937407"/>
                <a:gd name="connsiteY557" fmla="*/ 458599 h 620412"/>
                <a:gd name="connsiteX558" fmla="*/ 523595 w 937407"/>
                <a:gd name="connsiteY558" fmla="*/ 459955 h 620412"/>
                <a:gd name="connsiteX559" fmla="*/ 524536 w 937407"/>
                <a:gd name="connsiteY559" fmla="*/ 461322 h 620412"/>
                <a:gd name="connsiteX560" fmla="*/ 525472 w 937407"/>
                <a:gd name="connsiteY560" fmla="*/ 462698 h 620412"/>
                <a:gd name="connsiteX561" fmla="*/ 526412 w 937407"/>
                <a:gd name="connsiteY561" fmla="*/ 464089 h 620412"/>
                <a:gd name="connsiteX562" fmla="*/ 527348 w 937407"/>
                <a:gd name="connsiteY562" fmla="*/ 465485 h 620412"/>
                <a:gd name="connsiteX563" fmla="*/ 528289 w 937407"/>
                <a:gd name="connsiteY563" fmla="*/ 466891 h 620412"/>
                <a:gd name="connsiteX564" fmla="*/ 529229 w 937407"/>
                <a:gd name="connsiteY564" fmla="*/ 468307 h 620412"/>
                <a:gd name="connsiteX565" fmla="*/ 530165 w 937407"/>
                <a:gd name="connsiteY565" fmla="*/ 469733 h 620412"/>
                <a:gd name="connsiteX566" fmla="*/ 531105 w 937407"/>
                <a:gd name="connsiteY566" fmla="*/ 471163 h 620412"/>
                <a:gd name="connsiteX567" fmla="*/ 532041 w 937407"/>
                <a:gd name="connsiteY567" fmla="*/ 472604 h 620412"/>
                <a:gd name="connsiteX568" fmla="*/ 532982 w 937407"/>
                <a:gd name="connsiteY568" fmla="*/ 474054 h 620412"/>
                <a:gd name="connsiteX569" fmla="*/ 533917 w 937407"/>
                <a:gd name="connsiteY569" fmla="*/ 475505 h 620412"/>
                <a:gd name="connsiteX570" fmla="*/ 534858 w 937407"/>
                <a:gd name="connsiteY570" fmla="*/ 476965 h 620412"/>
                <a:gd name="connsiteX571" fmla="*/ 535794 w 937407"/>
                <a:gd name="connsiteY571" fmla="*/ 478431 h 620412"/>
                <a:gd name="connsiteX572" fmla="*/ 536734 w 937407"/>
                <a:gd name="connsiteY572" fmla="*/ 479901 h 620412"/>
                <a:gd name="connsiteX573" fmla="*/ 537670 w 937407"/>
                <a:gd name="connsiteY573" fmla="*/ 481376 h 620412"/>
                <a:gd name="connsiteX574" fmla="*/ 538610 w 937407"/>
                <a:gd name="connsiteY574" fmla="*/ 482851 h 620412"/>
                <a:gd name="connsiteX575" fmla="*/ 539551 w 937407"/>
                <a:gd name="connsiteY575" fmla="*/ 484337 h 620412"/>
                <a:gd name="connsiteX576" fmla="*/ 540487 w 937407"/>
                <a:gd name="connsiteY576" fmla="*/ 485822 h 620412"/>
                <a:gd name="connsiteX577" fmla="*/ 541427 w 937407"/>
                <a:gd name="connsiteY577" fmla="*/ 487312 h 620412"/>
                <a:gd name="connsiteX578" fmla="*/ 542363 w 937407"/>
                <a:gd name="connsiteY578" fmla="*/ 488802 h 620412"/>
                <a:gd name="connsiteX579" fmla="*/ 543304 w 937407"/>
                <a:gd name="connsiteY579" fmla="*/ 490297 h 620412"/>
                <a:gd name="connsiteX580" fmla="*/ 544239 w 937407"/>
                <a:gd name="connsiteY580" fmla="*/ 491792 h 620412"/>
                <a:gd name="connsiteX581" fmla="*/ 545180 w 937407"/>
                <a:gd name="connsiteY581" fmla="*/ 493287 h 620412"/>
                <a:gd name="connsiteX582" fmla="*/ 546115 w 937407"/>
                <a:gd name="connsiteY582" fmla="*/ 494782 h 620412"/>
                <a:gd name="connsiteX583" fmla="*/ 547056 w 937407"/>
                <a:gd name="connsiteY583" fmla="*/ 496277 h 620412"/>
                <a:gd name="connsiteX584" fmla="*/ 547992 w 937407"/>
                <a:gd name="connsiteY584" fmla="*/ 497777 h 620412"/>
                <a:gd name="connsiteX585" fmla="*/ 548932 w 937407"/>
                <a:gd name="connsiteY585" fmla="*/ 499272 h 620412"/>
                <a:gd name="connsiteX586" fmla="*/ 549868 w 937407"/>
                <a:gd name="connsiteY586" fmla="*/ 500768 h 620412"/>
                <a:gd name="connsiteX587" fmla="*/ 550809 w 937407"/>
                <a:gd name="connsiteY587" fmla="*/ 502263 h 620412"/>
                <a:gd name="connsiteX588" fmla="*/ 551749 w 937407"/>
                <a:gd name="connsiteY588" fmla="*/ 503753 h 620412"/>
                <a:gd name="connsiteX589" fmla="*/ 552685 w 937407"/>
                <a:gd name="connsiteY589" fmla="*/ 505243 h 620412"/>
                <a:gd name="connsiteX590" fmla="*/ 553625 w 937407"/>
                <a:gd name="connsiteY590" fmla="*/ 506728 h 620412"/>
                <a:gd name="connsiteX591" fmla="*/ 554561 w 937407"/>
                <a:gd name="connsiteY591" fmla="*/ 508213 h 620412"/>
                <a:gd name="connsiteX592" fmla="*/ 555502 w 937407"/>
                <a:gd name="connsiteY592" fmla="*/ 509693 h 620412"/>
                <a:gd name="connsiteX593" fmla="*/ 556437 w 937407"/>
                <a:gd name="connsiteY593" fmla="*/ 511169 h 620412"/>
                <a:gd name="connsiteX594" fmla="*/ 557378 w 937407"/>
                <a:gd name="connsiteY594" fmla="*/ 512639 h 620412"/>
                <a:gd name="connsiteX595" fmla="*/ 558314 w 937407"/>
                <a:gd name="connsiteY595" fmla="*/ 514109 h 620412"/>
                <a:gd name="connsiteX596" fmla="*/ 559254 w 937407"/>
                <a:gd name="connsiteY596" fmla="*/ 515570 h 620412"/>
                <a:gd name="connsiteX597" fmla="*/ 560190 w 937407"/>
                <a:gd name="connsiteY597" fmla="*/ 517030 h 620412"/>
                <a:gd name="connsiteX598" fmla="*/ 561130 w 937407"/>
                <a:gd name="connsiteY598" fmla="*/ 518481 h 620412"/>
                <a:gd name="connsiteX599" fmla="*/ 562071 w 937407"/>
                <a:gd name="connsiteY599" fmla="*/ 519926 h 620412"/>
                <a:gd name="connsiteX600" fmla="*/ 563007 w 937407"/>
                <a:gd name="connsiteY600" fmla="*/ 521367 h 620412"/>
                <a:gd name="connsiteX601" fmla="*/ 563947 w 937407"/>
                <a:gd name="connsiteY601" fmla="*/ 522798 h 620412"/>
                <a:gd name="connsiteX602" fmla="*/ 564883 w 937407"/>
                <a:gd name="connsiteY602" fmla="*/ 524223 h 620412"/>
                <a:gd name="connsiteX603" fmla="*/ 565824 w 937407"/>
                <a:gd name="connsiteY603" fmla="*/ 525644 h 620412"/>
                <a:gd name="connsiteX604" fmla="*/ 566759 w 937407"/>
                <a:gd name="connsiteY604" fmla="*/ 527055 h 620412"/>
                <a:gd name="connsiteX605" fmla="*/ 567700 w 937407"/>
                <a:gd name="connsiteY605" fmla="*/ 528461 h 620412"/>
                <a:gd name="connsiteX606" fmla="*/ 568636 w 937407"/>
                <a:gd name="connsiteY606" fmla="*/ 529857 h 620412"/>
                <a:gd name="connsiteX607" fmla="*/ 569576 w 937407"/>
                <a:gd name="connsiteY607" fmla="*/ 531243 h 620412"/>
                <a:gd name="connsiteX608" fmla="*/ 570512 w 937407"/>
                <a:gd name="connsiteY608" fmla="*/ 532624 h 620412"/>
                <a:gd name="connsiteX609" fmla="*/ 571452 w 937407"/>
                <a:gd name="connsiteY609" fmla="*/ 533991 h 620412"/>
                <a:gd name="connsiteX610" fmla="*/ 572393 w 937407"/>
                <a:gd name="connsiteY610" fmla="*/ 535352 h 620412"/>
                <a:gd name="connsiteX611" fmla="*/ 573329 w 937407"/>
                <a:gd name="connsiteY611" fmla="*/ 536704 h 620412"/>
                <a:gd name="connsiteX612" fmla="*/ 574269 w 937407"/>
                <a:gd name="connsiteY612" fmla="*/ 538045 h 620412"/>
                <a:gd name="connsiteX613" fmla="*/ 575205 w 937407"/>
                <a:gd name="connsiteY613" fmla="*/ 539377 h 620412"/>
                <a:gd name="connsiteX614" fmla="*/ 576146 w 937407"/>
                <a:gd name="connsiteY614" fmla="*/ 540704 h 620412"/>
                <a:gd name="connsiteX615" fmla="*/ 577081 w 937407"/>
                <a:gd name="connsiteY615" fmla="*/ 542016 h 620412"/>
                <a:gd name="connsiteX616" fmla="*/ 578022 w 937407"/>
                <a:gd name="connsiteY616" fmla="*/ 543313 h 620412"/>
                <a:gd name="connsiteX617" fmla="*/ 578957 w 937407"/>
                <a:gd name="connsiteY617" fmla="*/ 544605 h 620412"/>
                <a:gd name="connsiteX618" fmla="*/ 579898 w 937407"/>
                <a:gd name="connsiteY618" fmla="*/ 545887 h 620412"/>
                <a:gd name="connsiteX619" fmla="*/ 580834 w 937407"/>
                <a:gd name="connsiteY619" fmla="*/ 547154 h 620412"/>
                <a:gd name="connsiteX620" fmla="*/ 581774 w 937407"/>
                <a:gd name="connsiteY620" fmla="*/ 548412 h 620412"/>
                <a:gd name="connsiteX621" fmla="*/ 582715 w 937407"/>
                <a:gd name="connsiteY621" fmla="*/ 549659 h 620412"/>
                <a:gd name="connsiteX622" fmla="*/ 583651 w 937407"/>
                <a:gd name="connsiteY622" fmla="*/ 550892 h 620412"/>
                <a:gd name="connsiteX623" fmla="*/ 584591 w 937407"/>
                <a:gd name="connsiteY623" fmla="*/ 552115 h 620412"/>
                <a:gd name="connsiteX624" fmla="*/ 585527 w 937407"/>
                <a:gd name="connsiteY624" fmla="*/ 553328 h 620412"/>
                <a:gd name="connsiteX625" fmla="*/ 586467 w 937407"/>
                <a:gd name="connsiteY625" fmla="*/ 554526 h 620412"/>
                <a:gd name="connsiteX626" fmla="*/ 587403 w 937407"/>
                <a:gd name="connsiteY626" fmla="*/ 555714 h 620412"/>
                <a:gd name="connsiteX627" fmla="*/ 588344 w 937407"/>
                <a:gd name="connsiteY627" fmla="*/ 556887 h 620412"/>
                <a:gd name="connsiteX628" fmla="*/ 589279 w 937407"/>
                <a:gd name="connsiteY628" fmla="*/ 558050 h 620412"/>
                <a:gd name="connsiteX629" fmla="*/ 590220 w 937407"/>
                <a:gd name="connsiteY629" fmla="*/ 559199 h 620412"/>
                <a:gd name="connsiteX630" fmla="*/ 591156 w 937407"/>
                <a:gd name="connsiteY630" fmla="*/ 560338 h 620412"/>
                <a:gd name="connsiteX631" fmla="*/ 592096 w 937407"/>
                <a:gd name="connsiteY631" fmla="*/ 561461 h 620412"/>
                <a:gd name="connsiteX632" fmla="*/ 593032 w 937407"/>
                <a:gd name="connsiteY632" fmla="*/ 562575 h 620412"/>
                <a:gd name="connsiteX633" fmla="*/ 593972 w 937407"/>
                <a:gd name="connsiteY633" fmla="*/ 563674 h 620412"/>
                <a:gd name="connsiteX634" fmla="*/ 594913 w 937407"/>
                <a:gd name="connsiteY634" fmla="*/ 564763 h 620412"/>
                <a:gd name="connsiteX635" fmla="*/ 595849 w 937407"/>
                <a:gd name="connsiteY635" fmla="*/ 565833 h 620412"/>
                <a:gd name="connsiteX636" fmla="*/ 596789 w 937407"/>
                <a:gd name="connsiteY636" fmla="*/ 566897 h 620412"/>
                <a:gd name="connsiteX637" fmla="*/ 597725 w 937407"/>
                <a:gd name="connsiteY637" fmla="*/ 567942 h 620412"/>
                <a:gd name="connsiteX638" fmla="*/ 598666 w 937407"/>
                <a:gd name="connsiteY638" fmla="*/ 568976 h 620412"/>
                <a:gd name="connsiteX639" fmla="*/ 599601 w 937407"/>
                <a:gd name="connsiteY639" fmla="*/ 569996 h 620412"/>
                <a:gd name="connsiteX640" fmla="*/ 600542 w 937407"/>
                <a:gd name="connsiteY640" fmla="*/ 571006 h 620412"/>
                <a:gd name="connsiteX641" fmla="*/ 601478 w 937407"/>
                <a:gd name="connsiteY641" fmla="*/ 572001 h 620412"/>
                <a:gd name="connsiteX642" fmla="*/ 602418 w 937407"/>
                <a:gd name="connsiteY642" fmla="*/ 572981 h 620412"/>
                <a:gd name="connsiteX643" fmla="*/ 603354 w 937407"/>
                <a:gd name="connsiteY643" fmla="*/ 573952 h 620412"/>
                <a:gd name="connsiteX644" fmla="*/ 604294 w 937407"/>
                <a:gd name="connsiteY644" fmla="*/ 574907 h 620412"/>
                <a:gd name="connsiteX645" fmla="*/ 605235 w 937407"/>
                <a:gd name="connsiteY645" fmla="*/ 575848 h 620412"/>
                <a:gd name="connsiteX646" fmla="*/ 606171 w 937407"/>
                <a:gd name="connsiteY646" fmla="*/ 576778 h 620412"/>
                <a:gd name="connsiteX647" fmla="*/ 607111 w 937407"/>
                <a:gd name="connsiteY647" fmla="*/ 577694 h 620412"/>
                <a:gd name="connsiteX648" fmla="*/ 608047 w 937407"/>
                <a:gd name="connsiteY648" fmla="*/ 578595 h 620412"/>
                <a:gd name="connsiteX649" fmla="*/ 608988 w 937407"/>
                <a:gd name="connsiteY649" fmla="*/ 579486 h 620412"/>
                <a:gd name="connsiteX650" fmla="*/ 609923 w 937407"/>
                <a:gd name="connsiteY650" fmla="*/ 580363 h 620412"/>
                <a:gd name="connsiteX651" fmla="*/ 610864 w 937407"/>
                <a:gd name="connsiteY651" fmla="*/ 581224 h 620412"/>
                <a:gd name="connsiteX652" fmla="*/ 611799 w 937407"/>
                <a:gd name="connsiteY652" fmla="*/ 582075 h 620412"/>
                <a:gd name="connsiteX653" fmla="*/ 612740 w 937407"/>
                <a:gd name="connsiteY653" fmla="*/ 582912 h 620412"/>
                <a:gd name="connsiteX654" fmla="*/ 613676 w 937407"/>
                <a:gd name="connsiteY654" fmla="*/ 583739 h 620412"/>
                <a:gd name="connsiteX655" fmla="*/ 614616 w 937407"/>
                <a:gd name="connsiteY655" fmla="*/ 584551 h 620412"/>
                <a:gd name="connsiteX656" fmla="*/ 615557 w 937407"/>
                <a:gd name="connsiteY656" fmla="*/ 585348 h 620412"/>
                <a:gd name="connsiteX657" fmla="*/ 616493 w 937407"/>
                <a:gd name="connsiteY657" fmla="*/ 586130 h 620412"/>
                <a:gd name="connsiteX658" fmla="*/ 617433 w 937407"/>
                <a:gd name="connsiteY658" fmla="*/ 586907 h 620412"/>
                <a:gd name="connsiteX659" fmla="*/ 618369 w 937407"/>
                <a:gd name="connsiteY659" fmla="*/ 587665 h 620412"/>
                <a:gd name="connsiteX660" fmla="*/ 619309 w 937407"/>
                <a:gd name="connsiteY660" fmla="*/ 588412 h 620412"/>
                <a:gd name="connsiteX661" fmla="*/ 620245 w 937407"/>
                <a:gd name="connsiteY661" fmla="*/ 589145 h 620412"/>
                <a:gd name="connsiteX662" fmla="*/ 621186 w 937407"/>
                <a:gd name="connsiteY662" fmla="*/ 589868 h 620412"/>
                <a:gd name="connsiteX663" fmla="*/ 622121 w 937407"/>
                <a:gd name="connsiteY663" fmla="*/ 590580 h 620412"/>
                <a:gd name="connsiteX664" fmla="*/ 623062 w 937407"/>
                <a:gd name="connsiteY664" fmla="*/ 591278 h 620412"/>
                <a:gd name="connsiteX665" fmla="*/ 623998 w 937407"/>
                <a:gd name="connsiteY665" fmla="*/ 591962 h 620412"/>
                <a:gd name="connsiteX666" fmla="*/ 624938 w 937407"/>
                <a:gd name="connsiteY666" fmla="*/ 592635 h 620412"/>
                <a:gd name="connsiteX667" fmla="*/ 625879 w 937407"/>
                <a:gd name="connsiteY667" fmla="*/ 593298 h 620412"/>
                <a:gd name="connsiteX668" fmla="*/ 626814 w 937407"/>
                <a:gd name="connsiteY668" fmla="*/ 593947 h 620412"/>
                <a:gd name="connsiteX669" fmla="*/ 627755 w 937407"/>
                <a:gd name="connsiteY669" fmla="*/ 594585 h 620412"/>
                <a:gd name="connsiteX670" fmla="*/ 628691 w 937407"/>
                <a:gd name="connsiteY670" fmla="*/ 595209 h 620412"/>
                <a:gd name="connsiteX671" fmla="*/ 629631 w 937407"/>
                <a:gd name="connsiteY671" fmla="*/ 595823 h 620412"/>
                <a:gd name="connsiteX672" fmla="*/ 630567 w 937407"/>
                <a:gd name="connsiteY672" fmla="*/ 596427 h 620412"/>
                <a:gd name="connsiteX673" fmla="*/ 631508 w 937407"/>
                <a:gd name="connsiteY673" fmla="*/ 597021 h 620412"/>
                <a:gd name="connsiteX674" fmla="*/ 632443 w 937407"/>
                <a:gd name="connsiteY674" fmla="*/ 597600 h 620412"/>
                <a:gd name="connsiteX675" fmla="*/ 633384 w 937407"/>
                <a:gd name="connsiteY675" fmla="*/ 598170 h 620412"/>
                <a:gd name="connsiteX676" fmla="*/ 634319 w 937407"/>
                <a:gd name="connsiteY676" fmla="*/ 598724 h 620412"/>
                <a:gd name="connsiteX677" fmla="*/ 635260 w 937407"/>
                <a:gd name="connsiteY677" fmla="*/ 599274 h 620412"/>
                <a:gd name="connsiteX678" fmla="*/ 636196 w 937407"/>
                <a:gd name="connsiteY678" fmla="*/ 599808 h 620412"/>
                <a:gd name="connsiteX679" fmla="*/ 637136 w 937407"/>
                <a:gd name="connsiteY679" fmla="*/ 600333 h 620412"/>
                <a:gd name="connsiteX680" fmla="*/ 638077 w 937407"/>
                <a:gd name="connsiteY680" fmla="*/ 600848 h 620412"/>
                <a:gd name="connsiteX681" fmla="*/ 639013 w 937407"/>
                <a:gd name="connsiteY681" fmla="*/ 601353 h 620412"/>
                <a:gd name="connsiteX682" fmla="*/ 639953 w 937407"/>
                <a:gd name="connsiteY682" fmla="*/ 601848 h 620412"/>
                <a:gd name="connsiteX683" fmla="*/ 640889 w 937407"/>
                <a:gd name="connsiteY683" fmla="*/ 602333 h 620412"/>
                <a:gd name="connsiteX684" fmla="*/ 641829 w 937407"/>
                <a:gd name="connsiteY684" fmla="*/ 602803 h 620412"/>
                <a:gd name="connsiteX685" fmla="*/ 642765 w 937407"/>
                <a:gd name="connsiteY685" fmla="*/ 603269 h 620412"/>
                <a:gd name="connsiteX686" fmla="*/ 643706 w 937407"/>
                <a:gd name="connsiteY686" fmla="*/ 603724 h 620412"/>
                <a:gd name="connsiteX687" fmla="*/ 644641 w 937407"/>
                <a:gd name="connsiteY687" fmla="*/ 604165 h 620412"/>
                <a:gd name="connsiteX688" fmla="*/ 645582 w 937407"/>
                <a:gd name="connsiteY688" fmla="*/ 604600 h 620412"/>
                <a:gd name="connsiteX689" fmla="*/ 646518 w 937407"/>
                <a:gd name="connsiteY689" fmla="*/ 605026 h 620412"/>
                <a:gd name="connsiteX690" fmla="*/ 647458 w 937407"/>
                <a:gd name="connsiteY690" fmla="*/ 605442 h 620412"/>
                <a:gd name="connsiteX691" fmla="*/ 648399 w 937407"/>
                <a:gd name="connsiteY691" fmla="*/ 605848 h 620412"/>
                <a:gd name="connsiteX692" fmla="*/ 649335 w 937407"/>
                <a:gd name="connsiteY692" fmla="*/ 606249 h 620412"/>
                <a:gd name="connsiteX693" fmla="*/ 650275 w 937407"/>
                <a:gd name="connsiteY693" fmla="*/ 606635 h 620412"/>
                <a:gd name="connsiteX694" fmla="*/ 651211 w 937407"/>
                <a:gd name="connsiteY694" fmla="*/ 607016 h 620412"/>
                <a:gd name="connsiteX695" fmla="*/ 652151 w 937407"/>
                <a:gd name="connsiteY695" fmla="*/ 607388 h 620412"/>
                <a:gd name="connsiteX696" fmla="*/ 653087 w 937407"/>
                <a:gd name="connsiteY696" fmla="*/ 607754 h 620412"/>
                <a:gd name="connsiteX697" fmla="*/ 654028 w 937407"/>
                <a:gd name="connsiteY697" fmla="*/ 608105 h 620412"/>
                <a:gd name="connsiteX698" fmla="*/ 654963 w 937407"/>
                <a:gd name="connsiteY698" fmla="*/ 608452 h 620412"/>
                <a:gd name="connsiteX699" fmla="*/ 655904 w 937407"/>
                <a:gd name="connsiteY699" fmla="*/ 608794 h 620412"/>
                <a:gd name="connsiteX700" fmla="*/ 656840 w 937407"/>
                <a:gd name="connsiteY700" fmla="*/ 609125 h 620412"/>
                <a:gd name="connsiteX701" fmla="*/ 657780 w 937407"/>
                <a:gd name="connsiteY701" fmla="*/ 609447 h 620412"/>
                <a:gd name="connsiteX702" fmla="*/ 658721 w 937407"/>
                <a:gd name="connsiteY702" fmla="*/ 609759 h 620412"/>
                <a:gd name="connsiteX703" fmla="*/ 659656 w 937407"/>
                <a:gd name="connsiteY703" fmla="*/ 610066 h 620412"/>
                <a:gd name="connsiteX704" fmla="*/ 660597 w 937407"/>
                <a:gd name="connsiteY704" fmla="*/ 610368 h 620412"/>
                <a:gd name="connsiteX705" fmla="*/ 661533 w 937407"/>
                <a:gd name="connsiteY705" fmla="*/ 610660 h 620412"/>
                <a:gd name="connsiteX706" fmla="*/ 662473 w 937407"/>
                <a:gd name="connsiteY706" fmla="*/ 610947 h 620412"/>
                <a:gd name="connsiteX707" fmla="*/ 663409 w 937407"/>
                <a:gd name="connsiteY707" fmla="*/ 611224 h 620412"/>
                <a:gd name="connsiteX708" fmla="*/ 664350 w 937407"/>
                <a:gd name="connsiteY708" fmla="*/ 611497 h 620412"/>
                <a:gd name="connsiteX709" fmla="*/ 665285 w 937407"/>
                <a:gd name="connsiteY709" fmla="*/ 611764 h 620412"/>
                <a:gd name="connsiteX710" fmla="*/ 666226 w 937407"/>
                <a:gd name="connsiteY710" fmla="*/ 612021 h 620412"/>
                <a:gd name="connsiteX711" fmla="*/ 667161 w 937407"/>
                <a:gd name="connsiteY711" fmla="*/ 612274 h 620412"/>
                <a:gd name="connsiteX712" fmla="*/ 668102 w 937407"/>
                <a:gd name="connsiteY712" fmla="*/ 612516 h 620412"/>
                <a:gd name="connsiteX713" fmla="*/ 669043 w 937407"/>
                <a:gd name="connsiteY713" fmla="*/ 612754 h 620412"/>
                <a:gd name="connsiteX714" fmla="*/ 669978 w 937407"/>
                <a:gd name="connsiteY714" fmla="*/ 612987 h 620412"/>
                <a:gd name="connsiteX715" fmla="*/ 670919 w 937407"/>
                <a:gd name="connsiteY715" fmla="*/ 613214 h 620412"/>
                <a:gd name="connsiteX716" fmla="*/ 671855 w 937407"/>
                <a:gd name="connsiteY716" fmla="*/ 613437 h 620412"/>
                <a:gd name="connsiteX717" fmla="*/ 672795 w 937407"/>
                <a:gd name="connsiteY717" fmla="*/ 613650 h 620412"/>
                <a:gd name="connsiteX718" fmla="*/ 673731 w 937407"/>
                <a:gd name="connsiteY718" fmla="*/ 613863 h 620412"/>
                <a:gd name="connsiteX719" fmla="*/ 674671 w 937407"/>
                <a:gd name="connsiteY719" fmla="*/ 614066 h 620412"/>
                <a:gd name="connsiteX720" fmla="*/ 675607 w 937407"/>
                <a:gd name="connsiteY720" fmla="*/ 614264 h 620412"/>
                <a:gd name="connsiteX721" fmla="*/ 676548 w 937407"/>
                <a:gd name="connsiteY721" fmla="*/ 614457 h 620412"/>
                <a:gd name="connsiteX722" fmla="*/ 677483 w 937407"/>
                <a:gd name="connsiteY722" fmla="*/ 614645 h 620412"/>
                <a:gd name="connsiteX723" fmla="*/ 678424 w 937407"/>
                <a:gd name="connsiteY723" fmla="*/ 614828 h 620412"/>
                <a:gd name="connsiteX724" fmla="*/ 679360 w 937407"/>
                <a:gd name="connsiteY724" fmla="*/ 615006 h 620412"/>
                <a:gd name="connsiteX725" fmla="*/ 680300 w 937407"/>
                <a:gd name="connsiteY725" fmla="*/ 615180 h 620412"/>
                <a:gd name="connsiteX726" fmla="*/ 681241 w 937407"/>
                <a:gd name="connsiteY726" fmla="*/ 615343 h 620412"/>
                <a:gd name="connsiteX727" fmla="*/ 682176 w 937407"/>
                <a:gd name="connsiteY727" fmla="*/ 615506 h 620412"/>
                <a:gd name="connsiteX728" fmla="*/ 683117 w 937407"/>
                <a:gd name="connsiteY728" fmla="*/ 615670 h 620412"/>
                <a:gd name="connsiteX729" fmla="*/ 684053 w 937407"/>
                <a:gd name="connsiteY729" fmla="*/ 615823 h 620412"/>
                <a:gd name="connsiteX730" fmla="*/ 684993 w 937407"/>
                <a:gd name="connsiteY730" fmla="*/ 615972 h 620412"/>
                <a:gd name="connsiteX731" fmla="*/ 685929 w 937407"/>
                <a:gd name="connsiteY731" fmla="*/ 616115 h 620412"/>
                <a:gd name="connsiteX732" fmla="*/ 686870 w 937407"/>
                <a:gd name="connsiteY732" fmla="*/ 616259 h 620412"/>
                <a:gd name="connsiteX733" fmla="*/ 687805 w 937407"/>
                <a:gd name="connsiteY733" fmla="*/ 616398 h 620412"/>
                <a:gd name="connsiteX734" fmla="*/ 688746 w 937407"/>
                <a:gd name="connsiteY734" fmla="*/ 616531 h 620412"/>
                <a:gd name="connsiteX735" fmla="*/ 689682 w 937407"/>
                <a:gd name="connsiteY735" fmla="*/ 616660 h 620412"/>
                <a:gd name="connsiteX736" fmla="*/ 690622 w 937407"/>
                <a:gd name="connsiteY736" fmla="*/ 616784 h 620412"/>
                <a:gd name="connsiteX737" fmla="*/ 691563 w 937407"/>
                <a:gd name="connsiteY737" fmla="*/ 616907 h 620412"/>
                <a:gd name="connsiteX738" fmla="*/ 692498 w 937407"/>
                <a:gd name="connsiteY738" fmla="*/ 617026 h 620412"/>
                <a:gd name="connsiteX739" fmla="*/ 693439 w 937407"/>
                <a:gd name="connsiteY739" fmla="*/ 617140 h 620412"/>
                <a:gd name="connsiteX740" fmla="*/ 694375 w 937407"/>
                <a:gd name="connsiteY740" fmla="*/ 617249 h 620412"/>
                <a:gd name="connsiteX741" fmla="*/ 695315 w 937407"/>
                <a:gd name="connsiteY741" fmla="*/ 617358 h 620412"/>
                <a:gd name="connsiteX742" fmla="*/ 696251 w 937407"/>
                <a:gd name="connsiteY742" fmla="*/ 617462 h 620412"/>
                <a:gd name="connsiteX743" fmla="*/ 697192 w 937407"/>
                <a:gd name="connsiteY743" fmla="*/ 617566 h 620412"/>
                <a:gd name="connsiteX744" fmla="*/ 698127 w 937407"/>
                <a:gd name="connsiteY744" fmla="*/ 617665 h 620412"/>
                <a:gd name="connsiteX745" fmla="*/ 699068 w 937407"/>
                <a:gd name="connsiteY745" fmla="*/ 617759 h 620412"/>
                <a:gd name="connsiteX746" fmla="*/ 700003 w 937407"/>
                <a:gd name="connsiteY746" fmla="*/ 617853 h 620412"/>
                <a:gd name="connsiteX747" fmla="*/ 700944 w 937407"/>
                <a:gd name="connsiteY747" fmla="*/ 617942 h 620412"/>
                <a:gd name="connsiteX748" fmla="*/ 701885 w 937407"/>
                <a:gd name="connsiteY748" fmla="*/ 618031 h 620412"/>
                <a:gd name="connsiteX749" fmla="*/ 702820 w 937407"/>
                <a:gd name="connsiteY749" fmla="*/ 618115 h 620412"/>
                <a:gd name="connsiteX750" fmla="*/ 703761 w 937407"/>
                <a:gd name="connsiteY750" fmla="*/ 618195 h 620412"/>
                <a:gd name="connsiteX751" fmla="*/ 704697 w 937407"/>
                <a:gd name="connsiteY751" fmla="*/ 618274 h 620412"/>
                <a:gd name="connsiteX752" fmla="*/ 705637 w 937407"/>
                <a:gd name="connsiteY752" fmla="*/ 618348 h 620412"/>
                <a:gd name="connsiteX753" fmla="*/ 706573 w 937407"/>
                <a:gd name="connsiteY753" fmla="*/ 618422 h 620412"/>
                <a:gd name="connsiteX754" fmla="*/ 707513 w 937407"/>
                <a:gd name="connsiteY754" fmla="*/ 618497 h 620412"/>
                <a:gd name="connsiteX755" fmla="*/ 708449 w 937407"/>
                <a:gd name="connsiteY755" fmla="*/ 618566 h 620412"/>
                <a:gd name="connsiteX756" fmla="*/ 709390 w 937407"/>
                <a:gd name="connsiteY756" fmla="*/ 618630 h 620412"/>
                <a:gd name="connsiteX757" fmla="*/ 710325 w 937407"/>
                <a:gd name="connsiteY757" fmla="*/ 618695 h 620412"/>
                <a:gd name="connsiteX758" fmla="*/ 711266 w 937407"/>
                <a:gd name="connsiteY758" fmla="*/ 618759 h 620412"/>
                <a:gd name="connsiteX759" fmla="*/ 712207 w 937407"/>
                <a:gd name="connsiteY759" fmla="*/ 618818 h 620412"/>
                <a:gd name="connsiteX760" fmla="*/ 713142 w 937407"/>
                <a:gd name="connsiteY760" fmla="*/ 618878 h 620412"/>
                <a:gd name="connsiteX761" fmla="*/ 714083 w 937407"/>
                <a:gd name="connsiteY761" fmla="*/ 618937 h 620412"/>
                <a:gd name="connsiteX762" fmla="*/ 715018 w 937407"/>
                <a:gd name="connsiteY762" fmla="*/ 618992 h 620412"/>
                <a:gd name="connsiteX763" fmla="*/ 715959 w 937407"/>
                <a:gd name="connsiteY763" fmla="*/ 619041 h 620412"/>
                <a:gd name="connsiteX764" fmla="*/ 716895 w 937407"/>
                <a:gd name="connsiteY764" fmla="*/ 619096 h 620412"/>
                <a:gd name="connsiteX765" fmla="*/ 717835 w 937407"/>
                <a:gd name="connsiteY765" fmla="*/ 619145 h 620412"/>
                <a:gd name="connsiteX766" fmla="*/ 718771 w 937407"/>
                <a:gd name="connsiteY766" fmla="*/ 619190 h 620412"/>
                <a:gd name="connsiteX767" fmla="*/ 719712 w 937407"/>
                <a:gd name="connsiteY767" fmla="*/ 619239 h 620412"/>
                <a:gd name="connsiteX768" fmla="*/ 720647 w 937407"/>
                <a:gd name="connsiteY768" fmla="*/ 619284 h 620412"/>
                <a:gd name="connsiteX769" fmla="*/ 721588 w 937407"/>
                <a:gd name="connsiteY769" fmla="*/ 619328 h 620412"/>
                <a:gd name="connsiteX770" fmla="*/ 722524 w 937407"/>
                <a:gd name="connsiteY770" fmla="*/ 619368 h 620412"/>
                <a:gd name="connsiteX771" fmla="*/ 723464 w 937407"/>
                <a:gd name="connsiteY771" fmla="*/ 619408 h 620412"/>
                <a:gd name="connsiteX772" fmla="*/ 724405 w 937407"/>
                <a:gd name="connsiteY772" fmla="*/ 619447 h 620412"/>
                <a:gd name="connsiteX773" fmla="*/ 725340 w 937407"/>
                <a:gd name="connsiteY773" fmla="*/ 619482 h 620412"/>
                <a:gd name="connsiteX774" fmla="*/ 726281 w 937407"/>
                <a:gd name="connsiteY774" fmla="*/ 619521 h 620412"/>
                <a:gd name="connsiteX775" fmla="*/ 727217 w 937407"/>
                <a:gd name="connsiteY775" fmla="*/ 619556 h 620412"/>
                <a:gd name="connsiteX776" fmla="*/ 728157 w 937407"/>
                <a:gd name="connsiteY776" fmla="*/ 619586 h 620412"/>
                <a:gd name="connsiteX777" fmla="*/ 729093 w 937407"/>
                <a:gd name="connsiteY777" fmla="*/ 619620 h 620412"/>
                <a:gd name="connsiteX778" fmla="*/ 730034 w 937407"/>
                <a:gd name="connsiteY778" fmla="*/ 619650 h 620412"/>
                <a:gd name="connsiteX779" fmla="*/ 730969 w 937407"/>
                <a:gd name="connsiteY779" fmla="*/ 619680 h 620412"/>
                <a:gd name="connsiteX780" fmla="*/ 731910 w 937407"/>
                <a:gd name="connsiteY780" fmla="*/ 619709 h 620412"/>
                <a:gd name="connsiteX781" fmla="*/ 732845 w 937407"/>
                <a:gd name="connsiteY781" fmla="*/ 619739 h 620412"/>
                <a:gd name="connsiteX782" fmla="*/ 733786 w 937407"/>
                <a:gd name="connsiteY782" fmla="*/ 619764 h 620412"/>
                <a:gd name="connsiteX783" fmla="*/ 734727 w 937407"/>
                <a:gd name="connsiteY783" fmla="*/ 619794 h 620412"/>
                <a:gd name="connsiteX784" fmla="*/ 735662 w 937407"/>
                <a:gd name="connsiteY784" fmla="*/ 619818 h 620412"/>
                <a:gd name="connsiteX785" fmla="*/ 736603 w 937407"/>
                <a:gd name="connsiteY785" fmla="*/ 619843 h 620412"/>
                <a:gd name="connsiteX786" fmla="*/ 737539 w 937407"/>
                <a:gd name="connsiteY786" fmla="*/ 619863 h 620412"/>
                <a:gd name="connsiteX787" fmla="*/ 738479 w 937407"/>
                <a:gd name="connsiteY787" fmla="*/ 619888 h 620412"/>
                <a:gd name="connsiteX788" fmla="*/ 739415 w 937407"/>
                <a:gd name="connsiteY788" fmla="*/ 619908 h 620412"/>
                <a:gd name="connsiteX789" fmla="*/ 740355 w 937407"/>
                <a:gd name="connsiteY789" fmla="*/ 619927 h 620412"/>
                <a:gd name="connsiteX790" fmla="*/ 741291 w 937407"/>
                <a:gd name="connsiteY790" fmla="*/ 619947 h 620412"/>
                <a:gd name="connsiteX791" fmla="*/ 742232 w 937407"/>
                <a:gd name="connsiteY791" fmla="*/ 619967 h 620412"/>
                <a:gd name="connsiteX792" fmla="*/ 743167 w 937407"/>
                <a:gd name="connsiteY792" fmla="*/ 619987 h 620412"/>
                <a:gd name="connsiteX793" fmla="*/ 744108 w 937407"/>
                <a:gd name="connsiteY793" fmla="*/ 620002 h 620412"/>
                <a:gd name="connsiteX794" fmla="*/ 745049 w 937407"/>
                <a:gd name="connsiteY794" fmla="*/ 620021 h 620412"/>
                <a:gd name="connsiteX795" fmla="*/ 745984 w 937407"/>
                <a:gd name="connsiteY795" fmla="*/ 620036 h 620412"/>
                <a:gd name="connsiteX796" fmla="*/ 746925 w 937407"/>
                <a:gd name="connsiteY796" fmla="*/ 620051 h 620412"/>
                <a:gd name="connsiteX797" fmla="*/ 747860 w 937407"/>
                <a:gd name="connsiteY797" fmla="*/ 620066 h 620412"/>
                <a:gd name="connsiteX798" fmla="*/ 748801 w 937407"/>
                <a:gd name="connsiteY798" fmla="*/ 620081 h 620412"/>
                <a:gd name="connsiteX799" fmla="*/ 749737 w 937407"/>
                <a:gd name="connsiteY799" fmla="*/ 620096 h 620412"/>
                <a:gd name="connsiteX800" fmla="*/ 750677 w 937407"/>
                <a:gd name="connsiteY800" fmla="*/ 620110 h 620412"/>
                <a:gd name="connsiteX801" fmla="*/ 751613 w 937407"/>
                <a:gd name="connsiteY801" fmla="*/ 620125 h 620412"/>
                <a:gd name="connsiteX802" fmla="*/ 752554 w 937407"/>
                <a:gd name="connsiteY802" fmla="*/ 620135 h 620412"/>
                <a:gd name="connsiteX803" fmla="*/ 753489 w 937407"/>
                <a:gd name="connsiteY803" fmla="*/ 620145 h 620412"/>
                <a:gd name="connsiteX804" fmla="*/ 754430 w 937407"/>
                <a:gd name="connsiteY804" fmla="*/ 620160 h 620412"/>
                <a:gd name="connsiteX805" fmla="*/ 755370 w 937407"/>
                <a:gd name="connsiteY805" fmla="*/ 620170 h 620412"/>
                <a:gd name="connsiteX806" fmla="*/ 756306 w 937407"/>
                <a:gd name="connsiteY806" fmla="*/ 620180 h 620412"/>
                <a:gd name="connsiteX807" fmla="*/ 757247 w 937407"/>
                <a:gd name="connsiteY807" fmla="*/ 620190 h 620412"/>
                <a:gd name="connsiteX808" fmla="*/ 758182 w 937407"/>
                <a:gd name="connsiteY808" fmla="*/ 620200 h 620412"/>
                <a:gd name="connsiteX809" fmla="*/ 759123 w 937407"/>
                <a:gd name="connsiteY809" fmla="*/ 620210 h 620412"/>
                <a:gd name="connsiteX810" fmla="*/ 760059 w 937407"/>
                <a:gd name="connsiteY810" fmla="*/ 620219 h 620412"/>
                <a:gd name="connsiteX811" fmla="*/ 760999 w 937407"/>
                <a:gd name="connsiteY811" fmla="*/ 620229 h 620412"/>
                <a:gd name="connsiteX812" fmla="*/ 761935 w 937407"/>
                <a:gd name="connsiteY812" fmla="*/ 620234 h 620412"/>
                <a:gd name="connsiteX813" fmla="*/ 762875 w 937407"/>
                <a:gd name="connsiteY813" fmla="*/ 620244 h 620412"/>
                <a:gd name="connsiteX814" fmla="*/ 763811 w 937407"/>
                <a:gd name="connsiteY814" fmla="*/ 620249 h 620412"/>
                <a:gd name="connsiteX815" fmla="*/ 764752 w 937407"/>
                <a:gd name="connsiteY815" fmla="*/ 620259 h 620412"/>
                <a:gd name="connsiteX816" fmla="*/ 765692 w 937407"/>
                <a:gd name="connsiteY816" fmla="*/ 620264 h 620412"/>
                <a:gd name="connsiteX817" fmla="*/ 766628 w 937407"/>
                <a:gd name="connsiteY817" fmla="*/ 620274 h 620412"/>
                <a:gd name="connsiteX818" fmla="*/ 767569 w 937407"/>
                <a:gd name="connsiteY818" fmla="*/ 620279 h 620412"/>
                <a:gd name="connsiteX819" fmla="*/ 768504 w 937407"/>
                <a:gd name="connsiteY819" fmla="*/ 620284 h 620412"/>
                <a:gd name="connsiteX820" fmla="*/ 769445 w 937407"/>
                <a:gd name="connsiteY820" fmla="*/ 620289 h 620412"/>
                <a:gd name="connsiteX821" fmla="*/ 770381 w 937407"/>
                <a:gd name="connsiteY821" fmla="*/ 620294 h 620412"/>
                <a:gd name="connsiteX822" fmla="*/ 771321 w 937407"/>
                <a:gd name="connsiteY822" fmla="*/ 620299 h 620412"/>
                <a:gd name="connsiteX823" fmla="*/ 772257 w 937407"/>
                <a:gd name="connsiteY823" fmla="*/ 620308 h 620412"/>
                <a:gd name="connsiteX824" fmla="*/ 773197 w 937407"/>
                <a:gd name="connsiteY824" fmla="*/ 620313 h 620412"/>
                <a:gd name="connsiteX825" fmla="*/ 774133 w 937407"/>
                <a:gd name="connsiteY825" fmla="*/ 620313 h 620412"/>
                <a:gd name="connsiteX826" fmla="*/ 775074 w 937407"/>
                <a:gd name="connsiteY826" fmla="*/ 620318 h 620412"/>
                <a:gd name="connsiteX827" fmla="*/ 776009 w 937407"/>
                <a:gd name="connsiteY827" fmla="*/ 620323 h 620412"/>
                <a:gd name="connsiteX828" fmla="*/ 776950 w 937407"/>
                <a:gd name="connsiteY828" fmla="*/ 620328 h 620412"/>
                <a:gd name="connsiteX829" fmla="*/ 777890 w 937407"/>
                <a:gd name="connsiteY829" fmla="*/ 620333 h 620412"/>
                <a:gd name="connsiteX830" fmla="*/ 778826 w 937407"/>
                <a:gd name="connsiteY830" fmla="*/ 620338 h 620412"/>
                <a:gd name="connsiteX831" fmla="*/ 779767 w 937407"/>
                <a:gd name="connsiteY831" fmla="*/ 620338 h 620412"/>
                <a:gd name="connsiteX832" fmla="*/ 780702 w 937407"/>
                <a:gd name="connsiteY832" fmla="*/ 620343 h 620412"/>
                <a:gd name="connsiteX833" fmla="*/ 781643 w 937407"/>
                <a:gd name="connsiteY833" fmla="*/ 620348 h 620412"/>
                <a:gd name="connsiteX834" fmla="*/ 782579 w 937407"/>
                <a:gd name="connsiteY834" fmla="*/ 620348 h 620412"/>
                <a:gd name="connsiteX835" fmla="*/ 783519 w 937407"/>
                <a:gd name="connsiteY835" fmla="*/ 620353 h 620412"/>
                <a:gd name="connsiteX836" fmla="*/ 784455 w 937407"/>
                <a:gd name="connsiteY836" fmla="*/ 620358 h 620412"/>
                <a:gd name="connsiteX837" fmla="*/ 785396 w 937407"/>
                <a:gd name="connsiteY837" fmla="*/ 620358 h 620412"/>
                <a:gd name="connsiteX838" fmla="*/ 786331 w 937407"/>
                <a:gd name="connsiteY838" fmla="*/ 620363 h 620412"/>
                <a:gd name="connsiteX839" fmla="*/ 787272 w 937407"/>
                <a:gd name="connsiteY839" fmla="*/ 620363 h 620412"/>
                <a:gd name="connsiteX840" fmla="*/ 788212 w 937407"/>
                <a:gd name="connsiteY840" fmla="*/ 620368 h 620412"/>
                <a:gd name="connsiteX841" fmla="*/ 789148 w 937407"/>
                <a:gd name="connsiteY841" fmla="*/ 620368 h 620412"/>
                <a:gd name="connsiteX842" fmla="*/ 790089 w 937407"/>
                <a:gd name="connsiteY842" fmla="*/ 620373 h 620412"/>
                <a:gd name="connsiteX843" fmla="*/ 791024 w 937407"/>
                <a:gd name="connsiteY843" fmla="*/ 620373 h 620412"/>
                <a:gd name="connsiteX844" fmla="*/ 791965 w 937407"/>
                <a:gd name="connsiteY844" fmla="*/ 620373 h 620412"/>
                <a:gd name="connsiteX845" fmla="*/ 792901 w 937407"/>
                <a:gd name="connsiteY845" fmla="*/ 620378 h 620412"/>
                <a:gd name="connsiteX846" fmla="*/ 793841 w 937407"/>
                <a:gd name="connsiteY846" fmla="*/ 620378 h 620412"/>
                <a:gd name="connsiteX847" fmla="*/ 794777 w 937407"/>
                <a:gd name="connsiteY847" fmla="*/ 620378 h 620412"/>
                <a:gd name="connsiteX848" fmla="*/ 795717 w 937407"/>
                <a:gd name="connsiteY848" fmla="*/ 620383 h 620412"/>
                <a:gd name="connsiteX849" fmla="*/ 796653 w 937407"/>
                <a:gd name="connsiteY849" fmla="*/ 620383 h 620412"/>
                <a:gd name="connsiteX850" fmla="*/ 797594 w 937407"/>
                <a:gd name="connsiteY850" fmla="*/ 620383 h 620412"/>
                <a:gd name="connsiteX851" fmla="*/ 798534 w 937407"/>
                <a:gd name="connsiteY851" fmla="*/ 620388 h 620412"/>
                <a:gd name="connsiteX852" fmla="*/ 799470 w 937407"/>
                <a:gd name="connsiteY852" fmla="*/ 620388 h 620412"/>
                <a:gd name="connsiteX853" fmla="*/ 800411 w 937407"/>
                <a:gd name="connsiteY853" fmla="*/ 620388 h 620412"/>
                <a:gd name="connsiteX854" fmla="*/ 801346 w 937407"/>
                <a:gd name="connsiteY854" fmla="*/ 620393 h 620412"/>
                <a:gd name="connsiteX855" fmla="*/ 802287 w 937407"/>
                <a:gd name="connsiteY855" fmla="*/ 620393 h 620412"/>
                <a:gd name="connsiteX856" fmla="*/ 803223 w 937407"/>
                <a:gd name="connsiteY856" fmla="*/ 620393 h 620412"/>
                <a:gd name="connsiteX857" fmla="*/ 804163 w 937407"/>
                <a:gd name="connsiteY857" fmla="*/ 620393 h 620412"/>
                <a:gd name="connsiteX858" fmla="*/ 805099 w 937407"/>
                <a:gd name="connsiteY858" fmla="*/ 620393 h 620412"/>
                <a:gd name="connsiteX859" fmla="*/ 806039 w 937407"/>
                <a:gd name="connsiteY859" fmla="*/ 620398 h 620412"/>
                <a:gd name="connsiteX860" fmla="*/ 806975 w 937407"/>
                <a:gd name="connsiteY860" fmla="*/ 620398 h 620412"/>
                <a:gd name="connsiteX861" fmla="*/ 807916 w 937407"/>
                <a:gd name="connsiteY861" fmla="*/ 620398 h 620412"/>
                <a:gd name="connsiteX862" fmla="*/ 808856 w 937407"/>
                <a:gd name="connsiteY862" fmla="*/ 620398 h 620412"/>
                <a:gd name="connsiteX863" fmla="*/ 809792 w 937407"/>
                <a:gd name="connsiteY863" fmla="*/ 620398 h 620412"/>
                <a:gd name="connsiteX864" fmla="*/ 810732 w 937407"/>
                <a:gd name="connsiteY864" fmla="*/ 620398 h 620412"/>
                <a:gd name="connsiteX865" fmla="*/ 811668 w 937407"/>
                <a:gd name="connsiteY865" fmla="*/ 620403 h 620412"/>
                <a:gd name="connsiteX866" fmla="*/ 812609 w 937407"/>
                <a:gd name="connsiteY866" fmla="*/ 620403 h 620412"/>
                <a:gd name="connsiteX867" fmla="*/ 813544 w 937407"/>
                <a:gd name="connsiteY867" fmla="*/ 620403 h 620412"/>
                <a:gd name="connsiteX868" fmla="*/ 814485 w 937407"/>
                <a:gd name="connsiteY868" fmla="*/ 620403 h 620412"/>
                <a:gd name="connsiteX869" fmla="*/ 815421 w 937407"/>
                <a:gd name="connsiteY869" fmla="*/ 620403 h 620412"/>
                <a:gd name="connsiteX870" fmla="*/ 816361 w 937407"/>
                <a:gd name="connsiteY870" fmla="*/ 620403 h 620412"/>
                <a:gd name="connsiteX871" fmla="*/ 817297 w 937407"/>
                <a:gd name="connsiteY871" fmla="*/ 620403 h 620412"/>
                <a:gd name="connsiteX872" fmla="*/ 818238 w 937407"/>
                <a:gd name="connsiteY872" fmla="*/ 620403 h 620412"/>
                <a:gd name="connsiteX873" fmla="*/ 819173 w 937407"/>
                <a:gd name="connsiteY873" fmla="*/ 620408 h 620412"/>
                <a:gd name="connsiteX874" fmla="*/ 820114 w 937407"/>
                <a:gd name="connsiteY874" fmla="*/ 620408 h 620412"/>
                <a:gd name="connsiteX875" fmla="*/ 821054 w 937407"/>
                <a:gd name="connsiteY875" fmla="*/ 620408 h 620412"/>
                <a:gd name="connsiteX876" fmla="*/ 821990 w 937407"/>
                <a:gd name="connsiteY876" fmla="*/ 620408 h 620412"/>
                <a:gd name="connsiteX877" fmla="*/ 822931 w 937407"/>
                <a:gd name="connsiteY877" fmla="*/ 620408 h 620412"/>
                <a:gd name="connsiteX878" fmla="*/ 823866 w 937407"/>
                <a:gd name="connsiteY878" fmla="*/ 620408 h 620412"/>
                <a:gd name="connsiteX879" fmla="*/ 824807 w 937407"/>
                <a:gd name="connsiteY879" fmla="*/ 620408 h 620412"/>
                <a:gd name="connsiteX880" fmla="*/ 825743 w 937407"/>
                <a:gd name="connsiteY880" fmla="*/ 620408 h 620412"/>
                <a:gd name="connsiteX881" fmla="*/ 826683 w 937407"/>
                <a:gd name="connsiteY881" fmla="*/ 620408 h 620412"/>
                <a:gd name="connsiteX882" fmla="*/ 827619 w 937407"/>
                <a:gd name="connsiteY882" fmla="*/ 620408 h 620412"/>
                <a:gd name="connsiteX883" fmla="*/ 828559 w 937407"/>
                <a:gd name="connsiteY883" fmla="*/ 620408 h 620412"/>
                <a:gd name="connsiteX884" fmla="*/ 829495 w 937407"/>
                <a:gd name="connsiteY884" fmla="*/ 620408 h 620412"/>
                <a:gd name="connsiteX885" fmla="*/ 830436 w 937407"/>
                <a:gd name="connsiteY885" fmla="*/ 620408 h 620412"/>
                <a:gd name="connsiteX886" fmla="*/ 831376 w 937407"/>
                <a:gd name="connsiteY886" fmla="*/ 620408 h 620412"/>
                <a:gd name="connsiteX887" fmla="*/ 832312 w 937407"/>
                <a:gd name="connsiteY887" fmla="*/ 620408 h 620412"/>
                <a:gd name="connsiteX888" fmla="*/ 833253 w 937407"/>
                <a:gd name="connsiteY888" fmla="*/ 620412 h 620412"/>
                <a:gd name="connsiteX889" fmla="*/ 834188 w 937407"/>
                <a:gd name="connsiteY889" fmla="*/ 620412 h 620412"/>
                <a:gd name="connsiteX890" fmla="*/ 835129 w 937407"/>
                <a:gd name="connsiteY890" fmla="*/ 620412 h 620412"/>
                <a:gd name="connsiteX891" fmla="*/ 836064 w 937407"/>
                <a:gd name="connsiteY891" fmla="*/ 620412 h 620412"/>
                <a:gd name="connsiteX892" fmla="*/ 837005 w 937407"/>
                <a:gd name="connsiteY892" fmla="*/ 620412 h 620412"/>
                <a:gd name="connsiteX893" fmla="*/ 837941 w 937407"/>
                <a:gd name="connsiteY893" fmla="*/ 620412 h 620412"/>
                <a:gd name="connsiteX894" fmla="*/ 838881 w 937407"/>
                <a:gd name="connsiteY894" fmla="*/ 620412 h 620412"/>
                <a:gd name="connsiteX895" fmla="*/ 839817 w 937407"/>
                <a:gd name="connsiteY895" fmla="*/ 620412 h 620412"/>
                <a:gd name="connsiteX896" fmla="*/ 840758 w 937407"/>
                <a:gd name="connsiteY896" fmla="*/ 620412 h 620412"/>
                <a:gd name="connsiteX897" fmla="*/ 841698 w 937407"/>
                <a:gd name="connsiteY897" fmla="*/ 620412 h 620412"/>
                <a:gd name="connsiteX898" fmla="*/ 842634 w 937407"/>
                <a:gd name="connsiteY898" fmla="*/ 620412 h 620412"/>
                <a:gd name="connsiteX899" fmla="*/ 843574 w 937407"/>
                <a:gd name="connsiteY899" fmla="*/ 620412 h 620412"/>
                <a:gd name="connsiteX900" fmla="*/ 844510 w 937407"/>
                <a:gd name="connsiteY900" fmla="*/ 620412 h 620412"/>
                <a:gd name="connsiteX901" fmla="*/ 845451 w 937407"/>
                <a:gd name="connsiteY901" fmla="*/ 620412 h 620412"/>
                <a:gd name="connsiteX902" fmla="*/ 846386 w 937407"/>
                <a:gd name="connsiteY902" fmla="*/ 620412 h 620412"/>
                <a:gd name="connsiteX903" fmla="*/ 847327 w 937407"/>
                <a:gd name="connsiteY903" fmla="*/ 620412 h 620412"/>
                <a:gd name="connsiteX904" fmla="*/ 848263 w 937407"/>
                <a:gd name="connsiteY904" fmla="*/ 620412 h 620412"/>
                <a:gd name="connsiteX905" fmla="*/ 849203 w 937407"/>
                <a:gd name="connsiteY905" fmla="*/ 620412 h 620412"/>
                <a:gd name="connsiteX906" fmla="*/ 850139 w 937407"/>
                <a:gd name="connsiteY906" fmla="*/ 620412 h 620412"/>
                <a:gd name="connsiteX907" fmla="*/ 851080 w 937407"/>
                <a:gd name="connsiteY907" fmla="*/ 620412 h 620412"/>
                <a:gd name="connsiteX908" fmla="*/ 852020 w 937407"/>
                <a:gd name="connsiteY908" fmla="*/ 620412 h 620412"/>
                <a:gd name="connsiteX909" fmla="*/ 852956 w 937407"/>
                <a:gd name="connsiteY909" fmla="*/ 620412 h 620412"/>
                <a:gd name="connsiteX910" fmla="*/ 853896 w 937407"/>
                <a:gd name="connsiteY910" fmla="*/ 620412 h 620412"/>
                <a:gd name="connsiteX911" fmla="*/ 854832 w 937407"/>
                <a:gd name="connsiteY911" fmla="*/ 620412 h 620412"/>
                <a:gd name="connsiteX912" fmla="*/ 855773 w 937407"/>
                <a:gd name="connsiteY912" fmla="*/ 620412 h 620412"/>
                <a:gd name="connsiteX913" fmla="*/ 856708 w 937407"/>
                <a:gd name="connsiteY913" fmla="*/ 620412 h 620412"/>
                <a:gd name="connsiteX914" fmla="*/ 857649 w 937407"/>
                <a:gd name="connsiteY914" fmla="*/ 620412 h 620412"/>
                <a:gd name="connsiteX915" fmla="*/ 858585 w 937407"/>
                <a:gd name="connsiteY915" fmla="*/ 620412 h 620412"/>
                <a:gd name="connsiteX916" fmla="*/ 859525 w 937407"/>
                <a:gd name="connsiteY916" fmla="*/ 620412 h 620412"/>
                <a:gd name="connsiteX917" fmla="*/ 860461 w 937407"/>
                <a:gd name="connsiteY917" fmla="*/ 620412 h 620412"/>
                <a:gd name="connsiteX918" fmla="*/ 861401 w 937407"/>
                <a:gd name="connsiteY918" fmla="*/ 620412 h 620412"/>
                <a:gd name="connsiteX919" fmla="*/ 862337 w 937407"/>
                <a:gd name="connsiteY919" fmla="*/ 620412 h 620412"/>
                <a:gd name="connsiteX920" fmla="*/ 863278 w 937407"/>
                <a:gd name="connsiteY920" fmla="*/ 620412 h 620412"/>
                <a:gd name="connsiteX921" fmla="*/ 864218 w 937407"/>
                <a:gd name="connsiteY921" fmla="*/ 620412 h 620412"/>
                <a:gd name="connsiteX922" fmla="*/ 865154 w 937407"/>
                <a:gd name="connsiteY922" fmla="*/ 620412 h 620412"/>
                <a:gd name="connsiteX923" fmla="*/ 866094 w 937407"/>
                <a:gd name="connsiteY923" fmla="*/ 620412 h 620412"/>
                <a:gd name="connsiteX924" fmla="*/ 867030 w 937407"/>
                <a:gd name="connsiteY924" fmla="*/ 620412 h 620412"/>
                <a:gd name="connsiteX925" fmla="*/ 867971 w 937407"/>
                <a:gd name="connsiteY925" fmla="*/ 620412 h 620412"/>
                <a:gd name="connsiteX926" fmla="*/ 868906 w 937407"/>
                <a:gd name="connsiteY926" fmla="*/ 620412 h 620412"/>
                <a:gd name="connsiteX927" fmla="*/ 869847 w 937407"/>
                <a:gd name="connsiteY927" fmla="*/ 620412 h 620412"/>
                <a:gd name="connsiteX928" fmla="*/ 870783 w 937407"/>
                <a:gd name="connsiteY928" fmla="*/ 620412 h 620412"/>
                <a:gd name="connsiteX929" fmla="*/ 871723 w 937407"/>
                <a:gd name="connsiteY929" fmla="*/ 620412 h 620412"/>
                <a:gd name="connsiteX930" fmla="*/ 872659 w 937407"/>
                <a:gd name="connsiteY930" fmla="*/ 620412 h 620412"/>
                <a:gd name="connsiteX931" fmla="*/ 873600 w 937407"/>
                <a:gd name="connsiteY931" fmla="*/ 620412 h 620412"/>
                <a:gd name="connsiteX932" fmla="*/ 874540 w 937407"/>
                <a:gd name="connsiteY932" fmla="*/ 620412 h 620412"/>
                <a:gd name="connsiteX933" fmla="*/ 875476 w 937407"/>
                <a:gd name="connsiteY933" fmla="*/ 620412 h 620412"/>
                <a:gd name="connsiteX934" fmla="*/ 876416 w 937407"/>
                <a:gd name="connsiteY934" fmla="*/ 620412 h 620412"/>
                <a:gd name="connsiteX935" fmla="*/ 877352 w 937407"/>
                <a:gd name="connsiteY935" fmla="*/ 620412 h 620412"/>
                <a:gd name="connsiteX936" fmla="*/ 878293 w 937407"/>
                <a:gd name="connsiteY936" fmla="*/ 620412 h 620412"/>
                <a:gd name="connsiteX937" fmla="*/ 879228 w 937407"/>
                <a:gd name="connsiteY937" fmla="*/ 620412 h 620412"/>
                <a:gd name="connsiteX938" fmla="*/ 880169 w 937407"/>
                <a:gd name="connsiteY938" fmla="*/ 620412 h 620412"/>
                <a:gd name="connsiteX939" fmla="*/ 881105 w 937407"/>
                <a:gd name="connsiteY939" fmla="*/ 620412 h 620412"/>
                <a:gd name="connsiteX940" fmla="*/ 882045 w 937407"/>
                <a:gd name="connsiteY940" fmla="*/ 620412 h 620412"/>
                <a:gd name="connsiteX941" fmla="*/ 882981 w 937407"/>
                <a:gd name="connsiteY941" fmla="*/ 620412 h 620412"/>
                <a:gd name="connsiteX942" fmla="*/ 883921 w 937407"/>
                <a:gd name="connsiteY942" fmla="*/ 620412 h 620412"/>
                <a:gd name="connsiteX943" fmla="*/ 884862 w 937407"/>
                <a:gd name="connsiteY943" fmla="*/ 620412 h 620412"/>
                <a:gd name="connsiteX944" fmla="*/ 885798 w 937407"/>
                <a:gd name="connsiteY944" fmla="*/ 620412 h 620412"/>
                <a:gd name="connsiteX945" fmla="*/ 886738 w 937407"/>
                <a:gd name="connsiteY945" fmla="*/ 620412 h 620412"/>
                <a:gd name="connsiteX946" fmla="*/ 887674 w 937407"/>
                <a:gd name="connsiteY946" fmla="*/ 620412 h 620412"/>
                <a:gd name="connsiteX947" fmla="*/ 888615 w 937407"/>
                <a:gd name="connsiteY947" fmla="*/ 620412 h 620412"/>
                <a:gd name="connsiteX948" fmla="*/ 889550 w 937407"/>
                <a:gd name="connsiteY948" fmla="*/ 620412 h 620412"/>
                <a:gd name="connsiteX949" fmla="*/ 890491 w 937407"/>
                <a:gd name="connsiteY949" fmla="*/ 620412 h 620412"/>
                <a:gd name="connsiteX950" fmla="*/ 891427 w 937407"/>
                <a:gd name="connsiteY950" fmla="*/ 620412 h 620412"/>
                <a:gd name="connsiteX951" fmla="*/ 892367 w 937407"/>
                <a:gd name="connsiteY951" fmla="*/ 620412 h 620412"/>
                <a:gd name="connsiteX952" fmla="*/ 893303 w 937407"/>
                <a:gd name="connsiteY952" fmla="*/ 620412 h 620412"/>
                <a:gd name="connsiteX953" fmla="*/ 894243 w 937407"/>
                <a:gd name="connsiteY953" fmla="*/ 620412 h 620412"/>
                <a:gd name="connsiteX954" fmla="*/ 895184 w 937407"/>
                <a:gd name="connsiteY954" fmla="*/ 620412 h 620412"/>
                <a:gd name="connsiteX955" fmla="*/ 896120 w 937407"/>
                <a:gd name="connsiteY955" fmla="*/ 620412 h 620412"/>
                <a:gd name="connsiteX956" fmla="*/ 897060 w 937407"/>
                <a:gd name="connsiteY956" fmla="*/ 620412 h 620412"/>
                <a:gd name="connsiteX957" fmla="*/ 897996 w 937407"/>
                <a:gd name="connsiteY957" fmla="*/ 620412 h 620412"/>
                <a:gd name="connsiteX958" fmla="*/ 898937 w 937407"/>
                <a:gd name="connsiteY958" fmla="*/ 620412 h 620412"/>
                <a:gd name="connsiteX959" fmla="*/ 899872 w 937407"/>
                <a:gd name="connsiteY959" fmla="*/ 620412 h 620412"/>
                <a:gd name="connsiteX960" fmla="*/ 900813 w 937407"/>
                <a:gd name="connsiteY960" fmla="*/ 620412 h 620412"/>
                <a:gd name="connsiteX961" fmla="*/ 901748 w 937407"/>
                <a:gd name="connsiteY961" fmla="*/ 620412 h 620412"/>
                <a:gd name="connsiteX962" fmla="*/ 902689 w 937407"/>
                <a:gd name="connsiteY962" fmla="*/ 620412 h 620412"/>
                <a:gd name="connsiteX963" fmla="*/ 903625 w 937407"/>
                <a:gd name="connsiteY963" fmla="*/ 620412 h 620412"/>
                <a:gd name="connsiteX964" fmla="*/ 904565 w 937407"/>
                <a:gd name="connsiteY964" fmla="*/ 620412 h 620412"/>
                <a:gd name="connsiteX965" fmla="*/ 905501 w 937407"/>
                <a:gd name="connsiteY965" fmla="*/ 620412 h 620412"/>
                <a:gd name="connsiteX966" fmla="*/ 906441 w 937407"/>
                <a:gd name="connsiteY966" fmla="*/ 620412 h 620412"/>
                <a:gd name="connsiteX967" fmla="*/ 907382 w 937407"/>
                <a:gd name="connsiteY967" fmla="*/ 620412 h 620412"/>
                <a:gd name="connsiteX968" fmla="*/ 908318 w 937407"/>
                <a:gd name="connsiteY968" fmla="*/ 620412 h 620412"/>
                <a:gd name="connsiteX969" fmla="*/ 909258 w 937407"/>
                <a:gd name="connsiteY969" fmla="*/ 620412 h 620412"/>
                <a:gd name="connsiteX970" fmla="*/ 910194 w 937407"/>
                <a:gd name="connsiteY970" fmla="*/ 620412 h 620412"/>
                <a:gd name="connsiteX971" fmla="*/ 911135 w 937407"/>
                <a:gd name="connsiteY971" fmla="*/ 620412 h 620412"/>
                <a:gd name="connsiteX972" fmla="*/ 912070 w 937407"/>
                <a:gd name="connsiteY972" fmla="*/ 620412 h 620412"/>
                <a:gd name="connsiteX973" fmla="*/ 913011 w 937407"/>
                <a:gd name="connsiteY973" fmla="*/ 620412 h 620412"/>
                <a:gd name="connsiteX974" fmla="*/ 913947 w 937407"/>
                <a:gd name="connsiteY974" fmla="*/ 620412 h 620412"/>
                <a:gd name="connsiteX975" fmla="*/ 914887 w 937407"/>
                <a:gd name="connsiteY975" fmla="*/ 620412 h 620412"/>
                <a:gd name="connsiteX976" fmla="*/ 915823 w 937407"/>
                <a:gd name="connsiteY976" fmla="*/ 620412 h 620412"/>
                <a:gd name="connsiteX977" fmla="*/ 916763 w 937407"/>
                <a:gd name="connsiteY977" fmla="*/ 620412 h 620412"/>
                <a:gd name="connsiteX978" fmla="*/ 917704 w 937407"/>
                <a:gd name="connsiteY978" fmla="*/ 620412 h 620412"/>
                <a:gd name="connsiteX979" fmla="*/ 918640 w 937407"/>
                <a:gd name="connsiteY979" fmla="*/ 620412 h 620412"/>
                <a:gd name="connsiteX980" fmla="*/ 919580 w 937407"/>
                <a:gd name="connsiteY980" fmla="*/ 620412 h 620412"/>
                <a:gd name="connsiteX981" fmla="*/ 920516 w 937407"/>
                <a:gd name="connsiteY981" fmla="*/ 620412 h 620412"/>
                <a:gd name="connsiteX982" fmla="*/ 921457 w 937407"/>
                <a:gd name="connsiteY982" fmla="*/ 620412 h 620412"/>
                <a:gd name="connsiteX983" fmla="*/ 922392 w 937407"/>
                <a:gd name="connsiteY983" fmla="*/ 620412 h 620412"/>
                <a:gd name="connsiteX984" fmla="*/ 923333 w 937407"/>
                <a:gd name="connsiteY984" fmla="*/ 620412 h 620412"/>
                <a:gd name="connsiteX985" fmla="*/ 924268 w 937407"/>
                <a:gd name="connsiteY985" fmla="*/ 620412 h 620412"/>
                <a:gd name="connsiteX986" fmla="*/ 925209 w 937407"/>
                <a:gd name="connsiteY986" fmla="*/ 620412 h 620412"/>
                <a:gd name="connsiteX987" fmla="*/ 926145 w 937407"/>
                <a:gd name="connsiteY987" fmla="*/ 620412 h 620412"/>
                <a:gd name="connsiteX988" fmla="*/ 927085 w 937407"/>
                <a:gd name="connsiteY988" fmla="*/ 620412 h 620412"/>
                <a:gd name="connsiteX989" fmla="*/ 928026 w 937407"/>
                <a:gd name="connsiteY989" fmla="*/ 620412 h 620412"/>
                <a:gd name="connsiteX990" fmla="*/ 928962 w 937407"/>
                <a:gd name="connsiteY990" fmla="*/ 620412 h 620412"/>
                <a:gd name="connsiteX991" fmla="*/ 929902 w 937407"/>
                <a:gd name="connsiteY991" fmla="*/ 620412 h 620412"/>
                <a:gd name="connsiteX992" fmla="*/ 930838 w 937407"/>
                <a:gd name="connsiteY992" fmla="*/ 620412 h 620412"/>
                <a:gd name="connsiteX993" fmla="*/ 931779 w 937407"/>
                <a:gd name="connsiteY993" fmla="*/ 620412 h 620412"/>
                <a:gd name="connsiteX994" fmla="*/ 932714 w 937407"/>
                <a:gd name="connsiteY994" fmla="*/ 620412 h 620412"/>
                <a:gd name="connsiteX995" fmla="*/ 933655 w 937407"/>
                <a:gd name="connsiteY995" fmla="*/ 620412 h 620412"/>
                <a:gd name="connsiteX996" fmla="*/ 934590 w 937407"/>
                <a:gd name="connsiteY996" fmla="*/ 620412 h 620412"/>
                <a:gd name="connsiteX997" fmla="*/ 935531 w 937407"/>
                <a:gd name="connsiteY997" fmla="*/ 620412 h 620412"/>
                <a:gd name="connsiteX998" fmla="*/ 936467 w 937407"/>
                <a:gd name="connsiteY998" fmla="*/ 620412 h 620412"/>
                <a:gd name="connsiteX999" fmla="*/ 937407 w 937407"/>
                <a:gd name="connsiteY999" fmla="*/ 620412 h 62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</a:cxnLst>
              <a:rect l="l" t="t" r="r" b="b"/>
              <a:pathLst>
                <a:path w="937407" h="620412">
                  <a:moveTo>
                    <a:pt x="0" y="620412"/>
                  </a:moveTo>
                  <a:lnTo>
                    <a:pt x="938" y="620412"/>
                  </a:lnTo>
                  <a:lnTo>
                    <a:pt x="1877" y="620412"/>
                  </a:lnTo>
                  <a:lnTo>
                    <a:pt x="2815" y="620412"/>
                  </a:lnTo>
                  <a:lnTo>
                    <a:pt x="3753" y="620412"/>
                  </a:lnTo>
                  <a:lnTo>
                    <a:pt x="4692" y="620412"/>
                  </a:lnTo>
                  <a:lnTo>
                    <a:pt x="5630" y="620412"/>
                  </a:lnTo>
                  <a:lnTo>
                    <a:pt x="6568" y="620412"/>
                  </a:lnTo>
                  <a:lnTo>
                    <a:pt x="7507" y="620412"/>
                  </a:lnTo>
                  <a:lnTo>
                    <a:pt x="8445" y="620412"/>
                  </a:lnTo>
                  <a:lnTo>
                    <a:pt x="9383" y="620412"/>
                  </a:lnTo>
                  <a:lnTo>
                    <a:pt x="10321" y="620412"/>
                  </a:lnTo>
                  <a:lnTo>
                    <a:pt x="11260" y="620412"/>
                  </a:lnTo>
                  <a:lnTo>
                    <a:pt x="12198" y="620412"/>
                  </a:lnTo>
                  <a:lnTo>
                    <a:pt x="13137" y="620412"/>
                  </a:lnTo>
                  <a:lnTo>
                    <a:pt x="14075" y="620412"/>
                  </a:lnTo>
                  <a:lnTo>
                    <a:pt x="15014" y="620412"/>
                  </a:lnTo>
                  <a:lnTo>
                    <a:pt x="15952" y="620412"/>
                  </a:lnTo>
                  <a:lnTo>
                    <a:pt x="16890" y="620412"/>
                  </a:lnTo>
                  <a:lnTo>
                    <a:pt x="17828" y="620412"/>
                  </a:lnTo>
                  <a:lnTo>
                    <a:pt x="18767" y="620412"/>
                  </a:lnTo>
                  <a:lnTo>
                    <a:pt x="19705" y="620412"/>
                  </a:lnTo>
                  <a:lnTo>
                    <a:pt x="20643" y="620412"/>
                  </a:lnTo>
                  <a:lnTo>
                    <a:pt x="21582" y="620412"/>
                  </a:lnTo>
                  <a:lnTo>
                    <a:pt x="22520" y="620412"/>
                  </a:lnTo>
                  <a:lnTo>
                    <a:pt x="23459" y="620412"/>
                  </a:lnTo>
                  <a:lnTo>
                    <a:pt x="24397" y="620412"/>
                  </a:lnTo>
                  <a:lnTo>
                    <a:pt x="25335" y="620412"/>
                  </a:lnTo>
                  <a:lnTo>
                    <a:pt x="26274" y="620412"/>
                  </a:lnTo>
                  <a:lnTo>
                    <a:pt x="27212" y="620412"/>
                  </a:lnTo>
                  <a:lnTo>
                    <a:pt x="28150" y="620412"/>
                  </a:lnTo>
                  <a:lnTo>
                    <a:pt x="29088" y="620408"/>
                  </a:lnTo>
                  <a:lnTo>
                    <a:pt x="30027" y="620408"/>
                  </a:lnTo>
                  <a:lnTo>
                    <a:pt x="30965" y="620408"/>
                  </a:lnTo>
                  <a:lnTo>
                    <a:pt x="31903" y="620408"/>
                  </a:lnTo>
                  <a:lnTo>
                    <a:pt x="32842" y="620408"/>
                  </a:lnTo>
                  <a:lnTo>
                    <a:pt x="33780" y="620403"/>
                  </a:lnTo>
                  <a:lnTo>
                    <a:pt x="34719" y="620403"/>
                  </a:lnTo>
                  <a:lnTo>
                    <a:pt x="35657" y="620403"/>
                  </a:lnTo>
                  <a:lnTo>
                    <a:pt x="36595" y="620398"/>
                  </a:lnTo>
                  <a:lnTo>
                    <a:pt x="37534" y="620393"/>
                  </a:lnTo>
                  <a:lnTo>
                    <a:pt x="38472" y="620393"/>
                  </a:lnTo>
                  <a:lnTo>
                    <a:pt x="39410" y="620388"/>
                  </a:lnTo>
                  <a:lnTo>
                    <a:pt x="40348" y="620383"/>
                  </a:lnTo>
                  <a:lnTo>
                    <a:pt x="41287" y="620378"/>
                  </a:lnTo>
                  <a:lnTo>
                    <a:pt x="42225" y="620373"/>
                  </a:lnTo>
                  <a:lnTo>
                    <a:pt x="43164" y="620363"/>
                  </a:lnTo>
                  <a:lnTo>
                    <a:pt x="44102" y="620353"/>
                  </a:lnTo>
                  <a:lnTo>
                    <a:pt x="45041" y="620343"/>
                  </a:lnTo>
                  <a:lnTo>
                    <a:pt x="45979" y="620333"/>
                  </a:lnTo>
                  <a:lnTo>
                    <a:pt x="46917" y="620323"/>
                  </a:lnTo>
                  <a:lnTo>
                    <a:pt x="47856" y="620308"/>
                  </a:lnTo>
                  <a:lnTo>
                    <a:pt x="48794" y="620289"/>
                  </a:lnTo>
                  <a:lnTo>
                    <a:pt x="49732" y="620269"/>
                  </a:lnTo>
                  <a:lnTo>
                    <a:pt x="50670" y="620244"/>
                  </a:lnTo>
                  <a:lnTo>
                    <a:pt x="51609" y="620219"/>
                  </a:lnTo>
                  <a:lnTo>
                    <a:pt x="52547" y="620190"/>
                  </a:lnTo>
                  <a:lnTo>
                    <a:pt x="53485" y="620155"/>
                  </a:lnTo>
                  <a:lnTo>
                    <a:pt x="54424" y="620115"/>
                  </a:lnTo>
                  <a:lnTo>
                    <a:pt x="55362" y="620071"/>
                  </a:lnTo>
                  <a:lnTo>
                    <a:pt x="56301" y="620021"/>
                  </a:lnTo>
                  <a:lnTo>
                    <a:pt x="57239" y="619962"/>
                  </a:lnTo>
                  <a:lnTo>
                    <a:pt x="58177" y="619898"/>
                  </a:lnTo>
                  <a:lnTo>
                    <a:pt x="59116" y="619823"/>
                  </a:lnTo>
                  <a:lnTo>
                    <a:pt x="60054" y="619739"/>
                  </a:lnTo>
                  <a:lnTo>
                    <a:pt x="60992" y="619645"/>
                  </a:lnTo>
                  <a:lnTo>
                    <a:pt x="61930" y="619536"/>
                  </a:lnTo>
                  <a:lnTo>
                    <a:pt x="62869" y="619412"/>
                  </a:lnTo>
                  <a:lnTo>
                    <a:pt x="63807" y="619279"/>
                  </a:lnTo>
                  <a:lnTo>
                    <a:pt x="64746" y="619125"/>
                  </a:lnTo>
                  <a:lnTo>
                    <a:pt x="65684" y="618952"/>
                  </a:lnTo>
                  <a:lnTo>
                    <a:pt x="66623" y="618759"/>
                  </a:lnTo>
                  <a:lnTo>
                    <a:pt x="67561" y="618541"/>
                  </a:lnTo>
                  <a:lnTo>
                    <a:pt x="68499" y="618299"/>
                  </a:lnTo>
                  <a:lnTo>
                    <a:pt x="69437" y="618026"/>
                  </a:lnTo>
                  <a:lnTo>
                    <a:pt x="70376" y="617724"/>
                  </a:lnTo>
                  <a:lnTo>
                    <a:pt x="71314" y="617388"/>
                  </a:lnTo>
                  <a:lnTo>
                    <a:pt x="72252" y="617011"/>
                  </a:lnTo>
                  <a:lnTo>
                    <a:pt x="73191" y="616596"/>
                  </a:lnTo>
                  <a:lnTo>
                    <a:pt x="74129" y="616130"/>
                  </a:lnTo>
                  <a:lnTo>
                    <a:pt x="75067" y="615620"/>
                  </a:lnTo>
                  <a:lnTo>
                    <a:pt x="76006" y="615056"/>
                  </a:lnTo>
                  <a:lnTo>
                    <a:pt x="76944" y="614427"/>
                  </a:lnTo>
                  <a:lnTo>
                    <a:pt x="77883" y="613739"/>
                  </a:lnTo>
                  <a:lnTo>
                    <a:pt x="78821" y="612982"/>
                  </a:lnTo>
                  <a:lnTo>
                    <a:pt x="79759" y="612145"/>
                  </a:lnTo>
                  <a:lnTo>
                    <a:pt x="80697" y="611229"/>
                  </a:lnTo>
                  <a:lnTo>
                    <a:pt x="81636" y="610224"/>
                  </a:lnTo>
                  <a:lnTo>
                    <a:pt x="82574" y="609125"/>
                  </a:lnTo>
                  <a:lnTo>
                    <a:pt x="83512" y="607922"/>
                  </a:lnTo>
                  <a:lnTo>
                    <a:pt x="84451" y="606605"/>
                  </a:lnTo>
                  <a:lnTo>
                    <a:pt x="85389" y="605175"/>
                  </a:lnTo>
                  <a:lnTo>
                    <a:pt x="86328" y="603620"/>
                  </a:lnTo>
                  <a:lnTo>
                    <a:pt x="87266" y="601927"/>
                  </a:lnTo>
                  <a:lnTo>
                    <a:pt x="88205" y="600086"/>
                  </a:lnTo>
                  <a:lnTo>
                    <a:pt x="89143" y="598095"/>
                  </a:lnTo>
                  <a:lnTo>
                    <a:pt x="90081" y="595942"/>
                  </a:lnTo>
                  <a:lnTo>
                    <a:pt x="91019" y="593610"/>
                  </a:lnTo>
                  <a:lnTo>
                    <a:pt x="91958" y="591100"/>
                  </a:lnTo>
                  <a:lnTo>
                    <a:pt x="92896" y="588397"/>
                  </a:lnTo>
                  <a:lnTo>
                    <a:pt x="93834" y="585486"/>
                  </a:lnTo>
                  <a:lnTo>
                    <a:pt x="94773" y="582363"/>
                  </a:lnTo>
                  <a:lnTo>
                    <a:pt x="95711" y="579011"/>
                  </a:lnTo>
                  <a:lnTo>
                    <a:pt x="96649" y="575422"/>
                  </a:lnTo>
                  <a:lnTo>
                    <a:pt x="97588" y="571585"/>
                  </a:lnTo>
                  <a:lnTo>
                    <a:pt x="98526" y="567496"/>
                  </a:lnTo>
                  <a:lnTo>
                    <a:pt x="99465" y="563135"/>
                  </a:lnTo>
                  <a:lnTo>
                    <a:pt x="100403" y="558491"/>
                  </a:lnTo>
                  <a:lnTo>
                    <a:pt x="101341" y="553560"/>
                  </a:lnTo>
                  <a:lnTo>
                    <a:pt x="102279" y="548332"/>
                  </a:lnTo>
                  <a:lnTo>
                    <a:pt x="103218" y="542793"/>
                  </a:lnTo>
                  <a:lnTo>
                    <a:pt x="104156" y="536936"/>
                  </a:lnTo>
                  <a:lnTo>
                    <a:pt x="105094" y="530758"/>
                  </a:lnTo>
                  <a:lnTo>
                    <a:pt x="106033" y="524248"/>
                  </a:lnTo>
                  <a:lnTo>
                    <a:pt x="106971" y="517391"/>
                  </a:lnTo>
                  <a:lnTo>
                    <a:pt x="107910" y="510193"/>
                  </a:lnTo>
                  <a:lnTo>
                    <a:pt x="108848" y="502649"/>
                  </a:lnTo>
                  <a:lnTo>
                    <a:pt x="109786" y="494748"/>
                  </a:lnTo>
                  <a:lnTo>
                    <a:pt x="110725" y="486490"/>
                  </a:lnTo>
                  <a:lnTo>
                    <a:pt x="111663" y="477876"/>
                  </a:lnTo>
                  <a:lnTo>
                    <a:pt x="112601" y="468901"/>
                  </a:lnTo>
                  <a:lnTo>
                    <a:pt x="113539" y="459574"/>
                  </a:lnTo>
                  <a:lnTo>
                    <a:pt x="114478" y="449890"/>
                  </a:lnTo>
                  <a:lnTo>
                    <a:pt x="115416" y="439859"/>
                  </a:lnTo>
                  <a:lnTo>
                    <a:pt x="116355" y="429487"/>
                  </a:lnTo>
                  <a:lnTo>
                    <a:pt x="117293" y="418779"/>
                  </a:lnTo>
                  <a:lnTo>
                    <a:pt x="118232" y="407747"/>
                  </a:lnTo>
                  <a:lnTo>
                    <a:pt x="119170" y="396402"/>
                  </a:lnTo>
                  <a:lnTo>
                    <a:pt x="120108" y="384758"/>
                  </a:lnTo>
                  <a:lnTo>
                    <a:pt x="121047" y="372829"/>
                  </a:lnTo>
                  <a:lnTo>
                    <a:pt x="121985" y="360633"/>
                  </a:lnTo>
                  <a:lnTo>
                    <a:pt x="122923" y="348190"/>
                  </a:lnTo>
                  <a:lnTo>
                    <a:pt x="123861" y="335520"/>
                  </a:lnTo>
                  <a:lnTo>
                    <a:pt x="124800" y="322647"/>
                  </a:lnTo>
                  <a:lnTo>
                    <a:pt x="125738" y="309595"/>
                  </a:lnTo>
                  <a:lnTo>
                    <a:pt x="126676" y="296390"/>
                  </a:lnTo>
                  <a:lnTo>
                    <a:pt x="127615" y="283062"/>
                  </a:lnTo>
                  <a:lnTo>
                    <a:pt x="128553" y="269640"/>
                  </a:lnTo>
                  <a:lnTo>
                    <a:pt x="129492" y="256156"/>
                  </a:lnTo>
                  <a:lnTo>
                    <a:pt x="130430" y="242643"/>
                  </a:lnTo>
                  <a:lnTo>
                    <a:pt x="131368" y="229136"/>
                  </a:lnTo>
                  <a:lnTo>
                    <a:pt x="132307" y="215670"/>
                  </a:lnTo>
                  <a:lnTo>
                    <a:pt x="133245" y="202282"/>
                  </a:lnTo>
                  <a:lnTo>
                    <a:pt x="134183" y="189009"/>
                  </a:lnTo>
                  <a:lnTo>
                    <a:pt x="135121" y="175891"/>
                  </a:lnTo>
                  <a:lnTo>
                    <a:pt x="136060" y="162965"/>
                  </a:lnTo>
                  <a:lnTo>
                    <a:pt x="136998" y="150271"/>
                  </a:lnTo>
                  <a:lnTo>
                    <a:pt x="137937" y="137849"/>
                  </a:lnTo>
                  <a:lnTo>
                    <a:pt x="138875" y="125739"/>
                  </a:lnTo>
                  <a:lnTo>
                    <a:pt x="139814" y="113978"/>
                  </a:lnTo>
                  <a:lnTo>
                    <a:pt x="140752" y="102607"/>
                  </a:lnTo>
                  <a:lnTo>
                    <a:pt x="141690" y="91663"/>
                  </a:lnTo>
                  <a:lnTo>
                    <a:pt x="142628" y="81184"/>
                  </a:lnTo>
                  <a:lnTo>
                    <a:pt x="143567" y="71205"/>
                  </a:lnTo>
                  <a:lnTo>
                    <a:pt x="144505" y="61762"/>
                  </a:lnTo>
                  <a:lnTo>
                    <a:pt x="145443" y="52887"/>
                  </a:lnTo>
                  <a:lnTo>
                    <a:pt x="146382" y="44613"/>
                  </a:lnTo>
                  <a:lnTo>
                    <a:pt x="147320" y="36969"/>
                  </a:lnTo>
                  <a:lnTo>
                    <a:pt x="148258" y="29983"/>
                  </a:lnTo>
                  <a:lnTo>
                    <a:pt x="149197" y="23679"/>
                  </a:lnTo>
                  <a:lnTo>
                    <a:pt x="150135" y="18080"/>
                  </a:lnTo>
                  <a:lnTo>
                    <a:pt x="151074" y="13208"/>
                  </a:lnTo>
                  <a:lnTo>
                    <a:pt x="152012" y="9079"/>
                  </a:lnTo>
                  <a:lnTo>
                    <a:pt x="152950" y="5709"/>
                  </a:lnTo>
                  <a:lnTo>
                    <a:pt x="153888" y="3109"/>
                  </a:lnTo>
                  <a:lnTo>
                    <a:pt x="154827" y="1287"/>
                  </a:lnTo>
                  <a:lnTo>
                    <a:pt x="155765" y="250"/>
                  </a:lnTo>
                  <a:lnTo>
                    <a:pt x="156703" y="0"/>
                  </a:lnTo>
                  <a:lnTo>
                    <a:pt x="157642" y="537"/>
                  </a:lnTo>
                  <a:lnTo>
                    <a:pt x="158580" y="1857"/>
                  </a:lnTo>
                  <a:lnTo>
                    <a:pt x="159519" y="3953"/>
                  </a:lnTo>
                  <a:lnTo>
                    <a:pt x="160457" y="6816"/>
                  </a:lnTo>
                  <a:lnTo>
                    <a:pt x="161395" y="10433"/>
                  </a:lnTo>
                  <a:lnTo>
                    <a:pt x="162334" y="14788"/>
                  </a:lnTo>
                  <a:lnTo>
                    <a:pt x="163272" y="19863"/>
                  </a:lnTo>
                  <a:lnTo>
                    <a:pt x="164210" y="25636"/>
                  </a:lnTo>
                  <a:lnTo>
                    <a:pt x="165149" y="32084"/>
                  </a:lnTo>
                  <a:lnTo>
                    <a:pt x="166087" y="39179"/>
                  </a:lnTo>
                  <a:lnTo>
                    <a:pt x="167025" y="46895"/>
                  </a:lnTo>
                  <a:lnTo>
                    <a:pt x="167964" y="55199"/>
                  </a:lnTo>
                  <a:lnTo>
                    <a:pt x="168902" y="64060"/>
                  </a:lnTo>
                  <a:lnTo>
                    <a:pt x="169840" y="73443"/>
                  </a:lnTo>
                  <a:lnTo>
                    <a:pt x="170779" y="83313"/>
                  </a:lnTo>
                  <a:lnTo>
                    <a:pt x="171717" y="93632"/>
                  </a:lnTo>
                  <a:lnTo>
                    <a:pt x="172656" y="104362"/>
                  </a:lnTo>
                  <a:lnTo>
                    <a:pt x="173594" y="115464"/>
                  </a:lnTo>
                  <a:lnTo>
                    <a:pt x="174532" y="126898"/>
                  </a:lnTo>
                  <a:lnTo>
                    <a:pt x="175470" y="138623"/>
                  </a:lnTo>
                  <a:lnTo>
                    <a:pt x="176409" y="150600"/>
                  </a:lnTo>
                  <a:lnTo>
                    <a:pt x="177347" y="162788"/>
                  </a:lnTo>
                  <a:lnTo>
                    <a:pt x="178285" y="175147"/>
                  </a:lnTo>
                  <a:lnTo>
                    <a:pt x="179224" y="187635"/>
                  </a:lnTo>
                  <a:lnTo>
                    <a:pt x="180162" y="200215"/>
                  </a:lnTo>
                  <a:lnTo>
                    <a:pt x="181101" y="212848"/>
                  </a:lnTo>
                  <a:lnTo>
                    <a:pt x="182039" y="225495"/>
                  </a:lnTo>
                  <a:lnTo>
                    <a:pt x="182977" y="238120"/>
                  </a:lnTo>
                  <a:lnTo>
                    <a:pt x="183916" y="250687"/>
                  </a:lnTo>
                  <a:lnTo>
                    <a:pt x="184854" y="263162"/>
                  </a:lnTo>
                  <a:lnTo>
                    <a:pt x="185792" y="275514"/>
                  </a:lnTo>
                  <a:lnTo>
                    <a:pt x="186730" y="287709"/>
                  </a:lnTo>
                  <a:lnTo>
                    <a:pt x="187669" y="299720"/>
                  </a:lnTo>
                  <a:lnTo>
                    <a:pt x="188607" y="311518"/>
                  </a:lnTo>
                  <a:lnTo>
                    <a:pt x="189546" y="323077"/>
                  </a:lnTo>
                  <a:lnTo>
                    <a:pt x="190484" y="334374"/>
                  </a:lnTo>
                  <a:lnTo>
                    <a:pt x="191422" y="345386"/>
                  </a:lnTo>
                  <a:lnTo>
                    <a:pt x="192361" y="356094"/>
                  </a:lnTo>
                  <a:lnTo>
                    <a:pt x="193299" y="366477"/>
                  </a:lnTo>
                  <a:lnTo>
                    <a:pt x="194237" y="376522"/>
                  </a:lnTo>
                  <a:lnTo>
                    <a:pt x="195176" y="386212"/>
                  </a:lnTo>
                  <a:lnTo>
                    <a:pt x="196114" y="395536"/>
                  </a:lnTo>
                  <a:lnTo>
                    <a:pt x="197052" y="404482"/>
                  </a:lnTo>
                  <a:lnTo>
                    <a:pt x="197991" y="413041"/>
                  </a:lnTo>
                  <a:lnTo>
                    <a:pt x="198929" y="421208"/>
                  </a:lnTo>
                  <a:lnTo>
                    <a:pt x="199867" y="428974"/>
                  </a:lnTo>
                  <a:lnTo>
                    <a:pt x="200806" y="436338"/>
                  </a:lnTo>
                  <a:lnTo>
                    <a:pt x="201744" y="443296"/>
                  </a:lnTo>
                  <a:lnTo>
                    <a:pt x="202683" y="449848"/>
                  </a:lnTo>
                  <a:lnTo>
                    <a:pt x="203621" y="455995"/>
                  </a:lnTo>
                  <a:lnTo>
                    <a:pt x="204559" y="461737"/>
                  </a:lnTo>
                  <a:lnTo>
                    <a:pt x="205498" y="467074"/>
                  </a:lnTo>
                  <a:lnTo>
                    <a:pt x="206436" y="472020"/>
                  </a:lnTo>
                  <a:lnTo>
                    <a:pt x="207374" y="476569"/>
                  </a:lnTo>
                  <a:lnTo>
                    <a:pt x="208312" y="480733"/>
                  </a:lnTo>
                  <a:lnTo>
                    <a:pt x="209251" y="484515"/>
                  </a:lnTo>
                  <a:lnTo>
                    <a:pt x="210189" y="487926"/>
                  </a:lnTo>
                  <a:lnTo>
                    <a:pt x="211128" y="490970"/>
                  </a:lnTo>
                  <a:lnTo>
                    <a:pt x="212066" y="493664"/>
                  </a:lnTo>
                  <a:lnTo>
                    <a:pt x="213004" y="496010"/>
                  </a:lnTo>
                  <a:lnTo>
                    <a:pt x="213943" y="498015"/>
                  </a:lnTo>
                  <a:lnTo>
                    <a:pt x="214881" y="499698"/>
                  </a:lnTo>
                  <a:lnTo>
                    <a:pt x="215819" y="501060"/>
                  </a:lnTo>
                  <a:lnTo>
                    <a:pt x="216758" y="502114"/>
                  </a:lnTo>
                  <a:lnTo>
                    <a:pt x="217696" y="502876"/>
                  </a:lnTo>
                  <a:lnTo>
                    <a:pt x="218634" y="503352"/>
                  </a:lnTo>
                  <a:lnTo>
                    <a:pt x="219573" y="503550"/>
                  </a:lnTo>
                  <a:lnTo>
                    <a:pt x="220511" y="503485"/>
                  </a:lnTo>
                  <a:lnTo>
                    <a:pt x="221449" y="503164"/>
                  </a:lnTo>
                  <a:lnTo>
                    <a:pt x="222388" y="502599"/>
                  </a:lnTo>
                  <a:lnTo>
                    <a:pt x="223326" y="501797"/>
                  </a:lnTo>
                  <a:lnTo>
                    <a:pt x="224265" y="500777"/>
                  </a:lnTo>
                  <a:lnTo>
                    <a:pt x="225203" y="499535"/>
                  </a:lnTo>
                  <a:lnTo>
                    <a:pt x="226141" y="498094"/>
                  </a:lnTo>
                  <a:lnTo>
                    <a:pt x="227079" y="496456"/>
                  </a:lnTo>
                  <a:lnTo>
                    <a:pt x="228018" y="494624"/>
                  </a:lnTo>
                  <a:lnTo>
                    <a:pt x="228956" y="492619"/>
                  </a:lnTo>
                  <a:lnTo>
                    <a:pt x="229894" y="490446"/>
                  </a:lnTo>
                  <a:lnTo>
                    <a:pt x="230833" y="488104"/>
                  </a:lnTo>
                  <a:lnTo>
                    <a:pt x="231771" y="485614"/>
                  </a:lnTo>
                  <a:lnTo>
                    <a:pt x="232710" y="482975"/>
                  </a:lnTo>
                  <a:lnTo>
                    <a:pt x="233648" y="480193"/>
                  </a:lnTo>
                  <a:lnTo>
                    <a:pt x="234586" y="477282"/>
                  </a:lnTo>
                  <a:lnTo>
                    <a:pt x="235525" y="474243"/>
                  </a:lnTo>
                  <a:lnTo>
                    <a:pt x="236463" y="471084"/>
                  </a:lnTo>
                  <a:lnTo>
                    <a:pt x="237401" y="467812"/>
                  </a:lnTo>
                  <a:lnTo>
                    <a:pt x="238339" y="464435"/>
                  </a:lnTo>
                  <a:lnTo>
                    <a:pt x="239278" y="460950"/>
                  </a:lnTo>
                  <a:lnTo>
                    <a:pt x="240216" y="457371"/>
                  </a:lnTo>
                  <a:lnTo>
                    <a:pt x="241155" y="453703"/>
                  </a:lnTo>
                  <a:lnTo>
                    <a:pt x="242093" y="449946"/>
                  </a:lnTo>
                  <a:lnTo>
                    <a:pt x="243031" y="446107"/>
                  </a:lnTo>
                  <a:lnTo>
                    <a:pt x="243970" y="442191"/>
                  </a:lnTo>
                  <a:lnTo>
                    <a:pt x="244908" y="438202"/>
                  </a:lnTo>
                  <a:lnTo>
                    <a:pt x="245846" y="434145"/>
                  </a:lnTo>
                  <a:lnTo>
                    <a:pt x="246785" y="430023"/>
                  </a:lnTo>
                  <a:lnTo>
                    <a:pt x="247723" y="425841"/>
                  </a:lnTo>
                  <a:lnTo>
                    <a:pt x="248661" y="421603"/>
                  </a:lnTo>
                  <a:lnTo>
                    <a:pt x="249600" y="417313"/>
                  </a:lnTo>
                  <a:lnTo>
                    <a:pt x="250538" y="412974"/>
                  </a:lnTo>
                  <a:lnTo>
                    <a:pt x="251476" y="408589"/>
                  </a:lnTo>
                  <a:lnTo>
                    <a:pt x="252415" y="404163"/>
                  </a:lnTo>
                  <a:lnTo>
                    <a:pt x="253353" y="399700"/>
                  </a:lnTo>
                  <a:lnTo>
                    <a:pt x="254292" y="395202"/>
                  </a:lnTo>
                  <a:lnTo>
                    <a:pt x="255230" y="390672"/>
                  </a:lnTo>
                  <a:lnTo>
                    <a:pt x="256168" y="386116"/>
                  </a:lnTo>
                  <a:lnTo>
                    <a:pt x="257107" y="381535"/>
                  </a:lnTo>
                  <a:lnTo>
                    <a:pt x="258045" y="376933"/>
                  </a:lnTo>
                  <a:lnTo>
                    <a:pt x="258983" y="372314"/>
                  </a:lnTo>
                  <a:lnTo>
                    <a:pt x="259921" y="367681"/>
                  </a:lnTo>
                  <a:lnTo>
                    <a:pt x="260860" y="363037"/>
                  </a:lnTo>
                  <a:lnTo>
                    <a:pt x="261798" y="358385"/>
                  </a:lnTo>
                  <a:lnTo>
                    <a:pt x="262737" y="353729"/>
                  </a:lnTo>
                  <a:lnTo>
                    <a:pt x="263675" y="349072"/>
                  </a:lnTo>
                  <a:lnTo>
                    <a:pt x="264613" y="344418"/>
                  </a:lnTo>
                  <a:lnTo>
                    <a:pt x="265552" y="339769"/>
                  </a:lnTo>
                  <a:lnTo>
                    <a:pt x="266490" y="335130"/>
                  </a:lnTo>
                  <a:lnTo>
                    <a:pt x="267428" y="330502"/>
                  </a:lnTo>
                  <a:lnTo>
                    <a:pt x="268367" y="325890"/>
                  </a:lnTo>
                  <a:lnTo>
                    <a:pt x="269305" y="321296"/>
                  </a:lnTo>
                  <a:lnTo>
                    <a:pt x="270243" y="316725"/>
                  </a:lnTo>
                  <a:lnTo>
                    <a:pt x="271182" y="312180"/>
                  </a:lnTo>
                  <a:lnTo>
                    <a:pt x="272120" y="307663"/>
                  </a:lnTo>
                  <a:lnTo>
                    <a:pt x="273058" y="303178"/>
                  </a:lnTo>
                  <a:lnTo>
                    <a:pt x="273997" y="298729"/>
                  </a:lnTo>
                  <a:lnTo>
                    <a:pt x="274935" y="294318"/>
                  </a:lnTo>
                  <a:lnTo>
                    <a:pt x="275874" y="289949"/>
                  </a:lnTo>
                  <a:lnTo>
                    <a:pt x="276812" y="285625"/>
                  </a:lnTo>
                  <a:lnTo>
                    <a:pt x="277750" y="281349"/>
                  </a:lnTo>
                  <a:lnTo>
                    <a:pt x="278688" y="277125"/>
                  </a:lnTo>
                  <a:lnTo>
                    <a:pt x="279627" y="272956"/>
                  </a:lnTo>
                  <a:lnTo>
                    <a:pt x="280565" y="268845"/>
                  </a:lnTo>
                  <a:lnTo>
                    <a:pt x="281503" y="264795"/>
                  </a:lnTo>
                  <a:lnTo>
                    <a:pt x="282442" y="260808"/>
                  </a:lnTo>
                  <a:lnTo>
                    <a:pt x="283380" y="256889"/>
                  </a:lnTo>
                  <a:lnTo>
                    <a:pt x="284319" y="253040"/>
                  </a:lnTo>
                  <a:lnTo>
                    <a:pt x="285257" y="249264"/>
                  </a:lnTo>
                  <a:lnTo>
                    <a:pt x="286195" y="245564"/>
                  </a:lnTo>
                  <a:lnTo>
                    <a:pt x="287134" y="241942"/>
                  </a:lnTo>
                  <a:lnTo>
                    <a:pt x="288072" y="238403"/>
                  </a:lnTo>
                  <a:lnTo>
                    <a:pt x="289010" y="234947"/>
                  </a:lnTo>
                  <a:lnTo>
                    <a:pt x="289949" y="231578"/>
                  </a:lnTo>
                  <a:lnTo>
                    <a:pt x="290887" y="228299"/>
                  </a:lnTo>
                  <a:lnTo>
                    <a:pt x="291825" y="225112"/>
                  </a:lnTo>
                  <a:lnTo>
                    <a:pt x="292764" y="222019"/>
                  </a:lnTo>
                  <a:lnTo>
                    <a:pt x="293702" y="219023"/>
                  </a:lnTo>
                  <a:lnTo>
                    <a:pt x="294640" y="216126"/>
                  </a:lnTo>
                  <a:lnTo>
                    <a:pt x="295579" y="213331"/>
                  </a:lnTo>
                  <a:lnTo>
                    <a:pt x="296518" y="210638"/>
                  </a:lnTo>
                  <a:lnTo>
                    <a:pt x="297454" y="208050"/>
                  </a:lnTo>
                  <a:lnTo>
                    <a:pt x="298395" y="205570"/>
                  </a:lnTo>
                  <a:lnTo>
                    <a:pt x="299330" y="203198"/>
                  </a:lnTo>
                  <a:lnTo>
                    <a:pt x="300271" y="200936"/>
                  </a:lnTo>
                  <a:lnTo>
                    <a:pt x="301207" y="198787"/>
                  </a:lnTo>
                  <a:lnTo>
                    <a:pt x="302147" y="196751"/>
                  </a:lnTo>
                  <a:lnTo>
                    <a:pt x="303088" y="194829"/>
                  </a:lnTo>
                  <a:lnTo>
                    <a:pt x="304023" y="193024"/>
                  </a:lnTo>
                  <a:lnTo>
                    <a:pt x="304964" y="191335"/>
                  </a:lnTo>
                  <a:lnTo>
                    <a:pt x="305900" y="189765"/>
                  </a:lnTo>
                  <a:lnTo>
                    <a:pt x="306840" y="188314"/>
                  </a:lnTo>
                  <a:lnTo>
                    <a:pt x="307776" y="186981"/>
                  </a:lnTo>
                  <a:lnTo>
                    <a:pt x="308717" y="185769"/>
                  </a:lnTo>
                  <a:lnTo>
                    <a:pt x="309652" y="184678"/>
                  </a:lnTo>
                  <a:lnTo>
                    <a:pt x="310593" y="183708"/>
                  </a:lnTo>
                  <a:lnTo>
                    <a:pt x="311528" y="182859"/>
                  </a:lnTo>
                  <a:lnTo>
                    <a:pt x="312469" y="182130"/>
                  </a:lnTo>
                  <a:lnTo>
                    <a:pt x="313410" y="181524"/>
                  </a:lnTo>
                  <a:lnTo>
                    <a:pt x="314345" y="181038"/>
                  </a:lnTo>
                  <a:lnTo>
                    <a:pt x="315286" y="180673"/>
                  </a:lnTo>
                  <a:lnTo>
                    <a:pt x="316222" y="180429"/>
                  </a:lnTo>
                  <a:lnTo>
                    <a:pt x="317162" y="180304"/>
                  </a:lnTo>
                  <a:lnTo>
                    <a:pt x="318098" y="180299"/>
                  </a:lnTo>
                  <a:lnTo>
                    <a:pt x="319038" y="180412"/>
                  </a:lnTo>
                  <a:lnTo>
                    <a:pt x="319974" y="180642"/>
                  </a:lnTo>
                  <a:lnTo>
                    <a:pt x="320915" y="180989"/>
                  </a:lnTo>
                  <a:lnTo>
                    <a:pt x="321850" y="181451"/>
                  </a:lnTo>
                  <a:lnTo>
                    <a:pt x="322791" y="182027"/>
                  </a:lnTo>
                  <a:lnTo>
                    <a:pt x="323727" y="182716"/>
                  </a:lnTo>
                  <a:lnTo>
                    <a:pt x="324667" y="183516"/>
                  </a:lnTo>
                  <a:lnTo>
                    <a:pt x="325608" y="184425"/>
                  </a:lnTo>
                  <a:lnTo>
                    <a:pt x="326544" y="185443"/>
                  </a:lnTo>
                  <a:lnTo>
                    <a:pt x="327484" y="186566"/>
                  </a:lnTo>
                  <a:lnTo>
                    <a:pt x="328420" y="187794"/>
                  </a:lnTo>
                  <a:lnTo>
                    <a:pt x="329360" y="189123"/>
                  </a:lnTo>
                  <a:lnTo>
                    <a:pt x="330296" y="190553"/>
                  </a:lnTo>
                  <a:lnTo>
                    <a:pt x="331237" y="192080"/>
                  </a:lnTo>
                  <a:lnTo>
                    <a:pt x="332172" y="193703"/>
                  </a:lnTo>
                  <a:lnTo>
                    <a:pt x="333113" y="195419"/>
                  </a:lnTo>
                  <a:lnTo>
                    <a:pt x="334049" y="197226"/>
                  </a:lnTo>
                  <a:lnTo>
                    <a:pt x="334989" y="199120"/>
                  </a:lnTo>
                  <a:lnTo>
                    <a:pt x="335930" y="201100"/>
                  </a:lnTo>
                  <a:lnTo>
                    <a:pt x="336865" y="203163"/>
                  </a:lnTo>
                  <a:lnTo>
                    <a:pt x="337806" y="205306"/>
                  </a:lnTo>
                  <a:lnTo>
                    <a:pt x="338742" y="207526"/>
                  </a:lnTo>
                  <a:lnTo>
                    <a:pt x="339682" y="209820"/>
                  </a:lnTo>
                  <a:lnTo>
                    <a:pt x="340618" y="212186"/>
                  </a:lnTo>
                  <a:lnTo>
                    <a:pt x="341559" y="214621"/>
                  </a:lnTo>
                  <a:lnTo>
                    <a:pt x="342494" y="217120"/>
                  </a:lnTo>
                  <a:lnTo>
                    <a:pt x="343435" y="219683"/>
                  </a:lnTo>
                  <a:lnTo>
                    <a:pt x="344370" y="222304"/>
                  </a:lnTo>
                  <a:lnTo>
                    <a:pt x="345311" y="224982"/>
                  </a:lnTo>
                  <a:lnTo>
                    <a:pt x="346252" y="227713"/>
                  </a:lnTo>
                  <a:lnTo>
                    <a:pt x="347187" y="230493"/>
                  </a:lnTo>
                  <a:lnTo>
                    <a:pt x="348128" y="233321"/>
                  </a:lnTo>
                  <a:lnTo>
                    <a:pt x="349064" y="236192"/>
                  </a:lnTo>
                  <a:lnTo>
                    <a:pt x="350004" y="239103"/>
                  </a:lnTo>
                  <a:lnTo>
                    <a:pt x="350940" y="242052"/>
                  </a:lnTo>
                  <a:lnTo>
                    <a:pt x="351880" y="245035"/>
                  </a:lnTo>
                  <a:lnTo>
                    <a:pt x="352816" y="248048"/>
                  </a:lnTo>
                  <a:lnTo>
                    <a:pt x="353757" y="251089"/>
                  </a:lnTo>
                  <a:lnTo>
                    <a:pt x="354692" y="254154"/>
                  </a:lnTo>
                  <a:lnTo>
                    <a:pt x="355633" y="257241"/>
                  </a:lnTo>
                  <a:lnTo>
                    <a:pt x="356574" y="260346"/>
                  </a:lnTo>
                  <a:lnTo>
                    <a:pt x="357509" y="263466"/>
                  </a:lnTo>
                  <a:lnTo>
                    <a:pt x="358450" y="266599"/>
                  </a:lnTo>
                  <a:lnTo>
                    <a:pt x="359385" y="269740"/>
                  </a:lnTo>
                  <a:lnTo>
                    <a:pt x="360326" y="272887"/>
                  </a:lnTo>
                  <a:lnTo>
                    <a:pt x="361262" y="276038"/>
                  </a:lnTo>
                  <a:lnTo>
                    <a:pt x="362202" y="279188"/>
                  </a:lnTo>
                  <a:lnTo>
                    <a:pt x="363138" y="282336"/>
                  </a:lnTo>
                  <a:lnTo>
                    <a:pt x="364079" y="285480"/>
                  </a:lnTo>
                  <a:lnTo>
                    <a:pt x="365014" y="288614"/>
                  </a:lnTo>
                  <a:lnTo>
                    <a:pt x="365955" y="291738"/>
                  </a:lnTo>
                  <a:lnTo>
                    <a:pt x="366891" y="294848"/>
                  </a:lnTo>
                  <a:lnTo>
                    <a:pt x="367831" y="297943"/>
                  </a:lnTo>
                  <a:lnTo>
                    <a:pt x="368772" y="301019"/>
                  </a:lnTo>
                  <a:lnTo>
                    <a:pt x="369707" y="304074"/>
                  </a:lnTo>
                  <a:lnTo>
                    <a:pt x="370648" y="307106"/>
                  </a:lnTo>
                  <a:lnTo>
                    <a:pt x="371584" y="310112"/>
                  </a:lnTo>
                  <a:lnTo>
                    <a:pt x="372524" y="313091"/>
                  </a:lnTo>
                  <a:lnTo>
                    <a:pt x="373460" y="316041"/>
                  </a:lnTo>
                  <a:lnTo>
                    <a:pt x="374400" y="318958"/>
                  </a:lnTo>
                  <a:lnTo>
                    <a:pt x="375336" y="321841"/>
                  </a:lnTo>
                  <a:lnTo>
                    <a:pt x="376277" y="324689"/>
                  </a:lnTo>
                  <a:lnTo>
                    <a:pt x="377212" y="327500"/>
                  </a:lnTo>
                  <a:lnTo>
                    <a:pt x="378153" y="330272"/>
                  </a:lnTo>
                  <a:lnTo>
                    <a:pt x="379094" y="333002"/>
                  </a:lnTo>
                  <a:lnTo>
                    <a:pt x="380029" y="335691"/>
                  </a:lnTo>
                  <a:lnTo>
                    <a:pt x="380970" y="338336"/>
                  </a:lnTo>
                  <a:lnTo>
                    <a:pt x="381906" y="340935"/>
                  </a:lnTo>
                  <a:lnTo>
                    <a:pt x="382846" y="343489"/>
                  </a:lnTo>
                  <a:lnTo>
                    <a:pt x="383782" y="345995"/>
                  </a:lnTo>
                  <a:lnTo>
                    <a:pt x="384722" y="348452"/>
                  </a:lnTo>
                  <a:lnTo>
                    <a:pt x="385658" y="350859"/>
                  </a:lnTo>
                  <a:lnTo>
                    <a:pt x="386599" y="353216"/>
                  </a:lnTo>
                  <a:lnTo>
                    <a:pt x="387534" y="355521"/>
                  </a:lnTo>
                  <a:lnTo>
                    <a:pt x="388475" y="357774"/>
                  </a:lnTo>
                  <a:lnTo>
                    <a:pt x="389416" y="359975"/>
                  </a:lnTo>
                  <a:lnTo>
                    <a:pt x="390351" y="362122"/>
                  </a:lnTo>
                  <a:lnTo>
                    <a:pt x="391292" y="364215"/>
                  </a:lnTo>
                  <a:lnTo>
                    <a:pt x="392227" y="366254"/>
                  </a:lnTo>
                  <a:lnTo>
                    <a:pt x="393168" y="368237"/>
                  </a:lnTo>
                  <a:lnTo>
                    <a:pt x="394104" y="370166"/>
                  </a:lnTo>
                  <a:lnTo>
                    <a:pt x="395044" y="372040"/>
                  </a:lnTo>
                  <a:lnTo>
                    <a:pt x="395980" y="373858"/>
                  </a:lnTo>
                  <a:lnTo>
                    <a:pt x="396921" y="375622"/>
                  </a:lnTo>
                  <a:lnTo>
                    <a:pt x="397856" y="377329"/>
                  </a:lnTo>
                  <a:lnTo>
                    <a:pt x="398797" y="378982"/>
                  </a:lnTo>
                  <a:lnTo>
                    <a:pt x="399737" y="380579"/>
                  </a:lnTo>
                  <a:lnTo>
                    <a:pt x="400673" y="382122"/>
                  </a:lnTo>
                  <a:lnTo>
                    <a:pt x="401614" y="383610"/>
                  </a:lnTo>
                  <a:lnTo>
                    <a:pt x="402549" y="385045"/>
                  </a:lnTo>
                  <a:lnTo>
                    <a:pt x="403490" y="386426"/>
                  </a:lnTo>
                  <a:lnTo>
                    <a:pt x="404426" y="387753"/>
                  </a:lnTo>
                  <a:lnTo>
                    <a:pt x="405366" y="389028"/>
                  </a:lnTo>
                  <a:lnTo>
                    <a:pt x="406302" y="390251"/>
                  </a:lnTo>
                  <a:lnTo>
                    <a:pt x="407243" y="391423"/>
                  </a:lnTo>
                  <a:lnTo>
                    <a:pt x="408178" y="392545"/>
                  </a:lnTo>
                  <a:lnTo>
                    <a:pt x="409119" y="393616"/>
                  </a:lnTo>
                  <a:lnTo>
                    <a:pt x="410054" y="394639"/>
                  </a:lnTo>
                  <a:lnTo>
                    <a:pt x="410995" y="395613"/>
                  </a:lnTo>
                  <a:lnTo>
                    <a:pt x="411936" y="396541"/>
                  </a:lnTo>
                  <a:lnTo>
                    <a:pt x="412871" y="397422"/>
                  </a:lnTo>
                  <a:lnTo>
                    <a:pt x="413812" y="398258"/>
                  </a:lnTo>
                  <a:lnTo>
                    <a:pt x="414748" y="399050"/>
                  </a:lnTo>
                  <a:lnTo>
                    <a:pt x="415688" y="399798"/>
                  </a:lnTo>
                  <a:lnTo>
                    <a:pt x="416624" y="400505"/>
                  </a:lnTo>
                  <a:lnTo>
                    <a:pt x="417564" y="401170"/>
                  </a:lnTo>
                  <a:lnTo>
                    <a:pt x="418500" y="401796"/>
                  </a:lnTo>
                  <a:lnTo>
                    <a:pt x="419441" y="402383"/>
                  </a:lnTo>
                  <a:lnTo>
                    <a:pt x="420376" y="402933"/>
                  </a:lnTo>
                  <a:lnTo>
                    <a:pt x="421317" y="403447"/>
                  </a:lnTo>
                  <a:lnTo>
                    <a:pt x="422258" y="403925"/>
                  </a:lnTo>
                  <a:lnTo>
                    <a:pt x="423193" y="404370"/>
                  </a:lnTo>
                  <a:lnTo>
                    <a:pt x="424134" y="404783"/>
                  </a:lnTo>
                  <a:lnTo>
                    <a:pt x="425069" y="405164"/>
                  </a:lnTo>
                  <a:lnTo>
                    <a:pt x="426010" y="405516"/>
                  </a:lnTo>
                  <a:lnTo>
                    <a:pt x="426946" y="405838"/>
                  </a:lnTo>
                  <a:lnTo>
                    <a:pt x="427886" y="406134"/>
                  </a:lnTo>
                  <a:lnTo>
                    <a:pt x="428822" y="406404"/>
                  </a:lnTo>
                  <a:lnTo>
                    <a:pt x="429763" y="406649"/>
                  </a:lnTo>
                  <a:lnTo>
                    <a:pt x="430698" y="406870"/>
                  </a:lnTo>
                  <a:lnTo>
                    <a:pt x="431639" y="407070"/>
                  </a:lnTo>
                  <a:lnTo>
                    <a:pt x="432579" y="407250"/>
                  </a:lnTo>
                  <a:lnTo>
                    <a:pt x="433515" y="407409"/>
                  </a:lnTo>
                  <a:lnTo>
                    <a:pt x="434456" y="407551"/>
                  </a:lnTo>
                  <a:lnTo>
                    <a:pt x="435391" y="407676"/>
                  </a:lnTo>
                  <a:lnTo>
                    <a:pt x="436332" y="407785"/>
                  </a:lnTo>
                  <a:lnTo>
                    <a:pt x="437268" y="407881"/>
                  </a:lnTo>
                  <a:lnTo>
                    <a:pt x="438208" y="407963"/>
                  </a:lnTo>
                  <a:lnTo>
                    <a:pt x="439144" y="408034"/>
                  </a:lnTo>
                  <a:lnTo>
                    <a:pt x="440084" y="408094"/>
                  </a:lnTo>
                  <a:lnTo>
                    <a:pt x="441020" y="408146"/>
                  </a:lnTo>
                  <a:lnTo>
                    <a:pt x="441961" y="408189"/>
                  </a:lnTo>
                  <a:lnTo>
                    <a:pt x="442901" y="408225"/>
                  </a:lnTo>
                  <a:lnTo>
                    <a:pt x="443837" y="408257"/>
                  </a:lnTo>
                  <a:lnTo>
                    <a:pt x="444778" y="408283"/>
                  </a:lnTo>
                  <a:lnTo>
                    <a:pt x="445713" y="408307"/>
                  </a:lnTo>
                  <a:lnTo>
                    <a:pt x="446654" y="408328"/>
                  </a:lnTo>
                  <a:lnTo>
                    <a:pt x="447590" y="408348"/>
                  </a:lnTo>
                  <a:lnTo>
                    <a:pt x="448530" y="408369"/>
                  </a:lnTo>
                  <a:lnTo>
                    <a:pt x="449466" y="408390"/>
                  </a:lnTo>
                  <a:lnTo>
                    <a:pt x="450406" y="408414"/>
                  </a:lnTo>
                  <a:lnTo>
                    <a:pt x="451342" y="408441"/>
                  </a:lnTo>
                  <a:lnTo>
                    <a:pt x="452283" y="408472"/>
                  </a:lnTo>
                  <a:lnTo>
                    <a:pt x="453218" y="408508"/>
                  </a:lnTo>
                  <a:lnTo>
                    <a:pt x="454159" y="408551"/>
                  </a:lnTo>
                  <a:lnTo>
                    <a:pt x="455099" y="408600"/>
                  </a:lnTo>
                  <a:lnTo>
                    <a:pt x="456035" y="408658"/>
                  </a:lnTo>
                  <a:lnTo>
                    <a:pt x="456976" y="408724"/>
                  </a:lnTo>
                  <a:lnTo>
                    <a:pt x="457911" y="408800"/>
                  </a:lnTo>
                  <a:lnTo>
                    <a:pt x="458852" y="408886"/>
                  </a:lnTo>
                  <a:lnTo>
                    <a:pt x="459788" y="408983"/>
                  </a:lnTo>
                  <a:lnTo>
                    <a:pt x="460728" y="409092"/>
                  </a:lnTo>
                  <a:lnTo>
                    <a:pt x="461664" y="409215"/>
                  </a:lnTo>
                  <a:lnTo>
                    <a:pt x="462605" y="409350"/>
                  </a:lnTo>
                  <a:lnTo>
                    <a:pt x="463540" y="409500"/>
                  </a:lnTo>
                  <a:lnTo>
                    <a:pt x="464481" y="409664"/>
                  </a:lnTo>
                  <a:lnTo>
                    <a:pt x="465421" y="409843"/>
                  </a:lnTo>
                  <a:lnTo>
                    <a:pt x="466357" y="410039"/>
                  </a:lnTo>
                  <a:lnTo>
                    <a:pt x="467298" y="410251"/>
                  </a:lnTo>
                  <a:lnTo>
                    <a:pt x="468233" y="410480"/>
                  </a:lnTo>
                  <a:lnTo>
                    <a:pt x="469174" y="410726"/>
                  </a:lnTo>
                  <a:lnTo>
                    <a:pt x="470110" y="410991"/>
                  </a:lnTo>
                  <a:lnTo>
                    <a:pt x="471050" y="411274"/>
                  </a:lnTo>
                  <a:lnTo>
                    <a:pt x="471986" y="411576"/>
                  </a:lnTo>
                  <a:lnTo>
                    <a:pt x="472926" y="411897"/>
                  </a:lnTo>
                  <a:lnTo>
                    <a:pt x="473862" y="412238"/>
                  </a:lnTo>
                  <a:lnTo>
                    <a:pt x="474803" y="412599"/>
                  </a:lnTo>
                  <a:lnTo>
                    <a:pt x="475743" y="412980"/>
                  </a:lnTo>
                  <a:lnTo>
                    <a:pt x="476679" y="413381"/>
                  </a:lnTo>
                  <a:lnTo>
                    <a:pt x="477620" y="413804"/>
                  </a:lnTo>
                  <a:lnTo>
                    <a:pt x="478555" y="414248"/>
                  </a:lnTo>
                  <a:lnTo>
                    <a:pt x="479496" y="414713"/>
                  </a:lnTo>
                  <a:lnTo>
                    <a:pt x="480431" y="415200"/>
                  </a:lnTo>
                  <a:lnTo>
                    <a:pt x="481372" y="415708"/>
                  </a:lnTo>
                  <a:lnTo>
                    <a:pt x="482308" y="416238"/>
                  </a:lnTo>
                  <a:lnTo>
                    <a:pt x="483248" y="416790"/>
                  </a:lnTo>
                  <a:lnTo>
                    <a:pt x="484184" y="417365"/>
                  </a:lnTo>
                  <a:lnTo>
                    <a:pt x="485125" y="417962"/>
                  </a:lnTo>
                  <a:lnTo>
                    <a:pt x="486065" y="418580"/>
                  </a:lnTo>
                  <a:lnTo>
                    <a:pt x="487001" y="419221"/>
                  </a:lnTo>
                  <a:lnTo>
                    <a:pt x="487942" y="419884"/>
                  </a:lnTo>
                  <a:lnTo>
                    <a:pt x="488877" y="420570"/>
                  </a:lnTo>
                  <a:lnTo>
                    <a:pt x="489818" y="421278"/>
                  </a:lnTo>
                  <a:lnTo>
                    <a:pt x="490753" y="422007"/>
                  </a:lnTo>
                  <a:lnTo>
                    <a:pt x="491694" y="422760"/>
                  </a:lnTo>
                  <a:lnTo>
                    <a:pt x="492630" y="423534"/>
                  </a:lnTo>
                  <a:lnTo>
                    <a:pt x="493570" y="424330"/>
                  </a:lnTo>
                  <a:lnTo>
                    <a:pt x="494506" y="425147"/>
                  </a:lnTo>
                  <a:lnTo>
                    <a:pt x="495447" y="425987"/>
                  </a:lnTo>
                  <a:lnTo>
                    <a:pt x="496387" y="426848"/>
                  </a:lnTo>
                  <a:lnTo>
                    <a:pt x="497323" y="427730"/>
                  </a:lnTo>
                  <a:lnTo>
                    <a:pt x="498263" y="428634"/>
                  </a:lnTo>
                  <a:lnTo>
                    <a:pt x="499199" y="429558"/>
                  </a:lnTo>
                  <a:lnTo>
                    <a:pt x="500140" y="430503"/>
                  </a:lnTo>
                  <a:lnTo>
                    <a:pt x="501075" y="431468"/>
                  </a:lnTo>
                  <a:lnTo>
                    <a:pt x="502016" y="432454"/>
                  </a:lnTo>
                  <a:lnTo>
                    <a:pt x="502952" y="433460"/>
                  </a:lnTo>
                  <a:lnTo>
                    <a:pt x="503892" y="434485"/>
                  </a:lnTo>
                  <a:lnTo>
                    <a:pt x="504828" y="435530"/>
                  </a:lnTo>
                  <a:lnTo>
                    <a:pt x="505768" y="436594"/>
                  </a:lnTo>
                  <a:lnTo>
                    <a:pt x="506704" y="437676"/>
                  </a:lnTo>
                  <a:lnTo>
                    <a:pt x="507645" y="438777"/>
                  </a:lnTo>
                  <a:lnTo>
                    <a:pt x="508585" y="439897"/>
                  </a:lnTo>
                  <a:lnTo>
                    <a:pt x="509521" y="441033"/>
                  </a:lnTo>
                  <a:lnTo>
                    <a:pt x="510462" y="442188"/>
                  </a:lnTo>
                  <a:lnTo>
                    <a:pt x="511397" y="443359"/>
                  </a:lnTo>
                  <a:lnTo>
                    <a:pt x="512338" y="444547"/>
                  </a:lnTo>
                  <a:lnTo>
                    <a:pt x="513273" y="445751"/>
                  </a:lnTo>
                  <a:lnTo>
                    <a:pt x="514214" y="446971"/>
                  </a:lnTo>
                  <a:lnTo>
                    <a:pt x="515150" y="448207"/>
                  </a:lnTo>
                  <a:lnTo>
                    <a:pt x="516090" y="449458"/>
                  </a:lnTo>
                  <a:lnTo>
                    <a:pt x="517026" y="450723"/>
                  </a:lnTo>
                  <a:lnTo>
                    <a:pt x="517967" y="452003"/>
                  </a:lnTo>
                  <a:lnTo>
                    <a:pt x="518907" y="453297"/>
                  </a:lnTo>
                  <a:lnTo>
                    <a:pt x="519843" y="454604"/>
                  </a:lnTo>
                  <a:lnTo>
                    <a:pt x="520783" y="455921"/>
                  </a:lnTo>
                  <a:lnTo>
                    <a:pt x="521719" y="457257"/>
                  </a:lnTo>
                  <a:lnTo>
                    <a:pt x="522660" y="458599"/>
                  </a:lnTo>
                  <a:lnTo>
                    <a:pt x="523595" y="459955"/>
                  </a:lnTo>
                  <a:lnTo>
                    <a:pt x="524536" y="461322"/>
                  </a:lnTo>
                  <a:lnTo>
                    <a:pt x="525472" y="462698"/>
                  </a:lnTo>
                  <a:lnTo>
                    <a:pt x="526412" y="464089"/>
                  </a:lnTo>
                  <a:lnTo>
                    <a:pt x="527348" y="465485"/>
                  </a:lnTo>
                  <a:lnTo>
                    <a:pt x="528289" y="466891"/>
                  </a:lnTo>
                  <a:lnTo>
                    <a:pt x="529229" y="468307"/>
                  </a:lnTo>
                  <a:lnTo>
                    <a:pt x="530165" y="469733"/>
                  </a:lnTo>
                  <a:lnTo>
                    <a:pt x="531105" y="471163"/>
                  </a:lnTo>
                  <a:lnTo>
                    <a:pt x="532041" y="472604"/>
                  </a:lnTo>
                  <a:lnTo>
                    <a:pt x="532982" y="474054"/>
                  </a:lnTo>
                  <a:lnTo>
                    <a:pt x="533917" y="475505"/>
                  </a:lnTo>
                  <a:lnTo>
                    <a:pt x="534858" y="476965"/>
                  </a:lnTo>
                  <a:lnTo>
                    <a:pt x="535794" y="478431"/>
                  </a:lnTo>
                  <a:lnTo>
                    <a:pt x="536734" y="479901"/>
                  </a:lnTo>
                  <a:lnTo>
                    <a:pt x="537670" y="481376"/>
                  </a:lnTo>
                  <a:lnTo>
                    <a:pt x="538610" y="482851"/>
                  </a:lnTo>
                  <a:lnTo>
                    <a:pt x="539551" y="484337"/>
                  </a:lnTo>
                  <a:lnTo>
                    <a:pt x="540487" y="485822"/>
                  </a:lnTo>
                  <a:lnTo>
                    <a:pt x="541427" y="487312"/>
                  </a:lnTo>
                  <a:lnTo>
                    <a:pt x="542363" y="488802"/>
                  </a:lnTo>
                  <a:lnTo>
                    <a:pt x="543304" y="490297"/>
                  </a:lnTo>
                  <a:lnTo>
                    <a:pt x="544239" y="491792"/>
                  </a:lnTo>
                  <a:lnTo>
                    <a:pt x="545180" y="493287"/>
                  </a:lnTo>
                  <a:lnTo>
                    <a:pt x="546115" y="494782"/>
                  </a:lnTo>
                  <a:lnTo>
                    <a:pt x="547056" y="496277"/>
                  </a:lnTo>
                  <a:lnTo>
                    <a:pt x="547992" y="497777"/>
                  </a:lnTo>
                  <a:lnTo>
                    <a:pt x="548932" y="499272"/>
                  </a:lnTo>
                  <a:lnTo>
                    <a:pt x="549868" y="500768"/>
                  </a:lnTo>
                  <a:lnTo>
                    <a:pt x="550809" y="502263"/>
                  </a:lnTo>
                  <a:lnTo>
                    <a:pt x="551749" y="503753"/>
                  </a:lnTo>
                  <a:lnTo>
                    <a:pt x="552685" y="505243"/>
                  </a:lnTo>
                  <a:lnTo>
                    <a:pt x="553625" y="506728"/>
                  </a:lnTo>
                  <a:lnTo>
                    <a:pt x="554561" y="508213"/>
                  </a:lnTo>
                  <a:lnTo>
                    <a:pt x="555502" y="509693"/>
                  </a:lnTo>
                  <a:lnTo>
                    <a:pt x="556437" y="511169"/>
                  </a:lnTo>
                  <a:lnTo>
                    <a:pt x="557378" y="512639"/>
                  </a:lnTo>
                  <a:lnTo>
                    <a:pt x="558314" y="514109"/>
                  </a:lnTo>
                  <a:lnTo>
                    <a:pt x="559254" y="515570"/>
                  </a:lnTo>
                  <a:lnTo>
                    <a:pt x="560190" y="517030"/>
                  </a:lnTo>
                  <a:lnTo>
                    <a:pt x="561130" y="518481"/>
                  </a:lnTo>
                  <a:lnTo>
                    <a:pt x="562071" y="519926"/>
                  </a:lnTo>
                  <a:lnTo>
                    <a:pt x="563007" y="521367"/>
                  </a:lnTo>
                  <a:lnTo>
                    <a:pt x="563947" y="522798"/>
                  </a:lnTo>
                  <a:lnTo>
                    <a:pt x="564883" y="524223"/>
                  </a:lnTo>
                  <a:lnTo>
                    <a:pt x="565824" y="525644"/>
                  </a:lnTo>
                  <a:lnTo>
                    <a:pt x="566759" y="527055"/>
                  </a:lnTo>
                  <a:lnTo>
                    <a:pt x="567700" y="528461"/>
                  </a:lnTo>
                  <a:lnTo>
                    <a:pt x="568636" y="529857"/>
                  </a:lnTo>
                  <a:lnTo>
                    <a:pt x="569576" y="531243"/>
                  </a:lnTo>
                  <a:lnTo>
                    <a:pt x="570512" y="532624"/>
                  </a:lnTo>
                  <a:lnTo>
                    <a:pt x="571452" y="533991"/>
                  </a:lnTo>
                  <a:lnTo>
                    <a:pt x="572393" y="535352"/>
                  </a:lnTo>
                  <a:lnTo>
                    <a:pt x="573329" y="536704"/>
                  </a:lnTo>
                  <a:lnTo>
                    <a:pt x="574269" y="538045"/>
                  </a:lnTo>
                  <a:lnTo>
                    <a:pt x="575205" y="539377"/>
                  </a:lnTo>
                  <a:lnTo>
                    <a:pt x="576146" y="540704"/>
                  </a:lnTo>
                  <a:lnTo>
                    <a:pt x="577081" y="542016"/>
                  </a:lnTo>
                  <a:lnTo>
                    <a:pt x="578022" y="543313"/>
                  </a:lnTo>
                  <a:lnTo>
                    <a:pt x="578957" y="544605"/>
                  </a:lnTo>
                  <a:lnTo>
                    <a:pt x="579898" y="545887"/>
                  </a:lnTo>
                  <a:lnTo>
                    <a:pt x="580834" y="547154"/>
                  </a:lnTo>
                  <a:lnTo>
                    <a:pt x="581774" y="548412"/>
                  </a:lnTo>
                  <a:lnTo>
                    <a:pt x="582715" y="549659"/>
                  </a:lnTo>
                  <a:lnTo>
                    <a:pt x="583651" y="550892"/>
                  </a:lnTo>
                  <a:lnTo>
                    <a:pt x="584591" y="552115"/>
                  </a:lnTo>
                  <a:lnTo>
                    <a:pt x="585527" y="553328"/>
                  </a:lnTo>
                  <a:lnTo>
                    <a:pt x="586467" y="554526"/>
                  </a:lnTo>
                  <a:lnTo>
                    <a:pt x="587403" y="555714"/>
                  </a:lnTo>
                  <a:lnTo>
                    <a:pt x="588344" y="556887"/>
                  </a:lnTo>
                  <a:lnTo>
                    <a:pt x="589279" y="558050"/>
                  </a:lnTo>
                  <a:lnTo>
                    <a:pt x="590220" y="559199"/>
                  </a:lnTo>
                  <a:lnTo>
                    <a:pt x="591156" y="560338"/>
                  </a:lnTo>
                  <a:lnTo>
                    <a:pt x="592096" y="561461"/>
                  </a:lnTo>
                  <a:lnTo>
                    <a:pt x="593032" y="562575"/>
                  </a:lnTo>
                  <a:lnTo>
                    <a:pt x="593972" y="563674"/>
                  </a:lnTo>
                  <a:lnTo>
                    <a:pt x="594913" y="564763"/>
                  </a:lnTo>
                  <a:lnTo>
                    <a:pt x="595849" y="565833"/>
                  </a:lnTo>
                  <a:lnTo>
                    <a:pt x="596789" y="566897"/>
                  </a:lnTo>
                  <a:lnTo>
                    <a:pt x="597725" y="567942"/>
                  </a:lnTo>
                  <a:lnTo>
                    <a:pt x="598666" y="568976"/>
                  </a:lnTo>
                  <a:lnTo>
                    <a:pt x="599601" y="569996"/>
                  </a:lnTo>
                  <a:lnTo>
                    <a:pt x="600542" y="571006"/>
                  </a:lnTo>
                  <a:lnTo>
                    <a:pt x="601478" y="572001"/>
                  </a:lnTo>
                  <a:lnTo>
                    <a:pt x="602418" y="572981"/>
                  </a:lnTo>
                  <a:lnTo>
                    <a:pt x="603354" y="573952"/>
                  </a:lnTo>
                  <a:lnTo>
                    <a:pt x="604294" y="574907"/>
                  </a:lnTo>
                  <a:lnTo>
                    <a:pt x="605235" y="575848"/>
                  </a:lnTo>
                  <a:lnTo>
                    <a:pt x="606171" y="576778"/>
                  </a:lnTo>
                  <a:lnTo>
                    <a:pt x="607111" y="577694"/>
                  </a:lnTo>
                  <a:lnTo>
                    <a:pt x="608047" y="578595"/>
                  </a:lnTo>
                  <a:lnTo>
                    <a:pt x="608988" y="579486"/>
                  </a:lnTo>
                  <a:lnTo>
                    <a:pt x="609923" y="580363"/>
                  </a:lnTo>
                  <a:lnTo>
                    <a:pt x="610864" y="581224"/>
                  </a:lnTo>
                  <a:lnTo>
                    <a:pt x="611799" y="582075"/>
                  </a:lnTo>
                  <a:lnTo>
                    <a:pt x="612740" y="582912"/>
                  </a:lnTo>
                  <a:lnTo>
                    <a:pt x="613676" y="583739"/>
                  </a:lnTo>
                  <a:lnTo>
                    <a:pt x="614616" y="584551"/>
                  </a:lnTo>
                  <a:lnTo>
                    <a:pt x="615557" y="585348"/>
                  </a:lnTo>
                  <a:lnTo>
                    <a:pt x="616493" y="586130"/>
                  </a:lnTo>
                  <a:lnTo>
                    <a:pt x="617433" y="586907"/>
                  </a:lnTo>
                  <a:lnTo>
                    <a:pt x="618369" y="587665"/>
                  </a:lnTo>
                  <a:lnTo>
                    <a:pt x="619309" y="588412"/>
                  </a:lnTo>
                  <a:lnTo>
                    <a:pt x="620245" y="589145"/>
                  </a:lnTo>
                  <a:lnTo>
                    <a:pt x="621186" y="589868"/>
                  </a:lnTo>
                  <a:lnTo>
                    <a:pt x="622121" y="590580"/>
                  </a:lnTo>
                  <a:lnTo>
                    <a:pt x="623062" y="591278"/>
                  </a:lnTo>
                  <a:lnTo>
                    <a:pt x="623998" y="591962"/>
                  </a:lnTo>
                  <a:lnTo>
                    <a:pt x="624938" y="592635"/>
                  </a:lnTo>
                  <a:lnTo>
                    <a:pt x="625879" y="593298"/>
                  </a:lnTo>
                  <a:lnTo>
                    <a:pt x="626814" y="593947"/>
                  </a:lnTo>
                  <a:lnTo>
                    <a:pt x="627755" y="594585"/>
                  </a:lnTo>
                  <a:lnTo>
                    <a:pt x="628691" y="595209"/>
                  </a:lnTo>
                  <a:lnTo>
                    <a:pt x="629631" y="595823"/>
                  </a:lnTo>
                  <a:lnTo>
                    <a:pt x="630567" y="596427"/>
                  </a:lnTo>
                  <a:lnTo>
                    <a:pt x="631508" y="597021"/>
                  </a:lnTo>
                  <a:lnTo>
                    <a:pt x="632443" y="597600"/>
                  </a:lnTo>
                  <a:lnTo>
                    <a:pt x="633384" y="598170"/>
                  </a:lnTo>
                  <a:lnTo>
                    <a:pt x="634319" y="598724"/>
                  </a:lnTo>
                  <a:lnTo>
                    <a:pt x="635260" y="599274"/>
                  </a:lnTo>
                  <a:lnTo>
                    <a:pt x="636196" y="599808"/>
                  </a:lnTo>
                  <a:lnTo>
                    <a:pt x="637136" y="600333"/>
                  </a:lnTo>
                  <a:lnTo>
                    <a:pt x="638077" y="600848"/>
                  </a:lnTo>
                  <a:lnTo>
                    <a:pt x="639013" y="601353"/>
                  </a:lnTo>
                  <a:lnTo>
                    <a:pt x="639953" y="601848"/>
                  </a:lnTo>
                  <a:lnTo>
                    <a:pt x="640889" y="602333"/>
                  </a:lnTo>
                  <a:lnTo>
                    <a:pt x="641829" y="602803"/>
                  </a:lnTo>
                  <a:lnTo>
                    <a:pt x="642765" y="603269"/>
                  </a:lnTo>
                  <a:lnTo>
                    <a:pt x="643706" y="603724"/>
                  </a:lnTo>
                  <a:lnTo>
                    <a:pt x="644641" y="604165"/>
                  </a:lnTo>
                  <a:lnTo>
                    <a:pt x="645582" y="604600"/>
                  </a:lnTo>
                  <a:lnTo>
                    <a:pt x="646518" y="605026"/>
                  </a:lnTo>
                  <a:lnTo>
                    <a:pt x="647458" y="605442"/>
                  </a:lnTo>
                  <a:lnTo>
                    <a:pt x="648399" y="605848"/>
                  </a:lnTo>
                  <a:lnTo>
                    <a:pt x="649335" y="606249"/>
                  </a:lnTo>
                  <a:lnTo>
                    <a:pt x="650275" y="606635"/>
                  </a:lnTo>
                  <a:lnTo>
                    <a:pt x="651211" y="607016"/>
                  </a:lnTo>
                  <a:lnTo>
                    <a:pt x="652151" y="607388"/>
                  </a:lnTo>
                  <a:lnTo>
                    <a:pt x="653087" y="607754"/>
                  </a:lnTo>
                  <a:lnTo>
                    <a:pt x="654028" y="608105"/>
                  </a:lnTo>
                  <a:lnTo>
                    <a:pt x="654963" y="608452"/>
                  </a:lnTo>
                  <a:lnTo>
                    <a:pt x="655904" y="608794"/>
                  </a:lnTo>
                  <a:lnTo>
                    <a:pt x="656840" y="609125"/>
                  </a:lnTo>
                  <a:lnTo>
                    <a:pt x="657780" y="609447"/>
                  </a:lnTo>
                  <a:lnTo>
                    <a:pt x="658721" y="609759"/>
                  </a:lnTo>
                  <a:lnTo>
                    <a:pt x="659656" y="610066"/>
                  </a:lnTo>
                  <a:lnTo>
                    <a:pt x="660597" y="610368"/>
                  </a:lnTo>
                  <a:lnTo>
                    <a:pt x="661533" y="610660"/>
                  </a:lnTo>
                  <a:lnTo>
                    <a:pt x="662473" y="610947"/>
                  </a:lnTo>
                  <a:lnTo>
                    <a:pt x="663409" y="611224"/>
                  </a:lnTo>
                  <a:lnTo>
                    <a:pt x="664350" y="611497"/>
                  </a:lnTo>
                  <a:lnTo>
                    <a:pt x="665285" y="611764"/>
                  </a:lnTo>
                  <a:lnTo>
                    <a:pt x="666226" y="612021"/>
                  </a:lnTo>
                  <a:lnTo>
                    <a:pt x="667161" y="612274"/>
                  </a:lnTo>
                  <a:lnTo>
                    <a:pt x="668102" y="612516"/>
                  </a:lnTo>
                  <a:lnTo>
                    <a:pt x="669043" y="612754"/>
                  </a:lnTo>
                  <a:lnTo>
                    <a:pt x="669978" y="612987"/>
                  </a:lnTo>
                  <a:lnTo>
                    <a:pt x="670919" y="613214"/>
                  </a:lnTo>
                  <a:lnTo>
                    <a:pt x="671855" y="613437"/>
                  </a:lnTo>
                  <a:lnTo>
                    <a:pt x="672795" y="613650"/>
                  </a:lnTo>
                  <a:lnTo>
                    <a:pt x="673731" y="613863"/>
                  </a:lnTo>
                  <a:lnTo>
                    <a:pt x="674671" y="614066"/>
                  </a:lnTo>
                  <a:lnTo>
                    <a:pt x="675607" y="614264"/>
                  </a:lnTo>
                  <a:lnTo>
                    <a:pt x="676548" y="614457"/>
                  </a:lnTo>
                  <a:lnTo>
                    <a:pt x="677483" y="614645"/>
                  </a:lnTo>
                  <a:lnTo>
                    <a:pt x="678424" y="614828"/>
                  </a:lnTo>
                  <a:lnTo>
                    <a:pt x="679360" y="615006"/>
                  </a:lnTo>
                  <a:lnTo>
                    <a:pt x="680300" y="615180"/>
                  </a:lnTo>
                  <a:lnTo>
                    <a:pt x="681241" y="615343"/>
                  </a:lnTo>
                  <a:lnTo>
                    <a:pt x="682176" y="615506"/>
                  </a:lnTo>
                  <a:lnTo>
                    <a:pt x="683117" y="615670"/>
                  </a:lnTo>
                  <a:lnTo>
                    <a:pt x="684053" y="615823"/>
                  </a:lnTo>
                  <a:lnTo>
                    <a:pt x="684993" y="615972"/>
                  </a:lnTo>
                  <a:lnTo>
                    <a:pt x="685929" y="616115"/>
                  </a:lnTo>
                  <a:lnTo>
                    <a:pt x="686870" y="616259"/>
                  </a:lnTo>
                  <a:lnTo>
                    <a:pt x="687805" y="616398"/>
                  </a:lnTo>
                  <a:lnTo>
                    <a:pt x="688746" y="616531"/>
                  </a:lnTo>
                  <a:lnTo>
                    <a:pt x="689682" y="616660"/>
                  </a:lnTo>
                  <a:lnTo>
                    <a:pt x="690622" y="616784"/>
                  </a:lnTo>
                  <a:lnTo>
                    <a:pt x="691563" y="616907"/>
                  </a:lnTo>
                  <a:lnTo>
                    <a:pt x="692498" y="617026"/>
                  </a:lnTo>
                  <a:lnTo>
                    <a:pt x="693439" y="617140"/>
                  </a:lnTo>
                  <a:lnTo>
                    <a:pt x="694375" y="617249"/>
                  </a:lnTo>
                  <a:lnTo>
                    <a:pt x="695315" y="617358"/>
                  </a:lnTo>
                  <a:lnTo>
                    <a:pt x="696251" y="617462"/>
                  </a:lnTo>
                  <a:lnTo>
                    <a:pt x="697192" y="617566"/>
                  </a:lnTo>
                  <a:lnTo>
                    <a:pt x="698127" y="617665"/>
                  </a:lnTo>
                  <a:lnTo>
                    <a:pt x="699068" y="617759"/>
                  </a:lnTo>
                  <a:lnTo>
                    <a:pt x="700003" y="617853"/>
                  </a:lnTo>
                  <a:lnTo>
                    <a:pt x="700944" y="617942"/>
                  </a:lnTo>
                  <a:lnTo>
                    <a:pt x="701885" y="618031"/>
                  </a:lnTo>
                  <a:lnTo>
                    <a:pt x="702820" y="618115"/>
                  </a:lnTo>
                  <a:lnTo>
                    <a:pt x="703761" y="618195"/>
                  </a:lnTo>
                  <a:lnTo>
                    <a:pt x="704697" y="618274"/>
                  </a:lnTo>
                  <a:lnTo>
                    <a:pt x="705637" y="618348"/>
                  </a:lnTo>
                  <a:lnTo>
                    <a:pt x="706573" y="618422"/>
                  </a:lnTo>
                  <a:lnTo>
                    <a:pt x="707513" y="618497"/>
                  </a:lnTo>
                  <a:lnTo>
                    <a:pt x="708449" y="618566"/>
                  </a:lnTo>
                  <a:lnTo>
                    <a:pt x="709390" y="618630"/>
                  </a:lnTo>
                  <a:lnTo>
                    <a:pt x="710325" y="618695"/>
                  </a:lnTo>
                  <a:lnTo>
                    <a:pt x="711266" y="618759"/>
                  </a:lnTo>
                  <a:lnTo>
                    <a:pt x="712207" y="618818"/>
                  </a:lnTo>
                  <a:lnTo>
                    <a:pt x="713142" y="618878"/>
                  </a:lnTo>
                  <a:lnTo>
                    <a:pt x="714083" y="618937"/>
                  </a:lnTo>
                  <a:lnTo>
                    <a:pt x="715018" y="618992"/>
                  </a:lnTo>
                  <a:lnTo>
                    <a:pt x="715959" y="619041"/>
                  </a:lnTo>
                  <a:lnTo>
                    <a:pt x="716895" y="619096"/>
                  </a:lnTo>
                  <a:lnTo>
                    <a:pt x="717835" y="619145"/>
                  </a:lnTo>
                  <a:lnTo>
                    <a:pt x="718771" y="619190"/>
                  </a:lnTo>
                  <a:lnTo>
                    <a:pt x="719712" y="619239"/>
                  </a:lnTo>
                  <a:lnTo>
                    <a:pt x="720647" y="619284"/>
                  </a:lnTo>
                  <a:lnTo>
                    <a:pt x="721588" y="619328"/>
                  </a:lnTo>
                  <a:lnTo>
                    <a:pt x="722524" y="619368"/>
                  </a:lnTo>
                  <a:lnTo>
                    <a:pt x="723464" y="619408"/>
                  </a:lnTo>
                  <a:lnTo>
                    <a:pt x="724405" y="619447"/>
                  </a:lnTo>
                  <a:lnTo>
                    <a:pt x="725340" y="619482"/>
                  </a:lnTo>
                  <a:lnTo>
                    <a:pt x="726281" y="619521"/>
                  </a:lnTo>
                  <a:lnTo>
                    <a:pt x="727217" y="619556"/>
                  </a:lnTo>
                  <a:lnTo>
                    <a:pt x="728157" y="619586"/>
                  </a:lnTo>
                  <a:lnTo>
                    <a:pt x="729093" y="619620"/>
                  </a:lnTo>
                  <a:lnTo>
                    <a:pt x="730034" y="619650"/>
                  </a:lnTo>
                  <a:lnTo>
                    <a:pt x="730969" y="619680"/>
                  </a:lnTo>
                  <a:lnTo>
                    <a:pt x="731910" y="619709"/>
                  </a:lnTo>
                  <a:lnTo>
                    <a:pt x="732845" y="619739"/>
                  </a:lnTo>
                  <a:lnTo>
                    <a:pt x="733786" y="619764"/>
                  </a:lnTo>
                  <a:lnTo>
                    <a:pt x="734727" y="619794"/>
                  </a:lnTo>
                  <a:lnTo>
                    <a:pt x="735662" y="619818"/>
                  </a:lnTo>
                  <a:lnTo>
                    <a:pt x="736603" y="619843"/>
                  </a:lnTo>
                  <a:lnTo>
                    <a:pt x="737539" y="619863"/>
                  </a:lnTo>
                  <a:lnTo>
                    <a:pt x="738479" y="619888"/>
                  </a:lnTo>
                  <a:lnTo>
                    <a:pt x="739415" y="619908"/>
                  </a:lnTo>
                  <a:lnTo>
                    <a:pt x="740355" y="619927"/>
                  </a:lnTo>
                  <a:lnTo>
                    <a:pt x="741291" y="619947"/>
                  </a:lnTo>
                  <a:lnTo>
                    <a:pt x="742232" y="619967"/>
                  </a:lnTo>
                  <a:lnTo>
                    <a:pt x="743167" y="619987"/>
                  </a:lnTo>
                  <a:lnTo>
                    <a:pt x="744108" y="620002"/>
                  </a:lnTo>
                  <a:lnTo>
                    <a:pt x="745049" y="620021"/>
                  </a:lnTo>
                  <a:lnTo>
                    <a:pt x="745984" y="620036"/>
                  </a:lnTo>
                  <a:lnTo>
                    <a:pt x="746925" y="620051"/>
                  </a:lnTo>
                  <a:lnTo>
                    <a:pt x="747860" y="620066"/>
                  </a:lnTo>
                  <a:lnTo>
                    <a:pt x="748801" y="620081"/>
                  </a:lnTo>
                  <a:lnTo>
                    <a:pt x="749737" y="620096"/>
                  </a:lnTo>
                  <a:lnTo>
                    <a:pt x="750677" y="620110"/>
                  </a:lnTo>
                  <a:lnTo>
                    <a:pt x="751613" y="620125"/>
                  </a:lnTo>
                  <a:lnTo>
                    <a:pt x="752554" y="620135"/>
                  </a:lnTo>
                  <a:lnTo>
                    <a:pt x="753489" y="620145"/>
                  </a:lnTo>
                  <a:lnTo>
                    <a:pt x="754430" y="620160"/>
                  </a:lnTo>
                  <a:lnTo>
                    <a:pt x="755370" y="620170"/>
                  </a:lnTo>
                  <a:lnTo>
                    <a:pt x="756306" y="620180"/>
                  </a:lnTo>
                  <a:lnTo>
                    <a:pt x="757247" y="620190"/>
                  </a:lnTo>
                  <a:lnTo>
                    <a:pt x="758182" y="620200"/>
                  </a:lnTo>
                  <a:lnTo>
                    <a:pt x="759123" y="620210"/>
                  </a:lnTo>
                  <a:lnTo>
                    <a:pt x="760059" y="620219"/>
                  </a:lnTo>
                  <a:lnTo>
                    <a:pt x="760999" y="620229"/>
                  </a:lnTo>
                  <a:lnTo>
                    <a:pt x="761935" y="620234"/>
                  </a:lnTo>
                  <a:lnTo>
                    <a:pt x="762875" y="620244"/>
                  </a:lnTo>
                  <a:lnTo>
                    <a:pt x="763811" y="620249"/>
                  </a:lnTo>
                  <a:lnTo>
                    <a:pt x="764752" y="620259"/>
                  </a:lnTo>
                  <a:lnTo>
                    <a:pt x="765692" y="620264"/>
                  </a:lnTo>
                  <a:lnTo>
                    <a:pt x="766628" y="620274"/>
                  </a:lnTo>
                  <a:lnTo>
                    <a:pt x="767569" y="620279"/>
                  </a:lnTo>
                  <a:lnTo>
                    <a:pt x="768504" y="620284"/>
                  </a:lnTo>
                  <a:lnTo>
                    <a:pt x="769445" y="620289"/>
                  </a:lnTo>
                  <a:lnTo>
                    <a:pt x="770381" y="620294"/>
                  </a:lnTo>
                  <a:lnTo>
                    <a:pt x="771321" y="620299"/>
                  </a:lnTo>
                  <a:lnTo>
                    <a:pt x="772257" y="620308"/>
                  </a:lnTo>
                  <a:lnTo>
                    <a:pt x="773197" y="620313"/>
                  </a:lnTo>
                  <a:lnTo>
                    <a:pt x="774133" y="620313"/>
                  </a:lnTo>
                  <a:lnTo>
                    <a:pt x="775074" y="620318"/>
                  </a:lnTo>
                  <a:lnTo>
                    <a:pt x="776009" y="620323"/>
                  </a:lnTo>
                  <a:lnTo>
                    <a:pt x="776950" y="620328"/>
                  </a:lnTo>
                  <a:lnTo>
                    <a:pt x="777890" y="620333"/>
                  </a:lnTo>
                  <a:lnTo>
                    <a:pt x="778826" y="620338"/>
                  </a:lnTo>
                  <a:lnTo>
                    <a:pt x="779767" y="620338"/>
                  </a:lnTo>
                  <a:lnTo>
                    <a:pt x="780702" y="620343"/>
                  </a:lnTo>
                  <a:lnTo>
                    <a:pt x="781643" y="620348"/>
                  </a:lnTo>
                  <a:lnTo>
                    <a:pt x="782579" y="620348"/>
                  </a:lnTo>
                  <a:lnTo>
                    <a:pt x="783519" y="620353"/>
                  </a:lnTo>
                  <a:lnTo>
                    <a:pt x="784455" y="620358"/>
                  </a:lnTo>
                  <a:lnTo>
                    <a:pt x="785396" y="620358"/>
                  </a:lnTo>
                  <a:lnTo>
                    <a:pt x="786331" y="620363"/>
                  </a:lnTo>
                  <a:lnTo>
                    <a:pt x="787272" y="620363"/>
                  </a:lnTo>
                  <a:lnTo>
                    <a:pt x="788212" y="620368"/>
                  </a:lnTo>
                  <a:lnTo>
                    <a:pt x="789148" y="620368"/>
                  </a:lnTo>
                  <a:lnTo>
                    <a:pt x="790089" y="620373"/>
                  </a:lnTo>
                  <a:lnTo>
                    <a:pt x="791024" y="620373"/>
                  </a:lnTo>
                  <a:lnTo>
                    <a:pt x="791965" y="620373"/>
                  </a:lnTo>
                  <a:lnTo>
                    <a:pt x="792901" y="620378"/>
                  </a:lnTo>
                  <a:lnTo>
                    <a:pt x="793841" y="620378"/>
                  </a:lnTo>
                  <a:lnTo>
                    <a:pt x="794777" y="620378"/>
                  </a:lnTo>
                  <a:lnTo>
                    <a:pt x="795717" y="620383"/>
                  </a:lnTo>
                  <a:lnTo>
                    <a:pt x="796653" y="620383"/>
                  </a:lnTo>
                  <a:lnTo>
                    <a:pt x="797594" y="620383"/>
                  </a:lnTo>
                  <a:lnTo>
                    <a:pt x="798534" y="620388"/>
                  </a:lnTo>
                  <a:lnTo>
                    <a:pt x="799470" y="620388"/>
                  </a:lnTo>
                  <a:lnTo>
                    <a:pt x="800411" y="620388"/>
                  </a:lnTo>
                  <a:lnTo>
                    <a:pt x="801346" y="620393"/>
                  </a:lnTo>
                  <a:lnTo>
                    <a:pt x="802287" y="620393"/>
                  </a:lnTo>
                  <a:lnTo>
                    <a:pt x="803223" y="620393"/>
                  </a:lnTo>
                  <a:lnTo>
                    <a:pt x="804163" y="620393"/>
                  </a:lnTo>
                  <a:lnTo>
                    <a:pt x="805099" y="620393"/>
                  </a:lnTo>
                  <a:lnTo>
                    <a:pt x="806039" y="620398"/>
                  </a:lnTo>
                  <a:lnTo>
                    <a:pt x="806975" y="620398"/>
                  </a:lnTo>
                  <a:lnTo>
                    <a:pt x="807916" y="620398"/>
                  </a:lnTo>
                  <a:lnTo>
                    <a:pt x="808856" y="620398"/>
                  </a:lnTo>
                  <a:lnTo>
                    <a:pt x="809792" y="620398"/>
                  </a:lnTo>
                  <a:lnTo>
                    <a:pt x="810732" y="620398"/>
                  </a:lnTo>
                  <a:lnTo>
                    <a:pt x="811668" y="620403"/>
                  </a:lnTo>
                  <a:lnTo>
                    <a:pt x="812609" y="620403"/>
                  </a:lnTo>
                  <a:lnTo>
                    <a:pt x="813544" y="620403"/>
                  </a:lnTo>
                  <a:lnTo>
                    <a:pt x="814485" y="620403"/>
                  </a:lnTo>
                  <a:lnTo>
                    <a:pt x="815421" y="620403"/>
                  </a:lnTo>
                  <a:lnTo>
                    <a:pt x="816361" y="620403"/>
                  </a:lnTo>
                  <a:lnTo>
                    <a:pt x="817297" y="620403"/>
                  </a:lnTo>
                  <a:lnTo>
                    <a:pt x="818238" y="620403"/>
                  </a:lnTo>
                  <a:lnTo>
                    <a:pt x="819173" y="620408"/>
                  </a:lnTo>
                  <a:lnTo>
                    <a:pt x="820114" y="620408"/>
                  </a:lnTo>
                  <a:lnTo>
                    <a:pt x="821054" y="620408"/>
                  </a:lnTo>
                  <a:lnTo>
                    <a:pt x="821990" y="620408"/>
                  </a:lnTo>
                  <a:lnTo>
                    <a:pt x="822931" y="620408"/>
                  </a:lnTo>
                  <a:lnTo>
                    <a:pt x="823866" y="620408"/>
                  </a:lnTo>
                  <a:lnTo>
                    <a:pt x="824807" y="620408"/>
                  </a:lnTo>
                  <a:lnTo>
                    <a:pt x="825743" y="620408"/>
                  </a:lnTo>
                  <a:lnTo>
                    <a:pt x="826683" y="620408"/>
                  </a:lnTo>
                  <a:lnTo>
                    <a:pt x="827619" y="620408"/>
                  </a:lnTo>
                  <a:lnTo>
                    <a:pt x="828559" y="620408"/>
                  </a:lnTo>
                  <a:lnTo>
                    <a:pt x="829495" y="620408"/>
                  </a:lnTo>
                  <a:lnTo>
                    <a:pt x="830436" y="620408"/>
                  </a:lnTo>
                  <a:lnTo>
                    <a:pt x="831376" y="620408"/>
                  </a:lnTo>
                  <a:lnTo>
                    <a:pt x="832312" y="620408"/>
                  </a:lnTo>
                  <a:lnTo>
                    <a:pt x="833253" y="620412"/>
                  </a:lnTo>
                  <a:lnTo>
                    <a:pt x="834188" y="620412"/>
                  </a:lnTo>
                  <a:lnTo>
                    <a:pt x="835129" y="620412"/>
                  </a:lnTo>
                  <a:lnTo>
                    <a:pt x="836064" y="620412"/>
                  </a:lnTo>
                  <a:lnTo>
                    <a:pt x="837005" y="620412"/>
                  </a:lnTo>
                  <a:lnTo>
                    <a:pt x="837941" y="620412"/>
                  </a:lnTo>
                  <a:lnTo>
                    <a:pt x="838881" y="620412"/>
                  </a:lnTo>
                  <a:lnTo>
                    <a:pt x="839817" y="620412"/>
                  </a:lnTo>
                  <a:lnTo>
                    <a:pt x="840758" y="620412"/>
                  </a:lnTo>
                  <a:lnTo>
                    <a:pt x="841698" y="620412"/>
                  </a:lnTo>
                  <a:lnTo>
                    <a:pt x="842634" y="620412"/>
                  </a:lnTo>
                  <a:lnTo>
                    <a:pt x="843574" y="620412"/>
                  </a:lnTo>
                  <a:lnTo>
                    <a:pt x="844510" y="620412"/>
                  </a:lnTo>
                  <a:lnTo>
                    <a:pt x="845451" y="620412"/>
                  </a:lnTo>
                  <a:lnTo>
                    <a:pt x="846386" y="620412"/>
                  </a:lnTo>
                  <a:lnTo>
                    <a:pt x="847327" y="620412"/>
                  </a:lnTo>
                  <a:lnTo>
                    <a:pt x="848263" y="620412"/>
                  </a:lnTo>
                  <a:lnTo>
                    <a:pt x="849203" y="620412"/>
                  </a:lnTo>
                  <a:lnTo>
                    <a:pt x="850139" y="620412"/>
                  </a:lnTo>
                  <a:lnTo>
                    <a:pt x="851080" y="620412"/>
                  </a:lnTo>
                  <a:lnTo>
                    <a:pt x="852020" y="620412"/>
                  </a:lnTo>
                  <a:lnTo>
                    <a:pt x="852956" y="620412"/>
                  </a:lnTo>
                  <a:lnTo>
                    <a:pt x="853896" y="620412"/>
                  </a:lnTo>
                  <a:lnTo>
                    <a:pt x="854832" y="620412"/>
                  </a:lnTo>
                  <a:lnTo>
                    <a:pt x="855773" y="620412"/>
                  </a:lnTo>
                  <a:lnTo>
                    <a:pt x="856708" y="620412"/>
                  </a:lnTo>
                  <a:lnTo>
                    <a:pt x="857649" y="620412"/>
                  </a:lnTo>
                  <a:lnTo>
                    <a:pt x="858585" y="620412"/>
                  </a:lnTo>
                  <a:lnTo>
                    <a:pt x="859525" y="620412"/>
                  </a:lnTo>
                  <a:lnTo>
                    <a:pt x="860461" y="620412"/>
                  </a:lnTo>
                  <a:lnTo>
                    <a:pt x="861401" y="620412"/>
                  </a:lnTo>
                  <a:lnTo>
                    <a:pt x="862337" y="620412"/>
                  </a:lnTo>
                  <a:lnTo>
                    <a:pt x="863278" y="620412"/>
                  </a:lnTo>
                  <a:lnTo>
                    <a:pt x="864218" y="620412"/>
                  </a:lnTo>
                  <a:lnTo>
                    <a:pt x="865154" y="620412"/>
                  </a:lnTo>
                  <a:lnTo>
                    <a:pt x="866094" y="620412"/>
                  </a:lnTo>
                  <a:lnTo>
                    <a:pt x="867030" y="620412"/>
                  </a:lnTo>
                  <a:lnTo>
                    <a:pt x="867971" y="620412"/>
                  </a:lnTo>
                  <a:lnTo>
                    <a:pt x="868906" y="620412"/>
                  </a:lnTo>
                  <a:lnTo>
                    <a:pt x="869847" y="620412"/>
                  </a:lnTo>
                  <a:lnTo>
                    <a:pt x="870783" y="620412"/>
                  </a:lnTo>
                  <a:lnTo>
                    <a:pt x="871723" y="620412"/>
                  </a:lnTo>
                  <a:lnTo>
                    <a:pt x="872659" y="620412"/>
                  </a:lnTo>
                  <a:lnTo>
                    <a:pt x="873600" y="620412"/>
                  </a:lnTo>
                  <a:lnTo>
                    <a:pt x="874540" y="620412"/>
                  </a:lnTo>
                  <a:lnTo>
                    <a:pt x="875476" y="620412"/>
                  </a:lnTo>
                  <a:lnTo>
                    <a:pt x="876416" y="620412"/>
                  </a:lnTo>
                  <a:lnTo>
                    <a:pt x="877352" y="620412"/>
                  </a:lnTo>
                  <a:lnTo>
                    <a:pt x="878293" y="620412"/>
                  </a:lnTo>
                  <a:lnTo>
                    <a:pt x="879228" y="620412"/>
                  </a:lnTo>
                  <a:lnTo>
                    <a:pt x="880169" y="620412"/>
                  </a:lnTo>
                  <a:lnTo>
                    <a:pt x="881105" y="620412"/>
                  </a:lnTo>
                  <a:lnTo>
                    <a:pt x="882045" y="620412"/>
                  </a:lnTo>
                  <a:lnTo>
                    <a:pt x="882981" y="620412"/>
                  </a:lnTo>
                  <a:lnTo>
                    <a:pt x="883921" y="620412"/>
                  </a:lnTo>
                  <a:lnTo>
                    <a:pt x="884862" y="620412"/>
                  </a:lnTo>
                  <a:lnTo>
                    <a:pt x="885798" y="620412"/>
                  </a:lnTo>
                  <a:lnTo>
                    <a:pt x="886738" y="620412"/>
                  </a:lnTo>
                  <a:lnTo>
                    <a:pt x="887674" y="620412"/>
                  </a:lnTo>
                  <a:lnTo>
                    <a:pt x="888615" y="620412"/>
                  </a:lnTo>
                  <a:lnTo>
                    <a:pt x="889550" y="620412"/>
                  </a:lnTo>
                  <a:lnTo>
                    <a:pt x="890491" y="620412"/>
                  </a:lnTo>
                  <a:lnTo>
                    <a:pt x="891427" y="620412"/>
                  </a:lnTo>
                  <a:lnTo>
                    <a:pt x="892367" y="620412"/>
                  </a:lnTo>
                  <a:lnTo>
                    <a:pt x="893303" y="620412"/>
                  </a:lnTo>
                  <a:lnTo>
                    <a:pt x="894243" y="620412"/>
                  </a:lnTo>
                  <a:lnTo>
                    <a:pt x="895184" y="620412"/>
                  </a:lnTo>
                  <a:lnTo>
                    <a:pt x="896120" y="620412"/>
                  </a:lnTo>
                  <a:lnTo>
                    <a:pt x="897060" y="620412"/>
                  </a:lnTo>
                  <a:lnTo>
                    <a:pt x="897996" y="620412"/>
                  </a:lnTo>
                  <a:lnTo>
                    <a:pt x="898937" y="620412"/>
                  </a:lnTo>
                  <a:lnTo>
                    <a:pt x="899872" y="620412"/>
                  </a:lnTo>
                  <a:lnTo>
                    <a:pt x="900813" y="620412"/>
                  </a:lnTo>
                  <a:lnTo>
                    <a:pt x="901748" y="620412"/>
                  </a:lnTo>
                  <a:lnTo>
                    <a:pt x="902689" y="620412"/>
                  </a:lnTo>
                  <a:lnTo>
                    <a:pt x="903625" y="620412"/>
                  </a:lnTo>
                  <a:lnTo>
                    <a:pt x="904565" y="620412"/>
                  </a:lnTo>
                  <a:lnTo>
                    <a:pt x="905501" y="620412"/>
                  </a:lnTo>
                  <a:lnTo>
                    <a:pt x="906441" y="620412"/>
                  </a:lnTo>
                  <a:lnTo>
                    <a:pt x="907382" y="620412"/>
                  </a:lnTo>
                  <a:lnTo>
                    <a:pt x="908318" y="620412"/>
                  </a:lnTo>
                  <a:lnTo>
                    <a:pt x="909258" y="620412"/>
                  </a:lnTo>
                  <a:lnTo>
                    <a:pt x="910194" y="620412"/>
                  </a:lnTo>
                  <a:lnTo>
                    <a:pt x="911135" y="620412"/>
                  </a:lnTo>
                  <a:lnTo>
                    <a:pt x="912070" y="620412"/>
                  </a:lnTo>
                  <a:lnTo>
                    <a:pt x="913011" y="620412"/>
                  </a:lnTo>
                  <a:lnTo>
                    <a:pt x="913947" y="620412"/>
                  </a:lnTo>
                  <a:lnTo>
                    <a:pt x="914887" y="620412"/>
                  </a:lnTo>
                  <a:lnTo>
                    <a:pt x="915823" y="620412"/>
                  </a:lnTo>
                  <a:lnTo>
                    <a:pt x="916763" y="620412"/>
                  </a:lnTo>
                  <a:lnTo>
                    <a:pt x="917704" y="620412"/>
                  </a:lnTo>
                  <a:lnTo>
                    <a:pt x="918640" y="620412"/>
                  </a:lnTo>
                  <a:lnTo>
                    <a:pt x="919580" y="620412"/>
                  </a:lnTo>
                  <a:lnTo>
                    <a:pt x="920516" y="620412"/>
                  </a:lnTo>
                  <a:lnTo>
                    <a:pt x="921457" y="620412"/>
                  </a:lnTo>
                  <a:lnTo>
                    <a:pt x="922392" y="620412"/>
                  </a:lnTo>
                  <a:lnTo>
                    <a:pt x="923333" y="620412"/>
                  </a:lnTo>
                  <a:lnTo>
                    <a:pt x="924268" y="620412"/>
                  </a:lnTo>
                  <a:lnTo>
                    <a:pt x="925209" y="620412"/>
                  </a:lnTo>
                  <a:lnTo>
                    <a:pt x="926145" y="620412"/>
                  </a:lnTo>
                  <a:lnTo>
                    <a:pt x="927085" y="620412"/>
                  </a:lnTo>
                  <a:lnTo>
                    <a:pt x="928026" y="620412"/>
                  </a:lnTo>
                  <a:lnTo>
                    <a:pt x="928962" y="620412"/>
                  </a:lnTo>
                  <a:lnTo>
                    <a:pt x="929902" y="620412"/>
                  </a:lnTo>
                  <a:lnTo>
                    <a:pt x="930838" y="620412"/>
                  </a:lnTo>
                  <a:lnTo>
                    <a:pt x="931779" y="620412"/>
                  </a:lnTo>
                  <a:lnTo>
                    <a:pt x="932714" y="620412"/>
                  </a:lnTo>
                  <a:lnTo>
                    <a:pt x="933655" y="620412"/>
                  </a:lnTo>
                  <a:lnTo>
                    <a:pt x="934590" y="620412"/>
                  </a:lnTo>
                  <a:lnTo>
                    <a:pt x="935531" y="620412"/>
                  </a:lnTo>
                  <a:lnTo>
                    <a:pt x="936467" y="620412"/>
                  </a:lnTo>
                  <a:lnTo>
                    <a:pt x="937407" y="620412"/>
                  </a:lnTo>
                </a:path>
              </a:pathLst>
            </a:custGeom>
            <a:noFill/>
            <a:ln w="19050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8" name="Freeform 127">
            <a:extLst>
              <a:ext uri="{FF2B5EF4-FFF2-40B4-BE49-F238E27FC236}">
                <a16:creationId xmlns:a16="http://schemas.microsoft.com/office/drawing/2014/main" id="{2A699841-6CA4-ABD1-4C37-9BC60ECD25D6}"/>
              </a:ext>
            </a:extLst>
          </p:cNvPr>
          <p:cNvSpPr/>
          <p:nvPr/>
        </p:nvSpPr>
        <p:spPr>
          <a:xfrm>
            <a:off x="6062950" y="4268742"/>
            <a:ext cx="937407" cy="357630"/>
          </a:xfrm>
          <a:custGeom>
            <a:avLst/>
            <a:gdLst>
              <a:gd name="connsiteX0" fmla="*/ 0 w 937407"/>
              <a:gd name="connsiteY0" fmla="*/ 279268 h 357630"/>
              <a:gd name="connsiteX1" fmla="*/ 938 w 937407"/>
              <a:gd name="connsiteY1" fmla="*/ 278412 h 357630"/>
              <a:gd name="connsiteX2" fmla="*/ 1877 w 937407"/>
              <a:gd name="connsiteY2" fmla="*/ 277541 h 357630"/>
              <a:gd name="connsiteX3" fmla="*/ 2815 w 937407"/>
              <a:gd name="connsiteY3" fmla="*/ 276669 h 357630"/>
              <a:gd name="connsiteX4" fmla="*/ 3753 w 937407"/>
              <a:gd name="connsiteY4" fmla="*/ 275788 h 357630"/>
              <a:gd name="connsiteX5" fmla="*/ 4692 w 937407"/>
              <a:gd name="connsiteY5" fmla="*/ 274902 h 357630"/>
              <a:gd name="connsiteX6" fmla="*/ 5630 w 937407"/>
              <a:gd name="connsiteY6" fmla="*/ 274011 h 357630"/>
              <a:gd name="connsiteX7" fmla="*/ 6568 w 937407"/>
              <a:gd name="connsiteY7" fmla="*/ 273115 h 357630"/>
              <a:gd name="connsiteX8" fmla="*/ 7507 w 937407"/>
              <a:gd name="connsiteY8" fmla="*/ 272209 h 357630"/>
              <a:gd name="connsiteX9" fmla="*/ 8445 w 937407"/>
              <a:gd name="connsiteY9" fmla="*/ 271298 h 357630"/>
              <a:gd name="connsiteX10" fmla="*/ 9383 w 937407"/>
              <a:gd name="connsiteY10" fmla="*/ 270382 h 357630"/>
              <a:gd name="connsiteX11" fmla="*/ 10321 w 937407"/>
              <a:gd name="connsiteY11" fmla="*/ 269457 h 357630"/>
              <a:gd name="connsiteX12" fmla="*/ 11260 w 937407"/>
              <a:gd name="connsiteY12" fmla="*/ 268526 h 357630"/>
              <a:gd name="connsiteX13" fmla="*/ 12198 w 937407"/>
              <a:gd name="connsiteY13" fmla="*/ 267590 h 357630"/>
              <a:gd name="connsiteX14" fmla="*/ 13137 w 937407"/>
              <a:gd name="connsiteY14" fmla="*/ 266650 h 357630"/>
              <a:gd name="connsiteX15" fmla="*/ 14075 w 937407"/>
              <a:gd name="connsiteY15" fmla="*/ 265704 h 357630"/>
              <a:gd name="connsiteX16" fmla="*/ 15014 w 937407"/>
              <a:gd name="connsiteY16" fmla="*/ 264749 h 357630"/>
              <a:gd name="connsiteX17" fmla="*/ 15952 w 937407"/>
              <a:gd name="connsiteY17" fmla="*/ 263788 h 357630"/>
              <a:gd name="connsiteX18" fmla="*/ 16890 w 937407"/>
              <a:gd name="connsiteY18" fmla="*/ 262818 h 357630"/>
              <a:gd name="connsiteX19" fmla="*/ 17828 w 937407"/>
              <a:gd name="connsiteY19" fmla="*/ 261848 h 357630"/>
              <a:gd name="connsiteX20" fmla="*/ 18767 w 937407"/>
              <a:gd name="connsiteY20" fmla="*/ 260867 h 357630"/>
              <a:gd name="connsiteX21" fmla="*/ 19705 w 937407"/>
              <a:gd name="connsiteY21" fmla="*/ 259882 h 357630"/>
              <a:gd name="connsiteX22" fmla="*/ 20643 w 937407"/>
              <a:gd name="connsiteY22" fmla="*/ 258887 h 357630"/>
              <a:gd name="connsiteX23" fmla="*/ 21582 w 937407"/>
              <a:gd name="connsiteY23" fmla="*/ 257892 h 357630"/>
              <a:gd name="connsiteX24" fmla="*/ 22520 w 937407"/>
              <a:gd name="connsiteY24" fmla="*/ 256887 h 357630"/>
              <a:gd name="connsiteX25" fmla="*/ 23459 w 937407"/>
              <a:gd name="connsiteY25" fmla="*/ 255877 h 357630"/>
              <a:gd name="connsiteX26" fmla="*/ 24397 w 937407"/>
              <a:gd name="connsiteY26" fmla="*/ 254862 h 357630"/>
              <a:gd name="connsiteX27" fmla="*/ 25335 w 937407"/>
              <a:gd name="connsiteY27" fmla="*/ 253837 h 357630"/>
              <a:gd name="connsiteX28" fmla="*/ 26274 w 937407"/>
              <a:gd name="connsiteY28" fmla="*/ 252813 h 357630"/>
              <a:gd name="connsiteX29" fmla="*/ 27212 w 937407"/>
              <a:gd name="connsiteY29" fmla="*/ 251778 h 357630"/>
              <a:gd name="connsiteX30" fmla="*/ 28150 w 937407"/>
              <a:gd name="connsiteY30" fmla="*/ 250733 h 357630"/>
              <a:gd name="connsiteX31" fmla="*/ 29088 w 937407"/>
              <a:gd name="connsiteY31" fmla="*/ 249689 h 357630"/>
              <a:gd name="connsiteX32" fmla="*/ 30027 w 937407"/>
              <a:gd name="connsiteY32" fmla="*/ 248639 h 357630"/>
              <a:gd name="connsiteX33" fmla="*/ 30965 w 937407"/>
              <a:gd name="connsiteY33" fmla="*/ 247580 h 357630"/>
              <a:gd name="connsiteX34" fmla="*/ 31903 w 937407"/>
              <a:gd name="connsiteY34" fmla="*/ 246516 h 357630"/>
              <a:gd name="connsiteX35" fmla="*/ 32842 w 937407"/>
              <a:gd name="connsiteY35" fmla="*/ 245446 h 357630"/>
              <a:gd name="connsiteX36" fmla="*/ 33780 w 937407"/>
              <a:gd name="connsiteY36" fmla="*/ 244372 h 357630"/>
              <a:gd name="connsiteX37" fmla="*/ 34719 w 937407"/>
              <a:gd name="connsiteY37" fmla="*/ 243288 h 357630"/>
              <a:gd name="connsiteX38" fmla="*/ 35657 w 937407"/>
              <a:gd name="connsiteY38" fmla="*/ 242204 h 357630"/>
              <a:gd name="connsiteX39" fmla="*/ 36595 w 937407"/>
              <a:gd name="connsiteY39" fmla="*/ 241110 h 357630"/>
              <a:gd name="connsiteX40" fmla="*/ 37534 w 937407"/>
              <a:gd name="connsiteY40" fmla="*/ 240011 h 357630"/>
              <a:gd name="connsiteX41" fmla="*/ 38472 w 937407"/>
              <a:gd name="connsiteY41" fmla="*/ 238907 h 357630"/>
              <a:gd name="connsiteX42" fmla="*/ 39410 w 937407"/>
              <a:gd name="connsiteY42" fmla="*/ 237798 h 357630"/>
              <a:gd name="connsiteX43" fmla="*/ 40348 w 937407"/>
              <a:gd name="connsiteY43" fmla="*/ 236679 h 357630"/>
              <a:gd name="connsiteX44" fmla="*/ 41287 w 937407"/>
              <a:gd name="connsiteY44" fmla="*/ 235560 h 357630"/>
              <a:gd name="connsiteX45" fmla="*/ 42225 w 937407"/>
              <a:gd name="connsiteY45" fmla="*/ 234431 h 357630"/>
              <a:gd name="connsiteX46" fmla="*/ 43164 w 937407"/>
              <a:gd name="connsiteY46" fmla="*/ 233298 h 357630"/>
              <a:gd name="connsiteX47" fmla="*/ 44102 w 937407"/>
              <a:gd name="connsiteY47" fmla="*/ 232164 h 357630"/>
              <a:gd name="connsiteX48" fmla="*/ 45041 w 937407"/>
              <a:gd name="connsiteY48" fmla="*/ 231020 h 357630"/>
              <a:gd name="connsiteX49" fmla="*/ 45979 w 937407"/>
              <a:gd name="connsiteY49" fmla="*/ 229872 h 357630"/>
              <a:gd name="connsiteX50" fmla="*/ 46917 w 937407"/>
              <a:gd name="connsiteY50" fmla="*/ 228718 h 357630"/>
              <a:gd name="connsiteX51" fmla="*/ 47856 w 937407"/>
              <a:gd name="connsiteY51" fmla="*/ 227560 h 357630"/>
              <a:gd name="connsiteX52" fmla="*/ 48794 w 937407"/>
              <a:gd name="connsiteY52" fmla="*/ 226392 h 357630"/>
              <a:gd name="connsiteX53" fmla="*/ 49732 w 937407"/>
              <a:gd name="connsiteY53" fmla="*/ 225223 h 357630"/>
              <a:gd name="connsiteX54" fmla="*/ 50670 w 937407"/>
              <a:gd name="connsiteY54" fmla="*/ 224050 h 357630"/>
              <a:gd name="connsiteX55" fmla="*/ 51609 w 937407"/>
              <a:gd name="connsiteY55" fmla="*/ 222872 h 357630"/>
              <a:gd name="connsiteX56" fmla="*/ 52547 w 937407"/>
              <a:gd name="connsiteY56" fmla="*/ 221684 h 357630"/>
              <a:gd name="connsiteX57" fmla="*/ 53485 w 937407"/>
              <a:gd name="connsiteY57" fmla="*/ 220496 h 357630"/>
              <a:gd name="connsiteX58" fmla="*/ 54424 w 937407"/>
              <a:gd name="connsiteY58" fmla="*/ 219302 h 357630"/>
              <a:gd name="connsiteX59" fmla="*/ 55362 w 937407"/>
              <a:gd name="connsiteY59" fmla="*/ 218099 h 357630"/>
              <a:gd name="connsiteX60" fmla="*/ 56301 w 937407"/>
              <a:gd name="connsiteY60" fmla="*/ 216896 h 357630"/>
              <a:gd name="connsiteX61" fmla="*/ 57239 w 937407"/>
              <a:gd name="connsiteY61" fmla="*/ 215689 h 357630"/>
              <a:gd name="connsiteX62" fmla="*/ 58177 w 937407"/>
              <a:gd name="connsiteY62" fmla="*/ 214471 h 357630"/>
              <a:gd name="connsiteX63" fmla="*/ 59116 w 937407"/>
              <a:gd name="connsiteY63" fmla="*/ 213253 h 357630"/>
              <a:gd name="connsiteX64" fmla="*/ 60054 w 937407"/>
              <a:gd name="connsiteY64" fmla="*/ 212030 h 357630"/>
              <a:gd name="connsiteX65" fmla="*/ 60992 w 937407"/>
              <a:gd name="connsiteY65" fmla="*/ 210802 h 357630"/>
              <a:gd name="connsiteX66" fmla="*/ 61930 w 937407"/>
              <a:gd name="connsiteY66" fmla="*/ 209570 h 357630"/>
              <a:gd name="connsiteX67" fmla="*/ 62869 w 937407"/>
              <a:gd name="connsiteY67" fmla="*/ 208332 h 357630"/>
              <a:gd name="connsiteX68" fmla="*/ 63807 w 937407"/>
              <a:gd name="connsiteY68" fmla="*/ 207089 h 357630"/>
              <a:gd name="connsiteX69" fmla="*/ 64746 w 937407"/>
              <a:gd name="connsiteY69" fmla="*/ 205847 h 357630"/>
              <a:gd name="connsiteX70" fmla="*/ 65684 w 937407"/>
              <a:gd name="connsiteY70" fmla="*/ 204594 h 357630"/>
              <a:gd name="connsiteX71" fmla="*/ 66623 w 937407"/>
              <a:gd name="connsiteY71" fmla="*/ 203342 h 357630"/>
              <a:gd name="connsiteX72" fmla="*/ 67561 w 937407"/>
              <a:gd name="connsiteY72" fmla="*/ 202084 h 357630"/>
              <a:gd name="connsiteX73" fmla="*/ 68499 w 937407"/>
              <a:gd name="connsiteY73" fmla="*/ 200822 h 357630"/>
              <a:gd name="connsiteX74" fmla="*/ 69437 w 937407"/>
              <a:gd name="connsiteY74" fmla="*/ 199555 h 357630"/>
              <a:gd name="connsiteX75" fmla="*/ 70376 w 937407"/>
              <a:gd name="connsiteY75" fmla="*/ 198282 h 357630"/>
              <a:gd name="connsiteX76" fmla="*/ 71314 w 937407"/>
              <a:gd name="connsiteY76" fmla="*/ 197010 h 357630"/>
              <a:gd name="connsiteX77" fmla="*/ 72252 w 937407"/>
              <a:gd name="connsiteY77" fmla="*/ 195733 h 357630"/>
              <a:gd name="connsiteX78" fmla="*/ 73191 w 937407"/>
              <a:gd name="connsiteY78" fmla="*/ 194451 h 357630"/>
              <a:gd name="connsiteX79" fmla="*/ 74129 w 937407"/>
              <a:gd name="connsiteY79" fmla="*/ 193164 h 357630"/>
              <a:gd name="connsiteX80" fmla="*/ 75067 w 937407"/>
              <a:gd name="connsiteY80" fmla="*/ 191876 h 357630"/>
              <a:gd name="connsiteX81" fmla="*/ 76006 w 937407"/>
              <a:gd name="connsiteY81" fmla="*/ 190584 h 357630"/>
              <a:gd name="connsiteX82" fmla="*/ 76944 w 937407"/>
              <a:gd name="connsiteY82" fmla="*/ 189287 h 357630"/>
              <a:gd name="connsiteX83" fmla="*/ 77883 w 937407"/>
              <a:gd name="connsiteY83" fmla="*/ 187988 h 357630"/>
              <a:gd name="connsiteX84" fmla="*/ 78821 w 937407"/>
              <a:gd name="connsiteY84" fmla="*/ 186685 h 357630"/>
              <a:gd name="connsiteX85" fmla="*/ 79759 w 937407"/>
              <a:gd name="connsiteY85" fmla="*/ 185379 h 357630"/>
              <a:gd name="connsiteX86" fmla="*/ 80697 w 937407"/>
              <a:gd name="connsiteY86" fmla="*/ 184070 h 357630"/>
              <a:gd name="connsiteX87" fmla="*/ 81636 w 937407"/>
              <a:gd name="connsiteY87" fmla="*/ 182758 h 357630"/>
              <a:gd name="connsiteX88" fmla="*/ 82574 w 937407"/>
              <a:gd name="connsiteY88" fmla="*/ 181443 h 357630"/>
              <a:gd name="connsiteX89" fmla="*/ 83512 w 937407"/>
              <a:gd name="connsiteY89" fmla="*/ 180125 h 357630"/>
              <a:gd name="connsiteX90" fmla="*/ 84451 w 937407"/>
              <a:gd name="connsiteY90" fmla="*/ 178804 h 357630"/>
              <a:gd name="connsiteX91" fmla="*/ 85389 w 937407"/>
              <a:gd name="connsiteY91" fmla="*/ 177481 h 357630"/>
              <a:gd name="connsiteX92" fmla="*/ 86328 w 937407"/>
              <a:gd name="connsiteY92" fmla="*/ 176155 h 357630"/>
              <a:gd name="connsiteX93" fmla="*/ 87266 w 937407"/>
              <a:gd name="connsiteY93" fmla="*/ 174826 h 357630"/>
              <a:gd name="connsiteX94" fmla="*/ 88205 w 937407"/>
              <a:gd name="connsiteY94" fmla="*/ 173495 h 357630"/>
              <a:gd name="connsiteX95" fmla="*/ 89143 w 937407"/>
              <a:gd name="connsiteY95" fmla="*/ 172162 h 357630"/>
              <a:gd name="connsiteX96" fmla="*/ 90081 w 937407"/>
              <a:gd name="connsiteY96" fmla="*/ 170826 h 357630"/>
              <a:gd name="connsiteX97" fmla="*/ 91019 w 937407"/>
              <a:gd name="connsiteY97" fmla="*/ 169488 h 357630"/>
              <a:gd name="connsiteX98" fmla="*/ 91958 w 937407"/>
              <a:gd name="connsiteY98" fmla="*/ 168148 h 357630"/>
              <a:gd name="connsiteX99" fmla="*/ 92896 w 937407"/>
              <a:gd name="connsiteY99" fmla="*/ 166806 h 357630"/>
              <a:gd name="connsiteX100" fmla="*/ 93834 w 937407"/>
              <a:gd name="connsiteY100" fmla="*/ 165462 h 357630"/>
              <a:gd name="connsiteX101" fmla="*/ 94773 w 937407"/>
              <a:gd name="connsiteY101" fmla="*/ 164116 h 357630"/>
              <a:gd name="connsiteX102" fmla="*/ 95711 w 937407"/>
              <a:gd name="connsiteY102" fmla="*/ 162769 h 357630"/>
              <a:gd name="connsiteX103" fmla="*/ 96649 w 937407"/>
              <a:gd name="connsiteY103" fmla="*/ 161419 h 357630"/>
              <a:gd name="connsiteX104" fmla="*/ 97588 w 937407"/>
              <a:gd name="connsiteY104" fmla="*/ 160069 h 357630"/>
              <a:gd name="connsiteX105" fmla="*/ 98526 w 937407"/>
              <a:gd name="connsiteY105" fmla="*/ 158716 h 357630"/>
              <a:gd name="connsiteX106" fmla="*/ 99465 w 937407"/>
              <a:gd name="connsiteY106" fmla="*/ 157363 h 357630"/>
              <a:gd name="connsiteX107" fmla="*/ 100403 w 937407"/>
              <a:gd name="connsiteY107" fmla="*/ 156008 h 357630"/>
              <a:gd name="connsiteX108" fmla="*/ 101341 w 937407"/>
              <a:gd name="connsiteY108" fmla="*/ 154652 h 357630"/>
              <a:gd name="connsiteX109" fmla="*/ 102279 w 937407"/>
              <a:gd name="connsiteY109" fmla="*/ 153295 h 357630"/>
              <a:gd name="connsiteX110" fmla="*/ 103218 w 937407"/>
              <a:gd name="connsiteY110" fmla="*/ 151936 h 357630"/>
              <a:gd name="connsiteX111" fmla="*/ 104156 w 937407"/>
              <a:gd name="connsiteY111" fmla="*/ 150577 h 357630"/>
              <a:gd name="connsiteX112" fmla="*/ 105094 w 937407"/>
              <a:gd name="connsiteY112" fmla="*/ 149218 h 357630"/>
              <a:gd name="connsiteX113" fmla="*/ 106033 w 937407"/>
              <a:gd name="connsiteY113" fmla="*/ 147858 h 357630"/>
              <a:gd name="connsiteX114" fmla="*/ 106971 w 937407"/>
              <a:gd name="connsiteY114" fmla="*/ 146497 h 357630"/>
              <a:gd name="connsiteX115" fmla="*/ 107910 w 937407"/>
              <a:gd name="connsiteY115" fmla="*/ 145135 h 357630"/>
              <a:gd name="connsiteX116" fmla="*/ 108848 w 937407"/>
              <a:gd name="connsiteY116" fmla="*/ 143774 h 357630"/>
              <a:gd name="connsiteX117" fmla="*/ 109786 w 937407"/>
              <a:gd name="connsiteY117" fmla="*/ 142412 h 357630"/>
              <a:gd name="connsiteX118" fmla="*/ 110725 w 937407"/>
              <a:gd name="connsiteY118" fmla="*/ 141050 h 357630"/>
              <a:gd name="connsiteX119" fmla="*/ 111663 w 937407"/>
              <a:gd name="connsiteY119" fmla="*/ 139688 h 357630"/>
              <a:gd name="connsiteX120" fmla="*/ 112601 w 937407"/>
              <a:gd name="connsiteY120" fmla="*/ 138326 h 357630"/>
              <a:gd name="connsiteX121" fmla="*/ 113539 w 937407"/>
              <a:gd name="connsiteY121" fmla="*/ 136964 h 357630"/>
              <a:gd name="connsiteX122" fmla="*/ 114478 w 937407"/>
              <a:gd name="connsiteY122" fmla="*/ 135603 h 357630"/>
              <a:gd name="connsiteX123" fmla="*/ 115416 w 937407"/>
              <a:gd name="connsiteY123" fmla="*/ 134242 h 357630"/>
              <a:gd name="connsiteX124" fmla="*/ 116355 w 937407"/>
              <a:gd name="connsiteY124" fmla="*/ 132881 h 357630"/>
              <a:gd name="connsiteX125" fmla="*/ 117293 w 937407"/>
              <a:gd name="connsiteY125" fmla="*/ 131521 h 357630"/>
              <a:gd name="connsiteX126" fmla="*/ 118232 w 937407"/>
              <a:gd name="connsiteY126" fmla="*/ 130162 h 357630"/>
              <a:gd name="connsiteX127" fmla="*/ 119170 w 937407"/>
              <a:gd name="connsiteY127" fmla="*/ 128803 h 357630"/>
              <a:gd name="connsiteX128" fmla="*/ 120108 w 937407"/>
              <a:gd name="connsiteY128" fmla="*/ 127446 h 357630"/>
              <a:gd name="connsiteX129" fmla="*/ 121047 w 937407"/>
              <a:gd name="connsiteY129" fmla="*/ 126090 h 357630"/>
              <a:gd name="connsiteX130" fmla="*/ 121985 w 937407"/>
              <a:gd name="connsiteY130" fmla="*/ 124735 h 357630"/>
              <a:gd name="connsiteX131" fmla="*/ 122923 w 937407"/>
              <a:gd name="connsiteY131" fmla="*/ 123381 h 357630"/>
              <a:gd name="connsiteX132" fmla="*/ 123861 w 937407"/>
              <a:gd name="connsiteY132" fmla="*/ 122028 h 357630"/>
              <a:gd name="connsiteX133" fmla="*/ 124800 w 937407"/>
              <a:gd name="connsiteY133" fmla="*/ 120678 h 357630"/>
              <a:gd name="connsiteX134" fmla="*/ 125738 w 937407"/>
              <a:gd name="connsiteY134" fmla="*/ 119328 h 357630"/>
              <a:gd name="connsiteX135" fmla="*/ 126676 w 937407"/>
              <a:gd name="connsiteY135" fmla="*/ 117981 h 357630"/>
              <a:gd name="connsiteX136" fmla="*/ 127615 w 937407"/>
              <a:gd name="connsiteY136" fmla="*/ 116635 h 357630"/>
              <a:gd name="connsiteX137" fmla="*/ 128553 w 937407"/>
              <a:gd name="connsiteY137" fmla="*/ 115292 h 357630"/>
              <a:gd name="connsiteX138" fmla="*/ 129492 w 937407"/>
              <a:gd name="connsiteY138" fmla="*/ 113950 h 357630"/>
              <a:gd name="connsiteX139" fmla="*/ 130430 w 937407"/>
              <a:gd name="connsiteY139" fmla="*/ 112611 h 357630"/>
              <a:gd name="connsiteX140" fmla="*/ 131368 w 937407"/>
              <a:gd name="connsiteY140" fmla="*/ 111274 h 357630"/>
              <a:gd name="connsiteX141" fmla="*/ 132307 w 937407"/>
              <a:gd name="connsiteY141" fmla="*/ 109940 h 357630"/>
              <a:gd name="connsiteX142" fmla="*/ 133245 w 937407"/>
              <a:gd name="connsiteY142" fmla="*/ 108608 h 357630"/>
              <a:gd name="connsiteX143" fmla="*/ 134183 w 937407"/>
              <a:gd name="connsiteY143" fmla="*/ 107279 h 357630"/>
              <a:gd name="connsiteX144" fmla="*/ 135121 w 937407"/>
              <a:gd name="connsiteY144" fmla="*/ 105953 h 357630"/>
              <a:gd name="connsiteX145" fmla="*/ 136060 w 937407"/>
              <a:gd name="connsiteY145" fmla="*/ 104629 h 357630"/>
              <a:gd name="connsiteX146" fmla="*/ 136998 w 937407"/>
              <a:gd name="connsiteY146" fmla="*/ 103309 h 357630"/>
              <a:gd name="connsiteX147" fmla="*/ 137937 w 937407"/>
              <a:gd name="connsiteY147" fmla="*/ 101992 h 357630"/>
              <a:gd name="connsiteX148" fmla="*/ 138875 w 937407"/>
              <a:gd name="connsiteY148" fmla="*/ 100678 h 357630"/>
              <a:gd name="connsiteX149" fmla="*/ 139814 w 937407"/>
              <a:gd name="connsiteY149" fmla="*/ 99368 h 357630"/>
              <a:gd name="connsiteX150" fmla="*/ 140752 w 937407"/>
              <a:gd name="connsiteY150" fmla="*/ 98062 h 357630"/>
              <a:gd name="connsiteX151" fmla="*/ 141690 w 937407"/>
              <a:gd name="connsiteY151" fmla="*/ 96759 h 357630"/>
              <a:gd name="connsiteX152" fmla="*/ 142628 w 937407"/>
              <a:gd name="connsiteY152" fmla="*/ 95460 h 357630"/>
              <a:gd name="connsiteX153" fmla="*/ 143567 w 937407"/>
              <a:gd name="connsiteY153" fmla="*/ 94164 h 357630"/>
              <a:gd name="connsiteX154" fmla="*/ 144505 w 937407"/>
              <a:gd name="connsiteY154" fmla="*/ 92873 h 357630"/>
              <a:gd name="connsiteX155" fmla="*/ 145443 w 937407"/>
              <a:gd name="connsiteY155" fmla="*/ 91586 h 357630"/>
              <a:gd name="connsiteX156" fmla="*/ 146382 w 937407"/>
              <a:gd name="connsiteY156" fmla="*/ 90303 h 357630"/>
              <a:gd name="connsiteX157" fmla="*/ 147320 w 937407"/>
              <a:gd name="connsiteY157" fmla="*/ 89024 h 357630"/>
              <a:gd name="connsiteX158" fmla="*/ 148258 w 937407"/>
              <a:gd name="connsiteY158" fmla="*/ 87750 h 357630"/>
              <a:gd name="connsiteX159" fmla="*/ 149197 w 937407"/>
              <a:gd name="connsiteY159" fmla="*/ 86481 h 357630"/>
              <a:gd name="connsiteX160" fmla="*/ 150135 w 937407"/>
              <a:gd name="connsiteY160" fmla="*/ 85216 h 357630"/>
              <a:gd name="connsiteX161" fmla="*/ 151074 w 937407"/>
              <a:gd name="connsiteY161" fmla="*/ 83957 h 357630"/>
              <a:gd name="connsiteX162" fmla="*/ 152012 w 937407"/>
              <a:gd name="connsiteY162" fmla="*/ 82702 h 357630"/>
              <a:gd name="connsiteX163" fmla="*/ 152950 w 937407"/>
              <a:gd name="connsiteY163" fmla="*/ 81453 h 357630"/>
              <a:gd name="connsiteX164" fmla="*/ 153888 w 937407"/>
              <a:gd name="connsiteY164" fmla="*/ 80209 h 357630"/>
              <a:gd name="connsiteX165" fmla="*/ 154827 w 937407"/>
              <a:gd name="connsiteY165" fmla="*/ 78970 h 357630"/>
              <a:gd name="connsiteX166" fmla="*/ 155765 w 937407"/>
              <a:gd name="connsiteY166" fmla="*/ 77737 h 357630"/>
              <a:gd name="connsiteX167" fmla="*/ 156703 w 937407"/>
              <a:gd name="connsiteY167" fmla="*/ 76509 h 357630"/>
              <a:gd name="connsiteX168" fmla="*/ 157642 w 937407"/>
              <a:gd name="connsiteY168" fmla="*/ 75287 h 357630"/>
              <a:gd name="connsiteX169" fmla="*/ 158580 w 937407"/>
              <a:gd name="connsiteY169" fmla="*/ 74071 h 357630"/>
              <a:gd name="connsiteX170" fmla="*/ 159519 w 937407"/>
              <a:gd name="connsiteY170" fmla="*/ 72861 h 357630"/>
              <a:gd name="connsiteX171" fmla="*/ 160457 w 937407"/>
              <a:gd name="connsiteY171" fmla="*/ 71657 h 357630"/>
              <a:gd name="connsiteX172" fmla="*/ 161395 w 937407"/>
              <a:gd name="connsiteY172" fmla="*/ 70459 h 357630"/>
              <a:gd name="connsiteX173" fmla="*/ 162334 w 937407"/>
              <a:gd name="connsiteY173" fmla="*/ 69268 h 357630"/>
              <a:gd name="connsiteX174" fmla="*/ 163272 w 937407"/>
              <a:gd name="connsiteY174" fmla="*/ 68083 h 357630"/>
              <a:gd name="connsiteX175" fmla="*/ 164210 w 937407"/>
              <a:gd name="connsiteY175" fmla="*/ 66905 h 357630"/>
              <a:gd name="connsiteX176" fmla="*/ 165149 w 937407"/>
              <a:gd name="connsiteY176" fmla="*/ 65733 h 357630"/>
              <a:gd name="connsiteX177" fmla="*/ 166087 w 937407"/>
              <a:gd name="connsiteY177" fmla="*/ 64569 h 357630"/>
              <a:gd name="connsiteX178" fmla="*/ 167025 w 937407"/>
              <a:gd name="connsiteY178" fmla="*/ 63411 h 357630"/>
              <a:gd name="connsiteX179" fmla="*/ 167964 w 937407"/>
              <a:gd name="connsiteY179" fmla="*/ 62260 h 357630"/>
              <a:gd name="connsiteX180" fmla="*/ 168902 w 937407"/>
              <a:gd name="connsiteY180" fmla="*/ 61117 h 357630"/>
              <a:gd name="connsiteX181" fmla="*/ 169840 w 937407"/>
              <a:gd name="connsiteY181" fmla="*/ 59980 h 357630"/>
              <a:gd name="connsiteX182" fmla="*/ 170779 w 937407"/>
              <a:gd name="connsiteY182" fmla="*/ 58851 h 357630"/>
              <a:gd name="connsiteX183" fmla="*/ 171717 w 937407"/>
              <a:gd name="connsiteY183" fmla="*/ 57730 h 357630"/>
              <a:gd name="connsiteX184" fmla="*/ 172656 w 937407"/>
              <a:gd name="connsiteY184" fmla="*/ 56616 h 357630"/>
              <a:gd name="connsiteX185" fmla="*/ 173594 w 937407"/>
              <a:gd name="connsiteY185" fmla="*/ 55511 h 357630"/>
              <a:gd name="connsiteX186" fmla="*/ 174532 w 937407"/>
              <a:gd name="connsiteY186" fmla="*/ 54413 h 357630"/>
              <a:gd name="connsiteX187" fmla="*/ 175470 w 937407"/>
              <a:gd name="connsiteY187" fmla="*/ 53323 h 357630"/>
              <a:gd name="connsiteX188" fmla="*/ 176409 w 937407"/>
              <a:gd name="connsiteY188" fmla="*/ 52241 h 357630"/>
              <a:gd name="connsiteX189" fmla="*/ 177347 w 937407"/>
              <a:gd name="connsiteY189" fmla="*/ 51167 h 357630"/>
              <a:gd name="connsiteX190" fmla="*/ 178285 w 937407"/>
              <a:gd name="connsiteY190" fmla="*/ 50103 h 357630"/>
              <a:gd name="connsiteX191" fmla="*/ 179224 w 937407"/>
              <a:gd name="connsiteY191" fmla="*/ 49046 h 357630"/>
              <a:gd name="connsiteX192" fmla="*/ 180162 w 937407"/>
              <a:gd name="connsiteY192" fmla="*/ 47998 h 357630"/>
              <a:gd name="connsiteX193" fmla="*/ 181101 w 937407"/>
              <a:gd name="connsiteY193" fmla="*/ 46958 h 357630"/>
              <a:gd name="connsiteX194" fmla="*/ 182039 w 937407"/>
              <a:gd name="connsiteY194" fmla="*/ 45927 h 357630"/>
              <a:gd name="connsiteX195" fmla="*/ 182977 w 937407"/>
              <a:gd name="connsiteY195" fmla="*/ 44905 h 357630"/>
              <a:gd name="connsiteX196" fmla="*/ 183916 w 937407"/>
              <a:gd name="connsiteY196" fmla="*/ 43893 h 357630"/>
              <a:gd name="connsiteX197" fmla="*/ 184854 w 937407"/>
              <a:gd name="connsiteY197" fmla="*/ 42889 h 357630"/>
              <a:gd name="connsiteX198" fmla="*/ 185792 w 937407"/>
              <a:gd name="connsiteY198" fmla="*/ 41895 h 357630"/>
              <a:gd name="connsiteX199" fmla="*/ 186730 w 937407"/>
              <a:gd name="connsiteY199" fmla="*/ 40910 h 357630"/>
              <a:gd name="connsiteX200" fmla="*/ 187669 w 937407"/>
              <a:gd name="connsiteY200" fmla="*/ 39934 h 357630"/>
              <a:gd name="connsiteX201" fmla="*/ 188607 w 937407"/>
              <a:gd name="connsiteY201" fmla="*/ 38968 h 357630"/>
              <a:gd name="connsiteX202" fmla="*/ 189546 w 937407"/>
              <a:gd name="connsiteY202" fmla="*/ 38012 h 357630"/>
              <a:gd name="connsiteX203" fmla="*/ 190484 w 937407"/>
              <a:gd name="connsiteY203" fmla="*/ 37065 h 357630"/>
              <a:gd name="connsiteX204" fmla="*/ 191422 w 937407"/>
              <a:gd name="connsiteY204" fmla="*/ 36129 h 357630"/>
              <a:gd name="connsiteX205" fmla="*/ 192361 w 937407"/>
              <a:gd name="connsiteY205" fmla="*/ 35202 h 357630"/>
              <a:gd name="connsiteX206" fmla="*/ 193299 w 937407"/>
              <a:gd name="connsiteY206" fmla="*/ 34286 h 357630"/>
              <a:gd name="connsiteX207" fmla="*/ 194237 w 937407"/>
              <a:gd name="connsiteY207" fmla="*/ 33379 h 357630"/>
              <a:gd name="connsiteX208" fmla="*/ 195176 w 937407"/>
              <a:gd name="connsiteY208" fmla="*/ 32483 h 357630"/>
              <a:gd name="connsiteX209" fmla="*/ 196114 w 937407"/>
              <a:gd name="connsiteY209" fmla="*/ 31597 h 357630"/>
              <a:gd name="connsiteX210" fmla="*/ 197052 w 937407"/>
              <a:gd name="connsiteY210" fmla="*/ 30722 h 357630"/>
              <a:gd name="connsiteX211" fmla="*/ 197991 w 937407"/>
              <a:gd name="connsiteY211" fmla="*/ 29857 h 357630"/>
              <a:gd name="connsiteX212" fmla="*/ 198929 w 937407"/>
              <a:gd name="connsiteY212" fmla="*/ 29003 h 357630"/>
              <a:gd name="connsiteX213" fmla="*/ 199867 w 937407"/>
              <a:gd name="connsiteY213" fmla="*/ 28160 h 357630"/>
              <a:gd name="connsiteX214" fmla="*/ 200806 w 937407"/>
              <a:gd name="connsiteY214" fmla="*/ 27327 h 357630"/>
              <a:gd name="connsiteX215" fmla="*/ 201744 w 937407"/>
              <a:gd name="connsiteY215" fmla="*/ 26506 h 357630"/>
              <a:gd name="connsiteX216" fmla="*/ 202683 w 937407"/>
              <a:gd name="connsiteY216" fmla="*/ 25695 h 357630"/>
              <a:gd name="connsiteX217" fmla="*/ 203621 w 937407"/>
              <a:gd name="connsiteY217" fmla="*/ 24896 h 357630"/>
              <a:gd name="connsiteX218" fmla="*/ 204559 w 937407"/>
              <a:gd name="connsiteY218" fmla="*/ 24108 h 357630"/>
              <a:gd name="connsiteX219" fmla="*/ 205498 w 937407"/>
              <a:gd name="connsiteY219" fmla="*/ 23331 h 357630"/>
              <a:gd name="connsiteX220" fmla="*/ 206436 w 937407"/>
              <a:gd name="connsiteY220" fmla="*/ 22566 h 357630"/>
              <a:gd name="connsiteX221" fmla="*/ 207374 w 937407"/>
              <a:gd name="connsiteY221" fmla="*/ 21812 h 357630"/>
              <a:gd name="connsiteX222" fmla="*/ 208312 w 937407"/>
              <a:gd name="connsiteY222" fmla="*/ 21070 h 357630"/>
              <a:gd name="connsiteX223" fmla="*/ 209251 w 937407"/>
              <a:gd name="connsiteY223" fmla="*/ 20339 h 357630"/>
              <a:gd name="connsiteX224" fmla="*/ 210189 w 937407"/>
              <a:gd name="connsiteY224" fmla="*/ 19620 h 357630"/>
              <a:gd name="connsiteX225" fmla="*/ 211128 w 937407"/>
              <a:gd name="connsiteY225" fmla="*/ 18913 h 357630"/>
              <a:gd name="connsiteX226" fmla="*/ 212066 w 937407"/>
              <a:gd name="connsiteY226" fmla="*/ 18218 h 357630"/>
              <a:gd name="connsiteX227" fmla="*/ 213004 w 937407"/>
              <a:gd name="connsiteY227" fmla="*/ 17534 h 357630"/>
              <a:gd name="connsiteX228" fmla="*/ 213943 w 937407"/>
              <a:gd name="connsiteY228" fmla="*/ 16863 h 357630"/>
              <a:gd name="connsiteX229" fmla="*/ 214881 w 937407"/>
              <a:gd name="connsiteY229" fmla="*/ 16204 h 357630"/>
              <a:gd name="connsiteX230" fmla="*/ 215819 w 937407"/>
              <a:gd name="connsiteY230" fmla="*/ 15558 h 357630"/>
              <a:gd name="connsiteX231" fmla="*/ 216758 w 937407"/>
              <a:gd name="connsiteY231" fmla="*/ 14923 h 357630"/>
              <a:gd name="connsiteX232" fmla="*/ 217696 w 937407"/>
              <a:gd name="connsiteY232" fmla="*/ 14301 h 357630"/>
              <a:gd name="connsiteX233" fmla="*/ 218634 w 937407"/>
              <a:gd name="connsiteY233" fmla="*/ 13691 h 357630"/>
              <a:gd name="connsiteX234" fmla="*/ 219573 w 937407"/>
              <a:gd name="connsiteY234" fmla="*/ 13094 h 357630"/>
              <a:gd name="connsiteX235" fmla="*/ 220511 w 937407"/>
              <a:gd name="connsiteY235" fmla="*/ 12509 h 357630"/>
              <a:gd name="connsiteX236" fmla="*/ 221449 w 937407"/>
              <a:gd name="connsiteY236" fmla="*/ 11937 h 357630"/>
              <a:gd name="connsiteX237" fmla="*/ 222388 w 937407"/>
              <a:gd name="connsiteY237" fmla="*/ 11378 h 357630"/>
              <a:gd name="connsiteX238" fmla="*/ 223326 w 937407"/>
              <a:gd name="connsiteY238" fmla="*/ 10831 h 357630"/>
              <a:gd name="connsiteX239" fmla="*/ 224265 w 937407"/>
              <a:gd name="connsiteY239" fmla="*/ 10298 h 357630"/>
              <a:gd name="connsiteX240" fmla="*/ 225203 w 937407"/>
              <a:gd name="connsiteY240" fmla="*/ 9777 h 357630"/>
              <a:gd name="connsiteX241" fmla="*/ 226141 w 937407"/>
              <a:gd name="connsiteY241" fmla="*/ 9269 h 357630"/>
              <a:gd name="connsiteX242" fmla="*/ 227079 w 937407"/>
              <a:gd name="connsiteY242" fmla="*/ 8774 h 357630"/>
              <a:gd name="connsiteX243" fmla="*/ 228018 w 937407"/>
              <a:gd name="connsiteY243" fmla="*/ 8293 h 357630"/>
              <a:gd name="connsiteX244" fmla="*/ 228956 w 937407"/>
              <a:gd name="connsiteY244" fmla="*/ 7824 h 357630"/>
              <a:gd name="connsiteX245" fmla="*/ 229894 w 937407"/>
              <a:gd name="connsiteY245" fmla="*/ 7368 h 357630"/>
              <a:gd name="connsiteX246" fmla="*/ 230833 w 937407"/>
              <a:gd name="connsiteY246" fmla="*/ 6926 h 357630"/>
              <a:gd name="connsiteX247" fmla="*/ 231771 w 937407"/>
              <a:gd name="connsiteY247" fmla="*/ 6497 h 357630"/>
              <a:gd name="connsiteX248" fmla="*/ 232710 w 937407"/>
              <a:gd name="connsiteY248" fmla="*/ 6082 h 357630"/>
              <a:gd name="connsiteX249" fmla="*/ 233648 w 937407"/>
              <a:gd name="connsiteY249" fmla="*/ 5680 h 357630"/>
              <a:gd name="connsiteX250" fmla="*/ 234586 w 937407"/>
              <a:gd name="connsiteY250" fmla="*/ 5291 h 357630"/>
              <a:gd name="connsiteX251" fmla="*/ 235525 w 937407"/>
              <a:gd name="connsiteY251" fmla="*/ 4915 h 357630"/>
              <a:gd name="connsiteX252" fmla="*/ 236463 w 937407"/>
              <a:gd name="connsiteY252" fmla="*/ 4554 h 357630"/>
              <a:gd name="connsiteX253" fmla="*/ 237401 w 937407"/>
              <a:gd name="connsiteY253" fmla="*/ 4206 h 357630"/>
              <a:gd name="connsiteX254" fmla="*/ 238339 w 937407"/>
              <a:gd name="connsiteY254" fmla="*/ 3871 h 357630"/>
              <a:gd name="connsiteX255" fmla="*/ 239278 w 937407"/>
              <a:gd name="connsiteY255" fmla="*/ 3550 h 357630"/>
              <a:gd name="connsiteX256" fmla="*/ 240216 w 937407"/>
              <a:gd name="connsiteY256" fmla="*/ 3243 h 357630"/>
              <a:gd name="connsiteX257" fmla="*/ 241155 w 937407"/>
              <a:gd name="connsiteY257" fmla="*/ 2949 h 357630"/>
              <a:gd name="connsiteX258" fmla="*/ 242093 w 937407"/>
              <a:gd name="connsiteY258" fmla="*/ 2669 h 357630"/>
              <a:gd name="connsiteX259" fmla="*/ 243031 w 937407"/>
              <a:gd name="connsiteY259" fmla="*/ 2404 h 357630"/>
              <a:gd name="connsiteX260" fmla="*/ 243970 w 937407"/>
              <a:gd name="connsiteY260" fmla="*/ 2151 h 357630"/>
              <a:gd name="connsiteX261" fmla="*/ 244908 w 937407"/>
              <a:gd name="connsiteY261" fmla="*/ 1913 h 357630"/>
              <a:gd name="connsiteX262" fmla="*/ 245846 w 937407"/>
              <a:gd name="connsiteY262" fmla="*/ 1688 h 357630"/>
              <a:gd name="connsiteX263" fmla="*/ 246785 w 937407"/>
              <a:gd name="connsiteY263" fmla="*/ 1478 h 357630"/>
              <a:gd name="connsiteX264" fmla="*/ 247723 w 937407"/>
              <a:gd name="connsiteY264" fmla="*/ 1281 h 357630"/>
              <a:gd name="connsiteX265" fmla="*/ 248661 w 937407"/>
              <a:gd name="connsiteY265" fmla="*/ 1099 h 357630"/>
              <a:gd name="connsiteX266" fmla="*/ 249600 w 937407"/>
              <a:gd name="connsiteY266" fmla="*/ 930 h 357630"/>
              <a:gd name="connsiteX267" fmla="*/ 250538 w 937407"/>
              <a:gd name="connsiteY267" fmla="*/ 775 h 357630"/>
              <a:gd name="connsiteX268" fmla="*/ 251476 w 937407"/>
              <a:gd name="connsiteY268" fmla="*/ 634 h 357630"/>
              <a:gd name="connsiteX269" fmla="*/ 252415 w 937407"/>
              <a:gd name="connsiteY269" fmla="*/ 507 h 357630"/>
              <a:gd name="connsiteX270" fmla="*/ 253353 w 937407"/>
              <a:gd name="connsiteY270" fmla="*/ 395 h 357630"/>
              <a:gd name="connsiteX271" fmla="*/ 254292 w 937407"/>
              <a:gd name="connsiteY271" fmla="*/ 296 h 357630"/>
              <a:gd name="connsiteX272" fmla="*/ 255230 w 937407"/>
              <a:gd name="connsiteY272" fmla="*/ 211 h 357630"/>
              <a:gd name="connsiteX273" fmla="*/ 256168 w 937407"/>
              <a:gd name="connsiteY273" fmla="*/ 141 h 357630"/>
              <a:gd name="connsiteX274" fmla="*/ 257107 w 937407"/>
              <a:gd name="connsiteY274" fmla="*/ 85 h 357630"/>
              <a:gd name="connsiteX275" fmla="*/ 258045 w 937407"/>
              <a:gd name="connsiteY275" fmla="*/ 43 h 357630"/>
              <a:gd name="connsiteX276" fmla="*/ 258983 w 937407"/>
              <a:gd name="connsiteY276" fmla="*/ 14 h 357630"/>
              <a:gd name="connsiteX277" fmla="*/ 259921 w 937407"/>
              <a:gd name="connsiteY277" fmla="*/ 0 h 357630"/>
              <a:gd name="connsiteX278" fmla="*/ 260860 w 937407"/>
              <a:gd name="connsiteY278" fmla="*/ 0 h 357630"/>
              <a:gd name="connsiteX279" fmla="*/ 261798 w 937407"/>
              <a:gd name="connsiteY279" fmla="*/ 14 h 357630"/>
              <a:gd name="connsiteX280" fmla="*/ 262737 w 937407"/>
              <a:gd name="connsiteY280" fmla="*/ 43 h 357630"/>
              <a:gd name="connsiteX281" fmla="*/ 263675 w 937407"/>
              <a:gd name="connsiteY281" fmla="*/ 85 h 357630"/>
              <a:gd name="connsiteX282" fmla="*/ 264613 w 937407"/>
              <a:gd name="connsiteY282" fmla="*/ 141 h 357630"/>
              <a:gd name="connsiteX283" fmla="*/ 265552 w 937407"/>
              <a:gd name="connsiteY283" fmla="*/ 211 h 357630"/>
              <a:gd name="connsiteX284" fmla="*/ 266490 w 937407"/>
              <a:gd name="connsiteY284" fmla="*/ 296 h 357630"/>
              <a:gd name="connsiteX285" fmla="*/ 267428 w 937407"/>
              <a:gd name="connsiteY285" fmla="*/ 395 h 357630"/>
              <a:gd name="connsiteX286" fmla="*/ 268367 w 937407"/>
              <a:gd name="connsiteY286" fmla="*/ 507 h 357630"/>
              <a:gd name="connsiteX287" fmla="*/ 269305 w 937407"/>
              <a:gd name="connsiteY287" fmla="*/ 634 h 357630"/>
              <a:gd name="connsiteX288" fmla="*/ 270243 w 937407"/>
              <a:gd name="connsiteY288" fmla="*/ 775 h 357630"/>
              <a:gd name="connsiteX289" fmla="*/ 271182 w 937407"/>
              <a:gd name="connsiteY289" fmla="*/ 930 h 357630"/>
              <a:gd name="connsiteX290" fmla="*/ 272120 w 937407"/>
              <a:gd name="connsiteY290" fmla="*/ 1099 h 357630"/>
              <a:gd name="connsiteX291" fmla="*/ 273058 w 937407"/>
              <a:gd name="connsiteY291" fmla="*/ 1281 h 357630"/>
              <a:gd name="connsiteX292" fmla="*/ 273997 w 937407"/>
              <a:gd name="connsiteY292" fmla="*/ 1478 h 357630"/>
              <a:gd name="connsiteX293" fmla="*/ 274935 w 937407"/>
              <a:gd name="connsiteY293" fmla="*/ 1688 h 357630"/>
              <a:gd name="connsiteX294" fmla="*/ 275874 w 937407"/>
              <a:gd name="connsiteY294" fmla="*/ 1913 h 357630"/>
              <a:gd name="connsiteX295" fmla="*/ 276812 w 937407"/>
              <a:gd name="connsiteY295" fmla="*/ 2151 h 357630"/>
              <a:gd name="connsiteX296" fmla="*/ 277750 w 937407"/>
              <a:gd name="connsiteY296" fmla="*/ 2404 h 357630"/>
              <a:gd name="connsiteX297" fmla="*/ 278688 w 937407"/>
              <a:gd name="connsiteY297" fmla="*/ 2669 h 357630"/>
              <a:gd name="connsiteX298" fmla="*/ 279627 w 937407"/>
              <a:gd name="connsiteY298" fmla="*/ 2949 h 357630"/>
              <a:gd name="connsiteX299" fmla="*/ 280565 w 937407"/>
              <a:gd name="connsiteY299" fmla="*/ 3243 h 357630"/>
              <a:gd name="connsiteX300" fmla="*/ 281503 w 937407"/>
              <a:gd name="connsiteY300" fmla="*/ 3550 h 357630"/>
              <a:gd name="connsiteX301" fmla="*/ 282442 w 937407"/>
              <a:gd name="connsiteY301" fmla="*/ 3871 h 357630"/>
              <a:gd name="connsiteX302" fmla="*/ 283380 w 937407"/>
              <a:gd name="connsiteY302" fmla="*/ 4206 h 357630"/>
              <a:gd name="connsiteX303" fmla="*/ 284319 w 937407"/>
              <a:gd name="connsiteY303" fmla="*/ 4554 h 357630"/>
              <a:gd name="connsiteX304" fmla="*/ 285257 w 937407"/>
              <a:gd name="connsiteY304" fmla="*/ 4915 h 357630"/>
              <a:gd name="connsiteX305" fmla="*/ 286195 w 937407"/>
              <a:gd name="connsiteY305" fmla="*/ 5291 h 357630"/>
              <a:gd name="connsiteX306" fmla="*/ 287134 w 937407"/>
              <a:gd name="connsiteY306" fmla="*/ 5680 h 357630"/>
              <a:gd name="connsiteX307" fmla="*/ 288072 w 937407"/>
              <a:gd name="connsiteY307" fmla="*/ 6082 h 357630"/>
              <a:gd name="connsiteX308" fmla="*/ 289010 w 937407"/>
              <a:gd name="connsiteY308" fmla="*/ 6497 h 357630"/>
              <a:gd name="connsiteX309" fmla="*/ 289949 w 937407"/>
              <a:gd name="connsiteY309" fmla="*/ 6926 h 357630"/>
              <a:gd name="connsiteX310" fmla="*/ 290887 w 937407"/>
              <a:gd name="connsiteY310" fmla="*/ 7368 h 357630"/>
              <a:gd name="connsiteX311" fmla="*/ 291825 w 937407"/>
              <a:gd name="connsiteY311" fmla="*/ 7824 h 357630"/>
              <a:gd name="connsiteX312" fmla="*/ 292764 w 937407"/>
              <a:gd name="connsiteY312" fmla="*/ 8293 h 357630"/>
              <a:gd name="connsiteX313" fmla="*/ 293702 w 937407"/>
              <a:gd name="connsiteY313" fmla="*/ 8774 h 357630"/>
              <a:gd name="connsiteX314" fmla="*/ 294640 w 937407"/>
              <a:gd name="connsiteY314" fmla="*/ 9269 h 357630"/>
              <a:gd name="connsiteX315" fmla="*/ 295579 w 937407"/>
              <a:gd name="connsiteY315" fmla="*/ 9777 h 357630"/>
              <a:gd name="connsiteX316" fmla="*/ 296518 w 937407"/>
              <a:gd name="connsiteY316" fmla="*/ 10298 h 357630"/>
              <a:gd name="connsiteX317" fmla="*/ 297454 w 937407"/>
              <a:gd name="connsiteY317" fmla="*/ 10831 h 357630"/>
              <a:gd name="connsiteX318" fmla="*/ 298395 w 937407"/>
              <a:gd name="connsiteY318" fmla="*/ 11378 h 357630"/>
              <a:gd name="connsiteX319" fmla="*/ 299330 w 937407"/>
              <a:gd name="connsiteY319" fmla="*/ 11937 h 357630"/>
              <a:gd name="connsiteX320" fmla="*/ 300271 w 937407"/>
              <a:gd name="connsiteY320" fmla="*/ 12509 h 357630"/>
              <a:gd name="connsiteX321" fmla="*/ 301207 w 937407"/>
              <a:gd name="connsiteY321" fmla="*/ 13094 h 357630"/>
              <a:gd name="connsiteX322" fmla="*/ 302147 w 937407"/>
              <a:gd name="connsiteY322" fmla="*/ 13691 h 357630"/>
              <a:gd name="connsiteX323" fmla="*/ 303088 w 937407"/>
              <a:gd name="connsiteY323" fmla="*/ 14301 h 357630"/>
              <a:gd name="connsiteX324" fmla="*/ 304023 w 937407"/>
              <a:gd name="connsiteY324" fmla="*/ 14923 h 357630"/>
              <a:gd name="connsiteX325" fmla="*/ 304964 w 937407"/>
              <a:gd name="connsiteY325" fmla="*/ 15558 h 357630"/>
              <a:gd name="connsiteX326" fmla="*/ 305900 w 937407"/>
              <a:gd name="connsiteY326" fmla="*/ 16204 h 357630"/>
              <a:gd name="connsiteX327" fmla="*/ 306840 w 937407"/>
              <a:gd name="connsiteY327" fmla="*/ 16863 h 357630"/>
              <a:gd name="connsiteX328" fmla="*/ 307776 w 937407"/>
              <a:gd name="connsiteY328" fmla="*/ 17534 h 357630"/>
              <a:gd name="connsiteX329" fmla="*/ 308717 w 937407"/>
              <a:gd name="connsiteY329" fmla="*/ 18218 h 357630"/>
              <a:gd name="connsiteX330" fmla="*/ 309652 w 937407"/>
              <a:gd name="connsiteY330" fmla="*/ 18913 h 357630"/>
              <a:gd name="connsiteX331" fmla="*/ 310593 w 937407"/>
              <a:gd name="connsiteY331" fmla="*/ 19620 h 357630"/>
              <a:gd name="connsiteX332" fmla="*/ 311528 w 937407"/>
              <a:gd name="connsiteY332" fmla="*/ 20339 h 357630"/>
              <a:gd name="connsiteX333" fmla="*/ 312469 w 937407"/>
              <a:gd name="connsiteY333" fmla="*/ 21070 h 357630"/>
              <a:gd name="connsiteX334" fmla="*/ 313410 w 937407"/>
              <a:gd name="connsiteY334" fmla="*/ 21812 h 357630"/>
              <a:gd name="connsiteX335" fmla="*/ 314345 w 937407"/>
              <a:gd name="connsiteY335" fmla="*/ 22566 h 357630"/>
              <a:gd name="connsiteX336" fmla="*/ 315286 w 937407"/>
              <a:gd name="connsiteY336" fmla="*/ 23331 h 357630"/>
              <a:gd name="connsiteX337" fmla="*/ 316222 w 937407"/>
              <a:gd name="connsiteY337" fmla="*/ 24108 h 357630"/>
              <a:gd name="connsiteX338" fmla="*/ 317162 w 937407"/>
              <a:gd name="connsiteY338" fmla="*/ 24896 h 357630"/>
              <a:gd name="connsiteX339" fmla="*/ 318098 w 937407"/>
              <a:gd name="connsiteY339" fmla="*/ 25695 h 357630"/>
              <a:gd name="connsiteX340" fmla="*/ 319038 w 937407"/>
              <a:gd name="connsiteY340" fmla="*/ 26506 h 357630"/>
              <a:gd name="connsiteX341" fmla="*/ 319974 w 937407"/>
              <a:gd name="connsiteY341" fmla="*/ 27327 h 357630"/>
              <a:gd name="connsiteX342" fmla="*/ 320915 w 937407"/>
              <a:gd name="connsiteY342" fmla="*/ 28160 h 357630"/>
              <a:gd name="connsiteX343" fmla="*/ 321850 w 937407"/>
              <a:gd name="connsiteY343" fmla="*/ 29003 h 357630"/>
              <a:gd name="connsiteX344" fmla="*/ 322791 w 937407"/>
              <a:gd name="connsiteY344" fmla="*/ 29857 h 357630"/>
              <a:gd name="connsiteX345" fmla="*/ 323727 w 937407"/>
              <a:gd name="connsiteY345" fmla="*/ 30722 h 357630"/>
              <a:gd name="connsiteX346" fmla="*/ 324667 w 937407"/>
              <a:gd name="connsiteY346" fmla="*/ 31597 h 357630"/>
              <a:gd name="connsiteX347" fmla="*/ 325608 w 937407"/>
              <a:gd name="connsiteY347" fmla="*/ 32483 h 357630"/>
              <a:gd name="connsiteX348" fmla="*/ 326544 w 937407"/>
              <a:gd name="connsiteY348" fmla="*/ 33379 h 357630"/>
              <a:gd name="connsiteX349" fmla="*/ 327484 w 937407"/>
              <a:gd name="connsiteY349" fmla="*/ 34286 h 357630"/>
              <a:gd name="connsiteX350" fmla="*/ 328420 w 937407"/>
              <a:gd name="connsiteY350" fmla="*/ 35202 h 357630"/>
              <a:gd name="connsiteX351" fmla="*/ 329360 w 937407"/>
              <a:gd name="connsiteY351" fmla="*/ 36129 h 357630"/>
              <a:gd name="connsiteX352" fmla="*/ 330296 w 937407"/>
              <a:gd name="connsiteY352" fmla="*/ 37065 h 357630"/>
              <a:gd name="connsiteX353" fmla="*/ 331237 w 937407"/>
              <a:gd name="connsiteY353" fmla="*/ 38012 h 357630"/>
              <a:gd name="connsiteX354" fmla="*/ 332172 w 937407"/>
              <a:gd name="connsiteY354" fmla="*/ 38968 h 357630"/>
              <a:gd name="connsiteX355" fmla="*/ 333113 w 937407"/>
              <a:gd name="connsiteY355" fmla="*/ 39934 h 357630"/>
              <a:gd name="connsiteX356" fmla="*/ 334049 w 937407"/>
              <a:gd name="connsiteY356" fmla="*/ 40910 h 357630"/>
              <a:gd name="connsiteX357" fmla="*/ 334989 w 937407"/>
              <a:gd name="connsiteY357" fmla="*/ 41895 h 357630"/>
              <a:gd name="connsiteX358" fmla="*/ 335930 w 937407"/>
              <a:gd name="connsiteY358" fmla="*/ 42889 h 357630"/>
              <a:gd name="connsiteX359" fmla="*/ 336865 w 937407"/>
              <a:gd name="connsiteY359" fmla="*/ 43893 h 357630"/>
              <a:gd name="connsiteX360" fmla="*/ 337806 w 937407"/>
              <a:gd name="connsiteY360" fmla="*/ 44905 h 357630"/>
              <a:gd name="connsiteX361" fmla="*/ 338742 w 937407"/>
              <a:gd name="connsiteY361" fmla="*/ 45927 h 357630"/>
              <a:gd name="connsiteX362" fmla="*/ 339682 w 937407"/>
              <a:gd name="connsiteY362" fmla="*/ 46958 h 357630"/>
              <a:gd name="connsiteX363" fmla="*/ 340618 w 937407"/>
              <a:gd name="connsiteY363" fmla="*/ 47998 h 357630"/>
              <a:gd name="connsiteX364" fmla="*/ 341559 w 937407"/>
              <a:gd name="connsiteY364" fmla="*/ 49046 h 357630"/>
              <a:gd name="connsiteX365" fmla="*/ 342494 w 937407"/>
              <a:gd name="connsiteY365" fmla="*/ 50103 h 357630"/>
              <a:gd name="connsiteX366" fmla="*/ 343435 w 937407"/>
              <a:gd name="connsiteY366" fmla="*/ 51167 h 357630"/>
              <a:gd name="connsiteX367" fmla="*/ 344370 w 937407"/>
              <a:gd name="connsiteY367" fmla="*/ 52241 h 357630"/>
              <a:gd name="connsiteX368" fmla="*/ 345311 w 937407"/>
              <a:gd name="connsiteY368" fmla="*/ 53323 h 357630"/>
              <a:gd name="connsiteX369" fmla="*/ 346252 w 937407"/>
              <a:gd name="connsiteY369" fmla="*/ 54413 h 357630"/>
              <a:gd name="connsiteX370" fmla="*/ 347187 w 937407"/>
              <a:gd name="connsiteY370" fmla="*/ 55511 h 357630"/>
              <a:gd name="connsiteX371" fmla="*/ 348128 w 937407"/>
              <a:gd name="connsiteY371" fmla="*/ 56616 h 357630"/>
              <a:gd name="connsiteX372" fmla="*/ 349064 w 937407"/>
              <a:gd name="connsiteY372" fmla="*/ 57730 h 357630"/>
              <a:gd name="connsiteX373" fmla="*/ 350004 w 937407"/>
              <a:gd name="connsiteY373" fmla="*/ 58851 h 357630"/>
              <a:gd name="connsiteX374" fmla="*/ 350940 w 937407"/>
              <a:gd name="connsiteY374" fmla="*/ 59980 h 357630"/>
              <a:gd name="connsiteX375" fmla="*/ 351880 w 937407"/>
              <a:gd name="connsiteY375" fmla="*/ 61117 h 357630"/>
              <a:gd name="connsiteX376" fmla="*/ 352816 w 937407"/>
              <a:gd name="connsiteY376" fmla="*/ 62260 h 357630"/>
              <a:gd name="connsiteX377" fmla="*/ 353757 w 937407"/>
              <a:gd name="connsiteY377" fmla="*/ 63411 h 357630"/>
              <a:gd name="connsiteX378" fmla="*/ 354692 w 937407"/>
              <a:gd name="connsiteY378" fmla="*/ 64569 h 357630"/>
              <a:gd name="connsiteX379" fmla="*/ 355633 w 937407"/>
              <a:gd name="connsiteY379" fmla="*/ 65733 h 357630"/>
              <a:gd name="connsiteX380" fmla="*/ 356574 w 937407"/>
              <a:gd name="connsiteY380" fmla="*/ 66905 h 357630"/>
              <a:gd name="connsiteX381" fmla="*/ 357509 w 937407"/>
              <a:gd name="connsiteY381" fmla="*/ 68083 h 357630"/>
              <a:gd name="connsiteX382" fmla="*/ 358450 w 937407"/>
              <a:gd name="connsiteY382" fmla="*/ 69268 h 357630"/>
              <a:gd name="connsiteX383" fmla="*/ 359385 w 937407"/>
              <a:gd name="connsiteY383" fmla="*/ 70459 h 357630"/>
              <a:gd name="connsiteX384" fmla="*/ 360326 w 937407"/>
              <a:gd name="connsiteY384" fmla="*/ 71657 h 357630"/>
              <a:gd name="connsiteX385" fmla="*/ 361262 w 937407"/>
              <a:gd name="connsiteY385" fmla="*/ 72861 h 357630"/>
              <a:gd name="connsiteX386" fmla="*/ 362202 w 937407"/>
              <a:gd name="connsiteY386" fmla="*/ 74071 h 357630"/>
              <a:gd name="connsiteX387" fmla="*/ 363138 w 937407"/>
              <a:gd name="connsiteY387" fmla="*/ 75287 h 357630"/>
              <a:gd name="connsiteX388" fmla="*/ 364079 w 937407"/>
              <a:gd name="connsiteY388" fmla="*/ 76509 h 357630"/>
              <a:gd name="connsiteX389" fmla="*/ 365014 w 937407"/>
              <a:gd name="connsiteY389" fmla="*/ 77737 h 357630"/>
              <a:gd name="connsiteX390" fmla="*/ 365955 w 937407"/>
              <a:gd name="connsiteY390" fmla="*/ 78970 h 357630"/>
              <a:gd name="connsiteX391" fmla="*/ 366891 w 937407"/>
              <a:gd name="connsiteY391" fmla="*/ 80209 h 357630"/>
              <a:gd name="connsiteX392" fmla="*/ 367831 w 937407"/>
              <a:gd name="connsiteY392" fmla="*/ 81453 h 357630"/>
              <a:gd name="connsiteX393" fmla="*/ 368772 w 937407"/>
              <a:gd name="connsiteY393" fmla="*/ 82702 h 357630"/>
              <a:gd name="connsiteX394" fmla="*/ 369707 w 937407"/>
              <a:gd name="connsiteY394" fmla="*/ 83957 h 357630"/>
              <a:gd name="connsiteX395" fmla="*/ 370648 w 937407"/>
              <a:gd name="connsiteY395" fmla="*/ 85216 h 357630"/>
              <a:gd name="connsiteX396" fmla="*/ 371584 w 937407"/>
              <a:gd name="connsiteY396" fmla="*/ 86481 h 357630"/>
              <a:gd name="connsiteX397" fmla="*/ 372524 w 937407"/>
              <a:gd name="connsiteY397" fmla="*/ 87750 h 357630"/>
              <a:gd name="connsiteX398" fmla="*/ 373460 w 937407"/>
              <a:gd name="connsiteY398" fmla="*/ 89024 h 357630"/>
              <a:gd name="connsiteX399" fmla="*/ 374400 w 937407"/>
              <a:gd name="connsiteY399" fmla="*/ 90303 h 357630"/>
              <a:gd name="connsiteX400" fmla="*/ 375336 w 937407"/>
              <a:gd name="connsiteY400" fmla="*/ 91586 h 357630"/>
              <a:gd name="connsiteX401" fmla="*/ 376277 w 937407"/>
              <a:gd name="connsiteY401" fmla="*/ 92873 h 357630"/>
              <a:gd name="connsiteX402" fmla="*/ 377212 w 937407"/>
              <a:gd name="connsiteY402" fmla="*/ 94164 h 357630"/>
              <a:gd name="connsiteX403" fmla="*/ 378153 w 937407"/>
              <a:gd name="connsiteY403" fmla="*/ 95460 h 357630"/>
              <a:gd name="connsiteX404" fmla="*/ 379094 w 937407"/>
              <a:gd name="connsiteY404" fmla="*/ 96759 h 357630"/>
              <a:gd name="connsiteX405" fmla="*/ 380029 w 937407"/>
              <a:gd name="connsiteY405" fmla="*/ 98062 h 357630"/>
              <a:gd name="connsiteX406" fmla="*/ 380970 w 937407"/>
              <a:gd name="connsiteY406" fmla="*/ 99368 h 357630"/>
              <a:gd name="connsiteX407" fmla="*/ 381906 w 937407"/>
              <a:gd name="connsiteY407" fmla="*/ 100678 h 357630"/>
              <a:gd name="connsiteX408" fmla="*/ 382846 w 937407"/>
              <a:gd name="connsiteY408" fmla="*/ 101992 h 357630"/>
              <a:gd name="connsiteX409" fmla="*/ 383782 w 937407"/>
              <a:gd name="connsiteY409" fmla="*/ 103309 h 357630"/>
              <a:gd name="connsiteX410" fmla="*/ 384722 w 937407"/>
              <a:gd name="connsiteY410" fmla="*/ 104629 h 357630"/>
              <a:gd name="connsiteX411" fmla="*/ 385658 w 937407"/>
              <a:gd name="connsiteY411" fmla="*/ 105953 h 357630"/>
              <a:gd name="connsiteX412" fmla="*/ 386599 w 937407"/>
              <a:gd name="connsiteY412" fmla="*/ 107279 h 357630"/>
              <a:gd name="connsiteX413" fmla="*/ 387534 w 937407"/>
              <a:gd name="connsiteY413" fmla="*/ 108608 h 357630"/>
              <a:gd name="connsiteX414" fmla="*/ 388475 w 937407"/>
              <a:gd name="connsiteY414" fmla="*/ 109940 h 357630"/>
              <a:gd name="connsiteX415" fmla="*/ 389416 w 937407"/>
              <a:gd name="connsiteY415" fmla="*/ 111274 h 357630"/>
              <a:gd name="connsiteX416" fmla="*/ 390351 w 937407"/>
              <a:gd name="connsiteY416" fmla="*/ 112611 h 357630"/>
              <a:gd name="connsiteX417" fmla="*/ 391292 w 937407"/>
              <a:gd name="connsiteY417" fmla="*/ 113950 h 357630"/>
              <a:gd name="connsiteX418" fmla="*/ 392227 w 937407"/>
              <a:gd name="connsiteY418" fmla="*/ 115292 h 357630"/>
              <a:gd name="connsiteX419" fmla="*/ 393168 w 937407"/>
              <a:gd name="connsiteY419" fmla="*/ 116635 h 357630"/>
              <a:gd name="connsiteX420" fmla="*/ 394104 w 937407"/>
              <a:gd name="connsiteY420" fmla="*/ 117981 h 357630"/>
              <a:gd name="connsiteX421" fmla="*/ 395044 w 937407"/>
              <a:gd name="connsiteY421" fmla="*/ 119328 h 357630"/>
              <a:gd name="connsiteX422" fmla="*/ 395980 w 937407"/>
              <a:gd name="connsiteY422" fmla="*/ 120678 h 357630"/>
              <a:gd name="connsiteX423" fmla="*/ 396921 w 937407"/>
              <a:gd name="connsiteY423" fmla="*/ 122028 h 357630"/>
              <a:gd name="connsiteX424" fmla="*/ 397856 w 937407"/>
              <a:gd name="connsiteY424" fmla="*/ 123381 h 357630"/>
              <a:gd name="connsiteX425" fmla="*/ 398797 w 937407"/>
              <a:gd name="connsiteY425" fmla="*/ 124735 h 357630"/>
              <a:gd name="connsiteX426" fmla="*/ 399737 w 937407"/>
              <a:gd name="connsiteY426" fmla="*/ 126090 h 357630"/>
              <a:gd name="connsiteX427" fmla="*/ 400673 w 937407"/>
              <a:gd name="connsiteY427" fmla="*/ 127446 h 357630"/>
              <a:gd name="connsiteX428" fmla="*/ 401614 w 937407"/>
              <a:gd name="connsiteY428" fmla="*/ 128803 h 357630"/>
              <a:gd name="connsiteX429" fmla="*/ 402549 w 937407"/>
              <a:gd name="connsiteY429" fmla="*/ 130162 h 357630"/>
              <a:gd name="connsiteX430" fmla="*/ 403490 w 937407"/>
              <a:gd name="connsiteY430" fmla="*/ 131521 h 357630"/>
              <a:gd name="connsiteX431" fmla="*/ 404426 w 937407"/>
              <a:gd name="connsiteY431" fmla="*/ 132881 h 357630"/>
              <a:gd name="connsiteX432" fmla="*/ 405366 w 937407"/>
              <a:gd name="connsiteY432" fmla="*/ 134242 h 357630"/>
              <a:gd name="connsiteX433" fmla="*/ 406302 w 937407"/>
              <a:gd name="connsiteY433" fmla="*/ 135603 h 357630"/>
              <a:gd name="connsiteX434" fmla="*/ 407243 w 937407"/>
              <a:gd name="connsiteY434" fmla="*/ 136964 h 357630"/>
              <a:gd name="connsiteX435" fmla="*/ 408178 w 937407"/>
              <a:gd name="connsiteY435" fmla="*/ 138326 h 357630"/>
              <a:gd name="connsiteX436" fmla="*/ 409119 w 937407"/>
              <a:gd name="connsiteY436" fmla="*/ 139688 h 357630"/>
              <a:gd name="connsiteX437" fmla="*/ 410054 w 937407"/>
              <a:gd name="connsiteY437" fmla="*/ 141050 h 357630"/>
              <a:gd name="connsiteX438" fmla="*/ 410995 w 937407"/>
              <a:gd name="connsiteY438" fmla="*/ 142412 h 357630"/>
              <a:gd name="connsiteX439" fmla="*/ 411936 w 937407"/>
              <a:gd name="connsiteY439" fmla="*/ 143774 h 357630"/>
              <a:gd name="connsiteX440" fmla="*/ 412871 w 937407"/>
              <a:gd name="connsiteY440" fmla="*/ 145135 h 357630"/>
              <a:gd name="connsiteX441" fmla="*/ 413812 w 937407"/>
              <a:gd name="connsiteY441" fmla="*/ 146497 h 357630"/>
              <a:gd name="connsiteX442" fmla="*/ 414748 w 937407"/>
              <a:gd name="connsiteY442" fmla="*/ 147858 h 357630"/>
              <a:gd name="connsiteX443" fmla="*/ 415688 w 937407"/>
              <a:gd name="connsiteY443" fmla="*/ 149218 h 357630"/>
              <a:gd name="connsiteX444" fmla="*/ 416624 w 937407"/>
              <a:gd name="connsiteY444" fmla="*/ 150577 h 357630"/>
              <a:gd name="connsiteX445" fmla="*/ 417564 w 937407"/>
              <a:gd name="connsiteY445" fmla="*/ 151936 h 357630"/>
              <a:gd name="connsiteX446" fmla="*/ 418500 w 937407"/>
              <a:gd name="connsiteY446" fmla="*/ 153295 h 357630"/>
              <a:gd name="connsiteX447" fmla="*/ 419441 w 937407"/>
              <a:gd name="connsiteY447" fmla="*/ 154652 h 357630"/>
              <a:gd name="connsiteX448" fmla="*/ 420376 w 937407"/>
              <a:gd name="connsiteY448" fmla="*/ 156008 h 357630"/>
              <a:gd name="connsiteX449" fmla="*/ 421317 w 937407"/>
              <a:gd name="connsiteY449" fmla="*/ 157363 h 357630"/>
              <a:gd name="connsiteX450" fmla="*/ 422258 w 937407"/>
              <a:gd name="connsiteY450" fmla="*/ 158716 h 357630"/>
              <a:gd name="connsiteX451" fmla="*/ 423193 w 937407"/>
              <a:gd name="connsiteY451" fmla="*/ 160069 h 357630"/>
              <a:gd name="connsiteX452" fmla="*/ 424134 w 937407"/>
              <a:gd name="connsiteY452" fmla="*/ 161419 h 357630"/>
              <a:gd name="connsiteX453" fmla="*/ 425069 w 937407"/>
              <a:gd name="connsiteY453" fmla="*/ 162769 h 357630"/>
              <a:gd name="connsiteX454" fmla="*/ 426010 w 937407"/>
              <a:gd name="connsiteY454" fmla="*/ 164116 h 357630"/>
              <a:gd name="connsiteX455" fmla="*/ 426946 w 937407"/>
              <a:gd name="connsiteY455" fmla="*/ 165462 h 357630"/>
              <a:gd name="connsiteX456" fmla="*/ 427886 w 937407"/>
              <a:gd name="connsiteY456" fmla="*/ 166806 h 357630"/>
              <a:gd name="connsiteX457" fmla="*/ 428822 w 937407"/>
              <a:gd name="connsiteY457" fmla="*/ 168148 h 357630"/>
              <a:gd name="connsiteX458" fmla="*/ 429763 w 937407"/>
              <a:gd name="connsiteY458" fmla="*/ 169488 h 357630"/>
              <a:gd name="connsiteX459" fmla="*/ 430698 w 937407"/>
              <a:gd name="connsiteY459" fmla="*/ 170826 h 357630"/>
              <a:gd name="connsiteX460" fmla="*/ 431639 w 937407"/>
              <a:gd name="connsiteY460" fmla="*/ 172162 h 357630"/>
              <a:gd name="connsiteX461" fmla="*/ 432579 w 937407"/>
              <a:gd name="connsiteY461" fmla="*/ 173495 h 357630"/>
              <a:gd name="connsiteX462" fmla="*/ 433515 w 937407"/>
              <a:gd name="connsiteY462" fmla="*/ 174826 h 357630"/>
              <a:gd name="connsiteX463" fmla="*/ 434456 w 937407"/>
              <a:gd name="connsiteY463" fmla="*/ 176155 h 357630"/>
              <a:gd name="connsiteX464" fmla="*/ 435391 w 937407"/>
              <a:gd name="connsiteY464" fmla="*/ 177481 h 357630"/>
              <a:gd name="connsiteX465" fmla="*/ 436332 w 937407"/>
              <a:gd name="connsiteY465" fmla="*/ 178804 h 357630"/>
              <a:gd name="connsiteX466" fmla="*/ 437268 w 937407"/>
              <a:gd name="connsiteY466" fmla="*/ 180125 h 357630"/>
              <a:gd name="connsiteX467" fmla="*/ 438208 w 937407"/>
              <a:gd name="connsiteY467" fmla="*/ 181443 h 357630"/>
              <a:gd name="connsiteX468" fmla="*/ 439144 w 937407"/>
              <a:gd name="connsiteY468" fmla="*/ 182758 h 357630"/>
              <a:gd name="connsiteX469" fmla="*/ 440084 w 937407"/>
              <a:gd name="connsiteY469" fmla="*/ 184070 h 357630"/>
              <a:gd name="connsiteX470" fmla="*/ 441020 w 937407"/>
              <a:gd name="connsiteY470" fmla="*/ 185379 h 357630"/>
              <a:gd name="connsiteX471" fmla="*/ 441961 w 937407"/>
              <a:gd name="connsiteY471" fmla="*/ 186685 h 357630"/>
              <a:gd name="connsiteX472" fmla="*/ 442901 w 937407"/>
              <a:gd name="connsiteY472" fmla="*/ 187988 h 357630"/>
              <a:gd name="connsiteX473" fmla="*/ 443837 w 937407"/>
              <a:gd name="connsiteY473" fmla="*/ 189287 h 357630"/>
              <a:gd name="connsiteX474" fmla="*/ 444778 w 937407"/>
              <a:gd name="connsiteY474" fmla="*/ 190584 h 357630"/>
              <a:gd name="connsiteX475" fmla="*/ 445713 w 937407"/>
              <a:gd name="connsiteY475" fmla="*/ 191876 h 357630"/>
              <a:gd name="connsiteX476" fmla="*/ 446654 w 937407"/>
              <a:gd name="connsiteY476" fmla="*/ 193164 h 357630"/>
              <a:gd name="connsiteX477" fmla="*/ 447590 w 937407"/>
              <a:gd name="connsiteY477" fmla="*/ 194451 h 357630"/>
              <a:gd name="connsiteX478" fmla="*/ 448530 w 937407"/>
              <a:gd name="connsiteY478" fmla="*/ 195733 h 357630"/>
              <a:gd name="connsiteX479" fmla="*/ 449466 w 937407"/>
              <a:gd name="connsiteY479" fmla="*/ 197010 h 357630"/>
              <a:gd name="connsiteX480" fmla="*/ 450406 w 937407"/>
              <a:gd name="connsiteY480" fmla="*/ 198282 h 357630"/>
              <a:gd name="connsiteX481" fmla="*/ 451342 w 937407"/>
              <a:gd name="connsiteY481" fmla="*/ 199555 h 357630"/>
              <a:gd name="connsiteX482" fmla="*/ 452283 w 937407"/>
              <a:gd name="connsiteY482" fmla="*/ 200822 h 357630"/>
              <a:gd name="connsiteX483" fmla="*/ 453218 w 937407"/>
              <a:gd name="connsiteY483" fmla="*/ 202084 h 357630"/>
              <a:gd name="connsiteX484" fmla="*/ 454159 w 937407"/>
              <a:gd name="connsiteY484" fmla="*/ 203342 h 357630"/>
              <a:gd name="connsiteX485" fmla="*/ 455099 w 937407"/>
              <a:gd name="connsiteY485" fmla="*/ 204594 h 357630"/>
              <a:gd name="connsiteX486" fmla="*/ 456035 w 937407"/>
              <a:gd name="connsiteY486" fmla="*/ 205847 h 357630"/>
              <a:gd name="connsiteX487" fmla="*/ 456976 w 937407"/>
              <a:gd name="connsiteY487" fmla="*/ 207089 h 357630"/>
              <a:gd name="connsiteX488" fmla="*/ 457911 w 937407"/>
              <a:gd name="connsiteY488" fmla="*/ 208332 h 357630"/>
              <a:gd name="connsiteX489" fmla="*/ 458852 w 937407"/>
              <a:gd name="connsiteY489" fmla="*/ 209570 h 357630"/>
              <a:gd name="connsiteX490" fmla="*/ 459788 w 937407"/>
              <a:gd name="connsiteY490" fmla="*/ 210802 h 357630"/>
              <a:gd name="connsiteX491" fmla="*/ 460728 w 937407"/>
              <a:gd name="connsiteY491" fmla="*/ 212030 h 357630"/>
              <a:gd name="connsiteX492" fmla="*/ 461664 w 937407"/>
              <a:gd name="connsiteY492" fmla="*/ 213253 h 357630"/>
              <a:gd name="connsiteX493" fmla="*/ 462605 w 937407"/>
              <a:gd name="connsiteY493" fmla="*/ 214471 h 357630"/>
              <a:gd name="connsiteX494" fmla="*/ 463540 w 937407"/>
              <a:gd name="connsiteY494" fmla="*/ 215689 h 357630"/>
              <a:gd name="connsiteX495" fmla="*/ 464481 w 937407"/>
              <a:gd name="connsiteY495" fmla="*/ 216896 h 357630"/>
              <a:gd name="connsiteX496" fmla="*/ 465421 w 937407"/>
              <a:gd name="connsiteY496" fmla="*/ 218099 h 357630"/>
              <a:gd name="connsiteX497" fmla="*/ 466357 w 937407"/>
              <a:gd name="connsiteY497" fmla="*/ 219302 h 357630"/>
              <a:gd name="connsiteX498" fmla="*/ 467298 w 937407"/>
              <a:gd name="connsiteY498" fmla="*/ 220496 h 357630"/>
              <a:gd name="connsiteX499" fmla="*/ 468233 w 937407"/>
              <a:gd name="connsiteY499" fmla="*/ 221684 h 357630"/>
              <a:gd name="connsiteX500" fmla="*/ 469174 w 937407"/>
              <a:gd name="connsiteY500" fmla="*/ 222872 h 357630"/>
              <a:gd name="connsiteX501" fmla="*/ 470110 w 937407"/>
              <a:gd name="connsiteY501" fmla="*/ 224050 h 357630"/>
              <a:gd name="connsiteX502" fmla="*/ 471050 w 937407"/>
              <a:gd name="connsiteY502" fmla="*/ 225223 h 357630"/>
              <a:gd name="connsiteX503" fmla="*/ 471986 w 937407"/>
              <a:gd name="connsiteY503" fmla="*/ 226392 h 357630"/>
              <a:gd name="connsiteX504" fmla="*/ 472926 w 937407"/>
              <a:gd name="connsiteY504" fmla="*/ 227560 h 357630"/>
              <a:gd name="connsiteX505" fmla="*/ 473862 w 937407"/>
              <a:gd name="connsiteY505" fmla="*/ 228718 h 357630"/>
              <a:gd name="connsiteX506" fmla="*/ 474803 w 937407"/>
              <a:gd name="connsiteY506" fmla="*/ 229872 h 357630"/>
              <a:gd name="connsiteX507" fmla="*/ 475743 w 937407"/>
              <a:gd name="connsiteY507" fmla="*/ 231020 h 357630"/>
              <a:gd name="connsiteX508" fmla="*/ 476679 w 937407"/>
              <a:gd name="connsiteY508" fmla="*/ 232164 h 357630"/>
              <a:gd name="connsiteX509" fmla="*/ 477620 w 937407"/>
              <a:gd name="connsiteY509" fmla="*/ 233298 h 357630"/>
              <a:gd name="connsiteX510" fmla="*/ 478555 w 937407"/>
              <a:gd name="connsiteY510" fmla="*/ 234431 h 357630"/>
              <a:gd name="connsiteX511" fmla="*/ 479496 w 937407"/>
              <a:gd name="connsiteY511" fmla="*/ 235560 h 357630"/>
              <a:gd name="connsiteX512" fmla="*/ 480431 w 937407"/>
              <a:gd name="connsiteY512" fmla="*/ 236679 h 357630"/>
              <a:gd name="connsiteX513" fmla="*/ 481372 w 937407"/>
              <a:gd name="connsiteY513" fmla="*/ 237798 h 357630"/>
              <a:gd name="connsiteX514" fmla="*/ 482308 w 937407"/>
              <a:gd name="connsiteY514" fmla="*/ 238907 h 357630"/>
              <a:gd name="connsiteX515" fmla="*/ 483248 w 937407"/>
              <a:gd name="connsiteY515" fmla="*/ 240011 h 357630"/>
              <a:gd name="connsiteX516" fmla="*/ 484184 w 937407"/>
              <a:gd name="connsiteY516" fmla="*/ 241110 h 357630"/>
              <a:gd name="connsiteX517" fmla="*/ 485125 w 937407"/>
              <a:gd name="connsiteY517" fmla="*/ 242204 h 357630"/>
              <a:gd name="connsiteX518" fmla="*/ 486065 w 937407"/>
              <a:gd name="connsiteY518" fmla="*/ 243288 h 357630"/>
              <a:gd name="connsiteX519" fmla="*/ 487001 w 937407"/>
              <a:gd name="connsiteY519" fmla="*/ 244372 h 357630"/>
              <a:gd name="connsiteX520" fmla="*/ 487942 w 937407"/>
              <a:gd name="connsiteY520" fmla="*/ 245446 h 357630"/>
              <a:gd name="connsiteX521" fmla="*/ 488877 w 937407"/>
              <a:gd name="connsiteY521" fmla="*/ 246516 h 357630"/>
              <a:gd name="connsiteX522" fmla="*/ 489818 w 937407"/>
              <a:gd name="connsiteY522" fmla="*/ 247580 h 357630"/>
              <a:gd name="connsiteX523" fmla="*/ 490753 w 937407"/>
              <a:gd name="connsiteY523" fmla="*/ 248639 h 357630"/>
              <a:gd name="connsiteX524" fmla="*/ 491694 w 937407"/>
              <a:gd name="connsiteY524" fmla="*/ 249689 h 357630"/>
              <a:gd name="connsiteX525" fmla="*/ 492630 w 937407"/>
              <a:gd name="connsiteY525" fmla="*/ 250733 h 357630"/>
              <a:gd name="connsiteX526" fmla="*/ 493570 w 937407"/>
              <a:gd name="connsiteY526" fmla="*/ 251778 h 357630"/>
              <a:gd name="connsiteX527" fmla="*/ 494506 w 937407"/>
              <a:gd name="connsiteY527" fmla="*/ 252813 h 357630"/>
              <a:gd name="connsiteX528" fmla="*/ 495447 w 937407"/>
              <a:gd name="connsiteY528" fmla="*/ 253837 h 357630"/>
              <a:gd name="connsiteX529" fmla="*/ 496387 w 937407"/>
              <a:gd name="connsiteY529" fmla="*/ 254862 h 357630"/>
              <a:gd name="connsiteX530" fmla="*/ 497323 w 937407"/>
              <a:gd name="connsiteY530" fmla="*/ 255877 h 357630"/>
              <a:gd name="connsiteX531" fmla="*/ 498263 w 937407"/>
              <a:gd name="connsiteY531" fmla="*/ 256887 h 357630"/>
              <a:gd name="connsiteX532" fmla="*/ 499199 w 937407"/>
              <a:gd name="connsiteY532" fmla="*/ 257892 h 357630"/>
              <a:gd name="connsiteX533" fmla="*/ 500140 w 937407"/>
              <a:gd name="connsiteY533" fmla="*/ 258887 h 357630"/>
              <a:gd name="connsiteX534" fmla="*/ 501075 w 937407"/>
              <a:gd name="connsiteY534" fmla="*/ 259882 h 357630"/>
              <a:gd name="connsiteX535" fmla="*/ 502016 w 937407"/>
              <a:gd name="connsiteY535" fmla="*/ 260867 h 357630"/>
              <a:gd name="connsiteX536" fmla="*/ 502952 w 937407"/>
              <a:gd name="connsiteY536" fmla="*/ 261848 h 357630"/>
              <a:gd name="connsiteX537" fmla="*/ 503892 w 937407"/>
              <a:gd name="connsiteY537" fmla="*/ 262818 h 357630"/>
              <a:gd name="connsiteX538" fmla="*/ 504828 w 937407"/>
              <a:gd name="connsiteY538" fmla="*/ 263788 h 357630"/>
              <a:gd name="connsiteX539" fmla="*/ 505768 w 937407"/>
              <a:gd name="connsiteY539" fmla="*/ 264749 h 357630"/>
              <a:gd name="connsiteX540" fmla="*/ 506704 w 937407"/>
              <a:gd name="connsiteY540" fmla="*/ 265704 h 357630"/>
              <a:gd name="connsiteX541" fmla="*/ 507645 w 937407"/>
              <a:gd name="connsiteY541" fmla="*/ 266650 h 357630"/>
              <a:gd name="connsiteX542" fmla="*/ 508585 w 937407"/>
              <a:gd name="connsiteY542" fmla="*/ 267590 h 357630"/>
              <a:gd name="connsiteX543" fmla="*/ 509521 w 937407"/>
              <a:gd name="connsiteY543" fmla="*/ 268526 h 357630"/>
              <a:gd name="connsiteX544" fmla="*/ 510462 w 937407"/>
              <a:gd name="connsiteY544" fmla="*/ 269457 h 357630"/>
              <a:gd name="connsiteX545" fmla="*/ 511397 w 937407"/>
              <a:gd name="connsiteY545" fmla="*/ 270382 h 357630"/>
              <a:gd name="connsiteX546" fmla="*/ 512338 w 937407"/>
              <a:gd name="connsiteY546" fmla="*/ 271298 h 357630"/>
              <a:gd name="connsiteX547" fmla="*/ 513273 w 937407"/>
              <a:gd name="connsiteY547" fmla="*/ 272209 h 357630"/>
              <a:gd name="connsiteX548" fmla="*/ 514214 w 937407"/>
              <a:gd name="connsiteY548" fmla="*/ 273115 h 357630"/>
              <a:gd name="connsiteX549" fmla="*/ 515150 w 937407"/>
              <a:gd name="connsiteY549" fmla="*/ 274011 h 357630"/>
              <a:gd name="connsiteX550" fmla="*/ 516090 w 937407"/>
              <a:gd name="connsiteY550" fmla="*/ 274902 h 357630"/>
              <a:gd name="connsiteX551" fmla="*/ 517026 w 937407"/>
              <a:gd name="connsiteY551" fmla="*/ 275788 h 357630"/>
              <a:gd name="connsiteX552" fmla="*/ 517967 w 937407"/>
              <a:gd name="connsiteY552" fmla="*/ 276669 h 357630"/>
              <a:gd name="connsiteX553" fmla="*/ 518907 w 937407"/>
              <a:gd name="connsiteY553" fmla="*/ 277541 h 357630"/>
              <a:gd name="connsiteX554" fmla="*/ 519843 w 937407"/>
              <a:gd name="connsiteY554" fmla="*/ 278412 h 357630"/>
              <a:gd name="connsiteX555" fmla="*/ 520783 w 937407"/>
              <a:gd name="connsiteY555" fmla="*/ 279268 h 357630"/>
              <a:gd name="connsiteX556" fmla="*/ 521719 w 937407"/>
              <a:gd name="connsiteY556" fmla="*/ 280125 h 357630"/>
              <a:gd name="connsiteX557" fmla="*/ 522660 w 937407"/>
              <a:gd name="connsiteY557" fmla="*/ 280971 h 357630"/>
              <a:gd name="connsiteX558" fmla="*/ 523595 w 937407"/>
              <a:gd name="connsiteY558" fmla="*/ 281813 h 357630"/>
              <a:gd name="connsiteX559" fmla="*/ 524536 w 937407"/>
              <a:gd name="connsiteY559" fmla="*/ 282650 h 357630"/>
              <a:gd name="connsiteX560" fmla="*/ 525472 w 937407"/>
              <a:gd name="connsiteY560" fmla="*/ 283481 h 357630"/>
              <a:gd name="connsiteX561" fmla="*/ 526412 w 937407"/>
              <a:gd name="connsiteY561" fmla="*/ 284303 h 357630"/>
              <a:gd name="connsiteX562" fmla="*/ 527348 w 937407"/>
              <a:gd name="connsiteY562" fmla="*/ 285120 h 357630"/>
              <a:gd name="connsiteX563" fmla="*/ 528289 w 937407"/>
              <a:gd name="connsiteY563" fmla="*/ 285927 h 357630"/>
              <a:gd name="connsiteX564" fmla="*/ 529229 w 937407"/>
              <a:gd name="connsiteY564" fmla="*/ 286734 h 357630"/>
              <a:gd name="connsiteX565" fmla="*/ 530165 w 937407"/>
              <a:gd name="connsiteY565" fmla="*/ 287531 h 357630"/>
              <a:gd name="connsiteX566" fmla="*/ 531105 w 937407"/>
              <a:gd name="connsiteY566" fmla="*/ 288323 h 357630"/>
              <a:gd name="connsiteX567" fmla="*/ 532041 w 937407"/>
              <a:gd name="connsiteY567" fmla="*/ 289110 h 357630"/>
              <a:gd name="connsiteX568" fmla="*/ 532982 w 937407"/>
              <a:gd name="connsiteY568" fmla="*/ 289887 h 357630"/>
              <a:gd name="connsiteX569" fmla="*/ 533917 w 937407"/>
              <a:gd name="connsiteY569" fmla="*/ 290660 h 357630"/>
              <a:gd name="connsiteX570" fmla="*/ 534858 w 937407"/>
              <a:gd name="connsiteY570" fmla="*/ 291427 h 357630"/>
              <a:gd name="connsiteX571" fmla="*/ 535794 w 937407"/>
              <a:gd name="connsiteY571" fmla="*/ 292189 h 357630"/>
              <a:gd name="connsiteX572" fmla="*/ 536734 w 937407"/>
              <a:gd name="connsiteY572" fmla="*/ 292942 h 357630"/>
              <a:gd name="connsiteX573" fmla="*/ 537670 w 937407"/>
              <a:gd name="connsiteY573" fmla="*/ 293689 h 357630"/>
              <a:gd name="connsiteX574" fmla="*/ 538610 w 937407"/>
              <a:gd name="connsiteY574" fmla="*/ 294432 h 357630"/>
              <a:gd name="connsiteX575" fmla="*/ 539551 w 937407"/>
              <a:gd name="connsiteY575" fmla="*/ 295170 h 357630"/>
              <a:gd name="connsiteX576" fmla="*/ 540487 w 937407"/>
              <a:gd name="connsiteY576" fmla="*/ 295897 h 357630"/>
              <a:gd name="connsiteX577" fmla="*/ 541427 w 937407"/>
              <a:gd name="connsiteY577" fmla="*/ 296620 h 357630"/>
              <a:gd name="connsiteX578" fmla="*/ 542363 w 937407"/>
              <a:gd name="connsiteY578" fmla="*/ 297338 h 357630"/>
              <a:gd name="connsiteX579" fmla="*/ 543304 w 937407"/>
              <a:gd name="connsiteY579" fmla="*/ 298051 h 357630"/>
              <a:gd name="connsiteX580" fmla="*/ 544239 w 937407"/>
              <a:gd name="connsiteY580" fmla="*/ 298754 h 357630"/>
              <a:gd name="connsiteX581" fmla="*/ 545180 w 937407"/>
              <a:gd name="connsiteY581" fmla="*/ 299457 h 357630"/>
              <a:gd name="connsiteX582" fmla="*/ 546115 w 937407"/>
              <a:gd name="connsiteY582" fmla="*/ 300150 h 357630"/>
              <a:gd name="connsiteX583" fmla="*/ 547056 w 937407"/>
              <a:gd name="connsiteY583" fmla="*/ 300833 h 357630"/>
              <a:gd name="connsiteX584" fmla="*/ 547992 w 937407"/>
              <a:gd name="connsiteY584" fmla="*/ 301516 h 357630"/>
              <a:gd name="connsiteX585" fmla="*/ 548932 w 937407"/>
              <a:gd name="connsiteY585" fmla="*/ 302190 h 357630"/>
              <a:gd name="connsiteX586" fmla="*/ 549868 w 937407"/>
              <a:gd name="connsiteY586" fmla="*/ 302863 h 357630"/>
              <a:gd name="connsiteX587" fmla="*/ 550809 w 937407"/>
              <a:gd name="connsiteY587" fmla="*/ 303526 h 357630"/>
              <a:gd name="connsiteX588" fmla="*/ 551749 w 937407"/>
              <a:gd name="connsiteY588" fmla="*/ 304180 h 357630"/>
              <a:gd name="connsiteX589" fmla="*/ 552685 w 937407"/>
              <a:gd name="connsiteY589" fmla="*/ 304833 h 357630"/>
              <a:gd name="connsiteX590" fmla="*/ 553625 w 937407"/>
              <a:gd name="connsiteY590" fmla="*/ 305477 h 357630"/>
              <a:gd name="connsiteX591" fmla="*/ 554561 w 937407"/>
              <a:gd name="connsiteY591" fmla="*/ 306120 h 357630"/>
              <a:gd name="connsiteX592" fmla="*/ 555502 w 937407"/>
              <a:gd name="connsiteY592" fmla="*/ 306754 h 357630"/>
              <a:gd name="connsiteX593" fmla="*/ 556437 w 937407"/>
              <a:gd name="connsiteY593" fmla="*/ 307383 h 357630"/>
              <a:gd name="connsiteX594" fmla="*/ 557378 w 937407"/>
              <a:gd name="connsiteY594" fmla="*/ 308001 h 357630"/>
              <a:gd name="connsiteX595" fmla="*/ 558314 w 937407"/>
              <a:gd name="connsiteY595" fmla="*/ 308620 h 357630"/>
              <a:gd name="connsiteX596" fmla="*/ 559254 w 937407"/>
              <a:gd name="connsiteY596" fmla="*/ 309229 h 357630"/>
              <a:gd name="connsiteX597" fmla="*/ 560190 w 937407"/>
              <a:gd name="connsiteY597" fmla="*/ 309838 h 357630"/>
              <a:gd name="connsiteX598" fmla="*/ 561130 w 937407"/>
              <a:gd name="connsiteY598" fmla="*/ 310437 h 357630"/>
              <a:gd name="connsiteX599" fmla="*/ 562071 w 937407"/>
              <a:gd name="connsiteY599" fmla="*/ 311031 h 357630"/>
              <a:gd name="connsiteX600" fmla="*/ 563007 w 937407"/>
              <a:gd name="connsiteY600" fmla="*/ 311615 h 357630"/>
              <a:gd name="connsiteX601" fmla="*/ 563947 w 937407"/>
              <a:gd name="connsiteY601" fmla="*/ 312200 h 357630"/>
              <a:gd name="connsiteX602" fmla="*/ 564883 w 937407"/>
              <a:gd name="connsiteY602" fmla="*/ 312774 h 357630"/>
              <a:gd name="connsiteX603" fmla="*/ 565824 w 937407"/>
              <a:gd name="connsiteY603" fmla="*/ 313348 h 357630"/>
              <a:gd name="connsiteX604" fmla="*/ 566759 w 937407"/>
              <a:gd name="connsiteY604" fmla="*/ 313912 h 357630"/>
              <a:gd name="connsiteX605" fmla="*/ 567700 w 937407"/>
              <a:gd name="connsiteY605" fmla="*/ 314472 h 357630"/>
              <a:gd name="connsiteX606" fmla="*/ 568636 w 937407"/>
              <a:gd name="connsiteY606" fmla="*/ 315026 h 357630"/>
              <a:gd name="connsiteX607" fmla="*/ 569576 w 937407"/>
              <a:gd name="connsiteY607" fmla="*/ 315576 h 357630"/>
              <a:gd name="connsiteX608" fmla="*/ 570512 w 937407"/>
              <a:gd name="connsiteY608" fmla="*/ 316120 h 357630"/>
              <a:gd name="connsiteX609" fmla="*/ 571452 w 937407"/>
              <a:gd name="connsiteY609" fmla="*/ 316660 h 357630"/>
              <a:gd name="connsiteX610" fmla="*/ 572393 w 937407"/>
              <a:gd name="connsiteY610" fmla="*/ 317190 h 357630"/>
              <a:gd name="connsiteX611" fmla="*/ 573329 w 937407"/>
              <a:gd name="connsiteY611" fmla="*/ 317719 h 357630"/>
              <a:gd name="connsiteX612" fmla="*/ 574269 w 937407"/>
              <a:gd name="connsiteY612" fmla="*/ 318244 h 357630"/>
              <a:gd name="connsiteX613" fmla="*/ 575205 w 937407"/>
              <a:gd name="connsiteY613" fmla="*/ 318759 h 357630"/>
              <a:gd name="connsiteX614" fmla="*/ 576146 w 937407"/>
              <a:gd name="connsiteY614" fmla="*/ 319269 h 357630"/>
              <a:gd name="connsiteX615" fmla="*/ 577081 w 937407"/>
              <a:gd name="connsiteY615" fmla="*/ 319779 h 357630"/>
              <a:gd name="connsiteX616" fmla="*/ 578022 w 937407"/>
              <a:gd name="connsiteY616" fmla="*/ 320279 h 357630"/>
              <a:gd name="connsiteX617" fmla="*/ 578957 w 937407"/>
              <a:gd name="connsiteY617" fmla="*/ 320774 h 357630"/>
              <a:gd name="connsiteX618" fmla="*/ 579898 w 937407"/>
              <a:gd name="connsiteY618" fmla="*/ 321264 h 357630"/>
              <a:gd name="connsiteX619" fmla="*/ 580834 w 937407"/>
              <a:gd name="connsiteY619" fmla="*/ 321749 h 357630"/>
              <a:gd name="connsiteX620" fmla="*/ 581774 w 937407"/>
              <a:gd name="connsiteY620" fmla="*/ 322234 h 357630"/>
              <a:gd name="connsiteX621" fmla="*/ 582715 w 937407"/>
              <a:gd name="connsiteY621" fmla="*/ 322710 h 357630"/>
              <a:gd name="connsiteX622" fmla="*/ 583651 w 937407"/>
              <a:gd name="connsiteY622" fmla="*/ 323180 h 357630"/>
              <a:gd name="connsiteX623" fmla="*/ 584591 w 937407"/>
              <a:gd name="connsiteY623" fmla="*/ 323645 h 357630"/>
              <a:gd name="connsiteX624" fmla="*/ 585527 w 937407"/>
              <a:gd name="connsiteY624" fmla="*/ 324106 h 357630"/>
              <a:gd name="connsiteX625" fmla="*/ 586467 w 937407"/>
              <a:gd name="connsiteY625" fmla="*/ 324561 h 357630"/>
              <a:gd name="connsiteX626" fmla="*/ 587403 w 937407"/>
              <a:gd name="connsiteY626" fmla="*/ 325012 h 357630"/>
              <a:gd name="connsiteX627" fmla="*/ 588344 w 937407"/>
              <a:gd name="connsiteY627" fmla="*/ 325457 h 357630"/>
              <a:gd name="connsiteX628" fmla="*/ 589279 w 937407"/>
              <a:gd name="connsiteY628" fmla="*/ 325898 h 357630"/>
              <a:gd name="connsiteX629" fmla="*/ 590220 w 937407"/>
              <a:gd name="connsiteY629" fmla="*/ 326333 h 357630"/>
              <a:gd name="connsiteX630" fmla="*/ 591156 w 937407"/>
              <a:gd name="connsiteY630" fmla="*/ 326764 h 357630"/>
              <a:gd name="connsiteX631" fmla="*/ 592096 w 937407"/>
              <a:gd name="connsiteY631" fmla="*/ 327195 h 357630"/>
              <a:gd name="connsiteX632" fmla="*/ 593032 w 937407"/>
              <a:gd name="connsiteY632" fmla="*/ 327616 h 357630"/>
              <a:gd name="connsiteX633" fmla="*/ 593972 w 937407"/>
              <a:gd name="connsiteY633" fmla="*/ 328031 h 357630"/>
              <a:gd name="connsiteX634" fmla="*/ 594913 w 937407"/>
              <a:gd name="connsiteY634" fmla="*/ 328442 h 357630"/>
              <a:gd name="connsiteX635" fmla="*/ 595849 w 937407"/>
              <a:gd name="connsiteY635" fmla="*/ 328853 h 357630"/>
              <a:gd name="connsiteX636" fmla="*/ 596789 w 937407"/>
              <a:gd name="connsiteY636" fmla="*/ 329254 h 357630"/>
              <a:gd name="connsiteX637" fmla="*/ 597725 w 937407"/>
              <a:gd name="connsiteY637" fmla="*/ 329655 h 357630"/>
              <a:gd name="connsiteX638" fmla="*/ 598666 w 937407"/>
              <a:gd name="connsiteY638" fmla="*/ 330051 h 357630"/>
              <a:gd name="connsiteX639" fmla="*/ 599601 w 937407"/>
              <a:gd name="connsiteY639" fmla="*/ 330437 h 357630"/>
              <a:gd name="connsiteX640" fmla="*/ 600542 w 937407"/>
              <a:gd name="connsiteY640" fmla="*/ 330824 h 357630"/>
              <a:gd name="connsiteX641" fmla="*/ 601478 w 937407"/>
              <a:gd name="connsiteY641" fmla="*/ 331205 h 357630"/>
              <a:gd name="connsiteX642" fmla="*/ 602418 w 937407"/>
              <a:gd name="connsiteY642" fmla="*/ 331581 h 357630"/>
              <a:gd name="connsiteX643" fmla="*/ 603354 w 937407"/>
              <a:gd name="connsiteY643" fmla="*/ 331957 h 357630"/>
              <a:gd name="connsiteX644" fmla="*/ 604294 w 937407"/>
              <a:gd name="connsiteY644" fmla="*/ 332324 h 357630"/>
              <a:gd name="connsiteX645" fmla="*/ 605235 w 937407"/>
              <a:gd name="connsiteY645" fmla="*/ 332685 h 357630"/>
              <a:gd name="connsiteX646" fmla="*/ 606171 w 937407"/>
              <a:gd name="connsiteY646" fmla="*/ 333046 h 357630"/>
              <a:gd name="connsiteX647" fmla="*/ 607111 w 937407"/>
              <a:gd name="connsiteY647" fmla="*/ 333403 h 357630"/>
              <a:gd name="connsiteX648" fmla="*/ 608047 w 937407"/>
              <a:gd name="connsiteY648" fmla="*/ 333754 h 357630"/>
              <a:gd name="connsiteX649" fmla="*/ 608988 w 937407"/>
              <a:gd name="connsiteY649" fmla="*/ 334101 h 357630"/>
              <a:gd name="connsiteX650" fmla="*/ 609923 w 937407"/>
              <a:gd name="connsiteY650" fmla="*/ 334442 h 357630"/>
              <a:gd name="connsiteX651" fmla="*/ 610864 w 937407"/>
              <a:gd name="connsiteY651" fmla="*/ 334779 h 357630"/>
              <a:gd name="connsiteX652" fmla="*/ 611799 w 937407"/>
              <a:gd name="connsiteY652" fmla="*/ 335116 h 357630"/>
              <a:gd name="connsiteX653" fmla="*/ 612740 w 937407"/>
              <a:gd name="connsiteY653" fmla="*/ 335447 h 357630"/>
              <a:gd name="connsiteX654" fmla="*/ 613676 w 937407"/>
              <a:gd name="connsiteY654" fmla="*/ 335774 h 357630"/>
              <a:gd name="connsiteX655" fmla="*/ 614616 w 937407"/>
              <a:gd name="connsiteY655" fmla="*/ 336096 h 357630"/>
              <a:gd name="connsiteX656" fmla="*/ 615557 w 937407"/>
              <a:gd name="connsiteY656" fmla="*/ 336413 h 357630"/>
              <a:gd name="connsiteX657" fmla="*/ 616493 w 937407"/>
              <a:gd name="connsiteY657" fmla="*/ 336729 h 357630"/>
              <a:gd name="connsiteX658" fmla="*/ 617433 w 937407"/>
              <a:gd name="connsiteY658" fmla="*/ 337041 h 357630"/>
              <a:gd name="connsiteX659" fmla="*/ 618369 w 937407"/>
              <a:gd name="connsiteY659" fmla="*/ 337348 h 357630"/>
              <a:gd name="connsiteX660" fmla="*/ 619309 w 937407"/>
              <a:gd name="connsiteY660" fmla="*/ 337650 h 357630"/>
              <a:gd name="connsiteX661" fmla="*/ 620245 w 937407"/>
              <a:gd name="connsiteY661" fmla="*/ 337952 h 357630"/>
              <a:gd name="connsiteX662" fmla="*/ 621186 w 937407"/>
              <a:gd name="connsiteY662" fmla="*/ 338244 h 357630"/>
              <a:gd name="connsiteX663" fmla="*/ 622121 w 937407"/>
              <a:gd name="connsiteY663" fmla="*/ 338536 h 357630"/>
              <a:gd name="connsiteX664" fmla="*/ 623062 w 937407"/>
              <a:gd name="connsiteY664" fmla="*/ 338829 h 357630"/>
              <a:gd name="connsiteX665" fmla="*/ 623998 w 937407"/>
              <a:gd name="connsiteY665" fmla="*/ 339111 h 357630"/>
              <a:gd name="connsiteX666" fmla="*/ 624938 w 937407"/>
              <a:gd name="connsiteY666" fmla="*/ 339393 h 357630"/>
              <a:gd name="connsiteX667" fmla="*/ 625879 w 937407"/>
              <a:gd name="connsiteY667" fmla="*/ 339670 h 357630"/>
              <a:gd name="connsiteX668" fmla="*/ 626814 w 937407"/>
              <a:gd name="connsiteY668" fmla="*/ 339947 h 357630"/>
              <a:gd name="connsiteX669" fmla="*/ 627755 w 937407"/>
              <a:gd name="connsiteY669" fmla="*/ 340215 h 357630"/>
              <a:gd name="connsiteX670" fmla="*/ 628691 w 937407"/>
              <a:gd name="connsiteY670" fmla="*/ 340482 h 357630"/>
              <a:gd name="connsiteX671" fmla="*/ 629631 w 937407"/>
              <a:gd name="connsiteY671" fmla="*/ 340749 h 357630"/>
              <a:gd name="connsiteX672" fmla="*/ 630567 w 937407"/>
              <a:gd name="connsiteY672" fmla="*/ 341007 h 357630"/>
              <a:gd name="connsiteX673" fmla="*/ 631508 w 937407"/>
              <a:gd name="connsiteY673" fmla="*/ 341264 h 357630"/>
              <a:gd name="connsiteX674" fmla="*/ 632443 w 937407"/>
              <a:gd name="connsiteY674" fmla="*/ 341517 h 357630"/>
              <a:gd name="connsiteX675" fmla="*/ 633384 w 937407"/>
              <a:gd name="connsiteY675" fmla="*/ 341769 h 357630"/>
              <a:gd name="connsiteX676" fmla="*/ 634319 w 937407"/>
              <a:gd name="connsiteY676" fmla="*/ 342017 h 357630"/>
              <a:gd name="connsiteX677" fmla="*/ 635260 w 937407"/>
              <a:gd name="connsiteY677" fmla="*/ 342259 h 357630"/>
              <a:gd name="connsiteX678" fmla="*/ 636196 w 937407"/>
              <a:gd name="connsiteY678" fmla="*/ 342502 h 357630"/>
              <a:gd name="connsiteX679" fmla="*/ 637136 w 937407"/>
              <a:gd name="connsiteY679" fmla="*/ 342739 h 357630"/>
              <a:gd name="connsiteX680" fmla="*/ 638077 w 937407"/>
              <a:gd name="connsiteY680" fmla="*/ 342972 h 357630"/>
              <a:gd name="connsiteX681" fmla="*/ 639013 w 937407"/>
              <a:gd name="connsiteY681" fmla="*/ 343205 h 357630"/>
              <a:gd name="connsiteX682" fmla="*/ 639953 w 937407"/>
              <a:gd name="connsiteY682" fmla="*/ 343433 h 357630"/>
              <a:gd name="connsiteX683" fmla="*/ 640889 w 937407"/>
              <a:gd name="connsiteY683" fmla="*/ 343655 h 357630"/>
              <a:gd name="connsiteX684" fmla="*/ 641829 w 937407"/>
              <a:gd name="connsiteY684" fmla="*/ 343878 h 357630"/>
              <a:gd name="connsiteX685" fmla="*/ 642765 w 937407"/>
              <a:gd name="connsiteY685" fmla="*/ 344096 h 357630"/>
              <a:gd name="connsiteX686" fmla="*/ 643706 w 937407"/>
              <a:gd name="connsiteY686" fmla="*/ 344314 h 357630"/>
              <a:gd name="connsiteX687" fmla="*/ 644641 w 937407"/>
              <a:gd name="connsiteY687" fmla="*/ 344527 h 357630"/>
              <a:gd name="connsiteX688" fmla="*/ 645582 w 937407"/>
              <a:gd name="connsiteY688" fmla="*/ 344739 h 357630"/>
              <a:gd name="connsiteX689" fmla="*/ 646518 w 937407"/>
              <a:gd name="connsiteY689" fmla="*/ 344947 h 357630"/>
              <a:gd name="connsiteX690" fmla="*/ 647458 w 937407"/>
              <a:gd name="connsiteY690" fmla="*/ 345150 h 357630"/>
              <a:gd name="connsiteX691" fmla="*/ 648399 w 937407"/>
              <a:gd name="connsiteY691" fmla="*/ 345353 h 357630"/>
              <a:gd name="connsiteX692" fmla="*/ 649335 w 937407"/>
              <a:gd name="connsiteY692" fmla="*/ 345551 h 357630"/>
              <a:gd name="connsiteX693" fmla="*/ 650275 w 937407"/>
              <a:gd name="connsiteY693" fmla="*/ 345744 h 357630"/>
              <a:gd name="connsiteX694" fmla="*/ 651211 w 937407"/>
              <a:gd name="connsiteY694" fmla="*/ 345943 h 357630"/>
              <a:gd name="connsiteX695" fmla="*/ 652151 w 937407"/>
              <a:gd name="connsiteY695" fmla="*/ 346131 h 357630"/>
              <a:gd name="connsiteX696" fmla="*/ 653087 w 937407"/>
              <a:gd name="connsiteY696" fmla="*/ 346319 h 357630"/>
              <a:gd name="connsiteX697" fmla="*/ 654028 w 937407"/>
              <a:gd name="connsiteY697" fmla="*/ 346507 h 357630"/>
              <a:gd name="connsiteX698" fmla="*/ 654963 w 937407"/>
              <a:gd name="connsiteY698" fmla="*/ 346690 h 357630"/>
              <a:gd name="connsiteX699" fmla="*/ 655904 w 937407"/>
              <a:gd name="connsiteY699" fmla="*/ 346868 h 357630"/>
              <a:gd name="connsiteX700" fmla="*/ 656840 w 937407"/>
              <a:gd name="connsiteY700" fmla="*/ 347046 h 357630"/>
              <a:gd name="connsiteX701" fmla="*/ 657780 w 937407"/>
              <a:gd name="connsiteY701" fmla="*/ 347220 h 357630"/>
              <a:gd name="connsiteX702" fmla="*/ 658721 w 937407"/>
              <a:gd name="connsiteY702" fmla="*/ 347393 h 357630"/>
              <a:gd name="connsiteX703" fmla="*/ 659656 w 937407"/>
              <a:gd name="connsiteY703" fmla="*/ 347566 h 357630"/>
              <a:gd name="connsiteX704" fmla="*/ 660597 w 937407"/>
              <a:gd name="connsiteY704" fmla="*/ 347730 h 357630"/>
              <a:gd name="connsiteX705" fmla="*/ 661533 w 937407"/>
              <a:gd name="connsiteY705" fmla="*/ 347898 h 357630"/>
              <a:gd name="connsiteX706" fmla="*/ 662473 w 937407"/>
              <a:gd name="connsiteY706" fmla="*/ 348061 h 357630"/>
              <a:gd name="connsiteX707" fmla="*/ 663409 w 937407"/>
              <a:gd name="connsiteY707" fmla="*/ 348220 h 357630"/>
              <a:gd name="connsiteX708" fmla="*/ 664350 w 937407"/>
              <a:gd name="connsiteY708" fmla="*/ 348378 h 357630"/>
              <a:gd name="connsiteX709" fmla="*/ 665285 w 937407"/>
              <a:gd name="connsiteY709" fmla="*/ 348537 h 357630"/>
              <a:gd name="connsiteX710" fmla="*/ 666226 w 937407"/>
              <a:gd name="connsiteY710" fmla="*/ 348690 h 357630"/>
              <a:gd name="connsiteX711" fmla="*/ 667161 w 937407"/>
              <a:gd name="connsiteY711" fmla="*/ 348839 h 357630"/>
              <a:gd name="connsiteX712" fmla="*/ 668102 w 937407"/>
              <a:gd name="connsiteY712" fmla="*/ 348992 h 357630"/>
              <a:gd name="connsiteX713" fmla="*/ 669043 w 937407"/>
              <a:gd name="connsiteY713" fmla="*/ 349136 h 357630"/>
              <a:gd name="connsiteX714" fmla="*/ 669978 w 937407"/>
              <a:gd name="connsiteY714" fmla="*/ 349284 h 357630"/>
              <a:gd name="connsiteX715" fmla="*/ 670919 w 937407"/>
              <a:gd name="connsiteY715" fmla="*/ 349423 h 357630"/>
              <a:gd name="connsiteX716" fmla="*/ 671855 w 937407"/>
              <a:gd name="connsiteY716" fmla="*/ 349566 h 357630"/>
              <a:gd name="connsiteX717" fmla="*/ 672795 w 937407"/>
              <a:gd name="connsiteY717" fmla="*/ 349705 h 357630"/>
              <a:gd name="connsiteX718" fmla="*/ 673731 w 937407"/>
              <a:gd name="connsiteY718" fmla="*/ 349839 h 357630"/>
              <a:gd name="connsiteX719" fmla="*/ 674671 w 937407"/>
              <a:gd name="connsiteY719" fmla="*/ 349977 h 357630"/>
              <a:gd name="connsiteX720" fmla="*/ 675607 w 937407"/>
              <a:gd name="connsiteY720" fmla="*/ 350106 h 357630"/>
              <a:gd name="connsiteX721" fmla="*/ 676548 w 937407"/>
              <a:gd name="connsiteY721" fmla="*/ 350240 h 357630"/>
              <a:gd name="connsiteX722" fmla="*/ 677483 w 937407"/>
              <a:gd name="connsiteY722" fmla="*/ 350368 h 357630"/>
              <a:gd name="connsiteX723" fmla="*/ 678424 w 937407"/>
              <a:gd name="connsiteY723" fmla="*/ 350492 h 357630"/>
              <a:gd name="connsiteX724" fmla="*/ 679360 w 937407"/>
              <a:gd name="connsiteY724" fmla="*/ 350616 h 357630"/>
              <a:gd name="connsiteX725" fmla="*/ 680300 w 937407"/>
              <a:gd name="connsiteY725" fmla="*/ 350740 h 357630"/>
              <a:gd name="connsiteX726" fmla="*/ 681241 w 937407"/>
              <a:gd name="connsiteY726" fmla="*/ 350863 h 357630"/>
              <a:gd name="connsiteX727" fmla="*/ 682176 w 937407"/>
              <a:gd name="connsiteY727" fmla="*/ 350982 h 357630"/>
              <a:gd name="connsiteX728" fmla="*/ 683117 w 937407"/>
              <a:gd name="connsiteY728" fmla="*/ 351096 h 357630"/>
              <a:gd name="connsiteX729" fmla="*/ 684053 w 937407"/>
              <a:gd name="connsiteY729" fmla="*/ 351215 h 357630"/>
              <a:gd name="connsiteX730" fmla="*/ 684993 w 937407"/>
              <a:gd name="connsiteY730" fmla="*/ 351329 h 357630"/>
              <a:gd name="connsiteX731" fmla="*/ 685929 w 937407"/>
              <a:gd name="connsiteY731" fmla="*/ 351438 h 357630"/>
              <a:gd name="connsiteX732" fmla="*/ 686870 w 937407"/>
              <a:gd name="connsiteY732" fmla="*/ 351547 h 357630"/>
              <a:gd name="connsiteX733" fmla="*/ 687805 w 937407"/>
              <a:gd name="connsiteY733" fmla="*/ 351655 h 357630"/>
              <a:gd name="connsiteX734" fmla="*/ 688746 w 937407"/>
              <a:gd name="connsiteY734" fmla="*/ 351764 h 357630"/>
              <a:gd name="connsiteX735" fmla="*/ 689682 w 937407"/>
              <a:gd name="connsiteY735" fmla="*/ 351868 h 357630"/>
              <a:gd name="connsiteX736" fmla="*/ 690622 w 937407"/>
              <a:gd name="connsiteY736" fmla="*/ 351972 h 357630"/>
              <a:gd name="connsiteX737" fmla="*/ 691563 w 937407"/>
              <a:gd name="connsiteY737" fmla="*/ 352071 h 357630"/>
              <a:gd name="connsiteX738" fmla="*/ 692498 w 937407"/>
              <a:gd name="connsiteY738" fmla="*/ 352175 h 357630"/>
              <a:gd name="connsiteX739" fmla="*/ 693439 w 937407"/>
              <a:gd name="connsiteY739" fmla="*/ 352274 h 357630"/>
              <a:gd name="connsiteX740" fmla="*/ 694375 w 937407"/>
              <a:gd name="connsiteY740" fmla="*/ 352368 h 357630"/>
              <a:gd name="connsiteX741" fmla="*/ 695315 w 937407"/>
              <a:gd name="connsiteY741" fmla="*/ 352462 h 357630"/>
              <a:gd name="connsiteX742" fmla="*/ 696251 w 937407"/>
              <a:gd name="connsiteY742" fmla="*/ 352556 h 357630"/>
              <a:gd name="connsiteX743" fmla="*/ 697192 w 937407"/>
              <a:gd name="connsiteY743" fmla="*/ 352650 h 357630"/>
              <a:gd name="connsiteX744" fmla="*/ 698127 w 937407"/>
              <a:gd name="connsiteY744" fmla="*/ 352740 h 357630"/>
              <a:gd name="connsiteX745" fmla="*/ 699068 w 937407"/>
              <a:gd name="connsiteY745" fmla="*/ 352829 h 357630"/>
              <a:gd name="connsiteX746" fmla="*/ 700003 w 937407"/>
              <a:gd name="connsiteY746" fmla="*/ 352918 h 357630"/>
              <a:gd name="connsiteX747" fmla="*/ 700944 w 937407"/>
              <a:gd name="connsiteY747" fmla="*/ 353007 h 357630"/>
              <a:gd name="connsiteX748" fmla="*/ 701885 w 937407"/>
              <a:gd name="connsiteY748" fmla="*/ 353091 h 357630"/>
              <a:gd name="connsiteX749" fmla="*/ 702820 w 937407"/>
              <a:gd name="connsiteY749" fmla="*/ 353175 h 357630"/>
              <a:gd name="connsiteX750" fmla="*/ 703761 w 937407"/>
              <a:gd name="connsiteY750" fmla="*/ 353254 h 357630"/>
              <a:gd name="connsiteX751" fmla="*/ 704697 w 937407"/>
              <a:gd name="connsiteY751" fmla="*/ 353339 h 357630"/>
              <a:gd name="connsiteX752" fmla="*/ 705637 w 937407"/>
              <a:gd name="connsiteY752" fmla="*/ 353418 h 357630"/>
              <a:gd name="connsiteX753" fmla="*/ 706573 w 937407"/>
              <a:gd name="connsiteY753" fmla="*/ 353497 h 357630"/>
              <a:gd name="connsiteX754" fmla="*/ 707513 w 937407"/>
              <a:gd name="connsiteY754" fmla="*/ 353571 h 357630"/>
              <a:gd name="connsiteX755" fmla="*/ 708449 w 937407"/>
              <a:gd name="connsiteY755" fmla="*/ 353650 h 357630"/>
              <a:gd name="connsiteX756" fmla="*/ 709390 w 937407"/>
              <a:gd name="connsiteY756" fmla="*/ 353725 h 357630"/>
              <a:gd name="connsiteX757" fmla="*/ 710325 w 937407"/>
              <a:gd name="connsiteY757" fmla="*/ 353794 h 357630"/>
              <a:gd name="connsiteX758" fmla="*/ 711266 w 937407"/>
              <a:gd name="connsiteY758" fmla="*/ 353868 h 357630"/>
              <a:gd name="connsiteX759" fmla="*/ 712207 w 937407"/>
              <a:gd name="connsiteY759" fmla="*/ 353938 h 357630"/>
              <a:gd name="connsiteX760" fmla="*/ 713142 w 937407"/>
              <a:gd name="connsiteY760" fmla="*/ 354007 h 357630"/>
              <a:gd name="connsiteX761" fmla="*/ 714083 w 937407"/>
              <a:gd name="connsiteY761" fmla="*/ 354076 h 357630"/>
              <a:gd name="connsiteX762" fmla="*/ 715018 w 937407"/>
              <a:gd name="connsiteY762" fmla="*/ 354146 h 357630"/>
              <a:gd name="connsiteX763" fmla="*/ 715959 w 937407"/>
              <a:gd name="connsiteY763" fmla="*/ 354210 h 357630"/>
              <a:gd name="connsiteX764" fmla="*/ 716895 w 937407"/>
              <a:gd name="connsiteY764" fmla="*/ 354274 h 357630"/>
              <a:gd name="connsiteX765" fmla="*/ 717835 w 937407"/>
              <a:gd name="connsiteY765" fmla="*/ 354339 h 357630"/>
              <a:gd name="connsiteX766" fmla="*/ 718771 w 937407"/>
              <a:gd name="connsiteY766" fmla="*/ 354403 h 357630"/>
              <a:gd name="connsiteX767" fmla="*/ 719712 w 937407"/>
              <a:gd name="connsiteY767" fmla="*/ 354467 h 357630"/>
              <a:gd name="connsiteX768" fmla="*/ 720647 w 937407"/>
              <a:gd name="connsiteY768" fmla="*/ 354527 h 357630"/>
              <a:gd name="connsiteX769" fmla="*/ 721588 w 937407"/>
              <a:gd name="connsiteY769" fmla="*/ 354586 h 357630"/>
              <a:gd name="connsiteX770" fmla="*/ 722524 w 937407"/>
              <a:gd name="connsiteY770" fmla="*/ 354646 h 357630"/>
              <a:gd name="connsiteX771" fmla="*/ 723464 w 937407"/>
              <a:gd name="connsiteY771" fmla="*/ 354700 h 357630"/>
              <a:gd name="connsiteX772" fmla="*/ 724405 w 937407"/>
              <a:gd name="connsiteY772" fmla="*/ 354759 h 357630"/>
              <a:gd name="connsiteX773" fmla="*/ 725340 w 937407"/>
              <a:gd name="connsiteY773" fmla="*/ 354814 h 357630"/>
              <a:gd name="connsiteX774" fmla="*/ 726281 w 937407"/>
              <a:gd name="connsiteY774" fmla="*/ 354868 h 357630"/>
              <a:gd name="connsiteX775" fmla="*/ 727217 w 937407"/>
              <a:gd name="connsiteY775" fmla="*/ 354923 h 357630"/>
              <a:gd name="connsiteX776" fmla="*/ 728157 w 937407"/>
              <a:gd name="connsiteY776" fmla="*/ 354977 h 357630"/>
              <a:gd name="connsiteX777" fmla="*/ 729093 w 937407"/>
              <a:gd name="connsiteY777" fmla="*/ 355027 h 357630"/>
              <a:gd name="connsiteX778" fmla="*/ 730034 w 937407"/>
              <a:gd name="connsiteY778" fmla="*/ 355081 h 357630"/>
              <a:gd name="connsiteX779" fmla="*/ 730969 w 937407"/>
              <a:gd name="connsiteY779" fmla="*/ 355131 h 357630"/>
              <a:gd name="connsiteX780" fmla="*/ 731910 w 937407"/>
              <a:gd name="connsiteY780" fmla="*/ 355180 h 357630"/>
              <a:gd name="connsiteX781" fmla="*/ 732845 w 937407"/>
              <a:gd name="connsiteY781" fmla="*/ 355225 h 357630"/>
              <a:gd name="connsiteX782" fmla="*/ 733786 w 937407"/>
              <a:gd name="connsiteY782" fmla="*/ 355274 h 357630"/>
              <a:gd name="connsiteX783" fmla="*/ 734727 w 937407"/>
              <a:gd name="connsiteY783" fmla="*/ 355319 h 357630"/>
              <a:gd name="connsiteX784" fmla="*/ 735662 w 937407"/>
              <a:gd name="connsiteY784" fmla="*/ 355368 h 357630"/>
              <a:gd name="connsiteX785" fmla="*/ 736603 w 937407"/>
              <a:gd name="connsiteY785" fmla="*/ 355413 h 357630"/>
              <a:gd name="connsiteX786" fmla="*/ 737539 w 937407"/>
              <a:gd name="connsiteY786" fmla="*/ 355457 h 357630"/>
              <a:gd name="connsiteX787" fmla="*/ 738479 w 937407"/>
              <a:gd name="connsiteY787" fmla="*/ 355497 h 357630"/>
              <a:gd name="connsiteX788" fmla="*/ 739415 w 937407"/>
              <a:gd name="connsiteY788" fmla="*/ 355542 h 357630"/>
              <a:gd name="connsiteX789" fmla="*/ 740355 w 937407"/>
              <a:gd name="connsiteY789" fmla="*/ 355586 h 357630"/>
              <a:gd name="connsiteX790" fmla="*/ 741291 w 937407"/>
              <a:gd name="connsiteY790" fmla="*/ 355626 h 357630"/>
              <a:gd name="connsiteX791" fmla="*/ 742232 w 937407"/>
              <a:gd name="connsiteY791" fmla="*/ 355665 h 357630"/>
              <a:gd name="connsiteX792" fmla="*/ 743167 w 937407"/>
              <a:gd name="connsiteY792" fmla="*/ 355705 h 357630"/>
              <a:gd name="connsiteX793" fmla="*/ 744108 w 937407"/>
              <a:gd name="connsiteY793" fmla="*/ 355745 h 357630"/>
              <a:gd name="connsiteX794" fmla="*/ 745049 w 937407"/>
              <a:gd name="connsiteY794" fmla="*/ 355784 h 357630"/>
              <a:gd name="connsiteX795" fmla="*/ 745984 w 937407"/>
              <a:gd name="connsiteY795" fmla="*/ 355819 h 357630"/>
              <a:gd name="connsiteX796" fmla="*/ 746925 w 937407"/>
              <a:gd name="connsiteY796" fmla="*/ 355858 h 357630"/>
              <a:gd name="connsiteX797" fmla="*/ 747860 w 937407"/>
              <a:gd name="connsiteY797" fmla="*/ 355893 h 357630"/>
              <a:gd name="connsiteX798" fmla="*/ 748801 w 937407"/>
              <a:gd name="connsiteY798" fmla="*/ 355928 h 357630"/>
              <a:gd name="connsiteX799" fmla="*/ 749737 w 937407"/>
              <a:gd name="connsiteY799" fmla="*/ 355962 h 357630"/>
              <a:gd name="connsiteX800" fmla="*/ 750677 w 937407"/>
              <a:gd name="connsiteY800" fmla="*/ 355997 h 357630"/>
              <a:gd name="connsiteX801" fmla="*/ 751613 w 937407"/>
              <a:gd name="connsiteY801" fmla="*/ 356032 h 357630"/>
              <a:gd name="connsiteX802" fmla="*/ 752554 w 937407"/>
              <a:gd name="connsiteY802" fmla="*/ 356066 h 357630"/>
              <a:gd name="connsiteX803" fmla="*/ 753489 w 937407"/>
              <a:gd name="connsiteY803" fmla="*/ 356096 h 357630"/>
              <a:gd name="connsiteX804" fmla="*/ 754430 w 937407"/>
              <a:gd name="connsiteY804" fmla="*/ 356126 h 357630"/>
              <a:gd name="connsiteX805" fmla="*/ 755370 w 937407"/>
              <a:gd name="connsiteY805" fmla="*/ 356160 h 357630"/>
              <a:gd name="connsiteX806" fmla="*/ 756306 w 937407"/>
              <a:gd name="connsiteY806" fmla="*/ 356190 h 357630"/>
              <a:gd name="connsiteX807" fmla="*/ 757247 w 937407"/>
              <a:gd name="connsiteY807" fmla="*/ 356220 h 357630"/>
              <a:gd name="connsiteX808" fmla="*/ 758182 w 937407"/>
              <a:gd name="connsiteY808" fmla="*/ 356250 h 357630"/>
              <a:gd name="connsiteX809" fmla="*/ 759123 w 937407"/>
              <a:gd name="connsiteY809" fmla="*/ 356279 h 357630"/>
              <a:gd name="connsiteX810" fmla="*/ 760059 w 937407"/>
              <a:gd name="connsiteY810" fmla="*/ 356304 h 357630"/>
              <a:gd name="connsiteX811" fmla="*/ 760999 w 937407"/>
              <a:gd name="connsiteY811" fmla="*/ 356334 h 357630"/>
              <a:gd name="connsiteX812" fmla="*/ 761935 w 937407"/>
              <a:gd name="connsiteY812" fmla="*/ 356363 h 357630"/>
              <a:gd name="connsiteX813" fmla="*/ 762875 w 937407"/>
              <a:gd name="connsiteY813" fmla="*/ 356388 h 357630"/>
              <a:gd name="connsiteX814" fmla="*/ 763811 w 937407"/>
              <a:gd name="connsiteY814" fmla="*/ 356413 h 357630"/>
              <a:gd name="connsiteX815" fmla="*/ 764752 w 937407"/>
              <a:gd name="connsiteY815" fmla="*/ 356438 h 357630"/>
              <a:gd name="connsiteX816" fmla="*/ 765692 w 937407"/>
              <a:gd name="connsiteY816" fmla="*/ 356467 h 357630"/>
              <a:gd name="connsiteX817" fmla="*/ 766628 w 937407"/>
              <a:gd name="connsiteY817" fmla="*/ 356492 h 357630"/>
              <a:gd name="connsiteX818" fmla="*/ 767569 w 937407"/>
              <a:gd name="connsiteY818" fmla="*/ 356512 h 357630"/>
              <a:gd name="connsiteX819" fmla="*/ 768504 w 937407"/>
              <a:gd name="connsiteY819" fmla="*/ 356537 h 357630"/>
              <a:gd name="connsiteX820" fmla="*/ 769445 w 937407"/>
              <a:gd name="connsiteY820" fmla="*/ 356561 h 357630"/>
              <a:gd name="connsiteX821" fmla="*/ 770381 w 937407"/>
              <a:gd name="connsiteY821" fmla="*/ 356586 h 357630"/>
              <a:gd name="connsiteX822" fmla="*/ 771321 w 937407"/>
              <a:gd name="connsiteY822" fmla="*/ 356606 h 357630"/>
              <a:gd name="connsiteX823" fmla="*/ 772257 w 937407"/>
              <a:gd name="connsiteY823" fmla="*/ 356631 h 357630"/>
              <a:gd name="connsiteX824" fmla="*/ 773197 w 937407"/>
              <a:gd name="connsiteY824" fmla="*/ 356651 h 357630"/>
              <a:gd name="connsiteX825" fmla="*/ 774133 w 937407"/>
              <a:gd name="connsiteY825" fmla="*/ 356670 h 357630"/>
              <a:gd name="connsiteX826" fmla="*/ 775074 w 937407"/>
              <a:gd name="connsiteY826" fmla="*/ 356690 h 357630"/>
              <a:gd name="connsiteX827" fmla="*/ 776009 w 937407"/>
              <a:gd name="connsiteY827" fmla="*/ 356715 h 357630"/>
              <a:gd name="connsiteX828" fmla="*/ 776950 w 937407"/>
              <a:gd name="connsiteY828" fmla="*/ 356735 h 357630"/>
              <a:gd name="connsiteX829" fmla="*/ 777890 w 937407"/>
              <a:gd name="connsiteY829" fmla="*/ 356754 h 357630"/>
              <a:gd name="connsiteX830" fmla="*/ 778826 w 937407"/>
              <a:gd name="connsiteY830" fmla="*/ 356769 h 357630"/>
              <a:gd name="connsiteX831" fmla="*/ 779767 w 937407"/>
              <a:gd name="connsiteY831" fmla="*/ 356789 h 357630"/>
              <a:gd name="connsiteX832" fmla="*/ 780702 w 937407"/>
              <a:gd name="connsiteY832" fmla="*/ 356809 h 357630"/>
              <a:gd name="connsiteX833" fmla="*/ 781643 w 937407"/>
              <a:gd name="connsiteY833" fmla="*/ 356829 h 357630"/>
              <a:gd name="connsiteX834" fmla="*/ 782579 w 937407"/>
              <a:gd name="connsiteY834" fmla="*/ 356844 h 357630"/>
              <a:gd name="connsiteX835" fmla="*/ 783519 w 937407"/>
              <a:gd name="connsiteY835" fmla="*/ 356863 h 357630"/>
              <a:gd name="connsiteX836" fmla="*/ 784455 w 937407"/>
              <a:gd name="connsiteY836" fmla="*/ 356878 h 357630"/>
              <a:gd name="connsiteX837" fmla="*/ 785396 w 937407"/>
              <a:gd name="connsiteY837" fmla="*/ 356893 h 357630"/>
              <a:gd name="connsiteX838" fmla="*/ 786331 w 937407"/>
              <a:gd name="connsiteY838" fmla="*/ 356913 h 357630"/>
              <a:gd name="connsiteX839" fmla="*/ 787272 w 937407"/>
              <a:gd name="connsiteY839" fmla="*/ 356928 h 357630"/>
              <a:gd name="connsiteX840" fmla="*/ 788212 w 937407"/>
              <a:gd name="connsiteY840" fmla="*/ 356943 h 357630"/>
              <a:gd name="connsiteX841" fmla="*/ 789148 w 937407"/>
              <a:gd name="connsiteY841" fmla="*/ 356957 h 357630"/>
              <a:gd name="connsiteX842" fmla="*/ 790089 w 937407"/>
              <a:gd name="connsiteY842" fmla="*/ 356972 h 357630"/>
              <a:gd name="connsiteX843" fmla="*/ 791024 w 937407"/>
              <a:gd name="connsiteY843" fmla="*/ 356987 h 357630"/>
              <a:gd name="connsiteX844" fmla="*/ 791965 w 937407"/>
              <a:gd name="connsiteY844" fmla="*/ 357002 h 357630"/>
              <a:gd name="connsiteX845" fmla="*/ 792901 w 937407"/>
              <a:gd name="connsiteY845" fmla="*/ 357017 h 357630"/>
              <a:gd name="connsiteX846" fmla="*/ 793841 w 937407"/>
              <a:gd name="connsiteY846" fmla="*/ 357032 h 357630"/>
              <a:gd name="connsiteX847" fmla="*/ 794777 w 937407"/>
              <a:gd name="connsiteY847" fmla="*/ 357047 h 357630"/>
              <a:gd name="connsiteX848" fmla="*/ 795717 w 937407"/>
              <a:gd name="connsiteY848" fmla="*/ 357056 h 357630"/>
              <a:gd name="connsiteX849" fmla="*/ 796653 w 937407"/>
              <a:gd name="connsiteY849" fmla="*/ 357071 h 357630"/>
              <a:gd name="connsiteX850" fmla="*/ 797594 w 937407"/>
              <a:gd name="connsiteY850" fmla="*/ 357081 h 357630"/>
              <a:gd name="connsiteX851" fmla="*/ 798534 w 937407"/>
              <a:gd name="connsiteY851" fmla="*/ 357096 h 357630"/>
              <a:gd name="connsiteX852" fmla="*/ 799470 w 937407"/>
              <a:gd name="connsiteY852" fmla="*/ 357106 h 357630"/>
              <a:gd name="connsiteX853" fmla="*/ 800411 w 937407"/>
              <a:gd name="connsiteY853" fmla="*/ 357121 h 357630"/>
              <a:gd name="connsiteX854" fmla="*/ 801346 w 937407"/>
              <a:gd name="connsiteY854" fmla="*/ 357131 h 357630"/>
              <a:gd name="connsiteX855" fmla="*/ 802287 w 937407"/>
              <a:gd name="connsiteY855" fmla="*/ 357146 h 357630"/>
              <a:gd name="connsiteX856" fmla="*/ 803223 w 937407"/>
              <a:gd name="connsiteY856" fmla="*/ 357155 h 357630"/>
              <a:gd name="connsiteX857" fmla="*/ 804163 w 937407"/>
              <a:gd name="connsiteY857" fmla="*/ 357165 h 357630"/>
              <a:gd name="connsiteX858" fmla="*/ 805099 w 937407"/>
              <a:gd name="connsiteY858" fmla="*/ 357175 h 357630"/>
              <a:gd name="connsiteX859" fmla="*/ 806039 w 937407"/>
              <a:gd name="connsiteY859" fmla="*/ 357185 h 357630"/>
              <a:gd name="connsiteX860" fmla="*/ 806975 w 937407"/>
              <a:gd name="connsiteY860" fmla="*/ 357195 h 357630"/>
              <a:gd name="connsiteX861" fmla="*/ 807916 w 937407"/>
              <a:gd name="connsiteY861" fmla="*/ 357205 h 357630"/>
              <a:gd name="connsiteX862" fmla="*/ 808856 w 937407"/>
              <a:gd name="connsiteY862" fmla="*/ 357215 h 357630"/>
              <a:gd name="connsiteX863" fmla="*/ 809792 w 937407"/>
              <a:gd name="connsiteY863" fmla="*/ 357225 h 357630"/>
              <a:gd name="connsiteX864" fmla="*/ 810732 w 937407"/>
              <a:gd name="connsiteY864" fmla="*/ 357235 h 357630"/>
              <a:gd name="connsiteX865" fmla="*/ 811668 w 937407"/>
              <a:gd name="connsiteY865" fmla="*/ 357245 h 357630"/>
              <a:gd name="connsiteX866" fmla="*/ 812609 w 937407"/>
              <a:gd name="connsiteY866" fmla="*/ 357255 h 357630"/>
              <a:gd name="connsiteX867" fmla="*/ 813544 w 937407"/>
              <a:gd name="connsiteY867" fmla="*/ 357264 h 357630"/>
              <a:gd name="connsiteX868" fmla="*/ 814485 w 937407"/>
              <a:gd name="connsiteY868" fmla="*/ 357274 h 357630"/>
              <a:gd name="connsiteX869" fmla="*/ 815421 w 937407"/>
              <a:gd name="connsiteY869" fmla="*/ 357279 h 357630"/>
              <a:gd name="connsiteX870" fmla="*/ 816361 w 937407"/>
              <a:gd name="connsiteY870" fmla="*/ 357289 h 357630"/>
              <a:gd name="connsiteX871" fmla="*/ 817297 w 937407"/>
              <a:gd name="connsiteY871" fmla="*/ 357299 h 357630"/>
              <a:gd name="connsiteX872" fmla="*/ 818238 w 937407"/>
              <a:gd name="connsiteY872" fmla="*/ 357304 h 357630"/>
              <a:gd name="connsiteX873" fmla="*/ 819173 w 937407"/>
              <a:gd name="connsiteY873" fmla="*/ 357314 h 357630"/>
              <a:gd name="connsiteX874" fmla="*/ 820114 w 937407"/>
              <a:gd name="connsiteY874" fmla="*/ 357319 h 357630"/>
              <a:gd name="connsiteX875" fmla="*/ 821054 w 937407"/>
              <a:gd name="connsiteY875" fmla="*/ 357329 h 357630"/>
              <a:gd name="connsiteX876" fmla="*/ 821990 w 937407"/>
              <a:gd name="connsiteY876" fmla="*/ 357334 h 357630"/>
              <a:gd name="connsiteX877" fmla="*/ 822931 w 937407"/>
              <a:gd name="connsiteY877" fmla="*/ 357344 h 357630"/>
              <a:gd name="connsiteX878" fmla="*/ 823866 w 937407"/>
              <a:gd name="connsiteY878" fmla="*/ 357349 h 357630"/>
              <a:gd name="connsiteX879" fmla="*/ 824807 w 937407"/>
              <a:gd name="connsiteY879" fmla="*/ 357358 h 357630"/>
              <a:gd name="connsiteX880" fmla="*/ 825743 w 937407"/>
              <a:gd name="connsiteY880" fmla="*/ 357363 h 357630"/>
              <a:gd name="connsiteX881" fmla="*/ 826683 w 937407"/>
              <a:gd name="connsiteY881" fmla="*/ 357368 h 357630"/>
              <a:gd name="connsiteX882" fmla="*/ 827619 w 937407"/>
              <a:gd name="connsiteY882" fmla="*/ 357378 h 357630"/>
              <a:gd name="connsiteX883" fmla="*/ 828559 w 937407"/>
              <a:gd name="connsiteY883" fmla="*/ 357383 h 357630"/>
              <a:gd name="connsiteX884" fmla="*/ 829495 w 937407"/>
              <a:gd name="connsiteY884" fmla="*/ 357388 h 357630"/>
              <a:gd name="connsiteX885" fmla="*/ 830436 w 937407"/>
              <a:gd name="connsiteY885" fmla="*/ 357393 h 357630"/>
              <a:gd name="connsiteX886" fmla="*/ 831376 w 937407"/>
              <a:gd name="connsiteY886" fmla="*/ 357398 h 357630"/>
              <a:gd name="connsiteX887" fmla="*/ 832312 w 937407"/>
              <a:gd name="connsiteY887" fmla="*/ 357408 h 357630"/>
              <a:gd name="connsiteX888" fmla="*/ 833253 w 937407"/>
              <a:gd name="connsiteY888" fmla="*/ 357413 h 357630"/>
              <a:gd name="connsiteX889" fmla="*/ 834188 w 937407"/>
              <a:gd name="connsiteY889" fmla="*/ 357418 h 357630"/>
              <a:gd name="connsiteX890" fmla="*/ 835129 w 937407"/>
              <a:gd name="connsiteY890" fmla="*/ 357423 h 357630"/>
              <a:gd name="connsiteX891" fmla="*/ 836064 w 937407"/>
              <a:gd name="connsiteY891" fmla="*/ 357428 h 357630"/>
              <a:gd name="connsiteX892" fmla="*/ 837005 w 937407"/>
              <a:gd name="connsiteY892" fmla="*/ 357433 h 357630"/>
              <a:gd name="connsiteX893" fmla="*/ 837941 w 937407"/>
              <a:gd name="connsiteY893" fmla="*/ 357438 h 357630"/>
              <a:gd name="connsiteX894" fmla="*/ 838881 w 937407"/>
              <a:gd name="connsiteY894" fmla="*/ 357443 h 357630"/>
              <a:gd name="connsiteX895" fmla="*/ 839817 w 937407"/>
              <a:gd name="connsiteY895" fmla="*/ 357448 h 357630"/>
              <a:gd name="connsiteX896" fmla="*/ 840758 w 937407"/>
              <a:gd name="connsiteY896" fmla="*/ 357453 h 357630"/>
              <a:gd name="connsiteX897" fmla="*/ 841698 w 937407"/>
              <a:gd name="connsiteY897" fmla="*/ 357457 h 357630"/>
              <a:gd name="connsiteX898" fmla="*/ 842634 w 937407"/>
              <a:gd name="connsiteY898" fmla="*/ 357462 h 357630"/>
              <a:gd name="connsiteX899" fmla="*/ 843574 w 937407"/>
              <a:gd name="connsiteY899" fmla="*/ 357467 h 357630"/>
              <a:gd name="connsiteX900" fmla="*/ 844510 w 937407"/>
              <a:gd name="connsiteY900" fmla="*/ 357472 h 357630"/>
              <a:gd name="connsiteX901" fmla="*/ 845451 w 937407"/>
              <a:gd name="connsiteY901" fmla="*/ 357472 h 357630"/>
              <a:gd name="connsiteX902" fmla="*/ 846386 w 937407"/>
              <a:gd name="connsiteY902" fmla="*/ 357477 h 357630"/>
              <a:gd name="connsiteX903" fmla="*/ 847327 w 937407"/>
              <a:gd name="connsiteY903" fmla="*/ 357482 h 357630"/>
              <a:gd name="connsiteX904" fmla="*/ 848263 w 937407"/>
              <a:gd name="connsiteY904" fmla="*/ 357487 h 357630"/>
              <a:gd name="connsiteX905" fmla="*/ 849203 w 937407"/>
              <a:gd name="connsiteY905" fmla="*/ 357492 h 357630"/>
              <a:gd name="connsiteX906" fmla="*/ 850139 w 937407"/>
              <a:gd name="connsiteY906" fmla="*/ 357492 h 357630"/>
              <a:gd name="connsiteX907" fmla="*/ 851080 w 937407"/>
              <a:gd name="connsiteY907" fmla="*/ 357497 h 357630"/>
              <a:gd name="connsiteX908" fmla="*/ 852020 w 937407"/>
              <a:gd name="connsiteY908" fmla="*/ 357502 h 357630"/>
              <a:gd name="connsiteX909" fmla="*/ 852956 w 937407"/>
              <a:gd name="connsiteY909" fmla="*/ 357502 h 357630"/>
              <a:gd name="connsiteX910" fmla="*/ 853896 w 937407"/>
              <a:gd name="connsiteY910" fmla="*/ 357507 h 357630"/>
              <a:gd name="connsiteX911" fmla="*/ 854832 w 937407"/>
              <a:gd name="connsiteY911" fmla="*/ 357512 h 357630"/>
              <a:gd name="connsiteX912" fmla="*/ 855773 w 937407"/>
              <a:gd name="connsiteY912" fmla="*/ 357512 h 357630"/>
              <a:gd name="connsiteX913" fmla="*/ 856708 w 937407"/>
              <a:gd name="connsiteY913" fmla="*/ 357517 h 357630"/>
              <a:gd name="connsiteX914" fmla="*/ 857649 w 937407"/>
              <a:gd name="connsiteY914" fmla="*/ 357522 h 357630"/>
              <a:gd name="connsiteX915" fmla="*/ 858585 w 937407"/>
              <a:gd name="connsiteY915" fmla="*/ 357522 h 357630"/>
              <a:gd name="connsiteX916" fmla="*/ 859525 w 937407"/>
              <a:gd name="connsiteY916" fmla="*/ 357527 h 357630"/>
              <a:gd name="connsiteX917" fmla="*/ 860461 w 937407"/>
              <a:gd name="connsiteY917" fmla="*/ 357532 h 357630"/>
              <a:gd name="connsiteX918" fmla="*/ 861401 w 937407"/>
              <a:gd name="connsiteY918" fmla="*/ 357532 h 357630"/>
              <a:gd name="connsiteX919" fmla="*/ 862337 w 937407"/>
              <a:gd name="connsiteY919" fmla="*/ 357537 h 357630"/>
              <a:gd name="connsiteX920" fmla="*/ 863278 w 937407"/>
              <a:gd name="connsiteY920" fmla="*/ 357537 h 357630"/>
              <a:gd name="connsiteX921" fmla="*/ 864218 w 937407"/>
              <a:gd name="connsiteY921" fmla="*/ 357542 h 357630"/>
              <a:gd name="connsiteX922" fmla="*/ 865154 w 937407"/>
              <a:gd name="connsiteY922" fmla="*/ 357542 h 357630"/>
              <a:gd name="connsiteX923" fmla="*/ 866094 w 937407"/>
              <a:gd name="connsiteY923" fmla="*/ 357547 h 357630"/>
              <a:gd name="connsiteX924" fmla="*/ 867030 w 937407"/>
              <a:gd name="connsiteY924" fmla="*/ 357547 h 357630"/>
              <a:gd name="connsiteX925" fmla="*/ 867971 w 937407"/>
              <a:gd name="connsiteY925" fmla="*/ 357552 h 357630"/>
              <a:gd name="connsiteX926" fmla="*/ 868906 w 937407"/>
              <a:gd name="connsiteY926" fmla="*/ 357552 h 357630"/>
              <a:gd name="connsiteX927" fmla="*/ 869847 w 937407"/>
              <a:gd name="connsiteY927" fmla="*/ 357556 h 357630"/>
              <a:gd name="connsiteX928" fmla="*/ 870783 w 937407"/>
              <a:gd name="connsiteY928" fmla="*/ 357556 h 357630"/>
              <a:gd name="connsiteX929" fmla="*/ 871723 w 937407"/>
              <a:gd name="connsiteY929" fmla="*/ 357561 h 357630"/>
              <a:gd name="connsiteX930" fmla="*/ 872659 w 937407"/>
              <a:gd name="connsiteY930" fmla="*/ 357561 h 357630"/>
              <a:gd name="connsiteX931" fmla="*/ 873600 w 937407"/>
              <a:gd name="connsiteY931" fmla="*/ 357561 h 357630"/>
              <a:gd name="connsiteX932" fmla="*/ 874540 w 937407"/>
              <a:gd name="connsiteY932" fmla="*/ 357566 h 357630"/>
              <a:gd name="connsiteX933" fmla="*/ 875476 w 937407"/>
              <a:gd name="connsiteY933" fmla="*/ 357566 h 357630"/>
              <a:gd name="connsiteX934" fmla="*/ 876416 w 937407"/>
              <a:gd name="connsiteY934" fmla="*/ 357571 h 357630"/>
              <a:gd name="connsiteX935" fmla="*/ 877352 w 937407"/>
              <a:gd name="connsiteY935" fmla="*/ 357571 h 357630"/>
              <a:gd name="connsiteX936" fmla="*/ 878293 w 937407"/>
              <a:gd name="connsiteY936" fmla="*/ 357571 h 357630"/>
              <a:gd name="connsiteX937" fmla="*/ 879228 w 937407"/>
              <a:gd name="connsiteY937" fmla="*/ 357576 h 357630"/>
              <a:gd name="connsiteX938" fmla="*/ 880169 w 937407"/>
              <a:gd name="connsiteY938" fmla="*/ 357576 h 357630"/>
              <a:gd name="connsiteX939" fmla="*/ 881105 w 937407"/>
              <a:gd name="connsiteY939" fmla="*/ 357576 h 357630"/>
              <a:gd name="connsiteX940" fmla="*/ 882045 w 937407"/>
              <a:gd name="connsiteY940" fmla="*/ 357581 h 357630"/>
              <a:gd name="connsiteX941" fmla="*/ 882981 w 937407"/>
              <a:gd name="connsiteY941" fmla="*/ 357581 h 357630"/>
              <a:gd name="connsiteX942" fmla="*/ 883921 w 937407"/>
              <a:gd name="connsiteY942" fmla="*/ 357581 h 357630"/>
              <a:gd name="connsiteX943" fmla="*/ 884862 w 937407"/>
              <a:gd name="connsiteY943" fmla="*/ 357586 h 357630"/>
              <a:gd name="connsiteX944" fmla="*/ 885798 w 937407"/>
              <a:gd name="connsiteY944" fmla="*/ 357586 h 357630"/>
              <a:gd name="connsiteX945" fmla="*/ 886738 w 937407"/>
              <a:gd name="connsiteY945" fmla="*/ 357586 h 357630"/>
              <a:gd name="connsiteX946" fmla="*/ 887674 w 937407"/>
              <a:gd name="connsiteY946" fmla="*/ 357591 h 357630"/>
              <a:gd name="connsiteX947" fmla="*/ 888615 w 937407"/>
              <a:gd name="connsiteY947" fmla="*/ 357591 h 357630"/>
              <a:gd name="connsiteX948" fmla="*/ 889550 w 937407"/>
              <a:gd name="connsiteY948" fmla="*/ 357591 h 357630"/>
              <a:gd name="connsiteX949" fmla="*/ 890491 w 937407"/>
              <a:gd name="connsiteY949" fmla="*/ 357591 h 357630"/>
              <a:gd name="connsiteX950" fmla="*/ 891427 w 937407"/>
              <a:gd name="connsiteY950" fmla="*/ 357596 h 357630"/>
              <a:gd name="connsiteX951" fmla="*/ 892367 w 937407"/>
              <a:gd name="connsiteY951" fmla="*/ 357596 h 357630"/>
              <a:gd name="connsiteX952" fmla="*/ 893303 w 937407"/>
              <a:gd name="connsiteY952" fmla="*/ 357596 h 357630"/>
              <a:gd name="connsiteX953" fmla="*/ 894243 w 937407"/>
              <a:gd name="connsiteY953" fmla="*/ 357596 h 357630"/>
              <a:gd name="connsiteX954" fmla="*/ 895184 w 937407"/>
              <a:gd name="connsiteY954" fmla="*/ 357601 h 357630"/>
              <a:gd name="connsiteX955" fmla="*/ 896120 w 937407"/>
              <a:gd name="connsiteY955" fmla="*/ 357601 h 357630"/>
              <a:gd name="connsiteX956" fmla="*/ 897060 w 937407"/>
              <a:gd name="connsiteY956" fmla="*/ 357601 h 357630"/>
              <a:gd name="connsiteX957" fmla="*/ 897996 w 937407"/>
              <a:gd name="connsiteY957" fmla="*/ 357601 h 357630"/>
              <a:gd name="connsiteX958" fmla="*/ 898937 w 937407"/>
              <a:gd name="connsiteY958" fmla="*/ 357601 h 357630"/>
              <a:gd name="connsiteX959" fmla="*/ 899872 w 937407"/>
              <a:gd name="connsiteY959" fmla="*/ 357606 h 357630"/>
              <a:gd name="connsiteX960" fmla="*/ 900813 w 937407"/>
              <a:gd name="connsiteY960" fmla="*/ 357606 h 357630"/>
              <a:gd name="connsiteX961" fmla="*/ 901748 w 937407"/>
              <a:gd name="connsiteY961" fmla="*/ 357606 h 357630"/>
              <a:gd name="connsiteX962" fmla="*/ 902689 w 937407"/>
              <a:gd name="connsiteY962" fmla="*/ 357606 h 357630"/>
              <a:gd name="connsiteX963" fmla="*/ 903625 w 937407"/>
              <a:gd name="connsiteY963" fmla="*/ 357606 h 357630"/>
              <a:gd name="connsiteX964" fmla="*/ 904565 w 937407"/>
              <a:gd name="connsiteY964" fmla="*/ 357611 h 357630"/>
              <a:gd name="connsiteX965" fmla="*/ 905501 w 937407"/>
              <a:gd name="connsiteY965" fmla="*/ 357611 h 357630"/>
              <a:gd name="connsiteX966" fmla="*/ 906441 w 937407"/>
              <a:gd name="connsiteY966" fmla="*/ 357611 h 357630"/>
              <a:gd name="connsiteX967" fmla="*/ 907382 w 937407"/>
              <a:gd name="connsiteY967" fmla="*/ 357611 h 357630"/>
              <a:gd name="connsiteX968" fmla="*/ 908318 w 937407"/>
              <a:gd name="connsiteY968" fmla="*/ 357611 h 357630"/>
              <a:gd name="connsiteX969" fmla="*/ 909258 w 937407"/>
              <a:gd name="connsiteY969" fmla="*/ 357611 h 357630"/>
              <a:gd name="connsiteX970" fmla="*/ 910194 w 937407"/>
              <a:gd name="connsiteY970" fmla="*/ 357616 h 357630"/>
              <a:gd name="connsiteX971" fmla="*/ 911135 w 937407"/>
              <a:gd name="connsiteY971" fmla="*/ 357616 h 357630"/>
              <a:gd name="connsiteX972" fmla="*/ 912070 w 937407"/>
              <a:gd name="connsiteY972" fmla="*/ 357616 h 357630"/>
              <a:gd name="connsiteX973" fmla="*/ 913011 w 937407"/>
              <a:gd name="connsiteY973" fmla="*/ 357616 h 357630"/>
              <a:gd name="connsiteX974" fmla="*/ 913947 w 937407"/>
              <a:gd name="connsiteY974" fmla="*/ 357616 h 357630"/>
              <a:gd name="connsiteX975" fmla="*/ 914887 w 937407"/>
              <a:gd name="connsiteY975" fmla="*/ 357616 h 357630"/>
              <a:gd name="connsiteX976" fmla="*/ 915823 w 937407"/>
              <a:gd name="connsiteY976" fmla="*/ 357621 h 357630"/>
              <a:gd name="connsiteX977" fmla="*/ 916763 w 937407"/>
              <a:gd name="connsiteY977" fmla="*/ 357621 h 357630"/>
              <a:gd name="connsiteX978" fmla="*/ 917704 w 937407"/>
              <a:gd name="connsiteY978" fmla="*/ 357621 h 357630"/>
              <a:gd name="connsiteX979" fmla="*/ 918640 w 937407"/>
              <a:gd name="connsiteY979" fmla="*/ 357621 h 357630"/>
              <a:gd name="connsiteX980" fmla="*/ 919580 w 937407"/>
              <a:gd name="connsiteY980" fmla="*/ 357621 h 357630"/>
              <a:gd name="connsiteX981" fmla="*/ 920516 w 937407"/>
              <a:gd name="connsiteY981" fmla="*/ 357621 h 357630"/>
              <a:gd name="connsiteX982" fmla="*/ 921457 w 937407"/>
              <a:gd name="connsiteY982" fmla="*/ 357621 h 357630"/>
              <a:gd name="connsiteX983" fmla="*/ 922392 w 937407"/>
              <a:gd name="connsiteY983" fmla="*/ 357621 h 357630"/>
              <a:gd name="connsiteX984" fmla="*/ 923333 w 937407"/>
              <a:gd name="connsiteY984" fmla="*/ 357621 h 357630"/>
              <a:gd name="connsiteX985" fmla="*/ 924268 w 937407"/>
              <a:gd name="connsiteY985" fmla="*/ 357626 h 357630"/>
              <a:gd name="connsiteX986" fmla="*/ 925209 w 937407"/>
              <a:gd name="connsiteY986" fmla="*/ 357626 h 357630"/>
              <a:gd name="connsiteX987" fmla="*/ 926145 w 937407"/>
              <a:gd name="connsiteY987" fmla="*/ 357626 h 357630"/>
              <a:gd name="connsiteX988" fmla="*/ 927085 w 937407"/>
              <a:gd name="connsiteY988" fmla="*/ 357626 h 357630"/>
              <a:gd name="connsiteX989" fmla="*/ 928026 w 937407"/>
              <a:gd name="connsiteY989" fmla="*/ 357626 h 357630"/>
              <a:gd name="connsiteX990" fmla="*/ 928962 w 937407"/>
              <a:gd name="connsiteY990" fmla="*/ 357626 h 357630"/>
              <a:gd name="connsiteX991" fmla="*/ 929902 w 937407"/>
              <a:gd name="connsiteY991" fmla="*/ 357626 h 357630"/>
              <a:gd name="connsiteX992" fmla="*/ 930838 w 937407"/>
              <a:gd name="connsiteY992" fmla="*/ 357626 h 357630"/>
              <a:gd name="connsiteX993" fmla="*/ 931779 w 937407"/>
              <a:gd name="connsiteY993" fmla="*/ 357626 h 357630"/>
              <a:gd name="connsiteX994" fmla="*/ 932714 w 937407"/>
              <a:gd name="connsiteY994" fmla="*/ 357626 h 357630"/>
              <a:gd name="connsiteX995" fmla="*/ 933655 w 937407"/>
              <a:gd name="connsiteY995" fmla="*/ 357626 h 357630"/>
              <a:gd name="connsiteX996" fmla="*/ 934590 w 937407"/>
              <a:gd name="connsiteY996" fmla="*/ 357631 h 357630"/>
              <a:gd name="connsiteX997" fmla="*/ 935531 w 937407"/>
              <a:gd name="connsiteY997" fmla="*/ 357631 h 357630"/>
              <a:gd name="connsiteX998" fmla="*/ 936467 w 937407"/>
              <a:gd name="connsiteY998" fmla="*/ 357631 h 357630"/>
              <a:gd name="connsiteX999" fmla="*/ 937407 w 937407"/>
              <a:gd name="connsiteY999" fmla="*/ 357631 h 3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937407" h="357630">
                <a:moveTo>
                  <a:pt x="0" y="279268"/>
                </a:moveTo>
                <a:lnTo>
                  <a:pt x="938" y="278412"/>
                </a:lnTo>
                <a:lnTo>
                  <a:pt x="1877" y="277541"/>
                </a:lnTo>
                <a:lnTo>
                  <a:pt x="2815" y="276669"/>
                </a:lnTo>
                <a:lnTo>
                  <a:pt x="3753" y="275788"/>
                </a:lnTo>
                <a:lnTo>
                  <a:pt x="4692" y="274902"/>
                </a:lnTo>
                <a:lnTo>
                  <a:pt x="5630" y="274011"/>
                </a:lnTo>
                <a:lnTo>
                  <a:pt x="6568" y="273115"/>
                </a:lnTo>
                <a:lnTo>
                  <a:pt x="7507" y="272209"/>
                </a:lnTo>
                <a:lnTo>
                  <a:pt x="8445" y="271298"/>
                </a:lnTo>
                <a:lnTo>
                  <a:pt x="9383" y="270382"/>
                </a:lnTo>
                <a:lnTo>
                  <a:pt x="10321" y="269457"/>
                </a:lnTo>
                <a:lnTo>
                  <a:pt x="11260" y="268526"/>
                </a:lnTo>
                <a:lnTo>
                  <a:pt x="12198" y="267590"/>
                </a:lnTo>
                <a:lnTo>
                  <a:pt x="13137" y="266650"/>
                </a:lnTo>
                <a:lnTo>
                  <a:pt x="14075" y="265704"/>
                </a:lnTo>
                <a:lnTo>
                  <a:pt x="15014" y="264749"/>
                </a:lnTo>
                <a:lnTo>
                  <a:pt x="15952" y="263788"/>
                </a:lnTo>
                <a:lnTo>
                  <a:pt x="16890" y="262818"/>
                </a:lnTo>
                <a:lnTo>
                  <a:pt x="17828" y="261848"/>
                </a:lnTo>
                <a:lnTo>
                  <a:pt x="18767" y="260867"/>
                </a:lnTo>
                <a:lnTo>
                  <a:pt x="19705" y="259882"/>
                </a:lnTo>
                <a:lnTo>
                  <a:pt x="20643" y="258887"/>
                </a:lnTo>
                <a:lnTo>
                  <a:pt x="21582" y="257892"/>
                </a:lnTo>
                <a:lnTo>
                  <a:pt x="22520" y="256887"/>
                </a:lnTo>
                <a:lnTo>
                  <a:pt x="23459" y="255877"/>
                </a:lnTo>
                <a:lnTo>
                  <a:pt x="24397" y="254862"/>
                </a:lnTo>
                <a:lnTo>
                  <a:pt x="25335" y="253837"/>
                </a:lnTo>
                <a:lnTo>
                  <a:pt x="26274" y="252813"/>
                </a:lnTo>
                <a:lnTo>
                  <a:pt x="27212" y="251778"/>
                </a:lnTo>
                <a:lnTo>
                  <a:pt x="28150" y="250733"/>
                </a:lnTo>
                <a:lnTo>
                  <a:pt x="29088" y="249689"/>
                </a:lnTo>
                <a:lnTo>
                  <a:pt x="30027" y="248639"/>
                </a:lnTo>
                <a:lnTo>
                  <a:pt x="30965" y="247580"/>
                </a:lnTo>
                <a:lnTo>
                  <a:pt x="31903" y="246516"/>
                </a:lnTo>
                <a:lnTo>
                  <a:pt x="32842" y="245446"/>
                </a:lnTo>
                <a:lnTo>
                  <a:pt x="33780" y="244372"/>
                </a:lnTo>
                <a:lnTo>
                  <a:pt x="34719" y="243288"/>
                </a:lnTo>
                <a:lnTo>
                  <a:pt x="35657" y="242204"/>
                </a:lnTo>
                <a:lnTo>
                  <a:pt x="36595" y="241110"/>
                </a:lnTo>
                <a:lnTo>
                  <a:pt x="37534" y="240011"/>
                </a:lnTo>
                <a:lnTo>
                  <a:pt x="38472" y="238907"/>
                </a:lnTo>
                <a:lnTo>
                  <a:pt x="39410" y="237798"/>
                </a:lnTo>
                <a:lnTo>
                  <a:pt x="40348" y="236679"/>
                </a:lnTo>
                <a:lnTo>
                  <a:pt x="41287" y="235560"/>
                </a:lnTo>
                <a:lnTo>
                  <a:pt x="42225" y="234431"/>
                </a:lnTo>
                <a:lnTo>
                  <a:pt x="43164" y="233298"/>
                </a:lnTo>
                <a:lnTo>
                  <a:pt x="44102" y="232164"/>
                </a:lnTo>
                <a:lnTo>
                  <a:pt x="45041" y="231020"/>
                </a:lnTo>
                <a:lnTo>
                  <a:pt x="45979" y="229872"/>
                </a:lnTo>
                <a:lnTo>
                  <a:pt x="46917" y="228718"/>
                </a:lnTo>
                <a:lnTo>
                  <a:pt x="47856" y="227560"/>
                </a:lnTo>
                <a:lnTo>
                  <a:pt x="48794" y="226392"/>
                </a:lnTo>
                <a:lnTo>
                  <a:pt x="49732" y="225223"/>
                </a:lnTo>
                <a:lnTo>
                  <a:pt x="50670" y="224050"/>
                </a:lnTo>
                <a:lnTo>
                  <a:pt x="51609" y="222872"/>
                </a:lnTo>
                <a:lnTo>
                  <a:pt x="52547" y="221684"/>
                </a:lnTo>
                <a:lnTo>
                  <a:pt x="53485" y="220496"/>
                </a:lnTo>
                <a:lnTo>
                  <a:pt x="54424" y="219302"/>
                </a:lnTo>
                <a:lnTo>
                  <a:pt x="55362" y="218099"/>
                </a:lnTo>
                <a:lnTo>
                  <a:pt x="56301" y="216896"/>
                </a:lnTo>
                <a:lnTo>
                  <a:pt x="57239" y="215689"/>
                </a:lnTo>
                <a:lnTo>
                  <a:pt x="58177" y="214471"/>
                </a:lnTo>
                <a:lnTo>
                  <a:pt x="59116" y="213253"/>
                </a:lnTo>
                <a:lnTo>
                  <a:pt x="60054" y="212030"/>
                </a:lnTo>
                <a:lnTo>
                  <a:pt x="60992" y="210802"/>
                </a:lnTo>
                <a:lnTo>
                  <a:pt x="61930" y="209570"/>
                </a:lnTo>
                <a:lnTo>
                  <a:pt x="62869" y="208332"/>
                </a:lnTo>
                <a:lnTo>
                  <a:pt x="63807" y="207089"/>
                </a:lnTo>
                <a:lnTo>
                  <a:pt x="64746" y="205847"/>
                </a:lnTo>
                <a:lnTo>
                  <a:pt x="65684" y="204594"/>
                </a:lnTo>
                <a:lnTo>
                  <a:pt x="66623" y="203342"/>
                </a:lnTo>
                <a:lnTo>
                  <a:pt x="67561" y="202084"/>
                </a:lnTo>
                <a:lnTo>
                  <a:pt x="68499" y="200822"/>
                </a:lnTo>
                <a:lnTo>
                  <a:pt x="69437" y="199555"/>
                </a:lnTo>
                <a:lnTo>
                  <a:pt x="70376" y="198282"/>
                </a:lnTo>
                <a:lnTo>
                  <a:pt x="71314" y="197010"/>
                </a:lnTo>
                <a:lnTo>
                  <a:pt x="72252" y="195733"/>
                </a:lnTo>
                <a:lnTo>
                  <a:pt x="73191" y="194451"/>
                </a:lnTo>
                <a:lnTo>
                  <a:pt x="74129" y="193164"/>
                </a:lnTo>
                <a:lnTo>
                  <a:pt x="75067" y="191876"/>
                </a:lnTo>
                <a:lnTo>
                  <a:pt x="76006" y="190584"/>
                </a:lnTo>
                <a:lnTo>
                  <a:pt x="76944" y="189287"/>
                </a:lnTo>
                <a:lnTo>
                  <a:pt x="77883" y="187988"/>
                </a:lnTo>
                <a:lnTo>
                  <a:pt x="78821" y="186685"/>
                </a:lnTo>
                <a:lnTo>
                  <a:pt x="79759" y="185379"/>
                </a:lnTo>
                <a:lnTo>
                  <a:pt x="80697" y="184070"/>
                </a:lnTo>
                <a:lnTo>
                  <a:pt x="81636" y="182758"/>
                </a:lnTo>
                <a:lnTo>
                  <a:pt x="82574" y="181443"/>
                </a:lnTo>
                <a:lnTo>
                  <a:pt x="83512" y="180125"/>
                </a:lnTo>
                <a:lnTo>
                  <a:pt x="84451" y="178804"/>
                </a:lnTo>
                <a:lnTo>
                  <a:pt x="85389" y="177481"/>
                </a:lnTo>
                <a:lnTo>
                  <a:pt x="86328" y="176155"/>
                </a:lnTo>
                <a:lnTo>
                  <a:pt x="87266" y="174826"/>
                </a:lnTo>
                <a:lnTo>
                  <a:pt x="88205" y="173495"/>
                </a:lnTo>
                <a:lnTo>
                  <a:pt x="89143" y="172162"/>
                </a:lnTo>
                <a:lnTo>
                  <a:pt x="90081" y="170826"/>
                </a:lnTo>
                <a:lnTo>
                  <a:pt x="91019" y="169488"/>
                </a:lnTo>
                <a:lnTo>
                  <a:pt x="91958" y="168148"/>
                </a:lnTo>
                <a:lnTo>
                  <a:pt x="92896" y="166806"/>
                </a:lnTo>
                <a:lnTo>
                  <a:pt x="93834" y="165462"/>
                </a:lnTo>
                <a:lnTo>
                  <a:pt x="94773" y="164116"/>
                </a:lnTo>
                <a:lnTo>
                  <a:pt x="95711" y="162769"/>
                </a:lnTo>
                <a:lnTo>
                  <a:pt x="96649" y="161419"/>
                </a:lnTo>
                <a:lnTo>
                  <a:pt x="97588" y="160069"/>
                </a:lnTo>
                <a:lnTo>
                  <a:pt x="98526" y="158716"/>
                </a:lnTo>
                <a:lnTo>
                  <a:pt x="99465" y="157363"/>
                </a:lnTo>
                <a:lnTo>
                  <a:pt x="100403" y="156008"/>
                </a:lnTo>
                <a:lnTo>
                  <a:pt x="101341" y="154652"/>
                </a:lnTo>
                <a:lnTo>
                  <a:pt x="102279" y="153295"/>
                </a:lnTo>
                <a:lnTo>
                  <a:pt x="103218" y="151936"/>
                </a:lnTo>
                <a:lnTo>
                  <a:pt x="104156" y="150577"/>
                </a:lnTo>
                <a:lnTo>
                  <a:pt x="105094" y="149218"/>
                </a:lnTo>
                <a:lnTo>
                  <a:pt x="106033" y="147858"/>
                </a:lnTo>
                <a:lnTo>
                  <a:pt x="106971" y="146497"/>
                </a:lnTo>
                <a:lnTo>
                  <a:pt x="107910" y="145135"/>
                </a:lnTo>
                <a:lnTo>
                  <a:pt x="108848" y="143774"/>
                </a:lnTo>
                <a:lnTo>
                  <a:pt x="109786" y="142412"/>
                </a:lnTo>
                <a:lnTo>
                  <a:pt x="110725" y="141050"/>
                </a:lnTo>
                <a:lnTo>
                  <a:pt x="111663" y="139688"/>
                </a:lnTo>
                <a:lnTo>
                  <a:pt x="112601" y="138326"/>
                </a:lnTo>
                <a:lnTo>
                  <a:pt x="113539" y="136964"/>
                </a:lnTo>
                <a:lnTo>
                  <a:pt x="114478" y="135603"/>
                </a:lnTo>
                <a:lnTo>
                  <a:pt x="115416" y="134242"/>
                </a:lnTo>
                <a:lnTo>
                  <a:pt x="116355" y="132881"/>
                </a:lnTo>
                <a:lnTo>
                  <a:pt x="117293" y="131521"/>
                </a:lnTo>
                <a:lnTo>
                  <a:pt x="118232" y="130162"/>
                </a:lnTo>
                <a:lnTo>
                  <a:pt x="119170" y="128803"/>
                </a:lnTo>
                <a:lnTo>
                  <a:pt x="120108" y="127446"/>
                </a:lnTo>
                <a:lnTo>
                  <a:pt x="121047" y="126090"/>
                </a:lnTo>
                <a:lnTo>
                  <a:pt x="121985" y="124735"/>
                </a:lnTo>
                <a:lnTo>
                  <a:pt x="122923" y="123381"/>
                </a:lnTo>
                <a:lnTo>
                  <a:pt x="123861" y="122028"/>
                </a:lnTo>
                <a:lnTo>
                  <a:pt x="124800" y="120678"/>
                </a:lnTo>
                <a:lnTo>
                  <a:pt x="125738" y="119328"/>
                </a:lnTo>
                <a:lnTo>
                  <a:pt x="126676" y="117981"/>
                </a:lnTo>
                <a:lnTo>
                  <a:pt x="127615" y="116635"/>
                </a:lnTo>
                <a:lnTo>
                  <a:pt x="128553" y="115292"/>
                </a:lnTo>
                <a:lnTo>
                  <a:pt x="129492" y="113950"/>
                </a:lnTo>
                <a:lnTo>
                  <a:pt x="130430" y="112611"/>
                </a:lnTo>
                <a:lnTo>
                  <a:pt x="131368" y="111274"/>
                </a:lnTo>
                <a:lnTo>
                  <a:pt x="132307" y="109940"/>
                </a:lnTo>
                <a:lnTo>
                  <a:pt x="133245" y="108608"/>
                </a:lnTo>
                <a:lnTo>
                  <a:pt x="134183" y="107279"/>
                </a:lnTo>
                <a:lnTo>
                  <a:pt x="135121" y="105953"/>
                </a:lnTo>
                <a:lnTo>
                  <a:pt x="136060" y="104629"/>
                </a:lnTo>
                <a:lnTo>
                  <a:pt x="136998" y="103309"/>
                </a:lnTo>
                <a:lnTo>
                  <a:pt x="137937" y="101992"/>
                </a:lnTo>
                <a:lnTo>
                  <a:pt x="138875" y="100678"/>
                </a:lnTo>
                <a:lnTo>
                  <a:pt x="139814" y="99368"/>
                </a:lnTo>
                <a:lnTo>
                  <a:pt x="140752" y="98062"/>
                </a:lnTo>
                <a:lnTo>
                  <a:pt x="141690" y="96759"/>
                </a:lnTo>
                <a:lnTo>
                  <a:pt x="142628" y="95460"/>
                </a:lnTo>
                <a:lnTo>
                  <a:pt x="143567" y="94164"/>
                </a:lnTo>
                <a:lnTo>
                  <a:pt x="144505" y="92873"/>
                </a:lnTo>
                <a:lnTo>
                  <a:pt x="145443" y="91586"/>
                </a:lnTo>
                <a:lnTo>
                  <a:pt x="146382" y="90303"/>
                </a:lnTo>
                <a:lnTo>
                  <a:pt x="147320" y="89024"/>
                </a:lnTo>
                <a:lnTo>
                  <a:pt x="148258" y="87750"/>
                </a:lnTo>
                <a:lnTo>
                  <a:pt x="149197" y="86481"/>
                </a:lnTo>
                <a:lnTo>
                  <a:pt x="150135" y="85216"/>
                </a:lnTo>
                <a:lnTo>
                  <a:pt x="151074" y="83957"/>
                </a:lnTo>
                <a:lnTo>
                  <a:pt x="152012" y="82702"/>
                </a:lnTo>
                <a:lnTo>
                  <a:pt x="152950" y="81453"/>
                </a:lnTo>
                <a:lnTo>
                  <a:pt x="153888" y="80209"/>
                </a:lnTo>
                <a:lnTo>
                  <a:pt x="154827" y="78970"/>
                </a:lnTo>
                <a:lnTo>
                  <a:pt x="155765" y="77737"/>
                </a:lnTo>
                <a:lnTo>
                  <a:pt x="156703" y="76509"/>
                </a:lnTo>
                <a:lnTo>
                  <a:pt x="157642" y="75287"/>
                </a:lnTo>
                <a:lnTo>
                  <a:pt x="158580" y="74071"/>
                </a:lnTo>
                <a:lnTo>
                  <a:pt x="159519" y="72861"/>
                </a:lnTo>
                <a:lnTo>
                  <a:pt x="160457" y="71657"/>
                </a:lnTo>
                <a:lnTo>
                  <a:pt x="161395" y="70459"/>
                </a:lnTo>
                <a:lnTo>
                  <a:pt x="162334" y="69268"/>
                </a:lnTo>
                <a:lnTo>
                  <a:pt x="163272" y="68083"/>
                </a:lnTo>
                <a:lnTo>
                  <a:pt x="164210" y="66905"/>
                </a:lnTo>
                <a:lnTo>
                  <a:pt x="165149" y="65733"/>
                </a:lnTo>
                <a:lnTo>
                  <a:pt x="166087" y="64569"/>
                </a:lnTo>
                <a:lnTo>
                  <a:pt x="167025" y="63411"/>
                </a:lnTo>
                <a:lnTo>
                  <a:pt x="167964" y="62260"/>
                </a:lnTo>
                <a:lnTo>
                  <a:pt x="168902" y="61117"/>
                </a:lnTo>
                <a:lnTo>
                  <a:pt x="169840" y="59980"/>
                </a:lnTo>
                <a:lnTo>
                  <a:pt x="170779" y="58851"/>
                </a:lnTo>
                <a:lnTo>
                  <a:pt x="171717" y="57730"/>
                </a:lnTo>
                <a:lnTo>
                  <a:pt x="172656" y="56616"/>
                </a:lnTo>
                <a:lnTo>
                  <a:pt x="173594" y="55511"/>
                </a:lnTo>
                <a:lnTo>
                  <a:pt x="174532" y="54413"/>
                </a:lnTo>
                <a:lnTo>
                  <a:pt x="175470" y="53323"/>
                </a:lnTo>
                <a:lnTo>
                  <a:pt x="176409" y="52241"/>
                </a:lnTo>
                <a:lnTo>
                  <a:pt x="177347" y="51167"/>
                </a:lnTo>
                <a:lnTo>
                  <a:pt x="178285" y="50103"/>
                </a:lnTo>
                <a:lnTo>
                  <a:pt x="179224" y="49046"/>
                </a:lnTo>
                <a:lnTo>
                  <a:pt x="180162" y="47998"/>
                </a:lnTo>
                <a:lnTo>
                  <a:pt x="181101" y="46958"/>
                </a:lnTo>
                <a:lnTo>
                  <a:pt x="182039" y="45927"/>
                </a:lnTo>
                <a:lnTo>
                  <a:pt x="182977" y="44905"/>
                </a:lnTo>
                <a:lnTo>
                  <a:pt x="183916" y="43893"/>
                </a:lnTo>
                <a:lnTo>
                  <a:pt x="184854" y="42889"/>
                </a:lnTo>
                <a:lnTo>
                  <a:pt x="185792" y="41895"/>
                </a:lnTo>
                <a:lnTo>
                  <a:pt x="186730" y="40910"/>
                </a:lnTo>
                <a:lnTo>
                  <a:pt x="187669" y="39934"/>
                </a:lnTo>
                <a:lnTo>
                  <a:pt x="188607" y="38968"/>
                </a:lnTo>
                <a:lnTo>
                  <a:pt x="189546" y="38012"/>
                </a:lnTo>
                <a:lnTo>
                  <a:pt x="190484" y="37065"/>
                </a:lnTo>
                <a:lnTo>
                  <a:pt x="191422" y="36129"/>
                </a:lnTo>
                <a:lnTo>
                  <a:pt x="192361" y="35202"/>
                </a:lnTo>
                <a:lnTo>
                  <a:pt x="193299" y="34286"/>
                </a:lnTo>
                <a:lnTo>
                  <a:pt x="194237" y="33379"/>
                </a:lnTo>
                <a:lnTo>
                  <a:pt x="195176" y="32483"/>
                </a:lnTo>
                <a:lnTo>
                  <a:pt x="196114" y="31597"/>
                </a:lnTo>
                <a:lnTo>
                  <a:pt x="197052" y="30722"/>
                </a:lnTo>
                <a:lnTo>
                  <a:pt x="197991" y="29857"/>
                </a:lnTo>
                <a:lnTo>
                  <a:pt x="198929" y="29003"/>
                </a:lnTo>
                <a:lnTo>
                  <a:pt x="199867" y="28160"/>
                </a:lnTo>
                <a:lnTo>
                  <a:pt x="200806" y="27327"/>
                </a:lnTo>
                <a:lnTo>
                  <a:pt x="201744" y="26506"/>
                </a:lnTo>
                <a:lnTo>
                  <a:pt x="202683" y="25695"/>
                </a:lnTo>
                <a:lnTo>
                  <a:pt x="203621" y="24896"/>
                </a:lnTo>
                <a:lnTo>
                  <a:pt x="204559" y="24108"/>
                </a:lnTo>
                <a:lnTo>
                  <a:pt x="205498" y="23331"/>
                </a:lnTo>
                <a:lnTo>
                  <a:pt x="206436" y="22566"/>
                </a:lnTo>
                <a:lnTo>
                  <a:pt x="207374" y="21812"/>
                </a:lnTo>
                <a:lnTo>
                  <a:pt x="208312" y="21070"/>
                </a:lnTo>
                <a:lnTo>
                  <a:pt x="209251" y="20339"/>
                </a:lnTo>
                <a:lnTo>
                  <a:pt x="210189" y="19620"/>
                </a:lnTo>
                <a:lnTo>
                  <a:pt x="211128" y="18913"/>
                </a:lnTo>
                <a:lnTo>
                  <a:pt x="212066" y="18218"/>
                </a:lnTo>
                <a:lnTo>
                  <a:pt x="213004" y="17534"/>
                </a:lnTo>
                <a:lnTo>
                  <a:pt x="213943" y="16863"/>
                </a:lnTo>
                <a:lnTo>
                  <a:pt x="214881" y="16204"/>
                </a:lnTo>
                <a:lnTo>
                  <a:pt x="215819" y="15558"/>
                </a:lnTo>
                <a:lnTo>
                  <a:pt x="216758" y="14923"/>
                </a:lnTo>
                <a:lnTo>
                  <a:pt x="217696" y="14301"/>
                </a:lnTo>
                <a:lnTo>
                  <a:pt x="218634" y="13691"/>
                </a:lnTo>
                <a:lnTo>
                  <a:pt x="219573" y="13094"/>
                </a:lnTo>
                <a:lnTo>
                  <a:pt x="220511" y="12509"/>
                </a:lnTo>
                <a:lnTo>
                  <a:pt x="221449" y="11937"/>
                </a:lnTo>
                <a:lnTo>
                  <a:pt x="222388" y="11378"/>
                </a:lnTo>
                <a:lnTo>
                  <a:pt x="223326" y="10831"/>
                </a:lnTo>
                <a:lnTo>
                  <a:pt x="224265" y="10298"/>
                </a:lnTo>
                <a:lnTo>
                  <a:pt x="225203" y="9777"/>
                </a:lnTo>
                <a:lnTo>
                  <a:pt x="226141" y="9269"/>
                </a:lnTo>
                <a:lnTo>
                  <a:pt x="227079" y="8774"/>
                </a:lnTo>
                <a:lnTo>
                  <a:pt x="228018" y="8293"/>
                </a:lnTo>
                <a:lnTo>
                  <a:pt x="228956" y="7824"/>
                </a:lnTo>
                <a:lnTo>
                  <a:pt x="229894" y="7368"/>
                </a:lnTo>
                <a:lnTo>
                  <a:pt x="230833" y="6926"/>
                </a:lnTo>
                <a:lnTo>
                  <a:pt x="231771" y="6497"/>
                </a:lnTo>
                <a:lnTo>
                  <a:pt x="232710" y="6082"/>
                </a:lnTo>
                <a:lnTo>
                  <a:pt x="233648" y="5680"/>
                </a:lnTo>
                <a:lnTo>
                  <a:pt x="234586" y="5291"/>
                </a:lnTo>
                <a:lnTo>
                  <a:pt x="235525" y="4915"/>
                </a:lnTo>
                <a:lnTo>
                  <a:pt x="236463" y="4554"/>
                </a:lnTo>
                <a:lnTo>
                  <a:pt x="237401" y="4206"/>
                </a:lnTo>
                <a:lnTo>
                  <a:pt x="238339" y="3871"/>
                </a:lnTo>
                <a:lnTo>
                  <a:pt x="239278" y="3550"/>
                </a:lnTo>
                <a:lnTo>
                  <a:pt x="240216" y="3243"/>
                </a:lnTo>
                <a:lnTo>
                  <a:pt x="241155" y="2949"/>
                </a:lnTo>
                <a:lnTo>
                  <a:pt x="242093" y="2669"/>
                </a:lnTo>
                <a:lnTo>
                  <a:pt x="243031" y="2404"/>
                </a:lnTo>
                <a:lnTo>
                  <a:pt x="243970" y="2151"/>
                </a:lnTo>
                <a:lnTo>
                  <a:pt x="244908" y="1913"/>
                </a:lnTo>
                <a:lnTo>
                  <a:pt x="245846" y="1688"/>
                </a:lnTo>
                <a:lnTo>
                  <a:pt x="246785" y="1478"/>
                </a:lnTo>
                <a:lnTo>
                  <a:pt x="247723" y="1281"/>
                </a:lnTo>
                <a:lnTo>
                  <a:pt x="248661" y="1099"/>
                </a:lnTo>
                <a:lnTo>
                  <a:pt x="249600" y="930"/>
                </a:lnTo>
                <a:lnTo>
                  <a:pt x="250538" y="775"/>
                </a:lnTo>
                <a:lnTo>
                  <a:pt x="251476" y="634"/>
                </a:lnTo>
                <a:lnTo>
                  <a:pt x="252415" y="507"/>
                </a:lnTo>
                <a:lnTo>
                  <a:pt x="253353" y="395"/>
                </a:lnTo>
                <a:lnTo>
                  <a:pt x="254292" y="296"/>
                </a:lnTo>
                <a:lnTo>
                  <a:pt x="255230" y="211"/>
                </a:lnTo>
                <a:lnTo>
                  <a:pt x="256168" y="141"/>
                </a:lnTo>
                <a:lnTo>
                  <a:pt x="257107" y="85"/>
                </a:lnTo>
                <a:lnTo>
                  <a:pt x="258045" y="43"/>
                </a:lnTo>
                <a:lnTo>
                  <a:pt x="258983" y="14"/>
                </a:lnTo>
                <a:lnTo>
                  <a:pt x="259921" y="0"/>
                </a:lnTo>
                <a:lnTo>
                  <a:pt x="260860" y="0"/>
                </a:lnTo>
                <a:lnTo>
                  <a:pt x="261798" y="14"/>
                </a:lnTo>
                <a:lnTo>
                  <a:pt x="262737" y="43"/>
                </a:lnTo>
                <a:lnTo>
                  <a:pt x="263675" y="85"/>
                </a:lnTo>
                <a:lnTo>
                  <a:pt x="264613" y="141"/>
                </a:lnTo>
                <a:lnTo>
                  <a:pt x="265552" y="211"/>
                </a:lnTo>
                <a:lnTo>
                  <a:pt x="266490" y="296"/>
                </a:lnTo>
                <a:lnTo>
                  <a:pt x="267428" y="395"/>
                </a:lnTo>
                <a:lnTo>
                  <a:pt x="268367" y="507"/>
                </a:lnTo>
                <a:lnTo>
                  <a:pt x="269305" y="634"/>
                </a:lnTo>
                <a:lnTo>
                  <a:pt x="270243" y="775"/>
                </a:lnTo>
                <a:lnTo>
                  <a:pt x="271182" y="930"/>
                </a:lnTo>
                <a:lnTo>
                  <a:pt x="272120" y="1099"/>
                </a:lnTo>
                <a:lnTo>
                  <a:pt x="273058" y="1281"/>
                </a:lnTo>
                <a:lnTo>
                  <a:pt x="273997" y="1478"/>
                </a:lnTo>
                <a:lnTo>
                  <a:pt x="274935" y="1688"/>
                </a:lnTo>
                <a:lnTo>
                  <a:pt x="275874" y="1913"/>
                </a:lnTo>
                <a:lnTo>
                  <a:pt x="276812" y="2151"/>
                </a:lnTo>
                <a:lnTo>
                  <a:pt x="277750" y="2404"/>
                </a:lnTo>
                <a:lnTo>
                  <a:pt x="278688" y="2669"/>
                </a:lnTo>
                <a:lnTo>
                  <a:pt x="279627" y="2949"/>
                </a:lnTo>
                <a:lnTo>
                  <a:pt x="280565" y="3243"/>
                </a:lnTo>
                <a:lnTo>
                  <a:pt x="281503" y="3550"/>
                </a:lnTo>
                <a:lnTo>
                  <a:pt x="282442" y="3871"/>
                </a:lnTo>
                <a:lnTo>
                  <a:pt x="283380" y="4206"/>
                </a:lnTo>
                <a:lnTo>
                  <a:pt x="284319" y="4554"/>
                </a:lnTo>
                <a:lnTo>
                  <a:pt x="285257" y="4915"/>
                </a:lnTo>
                <a:lnTo>
                  <a:pt x="286195" y="5291"/>
                </a:lnTo>
                <a:lnTo>
                  <a:pt x="287134" y="5680"/>
                </a:lnTo>
                <a:lnTo>
                  <a:pt x="288072" y="6082"/>
                </a:lnTo>
                <a:lnTo>
                  <a:pt x="289010" y="6497"/>
                </a:lnTo>
                <a:lnTo>
                  <a:pt x="289949" y="6926"/>
                </a:lnTo>
                <a:lnTo>
                  <a:pt x="290887" y="7368"/>
                </a:lnTo>
                <a:lnTo>
                  <a:pt x="291825" y="7824"/>
                </a:lnTo>
                <a:lnTo>
                  <a:pt x="292764" y="8293"/>
                </a:lnTo>
                <a:lnTo>
                  <a:pt x="293702" y="8774"/>
                </a:lnTo>
                <a:lnTo>
                  <a:pt x="294640" y="9269"/>
                </a:lnTo>
                <a:lnTo>
                  <a:pt x="295579" y="9777"/>
                </a:lnTo>
                <a:lnTo>
                  <a:pt x="296518" y="10298"/>
                </a:lnTo>
                <a:lnTo>
                  <a:pt x="297454" y="10831"/>
                </a:lnTo>
                <a:lnTo>
                  <a:pt x="298395" y="11378"/>
                </a:lnTo>
                <a:lnTo>
                  <a:pt x="299330" y="11937"/>
                </a:lnTo>
                <a:lnTo>
                  <a:pt x="300271" y="12509"/>
                </a:lnTo>
                <a:lnTo>
                  <a:pt x="301207" y="13094"/>
                </a:lnTo>
                <a:lnTo>
                  <a:pt x="302147" y="13691"/>
                </a:lnTo>
                <a:lnTo>
                  <a:pt x="303088" y="14301"/>
                </a:lnTo>
                <a:lnTo>
                  <a:pt x="304023" y="14923"/>
                </a:lnTo>
                <a:lnTo>
                  <a:pt x="304964" y="15558"/>
                </a:lnTo>
                <a:lnTo>
                  <a:pt x="305900" y="16204"/>
                </a:lnTo>
                <a:lnTo>
                  <a:pt x="306840" y="16863"/>
                </a:lnTo>
                <a:lnTo>
                  <a:pt x="307776" y="17534"/>
                </a:lnTo>
                <a:lnTo>
                  <a:pt x="308717" y="18218"/>
                </a:lnTo>
                <a:lnTo>
                  <a:pt x="309652" y="18913"/>
                </a:lnTo>
                <a:lnTo>
                  <a:pt x="310593" y="19620"/>
                </a:lnTo>
                <a:lnTo>
                  <a:pt x="311528" y="20339"/>
                </a:lnTo>
                <a:lnTo>
                  <a:pt x="312469" y="21070"/>
                </a:lnTo>
                <a:lnTo>
                  <a:pt x="313410" y="21812"/>
                </a:lnTo>
                <a:lnTo>
                  <a:pt x="314345" y="22566"/>
                </a:lnTo>
                <a:lnTo>
                  <a:pt x="315286" y="23331"/>
                </a:lnTo>
                <a:lnTo>
                  <a:pt x="316222" y="24108"/>
                </a:lnTo>
                <a:lnTo>
                  <a:pt x="317162" y="24896"/>
                </a:lnTo>
                <a:lnTo>
                  <a:pt x="318098" y="25695"/>
                </a:lnTo>
                <a:lnTo>
                  <a:pt x="319038" y="26506"/>
                </a:lnTo>
                <a:lnTo>
                  <a:pt x="319974" y="27327"/>
                </a:lnTo>
                <a:lnTo>
                  <a:pt x="320915" y="28160"/>
                </a:lnTo>
                <a:lnTo>
                  <a:pt x="321850" y="29003"/>
                </a:lnTo>
                <a:lnTo>
                  <a:pt x="322791" y="29857"/>
                </a:lnTo>
                <a:lnTo>
                  <a:pt x="323727" y="30722"/>
                </a:lnTo>
                <a:lnTo>
                  <a:pt x="324667" y="31597"/>
                </a:lnTo>
                <a:lnTo>
                  <a:pt x="325608" y="32483"/>
                </a:lnTo>
                <a:lnTo>
                  <a:pt x="326544" y="33379"/>
                </a:lnTo>
                <a:lnTo>
                  <a:pt x="327484" y="34286"/>
                </a:lnTo>
                <a:lnTo>
                  <a:pt x="328420" y="35202"/>
                </a:lnTo>
                <a:lnTo>
                  <a:pt x="329360" y="36129"/>
                </a:lnTo>
                <a:lnTo>
                  <a:pt x="330296" y="37065"/>
                </a:lnTo>
                <a:lnTo>
                  <a:pt x="331237" y="38012"/>
                </a:lnTo>
                <a:lnTo>
                  <a:pt x="332172" y="38968"/>
                </a:lnTo>
                <a:lnTo>
                  <a:pt x="333113" y="39934"/>
                </a:lnTo>
                <a:lnTo>
                  <a:pt x="334049" y="40910"/>
                </a:lnTo>
                <a:lnTo>
                  <a:pt x="334989" y="41895"/>
                </a:lnTo>
                <a:lnTo>
                  <a:pt x="335930" y="42889"/>
                </a:lnTo>
                <a:lnTo>
                  <a:pt x="336865" y="43893"/>
                </a:lnTo>
                <a:lnTo>
                  <a:pt x="337806" y="44905"/>
                </a:lnTo>
                <a:lnTo>
                  <a:pt x="338742" y="45927"/>
                </a:lnTo>
                <a:lnTo>
                  <a:pt x="339682" y="46958"/>
                </a:lnTo>
                <a:lnTo>
                  <a:pt x="340618" y="47998"/>
                </a:lnTo>
                <a:lnTo>
                  <a:pt x="341559" y="49046"/>
                </a:lnTo>
                <a:lnTo>
                  <a:pt x="342494" y="50103"/>
                </a:lnTo>
                <a:lnTo>
                  <a:pt x="343435" y="51167"/>
                </a:lnTo>
                <a:lnTo>
                  <a:pt x="344370" y="52241"/>
                </a:lnTo>
                <a:lnTo>
                  <a:pt x="345311" y="53323"/>
                </a:lnTo>
                <a:lnTo>
                  <a:pt x="346252" y="54413"/>
                </a:lnTo>
                <a:lnTo>
                  <a:pt x="347187" y="55511"/>
                </a:lnTo>
                <a:lnTo>
                  <a:pt x="348128" y="56616"/>
                </a:lnTo>
                <a:lnTo>
                  <a:pt x="349064" y="57730"/>
                </a:lnTo>
                <a:lnTo>
                  <a:pt x="350004" y="58851"/>
                </a:lnTo>
                <a:lnTo>
                  <a:pt x="350940" y="59980"/>
                </a:lnTo>
                <a:lnTo>
                  <a:pt x="351880" y="61117"/>
                </a:lnTo>
                <a:lnTo>
                  <a:pt x="352816" y="62260"/>
                </a:lnTo>
                <a:lnTo>
                  <a:pt x="353757" y="63411"/>
                </a:lnTo>
                <a:lnTo>
                  <a:pt x="354692" y="64569"/>
                </a:lnTo>
                <a:lnTo>
                  <a:pt x="355633" y="65733"/>
                </a:lnTo>
                <a:lnTo>
                  <a:pt x="356574" y="66905"/>
                </a:lnTo>
                <a:lnTo>
                  <a:pt x="357509" y="68083"/>
                </a:lnTo>
                <a:lnTo>
                  <a:pt x="358450" y="69268"/>
                </a:lnTo>
                <a:lnTo>
                  <a:pt x="359385" y="70459"/>
                </a:lnTo>
                <a:lnTo>
                  <a:pt x="360326" y="71657"/>
                </a:lnTo>
                <a:lnTo>
                  <a:pt x="361262" y="72861"/>
                </a:lnTo>
                <a:lnTo>
                  <a:pt x="362202" y="74071"/>
                </a:lnTo>
                <a:lnTo>
                  <a:pt x="363138" y="75287"/>
                </a:lnTo>
                <a:lnTo>
                  <a:pt x="364079" y="76509"/>
                </a:lnTo>
                <a:lnTo>
                  <a:pt x="365014" y="77737"/>
                </a:lnTo>
                <a:lnTo>
                  <a:pt x="365955" y="78970"/>
                </a:lnTo>
                <a:lnTo>
                  <a:pt x="366891" y="80209"/>
                </a:lnTo>
                <a:lnTo>
                  <a:pt x="367831" y="81453"/>
                </a:lnTo>
                <a:lnTo>
                  <a:pt x="368772" y="82702"/>
                </a:lnTo>
                <a:lnTo>
                  <a:pt x="369707" y="83957"/>
                </a:lnTo>
                <a:lnTo>
                  <a:pt x="370648" y="85216"/>
                </a:lnTo>
                <a:lnTo>
                  <a:pt x="371584" y="86481"/>
                </a:lnTo>
                <a:lnTo>
                  <a:pt x="372524" y="87750"/>
                </a:lnTo>
                <a:lnTo>
                  <a:pt x="373460" y="89024"/>
                </a:lnTo>
                <a:lnTo>
                  <a:pt x="374400" y="90303"/>
                </a:lnTo>
                <a:lnTo>
                  <a:pt x="375336" y="91586"/>
                </a:lnTo>
                <a:lnTo>
                  <a:pt x="376277" y="92873"/>
                </a:lnTo>
                <a:lnTo>
                  <a:pt x="377212" y="94164"/>
                </a:lnTo>
                <a:lnTo>
                  <a:pt x="378153" y="95460"/>
                </a:lnTo>
                <a:lnTo>
                  <a:pt x="379094" y="96759"/>
                </a:lnTo>
                <a:lnTo>
                  <a:pt x="380029" y="98062"/>
                </a:lnTo>
                <a:lnTo>
                  <a:pt x="380970" y="99368"/>
                </a:lnTo>
                <a:lnTo>
                  <a:pt x="381906" y="100678"/>
                </a:lnTo>
                <a:lnTo>
                  <a:pt x="382846" y="101992"/>
                </a:lnTo>
                <a:lnTo>
                  <a:pt x="383782" y="103309"/>
                </a:lnTo>
                <a:lnTo>
                  <a:pt x="384722" y="104629"/>
                </a:lnTo>
                <a:lnTo>
                  <a:pt x="385658" y="105953"/>
                </a:lnTo>
                <a:lnTo>
                  <a:pt x="386599" y="107279"/>
                </a:lnTo>
                <a:lnTo>
                  <a:pt x="387534" y="108608"/>
                </a:lnTo>
                <a:lnTo>
                  <a:pt x="388475" y="109940"/>
                </a:lnTo>
                <a:lnTo>
                  <a:pt x="389416" y="111274"/>
                </a:lnTo>
                <a:lnTo>
                  <a:pt x="390351" y="112611"/>
                </a:lnTo>
                <a:lnTo>
                  <a:pt x="391292" y="113950"/>
                </a:lnTo>
                <a:lnTo>
                  <a:pt x="392227" y="115292"/>
                </a:lnTo>
                <a:lnTo>
                  <a:pt x="393168" y="116635"/>
                </a:lnTo>
                <a:lnTo>
                  <a:pt x="394104" y="117981"/>
                </a:lnTo>
                <a:lnTo>
                  <a:pt x="395044" y="119328"/>
                </a:lnTo>
                <a:lnTo>
                  <a:pt x="395980" y="120678"/>
                </a:lnTo>
                <a:lnTo>
                  <a:pt x="396921" y="122028"/>
                </a:lnTo>
                <a:lnTo>
                  <a:pt x="397856" y="123381"/>
                </a:lnTo>
                <a:lnTo>
                  <a:pt x="398797" y="124735"/>
                </a:lnTo>
                <a:lnTo>
                  <a:pt x="399737" y="126090"/>
                </a:lnTo>
                <a:lnTo>
                  <a:pt x="400673" y="127446"/>
                </a:lnTo>
                <a:lnTo>
                  <a:pt x="401614" y="128803"/>
                </a:lnTo>
                <a:lnTo>
                  <a:pt x="402549" y="130162"/>
                </a:lnTo>
                <a:lnTo>
                  <a:pt x="403490" y="131521"/>
                </a:lnTo>
                <a:lnTo>
                  <a:pt x="404426" y="132881"/>
                </a:lnTo>
                <a:lnTo>
                  <a:pt x="405366" y="134242"/>
                </a:lnTo>
                <a:lnTo>
                  <a:pt x="406302" y="135603"/>
                </a:lnTo>
                <a:lnTo>
                  <a:pt x="407243" y="136964"/>
                </a:lnTo>
                <a:lnTo>
                  <a:pt x="408178" y="138326"/>
                </a:lnTo>
                <a:lnTo>
                  <a:pt x="409119" y="139688"/>
                </a:lnTo>
                <a:lnTo>
                  <a:pt x="410054" y="141050"/>
                </a:lnTo>
                <a:lnTo>
                  <a:pt x="410995" y="142412"/>
                </a:lnTo>
                <a:lnTo>
                  <a:pt x="411936" y="143774"/>
                </a:lnTo>
                <a:lnTo>
                  <a:pt x="412871" y="145135"/>
                </a:lnTo>
                <a:lnTo>
                  <a:pt x="413812" y="146497"/>
                </a:lnTo>
                <a:lnTo>
                  <a:pt x="414748" y="147858"/>
                </a:lnTo>
                <a:lnTo>
                  <a:pt x="415688" y="149218"/>
                </a:lnTo>
                <a:lnTo>
                  <a:pt x="416624" y="150577"/>
                </a:lnTo>
                <a:lnTo>
                  <a:pt x="417564" y="151936"/>
                </a:lnTo>
                <a:lnTo>
                  <a:pt x="418500" y="153295"/>
                </a:lnTo>
                <a:lnTo>
                  <a:pt x="419441" y="154652"/>
                </a:lnTo>
                <a:lnTo>
                  <a:pt x="420376" y="156008"/>
                </a:lnTo>
                <a:lnTo>
                  <a:pt x="421317" y="157363"/>
                </a:lnTo>
                <a:lnTo>
                  <a:pt x="422258" y="158716"/>
                </a:lnTo>
                <a:lnTo>
                  <a:pt x="423193" y="160069"/>
                </a:lnTo>
                <a:lnTo>
                  <a:pt x="424134" y="161419"/>
                </a:lnTo>
                <a:lnTo>
                  <a:pt x="425069" y="162769"/>
                </a:lnTo>
                <a:lnTo>
                  <a:pt x="426010" y="164116"/>
                </a:lnTo>
                <a:lnTo>
                  <a:pt x="426946" y="165462"/>
                </a:lnTo>
                <a:lnTo>
                  <a:pt x="427886" y="166806"/>
                </a:lnTo>
                <a:lnTo>
                  <a:pt x="428822" y="168148"/>
                </a:lnTo>
                <a:lnTo>
                  <a:pt x="429763" y="169488"/>
                </a:lnTo>
                <a:lnTo>
                  <a:pt x="430698" y="170826"/>
                </a:lnTo>
                <a:lnTo>
                  <a:pt x="431639" y="172162"/>
                </a:lnTo>
                <a:lnTo>
                  <a:pt x="432579" y="173495"/>
                </a:lnTo>
                <a:lnTo>
                  <a:pt x="433515" y="174826"/>
                </a:lnTo>
                <a:lnTo>
                  <a:pt x="434456" y="176155"/>
                </a:lnTo>
                <a:lnTo>
                  <a:pt x="435391" y="177481"/>
                </a:lnTo>
                <a:lnTo>
                  <a:pt x="436332" y="178804"/>
                </a:lnTo>
                <a:lnTo>
                  <a:pt x="437268" y="180125"/>
                </a:lnTo>
                <a:lnTo>
                  <a:pt x="438208" y="181443"/>
                </a:lnTo>
                <a:lnTo>
                  <a:pt x="439144" y="182758"/>
                </a:lnTo>
                <a:lnTo>
                  <a:pt x="440084" y="184070"/>
                </a:lnTo>
                <a:lnTo>
                  <a:pt x="441020" y="185379"/>
                </a:lnTo>
                <a:lnTo>
                  <a:pt x="441961" y="186685"/>
                </a:lnTo>
                <a:lnTo>
                  <a:pt x="442901" y="187988"/>
                </a:lnTo>
                <a:lnTo>
                  <a:pt x="443837" y="189287"/>
                </a:lnTo>
                <a:lnTo>
                  <a:pt x="444778" y="190584"/>
                </a:lnTo>
                <a:lnTo>
                  <a:pt x="445713" y="191876"/>
                </a:lnTo>
                <a:lnTo>
                  <a:pt x="446654" y="193164"/>
                </a:lnTo>
                <a:lnTo>
                  <a:pt x="447590" y="194451"/>
                </a:lnTo>
                <a:lnTo>
                  <a:pt x="448530" y="195733"/>
                </a:lnTo>
                <a:lnTo>
                  <a:pt x="449466" y="197010"/>
                </a:lnTo>
                <a:lnTo>
                  <a:pt x="450406" y="198282"/>
                </a:lnTo>
                <a:lnTo>
                  <a:pt x="451342" y="199555"/>
                </a:lnTo>
                <a:lnTo>
                  <a:pt x="452283" y="200822"/>
                </a:lnTo>
                <a:lnTo>
                  <a:pt x="453218" y="202084"/>
                </a:lnTo>
                <a:lnTo>
                  <a:pt x="454159" y="203342"/>
                </a:lnTo>
                <a:lnTo>
                  <a:pt x="455099" y="204594"/>
                </a:lnTo>
                <a:lnTo>
                  <a:pt x="456035" y="205847"/>
                </a:lnTo>
                <a:lnTo>
                  <a:pt x="456976" y="207089"/>
                </a:lnTo>
                <a:lnTo>
                  <a:pt x="457911" y="208332"/>
                </a:lnTo>
                <a:lnTo>
                  <a:pt x="458852" y="209570"/>
                </a:lnTo>
                <a:lnTo>
                  <a:pt x="459788" y="210802"/>
                </a:lnTo>
                <a:lnTo>
                  <a:pt x="460728" y="212030"/>
                </a:lnTo>
                <a:lnTo>
                  <a:pt x="461664" y="213253"/>
                </a:lnTo>
                <a:lnTo>
                  <a:pt x="462605" y="214471"/>
                </a:lnTo>
                <a:lnTo>
                  <a:pt x="463540" y="215689"/>
                </a:lnTo>
                <a:lnTo>
                  <a:pt x="464481" y="216896"/>
                </a:lnTo>
                <a:lnTo>
                  <a:pt x="465421" y="218099"/>
                </a:lnTo>
                <a:lnTo>
                  <a:pt x="466357" y="219302"/>
                </a:lnTo>
                <a:lnTo>
                  <a:pt x="467298" y="220496"/>
                </a:lnTo>
                <a:lnTo>
                  <a:pt x="468233" y="221684"/>
                </a:lnTo>
                <a:lnTo>
                  <a:pt x="469174" y="222872"/>
                </a:lnTo>
                <a:lnTo>
                  <a:pt x="470110" y="224050"/>
                </a:lnTo>
                <a:lnTo>
                  <a:pt x="471050" y="225223"/>
                </a:lnTo>
                <a:lnTo>
                  <a:pt x="471986" y="226392"/>
                </a:lnTo>
                <a:lnTo>
                  <a:pt x="472926" y="227560"/>
                </a:lnTo>
                <a:lnTo>
                  <a:pt x="473862" y="228718"/>
                </a:lnTo>
                <a:lnTo>
                  <a:pt x="474803" y="229872"/>
                </a:lnTo>
                <a:lnTo>
                  <a:pt x="475743" y="231020"/>
                </a:lnTo>
                <a:lnTo>
                  <a:pt x="476679" y="232164"/>
                </a:lnTo>
                <a:lnTo>
                  <a:pt x="477620" y="233298"/>
                </a:lnTo>
                <a:lnTo>
                  <a:pt x="478555" y="234431"/>
                </a:lnTo>
                <a:lnTo>
                  <a:pt x="479496" y="235560"/>
                </a:lnTo>
                <a:lnTo>
                  <a:pt x="480431" y="236679"/>
                </a:lnTo>
                <a:lnTo>
                  <a:pt x="481372" y="237798"/>
                </a:lnTo>
                <a:lnTo>
                  <a:pt x="482308" y="238907"/>
                </a:lnTo>
                <a:lnTo>
                  <a:pt x="483248" y="240011"/>
                </a:lnTo>
                <a:lnTo>
                  <a:pt x="484184" y="241110"/>
                </a:lnTo>
                <a:lnTo>
                  <a:pt x="485125" y="242204"/>
                </a:lnTo>
                <a:lnTo>
                  <a:pt x="486065" y="243288"/>
                </a:lnTo>
                <a:lnTo>
                  <a:pt x="487001" y="244372"/>
                </a:lnTo>
                <a:lnTo>
                  <a:pt x="487942" y="245446"/>
                </a:lnTo>
                <a:lnTo>
                  <a:pt x="488877" y="246516"/>
                </a:lnTo>
                <a:lnTo>
                  <a:pt x="489818" y="247580"/>
                </a:lnTo>
                <a:lnTo>
                  <a:pt x="490753" y="248639"/>
                </a:lnTo>
                <a:lnTo>
                  <a:pt x="491694" y="249689"/>
                </a:lnTo>
                <a:lnTo>
                  <a:pt x="492630" y="250733"/>
                </a:lnTo>
                <a:lnTo>
                  <a:pt x="493570" y="251778"/>
                </a:lnTo>
                <a:lnTo>
                  <a:pt x="494506" y="252813"/>
                </a:lnTo>
                <a:lnTo>
                  <a:pt x="495447" y="253837"/>
                </a:lnTo>
                <a:lnTo>
                  <a:pt x="496387" y="254862"/>
                </a:lnTo>
                <a:lnTo>
                  <a:pt x="497323" y="255877"/>
                </a:lnTo>
                <a:lnTo>
                  <a:pt x="498263" y="256887"/>
                </a:lnTo>
                <a:lnTo>
                  <a:pt x="499199" y="257892"/>
                </a:lnTo>
                <a:lnTo>
                  <a:pt x="500140" y="258887"/>
                </a:lnTo>
                <a:lnTo>
                  <a:pt x="501075" y="259882"/>
                </a:lnTo>
                <a:lnTo>
                  <a:pt x="502016" y="260867"/>
                </a:lnTo>
                <a:lnTo>
                  <a:pt x="502952" y="261848"/>
                </a:lnTo>
                <a:lnTo>
                  <a:pt x="503892" y="262818"/>
                </a:lnTo>
                <a:lnTo>
                  <a:pt x="504828" y="263788"/>
                </a:lnTo>
                <a:lnTo>
                  <a:pt x="505768" y="264749"/>
                </a:lnTo>
                <a:lnTo>
                  <a:pt x="506704" y="265704"/>
                </a:lnTo>
                <a:lnTo>
                  <a:pt x="507645" y="266650"/>
                </a:lnTo>
                <a:lnTo>
                  <a:pt x="508585" y="267590"/>
                </a:lnTo>
                <a:lnTo>
                  <a:pt x="509521" y="268526"/>
                </a:lnTo>
                <a:lnTo>
                  <a:pt x="510462" y="269457"/>
                </a:lnTo>
                <a:lnTo>
                  <a:pt x="511397" y="270382"/>
                </a:lnTo>
                <a:lnTo>
                  <a:pt x="512338" y="271298"/>
                </a:lnTo>
                <a:lnTo>
                  <a:pt x="513273" y="272209"/>
                </a:lnTo>
                <a:lnTo>
                  <a:pt x="514214" y="273115"/>
                </a:lnTo>
                <a:lnTo>
                  <a:pt x="515150" y="274011"/>
                </a:lnTo>
                <a:lnTo>
                  <a:pt x="516090" y="274902"/>
                </a:lnTo>
                <a:lnTo>
                  <a:pt x="517026" y="275788"/>
                </a:lnTo>
                <a:lnTo>
                  <a:pt x="517967" y="276669"/>
                </a:lnTo>
                <a:lnTo>
                  <a:pt x="518907" y="277541"/>
                </a:lnTo>
                <a:lnTo>
                  <a:pt x="519843" y="278412"/>
                </a:lnTo>
                <a:lnTo>
                  <a:pt x="520783" y="279268"/>
                </a:lnTo>
                <a:lnTo>
                  <a:pt x="521719" y="280125"/>
                </a:lnTo>
                <a:lnTo>
                  <a:pt x="522660" y="280971"/>
                </a:lnTo>
                <a:lnTo>
                  <a:pt x="523595" y="281813"/>
                </a:lnTo>
                <a:lnTo>
                  <a:pt x="524536" y="282650"/>
                </a:lnTo>
                <a:lnTo>
                  <a:pt x="525472" y="283481"/>
                </a:lnTo>
                <a:lnTo>
                  <a:pt x="526412" y="284303"/>
                </a:lnTo>
                <a:lnTo>
                  <a:pt x="527348" y="285120"/>
                </a:lnTo>
                <a:lnTo>
                  <a:pt x="528289" y="285927"/>
                </a:lnTo>
                <a:lnTo>
                  <a:pt x="529229" y="286734"/>
                </a:lnTo>
                <a:lnTo>
                  <a:pt x="530165" y="287531"/>
                </a:lnTo>
                <a:lnTo>
                  <a:pt x="531105" y="288323"/>
                </a:lnTo>
                <a:lnTo>
                  <a:pt x="532041" y="289110"/>
                </a:lnTo>
                <a:lnTo>
                  <a:pt x="532982" y="289887"/>
                </a:lnTo>
                <a:lnTo>
                  <a:pt x="533917" y="290660"/>
                </a:lnTo>
                <a:lnTo>
                  <a:pt x="534858" y="291427"/>
                </a:lnTo>
                <a:lnTo>
                  <a:pt x="535794" y="292189"/>
                </a:lnTo>
                <a:lnTo>
                  <a:pt x="536734" y="292942"/>
                </a:lnTo>
                <a:lnTo>
                  <a:pt x="537670" y="293689"/>
                </a:lnTo>
                <a:lnTo>
                  <a:pt x="538610" y="294432"/>
                </a:lnTo>
                <a:lnTo>
                  <a:pt x="539551" y="295170"/>
                </a:lnTo>
                <a:lnTo>
                  <a:pt x="540487" y="295897"/>
                </a:lnTo>
                <a:lnTo>
                  <a:pt x="541427" y="296620"/>
                </a:lnTo>
                <a:lnTo>
                  <a:pt x="542363" y="297338"/>
                </a:lnTo>
                <a:lnTo>
                  <a:pt x="543304" y="298051"/>
                </a:lnTo>
                <a:lnTo>
                  <a:pt x="544239" y="298754"/>
                </a:lnTo>
                <a:lnTo>
                  <a:pt x="545180" y="299457"/>
                </a:lnTo>
                <a:lnTo>
                  <a:pt x="546115" y="300150"/>
                </a:lnTo>
                <a:lnTo>
                  <a:pt x="547056" y="300833"/>
                </a:lnTo>
                <a:lnTo>
                  <a:pt x="547992" y="301516"/>
                </a:lnTo>
                <a:lnTo>
                  <a:pt x="548932" y="302190"/>
                </a:lnTo>
                <a:lnTo>
                  <a:pt x="549868" y="302863"/>
                </a:lnTo>
                <a:lnTo>
                  <a:pt x="550809" y="303526"/>
                </a:lnTo>
                <a:lnTo>
                  <a:pt x="551749" y="304180"/>
                </a:lnTo>
                <a:lnTo>
                  <a:pt x="552685" y="304833"/>
                </a:lnTo>
                <a:lnTo>
                  <a:pt x="553625" y="305477"/>
                </a:lnTo>
                <a:lnTo>
                  <a:pt x="554561" y="306120"/>
                </a:lnTo>
                <a:lnTo>
                  <a:pt x="555502" y="306754"/>
                </a:lnTo>
                <a:lnTo>
                  <a:pt x="556437" y="307383"/>
                </a:lnTo>
                <a:lnTo>
                  <a:pt x="557378" y="308001"/>
                </a:lnTo>
                <a:lnTo>
                  <a:pt x="558314" y="308620"/>
                </a:lnTo>
                <a:lnTo>
                  <a:pt x="559254" y="309229"/>
                </a:lnTo>
                <a:lnTo>
                  <a:pt x="560190" y="309838"/>
                </a:lnTo>
                <a:lnTo>
                  <a:pt x="561130" y="310437"/>
                </a:lnTo>
                <a:lnTo>
                  <a:pt x="562071" y="311031"/>
                </a:lnTo>
                <a:lnTo>
                  <a:pt x="563007" y="311615"/>
                </a:lnTo>
                <a:lnTo>
                  <a:pt x="563947" y="312200"/>
                </a:lnTo>
                <a:lnTo>
                  <a:pt x="564883" y="312774"/>
                </a:lnTo>
                <a:lnTo>
                  <a:pt x="565824" y="313348"/>
                </a:lnTo>
                <a:lnTo>
                  <a:pt x="566759" y="313912"/>
                </a:lnTo>
                <a:lnTo>
                  <a:pt x="567700" y="314472"/>
                </a:lnTo>
                <a:lnTo>
                  <a:pt x="568636" y="315026"/>
                </a:lnTo>
                <a:lnTo>
                  <a:pt x="569576" y="315576"/>
                </a:lnTo>
                <a:lnTo>
                  <a:pt x="570512" y="316120"/>
                </a:lnTo>
                <a:lnTo>
                  <a:pt x="571452" y="316660"/>
                </a:lnTo>
                <a:lnTo>
                  <a:pt x="572393" y="317190"/>
                </a:lnTo>
                <a:lnTo>
                  <a:pt x="573329" y="317719"/>
                </a:lnTo>
                <a:lnTo>
                  <a:pt x="574269" y="318244"/>
                </a:lnTo>
                <a:lnTo>
                  <a:pt x="575205" y="318759"/>
                </a:lnTo>
                <a:lnTo>
                  <a:pt x="576146" y="319269"/>
                </a:lnTo>
                <a:lnTo>
                  <a:pt x="577081" y="319779"/>
                </a:lnTo>
                <a:lnTo>
                  <a:pt x="578022" y="320279"/>
                </a:lnTo>
                <a:lnTo>
                  <a:pt x="578957" y="320774"/>
                </a:lnTo>
                <a:lnTo>
                  <a:pt x="579898" y="321264"/>
                </a:lnTo>
                <a:lnTo>
                  <a:pt x="580834" y="321749"/>
                </a:lnTo>
                <a:lnTo>
                  <a:pt x="581774" y="322234"/>
                </a:lnTo>
                <a:lnTo>
                  <a:pt x="582715" y="322710"/>
                </a:lnTo>
                <a:lnTo>
                  <a:pt x="583651" y="323180"/>
                </a:lnTo>
                <a:lnTo>
                  <a:pt x="584591" y="323645"/>
                </a:lnTo>
                <a:lnTo>
                  <a:pt x="585527" y="324106"/>
                </a:lnTo>
                <a:lnTo>
                  <a:pt x="586467" y="324561"/>
                </a:lnTo>
                <a:lnTo>
                  <a:pt x="587403" y="325012"/>
                </a:lnTo>
                <a:lnTo>
                  <a:pt x="588344" y="325457"/>
                </a:lnTo>
                <a:lnTo>
                  <a:pt x="589279" y="325898"/>
                </a:lnTo>
                <a:lnTo>
                  <a:pt x="590220" y="326333"/>
                </a:lnTo>
                <a:lnTo>
                  <a:pt x="591156" y="326764"/>
                </a:lnTo>
                <a:lnTo>
                  <a:pt x="592096" y="327195"/>
                </a:lnTo>
                <a:lnTo>
                  <a:pt x="593032" y="327616"/>
                </a:lnTo>
                <a:lnTo>
                  <a:pt x="593972" y="328031"/>
                </a:lnTo>
                <a:lnTo>
                  <a:pt x="594913" y="328442"/>
                </a:lnTo>
                <a:lnTo>
                  <a:pt x="595849" y="328853"/>
                </a:lnTo>
                <a:lnTo>
                  <a:pt x="596789" y="329254"/>
                </a:lnTo>
                <a:lnTo>
                  <a:pt x="597725" y="329655"/>
                </a:lnTo>
                <a:lnTo>
                  <a:pt x="598666" y="330051"/>
                </a:lnTo>
                <a:lnTo>
                  <a:pt x="599601" y="330437"/>
                </a:lnTo>
                <a:lnTo>
                  <a:pt x="600542" y="330824"/>
                </a:lnTo>
                <a:lnTo>
                  <a:pt x="601478" y="331205"/>
                </a:lnTo>
                <a:lnTo>
                  <a:pt x="602418" y="331581"/>
                </a:lnTo>
                <a:lnTo>
                  <a:pt x="603354" y="331957"/>
                </a:lnTo>
                <a:lnTo>
                  <a:pt x="604294" y="332324"/>
                </a:lnTo>
                <a:lnTo>
                  <a:pt x="605235" y="332685"/>
                </a:lnTo>
                <a:lnTo>
                  <a:pt x="606171" y="333046"/>
                </a:lnTo>
                <a:lnTo>
                  <a:pt x="607111" y="333403"/>
                </a:lnTo>
                <a:lnTo>
                  <a:pt x="608047" y="333754"/>
                </a:lnTo>
                <a:lnTo>
                  <a:pt x="608988" y="334101"/>
                </a:lnTo>
                <a:lnTo>
                  <a:pt x="609923" y="334442"/>
                </a:lnTo>
                <a:lnTo>
                  <a:pt x="610864" y="334779"/>
                </a:lnTo>
                <a:lnTo>
                  <a:pt x="611799" y="335116"/>
                </a:lnTo>
                <a:lnTo>
                  <a:pt x="612740" y="335447"/>
                </a:lnTo>
                <a:lnTo>
                  <a:pt x="613676" y="335774"/>
                </a:lnTo>
                <a:lnTo>
                  <a:pt x="614616" y="336096"/>
                </a:lnTo>
                <a:lnTo>
                  <a:pt x="615557" y="336413"/>
                </a:lnTo>
                <a:lnTo>
                  <a:pt x="616493" y="336729"/>
                </a:lnTo>
                <a:lnTo>
                  <a:pt x="617433" y="337041"/>
                </a:lnTo>
                <a:lnTo>
                  <a:pt x="618369" y="337348"/>
                </a:lnTo>
                <a:lnTo>
                  <a:pt x="619309" y="337650"/>
                </a:lnTo>
                <a:lnTo>
                  <a:pt x="620245" y="337952"/>
                </a:lnTo>
                <a:lnTo>
                  <a:pt x="621186" y="338244"/>
                </a:lnTo>
                <a:lnTo>
                  <a:pt x="622121" y="338536"/>
                </a:lnTo>
                <a:lnTo>
                  <a:pt x="623062" y="338829"/>
                </a:lnTo>
                <a:lnTo>
                  <a:pt x="623998" y="339111"/>
                </a:lnTo>
                <a:lnTo>
                  <a:pt x="624938" y="339393"/>
                </a:lnTo>
                <a:lnTo>
                  <a:pt x="625879" y="339670"/>
                </a:lnTo>
                <a:lnTo>
                  <a:pt x="626814" y="339947"/>
                </a:lnTo>
                <a:lnTo>
                  <a:pt x="627755" y="340215"/>
                </a:lnTo>
                <a:lnTo>
                  <a:pt x="628691" y="340482"/>
                </a:lnTo>
                <a:lnTo>
                  <a:pt x="629631" y="340749"/>
                </a:lnTo>
                <a:lnTo>
                  <a:pt x="630567" y="341007"/>
                </a:lnTo>
                <a:lnTo>
                  <a:pt x="631508" y="341264"/>
                </a:lnTo>
                <a:lnTo>
                  <a:pt x="632443" y="341517"/>
                </a:lnTo>
                <a:lnTo>
                  <a:pt x="633384" y="341769"/>
                </a:lnTo>
                <a:lnTo>
                  <a:pt x="634319" y="342017"/>
                </a:lnTo>
                <a:lnTo>
                  <a:pt x="635260" y="342259"/>
                </a:lnTo>
                <a:lnTo>
                  <a:pt x="636196" y="342502"/>
                </a:lnTo>
                <a:lnTo>
                  <a:pt x="637136" y="342739"/>
                </a:lnTo>
                <a:lnTo>
                  <a:pt x="638077" y="342972"/>
                </a:lnTo>
                <a:lnTo>
                  <a:pt x="639013" y="343205"/>
                </a:lnTo>
                <a:lnTo>
                  <a:pt x="639953" y="343433"/>
                </a:lnTo>
                <a:lnTo>
                  <a:pt x="640889" y="343655"/>
                </a:lnTo>
                <a:lnTo>
                  <a:pt x="641829" y="343878"/>
                </a:lnTo>
                <a:lnTo>
                  <a:pt x="642765" y="344096"/>
                </a:lnTo>
                <a:lnTo>
                  <a:pt x="643706" y="344314"/>
                </a:lnTo>
                <a:lnTo>
                  <a:pt x="644641" y="344527"/>
                </a:lnTo>
                <a:lnTo>
                  <a:pt x="645582" y="344739"/>
                </a:lnTo>
                <a:lnTo>
                  <a:pt x="646518" y="344947"/>
                </a:lnTo>
                <a:lnTo>
                  <a:pt x="647458" y="345150"/>
                </a:lnTo>
                <a:lnTo>
                  <a:pt x="648399" y="345353"/>
                </a:lnTo>
                <a:lnTo>
                  <a:pt x="649335" y="345551"/>
                </a:lnTo>
                <a:lnTo>
                  <a:pt x="650275" y="345744"/>
                </a:lnTo>
                <a:lnTo>
                  <a:pt x="651211" y="345943"/>
                </a:lnTo>
                <a:lnTo>
                  <a:pt x="652151" y="346131"/>
                </a:lnTo>
                <a:lnTo>
                  <a:pt x="653087" y="346319"/>
                </a:lnTo>
                <a:lnTo>
                  <a:pt x="654028" y="346507"/>
                </a:lnTo>
                <a:lnTo>
                  <a:pt x="654963" y="346690"/>
                </a:lnTo>
                <a:lnTo>
                  <a:pt x="655904" y="346868"/>
                </a:lnTo>
                <a:lnTo>
                  <a:pt x="656840" y="347046"/>
                </a:lnTo>
                <a:lnTo>
                  <a:pt x="657780" y="347220"/>
                </a:lnTo>
                <a:lnTo>
                  <a:pt x="658721" y="347393"/>
                </a:lnTo>
                <a:lnTo>
                  <a:pt x="659656" y="347566"/>
                </a:lnTo>
                <a:lnTo>
                  <a:pt x="660597" y="347730"/>
                </a:lnTo>
                <a:lnTo>
                  <a:pt x="661533" y="347898"/>
                </a:lnTo>
                <a:lnTo>
                  <a:pt x="662473" y="348061"/>
                </a:lnTo>
                <a:lnTo>
                  <a:pt x="663409" y="348220"/>
                </a:lnTo>
                <a:lnTo>
                  <a:pt x="664350" y="348378"/>
                </a:lnTo>
                <a:lnTo>
                  <a:pt x="665285" y="348537"/>
                </a:lnTo>
                <a:lnTo>
                  <a:pt x="666226" y="348690"/>
                </a:lnTo>
                <a:lnTo>
                  <a:pt x="667161" y="348839"/>
                </a:lnTo>
                <a:lnTo>
                  <a:pt x="668102" y="348992"/>
                </a:lnTo>
                <a:lnTo>
                  <a:pt x="669043" y="349136"/>
                </a:lnTo>
                <a:lnTo>
                  <a:pt x="669978" y="349284"/>
                </a:lnTo>
                <a:lnTo>
                  <a:pt x="670919" y="349423"/>
                </a:lnTo>
                <a:lnTo>
                  <a:pt x="671855" y="349566"/>
                </a:lnTo>
                <a:lnTo>
                  <a:pt x="672795" y="349705"/>
                </a:lnTo>
                <a:lnTo>
                  <a:pt x="673731" y="349839"/>
                </a:lnTo>
                <a:lnTo>
                  <a:pt x="674671" y="349977"/>
                </a:lnTo>
                <a:lnTo>
                  <a:pt x="675607" y="350106"/>
                </a:lnTo>
                <a:lnTo>
                  <a:pt x="676548" y="350240"/>
                </a:lnTo>
                <a:lnTo>
                  <a:pt x="677483" y="350368"/>
                </a:lnTo>
                <a:lnTo>
                  <a:pt x="678424" y="350492"/>
                </a:lnTo>
                <a:lnTo>
                  <a:pt x="679360" y="350616"/>
                </a:lnTo>
                <a:lnTo>
                  <a:pt x="680300" y="350740"/>
                </a:lnTo>
                <a:lnTo>
                  <a:pt x="681241" y="350863"/>
                </a:lnTo>
                <a:lnTo>
                  <a:pt x="682176" y="350982"/>
                </a:lnTo>
                <a:lnTo>
                  <a:pt x="683117" y="351096"/>
                </a:lnTo>
                <a:lnTo>
                  <a:pt x="684053" y="351215"/>
                </a:lnTo>
                <a:lnTo>
                  <a:pt x="684993" y="351329"/>
                </a:lnTo>
                <a:lnTo>
                  <a:pt x="685929" y="351438"/>
                </a:lnTo>
                <a:lnTo>
                  <a:pt x="686870" y="351547"/>
                </a:lnTo>
                <a:lnTo>
                  <a:pt x="687805" y="351655"/>
                </a:lnTo>
                <a:lnTo>
                  <a:pt x="688746" y="351764"/>
                </a:lnTo>
                <a:lnTo>
                  <a:pt x="689682" y="351868"/>
                </a:lnTo>
                <a:lnTo>
                  <a:pt x="690622" y="351972"/>
                </a:lnTo>
                <a:lnTo>
                  <a:pt x="691563" y="352071"/>
                </a:lnTo>
                <a:lnTo>
                  <a:pt x="692498" y="352175"/>
                </a:lnTo>
                <a:lnTo>
                  <a:pt x="693439" y="352274"/>
                </a:lnTo>
                <a:lnTo>
                  <a:pt x="694375" y="352368"/>
                </a:lnTo>
                <a:lnTo>
                  <a:pt x="695315" y="352462"/>
                </a:lnTo>
                <a:lnTo>
                  <a:pt x="696251" y="352556"/>
                </a:lnTo>
                <a:lnTo>
                  <a:pt x="697192" y="352650"/>
                </a:lnTo>
                <a:lnTo>
                  <a:pt x="698127" y="352740"/>
                </a:lnTo>
                <a:lnTo>
                  <a:pt x="699068" y="352829"/>
                </a:lnTo>
                <a:lnTo>
                  <a:pt x="700003" y="352918"/>
                </a:lnTo>
                <a:lnTo>
                  <a:pt x="700944" y="353007"/>
                </a:lnTo>
                <a:lnTo>
                  <a:pt x="701885" y="353091"/>
                </a:lnTo>
                <a:lnTo>
                  <a:pt x="702820" y="353175"/>
                </a:lnTo>
                <a:lnTo>
                  <a:pt x="703761" y="353254"/>
                </a:lnTo>
                <a:lnTo>
                  <a:pt x="704697" y="353339"/>
                </a:lnTo>
                <a:lnTo>
                  <a:pt x="705637" y="353418"/>
                </a:lnTo>
                <a:lnTo>
                  <a:pt x="706573" y="353497"/>
                </a:lnTo>
                <a:lnTo>
                  <a:pt x="707513" y="353571"/>
                </a:lnTo>
                <a:lnTo>
                  <a:pt x="708449" y="353650"/>
                </a:lnTo>
                <a:lnTo>
                  <a:pt x="709390" y="353725"/>
                </a:lnTo>
                <a:lnTo>
                  <a:pt x="710325" y="353794"/>
                </a:lnTo>
                <a:lnTo>
                  <a:pt x="711266" y="353868"/>
                </a:lnTo>
                <a:lnTo>
                  <a:pt x="712207" y="353938"/>
                </a:lnTo>
                <a:lnTo>
                  <a:pt x="713142" y="354007"/>
                </a:lnTo>
                <a:lnTo>
                  <a:pt x="714083" y="354076"/>
                </a:lnTo>
                <a:lnTo>
                  <a:pt x="715018" y="354146"/>
                </a:lnTo>
                <a:lnTo>
                  <a:pt x="715959" y="354210"/>
                </a:lnTo>
                <a:lnTo>
                  <a:pt x="716895" y="354274"/>
                </a:lnTo>
                <a:lnTo>
                  <a:pt x="717835" y="354339"/>
                </a:lnTo>
                <a:lnTo>
                  <a:pt x="718771" y="354403"/>
                </a:lnTo>
                <a:lnTo>
                  <a:pt x="719712" y="354467"/>
                </a:lnTo>
                <a:lnTo>
                  <a:pt x="720647" y="354527"/>
                </a:lnTo>
                <a:lnTo>
                  <a:pt x="721588" y="354586"/>
                </a:lnTo>
                <a:lnTo>
                  <a:pt x="722524" y="354646"/>
                </a:lnTo>
                <a:lnTo>
                  <a:pt x="723464" y="354700"/>
                </a:lnTo>
                <a:lnTo>
                  <a:pt x="724405" y="354759"/>
                </a:lnTo>
                <a:lnTo>
                  <a:pt x="725340" y="354814"/>
                </a:lnTo>
                <a:lnTo>
                  <a:pt x="726281" y="354868"/>
                </a:lnTo>
                <a:lnTo>
                  <a:pt x="727217" y="354923"/>
                </a:lnTo>
                <a:lnTo>
                  <a:pt x="728157" y="354977"/>
                </a:lnTo>
                <a:lnTo>
                  <a:pt x="729093" y="355027"/>
                </a:lnTo>
                <a:lnTo>
                  <a:pt x="730034" y="355081"/>
                </a:lnTo>
                <a:lnTo>
                  <a:pt x="730969" y="355131"/>
                </a:lnTo>
                <a:lnTo>
                  <a:pt x="731910" y="355180"/>
                </a:lnTo>
                <a:lnTo>
                  <a:pt x="732845" y="355225"/>
                </a:lnTo>
                <a:lnTo>
                  <a:pt x="733786" y="355274"/>
                </a:lnTo>
                <a:lnTo>
                  <a:pt x="734727" y="355319"/>
                </a:lnTo>
                <a:lnTo>
                  <a:pt x="735662" y="355368"/>
                </a:lnTo>
                <a:lnTo>
                  <a:pt x="736603" y="355413"/>
                </a:lnTo>
                <a:lnTo>
                  <a:pt x="737539" y="355457"/>
                </a:lnTo>
                <a:lnTo>
                  <a:pt x="738479" y="355497"/>
                </a:lnTo>
                <a:lnTo>
                  <a:pt x="739415" y="355542"/>
                </a:lnTo>
                <a:lnTo>
                  <a:pt x="740355" y="355586"/>
                </a:lnTo>
                <a:lnTo>
                  <a:pt x="741291" y="355626"/>
                </a:lnTo>
                <a:lnTo>
                  <a:pt x="742232" y="355665"/>
                </a:lnTo>
                <a:lnTo>
                  <a:pt x="743167" y="355705"/>
                </a:lnTo>
                <a:lnTo>
                  <a:pt x="744108" y="355745"/>
                </a:lnTo>
                <a:lnTo>
                  <a:pt x="745049" y="355784"/>
                </a:lnTo>
                <a:lnTo>
                  <a:pt x="745984" y="355819"/>
                </a:lnTo>
                <a:lnTo>
                  <a:pt x="746925" y="355858"/>
                </a:lnTo>
                <a:lnTo>
                  <a:pt x="747860" y="355893"/>
                </a:lnTo>
                <a:lnTo>
                  <a:pt x="748801" y="355928"/>
                </a:lnTo>
                <a:lnTo>
                  <a:pt x="749737" y="355962"/>
                </a:lnTo>
                <a:lnTo>
                  <a:pt x="750677" y="355997"/>
                </a:lnTo>
                <a:lnTo>
                  <a:pt x="751613" y="356032"/>
                </a:lnTo>
                <a:lnTo>
                  <a:pt x="752554" y="356066"/>
                </a:lnTo>
                <a:lnTo>
                  <a:pt x="753489" y="356096"/>
                </a:lnTo>
                <a:lnTo>
                  <a:pt x="754430" y="356126"/>
                </a:lnTo>
                <a:lnTo>
                  <a:pt x="755370" y="356160"/>
                </a:lnTo>
                <a:lnTo>
                  <a:pt x="756306" y="356190"/>
                </a:lnTo>
                <a:lnTo>
                  <a:pt x="757247" y="356220"/>
                </a:lnTo>
                <a:lnTo>
                  <a:pt x="758182" y="356250"/>
                </a:lnTo>
                <a:lnTo>
                  <a:pt x="759123" y="356279"/>
                </a:lnTo>
                <a:lnTo>
                  <a:pt x="760059" y="356304"/>
                </a:lnTo>
                <a:lnTo>
                  <a:pt x="760999" y="356334"/>
                </a:lnTo>
                <a:lnTo>
                  <a:pt x="761935" y="356363"/>
                </a:lnTo>
                <a:lnTo>
                  <a:pt x="762875" y="356388"/>
                </a:lnTo>
                <a:lnTo>
                  <a:pt x="763811" y="356413"/>
                </a:lnTo>
                <a:lnTo>
                  <a:pt x="764752" y="356438"/>
                </a:lnTo>
                <a:lnTo>
                  <a:pt x="765692" y="356467"/>
                </a:lnTo>
                <a:lnTo>
                  <a:pt x="766628" y="356492"/>
                </a:lnTo>
                <a:lnTo>
                  <a:pt x="767569" y="356512"/>
                </a:lnTo>
                <a:lnTo>
                  <a:pt x="768504" y="356537"/>
                </a:lnTo>
                <a:lnTo>
                  <a:pt x="769445" y="356561"/>
                </a:lnTo>
                <a:lnTo>
                  <a:pt x="770381" y="356586"/>
                </a:lnTo>
                <a:lnTo>
                  <a:pt x="771321" y="356606"/>
                </a:lnTo>
                <a:lnTo>
                  <a:pt x="772257" y="356631"/>
                </a:lnTo>
                <a:lnTo>
                  <a:pt x="773197" y="356651"/>
                </a:lnTo>
                <a:lnTo>
                  <a:pt x="774133" y="356670"/>
                </a:lnTo>
                <a:lnTo>
                  <a:pt x="775074" y="356690"/>
                </a:lnTo>
                <a:lnTo>
                  <a:pt x="776009" y="356715"/>
                </a:lnTo>
                <a:lnTo>
                  <a:pt x="776950" y="356735"/>
                </a:lnTo>
                <a:lnTo>
                  <a:pt x="777890" y="356754"/>
                </a:lnTo>
                <a:lnTo>
                  <a:pt x="778826" y="356769"/>
                </a:lnTo>
                <a:lnTo>
                  <a:pt x="779767" y="356789"/>
                </a:lnTo>
                <a:lnTo>
                  <a:pt x="780702" y="356809"/>
                </a:lnTo>
                <a:lnTo>
                  <a:pt x="781643" y="356829"/>
                </a:lnTo>
                <a:lnTo>
                  <a:pt x="782579" y="356844"/>
                </a:lnTo>
                <a:lnTo>
                  <a:pt x="783519" y="356863"/>
                </a:lnTo>
                <a:lnTo>
                  <a:pt x="784455" y="356878"/>
                </a:lnTo>
                <a:lnTo>
                  <a:pt x="785396" y="356893"/>
                </a:lnTo>
                <a:lnTo>
                  <a:pt x="786331" y="356913"/>
                </a:lnTo>
                <a:lnTo>
                  <a:pt x="787272" y="356928"/>
                </a:lnTo>
                <a:lnTo>
                  <a:pt x="788212" y="356943"/>
                </a:lnTo>
                <a:lnTo>
                  <a:pt x="789148" y="356957"/>
                </a:lnTo>
                <a:lnTo>
                  <a:pt x="790089" y="356972"/>
                </a:lnTo>
                <a:lnTo>
                  <a:pt x="791024" y="356987"/>
                </a:lnTo>
                <a:lnTo>
                  <a:pt x="791965" y="357002"/>
                </a:lnTo>
                <a:lnTo>
                  <a:pt x="792901" y="357017"/>
                </a:lnTo>
                <a:lnTo>
                  <a:pt x="793841" y="357032"/>
                </a:lnTo>
                <a:lnTo>
                  <a:pt x="794777" y="357047"/>
                </a:lnTo>
                <a:lnTo>
                  <a:pt x="795717" y="357056"/>
                </a:lnTo>
                <a:lnTo>
                  <a:pt x="796653" y="357071"/>
                </a:lnTo>
                <a:lnTo>
                  <a:pt x="797594" y="357081"/>
                </a:lnTo>
                <a:lnTo>
                  <a:pt x="798534" y="357096"/>
                </a:lnTo>
                <a:lnTo>
                  <a:pt x="799470" y="357106"/>
                </a:lnTo>
                <a:lnTo>
                  <a:pt x="800411" y="357121"/>
                </a:lnTo>
                <a:lnTo>
                  <a:pt x="801346" y="357131"/>
                </a:lnTo>
                <a:lnTo>
                  <a:pt x="802287" y="357146"/>
                </a:lnTo>
                <a:lnTo>
                  <a:pt x="803223" y="357155"/>
                </a:lnTo>
                <a:lnTo>
                  <a:pt x="804163" y="357165"/>
                </a:lnTo>
                <a:lnTo>
                  <a:pt x="805099" y="357175"/>
                </a:lnTo>
                <a:lnTo>
                  <a:pt x="806039" y="357185"/>
                </a:lnTo>
                <a:lnTo>
                  <a:pt x="806975" y="357195"/>
                </a:lnTo>
                <a:lnTo>
                  <a:pt x="807916" y="357205"/>
                </a:lnTo>
                <a:lnTo>
                  <a:pt x="808856" y="357215"/>
                </a:lnTo>
                <a:lnTo>
                  <a:pt x="809792" y="357225"/>
                </a:lnTo>
                <a:lnTo>
                  <a:pt x="810732" y="357235"/>
                </a:lnTo>
                <a:lnTo>
                  <a:pt x="811668" y="357245"/>
                </a:lnTo>
                <a:lnTo>
                  <a:pt x="812609" y="357255"/>
                </a:lnTo>
                <a:lnTo>
                  <a:pt x="813544" y="357264"/>
                </a:lnTo>
                <a:lnTo>
                  <a:pt x="814485" y="357274"/>
                </a:lnTo>
                <a:lnTo>
                  <a:pt x="815421" y="357279"/>
                </a:lnTo>
                <a:lnTo>
                  <a:pt x="816361" y="357289"/>
                </a:lnTo>
                <a:lnTo>
                  <a:pt x="817297" y="357299"/>
                </a:lnTo>
                <a:lnTo>
                  <a:pt x="818238" y="357304"/>
                </a:lnTo>
                <a:lnTo>
                  <a:pt x="819173" y="357314"/>
                </a:lnTo>
                <a:lnTo>
                  <a:pt x="820114" y="357319"/>
                </a:lnTo>
                <a:lnTo>
                  <a:pt x="821054" y="357329"/>
                </a:lnTo>
                <a:lnTo>
                  <a:pt x="821990" y="357334"/>
                </a:lnTo>
                <a:lnTo>
                  <a:pt x="822931" y="357344"/>
                </a:lnTo>
                <a:lnTo>
                  <a:pt x="823866" y="357349"/>
                </a:lnTo>
                <a:lnTo>
                  <a:pt x="824807" y="357358"/>
                </a:lnTo>
                <a:lnTo>
                  <a:pt x="825743" y="357363"/>
                </a:lnTo>
                <a:lnTo>
                  <a:pt x="826683" y="357368"/>
                </a:lnTo>
                <a:lnTo>
                  <a:pt x="827619" y="357378"/>
                </a:lnTo>
                <a:lnTo>
                  <a:pt x="828559" y="357383"/>
                </a:lnTo>
                <a:lnTo>
                  <a:pt x="829495" y="357388"/>
                </a:lnTo>
                <a:lnTo>
                  <a:pt x="830436" y="357393"/>
                </a:lnTo>
                <a:lnTo>
                  <a:pt x="831376" y="357398"/>
                </a:lnTo>
                <a:lnTo>
                  <a:pt x="832312" y="357408"/>
                </a:lnTo>
                <a:lnTo>
                  <a:pt x="833253" y="357413"/>
                </a:lnTo>
                <a:lnTo>
                  <a:pt x="834188" y="357418"/>
                </a:lnTo>
                <a:lnTo>
                  <a:pt x="835129" y="357423"/>
                </a:lnTo>
                <a:lnTo>
                  <a:pt x="836064" y="357428"/>
                </a:lnTo>
                <a:lnTo>
                  <a:pt x="837005" y="357433"/>
                </a:lnTo>
                <a:lnTo>
                  <a:pt x="837941" y="357438"/>
                </a:lnTo>
                <a:lnTo>
                  <a:pt x="838881" y="357443"/>
                </a:lnTo>
                <a:lnTo>
                  <a:pt x="839817" y="357448"/>
                </a:lnTo>
                <a:lnTo>
                  <a:pt x="840758" y="357453"/>
                </a:lnTo>
                <a:lnTo>
                  <a:pt x="841698" y="357457"/>
                </a:lnTo>
                <a:lnTo>
                  <a:pt x="842634" y="357462"/>
                </a:lnTo>
                <a:lnTo>
                  <a:pt x="843574" y="357467"/>
                </a:lnTo>
                <a:lnTo>
                  <a:pt x="844510" y="357472"/>
                </a:lnTo>
                <a:lnTo>
                  <a:pt x="845451" y="357472"/>
                </a:lnTo>
                <a:lnTo>
                  <a:pt x="846386" y="357477"/>
                </a:lnTo>
                <a:lnTo>
                  <a:pt x="847327" y="357482"/>
                </a:lnTo>
                <a:lnTo>
                  <a:pt x="848263" y="357487"/>
                </a:lnTo>
                <a:lnTo>
                  <a:pt x="849203" y="357492"/>
                </a:lnTo>
                <a:lnTo>
                  <a:pt x="850139" y="357492"/>
                </a:lnTo>
                <a:lnTo>
                  <a:pt x="851080" y="357497"/>
                </a:lnTo>
                <a:lnTo>
                  <a:pt x="852020" y="357502"/>
                </a:lnTo>
                <a:lnTo>
                  <a:pt x="852956" y="357502"/>
                </a:lnTo>
                <a:lnTo>
                  <a:pt x="853896" y="357507"/>
                </a:lnTo>
                <a:lnTo>
                  <a:pt x="854832" y="357512"/>
                </a:lnTo>
                <a:lnTo>
                  <a:pt x="855773" y="357512"/>
                </a:lnTo>
                <a:lnTo>
                  <a:pt x="856708" y="357517"/>
                </a:lnTo>
                <a:lnTo>
                  <a:pt x="857649" y="357522"/>
                </a:lnTo>
                <a:lnTo>
                  <a:pt x="858585" y="357522"/>
                </a:lnTo>
                <a:lnTo>
                  <a:pt x="859525" y="357527"/>
                </a:lnTo>
                <a:lnTo>
                  <a:pt x="860461" y="357532"/>
                </a:lnTo>
                <a:lnTo>
                  <a:pt x="861401" y="357532"/>
                </a:lnTo>
                <a:lnTo>
                  <a:pt x="862337" y="357537"/>
                </a:lnTo>
                <a:lnTo>
                  <a:pt x="863278" y="357537"/>
                </a:lnTo>
                <a:lnTo>
                  <a:pt x="864218" y="357542"/>
                </a:lnTo>
                <a:lnTo>
                  <a:pt x="865154" y="357542"/>
                </a:lnTo>
                <a:lnTo>
                  <a:pt x="866094" y="357547"/>
                </a:lnTo>
                <a:lnTo>
                  <a:pt x="867030" y="357547"/>
                </a:lnTo>
                <a:lnTo>
                  <a:pt x="867971" y="357552"/>
                </a:lnTo>
                <a:lnTo>
                  <a:pt x="868906" y="357552"/>
                </a:lnTo>
                <a:lnTo>
                  <a:pt x="869847" y="357556"/>
                </a:lnTo>
                <a:lnTo>
                  <a:pt x="870783" y="357556"/>
                </a:lnTo>
                <a:lnTo>
                  <a:pt x="871723" y="357561"/>
                </a:lnTo>
                <a:lnTo>
                  <a:pt x="872659" y="357561"/>
                </a:lnTo>
                <a:lnTo>
                  <a:pt x="873600" y="357561"/>
                </a:lnTo>
                <a:lnTo>
                  <a:pt x="874540" y="357566"/>
                </a:lnTo>
                <a:lnTo>
                  <a:pt x="875476" y="357566"/>
                </a:lnTo>
                <a:lnTo>
                  <a:pt x="876416" y="357571"/>
                </a:lnTo>
                <a:lnTo>
                  <a:pt x="877352" y="357571"/>
                </a:lnTo>
                <a:lnTo>
                  <a:pt x="878293" y="357571"/>
                </a:lnTo>
                <a:lnTo>
                  <a:pt x="879228" y="357576"/>
                </a:lnTo>
                <a:lnTo>
                  <a:pt x="880169" y="357576"/>
                </a:lnTo>
                <a:lnTo>
                  <a:pt x="881105" y="357576"/>
                </a:lnTo>
                <a:lnTo>
                  <a:pt x="882045" y="357581"/>
                </a:lnTo>
                <a:lnTo>
                  <a:pt x="882981" y="357581"/>
                </a:lnTo>
                <a:lnTo>
                  <a:pt x="883921" y="357581"/>
                </a:lnTo>
                <a:lnTo>
                  <a:pt x="884862" y="357586"/>
                </a:lnTo>
                <a:lnTo>
                  <a:pt x="885798" y="357586"/>
                </a:lnTo>
                <a:lnTo>
                  <a:pt x="886738" y="357586"/>
                </a:lnTo>
                <a:lnTo>
                  <a:pt x="887674" y="357591"/>
                </a:lnTo>
                <a:lnTo>
                  <a:pt x="888615" y="357591"/>
                </a:lnTo>
                <a:lnTo>
                  <a:pt x="889550" y="357591"/>
                </a:lnTo>
                <a:lnTo>
                  <a:pt x="890491" y="357591"/>
                </a:lnTo>
                <a:lnTo>
                  <a:pt x="891427" y="357596"/>
                </a:lnTo>
                <a:lnTo>
                  <a:pt x="892367" y="357596"/>
                </a:lnTo>
                <a:lnTo>
                  <a:pt x="893303" y="357596"/>
                </a:lnTo>
                <a:lnTo>
                  <a:pt x="894243" y="357596"/>
                </a:lnTo>
                <a:lnTo>
                  <a:pt x="895184" y="357601"/>
                </a:lnTo>
                <a:lnTo>
                  <a:pt x="896120" y="357601"/>
                </a:lnTo>
                <a:lnTo>
                  <a:pt x="897060" y="357601"/>
                </a:lnTo>
                <a:lnTo>
                  <a:pt x="897996" y="357601"/>
                </a:lnTo>
                <a:lnTo>
                  <a:pt x="898937" y="357601"/>
                </a:lnTo>
                <a:lnTo>
                  <a:pt x="899872" y="357606"/>
                </a:lnTo>
                <a:lnTo>
                  <a:pt x="900813" y="357606"/>
                </a:lnTo>
                <a:lnTo>
                  <a:pt x="901748" y="357606"/>
                </a:lnTo>
                <a:lnTo>
                  <a:pt x="902689" y="357606"/>
                </a:lnTo>
                <a:lnTo>
                  <a:pt x="903625" y="357606"/>
                </a:lnTo>
                <a:lnTo>
                  <a:pt x="904565" y="357611"/>
                </a:lnTo>
                <a:lnTo>
                  <a:pt x="905501" y="357611"/>
                </a:lnTo>
                <a:lnTo>
                  <a:pt x="906441" y="357611"/>
                </a:lnTo>
                <a:lnTo>
                  <a:pt x="907382" y="357611"/>
                </a:lnTo>
                <a:lnTo>
                  <a:pt x="908318" y="357611"/>
                </a:lnTo>
                <a:lnTo>
                  <a:pt x="909258" y="357611"/>
                </a:lnTo>
                <a:lnTo>
                  <a:pt x="910194" y="357616"/>
                </a:lnTo>
                <a:lnTo>
                  <a:pt x="911135" y="357616"/>
                </a:lnTo>
                <a:lnTo>
                  <a:pt x="912070" y="357616"/>
                </a:lnTo>
                <a:lnTo>
                  <a:pt x="913011" y="357616"/>
                </a:lnTo>
                <a:lnTo>
                  <a:pt x="913947" y="357616"/>
                </a:lnTo>
                <a:lnTo>
                  <a:pt x="914887" y="357616"/>
                </a:lnTo>
                <a:lnTo>
                  <a:pt x="915823" y="357621"/>
                </a:lnTo>
                <a:lnTo>
                  <a:pt x="916763" y="357621"/>
                </a:lnTo>
                <a:lnTo>
                  <a:pt x="917704" y="357621"/>
                </a:lnTo>
                <a:lnTo>
                  <a:pt x="918640" y="357621"/>
                </a:lnTo>
                <a:lnTo>
                  <a:pt x="919580" y="357621"/>
                </a:lnTo>
                <a:lnTo>
                  <a:pt x="920516" y="357621"/>
                </a:lnTo>
                <a:lnTo>
                  <a:pt x="921457" y="357621"/>
                </a:lnTo>
                <a:lnTo>
                  <a:pt x="922392" y="357621"/>
                </a:lnTo>
                <a:lnTo>
                  <a:pt x="923333" y="357621"/>
                </a:lnTo>
                <a:lnTo>
                  <a:pt x="924268" y="357626"/>
                </a:lnTo>
                <a:lnTo>
                  <a:pt x="925209" y="357626"/>
                </a:lnTo>
                <a:lnTo>
                  <a:pt x="926145" y="357626"/>
                </a:lnTo>
                <a:lnTo>
                  <a:pt x="927085" y="357626"/>
                </a:lnTo>
                <a:lnTo>
                  <a:pt x="928026" y="357626"/>
                </a:lnTo>
                <a:lnTo>
                  <a:pt x="928962" y="357626"/>
                </a:lnTo>
                <a:lnTo>
                  <a:pt x="929902" y="357626"/>
                </a:lnTo>
                <a:lnTo>
                  <a:pt x="930838" y="357626"/>
                </a:lnTo>
                <a:lnTo>
                  <a:pt x="931779" y="357626"/>
                </a:lnTo>
                <a:lnTo>
                  <a:pt x="932714" y="357626"/>
                </a:lnTo>
                <a:lnTo>
                  <a:pt x="933655" y="357626"/>
                </a:lnTo>
                <a:lnTo>
                  <a:pt x="934590" y="357631"/>
                </a:lnTo>
                <a:lnTo>
                  <a:pt x="935531" y="357631"/>
                </a:lnTo>
                <a:lnTo>
                  <a:pt x="936467" y="357631"/>
                </a:lnTo>
                <a:lnTo>
                  <a:pt x="937407" y="357631"/>
                </a:lnTo>
              </a:path>
            </a:pathLst>
          </a:custGeom>
          <a:noFill/>
          <a:ln w="1905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069D9B-8689-E30F-9613-3ACFC277E5E3}"/>
              </a:ext>
            </a:extLst>
          </p:cNvPr>
          <p:cNvGrpSpPr/>
          <p:nvPr/>
        </p:nvGrpSpPr>
        <p:grpSpPr>
          <a:xfrm>
            <a:off x="2570148" y="1324908"/>
            <a:ext cx="2461656" cy="1641103"/>
            <a:chOff x="2570148" y="1324908"/>
            <a:chExt cx="2461656" cy="1641103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CD5D460-46B4-BA18-24B6-71C9E87F4BA7}"/>
                </a:ext>
              </a:extLst>
            </p:cNvPr>
            <p:cNvSpPr/>
            <p:nvPr/>
          </p:nvSpPr>
          <p:spPr>
            <a:xfrm>
              <a:off x="2570148" y="1324908"/>
              <a:ext cx="2461656" cy="1641103"/>
            </a:xfrm>
            <a:custGeom>
              <a:avLst/>
              <a:gdLst>
                <a:gd name="connsiteX0" fmla="*/ 0 w 2461656"/>
                <a:gd name="connsiteY0" fmla="*/ 1641103 h 1641103"/>
                <a:gd name="connsiteX1" fmla="*/ 2461656 w 2461656"/>
                <a:gd name="connsiteY1" fmla="*/ 1641103 h 1641103"/>
                <a:gd name="connsiteX2" fmla="*/ 2461656 w 2461656"/>
                <a:gd name="connsiteY2" fmla="*/ 0 h 1641103"/>
                <a:gd name="connsiteX3" fmla="*/ 0 w 2461656"/>
                <a:gd name="connsiteY3" fmla="*/ 0 h 164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1656" h="1641103">
                  <a:moveTo>
                    <a:pt x="0" y="1641103"/>
                  </a:moveTo>
                  <a:lnTo>
                    <a:pt x="2461656" y="1641103"/>
                  </a:lnTo>
                  <a:lnTo>
                    <a:pt x="24616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E117207-767A-D5A8-313F-E4033037B73B}"/>
                </a:ext>
              </a:extLst>
            </p:cNvPr>
            <p:cNvSpPr/>
            <p:nvPr/>
          </p:nvSpPr>
          <p:spPr>
            <a:xfrm>
              <a:off x="2870490" y="1373365"/>
              <a:ext cx="2112859" cy="1362542"/>
            </a:xfrm>
            <a:custGeom>
              <a:avLst/>
              <a:gdLst>
                <a:gd name="connsiteX0" fmla="*/ 0 w 2112859"/>
                <a:gd name="connsiteY0" fmla="*/ 1362542 h 1362542"/>
                <a:gd name="connsiteX1" fmla="*/ 2112860 w 2112859"/>
                <a:gd name="connsiteY1" fmla="*/ 1362542 h 1362542"/>
                <a:gd name="connsiteX2" fmla="*/ 2112860 w 2112859"/>
                <a:gd name="connsiteY2" fmla="*/ 0 h 1362542"/>
                <a:gd name="connsiteX3" fmla="*/ 0 w 2112859"/>
                <a:gd name="connsiteY3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2859" h="1362542">
                  <a:moveTo>
                    <a:pt x="0" y="1362542"/>
                  </a:moveTo>
                  <a:lnTo>
                    <a:pt x="2112860" y="1362542"/>
                  </a:lnTo>
                  <a:lnTo>
                    <a:pt x="21128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3A0D53C-543A-A527-BE70-961581C1C7B2}"/>
                </a:ext>
              </a:extLst>
            </p:cNvPr>
            <p:cNvSpPr/>
            <p:nvPr/>
          </p:nvSpPr>
          <p:spPr>
            <a:xfrm>
              <a:off x="3262497" y="1373365"/>
              <a:ext cx="1025" cy="1362542"/>
            </a:xfrm>
            <a:custGeom>
              <a:avLst/>
              <a:gdLst>
                <a:gd name="connsiteX0" fmla="*/ 0 w 1025"/>
                <a:gd name="connsiteY0" fmla="*/ 1362542 h 1362542"/>
                <a:gd name="connsiteX1" fmla="*/ 0 w 1025"/>
                <a:gd name="connsiteY1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362542">
                  <a:moveTo>
                    <a:pt x="0" y="1362542"/>
                  </a:moveTo>
                  <a:lnTo>
                    <a:pt x="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32ED7B7-88E0-9768-F404-FAC8E7ED480D}"/>
                </a:ext>
              </a:extLst>
            </p:cNvPr>
            <p:cNvSpPr/>
            <p:nvPr/>
          </p:nvSpPr>
          <p:spPr>
            <a:xfrm>
              <a:off x="3816176" y="1373365"/>
              <a:ext cx="1025" cy="1362542"/>
            </a:xfrm>
            <a:custGeom>
              <a:avLst/>
              <a:gdLst>
                <a:gd name="connsiteX0" fmla="*/ 0 w 1025"/>
                <a:gd name="connsiteY0" fmla="*/ 1362542 h 1362542"/>
                <a:gd name="connsiteX1" fmla="*/ 0 w 1025"/>
                <a:gd name="connsiteY1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362542">
                  <a:moveTo>
                    <a:pt x="0" y="1362542"/>
                  </a:moveTo>
                  <a:lnTo>
                    <a:pt x="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DF12564-AAE8-7442-A680-A794462DA3B2}"/>
                </a:ext>
              </a:extLst>
            </p:cNvPr>
            <p:cNvSpPr/>
            <p:nvPr/>
          </p:nvSpPr>
          <p:spPr>
            <a:xfrm>
              <a:off x="4369864" y="1373365"/>
              <a:ext cx="1025" cy="1362542"/>
            </a:xfrm>
            <a:custGeom>
              <a:avLst/>
              <a:gdLst>
                <a:gd name="connsiteX0" fmla="*/ 0 w 1025"/>
                <a:gd name="connsiteY0" fmla="*/ 1362542 h 1362542"/>
                <a:gd name="connsiteX1" fmla="*/ 0 w 1025"/>
                <a:gd name="connsiteY1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362542">
                  <a:moveTo>
                    <a:pt x="0" y="1362542"/>
                  </a:moveTo>
                  <a:lnTo>
                    <a:pt x="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8AF9063-E394-0EC6-4513-94A5369136FB}"/>
                </a:ext>
              </a:extLst>
            </p:cNvPr>
            <p:cNvSpPr/>
            <p:nvPr/>
          </p:nvSpPr>
          <p:spPr>
            <a:xfrm>
              <a:off x="4923552" y="1373365"/>
              <a:ext cx="1025" cy="1362542"/>
            </a:xfrm>
            <a:custGeom>
              <a:avLst/>
              <a:gdLst>
                <a:gd name="connsiteX0" fmla="*/ 0 w 1025"/>
                <a:gd name="connsiteY0" fmla="*/ 1362542 h 1362542"/>
                <a:gd name="connsiteX1" fmla="*/ 0 w 1025"/>
                <a:gd name="connsiteY1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362542">
                  <a:moveTo>
                    <a:pt x="0" y="1362542"/>
                  </a:moveTo>
                  <a:lnTo>
                    <a:pt x="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A98AAF1-5B76-74F3-6DF1-AA828FD0BB01}"/>
                </a:ext>
              </a:extLst>
            </p:cNvPr>
            <p:cNvSpPr/>
            <p:nvPr/>
          </p:nvSpPr>
          <p:spPr>
            <a:xfrm>
              <a:off x="2870490" y="2697341"/>
              <a:ext cx="2112859" cy="1025"/>
            </a:xfrm>
            <a:custGeom>
              <a:avLst/>
              <a:gdLst>
                <a:gd name="connsiteX0" fmla="*/ 0 w 2112859"/>
                <a:gd name="connsiteY0" fmla="*/ 0 h 1025"/>
                <a:gd name="connsiteX1" fmla="*/ 2112860 w 2112859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2859" h="1025">
                  <a:moveTo>
                    <a:pt x="0" y="0"/>
                  </a:moveTo>
                  <a:lnTo>
                    <a:pt x="211286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6202A66-8631-D1A0-0D32-61DBFC7094F6}"/>
                </a:ext>
              </a:extLst>
            </p:cNvPr>
            <p:cNvSpPr/>
            <p:nvPr/>
          </p:nvSpPr>
          <p:spPr>
            <a:xfrm>
              <a:off x="2870490" y="2285032"/>
              <a:ext cx="2112859" cy="1025"/>
            </a:xfrm>
            <a:custGeom>
              <a:avLst/>
              <a:gdLst>
                <a:gd name="connsiteX0" fmla="*/ 0 w 2112859"/>
                <a:gd name="connsiteY0" fmla="*/ 0 h 1025"/>
                <a:gd name="connsiteX1" fmla="*/ 2112860 w 2112859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2859" h="1025">
                  <a:moveTo>
                    <a:pt x="0" y="0"/>
                  </a:moveTo>
                  <a:lnTo>
                    <a:pt x="211286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42971D8-B930-A233-2CFC-D389A0FF88BD}"/>
                </a:ext>
              </a:extLst>
            </p:cNvPr>
            <p:cNvSpPr/>
            <p:nvPr/>
          </p:nvSpPr>
          <p:spPr>
            <a:xfrm>
              <a:off x="2870490" y="1872718"/>
              <a:ext cx="2112859" cy="1025"/>
            </a:xfrm>
            <a:custGeom>
              <a:avLst/>
              <a:gdLst>
                <a:gd name="connsiteX0" fmla="*/ 0 w 2112859"/>
                <a:gd name="connsiteY0" fmla="*/ 0 h 1025"/>
                <a:gd name="connsiteX1" fmla="*/ 2112860 w 2112859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2859" h="1025">
                  <a:moveTo>
                    <a:pt x="0" y="0"/>
                  </a:moveTo>
                  <a:lnTo>
                    <a:pt x="211286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83460C4-8F6E-867B-AFFF-9532CCA6070B}"/>
                </a:ext>
              </a:extLst>
            </p:cNvPr>
            <p:cNvSpPr/>
            <p:nvPr/>
          </p:nvSpPr>
          <p:spPr>
            <a:xfrm>
              <a:off x="2870490" y="1460405"/>
              <a:ext cx="2112859" cy="1025"/>
            </a:xfrm>
            <a:custGeom>
              <a:avLst/>
              <a:gdLst>
                <a:gd name="connsiteX0" fmla="*/ 0 w 2112859"/>
                <a:gd name="connsiteY0" fmla="*/ 0 h 1025"/>
                <a:gd name="connsiteX1" fmla="*/ 2112860 w 2112859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2859" h="1025">
                  <a:moveTo>
                    <a:pt x="0" y="0"/>
                  </a:moveTo>
                  <a:lnTo>
                    <a:pt x="2112860" y="0"/>
                  </a:lnTo>
                </a:path>
              </a:pathLst>
            </a:custGeom>
            <a:noFill/>
            <a:ln w="204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25D8E44-25FE-9F01-4064-6BA6649CDAD8}"/>
                </a:ext>
              </a:extLst>
            </p:cNvPr>
            <p:cNvSpPr/>
            <p:nvPr/>
          </p:nvSpPr>
          <p:spPr>
            <a:xfrm>
              <a:off x="2870490" y="2735907"/>
              <a:ext cx="2112859" cy="1025"/>
            </a:xfrm>
            <a:custGeom>
              <a:avLst/>
              <a:gdLst>
                <a:gd name="connsiteX0" fmla="*/ 0 w 2112859"/>
                <a:gd name="connsiteY0" fmla="*/ 0 h 1025"/>
                <a:gd name="connsiteX1" fmla="*/ 2112860 w 2112859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2859" h="1025">
                  <a:moveTo>
                    <a:pt x="0" y="0"/>
                  </a:moveTo>
                  <a:lnTo>
                    <a:pt x="211286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6F0388B-32D3-4E36-CAFF-18CC26AD6993}"/>
                </a:ext>
              </a:extLst>
            </p:cNvPr>
            <p:cNvSpPr/>
            <p:nvPr/>
          </p:nvSpPr>
          <p:spPr>
            <a:xfrm>
              <a:off x="3262497" y="2716522"/>
              <a:ext cx="1025" cy="19385"/>
            </a:xfrm>
            <a:custGeom>
              <a:avLst/>
              <a:gdLst>
                <a:gd name="connsiteX0" fmla="*/ 0 w 1025"/>
                <a:gd name="connsiteY0" fmla="*/ 19386 h 19385"/>
                <a:gd name="connsiteX1" fmla="*/ 0 w 1025"/>
                <a:gd name="connsiteY1" fmla="*/ 0 h 1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9385">
                  <a:moveTo>
                    <a:pt x="0" y="19386"/>
                  </a:moveTo>
                  <a:lnTo>
                    <a:pt x="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A9051DF-4632-A088-94E1-CC6B51CED46F}"/>
                </a:ext>
              </a:extLst>
            </p:cNvPr>
            <p:cNvSpPr/>
            <p:nvPr/>
          </p:nvSpPr>
          <p:spPr>
            <a:xfrm>
              <a:off x="3816176" y="2716522"/>
              <a:ext cx="1025" cy="19385"/>
            </a:xfrm>
            <a:custGeom>
              <a:avLst/>
              <a:gdLst>
                <a:gd name="connsiteX0" fmla="*/ 0 w 1025"/>
                <a:gd name="connsiteY0" fmla="*/ 19386 h 19385"/>
                <a:gd name="connsiteX1" fmla="*/ 0 w 1025"/>
                <a:gd name="connsiteY1" fmla="*/ 0 h 1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9385">
                  <a:moveTo>
                    <a:pt x="0" y="19386"/>
                  </a:moveTo>
                  <a:lnTo>
                    <a:pt x="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E2B8459-D9D8-1F70-DE6E-1675C8BFEC1F}"/>
                </a:ext>
              </a:extLst>
            </p:cNvPr>
            <p:cNvSpPr/>
            <p:nvPr/>
          </p:nvSpPr>
          <p:spPr>
            <a:xfrm>
              <a:off x="4369864" y="2716522"/>
              <a:ext cx="1025" cy="19385"/>
            </a:xfrm>
            <a:custGeom>
              <a:avLst/>
              <a:gdLst>
                <a:gd name="connsiteX0" fmla="*/ 0 w 1025"/>
                <a:gd name="connsiteY0" fmla="*/ 19386 h 19385"/>
                <a:gd name="connsiteX1" fmla="*/ 0 w 1025"/>
                <a:gd name="connsiteY1" fmla="*/ 0 h 1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9385">
                  <a:moveTo>
                    <a:pt x="0" y="19386"/>
                  </a:moveTo>
                  <a:lnTo>
                    <a:pt x="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84A4728-8ECB-5699-C2CA-83ABACC833DB}"/>
                </a:ext>
              </a:extLst>
            </p:cNvPr>
            <p:cNvSpPr/>
            <p:nvPr/>
          </p:nvSpPr>
          <p:spPr>
            <a:xfrm>
              <a:off x="4923552" y="2716522"/>
              <a:ext cx="1025" cy="19385"/>
            </a:xfrm>
            <a:custGeom>
              <a:avLst/>
              <a:gdLst>
                <a:gd name="connsiteX0" fmla="*/ 0 w 1025"/>
                <a:gd name="connsiteY0" fmla="*/ 19386 h 19385"/>
                <a:gd name="connsiteX1" fmla="*/ 0 w 1025"/>
                <a:gd name="connsiteY1" fmla="*/ 0 h 19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9385">
                  <a:moveTo>
                    <a:pt x="0" y="19386"/>
                  </a:moveTo>
                  <a:lnTo>
                    <a:pt x="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4B3EDB-8FD2-6562-41AF-7599D222DE1A}"/>
                </a:ext>
              </a:extLst>
            </p:cNvPr>
            <p:cNvSpPr/>
            <p:nvPr/>
          </p:nvSpPr>
          <p:spPr>
            <a:xfrm>
              <a:off x="3241059" y="2769991"/>
              <a:ext cx="42878" cy="64351"/>
            </a:xfrm>
            <a:custGeom>
              <a:avLst/>
              <a:gdLst>
                <a:gd name="connsiteX0" fmla="*/ 21439 w 42878"/>
                <a:gd name="connsiteY0" fmla="*/ 6646 h 64351"/>
                <a:gd name="connsiteX1" fmla="*/ 11675 w 42878"/>
                <a:gd name="connsiteY1" fmla="*/ 13047 h 64351"/>
                <a:gd name="connsiteX2" fmla="*/ 8434 w 42878"/>
                <a:gd name="connsiteY2" fmla="*/ 32196 h 64351"/>
                <a:gd name="connsiteX3" fmla="*/ 11675 w 42878"/>
                <a:gd name="connsiteY3" fmla="*/ 51356 h 64351"/>
                <a:gd name="connsiteX4" fmla="*/ 21439 w 42878"/>
                <a:gd name="connsiteY4" fmla="*/ 57705 h 64351"/>
                <a:gd name="connsiteX5" fmla="*/ 31204 w 42878"/>
                <a:gd name="connsiteY5" fmla="*/ 51356 h 64351"/>
                <a:gd name="connsiteX6" fmla="*/ 34486 w 42878"/>
                <a:gd name="connsiteY6" fmla="*/ 32196 h 64351"/>
                <a:gd name="connsiteX7" fmla="*/ 31204 w 42878"/>
                <a:gd name="connsiteY7" fmla="*/ 13047 h 64351"/>
                <a:gd name="connsiteX8" fmla="*/ 21439 w 42878"/>
                <a:gd name="connsiteY8" fmla="*/ 6646 h 64351"/>
                <a:gd name="connsiteX9" fmla="*/ 21439 w 42878"/>
                <a:gd name="connsiteY9" fmla="*/ 0 h 64351"/>
                <a:gd name="connsiteX10" fmla="*/ 37353 w 42878"/>
                <a:gd name="connsiteY10" fmla="*/ 8267 h 64351"/>
                <a:gd name="connsiteX11" fmla="*/ 42879 w 42878"/>
                <a:gd name="connsiteY11" fmla="*/ 32196 h 64351"/>
                <a:gd name="connsiteX12" fmla="*/ 37353 w 42878"/>
                <a:gd name="connsiteY12" fmla="*/ 56126 h 64351"/>
                <a:gd name="connsiteX13" fmla="*/ 21439 w 42878"/>
                <a:gd name="connsiteY13" fmla="*/ 64352 h 64351"/>
                <a:gd name="connsiteX14" fmla="*/ 5484 w 42878"/>
                <a:gd name="connsiteY14" fmla="*/ 56126 h 64351"/>
                <a:gd name="connsiteX15" fmla="*/ 0 w 42878"/>
                <a:gd name="connsiteY15" fmla="*/ 32196 h 64351"/>
                <a:gd name="connsiteX16" fmla="*/ 5484 w 42878"/>
                <a:gd name="connsiteY16" fmla="*/ 8267 h 64351"/>
                <a:gd name="connsiteX17" fmla="*/ 21439 w 42878"/>
                <a:gd name="connsiteY17" fmla="*/ 0 h 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8" h="64351">
                  <a:moveTo>
                    <a:pt x="21439" y="6646"/>
                  </a:moveTo>
                  <a:cubicBezTo>
                    <a:pt x="17118" y="6646"/>
                    <a:pt x="13863" y="8780"/>
                    <a:pt x="11675" y="13047"/>
                  </a:cubicBezTo>
                  <a:cubicBezTo>
                    <a:pt x="9514" y="17283"/>
                    <a:pt x="8434" y="23663"/>
                    <a:pt x="8434" y="32196"/>
                  </a:cubicBezTo>
                  <a:cubicBezTo>
                    <a:pt x="8434" y="40699"/>
                    <a:pt x="9514" y="47089"/>
                    <a:pt x="11675" y="51356"/>
                  </a:cubicBezTo>
                  <a:cubicBezTo>
                    <a:pt x="13863" y="55592"/>
                    <a:pt x="17118" y="57705"/>
                    <a:pt x="21439" y="57705"/>
                  </a:cubicBezTo>
                  <a:cubicBezTo>
                    <a:pt x="25788" y="57705"/>
                    <a:pt x="29042" y="55592"/>
                    <a:pt x="31204" y="51356"/>
                  </a:cubicBezTo>
                  <a:cubicBezTo>
                    <a:pt x="33391" y="47089"/>
                    <a:pt x="34486" y="40699"/>
                    <a:pt x="34486" y="32196"/>
                  </a:cubicBezTo>
                  <a:cubicBezTo>
                    <a:pt x="34486" y="23663"/>
                    <a:pt x="33391" y="17283"/>
                    <a:pt x="31204" y="13047"/>
                  </a:cubicBezTo>
                  <a:cubicBezTo>
                    <a:pt x="29042" y="8780"/>
                    <a:pt x="25788" y="6646"/>
                    <a:pt x="21439" y="6646"/>
                  </a:cubicBezTo>
                  <a:moveTo>
                    <a:pt x="21439" y="0"/>
                  </a:moveTo>
                  <a:cubicBezTo>
                    <a:pt x="28392" y="0"/>
                    <a:pt x="33696" y="2759"/>
                    <a:pt x="37353" y="8267"/>
                  </a:cubicBezTo>
                  <a:cubicBezTo>
                    <a:pt x="41037" y="13755"/>
                    <a:pt x="42879" y="21724"/>
                    <a:pt x="42879" y="32196"/>
                  </a:cubicBezTo>
                  <a:cubicBezTo>
                    <a:pt x="42879" y="42638"/>
                    <a:pt x="41037" y="50618"/>
                    <a:pt x="37353" y="56126"/>
                  </a:cubicBezTo>
                  <a:cubicBezTo>
                    <a:pt x="33696" y="61613"/>
                    <a:pt x="28392" y="64352"/>
                    <a:pt x="21439" y="64352"/>
                  </a:cubicBezTo>
                  <a:cubicBezTo>
                    <a:pt x="14487" y="64352"/>
                    <a:pt x="9169" y="61613"/>
                    <a:pt x="5484" y="56126"/>
                  </a:cubicBezTo>
                  <a:cubicBezTo>
                    <a:pt x="1828" y="50618"/>
                    <a:pt x="0" y="42638"/>
                    <a:pt x="0" y="32196"/>
                  </a:cubicBezTo>
                  <a:cubicBezTo>
                    <a:pt x="0" y="21724"/>
                    <a:pt x="1828" y="13755"/>
                    <a:pt x="5484" y="8267"/>
                  </a:cubicBezTo>
                  <a:cubicBezTo>
                    <a:pt x="9169" y="2759"/>
                    <a:pt x="14487" y="0"/>
                    <a:pt x="21439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D7A26D-0429-810F-77C4-B29004CAD9DE}"/>
                </a:ext>
              </a:extLst>
            </p:cNvPr>
            <p:cNvSpPr/>
            <p:nvPr/>
          </p:nvSpPr>
          <p:spPr>
            <a:xfrm>
              <a:off x="3796114" y="2771109"/>
              <a:ext cx="40135" cy="63233"/>
            </a:xfrm>
            <a:custGeom>
              <a:avLst/>
              <a:gdLst>
                <a:gd name="connsiteX0" fmla="*/ 2616 w 40135"/>
                <a:gd name="connsiteY0" fmla="*/ 0 h 63233"/>
                <a:gd name="connsiteX1" fmla="*/ 35561 w 40135"/>
                <a:gd name="connsiteY1" fmla="*/ 0 h 63233"/>
                <a:gd name="connsiteX2" fmla="*/ 35561 w 40135"/>
                <a:gd name="connsiteY2" fmla="*/ 7067 h 63233"/>
                <a:gd name="connsiteX3" fmla="*/ 10308 w 40135"/>
                <a:gd name="connsiteY3" fmla="*/ 7067 h 63233"/>
                <a:gd name="connsiteX4" fmla="*/ 10308 w 40135"/>
                <a:gd name="connsiteY4" fmla="*/ 22268 h 63233"/>
                <a:gd name="connsiteX5" fmla="*/ 13960 w 40135"/>
                <a:gd name="connsiteY5" fmla="*/ 21355 h 63233"/>
                <a:gd name="connsiteX6" fmla="*/ 17611 w 40135"/>
                <a:gd name="connsiteY6" fmla="*/ 21027 h 63233"/>
                <a:gd name="connsiteX7" fmla="*/ 34073 w 40135"/>
                <a:gd name="connsiteY7" fmla="*/ 26719 h 63233"/>
                <a:gd name="connsiteX8" fmla="*/ 40135 w 40135"/>
                <a:gd name="connsiteY8" fmla="*/ 42135 h 63233"/>
                <a:gd name="connsiteX9" fmla="*/ 33899 w 40135"/>
                <a:gd name="connsiteY9" fmla="*/ 57716 h 63233"/>
                <a:gd name="connsiteX10" fmla="*/ 16329 w 40135"/>
                <a:gd name="connsiteY10" fmla="*/ 63234 h 63233"/>
                <a:gd name="connsiteX11" fmla="*/ 8349 w 40135"/>
                <a:gd name="connsiteY11" fmla="*/ 62577 h 63233"/>
                <a:gd name="connsiteX12" fmla="*/ 0 w 40135"/>
                <a:gd name="connsiteY12" fmla="*/ 60577 h 63233"/>
                <a:gd name="connsiteX13" fmla="*/ 0 w 40135"/>
                <a:gd name="connsiteY13" fmla="*/ 52146 h 63233"/>
                <a:gd name="connsiteX14" fmla="*/ 7723 w 40135"/>
                <a:gd name="connsiteY14" fmla="*/ 55182 h 63233"/>
                <a:gd name="connsiteX15" fmla="*/ 16165 w 40135"/>
                <a:gd name="connsiteY15" fmla="*/ 56177 h 63233"/>
                <a:gd name="connsiteX16" fmla="*/ 27550 w 40135"/>
                <a:gd name="connsiteY16" fmla="*/ 52392 h 63233"/>
                <a:gd name="connsiteX17" fmla="*/ 31745 w 40135"/>
                <a:gd name="connsiteY17" fmla="*/ 42135 h 63233"/>
                <a:gd name="connsiteX18" fmla="*/ 27550 w 40135"/>
                <a:gd name="connsiteY18" fmla="*/ 31868 h 63233"/>
                <a:gd name="connsiteX19" fmla="*/ 16165 w 40135"/>
                <a:gd name="connsiteY19" fmla="*/ 28083 h 63233"/>
                <a:gd name="connsiteX20" fmla="*/ 9426 w 40135"/>
                <a:gd name="connsiteY20" fmla="*/ 28832 h 63233"/>
                <a:gd name="connsiteX21" fmla="*/ 2616 w 40135"/>
                <a:gd name="connsiteY21" fmla="*/ 31160 h 63233"/>
                <a:gd name="connsiteX22" fmla="*/ 2616 w 40135"/>
                <a:gd name="connsiteY22" fmla="*/ 0 h 6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135" h="63233">
                  <a:moveTo>
                    <a:pt x="2616" y="0"/>
                  </a:moveTo>
                  <a:lnTo>
                    <a:pt x="35561" y="0"/>
                  </a:lnTo>
                  <a:lnTo>
                    <a:pt x="35561" y="7067"/>
                  </a:lnTo>
                  <a:lnTo>
                    <a:pt x="10308" y="7067"/>
                  </a:lnTo>
                  <a:lnTo>
                    <a:pt x="10308" y="22268"/>
                  </a:lnTo>
                  <a:cubicBezTo>
                    <a:pt x="11529" y="21858"/>
                    <a:pt x="12739" y="21550"/>
                    <a:pt x="13960" y="21355"/>
                  </a:cubicBezTo>
                  <a:cubicBezTo>
                    <a:pt x="15180" y="21139"/>
                    <a:pt x="16391" y="21027"/>
                    <a:pt x="17611" y="21027"/>
                  </a:cubicBezTo>
                  <a:cubicBezTo>
                    <a:pt x="24535" y="21027"/>
                    <a:pt x="30022" y="22924"/>
                    <a:pt x="34073" y="26719"/>
                  </a:cubicBezTo>
                  <a:cubicBezTo>
                    <a:pt x="38115" y="30514"/>
                    <a:pt x="40135" y="35653"/>
                    <a:pt x="40135" y="42135"/>
                  </a:cubicBezTo>
                  <a:cubicBezTo>
                    <a:pt x="40135" y="48813"/>
                    <a:pt x="38053" y="54003"/>
                    <a:pt x="33899" y="57716"/>
                  </a:cubicBezTo>
                  <a:cubicBezTo>
                    <a:pt x="29745" y="61398"/>
                    <a:pt x="23888" y="63234"/>
                    <a:pt x="16329" y="63234"/>
                  </a:cubicBezTo>
                  <a:cubicBezTo>
                    <a:pt x="13724" y="63234"/>
                    <a:pt x="11067" y="63018"/>
                    <a:pt x="8349" y="62577"/>
                  </a:cubicBezTo>
                  <a:cubicBezTo>
                    <a:pt x="5662" y="62136"/>
                    <a:pt x="2882" y="61470"/>
                    <a:pt x="0" y="60577"/>
                  </a:cubicBezTo>
                  <a:lnTo>
                    <a:pt x="0" y="52146"/>
                  </a:lnTo>
                  <a:cubicBezTo>
                    <a:pt x="2492" y="53500"/>
                    <a:pt x="5067" y="54515"/>
                    <a:pt x="7723" y="55182"/>
                  </a:cubicBezTo>
                  <a:cubicBezTo>
                    <a:pt x="10380" y="55849"/>
                    <a:pt x="13201" y="56177"/>
                    <a:pt x="16165" y="56177"/>
                  </a:cubicBezTo>
                  <a:cubicBezTo>
                    <a:pt x="20955" y="56177"/>
                    <a:pt x="24750" y="54915"/>
                    <a:pt x="27550" y="52392"/>
                  </a:cubicBezTo>
                  <a:cubicBezTo>
                    <a:pt x="30350" y="49879"/>
                    <a:pt x="31745" y="46454"/>
                    <a:pt x="31745" y="42135"/>
                  </a:cubicBezTo>
                  <a:cubicBezTo>
                    <a:pt x="31745" y="37817"/>
                    <a:pt x="30350" y="34391"/>
                    <a:pt x="27550" y="31868"/>
                  </a:cubicBezTo>
                  <a:cubicBezTo>
                    <a:pt x="24750" y="29345"/>
                    <a:pt x="20955" y="28083"/>
                    <a:pt x="16165" y="28083"/>
                  </a:cubicBezTo>
                  <a:cubicBezTo>
                    <a:pt x="13919" y="28083"/>
                    <a:pt x="11672" y="28330"/>
                    <a:pt x="9426" y="28832"/>
                  </a:cubicBezTo>
                  <a:cubicBezTo>
                    <a:pt x="7211" y="29335"/>
                    <a:pt x="4944" y="30104"/>
                    <a:pt x="2616" y="31160"/>
                  </a:cubicBezTo>
                  <a:lnTo>
                    <a:pt x="2616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60D1169-6090-9E39-F273-C4DC8702F938}"/>
                </a:ext>
              </a:extLst>
            </p:cNvPr>
            <p:cNvSpPr/>
            <p:nvPr/>
          </p:nvSpPr>
          <p:spPr>
            <a:xfrm>
              <a:off x="4323226" y="2771109"/>
              <a:ext cx="36935" cy="62033"/>
            </a:xfrm>
            <a:custGeom>
              <a:avLst/>
              <a:gdLst>
                <a:gd name="connsiteX0" fmla="*/ 1200 w 36935"/>
                <a:gd name="connsiteY0" fmla="*/ 54967 h 62033"/>
                <a:gd name="connsiteX1" fmla="*/ 14913 w 36935"/>
                <a:gd name="connsiteY1" fmla="*/ 54967 h 62033"/>
                <a:gd name="connsiteX2" fmla="*/ 14913 w 36935"/>
                <a:gd name="connsiteY2" fmla="*/ 7641 h 62033"/>
                <a:gd name="connsiteX3" fmla="*/ 0 w 36935"/>
                <a:gd name="connsiteY3" fmla="*/ 10636 h 62033"/>
                <a:gd name="connsiteX4" fmla="*/ 0 w 36935"/>
                <a:gd name="connsiteY4" fmla="*/ 2995 h 62033"/>
                <a:gd name="connsiteX5" fmla="*/ 14831 w 36935"/>
                <a:gd name="connsiteY5" fmla="*/ 0 h 62033"/>
                <a:gd name="connsiteX6" fmla="*/ 23222 w 36935"/>
                <a:gd name="connsiteY6" fmla="*/ 0 h 62033"/>
                <a:gd name="connsiteX7" fmla="*/ 23222 w 36935"/>
                <a:gd name="connsiteY7" fmla="*/ 54967 h 62033"/>
                <a:gd name="connsiteX8" fmla="*/ 36935 w 36935"/>
                <a:gd name="connsiteY8" fmla="*/ 54967 h 62033"/>
                <a:gd name="connsiteX9" fmla="*/ 36935 w 36935"/>
                <a:gd name="connsiteY9" fmla="*/ 62034 h 62033"/>
                <a:gd name="connsiteX10" fmla="*/ 1200 w 36935"/>
                <a:gd name="connsiteY10" fmla="*/ 62034 h 62033"/>
                <a:gd name="connsiteX11" fmla="*/ 1200 w 36935"/>
                <a:gd name="connsiteY11" fmla="*/ 54967 h 6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35" h="62033">
                  <a:moveTo>
                    <a:pt x="1200" y="54967"/>
                  </a:moveTo>
                  <a:lnTo>
                    <a:pt x="14913" y="54967"/>
                  </a:lnTo>
                  <a:lnTo>
                    <a:pt x="14913" y="7641"/>
                  </a:lnTo>
                  <a:lnTo>
                    <a:pt x="0" y="10636"/>
                  </a:lnTo>
                  <a:lnTo>
                    <a:pt x="0" y="2995"/>
                  </a:lnTo>
                  <a:lnTo>
                    <a:pt x="14831" y="0"/>
                  </a:lnTo>
                  <a:lnTo>
                    <a:pt x="23222" y="0"/>
                  </a:lnTo>
                  <a:lnTo>
                    <a:pt x="23222" y="54967"/>
                  </a:lnTo>
                  <a:lnTo>
                    <a:pt x="36935" y="54967"/>
                  </a:lnTo>
                  <a:lnTo>
                    <a:pt x="36935" y="62034"/>
                  </a:lnTo>
                  <a:lnTo>
                    <a:pt x="1200" y="62034"/>
                  </a:lnTo>
                  <a:lnTo>
                    <a:pt x="1200" y="54967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C648FDB-A830-DE63-45CC-7A6EE9FC1A17}"/>
                </a:ext>
              </a:extLst>
            </p:cNvPr>
            <p:cNvSpPr/>
            <p:nvPr/>
          </p:nvSpPr>
          <p:spPr>
            <a:xfrm>
              <a:off x="4373629" y="2769991"/>
              <a:ext cx="42873" cy="64351"/>
            </a:xfrm>
            <a:custGeom>
              <a:avLst/>
              <a:gdLst>
                <a:gd name="connsiteX0" fmla="*/ 21437 w 42873"/>
                <a:gd name="connsiteY0" fmla="*/ 6646 h 64351"/>
                <a:gd name="connsiteX1" fmla="*/ 11672 w 42873"/>
                <a:gd name="connsiteY1" fmla="*/ 13047 h 64351"/>
                <a:gd name="connsiteX2" fmla="*/ 8431 w 42873"/>
                <a:gd name="connsiteY2" fmla="*/ 32196 h 64351"/>
                <a:gd name="connsiteX3" fmla="*/ 11672 w 42873"/>
                <a:gd name="connsiteY3" fmla="*/ 51356 h 64351"/>
                <a:gd name="connsiteX4" fmla="*/ 21437 w 42873"/>
                <a:gd name="connsiteY4" fmla="*/ 57705 h 64351"/>
                <a:gd name="connsiteX5" fmla="*/ 31201 w 42873"/>
                <a:gd name="connsiteY5" fmla="*/ 51356 h 64351"/>
                <a:gd name="connsiteX6" fmla="*/ 34484 w 42873"/>
                <a:gd name="connsiteY6" fmla="*/ 32196 h 64351"/>
                <a:gd name="connsiteX7" fmla="*/ 31201 w 42873"/>
                <a:gd name="connsiteY7" fmla="*/ 13047 h 64351"/>
                <a:gd name="connsiteX8" fmla="*/ 21437 w 42873"/>
                <a:gd name="connsiteY8" fmla="*/ 6646 h 64351"/>
                <a:gd name="connsiteX9" fmla="*/ 21437 w 42873"/>
                <a:gd name="connsiteY9" fmla="*/ 0 h 64351"/>
                <a:gd name="connsiteX10" fmla="*/ 37345 w 42873"/>
                <a:gd name="connsiteY10" fmla="*/ 8267 h 64351"/>
                <a:gd name="connsiteX11" fmla="*/ 42874 w 42873"/>
                <a:gd name="connsiteY11" fmla="*/ 32196 h 64351"/>
                <a:gd name="connsiteX12" fmla="*/ 37345 w 42873"/>
                <a:gd name="connsiteY12" fmla="*/ 56126 h 64351"/>
                <a:gd name="connsiteX13" fmla="*/ 21437 w 42873"/>
                <a:gd name="connsiteY13" fmla="*/ 64352 h 64351"/>
                <a:gd name="connsiteX14" fmla="*/ 5477 w 42873"/>
                <a:gd name="connsiteY14" fmla="*/ 56126 h 64351"/>
                <a:gd name="connsiteX15" fmla="*/ 0 w 42873"/>
                <a:gd name="connsiteY15" fmla="*/ 32196 h 64351"/>
                <a:gd name="connsiteX16" fmla="*/ 5477 w 42873"/>
                <a:gd name="connsiteY16" fmla="*/ 8267 h 64351"/>
                <a:gd name="connsiteX17" fmla="*/ 21437 w 42873"/>
                <a:gd name="connsiteY17" fmla="*/ 0 h 6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3" h="64351">
                  <a:moveTo>
                    <a:pt x="21437" y="6646"/>
                  </a:moveTo>
                  <a:cubicBezTo>
                    <a:pt x="17119" y="6646"/>
                    <a:pt x="13857" y="8780"/>
                    <a:pt x="11672" y="13047"/>
                  </a:cubicBezTo>
                  <a:cubicBezTo>
                    <a:pt x="9508" y="17283"/>
                    <a:pt x="8431" y="23663"/>
                    <a:pt x="8431" y="32196"/>
                  </a:cubicBezTo>
                  <a:cubicBezTo>
                    <a:pt x="8431" y="40699"/>
                    <a:pt x="9508" y="47089"/>
                    <a:pt x="11672" y="51356"/>
                  </a:cubicBezTo>
                  <a:cubicBezTo>
                    <a:pt x="13857" y="55592"/>
                    <a:pt x="17119" y="57705"/>
                    <a:pt x="21437" y="57705"/>
                  </a:cubicBezTo>
                  <a:cubicBezTo>
                    <a:pt x="25786" y="57705"/>
                    <a:pt x="29037" y="55592"/>
                    <a:pt x="31201" y="51356"/>
                  </a:cubicBezTo>
                  <a:cubicBezTo>
                    <a:pt x="33386" y="47089"/>
                    <a:pt x="34484" y="40699"/>
                    <a:pt x="34484" y="32196"/>
                  </a:cubicBezTo>
                  <a:cubicBezTo>
                    <a:pt x="34484" y="23663"/>
                    <a:pt x="33386" y="17283"/>
                    <a:pt x="31201" y="13047"/>
                  </a:cubicBezTo>
                  <a:cubicBezTo>
                    <a:pt x="29037" y="8780"/>
                    <a:pt x="25786" y="6646"/>
                    <a:pt x="21437" y="6646"/>
                  </a:cubicBezTo>
                  <a:moveTo>
                    <a:pt x="21437" y="0"/>
                  </a:moveTo>
                  <a:cubicBezTo>
                    <a:pt x="28391" y="0"/>
                    <a:pt x="33694" y="2759"/>
                    <a:pt x="37345" y="8267"/>
                  </a:cubicBezTo>
                  <a:cubicBezTo>
                    <a:pt x="41028" y="13755"/>
                    <a:pt x="42874" y="21724"/>
                    <a:pt x="42874" y="32196"/>
                  </a:cubicBezTo>
                  <a:cubicBezTo>
                    <a:pt x="42874" y="42638"/>
                    <a:pt x="41028" y="50618"/>
                    <a:pt x="37345" y="56126"/>
                  </a:cubicBezTo>
                  <a:cubicBezTo>
                    <a:pt x="33694" y="61613"/>
                    <a:pt x="28391" y="64352"/>
                    <a:pt x="21437" y="64352"/>
                  </a:cubicBezTo>
                  <a:cubicBezTo>
                    <a:pt x="14483" y="64352"/>
                    <a:pt x="9159" y="61613"/>
                    <a:pt x="5477" y="56126"/>
                  </a:cubicBezTo>
                  <a:cubicBezTo>
                    <a:pt x="1826" y="50618"/>
                    <a:pt x="0" y="42638"/>
                    <a:pt x="0" y="32196"/>
                  </a:cubicBezTo>
                  <a:cubicBezTo>
                    <a:pt x="0" y="21724"/>
                    <a:pt x="1826" y="13755"/>
                    <a:pt x="5477" y="8267"/>
                  </a:cubicBezTo>
                  <a:cubicBezTo>
                    <a:pt x="9159" y="2759"/>
                    <a:pt x="14483" y="0"/>
                    <a:pt x="21437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4F60B09-8FCC-DB0A-8C64-8629C910F744}"/>
                </a:ext>
              </a:extLst>
            </p:cNvPr>
            <p:cNvSpPr/>
            <p:nvPr/>
          </p:nvSpPr>
          <p:spPr>
            <a:xfrm>
              <a:off x="4877807" y="2771109"/>
              <a:ext cx="36935" cy="62033"/>
            </a:xfrm>
            <a:custGeom>
              <a:avLst/>
              <a:gdLst>
                <a:gd name="connsiteX0" fmla="*/ 1200 w 36935"/>
                <a:gd name="connsiteY0" fmla="*/ 54967 h 62033"/>
                <a:gd name="connsiteX1" fmla="*/ 14913 w 36935"/>
                <a:gd name="connsiteY1" fmla="*/ 54967 h 62033"/>
                <a:gd name="connsiteX2" fmla="*/ 14913 w 36935"/>
                <a:gd name="connsiteY2" fmla="*/ 7641 h 62033"/>
                <a:gd name="connsiteX3" fmla="*/ 0 w 36935"/>
                <a:gd name="connsiteY3" fmla="*/ 10636 h 62033"/>
                <a:gd name="connsiteX4" fmla="*/ 0 w 36935"/>
                <a:gd name="connsiteY4" fmla="*/ 2995 h 62033"/>
                <a:gd name="connsiteX5" fmla="*/ 14831 w 36935"/>
                <a:gd name="connsiteY5" fmla="*/ 0 h 62033"/>
                <a:gd name="connsiteX6" fmla="*/ 23222 w 36935"/>
                <a:gd name="connsiteY6" fmla="*/ 0 h 62033"/>
                <a:gd name="connsiteX7" fmla="*/ 23222 w 36935"/>
                <a:gd name="connsiteY7" fmla="*/ 54967 h 62033"/>
                <a:gd name="connsiteX8" fmla="*/ 36935 w 36935"/>
                <a:gd name="connsiteY8" fmla="*/ 54967 h 62033"/>
                <a:gd name="connsiteX9" fmla="*/ 36935 w 36935"/>
                <a:gd name="connsiteY9" fmla="*/ 62034 h 62033"/>
                <a:gd name="connsiteX10" fmla="*/ 1200 w 36935"/>
                <a:gd name="connsiteY10" fmla="*/ 62034 h 62033"/>
                <a:gd name="connsiteX11" fmla="*/ 1200 w 36935"/>
                <a:gd name="connsiteY11" fmla="*/ 54967 h 6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35" h="62033">
                  <a:moveTo>
                    <a:pt x="1200" y="54967"/>
                  </a:moveTo>
                  <a:lnTo>
                    <a:pt x="14913" y="54967"/>
                  </a:lnTo>
                  <a:lnTo>
                    <a:pt x="14913" y="7641"/>
                  </a:lnTo>
                  <a:lnTo>
                    <a:pt x="0" y="10636"/>
                  </a:lnTo>
                  <a:lnTo>
                    <a:pt x="0" y="2995"/>
                  </a:lnTo>
                  <a:lnTo>
                    <a:pt x="14831" y="0"/>
                  </a:lnTo>
                  <a:lnTo>
                    <a:pt x="23222" y="0"/>
                  </a:lnTo>
                  <a:lnTo>
                    <a:pt x="23222" y="54967"/>
                  </a:lnTo>
                  <a:lnTo>
                    <a:pt x="36935" y="54967"/>
                  </a:lnTo>
                  <a:lnTo>
                    <a:pt x="36935" y="62034"/>
                  </a:lnTo>
                  <a:lnTo>
                    <a:pt x="1200" y="62034"/>
                  </a:lnTo>
                  <a:lnTo>
                    <a:pt x="1200" y="54967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42C8B00-A298-4325-73B0-8FF11A0C7A21}"/>
                </a:ext>
              </a:extLst>
            </p:cNvPr>
            <p:cNvSpPr/>
            <p:nvPr/>
          </p:nvSpPr>
          <p:spPr>
            <a:xfrm>
              <a:off x="4929152" y="2771109"/>
              <a:ext cx="40145" cy="63233"/>
            </a:xfrm>
            <a:custGeom>
              <a:avLst/>
              <a:gdLst>
                <a:gd name="connsiteX0" fmla="*/ 2626 w 40145"/>
                <a:gd name="connsiteY0" fmla="*/ 0 h 63233"/>
                <a:gd name="connsiteX1" fmla="*/ 35571 w 40145"/>
                <a:gd name="connsiteY1" fmla="*/ 0 h 63233"/>
                <a:gd name="connsiteX2" fmla="*/ 35571 w 40145"/>
                <a:gd name="connsiteY2" fmla="*/ 7067 h 63233"/>
                <a:gd name="connsiteX3" fmla="*/ 10308 w 40145"/>
                <a:gd name="connsiteY3" fmla="*/ 7067 h 63233"/>
                <a:gd name="connsiteX4" fmla="*/ 10308 w 40145"/>
                <a:gd name="connsiteY4" fmla="*/ 22268 h 63233"/>
                <a:gd name="connsiteX5" fmla="*/ 13970 w 40145"/>
                <a:gd name="connsiteY5" fmla="*/ 21355 h 63233"/>
                <a:gd name="connsiteX6" fmla="*/ 17622 w 40145"/>
                <a:gd name="connsiteY6" fmla="*/ 21027 h 63233"/>
                <a:gd name="connsiteX7" fmla="*/ 34073 w 40145"/>
                <a:gd name="connsiteY7" fmla="*/ 26719 h 63233"/>
                <a:gd name="connsiteX8" fmla="*/ 40146 w 40145"/>
                <a:gd name="connsiteY8" fmla="*/ 42135 h 63233"/>
                <a:gd name="connsiteX9" fmla="*/ 33909 w 40145"/>
                <a:gd name="connsiteY9" fmla="*/ 57716 h 63233"/>
                <a:gd name="connsiteX10" fmla="*/ 16329 w 40145"/>
                <a:gd name="connsiteY10" fmla="*/ 63234 h 63233"/>
                <a:gd name="connsiteX11" fmla="*/ 8360 w 40145"/>
                <a:gd name="connsiteY11" fmla="*/ 62577 h 63233"/>
                <a:gd name="connsiteX12" fmla="*/ 0 w 40145"/>
                <a:gd name="connsiteY12" fmla="*/ 60577 h 63233"/>
                <a:gd name="connsiteX13" fmla="*/ 0 w 40145"/>
                <a:gd name="connsiteY13" fmla="*/ 52146 h 63233"/>
                <a:gd name="connsiteX14" fmla="*/ 7734 w 40145"/>
                <a:gd name="connsiteY14" fmla="*/ 55182 h 63233"/>
                <a:gd name="connsiteX15" fmla="*/ 16165 w 40145"/>
                <a:gd name="connsiteY15" fmla="*/ 56177 h 63233"/>
                <a:gd name="connsiteX16" fmla="*/ 27550 w 40145"/>
                <a:gd name="connsiteY16" fmla="*/ 52392 h 63233"/>
                <a:gd name="connsiteX17" fmla="*/ 31745 w 40145"/>
                <a:gd name="connsiteY17" fmla="*/ 42135 h 63233"/>
                <a:gd name="connsiteX18" fmla="*/ 27550 w 40145"/>
                <a:gd name="connsiteY18" fmla="*/ 31868 h 63233"/>
                <a:gd name="connsiteX19" fmla="*/ 16165 w 40145"/>
                <a:gd name="connsiteY19" fmla="*/ 28083 h 63233"/>
                <a:gd name="connsiteX20" fmla="*/ 9437 w 40145"/>
                <a:gd name="connsiteY20" fmla="*/ 28832 h 63233"/>
                <a:gd name="connsiteX21" fmla="*/ 2626 w 40145"/>
                <a:gd name="connsiteY21" fmla="*/ 31160 h 63233"/>
                <a:gd name="connsiteX22" fmla="*/ 2626 w 40145"/>
                <a:gd name="connsiteY22" fmla="*/ 0 h 6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145" h="63233">
                  <a:moveTo>
                    <a:pt x="2626" y="0"/>
                  </a:moveTo>
                  <a:lnTo>
                    <a:pt x="35571" y="0"/>
                  </a:lnTo>
                  <a:lnTo>
                    <a:pt x="35571" y="7067"/>
                  </a:lnTo>
                  <a:lnTo>
                    <a:pt x="10308" y="7067"/>
                  </a:lnTo>
                  <a:lnTo>
                    <a:pt x="10308" y="22268"/>
                  </a:lnTo>
                  <a:cubicBezTo>
                    <a:pt x="11529" y="21858"/>
                    <a:pt x="12750" y="21550"/>
                    <a:pt x="13970" y="21355"/>
                  </a:cubicBezTo>
                  <a:cubicBezTo>
                    <a:pt x="15191" y="21139"/>
                    <a:pt x="16401" y="21027"/>
                    <a:pt x="17622" y="21027"/>
                  </a:cubicBezTo>
                  <a:cubicBezTo>
                    <a:pt x="24545" y="21027"/>
                    <a:pt x="30032" y="22924"/>
                    <a:pt x="34073" y="26719"/>
                  </a:cubicBezTo>
                  <a:cubicBezTo>
                    <a:pt x="38125" y="30514"/>
                    <a:pt x="40146" y="35653"/>
                    <a:pt x="40146" y="42135"/>
                  </a:cubicBezTo>
                  <a:cubicBezTo>
                    <a:pt x="40146" y="48813"/>
                    <a:pt x="38063" y="54003"/>
                    <a:pt x="33909" y="57716"/>
                  </a:cubicBezTo>
                  <a:cubicBezTo>
                    <a:pt x="29755" y="61398"/>
                    <a:pt x="23888" y="63234"/>
                    <a:pt x="16329" y="63234"/>
                  </a:cubicBezTo>
                  <a:cubicBezTo>
                    <a:pt x="13734" y="63234"/>
                    <a:pt x="11078" y="63018"/>
                    <a:pt x="8360" y="62577"/>
                  </a:cubicBezTo>
                  <a:cubicBezTo>
                    <a:pt x="5672" y="62136"/>
                    <a:pt x="2882" y="61470"/>
                    <a:pt x="0" y="60577"/>
                  </a:cubicBezTo>
                  <a:lnTo>
                    <a:pt x="0" y="52146"/>
                  </a:lnTo>
                  <a:cubicBezTo>
                    <a:pt x="2493" y="53500"/>
                    <a:pt x="5077" y="54515"/>
                    <a:pt x="7734" y="55182"/>
                  </a:cubicBezTo>
                  <a:cubicBezTo>
                    <a:pt x="10390" y="55849"/>
                    <a:pt x="13201" y="56177"/>
                    <a:pt x="16165" y="56177"/>
                  </a:cubicBezTo>
                  <a:cubicBezTo>
                    <a:pt x="20955" y="56177"/>
                    <a:pt x="24750" y="54915"/>
                    <a:pt x="27550" y="52392"/>
                  </a:cubicBezTo>
                  <a:cubicBezTo>
                    <a:pt x="30350" y="49879"/>
                    <a:pt x="31745" y="46454"/>
                    <a:pt x="31745" y="42135"/>
                  </a:cubicBezTo>
                  <a:cubicBezTo>
                    <a:pt x="31745" y="37817"/>
                    <a:pt x="30350" y="34391"/>
                    <a:pt x="27550" y="31868"/>
                  </a:cubicBezTo>
                  <a:cubicBezTo>
                    <a:pt x="24750" y="29345"/>
                    <a:pt x="20955" y="28083"/>
                    <a:pt x="16165" y="28083"/>
                  </a:cubicBezTo>
                  <a:cubicBezTo>
                    <a:pt x="13919" y="28083"/>
                    <a:pt x="11683" y="28330"/>
                    <a:pt x="9437" y="28832"/>
                  </a:cubicBezTo>
                  <a:cubicBezTo>
                    <a:pt x="7221" y="29335"/>
                    <a:pt x="4954" y="30104"/>
                    <a:pt x="2626" y="31160"/>
                  </a:cubicBezTo>
                  <a:lnTo>
                    <a:pt x="2626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74BFF9D-81A5-3D20-D63A-FD93EFD5A4E6}"/>
                </a:ext>
              </a:extLst>
            </p:cNvPr>
            <p:cNvSpPr/>
            <p:nvPr/>
          </p:nvSpPr>
          <p:spPr>
            <a:xfrm>
              <a:off x="3899052" y="2885925"/>
              <a:ext cx="49017" cy="44586"/>
            </a:xfrm>
            <a:custGeom>
              <a:avLst/>
              <a:gdLst>
                <a:gd name="connsiteX0" fmla="*/ 49018 w 49017"/>
                <a:gd name="connsiteY0" fmla="*/ 6482 h 44586"/>
                <a:gd name="connsiteX1" fmla="*/ 47336 w 49017"/>
                <a:gd name="connsiteY1" fmla="*/ 10708 h 44586"/>
                <a:gd name="connsiteX2" fmla="*/ 43725 w 49017"/>
                <a:gd name="connsiteY2" fmla="*/ 12206 h 44586"/>
                <a:gd name="connsiteX3" fmla="*/ 40946 w 49017"/>
                <a:gd name="connsiteY3" fmla="*/ 11149 h 44586"/>
                <a:gd name="connsiteX4" fmla="*/ 39981 w 49017"/>
                <a:gd name="connsiteY4" fmla="*/ 8739 h 44586"/>
                <a:gd name="connsiteX5" fmla="*/ 41325 w 49017"/>
                <a:gd name="connsiteY5" fmla="*/ 5334 h 44586"/>
                <a:gd name="connsiteX6" fmla="*/ 44689 w 49017"/>
                <a:gd name="connsiteY6" fmla="*/ 3405 h 44586"/>
                <a:gd name="connsiteX7" fmla="*/ 39787 w 49017"/>
                <a:gd name="connsiteY7" fmla="*/ 2164 h 44586"/>
                <a:gd name="connsiteX8" fmla="*/ 36186 w 49017"/>
                <a:gd name="connsiteY8" fmla="*/ 3169 h 44586"/>
                <a:gd name="connsiteX9" fmla="*/ 33540 w 49017"/>
                <a:gd name="connsiteY9" fmla="*/ 5477 h 44586"/>
                <a:gd name="connsiteX10" fmla="*/ 31714 w 49017"/>
                <a:gd name="connsiteY10" fmla="*/ 8646 h 44586"/>
                <a:gd name="connsiteX11" fmla="*/ 30566 w 49017"/>
                <a:gd name="connsiteY11" fmla="*/ 11580 h 44586"/>
                <a:gd name="connsiteX12" fmla="*/ 30032 w 49017"/>
                <a:gd name="connsiteY12" fmla="*/ 13785 h 44586"/>
                <a:gd name="connsiteX13" fmla="*/ 26668 w 49017"/>
                <a:gd name="connsiteY13" fmla="*/ 27242 h 44586"/>
                <a:gd name="connsiteX14" fmla="*/ 25037 w 49017"/>
                <a:gd name="connsiteY14" fmla="*/ 35889 h 44586"/>
                <a:gd name="connsiteX15" fmla="*/ 26381 w 49017"/>
                <a:gd name="connsiteY15" fmla="*/ 40556 h 44586"/>
                <a:gd name="connsiteX16" fmla="*/ 30422 w 49017"/>
                <a:gd name="connsiteY16" fmla="*/ 42381 h 44586"/>
                <a:gd name="connsiteX17" fmla="*/ 32678 w 49017"/>
                <a:gd name="connsiteY17" fmla="*/ 42084 h 44586"/>
                <a:gd name="connsiteX18" fmla="*/ 35417 w 49017"/>
                <a:gd name="connsiteY18" fmla="*/ 40884 h 44586"/>
                <a:gd name="connsiteX19" fmla="*/ 38392 w 49017"/>
                <a:gd name="connsiteY19" fmla="*/ 38627 h 44586"/>
                <a:gd name="connsiteX20" fmla="*/ 41233 w 49017"/>
                <a:gd name="connsiteY20" fmla="*/ 34884 h 44586"/>
                <a:gd name="connsiteX21" fmla="*/ 43540 w 49017"/>
                <a:gd name="connsiteY21" fmla="*/ 29499 h 44586"/>
                <a:gd name="connsiteX22" fmla="*/ 44782 w 49017"/>
                <a:gd name="connsiteY22" fmla="*/ 28442 h 44586"/>
                <a:gd name="connsiteX23" fmla="*/ 45982 w 49017"/>
                <a:gd name="connsiteY23" fmla="*/ 29406 h 44586"/>
                <a:gd name="connsiteX24" fmla="*/ 45315 w 49017"/>
                <a:gd name="connsiteY24" fmla="*/ 31950 h 44586"/>
                <a:gd name="connsiteX25" fmla="*/ 43294 w 49017"/>
                <a:gd name="connsiteY25" fmla="*/ 35838 h 44586"/>
                <a:gd name="connsiteX26" fmla="*/ 40176 w 49017"/>
                <a:gd name="connsiteY26" fmla="*/ 39971 h 44586"/>
                <a:gd name="connsiteX27" fmla="*/ 35756 w 49017"/>
                <a:gd name="connsiteY27" fmla="*/ 43243 h 44586"/>
                <a:gd name="connsiteX28" fmla="*/ 30227 w 49017"/>
                <a:gd name="connsiteY28" fmla="*/ 44587 h 44586"/>
                <a:gd name="connsiteX29" fmla="*/ 23355 w 49017"/>
                <a:gd name="connsiteY29" fmla="*/ 42381 h 44586"/>
                <a:gd name="connsiteX30" fmla="*/ 19611 w 49017"/>
                <a:gd name="connsiteY30" fmla="*/ 37089 h 44586"/>
                <a:gd name="connsiteX31" fmla="*/ 19027 w 49017"/>
                <a:gd name="connsiteY31" fmla="*/ 38104 h 44586"/>
                <a:gd name="connsiteX32" fmla="*/ 17683 w 49017"/>
                <a:gd name="connsiteY32" fmla="*/ 39971 h 44586"/>
                <a:gd name="connsiteX33" fmla="*/ 15621 w 49017"/>
                <a:gd name="connsiteY33" fmla="*/ 42187 h 44586"/>
                <a:gd name="connsiteX34" fmla="*/ 12780 w 49017"/>
                <a:gd name="connsiteY34" fmla="*/ 43817 h 44586"/>
                <a:gd name="connsiteX35" fmla="*/ 9283 w 49017"/>
                <a:gd name="connsiteY35" fmla="*/ 44587 h 44586"/>
                <a:gd name="connsiteX36" fmla="*/ 4903 w 49017"/>
                <a:gd name="connsiteY36" fmla="*/ 43910 h 44586"/>
                <a:gd name="connsiteX37" fmla="*/ 1446 w 49017"/>
                <a:gd name="connsiteY37" fmla="*/ 41704 h 44586"/>
                <a:gd name="connsiteX38" fmla="*/ 0 w 49017"/>
                <a:gd name="connsiteY38" fmla="*/ 38053 h 44586"/>
                <a:gd name="connsiteX39" fmla="*/ 1590 w 49017"/>
                <a:gd name="connsiteY39" fmla="*/ 34063 h 44586"/>
                <a:gd name="connsiteX40" fmla="*/ 5436 w 49017"/>
                <a:gd name="connsiteY40" fmla="*/ 32381 h 44586"/>
                <a:gd name="connsiteX41" fmla="*/ 7929 w 49017"/>
                <a:gd name="connsiteY41" fmla="*/ 33202 h 44586"/>
                <a:gd name="connsiteX42" fmla="*/ 9088 w 49017"/>
                <a:gd name="connsiteY42" fmla="*/ 35796 h 44586"/>
                <a:gd name="connsiteX43" fmla="*/ 7744 w 49017"/>
                <a:gd name="connsiteY43" fmla="*/ 39253 h 44586"/>
                <a:gd name="connsiteX44" fmla="*/ 4472 w 49017"/>
                <a:gd name="connsiteY44" fmla="*/ 41130 h 44586"/>
                <a:gd name="connsiteX45" fmla="*/ 9375 w 49017"/>
                <a:gd name="connsiteY45" fmla="*/ 42381 h 44586"/>
                <a:gd name="connsiteX46" fmla="*/ 15047 w 49017"/>
                <a:gd name="connsiteY46" fmla="*/ 39592 h 44586"/>
                <a:gd name="connsiteX47" fmla="*/ 18739 w 49017"/>
                <a:gd name="connsiteY47" fmla="*/ 32145 h 44586"/>
                <a:gd name="connsiteX48" fmla="*/ 22873 w 49017"/>
                <a:gd name="connsiteY48" fmla="*/ 15949 h 44586"/>
                <a:gd name="connsiteX49" fmla="*/ 24032 w 49017"/>
                <a:gd name="connsiteY49" fmla="*/ 8739 h 44586"/>
                <a:gd name="connsiteX50" fmla="*/ 23499 w 49017"/>
                <a:gd name="connsiteY50" fmla="*/ 5334 h 44586"/>
                <a:gd name="connsiteX51" fmla="*/ 22063 w 49017"/>
                <a:gd name="connsiteY51" fmla="*/ 3313 h 44586"/>
                <a:gd name="connsiteX52" fmla="*/ 20380 w 49017"/>
                <a:gd name="connsiteY52" fmla="*/ 2400 h 44586"/>
                <a:gd name="connsiteX53" fmla="*/ 18739 w 49017"/>
                <a:gd name="connsiteY53" fmla="*/ 2164 h 44586"/>
                <a:gd name="connsiteX54" fmla="*/ 15673 w 49017"/>
                <a:gd name="connsiteY54" fmla="*/ 2739 h 44586"/>
                <a:gd name="connsiteX55" fmla="*/ 12165 w 49017"/>
                <a:gd name="connsiteY55" fmla="*/ 4657 h 44586"/>
                <a:gd name="connsiteX56" fmla="*/ 8513 w 49017"/>
                <a:gd name="connsiteY56" fmla="*/ 8646 h 44586"/>
                <a:gd name="connsiteX57" fmla="*/ 5528 w 49017"/>
                <a:gd name="connsiteY57" fmla="*/ 15037 h 44586"/>
                <a:gd name="connsiteX58" fmla="*/ 4236 w 49017"/>
                <a:gd name="connsiteY58" fmla="*/ 16144 h 44586"/>
                <a:gd name="connsiteX59" fmla="*/ 3077 w 49017"/>
                <a:gd name="connsiteY59" fmla="*/ 15129 h 44586"/>
                <a:gd name="connsiteX60" fmla="*/ 3703 w 49017"/>
                <a:gd name="connsiteY60" fmla="*/ 12636 h 44586"/>
                <a:gd name="connsiteX61" fmla="*/ 5723 w 49017"/>
                <a:gd name="connsiteY61" fmla="*/ 8739 h 44586"/>
                <a:gd name="connsiteX62" fmla="*/ 8893 w 49017"/>
                <a:gd name="connsiteY62" fmla="*/ 4657 h 44586"/>
                <a:gd name="connsiteX63" fmla="*/ 13365 w 49017"/>
                <a:gd name="connsiteY63" fmla="*/ 1344 h 44586"/>
                <a:gd name="connsiteX64" fmla="*/ 18934 w 49017"/>
                <a:gd name="connsiteY64" fmla="*/ 0 h 44586"/>
                <a:gd name="connsiteX65" fmla="*/ 21478 w 49017"/>
                <a:gd name="connsiteY65" fmla="*/ 287 h 44586"/>
                <a:gd name="connsiteX66" fmla="*/ 24319 w 49017"/>
                <a:gd name="connsiteY66" fmla="*/ 1251 h 44586"/>
                <a:gd name="connsiteX67" fmla="*/ 27294 w 49017"/>
                <a:gd name="connsiteY67" fmla="*/ 3549 h 44586"/>
                <a:gd name="connsiteX68" fmla="*/ 29550 w 49017"/>
                <a:gd name="connsiteY68" fmla="*/ 7447 h 44586"/>
                <a:gd name="connsiteX69" fmla="*/ 30904 w 49017"/>
                <a:gd name="connsiteY69" fmla="*/ 5282 h 44586"/>
                <a:gd name="connsiteX70" fmla="*/ 32966 w 49017"/>
                <a:gd name="connsiteY70" fmla="*/ 2933 h 44586"/>
                <a:gd name="connsiteX71" fmla="*/ 36043 w 49017"/>
                <a:gd name="connsiteY71" fmla="*/ 810 h 44586"/>
                <a:gd name="connsiteX72" fmla="*/ 39889 w 49017"/>
                <a:gd name="connsiteY72" fmla="*/ 0 h 44586"/>
                <a:gd name="connsiteX73" fmla="*/ 43777 w 49017"/>
                <a:gd name="connsiteY73" fmla="*/ 523 h 44586"/>
                <a:gd name="connsiteX74" fmla="*/ 47336 w 49017"/>
                <a:gd name="connsiteY74" fmla="*/ 2595 h 44586"/>
                <a:gd name="connsiteX75" fmla="*/ 49018 w 49017"/>
                <a:gd name="connsiteY75" fmla="*/ 6482 h 4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9017" h="44586">
                  <a:moveTo>
                    <a:pt x="49018" y="6482"/>
                  </a:moveTo>
                  <a:cubicBezTo>
                    <a:pt x="49018" y="8277"/>
                    <a:pt x="48454" y="9693"/>
                    <a:pt x="47336" y="10708"/>
                  </a:cubicBezTo>
                  <a:cubicBezTo>
                    <a:pt x="46218" y="11703"/>
                    <a:pt x="45007" y="12206"/>
                    <a:pt x="43725" y="12206"/>
                  </a:cubicBezTo>
                  <a:cubicBezTo>
                    <a:pt x="42505" y="12206"/>
                    <a:pt x="41582" y="11857"/>
                    <a:pt x="40946" y="11149"/>
                  </a:cubicBezTo>
                  <a:cubicBezTo>
                    <a:pt x="40299" y="10441"/>
                    <a:pt x="39981" y="9641"/>
                    <a:pt x="39981" y="8739"/>
                  </a:cubicBezTo>
                  <a:cubicBezTo>
                    <a:pt x="39981" y="7518"/>
                    <a:pt x="40433" y="6390"/>
                    <a:pt x="41325" y="5334"/>
                  </a:cubicBezTo>
                  <a:cubicBezTo>
                    <a:pt x="42217" y="4277"/>
                    <a:pt x="43346" y="3631"/>
                    <a:pt x="44689" y="3405"/>
                  </a:cubicBezTo>
                  <a:cubicBezTo>
                    <a:pt x="43376" y="2574"/>
                    <a:pt x="41746" y="2164"/>
                    <a:pt x="39787" y="2164"/>
                  </a:cubicBezTo>
                  <a:cubicBezTo>
                    <a:pt x="38504" y="2164"/>
                    <a:pt x="37304" y="2503"/>
                    <a:pt x="36186" y="3169"/>
                  </a:cubicBezTo>
                  <a:cubicBezTo>
                    <a:pt x="35099" y="3836"/>
                    <a:pt x="34217" y="4605"/>
                    <a:pt x="33540" y="5477"/>
                  </a:cubicBezTo>
                  <a:cubicBezTo>
                    <a:pt x="32894" y="6339"/>
                    <a:pt x="32289" y="7395"/>
                    <a:pt x="31714" y="8646"/>
                  </a:cubicBezTo>
                  <a:cubicBezTo>
                    <a:pt x="31171" y="9867"/>
                    <a:pt x="30791" y="10841"/>
                    <a:pt x="30566" y="11580"/>
                  </a:cubicBezTo>
                  <a:cubicBezTo>
                    <a:pt x="30371" y="12288"/>
                    <a:pt x="30196" y="13016"/>
                    <a:pt x="30032" y="13785"/>
                  </a:cubicBezTo>
                  <a:lnTo>
                    <a:pt x="26668" y="27242"/>
                  </a:lnTo>
                  <a:cubicBezTo>
                    <a:pt x="25581" y="31499"/>
                    <a:pt x="25037" y="34381"/>
                    <a:pt x="25037" y="35889"/>
                  </a:cubicBezTo>
                  <a:cubicBezTo>
                    <a:pt x="25037" y="37745"/>
                    <a:pt x="25488" y="39304"/>
                    <a:pt x="26381" y="40556"/>
                  </a:cubicBezTo>
                  <a:cubicBezTo>
                    <a:pt x="27273" y="41776"/>
                    <a:pt x="28627" y="42381"/>
                    <a:pt x="30422" y="42381"/>
                  </a:cubicBezTo>
                  <a:cubicBezTo>
                    <a:pt x="31130" y="42381"/>
                    <a:pt x="31878" y="42279"/>
                    <a:pt x="32678" y="42084"/>
                  </a:cubicBezTo>
                  <a:cubicBezTo>
                    <a:pt x="33479" y="41869"/>
                    <a:pt x="34391" y="41469"/>
                    <a:pt x="35417" y="40884"/>
                  </a:cubicBezTo>
                  <a:cubicBezTo>
                    <a:pt x="36474" y="40279"/>
                    <a:pt x="37458" y="39520"/>
                    <a:pt x="38392" y="38627"/>
                  </a:cubicBezTo>
                  <a:cubicBezTo>
                    <a:pt x="39356" y="37694"/>
                    <a:pt x="40299" y="36453"/>
                    <a:pt x="41233" y="34884"/>
                  </a:cubicBezTo>
                  <a:cubicBezTo>
                    <a:pt x="42166" y="33314"/>
                    <a:pt x="42935" y="31519"/>
                    <a:pt x="43540" y="29499"/>
                  </a:cubicBezTo>
                  <a:cubicBezTo>
                    <a:pt x="43735" y="28791"/>
                    <a:pt x="44146" y="28442"/>
                    <a:pt x="44782" y="28442"/>
                  </a:cubicBezTo>
                  <a:cubicBezTo>
                    <a:pt x="45582" y="28442"/>
                    <a:pt x="45982" y="28760"/>
                    <a:pt x="45982" y="29406"/>
                  </a:cubicBezTo>
                  <a:cubicBezTo>
                    <a:pt x="45982" y="29950"/>
                    <a:pt x="45756" y="30791"/>
                    <a:pt x="45315" y="31950"/>
                  </a:cubicBezTo>
                  <a:cubicBezTo>
                    <a:pt x="44894" y="33068"/>
                    <a:pt x="44228" y="34371"/>
                    <a:pt x="43294" y="35838"/>
                  </a:cubicBezTo>
                  <a:cubicBezTo>
                    <a:pt x="42402" y="37284"/>
                    <a:pt x="41356" y="38658"/>
                    <a:pt x="40176" y="39971"/>
                  </a:cubicBezTo>
                  <a:cubicBezTo>
                    <a:pt x="38986" y="41253"/>
                    <a:pt x="37509" y="42351"/>
                    <a:pt x="35756" y="43243"/>
                  </a:cubicBezTo>
                  <a:cubicBezTo>
                    <a:pt x="33991" y="44135"/>
                    <a:pt x="32145" y="44587"/>
                    <a:pt x="30227" y="44587"/>
                  </a:cubicBezTo>
                  <a:cubicBezTo>
                    <a:pt x="27468" y="44587"/>
                    <a:pt x="25181" y="43848"/>
                    <a:pt x="23355" y="42381"/>
                  </a:cubicBezTo>
                  <a:cubicBezTo>
                    <a:pt x="21529" y="40904"/>
                    <a:pt x="20278" y="39140"/>
                    <a:pt x="19611" y="37089"/>
                  </a:cubicBezTo>
                  <a:cubicBezTo>
                    <a:pt x="19447" y="37376"/>
                    <a:pt x="19252" y="37714"/>
                    <a:pt x="19027" y="38104"/>
                  </a:cubicBezTo>
                  <a:cubicBezTo>
                    <a:pt x="18811" y="38484"/>
                    <a:pt x="18360" y="39110"/>
                    <a:pt x="17683" y="39971"/>
                  </a:cubicBezTo>
                  <a:cubicBezTo>
                    <a:pt x="17047" y="40802"/>
                    <a:pt x="16360" y="41540"/>
                    <a:pt x="15621" y="42187"/>
                  </a:cubicBezTo>
                  <a:cubicBezTo>
                    <a:pt x="14883" y="42792"/>
                    <a:pt x="13939" y="43335"/>
                    <a:pt x="12780" y="43817"/>
                  </a:cubicBezTo>
                  <a:cubicBezTo>
                    <a:pt x="11662" y="44330"/>
                    <a:pt x="10503" y="44587"/>
                    <a:pt x="9283" y="44587"/>
                  </a:cubicBezTo>
                  <a:cubicBezTo>
                    <a:pt x="7744" y="44587"/>
                    <a:pt x="6287" y="44361"/>
                    <a:pt x="4903" y="43910"/>
                  </a:cubicBezTo>
                  <a:cubicBezTo>
                    <a:pt x="3559" y="43469"/>
                    <a:pt x="2400" y="42730"/>
                    <a:pt x="1446" y="41704"/>
                  </a:cubicBezTo>
                  <a:cubicBezTo>
                    <a:pt x="482" y="40679"/>
                    <a:pt x="0" y="39458"/>
                    <a:pt x="0" y="38053"/>
                  </a:cubicBezTo>
                  <a:cubicBezTo>
                    <a:pt x="0" y="36484"/>
                    <a:pt x="533" y="35150"/>
                    <a:pt x="1590" y="34063"/>
                  </a:cubicBezTo>
                  <a:cubicBezTo>
                    <a:pt x="2677" y="32945"/>
                    <a:pt x="3959" y="32381"/>
                    <a:pt x="5436" y="32381"/>
                  </a:cubicBezTo>
                  <a:cubicBezTo>
                    <a:pt x="6369" y="32381"/>
                    <a:pt x="7200" y="32658"/>
                    <a:pt x="7929" y="33202"/>
                  </a:cubicBezTo>
                  <a:cubicBezTo>
                    <a:pt x="8698" y="33745"/>
                    <a:pt x="9088" y="34607"/>
                    <a:pt x="9088" y="35796"/>
                  </a:cubicBezTo>
                  <a:cubicBezTo>
                    <a:pt x="9088" y="37109"/>
                    <a:pt x="8636" y="38258"/>
                    <a:pt x="7744" y="39253"/>
                  </a:cubicBezTo>
                  <a:cubicBezTo>
                    <a:pt x="6841" y="40248"/>
                    <a:pt x="5754" y="40874"/>
                    <a:pt x="4472" y="41130"/>
                  </a:cubicBezTo>
                  <a:cubicBezTo>
                    <a:pt x="5785" y="41961"/>
                    <a:pt x="7416" y="42381"/>
                    <a:pt x="9375" y="42381"/>
                  </a:cubicBezTo>
                  <a:cubicBezTo>
                    <a:pt x="11488" y="42381"/>
                    <a:pt x="13375" y="41448"/>
                    <a:pt x="15047" y="39592"/>
                  </a:cubicBezTo>
                  <a:cubicBezTo>
                    <a:pt x="16709" y="37735"/>
                    <a:pt x="17939" y="35253"/>
                    <a:pt x="18739" y="32145"/>
                  </a:cubicBezTo>
                  <a:cubicBezTo>
                    <a:pt x="20729" y="24678"/>
                    <a:pt x="22104" y="19283"/>
                    <a:pt x="22873" y="15949"/>
                  </a:cubicBezTo>
                  <a:cubicBezTo>
                    <a:pt x="23642" y="12585"/>
                    <a:pt x="24032" y="10185"/>
                    <a:pt x="24032" y="8739"/>
                  </a:cubicBezTo>
                  <a:cubicBezTo>
                    <a:pt x="24032" y="7395"/>
                    <a:pt x="23858" y="6267"/>
                    <a:pt x="23499" y="5334"/>
                  </a:cubicBezTo>
                  <a:cubicBezTo>
                    <a:pt x="23150" y="4400"/>
                    <a:pt x="22668" y="3734"/>
                    <a:pt x="22063" y="3313"/>
                  </a:cubicBezTo>
                  <a:cubicBezTo>
                    <a:pt x="21478" y="2862"/>
                    <a:pt x="20924" y="2554"/>
                    <a:pt x="20380" y="2400"/>
                  </a:cubicBezTo>
                  <a:cubicBezTo>
                    <a:pt x="19868" y="2246"/>
                    <a:pt x="19324" y="2164"/>
                    <a:pt x="18739" y="2164"/>
                  </a:cubicBezTo>
                  <a:cubicBezTo>
                    <a:pt x="17785" y="2164"/>
                    <a:pt x="16760" y="2359"/>
                    <a:pt x="15673" y="2739"/>
                  </a:cubicBezTo>
                  <a:cubicBezTo>
                    <a:pt x="14616" y="3118"/>
                    <a:pt x="13447" y="3764"/>
                    <a:pt x="12165" y="4657"/>
                  </a:cubicBezTo>
                  <a:cubicBezTo>
                    <a:pt x="10913" y="5528"/>
                    <a:pt x="9693" y="6852"/>
                    <a:pt x="8513" y="8646"/>
                  </a:cubicBezTo>
                  <a:cubicBezTo>
                    <a:pt x="7323" y="10441"/>
                    <a:pt x="6329" y="12565"/>
                    <a:pt x="5528" y="15037"/>
                  </a:cubicBezTo>
                  <a:cubicBezTo>
                    <a:pt x="5375" y="15775"/>
                    <a:pt x="4944" y="16144"/>
                    <a:pt x="4236" y="16144"/>
                  </a:cubicBezTo>
                  <a:cubicBezTo>
                    <a:pt x="3467" y="16114"/>
                    <a:pt x="3077" y="15775"/>
                    <a:pt x="3077" y="15129"/>
                  </a:cubicBezTo>
                  <a:cubicBezTo>
                    <a:pt x="3077" y="14585"/>
                    <a:pt x="3282" y="13754"/>
                    <a:pt x="3703" y="12636"/>
                  </a:cubicBezTo>
                  <a:cubicBezTo>
                    <a:pt x="4154" y="11477"/>
                    <a:pt x="4831" y="10185"/>
                    <a:pt x="5723" y="8739"/>
                  </a:cubicBezTo>
                  <a:cubicBezTo>
                    <a:pt x="6657" y="7303"/>
                    <a:pt x="7713" y="5939"/>
                    <a:pt x="8893" y="4657"/>
                  </a:cubicBezTo>
                  <a:cubicBezTo>
                    <a:pt x="10113" y="3344"/>
                    <a:pt x="11601" y="2236"/>
                    <a:pt x="13365" y="1344"/>
                  </a:cubicBezTo>
                  <a:cubicBezTo>
                    <a:pt x="15160" y="451"/>
                    <a:pt x="17016" y="0"/>
                    <a:pt x="18934" y="0"/>
                  </a:cubicBezTo>
                  <a:cubicBezTo>
                    <a:pt x="19806" y="0"/>
                    <a:pt x="20647" y="92"/>
                    <a:pt x="21478" y="287"/>
                  </a:cubicBezTo>
                  <a:cubicBezTo>
                    <a:pt x="22350" y="441"/>
                    <a:pt x="23293" y="769"/>
                    <a:pt x="24319" y="1251"/>
                  </a:cubicBezTo>
                  <a:cubicBezTo>
                    <a:pt x="25376" y="1733"/>
                    <a:pt x="26360" y="2492"/>
                    <a:pt x="27294" y="3549"/>
                  </a:cubicBezTo>
                  <a:cubicBezTo>
                    <a:pt x="28227" y="4605"/>
                    <a:pt x="28976" y="5908"/>
                    <a:pt x="29550" y="7447"/>
                  </a:cubicBezTo>
                  <a:cubicBezTo>
                    <a:pt x="29940" y="6708"/>
                    <a:pt x="30391" y="5990"/>
                    <a:pt x="30904" y="5282"/>
                  </a:cubicBezTo>
                  <a:cubicBezTo>
                    <a:pt x="31448" y="4575"/>
                    <a:pt x="32135" y="3795"/>
                    <a:pt x="32966" y="2933"/>
                  </a:cubicBezTo>
                  <a:cubicBezTo>
                    <a:pt x="33827" y="2031"/>
                    <a:pt x="34853" y="1323"/>
                    <a:pt x="36043" y="810"/>
                  </a:cubicBezTo>
                  <a:cubicBezTo>
                    <a:pt x="37263" y="267"/>
                    <a:pt x="38545" y="0"/>
                    <a:pt x="39889" y="0"/>
                  </a:cubicBezTo>
                  <a:cubicBezTo>
                    <a:pt x="41202" y="0"/>
                    <a:pt x="42494" y="174"/>
                    <a:pt x="43777" y="523"/>
                  </a:cubicBezTo>
                  <a:cubicBezTo>
                    <a:pt x="45059" y="841"/>
                    <a:pt x="46238" y="1539"/>
                    <a:pt x="47336" y="2595"/>
                  </a:cubicBezTo>
                  <a:cubicBezTo>
                    <a:pt x="48454" y="3621"/>
                    <a:pt x="49018" y="4913"/>
                    <a:pt x="49018" y="6482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58BE348-5909-0095-9590-F7BBD495BDD6}"/>
                </a:ext>
              </a:extLst>
            </p:cNvPr>
            <p:cNvSpPr/>
            <p:nvPr/>
          </p:nvSpPr>
          <p:spPr>
            <a:xfrm>
              <a:off x="2870490" y="1373365"/>
              <a:ext cx="1025" cy="1362542"/>
            </a:xfrm>
            <a:custGeom>
              <a:avLst/>
              <a:gdLst>
                <a:gd name="connsiteX0" fmla="*/ 0 w 1025"/>
                <a:gd name="connsiteY0" fmla="*/ 1362542 h 1362542"/>
                <a:gd name="connsiteX1" fmla="*/ 0 w 1025"/>
                <a:gd name="connsiteY1" fmla="*/ 0 h 13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" h="1362542">
                  <a:moveTo>
                    <a:pt x="0" y="1362542"/>
                  </a:moveTo>
                  <a:lnTo>
                    <a:pt x="0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ABF1AF8-301B-DCCE-0899-C341E3D6B449}"/>
                </a:ext>
              </a:extLst>
            </p:cNvPr>
            <p:cNvSpPr/>
            <p:nvPr/>
          </p:nvSpPr>
          <p:spPr>
            <a:xfrm>
              <a:off x="2870490" y="2697341"/>
              <a:ext cx="19383" cy="1025"/>
            </a:xfrm>
            <a:custGeom>
              <a:avLst/>
              <a:gdLst>
                <a:gd name="connsiteX0" fmla="*/ 0 w 19383"/>
                <a:gd name="connsiteY0" fmla="*/ 0 h 1025"/>
                <a:gd name="connsiteX1" fmla="*/ 19383 w 19383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3" h="1025">
                  <a:moveTo>
                    <a:pt x="0" y="0"/>
                  </a:moveTo>
                  <a:lnTo>
                    <a:pt x="19383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DD789A-C75C-891E-1801-7F7D5469E91D}"/>
                </a:ext>
              </a:extLst>
            </p:cNvPr>
            <p:cNvSpPr/>
            <p:nvPr/>
          </p:nvSpPr>
          <p:spPr>
            <a:xfrm>
              <a:off x="2870490" y="2285032"/>
              <a:ext cx="19383" cy="1025"/>
            </a:xfrm>
            <a:custGeom>
              <a:avLst/>
              <a:gdLst>
                <a:gd name="connsiteX0" fmla="*/ 0 w 19383"/>
                <a:gd name="connsiteY0" fmla="*/ 0 h 1025"/>
                <a:gd name="connsiteX1" fmla="*/ 19383 w 19383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3" h="1025">
                  <a:moveTo>
                    <a:pt x="0" y="0"/>
                  </a:moveTo>
                  <a:lnTo>
                    <a:pt x="19383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B9D1FC-33EA-B869-C3EA-211EB8204C29}"/>
                </a:ext>
              </a:extLst>
            </p:cNvPr>
            <p:cNvSpPr/>
            <p:nvPr/>
          </p:nvSpPr>
          <p:spPr>
            <a:xfrm>
              <a:off x="2870490" y="1872718"/>
              <a:ext cx="19383" cy="1025"/>
            </a:xfrm>
            <a:custGeom>
              <a:avLst/>
              <a:gdLst>
                <a:gd name="connsiteX0" fmla="*/ 0 w 19383"/>
                <a:gd name="connsiteY0" fmla="*/ 0 h 1025"/>
                <a:gd name="connsiteX1" fmla="*/ 19383 w 19383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3" h="1025">
                  <a:moveTo>
                    <a:pt x="0" y="0"/>
                  </a:moveTo>
                  <a:lnTo>
                    <a:pt x="19383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DABBBB2-B32C-2332-7897-8C490C598E06}"/>
                </a:ext>
              </a:extLst>
            </p:cNvPr>
            <p:cNvSpPr/>
            <p:nvPr/>
          </p:nvSpPr>
          <p:spPr>
            <a:xfrm>
              <a:off x="2870490" y="1460405"/>
              <a:ext cx="19383" cy="1025"/>
            </a:xfrm>
            <a:custGeom>
              <a:avLst/>
              <a:gdLst>
                <a:gd name="connsiteX0" fmla="*/ 0 w 19383"/>
                <a:gd name="connsiteY0" fmla="*/ 0 h 1025"/>
                <a:gd name="connsiteX1" fmla="*/ 19383 w 19383"/>
                <a:gd name="connsiteY1" fmla="*/ 0 h 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83" h="1025">
                  <a:moveTo>
                    <a:pt x="0" y="0"/>
                  </a:moveTo>
                  <a:lnTo>
                    <a:pt x="19383" y="0"/>
                  </a:lnTo>
                </a:path>
              </a:pathLst>
            </a:custGeom>
            <a:noFill/>
            <a:ln w="409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99689AD-8D1A-1FD8-80F1-9FA0D472D4CF}"/>
                </a:ext>
              </a:extLst>
            </p:cNvPr>
            <p:cNvSpPr/>
            <p:nvPr/>
          </p:nvSpPr>
          <p:spPr>
            <a:xfrm>
              <a:off x="2709498" y="2665207"/>
              <a:ext cx="42878" cy="64362"/>
            </a:xfrm>
            <a:custGeom>
              <a:avLst/>
              <a:gdLst>
                <a:gd name="connsiteX0" fmla="*/ 21440 w 42878"/>
                <a:gd name="connsiteY0" fmla="*/ 6646 h 64362"/>
                <a:gd name="connsiteX1" fmla="*/ 11675 w 42878"/>
                <a:gd name="connsiteY1" fmla="*/ 13047 h 64362"/>
                <a:gd name="connsiteX2" fmla="*/ 8434 w 42878"/>
                <a:gd name="connsiteY2" fmla="*/ 32196 h 64362"/>
                <a:gd name="connsiteX3" fmla="*/ 11675 w 42878"/>
                <a:gd name="connsiteY3" fmla="*/ 51356 h 64362"/>
                <a:gd name="connsiteX4" fmla="*/ 21440 w 42878"/>
                <a:gd name="connsiteY4" fmla="*/ 57716 h 64362"/>
                <a:gd name="connsiteX5" fmla="*/ 31204 w 42878"/>
                <a:gd name="connsiteY5" fmla="*/ 51356 h 64362"/>
                <a:gd name="connsiteX6" fmla="*/ 34487 w 42878"/>
                <a:gd name="connsiteY6" fmla="*/ 32196 h 64362"/>
                <a:gd name="connsiteX7" fmla="*/ 31204 w 42878"/>
                <a:gd name="connsiteY7" fmla="*/ 13047 h 64362"/>
                <a:gd name="connsiteX8" fmla="*/ 21440 w 42878"/>
                <a:gd name="connsiteY8" fmla="*/ 6646 h 64362"/>
                <a:gd name="connsiteX9" fmla="*/ 21440 w 42878"/>
                <a:gd name="connsiteY9" fmla="*/ 0 h 64362"/>
                <a:gd name="connsiteX10" fmla="*/ 37354 w 42878"/>
                <a:gd name="connsiteY10" fmla="*/ 8267 h 64362"/>
                <a:gd name="connsiteX11" fmla="*/ 42879 w 42878"/>
                <a:gd name="connsiteY11" fmla="*/ 32196 h 64362"/>
                <a:gd name="connsiteX12" fmla="*/ 37354 w 42878"/>
                <a:gd name="connsiteY12" fmla="*/ 56136 h 64362"/>
                <a:gd name="connsiteX13" fmla="*/ 21440 w 42878"/>
                <a:gd name="connsiteY13" fmla="*/ 64362 h 64362"/>
                <a:gd name="connsiteX14" fmla="*/ 5484 w 42878"/>
                <a:gd name="connsiteY14" fmla="*/ 56136 h 64362"/>
                <a:gd name="connsiteX15" fmla="*/ 0 w 42878"/>
                <a:gd name="connsiteY15" fmla="*/ 32196 h 64362"/>
                <a:gd name="connsiteX16" fmla="*/ 5484 w 42878"/>
                <a:gd name="connsiteY16" fmla="*/ 8267 h 64362"/>
                <a:gd name="connsiteX17" fmla="*/ 21440 w 42878"/>
                <a:gd name="connsiteY17" fmla="*/ 0 h 6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8" h="64362">
                  <a:moveTo>
                    <a:pt x="21440" y="6646"/>
                  </a:moveTo>
                  <a:cubicBezTo>
                    <a:pt x="17119" y="6646"/>
                    <a:pt x="13863" y="8780"/>
                    <a:pt x="11675" y="13047"/>
                  </a:cubicBezTo>
                  <a:cubicBezTo>
                    <a:pt x="9514" y="17283"/>
                    <a:pt x="8434" y="23673"/>
                    <a:pt x="8434" y="32196"/>
                  </a:cubicBezTo>
                  <a:cubicBezTo>
                    <a:pt x="8434" y="40699"/>
                    <a:pt x="9514" y="47089"/>
                    <a:pt x="11675" y="51356"/>
                  </a:cubicBezTo>
                  <a:cubicBezTo>
                    <a:pt x="13863" y="55592"/>
                    <a:pt x="17119" y="57716"/>
                    <a:pt x="21440" y="57716"/>
                  </a:cubicBezTo>
                  <a:cubicBezTo>
                    <a:pt x="25789" y="57716"/>
                    <a:pt x="29043" y="55592"/>
                    <a:pt x="31204" y="51356"/>
                  </a:cubicBezTo>
                  <a:cubicBezTo>
                    <a:pt x="33392" y="47089"/>
                    <a:pt x="34487" y="40699"/>
                    <a:pt x="34487" y="32196"/>
                  </a:cubicBezTo>
                  <a:cubicBezTo>
                    <a:pt x="34487" y="23673"/>
                    <a:pt x="33392" y="17283"/>
                    <a:pt x="31204" y="13047"/>
                  </a:cubicBezTo>
                  <a:cubicBezTo>
                    <a:pt x="29043" y="8780"/>
                    <a:pt x="25789" y="6646"/>
                    <a:pt x="21440" y="6646"/>
                  </a:cubicBezTo>
                  <a:moveTo>
                    <a:pt x="21440" y="0"/>
                  </a:moveTo>
                  <a:cubicBezTo>
                    <a:pt x="28393" y="0"/>
                    <a:pt x="33697" y="2759"/>
                    <a:pt x="37354" y="8267"/>
                  </a:cubicBezTo>
                  <a:cubicBezTo>
                    <a:pt x="41037" y="13755"/>
                    <a:pt x="42879" y="21724"/>
                    <a:pt x="42879" y="32196"/>
                  </a:cubicBezTo>
                  <a:cubicBezTo>
                    <a:pt x="42879" y="42648"/>
                    <a:pt x="41037" y="50628"/>
                    <a:pt x="37354" y="56136"/>
                  </a:cubicBezTo>
                  <a:cubicBezTo>
                    <a:pt x="33697" y="61623"/>
                    <a:pt x="28393" y="64362"/>
                    <a:pt x="21440" y="64362"/>
                  </a:cubicBezTo>
                  <a:cubicBezTo>
                    <a:pt x="14487" y="64362"/>
                    <a:pt x="9169" y="61623"/>
                    <a:pt x="5484" y="56136"/>
                  </a:cubicBezTo>
                  <a:cubicBezTo>
                    <a:pt x="1828" y="50628"/>
                    <a:pt x="0" y="42648"/>
                    <a:pt x="0" y="32196"/>
                  </a:cubicBezTo>
                  <a:cubicBezTo>
                    <a:pt x="0" y="21724"/>
                    <a:pt x="1828" y="13755"/>
                    <a:pt x="5484" y="8267"/>
                  </a:cubicBezTo>
                  <a:cubicBezTo>
                    <a:pt x="9169" y="2759"/>
                    <a:pt x="14487" y="0"/>
                    <a:pt x="21440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51BA0E-57A0-8643-1E12-93CBECA1DFC0}"/>
                </a:ext>
              </a:extLst>
            </p:cNvPr>
            <p:cNvSpPr/>
            <p:nvPr/>
          </p:nvSpPr>
          <p:spPr>
            <a:xfrm>
              <a:off x="2767127" y="2717804"/>
              <a:ext cx="8767" cy="10554"/>
            </a:xfrm>
            <a:custGeom>
              <a:avLst/>
              <a:gdLst>
                <a:gd name="connsiteX0" fmla="*/ 0 w 8767"/>
                <a:gd name="connsiteY0" fmla="*/ 0 h 10554"/>
                <a:gd name="connsiteX1" fmla="*/ 8768 w 8767"/>
                <a:gd name="connsiteY1" fmla="*/ 0 h 10554"/>
                <a:gd name="connsiteX2" fmla="*/ 8768 w 8767"/>
                <a:gd name="connsiteY2" fmla="*/ 10554 h 10554"/>
                <a:gd name="connsiteX3" fmla="*/ 0 w 8767"/>
                <a:gd name="connsiteY3" fmla="*/ 10554 h 10554"/>
                <a:gd name="connsiteX4" fmla="*/ 0 w 8767"/>
                <a:gd name="connsiteY4" fmla="*/ 0 h 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10554">
                  <a:moveTo>
                    <a:pt x="0" y="0"/>
                  </a:moveTo>
                  <a:lnTo>
                    <a:pt x="8768" y="0"/>
                  </a:lnTo>
                  <a:lnTo>
                    <a:pt x="8768" y="10554"/>
                  </a:lnTo>
                  <a:lnTo>
                    <a:pt x="0" y="10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B9A0459-9E7D-C082-913E-5903CF9D71DF}"/>
                </a:ext>
              </a:extLst>
            </p:cNvPr>
            <p:cNvSpPr/>
            <p:nvPr/>
          </p:nvSpPr>
          <p:spPr>
            <a:xfrm>
              <a:off x="2790686" y="2665207"/>
              <a:ext cx="42878" cy="64362"/>
            </a:xfrm>
            <a:custGeom>
              <a:avLst/>
              <a:gdLst>
                <a:gd name="connsiteX0" fmla="*/ 21439 w 42878"/>
                <a:gd name="connsiteY0" fmla="*/ 6646 h 64362"/>
                <a:gd name="connsiteX1" fmla="*/ 11675 w 42878"/>
                <a:gd name="connsiteY1" fmla="*/ 13047 h 64362"/>
                <a:gd name="connsiteX2" fmla="*/ 8434 w 42878"/>
                <a:gd name="connsiteY2" fmla="*/ 32196 h 64362"/>
                <a:gd name="connsiteX3" fmla="*/ 11675 w 42878"/>
                <a:gd name="connsiteY3" fmla="*/ 51356 h 64362"/>
                <a:gd name="connsiteX4" fmla="*/ 21439 w 42878"/>
                <a:gd name="connsiteY4" fmla="*/ 57716 h 64362"/>
                <a:gd name="connsiteX5" fmla="*/ 31204 w 42878"/>
                <a:gd name="connsiteY5" fmla="*/ 51356 h 64362"/>
                <a:gd name="connsiteX6" fmla="*/ 34486 w 42878"/>
                <a:gd name="connsiteY6" fmla="*/ 32196 h 64362"/>
                <a:gd name="connsiteX7" fmla="*/ 31204 w 42878"/>
                <a:gd name="connsiteY7" fmla="*/ 13047 h 64362"/>
                <a:gd name="connsiteX8" fmla="*/ 21439 w 42878"/>
                <a:gd name="connsiteY8" fmla="*/ 6646 h 64362"/>
                <a:gd name="connsiteX9" fmla="*/ 21439 w 42878"/>
                <a:gd name="connsiteY9" fmla="*/ 0 h 64362"/>
                <a:gd name="connsiteX10" fmla="*/ 37353 w 42878"/>
                <a:gd name="connsiteY10" fmla="*/ 8267 h 64362"/>
                <a:gd name="connsiteX11" fmla="*/ 42879 w 42878"/>
                <a:gd name="connsiteY11" fmla="*/ 32196 h 64362"/>
                <a:gd name="connsiteX12" fmla="*/ 37353 w 42878"/>
                <a:gd name="connsiteY12" fmla="*/ 56136 h 64362"/>
                <a:gd name="connsiteX13" fmla="*/ 21439 w 42878"/>
                <a:gd name="connsiteY13" fmla="*/ 64362 h 64362"/>
                <a:gd name="connsiteX14" fmla="*/ 5484 w 42878"/>
                <a:gd name="connsiteY14" fmla="*/ 56136 h 64362"/>
                <a:gd name="connsiteX15" fmla="*/ 0 w 42878"/>
                <a:gd name="connsiteY15" fmla="*/ 32196 h 64362"/>
                <a:gd name="connsiteX16" fmla="*/ 5484 w 42878"/>
                <a:gd name="connsiteY16" fmla="*/ 8267 h 64362"/>
                <a:gd name="connsiteX17" fmla="*/ 21439 w 42878"/>
                <a:gd name="connsiteY17" fmla="*/ 0 h 6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8" h="64362">
                  <a:moveTo>
                    <a:pt x="21439" y="6646"/>
                  </a:moveTo>
                  <a:cubicBezTo>
                    <a:pt x="17118" y="6646"/>
                    <a:pt x="13863" y="8780"/>
                    <a:pt x="11675" y="13047"/>
                  </a:cubicBezTo>
                  <a:cubicBezTo>
                    <a:pt x="9514" y="17283"/>
                    <a:pt x="8434" y="23673"/>
                    <a:pt x="8434" y="32196"/>
                  </a:cubicBezTo>
                  <a:cubicBezTo>
                    <a:pt x="8434" y="40699"/>
                    <a:pt x="9514" y="47089"/>
                    <a:pt x="11675" y="51356"/>
                  </a:cubicBezTo>
                  <a:cubicBezTo>
                    <a:pt x="13863" y="55592"/>
                    <a:pt x="17118" y="57716"/>
                    <a:pt x="21439" y="57716"/>
                  </a:cubicBezTo>
                  <a:cubicBezTo>
                    <a:pt x="25788" y="57716"/>
                    <a:pt x="29042" y="55592"/>
                    <a:pt x="31204" y="51356"/>
                  </a:cubicBezTo>
                  <a:cubicBezTo>
                    <a:pt x="33391" y="47089"/>
                    <a:pt x="34486" y="40699"/>
                    <a:pt x="34486" y="32196"/>
                  </a:cubicBezTo>
                  <a:cubicBezTo>
                    <a:pt x="34486" y="23673"/>
                    <a:pt x="33391" y="17283"/>
                    <a:pt x="31204" y="13047"/>
                  </a:cubicBezTo>
                  <a:cubicBezTo>
                    <a:pt x="29042" y="8780"/>
                    <a:pt x="25788" y="6646"/>
                    <a:pt x="21439" y="6646"/>
                  </a:cubicBezTo>
                  <a:moveTo>
                    <a:pt x="21439" y="0"/>
                  </a:moveTo>
                  <a:cubicBezTo>
                    <a:pt x="28392" y="0"/>
                    <a:pt x="33696" y="2759"/>
                    <a:pt x="37353" y="8267"/>
                  </a:cubicBezTo>
                  <a:cubicBezTo>
                    <a:pt x="41037" y="13755"/>
                    <a:pt x="42879" y="21724"/>
                    <a:pt x="42879" y="32196"/>
                  </a:cubicBezTo>
                  <a:cubicBezTo>
                    <a:pt x="42879" y="42648"/>
                    <a:pt x="41037" y="50628"/>
                    <a:pt x="37353" y="56136"/>
                  </a:cubicBezTo>
                  <a:cubicBezTo>
                    <a:pt x="33696" y="61623"/>
                    <a:pt x="28392" y="64362"/>
                    <a:pt x="21439" y="64362"/>
                  </a:cubicBezTo>
                  <a:cubicBezTo>
                    <a:pt x="14487" y="64362"/>
                    <a:pt x="9169" y="61623"/>
                    <a:pt x="5484" y="56136"/>
                  </a:cubicBezTo>
                  <a:cubicBezTo>
                    <a:pt x="1828" y="50628"/>
                    <a:pt x="0" y="42648"/>
                    <a:pt x="0" y="32196"/>
                  </a:cubicBezTo>
                  <a:cubicBezTo>
                    <a:pt x="0" y="21724"/>
                    <a:pt x="1828" y="13755"/>
                    <a:pt x="5484" y="8267"/>
                  </a:cubicBezTo>
                  <a:cubicBezTo>
                    <a:pt x="9169" y="2759"/>
                    <a:pt x="14487" y="0"/>
                    <a:pt x="21439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C723BD8-034F-4E8E-0C2D-B4E3A0974BB3}"/>
                </a:ext>
              </a:extLst>
            </p:cNvPr>
            <p:cNvSpPr/>
            <p:nvPr/>
          </p:nvSpPr>
          <p:spPr>
            <a:xfrm>
              <a:off x="2711700" y="2252893"/>
              <a:ext cx="42878" cy="64360"/>
            </a:xfrm>
            <a:custGeom>
              <a:avLst/>
              <a:gdLst>
                <a:gd name="connsiteX0" fmla="*/ 21440 w 42878"/>
                <a:gd name="connsiteY0" fmla="*/ 6648 h 64360"/>
                <a:gd name="connsiteX1" fmla="*/ 11675 w 42878"/>
                <a:gd name="connsiteY1" fmla="*/ 13047 h 64360"/>
                <a:gd name="connsiteX2" fmla="*/ 8434 w 42878"/>
                <a:gd name="connsiteY2" fmla="*/ 32201 h 64360"/>
                <a:gd name="connsiteX3" fmla="*/ 11675 w 42878"/>
                <a:gd name="connsiteY3" fmla="*/ 51355 h 64360"/>
                <a:gd name="connsiteX4" fmla="*/ 21440 w 42878"/>
                <a:gd name="connsiteY4" fmla="*/ 57712 h 64360"/>
                <a:gd name="connsiteX5" fmla="*/ 31204 w 42878"/>
                <a:gd name="connsiteY5" fmla="*/ 51355 h 64360"/>
                <a:gd name="connsiteX6" fmla="*/ 34487 w 42878"/>
                <a:gd name="connsiteY6" fmla="*/ 32201 h 64360"/>
                <a:gd name="connsiteX7" fmla="*/ 31204 w 42878"/>
                <a:gd name="connsiteY7" fmla="*/ 13047 h 64360"/>
                <a:gd name="connsiteX8" fmla="*/ 21440 w 42878"/>
                <a:gd name="connsiteY8" fmla="*/ 6648 h 64360"/>
                <a:gd name="connsiteX9" fmla="*/ 21440 w 42878"/>
                <a:gd name="connsiteY9" fmla="*/ 0 h 64360"/>
                <a:gd name="connsiteX10" fmla="*/ 37354 w 42878"/>
                <a:gd name="connsiteY10" fmla="*/ 8268 h 64360"/>
                <a:gd name="connsiteX11" fmla="*/ 42879 w 42878"/>
                <a:gd name="connsiteY11" fmla="*/ 32201 h 64360"/>
                <a:gd name="connsiteX12" fmla="*/ 37354 w 42878"/>
                <a:gd name="connsiteY12" fmla="*/ 56134 h 64360"/>
                <a:gd name="connsiteX13" fmla="*/ 21440 w 42878"/>
                <a:gd name="connsiteY13" fmla="*/ 64360 h 64360"/>
                <a:gd name="connsiteX14" fmla="*/ 5484 w 42878"/>
                <a:gd name="connsiteY14" fmla="*/ 56134 h 64360"/>
                <a:gd name="connsiteX15" fmla="*/ 0 w 42878"/>
                <a:gd name="connsiteY15" fmla="*/ 32201 h 64360"/>
                <a:gd name="connsiteX16" fmla="*/ 5484 w 42878"/>
                <a:gd name="connsiteY16" fmla="*/ 8268 h 64360"/>
                <a:gd name="connsiteX17" fmla="*/ 21440 w 42878"/>
                <a:gd name="connsiteY17" fmla="*/ 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8" h="64360">
                  <a:moveTo>
                    <a:pt x="21440" y="6648"/>
                  </a:moveTo>
                  <a:cubicBezTo>
                    <a:pt x="17119" y="6648"/>
                    <a:pt x="13863" y="8781"/>
                    <a:pt x="11675" y="13047"/>
                  </a:cubicBezTo>
                  <a:cubicBezTo>
                    <a:pt x="9514" y="17285"/>
                    <a:pt x="8434" y="23670"/>
                    <a:pt x="8434" y="32201"/>
                  </a:cubicBezTo>
                  <a:cubicBezTo>
                    <a:pt x="8434" y="40704"/>
                    <a:pt x="9514" y="47089"/>
                    <a:pt x="11675" y="51355"/>
                  </a:cubicBezTo>
                  <a:cubicBezTo>
                    <a:pt x="13863" y="55593"/>
                    <a:pt x="17119" y="57712"/>
                    <a:pt x="21440" y="57712"/>
                  </a:cubicBezTo>
                  <a:cubicBezTo>
                    <a:pt x="25789" y="57712"/>
                    <a:pt x="29043" y="55593"/>
                    <a:pt x="31204" y="51355"/>
                  </a:cubicBezTo>
                  <a:cubicBezTo>
                    <a:pt x="33392" y="47089"/>
                    <a:pt x="34487" y="40704"/>
                    <a:pt x="34487" y="32201"/>
                  </a:cubicBezTo>
                  <a:cubicBezTo>
                    <a:pt x="34487" y="23670"/>
                    <a:pt x="33392" y="17285"/>
                    <a:pt x="31204" y="13047"/>
                  </a:cubicBezTo>
                  <a:cubicBezTo>
                    <a:pt x="29043" y="8781"/>
                    <a:pt x="25789" y="6648"/>
                    <a:pt x="21440" y="6648"/>
                  </a:cubicBezTo>
                  <a:moveTo>
                    <a:pt x="21440" y="0"/>
                  </a:moveTo>
                  <a:cubicBezTo>
                    <a:pt x="28393" y="0"/>
                    <a:pt x="33697" y="2756"/>
                    <a:pt x="37354" y="8268"/>
                  </a:cubicBezTo>
                  <a:cubicBezTo>
                    <a:pt x="41037" y="13752"/>
                    <a:pt x="42879" y="21730"/>
                    <a:pt x="42879" y="32201"/>
                  </a:cubicBezTo>
                  <a:cubicBezTo>
                    <a:pt x="42879" y="42643"/>
                    <a:pt x="41037" y="50621"/>
                    <a:pt x="37354" y="56134"/>
                  </a:cubicBezTo>
                  <a:cubicBezTo>
                    <a:pt x="33697" y="61618"/>
                    <a:pt x="28393" y="64360"/>
                    <a:pt x="21440" y="64360"/>
                  </a:cubicBezTo>
                  <a:cubicBezTo>
                    <a:pt x="14487" y="64360"/>
                    <a:pt x="9169" y="61618"/>
                    <a:pt x="5484" y="56134"/>
                  </a:cubicBezTo>
                  <a:cubicBezTo>
                    <a:pt x="1828" y="50621"/>
                    <a:pt x="0" y="42643"/>
                    <a:pt x="0" y="32201"/>
                  </a:cubicBezTo>
                  <a:cubicBezTo>
                    <a:pt x="0" y="21730"/>
                    <a:pt x="1828" y="13752"/>
                    <a:pt x="5484" y="8268"/>
                  </a:cubicBezTo>
                  <a:cubicBezTo>
                    <a:pt x="9169" y="2756"/>
                    <a:pt x="14487" y="0"/>
                    <a:pt x="21440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A183F2D-FEC8-083B-8AD5-A5626C1C1FDF}"/>
                </a:ext>
              </a:extLst>
            </p:cNvPr>
            <p:cNvSpPr/>
            <p:nvPr/>
          </p:nvSpPr>
          <p:spPr>
            <a:xfrm>
              <a:off x="2769329" y="2305494"/>
              <a:ext cx="8767" cy="10554"/>
            </a:xfrm>
            <a:custGeom>
              <a:avLst/>
              <a:gdLst>
                <a:gd name="connsiteX0" fmla="*/ 0 w 8767"/>
                <a:gd name="connsiteY0" fmla="*/ 0 h 10554"/>
                <a:gd name="connsiteX1" fmla="*/ 8768 w 8767"/>
                <a:gd name="connsiteY1" fmla="*/ 0 h 10554"/>
                <a:gd name="connsiteX2" fmla="*/ 8768 w 8767"/>
                <a:gd name="connsiteY2" fmla="*/ 10554 h 10554"/>
                <a:gd name="connsiteX3" fmla="*/ 0 w 8767"/>
                <a:gd name="connsiteY3" fmla="*/ 10554 h 10554"/>
                <a:gd name="connsiteX4" fmla="*/ 0 w 8767"/>
                <a:gd name="connsiteY4" fmla="*/ 0 h 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10554">
                  <a:moveTo>
                    <a:pt x="0" y="0"/>
                  </a:moveTo>
                  <a:lnTo>
                    <a:pt x="8768" y="0"/>
                  </a:lnTo>
                  <a:lnTo>
                    <a:pt x="8768" y="10554"/>
                  </a:lnTo>
                  <a:lnTo>
                    <a:pt x="0" y="10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E85584D-F430-7FD2-622E-279FFC10C0E4}"/>
                </a:ext>
              </a:extLst>
            </p:cNvPr>
            <p:cNvSpPr/>
            <p:nvPr/>
          </p:nvSpPr>
          <p:spPr>
            <a:xfrm>
              <a:off x="2796628" y="2254015"/>
              <a:ext cx="36937" cy="62033"/>
            </a:xfrm>
            <a:custGeom>
              <a:avLst/>
              <a:gdLst>
                <a:gd name="connsiteX0" fmla="*/ 1204 w 36937"/>
                <a:gd name="connsiteY0" fmla="*/ 54970 h 62033"/>
                <a:gd name="connsiteX1" fmla="*/ 14916 w 36937"/>
                <a:gd name="connsiteY1" fmla="*/ 54970 h 62033"/>
                <a:gd name="connsiteX2" fmla="*/ 14916 w 36937"/>
                <a:gd name="connsiteY2" fmla="*/ 7644 h 62033"/>
                <a:gd name="connsiteX3" fmla="*/ 0 w 36937"/>
                <a:gd name="connsiteY3" fmla="*/ 10636 h 62033"/>
                <a:gd name="connsiteX4" fmla="*/ 0 w 36937"/>
                <a:gd name="connsiteY4" fmla="*/ 2991 h 62033"/>
                <a:gd name="connsiteX5" fmla="*/ 14833 w 36937"/>
                <a:gd name="connsiteY5" fmla="*/ 0 h 62033"/>
                <a:gd name="connsiteX6" fmla="*/ 23226 w 36937"/>
                <a:gd name="connsiteY6" fmla="*/ 0 h 62033"/>
                <a:gd name="connsiteX7" fmla="*/ 23226 w 36937"/>
                <a:gd name="connsiteY7" fmla="*/ 54970 h 62033"/>
                <a:gd name="connsiteX8" fmla="*/ 36937 w 36937"/>
                <a:gd name="connsiteY8" fmla="*/ 54970 h 62033"/>
                <a:gd name="connsiteX9" fmla="*/ 36937 w 36937"/>
                <a:gd name="connsiteY9" fmla="*/ 62034 h 62033"/>
                <a:gd name="connsiteX10" fmla="*/ 1204 w 36937"/>
                <a:gd name="connsiteY10" fmla="*/ 62034 h 62033"/>
                <a:gd name="connsiteX11" fmla="*/ 1204 w 36937"/>
                <a:gd name="connsiteY11" fmla="*/ 54970 h 6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37" h="62033">
                  <a:moveTo>
                    <a:pt x="1204" y="54970"/>
                  </a:moveTo>
                  <a:lnTo>
                    <a:pt x="14916" y="54970"/>
                  </a:lnTo>
                  <a:lnTo>
                    <a:pt x="14916" y="7644"/>
                  </a:lnTo>
                  <a:lnTo>
                    <a:pt x="0" y="10636"/>
                  </a:lnTo>
                  <a:lnTo>
                    <a:pt x="0" y="2991"/>
                  </a:lnTo>
                  <a:lnTo>
                    <a:pt x="14833" y="0"/>
                  </a:lnTo>
                  <a:lnTo>
                    <a:pt x="23226" y="0"/>
                  </a:lnTo>
                  <a:lnTo>
                    <a:pt x="23226" y="54970"/>
                  </a:lnTo>
                  <a:lnTo>
                    <a:pt x="36937" y="54970"/>
                  </a:lnTo>
                  <a:lnTo>
                    <a:pt x="36937" y="62034"/>
                  </a:lnTo>
                  <a:lnTo>
                    <a:pt x="1204" y="62034"/>
                  </a:lnTo>
                  <a:lnTo>
                    <a:pt x="1204" y="5497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E0A870-C386-9B00-B697-2979BFFEFAC3}"/>
                </a:ext>
              </a:extLst>
            </p:cNvPr>
            <p:cNvSpPr/>
            <p:nvPr/>
          </p:nvSpPr>
          <p:spPr>
            <a:xfrm>
              <a:off x="2712365" y="1840579"/>
              <a:ext cx="42879" cy="64360"/>
            </a:xfrm>
            <a:custGeom>
              <a:avLst/>
              <a:gdLst>
                <a:gd name="connsiteX0" fmla="*/ 21440 w 42879"/>
                <a:gd name="connsiteY0" fmla="*/ 6649 h 64360"/>
                <a:gd name="connsiteX1" fmla="*/ 11675 w 42879"/>
                <a:gd name="connsiteY1" fmla="*/ 13047 h 64360"/>
                <a:gd name="connsiteX2" fmla="*/ 8435 w 42879"/>
                <a:gd name="connsiteY2" fmla="*/ 32202 h 64360"/>
                <a:gd name="connsiteX3" fmla="*/ 11675 w 42879"/>
                <a:gd name="connsiteY3" fmla="*/ 51356 h 64360"/>
                <a:gd name="connsiteX4" fmla="*/ 21440 w 42879"/>
                <a:gd name="connsiteY4" fmla="*/ 57713 h 64360"/>
                <a:gd name="connsiteX5" fmla="*/ 31205 w 42879"/>
                <a:gd name="connsiteY5" fmla="*/ 51356 h 64360"/>
                <a:gd name="connsiteX6" fmla="*/ 34487 w 42879"/>
                <a:gd name="connsiteY6" fmla="*/ 32202 h 64360"/>
                <a:gd name="connsiteX7" fmla="*/ 31205 w 42879"/>
                <a:gd name="connsiteY7" fmla="*/ 13047 h 64360"/>
                <a:gd name="connsiteX8" fmla="*/ 21440 w 42879"/>
                <a:gd name="connsiteY8" fmla="*/ 6649 h 64360"/>
                <a:gd name="connsiteX9" fmla="*/ 21440 w 42879"/>
                <a:gd name="connsiteY9" fmla="*/ 0 h 64360"/>
                <a:gd name="connsiteX10" fmla="*/ 37354 w 42879"/>
                <a:gd name="connsiteY10" fmla="*/ 8269 h 64360"/>
                <a:gd name="connsiteX11" fmla="*/ 42880 w 42879"/>
                <a:gd name="connsiteY11" fmla="*/ 32202 h 64360"/>
                <a:gd name="connsiteX12" fmla="*/ 37354 w 42879"/>
                <a:gd name="connsiteY12" fmla="*/ 56134 h 64360"/>
                <a:gd name="connsiteX13" fmla="*/ 21440 w 42879"/>
                <a:gd name="connsiteY13" fmla="*/ 64361 h 64360"/>
                <a:gd name="connsiteX14" fmla="*/ 5484 w 42879"/>
                <a:gd name="connsiteY14" fmla="*/ 56134 h 64360"/>
                <a:gd name="connsiteX15" fmla="*/ 0 w 42879"/>
                <a:gd name="connsiteY15" fmla="*/ 32202 h 64360"/>
                <a:gd name="connsiteX16" fmla="*/ 5484 w 42879"/>
                <a:gd name="connsiteY16" fmla="*/ 8269 h 64360"/>
                <a:gd name="connsiteX17" fmla="*/ 21440 w 42879"/>
                <a:gd name="connsiteY17" fmla="*/ 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9" h="64360">
                  <a:moveTo>
                    <a:pt x="21440" y="6649"/>
                  </a:moveTo>
                  <a:cubicBezTo>
                    <a:pt x="17119" y="6649"/>
                    <a:pt x="13864" y="8781"/>
                    <a:pt x="11675" y="13047"/>
                  </a:cubicBezTo>
                  <a:cubicBezTo>
                    <a:pt x="9515" y="17285"/>
                    <a:pt x="8435" y="23670"/>
                    <a:pt x="8435" y="32202"/>
                  </a:cubicBezTo>
                  <a:cubicBezTo>
                    <a:pt x="8435" y="40706"/>
                    <a:pt x="9515" y="47090"/>
                    <a:pt x="11675" y="51356"/>
                  </a:cubicBezTo>
                  <a:cubicBezTo>
                    <a:pt x="13864" y="55594"/>
                    <a:pt x="17119" y="57713"/>
                    <a:pt x="21440" y="57713"/>
                  </a:cubicBezTo>
                  <a:cubicBezTo>
                    <a:pt x="25789" y="57713"/>
                    <a:pt x="29043" y="55594"/>
                    <a:pt x="31205" y="51356"/>
                  </a:cubicBezTo>
                  <a:cubicBezTo>
                    <a:pt x="33392" y="47090"/>
                    <a:pt x="34487" y="40706"/>
                    <a:pt x="34487" y="32202"/>
                  </a:cubicBezTo>
                  <a:cubicBezTo>
                    <a:pt x="34487" y="23670"/>
                    <a:pt x="33392" y="17285"/>
                    <a:pt x="31205" y="13047"/>
                  </a:cubicBezTo>
                  <a:cubicBezTo>
                    <a:pt x="29043" y="8781"/>
                    <a:pt x="25789" y="6649"/>
                    <a:pt x="21440" y="6649"/>
                  </a:cubicBezTo>
                  <a:moveTo>
                    <a:pt x="21440" y="0"/>
                  </a:moveTo>
                  <a:cubicBezTo>
                    <a:pt x="28393" y="0"/>
                    <a:pt x="33697" y="2756"/>
                    <a:pt x="37354" y="8269"/>
                  </a:cubicBezTo>
                  <a:cubicBezTo>
                    <a:pt x="41038" y="13753"/>
                    <a:pt x="42880" y="21731"/>
                    <a:pt x="42880" y="32202"/>
                  </a:cubicBezTo>
                  <a:cubicBezTo>
                    <a:pt x="42880" y="42644"/>
                    <a:pt x="41038" y="50622"/>
                    <a:pt x="37354" y="56134"/>
                  </a:cubicBezTo>
                  <a:cubicBezTo>
                    <a:pt x="33697" y="61618"/>
                    <a:pt x="28393" y="64361"/>
                    <a:pt x="21440" y="64361"/>
                  </a:cubicBezTo>
                  <a:cubicBezTo>
                    <a:pt x="14487" y="64361"/>
                    <a:pt x="9169" y="61618"/>
                    <a:pt x="5484" y="56134"/>
                  </a:cubicBezTo>
                  <a:cubicBezTo>
                    <a:pt x="1828" y="50622"/>
                    <a:pt x="0" y="42644"/>
                    <a:pt x="0" y="32202"/>
                  </a:cubicBezTo>
                  <a:cubicBezTo>
                    <a:pt x="0" y="21731"/>
                    <a:pt x="1828" y="13753"/>
                    <a:pt x="5484" y="8269"/>
                  </a:cubicBezTo>
                  <a:cubicBezTo>
                    <a:pt x="9169" y="2756"/>
                    <a:pt x="14487" y="0"/>
                    <a:pt x="21440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E52C57B-99BE-C564-B644-878F287F1FF2}"/>
                </a:ext>
              </a:extLst>
            </p:cNvPr>
            <p:cNvSpPr/>
            <p:nvPr/>
          </p:nvSpPr>
          <p:spPr>
            <a:xfrm>
              <a:off x="2769994" y="1893181"/>
              <a:ext cx="8767" cy="10553"/>
            </a:xfrm>
            <a:custGeom>
              <a:avLst/>
              <a:gdLst>
                <a:gd name="connsiteX0" fmla="*/ 0 w 8767"/>
                <a:gd name="connsiteY0" fmla="*/ 0 h 10553"/>
                <a:gd name="connsiteX1" fmla="*/ 8768 w 8767"/>
                <a:gd name="connsiteY1" fmla="*/ 0 h 10553"/>
                <a:gd name="connsiteX2" fmla="*/ 8768 w 8767"/>
                <a:gd name="connsiteY2" fmla="*/ 10553 h 10553"/>
                <a:gd name="connsiteX3" fmla="*/ 0 w 8767"/>
                <a:gd name="connsiteY3" fmla="*/ 10553 h 10553"/>
                <a:gd name="connsiteX4" fmla="*/ 0 w 8767"/>
                <a:gd name="connsiteY4" fmla="*/ 0 h 1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10553">
                  <a:moveTo>
                    <a:pt x="0" y="0"/>
                  </a:moveTo>
                  <a:lnTo>
                    <a:pt x="8768" y="0"/>
                  </a:lnTo>
                  <a:lnTo>
                    <a:pt x="8768" y="10553"/>
                  </a:lnTo>
                  <a:lnTo>
                    <a:pt x="0" y="10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7609802-3206-78BB-75B6-847821CD7B70}"/>
                </a:ext>
              </a:extLst>
            </p:cNvPr>
            <p:cNvSpPr/>
            <p:nvPr/>
          </p:nvSpPr>
          <p:spPr>
            <a:xfrm>
              <a:off x="2794177" y="1840579"/>
              <a:ext cx="39388" cy="63155"/>
            </a:xfrm>
            <a:custGeom>
              <a:avLst/>
              <a:gdLst>
                <a:gd name="connsiteX0" fmla="*/ 10096 w 39388"/>
                <a:gd name="connsiteY0" fmla="*/ 56093 h 63155"/>
                <a:gd name="connsiteX1" fmla="*/ 39389 w 39388"/>
                <a:gd name="connsiteY1" fmla="*/ 56093 h 63155"/>
                <a:gd name="connsiteX2" fmla="*/ 39389 w 39388"/>
                <a:gd name="connsiteY2" fmla="*/ 63156 h 63155"/>
                <a:gd name="connsiteX3" fmla="*/ 0 w 39388"/>
                <a:gd name="connsiteY3" fmla="*/ 63156 h 63155"/>
                <a:gd name="connsiteX4" fmla="*/ 0 w 39388"/>
                <a:gd name="connsiteY4" fmla="*/ 56093 h 63155"/>
                <a:gd name="connsiteX5" fmla="*/ 13005 w 39388"/>
                <a:gd name="connsiteY5" fmla="*/ 42838 h 63155"/>
                <a:gd name="connsiteX6" fmla="*/ 23392 w 39388"/>
                <a:gd name="connsiteY6" fmla="*/ 32076 h 63155"/>
                <a:gd name="connsiteX7" fmla="*/ 29001 w 39388"/>
                <a:gd name="connsiteY7" fmla="*/ 24432 h 63155"/>
                <a:gd name="connsiteX8" fmla="*/ 30622 w 39388"/>
                <a:gd name="connsiteY8" fmla="*/ 18241 h 63155"/>
                <a:gd name="connsiteX9" fmla="*/ 27132 w 39388"/>
                <a:gd name="connsiteY9" fmla="*/ 10180 h 63155"/>
                <a:gd name="connsiteX10" fmla="*/ 18116 w 39388"/>
                <a:gd name="connsiteY10" fmla="*/ 7064 h 63155"/>
                <a:gd name="connsiteX11" fmla="*/ 9764 w 39388"/>
                <a:gd name="connsiteY11" fmla="*/ 8435 h 63155"/>
                <a:gd name="connsiteX12" fmla="*/ 415 w 39388"/>
                <a:gd name="connsiteY12" fmla="*/ 12590 h 63155"/>
                <a:gd name="connsiteX13" fmla="*/ 415 w 39388"/>
                <a:gd name="connsiteY13" fmla="*/ 4114 h 63155"/>
                <a:gd name="connsiteX14" fmla="*/ 9889 w 39388"/>
                <a:gd name="connsiteY14" fmla="*/ 1039 h 63155"/>
                <a:gd name="connsiteX15" fmla="*/ 17949 w 39388"/>
                <a:gd name="connsiteY15" fmla="*/ 0 h 63155"/>
                <a:gd name="connsiteX16" fmla="*/ 33323 w 39388"/>
                <a:gd name="connsiteY16" fmla="*/ 4821 h 63155"/>
                <a:gd name="connsiteX17" fmla="*/ 39056 w 39388"/>
                <a:gd name="connsiteY17" fmla="*/ 17700 h 63155"/>
                <a:gd name="connsiteX18" fmla="*/ 37602 w 39388"/>
                <a:gd name="connsiteY18" fmla="*/ 24971 h 63155"/>
                <a:gd name="connsiteX19" fmla="*/ 32409 w 39388"/>
                <a:gd name="connsiteY19" fmla="*/ 33032 h 63155"/>
                <a:gd name="connsiteX20" fmla="*/ 25802 w 39388"/>
                <a:gd name="connsiteY20" fmla="*/ 40013 h 63155"/>
                <a:gd name="connsiteX21" fmla="*/ 10096 w 39388"/>
                <a:gd name="connsiteY21" fmla="*/ 56093 h 6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388" h="63155">
                  <a:moveTo>
                    <a:pt x="10096" y="56093"/>
                  </a:moveTo>
                  <a:lnTo>
                    <a:pt x="39389" y="56093"/>
                  </a:lnTo>
                  <a:lnTo>
                    <a:pt x="39389" y="63156"/>
                  </a:lnTo>
                  <a:lnTo>
                    <a:pt x="0" y="63156"/>
                  </a:lnTo>
                  <a:lnTo>
                    <a:pt x="0" y="56093"/>
                  </a:lnTo>
                  <a:cubicBezTo>
                    <a:pt x="3185" y="52796"/>
                    <a:pt x="7520" y="48378"/>
                    <a:pt x="13005" y="42838"/>
                  </a:cubicBezTo>
                  <a:cubicBezTo>
                    <a:pt x="18517" y="37270"/>
                    <a:pt x="21980" y="33684"/>
                    <a:pt x="23392" y="32076"/>
                  </a:cubicBezTo>
                  <a:cubicBezTo>
                    <a:pt x="26079" y="29058"/>
                    <a:pt x="27949" y="26509"/>
                    <a:pt x="29001" y="24432"/>
                  </a:cubicBezTo>
                  <a:cubicBezTo>
                    <a:pt x="30081" y="22326"/>
                    <a:pt x="30622" y="20262"/>
                    <a:pt x="30622" y="18241"/>
                  </a:cubicBezTo>
                  <a:cubicBezTo>
                    <a:pt x="30622" y="14944"/>
                    <a:pt x="29459" y="12257"/>
                    <a:pt x="27132" y="10180"/>
                  </a:cubicBezTo>
                  <a:cubicBezTo>
                    <a:pt x="24833" y="8103"/>
                    <a:pt x="21828" y="7064"/>
                    <a:pt x="18116" y="7064"/>
                  </a:cubicBezTo>
                  <a:cubicBezTo>
                    <a:pt x="15484" y="7064"/>
                    <a:pt x="12700" y="7521"/>
                    <a:pt x="9764" y="8435"/>
                  </a:cubicBezTo>
                  <a:cubicBezTo>
                    <a:pt x="6856" y="9349"/>
                    <a:pt x="3740" y="10735"/>
                    <a:pt x="415" y="12590"/>
                  </a:cubicBezTo>
                  <a:lnTo>
                    <a:pt x="415" y="4114"/>
                  </a:lnTo>
                  <a:cubicBezTo>
                    <a:pt x="3795" y="2757"/>
                    <a:pt x="6952" y="1731"/>
                    <a:pt x="9889" y="1039"/>
                  </a:cubicBezTo>
                  <a:cubicBezTo>
                    <a:pt x="12825" y="347"/>
                    <a:pt x="15512" y="0"/>
                    <a:pt x="17949" y="0"/>
                  </a:cubicBezTo>
                  <a:cubicBezTo>
                    <a:pt x="24376" y="0"/>
                    <a:pt x="29500" y="1607"/>
                    <a:pt x="33323" y="4821"/>
                  </a:cubicBezTo>
                  <a:cubicBezTo>
                    <a:pt x="37145" y="8034"/>
                    <a:pt x="39056" y="12327"/>
                    <a:pt x="39056" y="17700"/>
                  </a:cubicBezTo>
                  <a:cubicBezTo>
                    <a:pt x="39056" y="20249"/>
                    <a:pt x="38571" y="22673"/>
                    <a:pt x="37602" y="24971"/>
                  </a:cubicBezTo>
                  <a:cubicBezTo>
                    <a:pt x="36660" y="27243"/>
                    <a:pt x="34929" y="29930"/>
                    <a:pt x="32409" y="33032"/>
                  </a:cubicBezTo>
                  <a:cubicBezTo>
                    <a:pt x="31716" y="33835"/>
                    <a:pt x="29514" y="36163"/>
                    <a:pt x="25802" y="40013"/>
                  </a:cubicBezTo>
                  <a:cubicBezTo>
                    <a:pt x="22090" y="43836"/>
                    <a:pt x="16854" y="49195"/>
                    <a:pt x="10096" y="56093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B73A8B3-11D8-B6DF-131E-326F8C9BDA76}"/>
                </a:ext>
              </a:extLst>
            </p:cNvPr>
            <p:cNvSpPr/>
            <p:nvPr/>
          </p:nvSpPr>
          <p:spPr>
            <a:xfrm>
              <a:off x="2710661" y="1428266"/>
              <a:ext cx="42879" cy="64360"/>
            </a:xfrm>
            <a:custGeom>
              <a:avLst/>
              <a:gdLst>
                <a:gd name="connsiteX0" fmla="*/ 21440 w 42879"/>
                <a:gd name="connsiteY0" fmla="*/ 6647 h 64360"/>
                <a:gd name="connsiteX1" fmla="*/ 11675 w 42879"/>
                <a:gd name="connsiteY1" fmla="*/ 13047 h 64360"/>
                <a:gd name="connsiteX2" fmla="*/ 8435 w 42879"/>
                <a:gd name="connsiteY2" fmla="*/ 32202 h 64360"/>
                <a:gd name="connsiteX3" fmla="*/ 11675 w 42879"/>
                <a:gd name="connsiteY3" fmla="*/ 51355 h 64360"/>
                <a:gd name="connsiteX4" fmla="*/ 21440 w 42879"/>
                <a:gd name="connsiteY4" fmla="*/ 57712 h 64360"/>
                <a:gd name="connsiteX5" fmla="*/ 31205 w 42879"/>
                <a:gd name="connsiteY5" fmla="*/ 51355 h 64360"/>
                <a:gd name="connsiteX6" fmla="*/ 34487 w 42879"/>
                <a:gd name="connsiteY6" fmla="*/ 32202 h 64360"/>
                <a:gd name="connsiteX7" fmla="*/ 31205 w 42879"/>
                <a:gd name="connsiteY7" fmla="*/ 13047 h 64360"/>
                <a:gd name="connsiteX8" fmla="*/ 21440 w 42879"/>
                <a:gd name="connsiteY8" fmla="*/ 6647 h 64360"/>
                <a:gd name="connsiteX9" fmla="*/ 21440 w 42879"/>
                <a:gd name="connsiteY9" fmla="*/ 0 h 64360"/>
                <a:gd name="connsiteX10" fmla="*/ 37354 w 42879"/>
                <a:gd name="connsiteY10" fmla="*/ 8268 h 64360"/>
                <a:gd name="connsiteX11" fmla="*/ 42880 w 42879"/>
                <a:gd name="connsiteY11" fmla="*/ 32202 h 64360"/>
                <a:gd name="connsiteX12" fmla="*/ 37354 w 42879"/>
                <a:gd name="connsiteY12" fmla="*/ 56134 h 64360"/>
                <a:gd name="connsiteX13" fmla="*/ 21440 w 42879"/>
                <a:gd name="connsiteY13" fmla="*/ 64361 h 64360"/>
                <a:gd name="connsiteX14" fmla="*/ 5485 w 42879"/>
                <a:gd name="connsiteY14" fmla="*/ 56134 h 64360"/>
                <a:gd name="connsiteX15" fmla="*/ 0 w 42879"/>
                <a:gd name="connsiteY15" fmla="*/ 32202 h 64360"/>
                <a:gd name="connsiteX16" fmla="*/ 5485 w 42879"/>
                <a:gd name="connsiteY16" fmla="*/ 8268 h 64360"/>
                <a:gd name="connsiteX17" fmla="*/ 21440 w 42879"/>
                <a:gd name="connsiteY17" fmla="*/ 0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79" h="64360">
                  <a:moveTo>
                    <a:pt x="21440" y="6647"/>
                  </a:moveTo>
                  <a:cubicBezTo>
                    <a:pt x="17119" y="6647"/>
                    <a:pt x="13864" y="8781"/>
                    <a:pt x="11675" y="13047"/>
                  </a:cubicBezTo>
                  <a:cubicBezTo>
                    <a:pt x="9515" y="17285"/>
                    <a:pt x="8435" y="23670"/>
                    <a:pt x="8435" y="32202"/>
                  </a:cubicBezTo>
                  <a:cubicBezTo>
                    <a:pt x="8435" y="40706"/>
                    <a:pt x="9515" y="47089"/>
                    <a:pt x="11675" y="51355"/>
                  </a:cubicBezTo>
                  <a:cubicBezTo>
                    <a:pt x="13864" y="55593"/>
                    <a:pt x="17119" y="57712"/>
                    <a:pt x="21440" y="57712"/>
                  </a:cubicBezTo>
                  <a:cubicBezTo>
                    <a:pt x="25789" y="57712"/>
                    <a:pt x="29043" y="55593"/>
                    <a:pt x="31205" y="51355"/>
                  </a:cubicBezTo>
                  <a:cubicBezTo>
                    <a:pt x="33392" y="47089"/>
                    <a:pt x="34487" y="40706"/>
                    <a:pt x="34487" y="32202"/>
                  </a:cubicBezTo>
                  <a:cubicBezTo>
                    <a:pt x="34487" y="23670"/>
                    <a:pt x="33392" y="17285"/>
                    <a:pt x="31205" y="13047"/>
                  </a:cubicBezTo>
                  <a:cubicBezTo>
                    <a:pt x="29043" y="8781"/>
                    <a:pt x="25789" y="6647"/>
                    <a:pt x="21440" y="6647"/>
                  </a:cubicBezTo>
                  <a:moveTo>
                    <a:pt x="21440" y="0"/>
                  </a:moveTo>
                  <a:cubicBezTo>
                    <a:pt x="28393" y="0"/>
                    <a:pt x="33697" y="2756"/>
                    <a:pt x="37354" y="8268"/>
                  </a:cubicBezTo>
                  <a:cubicBezTo>
                    <a:pt x="41038" y="13752"/>
                    <a:pt x="42880" y="21730"/>
                    <a:pt x="42880" y="32202"/>
                  </a:cubicBezTo>
                  <a:cubicBezTo>
                    <a:pt x="42880" y="42644"/>
                    <a:pt x="41038" y="50621"/>
                    <a:pt x="37354" y="56134"/>
                  </a:cubicBezTo>
                  <a:cubicBezTo>
                    <a:pt x="33697" y="61618"/>
                    <a:pt x="28393" y="64361"/>
                    <a:pt x="21440" y="64361"/>
                  </a:cubicBezTo>
                  <a:cubicBezTo>
                    <a:pt x="14487" y="64361"/>
                    <a:pt x="9169" y="61618"/>
                    <a:pt x="5485" y="56134"/>
                  </a:cubicBezTo>
                  <a:cubicBezTo>
                    <a:pt x="1829" y="50621"/>
                    <a:pt x="0" y="42644"/>
                    <a:pt x="0" y="32202"/>
                  </a:cubicBezTo>
                  <a:cubicBezTo>
                    <a:pt x="0" y="21730"/>
                    <a:pt x="1829" y="13752"/>
                    <a:pt x="5485" y="8268"/>
                  </a:cubicBezTo>
                  <a:cubicBezTo>
                    <a:pt x="9169" y="2756"/>
                    <a:pt x="14487" y="0"/>
                    <a:pt x="21440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680989E-78F5-F3CC-1900-AC64E80D5ED7}"/>
                </a:ext>
              </a:extLst>
            </p:cNvPr>
            <p:cNvSpPr/>
            <p:nvPr/>
          </p:nvSpPr>
          <p:spPr>
            <a:xfrm>
              <a:off x="2768290" y="1480868"/>
              <a:ext cx="8767" cy="10554"/>
            </a:xfrm>
            <a:custGeom>
              <a:avLst/>
              <a:gdLst>
                <a:gd name="connsiteX0" fmla="*/ 0 w 8767"/>
                <a:gd name="connsiteY0" fmla="*/ 0 h 10554"/>
                <a:gd name="connsiteX1" fmla="*/ 8768 w 8767"/>
                <a:gd name="connsiteY1" fmla="*/ 0 h 10554"/>
                <a:gd name="connsiteX2" fmla="*/ 8768 w 8767"/>
                <a:gd name="connsiteY2" fmla="*/ 10554 h 10554"/>
                <a:gd name="connsiteX3" fmla="*/ 0 w 8767"/>
                <a:gd name="connsiteY3" fmla="*/ 10554 h 10554"/>
                <a:gd name="connsiteX4" fmla="*/ 0 w 8767"/>
                <a:gd name="connsiteY4" fmla="*/ 0 h 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10554">
                  <a:moveTo>
                    <a:pt x="0" y="0"/>
                  </a:moveTo>
                  <a:lnTo>
                    <a:pt x="8768" y="0"/>
                  </a:lnTo>
                  <a:lnTo>
                    <a:pt x="8768" y="10554"/>
                  </a:lnTo>
                  <a:lnTo>
                    <a:pt x="0" y="10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198C7E7-B13F-15A2-7AAD-99D7476E7BF1}"/>
                </a:ext>
              </a:extLst>
            </p:cNvPr>
            <p:cNvSpPr/>
            <p:nvPr/>
          </p:nvSpPr>
          <p:spPr>
            <a:xfrm>
              <a:off x="2792722" y="1428266"/>
              <a:ext cx="40842" cy="64360"/>
            </a:xfrm>
            <a:custGeom>
              <a:avLst/>
              <a:gdLst>
                <a:gd name="connsiteX0" fmla="*/ 28045 w 40842"/>
                <a:gd name="connsiteY0" fmla="*/ 29708 h 64360"/>
                <a:gd name="connsiteX1" fmla="*/ 37436 w 40842"/>
                <a:gd name="connsiteY1" fmla="*/ 35068 h 64360"/>
                <a:gd name="connsiteX2" fmla="*/ 40843 w 40842"/>
                <a:gd name="connsiteY2" fmla="*/ 45123 h 64360"/>
                <a:gd name="connsiteX3" fmla="*/ 34528 w 40842"/>
                <a:gd name="connsiteY3" fmla="*/ 59333 h 64360"/>
                <a:gd name="connsiteX4" fmla="*/ 16578 w 40842"/>
                <a:gd name="connsiteY4" fmla="*/ 64361 h 64360"/>
                <a:gd name="connsiteX5" fmla="*/ 8517 w 40842"/>
                <a:gd name="connsiteY5" fmla="*/ 63571 h 64360"/>
                <a:gd name="connsiteX6" fmla="*/ 0 w 40842"/>
                <a:gd name="connsiteY6" fmla="*/ 61286 h 64360"/>
                <a:gd name="connsiteX7" fmla="*/ 0 w 40842"/>
                <a:gd name="connsiteY7" fmla="*/ 53184 h 64360"/>
                <a:gd name="connsiteX8" fmla="*/ 7644 w 40842"/>
                <a:gd name="connsiteY8" fmla="*/ 56258 h 64360"/>
                <a:gd name="connsiteX9" fmla="*/ 16329 w 40842"/>
                <a:gd name="connsiteY9" fmla="*/ 57297 h 64360"/>
                <a:gd name="connsiteX10" fmla="*/ 28337 w 40842"/>
                <a:gd name="connsiteY10" fmla="*/ 54181 h 64360"/>
                <a:gd name="connsiteX11" fmla="*/ 32492 w 40842"/>
                <a:gd name="connsiteY11" fmla="*/ 45123 h 64360"/>
                <a:gd name="connsiteX12" fmla="*/ 28627 w 40842"/>
                <a:gd name="connsiteY12" fmla="*/ 36564 h 64360"/>
                <a:gd name="connsiteX13" fmla="*/ 17950 w 40842"/>
                <a:gd name="connsiteY13" fmla="*/ 33448 h 64360"/>
                <a:gd name="connsiteX14" fmla="*/ 10719 w 40842"/>
                <a:gd name="connsiteY14" fmla="*/ 33448 h 64360"/>
                <a:gd name="connsiteX15" fmla="*/ 10719 w 40842"/>
                <a:gd name="connsiteY15" fmla="*/ 26550 h 64360"/>
                <a:gd name="connsiteX16" fmla="*/ 18282 w 40842"/>
                <a:gd name="connsiteY16" fmla="*/ 26550 h 64360"/>
                <a:gd name="connsiteX17" fmla="*/ 27755 w 40842"/>
                <a:gd name="connsiteY17" fmla="*/ 24099 h 64360"/>
                <a:gd name="connsiteX18" fmla="*/ 31037 w 40842"/>
                <a:gd name="connsiteY18" fmla="*/ 16953 h 64360"/>
                <a:gd name="connsiteX19" fmla="*/ 27630 w 40842"/>
                <a:gd name="connsiteY19" fmla="*/ 9639 h 64360"/>
                <a:gd name="connsiteX20" fmla="*/ 17950 w 40842"/>
                <a:gd name="connsiteY20" fmla="*/ 7064 h 64360"/>
                <a:gd name="connsiteX21" fmla="*/ 10553 w 40842"/>
                <a:gd name="connsiteY21" fmla="*/ 7812 h 64360"/>
                <a:gd name="connsiteX22" fmla="*/ 1870 w 40842"/>
                <a:gd name="connsiteY22" fmla="*/ 10138 h 64360"/>
                <a:gd name="connsiteX23" fmla="*/ 1870 w 40842"/>
                <a:gd name="connsiteY23" fmla="*/ 2660 h 64360"/>
                <a:gd name="connsiteX24" fmla="*/ 10803 w 40842"/>
                <a:gd name="connsiteY24" fmla="*/ 665 h 64360"/>
                <a:gd name="connsiteX25" fmla="*/ 18697 w 40842"/>
                <a:gd name="connsiteY25" fmla="*/ 0 h 64360"/>
                <a:gd name="connsiteX26" fmla="*/ 33821 w 40842"/>
                <a:gd name="connsiteY26" fmla="*/ 4362 h 64360"/>
                <a:gd name="connsiteX27" fmla="*/ 39389 w 40842"/>
                <a:gd name="connsiteY27" fmla="*/ 16080 h 64360"/>
                <a:gd name="connsiteX28" fmla="*/ 36439 w 40842"/>
                <a:gd name="connsiteY28" fmla="*/ 24805 h 64360"/>
                <a:gd name="connsiteX29" fmla="*/ 28045 w 40842"/>
                <a:gd name="connsiteY29" fmla="*/ 29708 h 6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842" h="64360">
                  <a:moveTo>
                    <a:pt x="28045" y="29708"/>
                  </a:moveTo>
                  <a:cubicBezTo>
                    <a:pt x="32062" y="30567"/>
                    <a:pt x="35192" y="32353"/>
                    <a:pt x="37436" y="35068"/>
                  </a:cubicBezTo>
                  <a:cubicBezTo>
                    <a:pt x="39708" y="37783"/>
                    <a:pt x="40843" y="41134"/>
                    <a:pt x="40843" y="45123"/>
                  </a:cubicBezTo>
                  <a:cubicBezTo>
                    <a:pt x="40843" y="51244"/>
                    <a:pt x="38738" y="55981"/>
                    <a:pt x="34528" y="59333"/>
                  </a:cubicBezTo>
                  <a:cubicBezTo>
                    <a:pt x="30317" y="62685"/>
                    <a:pt x="24333" y="64361"/>
                    <a:pt x="16578" y="64361"/>
                  </a:cubicBezTo>
                  <a:cubicBezTo>
                    <a:pt x="13974" y="64361"/>
                    <a:pt x="11288" y="64097"/>
                    <a:pt x="8517" y="63571"/>
                  </a:cubicBezTo>
                  <a:cubicBezTo>
                    <a:pt x="5776" y="63073"/>
                    <a:pt x="2937" y="62311"/>
                    <a:pt x="0" y="61286"/>
                  </a:cubicBezTo>
                  <a:lnTo>
                    <a:pt x="0" y="53184"/>
                  </a:lnTo>
                  <a:cubicBezTo>
                    <a:pt x="2327" y="54541"/>
                    <a:pt x="4875" y="55566"/>
                    <a:pt x="7644" y="56258"/>
                  </a:cubicBezTo>
                  <a:cubicBezTo>
                    <a:pt x="10415" y="56950"/>
                    <a:pt x="13309" y="57297"/>
                    <a:pt x="16329" y="57297"/>
                  </a:cubicBezTo>
                  <a:cubicBezTo>
                    <a:pt x="21592" y="57297"/>
                    <a:pt x="25595" y="56258"/>
                    <a:pt x="28337" y="54181"/>
                  </a:cubicBezTo>
                  <a:cubicBezTo>
                    <a:pt x="31107" y="52104"/>
                    <a:pt x="32492" y="49084"/>
                    <a:pt x="32492" y="45123"/>
                  </a:cubicBezTo>
                  <a:cubicBezTo>
                    <a:pt x="32492" y="41467"/>
                    <a:pt x="31204" y="38614"/>
                    <a:pt x="28627" y="36564"/>
                  </a:cubicBezTo>
                  <a:cubicBezTo>
                    <a:pt x="26079" y="34487"/>
                    <a:pt x="22520" y="33448"/>
                    <a:pt x="17950" y="33448"/>
                  </a:cubicBezTo>
                  <a:lnTo>
                    <a:pt x="10719" y="33448"/>
                  </a:lnTo>
                  <a:lnTo>
                    <a:pt x="10719" y="26550"/>
                  </a:lnTo>
                  <a:lnTo>
                    <a:pt x="18282" y="26550"/>
                  </a:lnTo>
                  <a:cubicBezTo>
                    <a:pt x="22409" y="26550"/>
                    <a:pt x="25567" y="25733"/>
                    <a:pt x="27755" y="24099"/>
                  </a:cubicBezTo>
                  <a:cubicBezTo>
                    <a:pt x="29943" y="22437"/>
                    <a:pt x="31037" y="20055"/>
                    <a:pt x="31037" y="16953"/>
                  </a:cubicBezTo>
                  <a:cubicBezTo>
                    <a:pt x="31037" y="13767"/>
                    <a:pt x="29902" y="11329"/>
                    <a:pt x="27630" y="9639"/>
                  </a:cubicBezTo>
                  <a:cubicBezTo>
                    <a:pt x="25387" y="7922"/>
                    <a:pt x="22160" y="7064"/>
                    <a:pt x="17950" y="7064"/>
                  </a:cubicBezTo>
                  <a:cubicBezTo>
                    <a:pt x="15650" y="7064"/>
                    <a:pt x="13184" y="7313"/>
                    <a:pt x="10553" y="7812"/>
                  </a:cubicBezTo>
                  <a:cubicBezTo>
                    <a:pt x="7922" y="8310"/>
                    <a:pt x="5028" y="9086"/>
                    <a:pt x="1870" y="10138"/>
                  </a:cubicBezTo>
                  <a:lnTo>
                    <a:pt x="1870" y="2660"/>
                  </a:lnTo>
                  <a:cubicBezTo>
                    <a:pt x="5055" y="1772"/>
                    <a:pt x="8032" y="1108"/>
                    <a:pt x="10803" y="665"/>
                  </a:cubicBezTo>
                  <a:cubicBezTo>
                    <a:pt x="13601" y="222"/>
                    <a:pt x="16233" y="0"/>
                    <a:pt x="18697" y="0"/>
                  </a:cubicBezTo>
                  <a:cubicBezTo>
                    <a:pt x="25068" y="0"/>
                    <a:pt x="30109" y="1454"/>
                    <a:pt x="33821" y="4362"/>
                  </a:cubicBezTo>
                  <a:cubicBezTo>
                    <a:pt x="37533" y="7243"/>
                    <a:pt x="39389" y="11149"/>
                    <a:pt x="39389" y="16080"/>
                  </a:cubicBezTo>
                  <a:cubicBezTo>
                    <a:pt x="39389" y="19515"/>
                    <a:pt x="38405" y="22423"/>
                    <a:pt x="36439" y="24805"/>
                  </a:cubicBezTo>
                  <a:cubicBezTo>
                    <a:pt x="34472" y="27159"/>
                    <a:pt x="31674" y="28794"/>
                    <a:pt x="28045" y="29708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9829D43-2B73-AA76-E202-2321FA95FAD7}"/>
                </a:ext>
              </a:extLst>
            </p:cNvPr>
            <p:cNvSpPr/>
            <p:nvPr/>
          </p:nvSpPr>
          <p:spPr>
            <a:xfrm>
              <a:off x="2610920" y="2097709"/>
              <a:ext cx="62558" cy="51411"/>
            </a:xfrm>
            <a:custGeom>
              <a:avLst/>
              <a:gdLst>
                <a:gd name="connsiteX0" fmla="*/ 15712 w 62558"/>
                <a:gd name="connsiteY0" fmla="*/ 0 h 51411"/>
                <a:gd name="connsiteX1" fmla="*/ 29502 w 62558"/>
                <a:gd name="connsiteY1" fmla="*/ 3556 h 51411"/>
                <a:gd name="connsiteX2" fmla="*/ 40457 w 62558"/>
                <a:gd name="connsiteY2" fmla="*/ 12588 h 51411"/>
                <a:gd name="connsiteX3" fmla="*/ 44589 w 62558"/>
                <a:gd name="connsiteY3" fmla="*/ 23735 h 51411"/>
                <a:gd name="connsiteX4" fmla="*/ 42763 w 62558"/>
                <a:gd name="connsiteY4" fmla="*/ 29357 h 51411"/>
                <a:gd name="connsiteX5" fmla="*/ 38247 w 62558"/>
                <a:gd name="connsiteY5" fmla="*/ 32769 h 51411"/>
                <a:gd name="connsiteX6" fmla="*/ 49346 w 62558"/>
                <a:gd name="connsiteY6" fmla="*/ 35652 h 51411"/>
                <a:gd name="connsiteX7" fmla="*/ 57946 w 62558"/>
                <a:gd name="connsiteY7" fmla="*/ 37622 h 51411"/>
                <a:gd name="connsiteX8" fmla="*/ 58571 w 62558"/>
                <a:gd name="connsiteY8" fmla="*/ 37526 h 51411"/>
                <a:gd name="connsiteX9" fmla="*/ 59003 w 62558"/>
                <a:gd name="connsiteY9" fmla="*/ 36998 h 51411"/>
                <a:gd name="connsiteX10" fmla="*/ 59388 w 62558"/>
                <a:gd name="connsiteY10" fmla="*/ 35507 h 51411"/>
                <a:gd name="connsiteX11" fmla="*/ 59532 w 62558"/>
                <a:gd name="connsiteY11" fmla="*/ 32673 h 51411"/>
                <a:gd name="connsiteX12" fmla="*/ 59532 w 62558"/>
                <a:gd name="connsiteY12" fmla="*/ 31424 h 51411"/>
                <a:gd name="connsiteX13" fmla="*/ 59820 w 62558"/>
                <a:gd name="connsiteY13" fmla="*/ 30703 h 51411"/>
                <a:gd name="connsiteX14" fmla="*/ 60589 w 62558"/>
                <a:gd name="connsiteY14" fmla="*/ 30318 h 51411"/>
                <a:gd name="connsiteX15" fmla="*/ 62559 w 62558"/>
                <a:gd name="connsiteY15" fmla="*/ 32096 h 51411"/>
                <a:gd name="connsiteX16" fmla="*/ 62415 w 62558"/>
                <a:gd name="connsiteY16" fmla="*/ 36949 h 51411"/>
                <a:gd name="connsiteX17" fmla="*/ 62270 w 62558"/>
                <a:gd name="connsiteY17" fmla="*/ 41850 h 51411"/>
                <a:gd name="connsiteX18" fmla="*/ 62415 w 62558"/>
                <a:gd name="connsiteY18" fmla="*/ 46030 h 51411"/>
                <a:gd name="connsiteX19" fmla="*/ 62559 w 62558"/>
                <a:gd name="connsiteY19" fmla="*/ 50114 h 51411"/>
                <a:gd name="connsiteX20" fmla="*/ 61406 w 62558"/>
                <a:gd name="connsiteY20" fmla="*/ 51412 h 51411"/>
                <a:gd name="connsiteX21" fmla="*/ 60301 w 62558"/>
                <a:gd name="connsiteY21" fmla="*/ 51220 h 51411"/>
                <a:gd name="connsiteX22" fmla="*/ 59724 w 62558"/>
                <a:gd name="connsiteY22" fmla="*/ 50691 h 51411"/>
                <a:gd name="connsiteX23" fmla="*/ 59532 w 62558"/>
                <a:gd name="connsiteY23" fmla="*/ 49971 h 51411"/>
                <a:gd name="connsiteX24" fmla="*/ 59532 w 62558"/>
                <a:gd name="connsiteY24" fmla="*/ 49106 h 51411"/>
                <a:gd name="connsiteX25" fmla="*/ 59148 w 62558"/>
                <a:gd name="connsiteY25" fmla="*/ 45934 h 51411"/>
                <a:gd name="connsiteX26" fmla="*/ 58090 w 62558"/>
                <a:gd name="connsiteY26" fmla="*/ 44637 h 51411"/>
                <a:gd name="connsiteX27" fmla="*/ 55496 w 62558"/>
                <a:gd name="connsiteY27" fmla="*/ 43821 h 51411"/>
                <a:gd name="connsiteX28" fmla="*/ 11676 w 62558"/>
                <a:gd name="connsiteY28" fmla="*/ 32769 h 51411"/>
                <a:gd name="connsiteX29" fmla="*/ 6679 w 62558"/>
                <a:gd name="connsiteY29" fmla="*/ 32096 h 51411"/>
                <a:gd name="connsiteX30" fmla="*/ 3123 w 62558"/>
                <a:gd name="connsiteY30" fmla="*/ 32913 h 51411"/>
                <a:gd name="connsiteX31" fmla="*/ 2162 w 62558"/>
                <a:gd name="connsiteY31" fmla="*/ 35171 h 51411"/>
                <a:gd name="connsiteX32" fmla="*/ 5141 w 62558"/>
                <a:gd name="connsiteY32" fmla="*/ 39303 h 51411"/>
                <a:gd name="connsiteX33" fmla="*/ 13886 w 62558"/>
                <a:gd name="connsiteY33" fmla="*/ 42330 h 51411"/>
                <a:gd name="connsiteX34" fmla="*/ 15808 w 62558"/>
                <a:gd name="connsiteY34" fmla="*/ 43051 h 51411"/>
                <a:gd name="connsiteX35" fmla="*/ 16144 w 62558"/>
                <a:gd name="connsiteY35" fmla="*/ 44012 h 51411"/>
                <a:gd name="connsiteX36" fmla="*/ 15135 w 62558"/>
                <a:gd name="connsiteY36" fmla="*/ 45213 h 51411"/>
                <a:gd name="connsiteX37" fmla="*/ 13357 w 62558"/>
                <a:gd name="connsiteY37" fmla="*/ 44829 h 51411"/>
                <a:gd name="connsiteX38" fmla="*/ 9466 w 62558"/>
                <a:gd name="connsiteY38" fmla="*/ 43724 h 51411"/>
                <a:gd name="connsiteX39" fmla="*/ 5622 w 62558"/>
                <a:gd name="connsiteY39" fmla="*/ 42138 h 51411"/>
                <a:gd name="connsiteX40" fmla="*/ 3940 w 62558"/>
                <a:gd name="connsiteY40" fmla="*/ 41226 h 51411"/>
                <a:gd name="connsiteX41" fmla="*/ 2210 w 62558"/>
                <a:gd name="connsiteY41" fmla="*/ 39928 h 51411"/>
                <a:gd name="connsiteX42" fmla="*/ 577 w 62558"/>
                <a:gd name="connsiteY42" fmla="*/ 37718 h 51411"/>
                <a:gd name="connsiteX43" fmla="*/ 0 w 62558"/>
                <a:gd name="connsiteY43" fmla="*/ 34836 h 51411"/>
                <a:gd name="connsiteX44" fmla="*/ 1826 w 62558"/>
                <a:gd name="connsiteY44" fmla="*/ 29214 h 51411"/>
                <a:gd name="connsiteX45" fmla="*/ 7351 w 62558"/>
                <a:gd name="connsiteY45" fmla="*/ 25994 h 51411"/>
                <a:gd name="connsiteX46" fmla="*/ 2066 w 62558"/>
                <a:gd name="connsiteY46" fmla="*/ 19892 h 51411"/>
                <a:gd name="connsiteX47" fmla="*/ 0 w 62558"/>
                <a:gd name="connsiteY47" fmla="*/ 13118 h 51411"/>
                <a:gd name="connsiteX48" fmla="*/ 4421 w 62558"/>
                <a:gd name="connsiteY48" fmla="*/ 3748 h 51411"/>
                <a:gd name="connsiteX49" fmla="*/ 15712 w 62558"/>
                <a:gd name="connsiteY49" fmla="*/ 0 h 51411"/>
                <a:gd name="connsiteX50" fmla="*/ 11388 w 62558"/>
                <a:gd name="connsiteY50" fmla="*/ 7111 h 51411"/>
                <a:gd name="connsiteX51" fmla="*/ 4613 w 62558"/>
                <a:gd name="connsiteY51" fmla="*/ 8793 h 51411"/>
                <a:gd name="connsiteX52" fmla="*/ 2162 w 62558"/>
                <a:gd name="connsiteY52" fmla="*/ 13406 h 51411"/>
                <a:gd name="connsiteX53" fmla="*/ 5910 w 62558"/>
                <a:gd name="connsiteY53" fmla="*/ 21382 h 51411"/>
                <a:gd name="connsiteX54" fmla="*/ 12781 w 62558"/>
                <a:gd name="connsiteY54" fmla="*/ 26475 h 51411"/>
                <a:gd name="connsiteX55" fmla="*/ 32048 w 62558"/>
                <a:gd name="connsiteY55" fmla="*/ 31328 h 51411"/>
                <a:gd name="connsiteX56" fmla="*/ 33634 w 62558"/>
                <a:gd name="connsiteY56" fmla="*/ 31616 h 51411"/>
                <a:gd name="connsiteX57" fmla="*/ 34787 w 62558"/>
                <a:gd name="connsiteY57" fmla="*/ 31471 h 51411"/>
                <a:gd name="connsiteX58" fmla="*/ 36949 w 62558"/>
                <a:gd name="connsiteY58" fmla="*/ 30751 h 51411"/>
                <a:gd name="connsiteX59" fmla="*/ 39496 w 62558"/>
                <a:gd name="connsiteY59" fmla="*/ 29405 h 51411"/>
                <a:gd name="connsiteX60" fmla="*/ 41514 w 62558"/>
                <a:gd name="connsiteY60" fmla="*/ 27147 h 51411"/>
                <a:gd name="connsiteX61" fmla="*/ 42379 w 62558"/>
                <a:gd name="connsiteY61" fmla="*/ 23832 h 51411"/>
                <a:gd name="connsiteX62" fmla="*/ 39784 w 62558"/>
                <a:gd name="connsiteY62" fmla="*/ 17730 h 51411"/>
                <a:gd name="connsiteX63" fmla="*/ 32289 w 62558"/>
                <a:gd name="connsiteY63" fmla="*/ 12108 h 51411"/>
                <a:gd name="connsiteX64" fmla="*/ 22295 w 62558"/>
                <a:gd name="connsiteY64" fmla="*/ 8889 h 51411"/>
                <a:gd name="connsiteX65" fmla="*/ 11388 w 62558"/>
                <a:gd name="connsiteY65" fmla="*/ 7111 h 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558" h="51411">
                  <a:moveTo>
                    <a:pt x="15712" y="0"/>
                  </a:moveTo>
                  <a:cubicBezTo>
                    <a:pt x="20389" y="0"/>
                    <a:pt x="24985" y="1186"/>
                    <a:pt x="29502" y="3556"/>
                  </a:cubicBezTo>
                  <a:cubicBezTo>
                    <a:pt x="34018" y="5894"/>
                    <a:pt x="37670" y="8905"/>
                    <a:pt x="40457" y="12588"/>
                  </a:cubicBezTo>
                  <a:cubicBezTo>
                    <a:pt x="43212" y="16273"/>
                    <a:pt x="44589" y="19989"/>
                    <a:pt x="44589" y="23735"/>
                  </a:cubicBezTo>
                  <a:cubicBezTo>
                    <a:pt x="44589" y="25979"/>
                    <a:pt x="43980" y="27853"/>
                    <a:pt x="42763" y="29357"/>
                  </a:cubicBezTo>
                  <a:cubicBezTo>
                    <a:pt x="41514" y="30831"/>
                    <a:pt x="40008" y="31968"/>
                    <a:pt x="38247" y="32769"/>
                  </a:cubicBezTo>
                  <a:cubicBezTo>
                    <a:pt x="40425" y="33377"/>
                    <a:pt x="44124" y="34338"/>
                    <a:pt x="49346" y="35652"/>
                  </a:cubicBezTo>
                  <a:cubicBezTo>
                    <a:pt x="54567" y="36966"/>
                    <a:pt x="57434" y="37622"/>
                    <a:pt x="57946" y="37622"/>
                  </a:cubicBezTo>
                  <a:cubicBezTo>
                    <a:pt x="58235" y="37622"/>
                    <a:pt x="58443" y="37590"/>
                    <a:pt x="58571" y="37526"/>
                  </a:cubicBezTo>
                  <a:cubicBezTo>
                    <a:pt x="58699" y="37461"/>
                    <a:pt x="58843" y="37286"/>
                    <a:pt x="59003" y="36998"/>
                  </a:cubicBezTo>
                  <a:cubicBezTo>
                    <a:pt x="59196" y="36709"/>
                    <a:pt x="59324" y="36212"/>
                    <a:pt x="59388" y="35507"/>
                  </a:cubicBezTo>
                  <a:cubicBezTo>
                    <a:pt x="59484" y="34803"/>
                    <a:pt x="59532" y="33858"/>
                    <a:pt x="59532" y="32673"/>
                  </a:cubicBezTo>
                  <a:cubicBezTo>
                    <a:pt x="59532" y="32064"/>
                    <a:pt x="59532" y="31648"/>
                    <a:pt x="59532" y="31424"/>
                  </a:cubicBezTo>
                  <a:cubicBezTo>
                    <a:pt x="59564" y="31168"/>
                    <a:pt x="59660" y="30928"/>
                    <a:pt x="59820" y="30703"/>
                  </a:cubicBezTo>
                  <a:cubicBezTo>
                    <a:pt x="59980" y="30447"/>
                    <a:pt x="60237" y="30318"/>
                    <a:pt x="60589" y="30318"/>
                  </a:cubicBezTo>
                  <a:cubicBezTo>
                    <a:pt x="61902" y="30318"/>
                    <a:pt x="62559" y="30911"/>
                    <a:pt x="62559" y="32096"/>
                  </a:cubicBezTo>
                  <a:cubicBezTo>
                    <a:pt x="62559" y="33153"/>
                    <a:pt x="62510" y="34771"/>
                    <a:pt x="62415" y="36949"/>
                  </a:cubicBezTo>
                  <a:cubicBezTo>
                    <a:pt x="62319" y="39127"/>
                    <a:pt x="62270" y="40761"/>
                    <a:pt x="62270" y="41850"/>
                  </a:cubicBezTo>
                  <a:cubicBezTo>
                    <a:pt x="62270" y="42778"/>
                    <a:pt x="62319" y="44172"/>
                    <a:pt x="62415" y="46030"/>
                  </a:cubicBezTo>
                  <a:cubicBezTo>
                    <a:pt x="62510" y="47887"/>
                    <a:pt x="62559" y="49249"/>
                    <a:pt x="62559" y="50114"/>
                  </a:cubicBezTo>
                  <a:cubicBezTo>
                    <a:pt x="62559" y="50979"/>
                    <a:pt x="62174" y="51412"/>
                    <a:pt x="61406" y="51412"/>
                  </a:cubicBezTo>
                  <a:cubicBezTo>
                    <a:pt x="60957" y="51412"/>
                    <a:pt x="60589" y="51348"/>
                    <a:pt x="60301" y="51220"/>
                  </a:cubicBezTo>
                  <a:cubicBezTo>
                    <a:pt x="60044" y="51123"/>
                    <a:pt x="59852" y="50947"/>
                    <a:pt x="59724" y="50691"/>
                  </a:cubicBezTo>
                  <a:cubicBezTo>
                    <a:pt x="59628" y="50435"/>
                    <a:pt x="59564" y="50195"/>
                    <a:pt x="59532" y="49971"/>
                  </a:cubicBezTo>
                  <a:cubicBezTo>
                    <a:pt x="59532" y="49779"/>
                    <a:pt x="59532" y="49491"/>
                    <a:pt x="59532" y="49106"/>
                  </a:cubicBezTo>
                  <a:cubicBezTo>
                    <a:pt x="59532" y="47632"/>
                    <a:pt x="59404" y="46576"/>
                    <a:pt x="59148" y="45934"/>
                  </a:cubicBezTo>
                  <a:cubicBezTo>
                    <a:pt x="58923" y="45293"/>
                    <a:pt x="58571" y="44862"/>
                    <a:pt x="58090" y="44637"/>
                  </a:cubicBezTo>
                  <a:cubicBezTo>
                    <a:pt x="57642" y="44381"/>
                    <a:pt x="56777" y="44109"/>
                    <a:pt x="55496" y="43821"/>
                  </a:cubicBezTo>
                  <a:lnTo>
                    <a:pt x="11676" y="32769"/>
                  </a:lnTo>
                  <a:cubicBezTo>
                    <a:pt x="9722" y="32320"/>
                    <a:pt x="8056" y="32096"/>
                    <a:pt x="6679" y="32096"/>
                  </a:cubicBezTo>
                  <a:cubicBezTo>
                    <a:pt x="4949" y="32096"/>
                    <a:pt x="3764" y="32369"/>
                    <a:pt x="3123" y="32913"/>
                  </a:cubicBezTo>
                  <a:cubicBezTo>
                    <a:pt x="2483" y="33458"/>
                    <a:pt x="2162" y="34210"/>
                    <a:pt x="2162" y="35171"/>
                  </a:cubicBezTo>
                  <a:cubicBezTo>
                    <a:pt x="2162" y="36837"/>
                    <a:pt x="3155" y="38214"/>
                    <a:pt x="5141" y="39303"/>
                  </a:cubicBezTo>
                  <a:cubicBezTo>
                    <a:pt x="7127" y="40393"/>
                    <a:pt x="10042" y="41402"/>
                    <a:pt x="13886" y="42330"/>
                  </a:cubicBezTo>
                  <a:cubicBezTo>
                    <a:pt x="14943" y="42618"/>
                    <a:pt x="15584" y="42859"/>
                    <a:pt x="15808" y="43051"/>
                  </a:cubicBezTo>
                  <a:cubicBezTo>
                    <a:pt x="16032" y="43211"/>
                    <a:pt x="16144" y="43531"/>
                    <a:pt x="16144" y="44012"/>
                  </a:cubicBezTo>
                  <a:cubicBezTo>
                    <a:pt x="16112" y="44813"/>
                    <a:pt x="15776" y="45213"/>
                    <a:pt x="15135" y="45213"/>
                  </a:cubicBezTo>
                  <a:cubicBezTo>
                    <a:pt x="14975" y="45213"/>
                    <a:pt x="14383" y="45085"/>
                    <a:pt x="13357" y="44829"/>
                  </a:cubicBezTo>
                  <a:cubicBezTo>
                    <a:pt x="12300" y="44573"/>
                    <a:pt x="11003" y="44205"/>
                    <a:pt x="9466" y="43724"/>
                  </a:cubicBezTo>
                  <a:cubicBezTo>
                    <a:pt x="7896" y="43211"/>
                    <a:pt x="6615" y="42683"/>
                    <a:pt x="5622" y="42138"/>
                  </a:cubicBezTo>
                  <a:cubicBezTo>
                    <a:pt x="4949" y="41818"/>
                    <a:pt x="4389" y="41514"/>
                    <a:pt x="3940" y="41226"/>
                  </a:cubicBezTo>
                  <a:cubicBezTo>
                    <a:pt x="3492" y="40937"/>
                    <a:pt x="2915" y="40504"/>
                    <a:pt x="2210" y="39928"/>
                  </a:cubicBezTo>
                  <a:cubicBezTo>
                    <a:pt x="1506" y="39320"/>
                    <a:pt x="961" y="38582"/>
                    <a:pt x="577" y="37718"/>
                  </a:cubicBezTo>
                  <a:cubicBezTo>
                    <a:pt x="192" y="36853"/>
                    <a:pt x="0" y="35892"/>
                    <a:pt x="0" y="34836"/>
                  </a:cubicBezTo>
                  <a:cubicBezTo>
                    <a:pt x="0" y="32785"/>
                    <a:pt x="609" y="30911"/>
                    <a:pt x="1826" y="29214"/>
                  </a:cubicBezTo>
                  <a:cubicBezTo>
                    <a:pt x="3043" y="27516"/>
                    <a:pt x="4885" y="26442"/>
                    <a:pt x="7351" y="25994"/>
                  </a:cubicBezTo>
                  <a:cubicBezTo>
                    <a:pt x="5205" y="24168"/>
                    <a:pt x="3444" y="22134"/>
                    <a:pt x="2066" y="19892"/>
                  </a:cubicBezTo>
                  <a:cubicBezTo>
                    <a:pt x="689" y="17650"/>
                    <a:pt x="0" y="15392"/>
                    <a:pt x="0" y="13118"/>
                  </a:cubicBezTo>
                  <a:cubicBezTo>
                    <a:pt x="0" y="9338"/>
                    <a:pt x="1474" y="6215"/>
                    <a:pt x="4421" y="3748"/>
                  </a:cubicBezTo>
                  <a:cubicBezTo>
                    <a:pt x="7335" y="1249"/>
                    <a:pt x="11099" y="0"/>
                    <a:pt x="15712" y="0"/>
                  </a:cubicBezTo>
                  <a:moveTo>
                    <a:pt x="11388" y="7111"/>
                  </a:moveTo>
                  <a:cubicBezTo>
                    <a:pt x="8473" y="7111"/>
                    <a:pt x="6214" y="7672"/>
                    <a:pt x="4613" y="8793"/>
                  </a:cubicBezTo>
                  <a:cubicBezTo>
                    <a:pt x="2979" y="9882"/>
                    <a:pt x="2162" y="11419"/>
                    <a:pt x="2162" y="13406"/>
                  </a:cubicBezTo>
                  <a:cubicBezTo>
                    <a:pt x="2162" y="15873"/>
                    <a:pt x="3412" y="18531"/>
                    <a:pt x="5910" y="21382"/>
                  </a:cubicBezTo>
                  <a:cubicBezTo>
                    <a:pt x="8280" y="24200"/>
                    <a:pt x="10571" y="25898"/>
                    <a:pt x="12781" y="26475"/>
                  </a:cubicBezTo>
                  <a:lnTo>
                    <a:pt x="32048" y="31328"/>
                  </a:lnTo>
                  <a:lnTo>
                    <a:pt x="33634" y="31616"/>
                  </a:lnTo>
                  <a:cubicBezTo>
                    <a:pt x="33826" y="31616"/>
                    <a:pt x="34210" y="31568"/>
                    <a:pt x="34787" y="31471"/>
                  </a:cubicBezTo>
                  <a:cubicBezTo>
                    <a:pt x="35332" y="31343"/>
                    <a:pt x="36052" y="31103"/>
                    <a:pt x="36949" y="30751"/>
                  </a:cubicBezTo>
                  <a:cubicBezTo>
                    <a:pt x="37846" y="30367"/>
                    <a:pt x="38695" y="29918"/>
                    <a:pt x="39496" y="29405"/>
                  </a:cubicBezTo>
                  <a:cubicBezTo>
                    <a:pt x="40264" y="28861"/>
                    <a:pt x="40937" y="28108"/>
                    <a:pt x="41514" y="27147"/>
                  </a:cubicBezTo>
                  <a:cubicBezTo>
                    <a:pt x="42090" y="26154"/>
                    <a:pt x="42379" y="25049"/>
                    <a:pt x="42379" y="23832"/>
                  </a:cubicBezTo>
                  <a:cubicBezTo>
                    <a:pt x="42379" y="21878"/>
                    <a:pt x="41514" y="19844"/>
                    <a:pt x="39784" y="17730"/>
                  </a:cubicBezTo>
                  <a:cubicBezTo>
                    <a:pt x="38054" y="15583"/>
                    <a:pt x="35556" y="13709"/>
                    <a:pt x="32289" y="12108"/>
                  </a:cubicBezTo>
                  <a:cubicBezTo>
                    <a:pt x="30174" y="11115"/>
                    <a:pt x="26843" y="10043"/>
                    <a:pt x="22295" y="8889"/>
                  </a:cubicBezTo>
                  <a:cubicBezTo>
                    <a:pt x="17714" y="7704"/>
                    <a:pt x="14078" y="7111"/>
                    <a:pt x="11388" y="7111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B9FC361-2996-4E41-1D41-ED2F4AE80836}"/>
                </a:ext>
              </a:extLst>
            </p:cNvPr>
            <p:cNvSpPr/>
            <p:nvPr/>
          </p:nvSpPr>
          <p:spPr>
            <a:xfrm>
              <a:off x="2580602" y="2063893"/>
              <a:ext cx="98403" cy="22822"/>
            </a:xfrm>
            <a:custGeom>
              <a:avLst/>
              <a:gdLst>
                <a:gd name="connsiteX0" fmla="*/ 49202 w 98403"/>
                <a:gd name="connsiteY0" fmla="*/ 22823 h 22822"/>
                <a:gd name="connsiteX1" fmla="*/ 19171 w 98403"/>
                <a:gd name="connsiteY1" fmla="*/ 16624 h 22822"/>
                <a:gd name="connsiteX2" fmla="*/ 8841 w 98403"/>
                <a:gd name="connsiteY2" fmla="*/ 10281 h 22822"/>
                <a:gd name="connsiteX3" fmla="*/ 2066 w 98403"/>
                <a:gd name="connsiteY3" fmla="*/ 4131 h 22822"/>
                <a:gd name="connsiteX4" fmla="*/ 0 w 98403"/>
                <a:gd name="connsiteY4" fmla="*/ 1008 h 22822"/>
                <a:gd name="connsiteX5" fmla="*/ 961 w 98403"/>
                <a:gd name="connsiteY5" fmla="*/ 0 h 22822"/>
                <a:gd name="connsiteX6" fmla="*/ 2643 w 98403"/>
                <a:gd name="connsiteY6" fmla="*/ 1297 h 22822"/>
                <a:gd name="connsiteX7" fmla="*/ 49202 w 98403"/>
                <a:gd name="connsiteY7" fmla="*/ 17104 h 22822"/>
                <a:gd name="connsiteX8" fmla="*/ 95232 w 98403"/>
                <a:gd name="connsiteY8" fmla="*/ 1681 h 22822"/>
                <a:gd name="connsiteX9" fmla="*/ 97442 w 98403"/>
                <a:gd name="connsiteY9" fmla="*/ 0 h 22822"/>
                <a:gd name="connsiteX10" fmla="*/ 98403 w 98403"/>
                <a:gd name="connsiteY10" fmla="*/ 1008 h 22822"/>
                <a:gd name="connsiteX11" fmla="*/ 96433 w 98403"/>
                <a:gd name="connsiteY11" fmla="*/ 4036 h 22822"/>
                <a:gd name="connsiteX12" fmla="*/ 89947 w 98403"/>
                <a:gd name="connsiteY12" fmla="*/ 10042 h 22822"/>
                <a:gd name="connsiteX13" fmla="*/ 79904 w 98403"/>
                <a:gd name="connsiteY13" fmla="*/ 16336 h 22822"/>
                <a:gd name="connsiteX14" fmla="*/ 49202 w 98403"/>
                <a:gd name="connsiteY14" fmla="*/ 22823 h 2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403" h="22822">
                  <a:moveTo>
                    <a:pt x="49202" y="22823"/>
                  </a:moveTo>
                  <a:cubicBezTo>
                    <a:pt x="38118" y="22823"/>
                    <a:pt x="28108" y="20757"/>
                    <a:pt x="19171" y="16624"/>
                  </a:cubicBezTo>
                  <a:cubicBezTo>
                    <a:pt x="15424" y="14862"/>
                    <a:pt x="11980" y="12748"/>
                    <a:pt x="8841" y="10281"/>
                  </a:cubicBezTo>
                  <a:cubicBezTo>
                    <a:pt x="5702" y="7815"/>
                    <a:pt x="3444" y="5765"/>
                    <a:pt x="2066" y="4131"/>
                  </a:cubicBezTo>
                  <a:cubicBezTo>
                    <a:pt x="689" y="2498"/>
                    <a:pt x="0" y="1456"/>
                    <a:pt x="0" y="1008"/>
                  </a:cubicBezTo>
                  <a:cubicBezTo>
                    <a:pt x="0" y="367"/>
                    <a:pt x="320" y="32"/>
                    <a:pt x="961" y="0"/>
                  </a:cubicBezTo>
                  <a:cubicBezTo>
                    <a:pt x="1281" y="0"/>
                    <a:pt x="1842" y="432"/>
                    <a:pt x="2643" y="1297"/>
                  </a:cubicBezTo>
                  <a:cubicBezTo>
                    <a:pt x="13406" y="11867"/>
                    <a:pt x="28925" y="17136"/>
                    <a:pt x="49202" y="17104"/>
                  </a:cubicBezTo>
                  <a:cubicBezTo>
                    <a:pt x="69542" y="17104"/>
                    <a:pt x="84885" y="11964"/>
                    <a:pt x="95232" y="1681"/>
                  </a:cubicBezTo>
                  <a:cubicBezTo>
                    <a:pt x="96353" y="560"/>
                    <a:pt x="97090" y="0"/>
                    <a:pt x="97442" y="0"/>
                  </a:cubicBezTo>
                  <a:cubicBezTo>
                    <a:pt x="98083" y="0"/>
                    <a:pt x="98403" y="336"/>
                    <a:pt x="98403" y="1008"/>
                  </a:cubicBezTo>
                  <a:cubicBezTo>
                    <a:pt x="98403" y="1456"/>
                    <a:pt x="97747" y="2466"/>
                    <a:pt x="96433" y="4036"/>
                  </a:cubicBezTo>
                  <a:cubicBezTo>
                    <a:pt x="95119" y="5605"/>
                    <a:pt x="92957" y="7608"/>
                    <a:pt x="89947" y="10042"/>
                  </a:cubicBezTo>
                  <a:cubicBezTo>
                    <a:pt x="86935" y="12475"/>
                    <a:pt x="83588" y="14574"/>
                    <a:pt x="79904" y="16336"/>
                  </a:cubicBezTo>
                  <a:cubicBezTo>
                    <a:pt x="70967" y="20660"/>
                    <a:pt x="60733" y="22823"/>
                    <a:pt x="49202" y="22823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4068873-0F8B-2469-AA04-F09831B326B3}"/>
                </a:ext>
              </a:extLst>
            </p:cNvPr>
            <p:cNvSpPr/>
            <p:nvPr/>
          </p:nvSpPr>
          <p:spPr>
            <a:xfrm>
              <a:off x="2610920" y="2007406"/>
              <a:ext cx="44588" cy="49009"/>
            </a:xfrm>
            <a:custGeom>
              <a:avLst/>
              <a:gdLst>
                <a:gd name="connsiteX0" fmla="*/ 6487 w 44588"/>
                <a:gd name="connsiteY0" fmla="*/ 0 h 49009"/>
                <a:gd name="connsiteX1" fmla="*/ 10715 w 44588"/>
                <a:gd name="connsiteY1" fmla="*/ 1682 h 49009"/>
                <a:gd name="connsiteX2" fmla="*/ 12204 w 44588"/>
                <a:gd name="connsiteY2" fmla="*/ 5285 h 49009"/>
                <a:gd name="connsiteX3" fmla="*/ 11147 w 44588"/>
                <a:gd name="connsiteY3" fmla="*/ 8072 h 49009"/>
                <a:gd name="connsiteX4" fmla="*/ 8745 w 44588"/>
                <a:gd name="connsiteY4" fmla="*/ 9033 h 49009"/>
                <a:gd name="connsiteX5" fmla="*/ 5333 w 44588"/>
                <a:gd name="connsiteY5" fmla="*/ 7688 h 49009"/>
                <a:gd name="connsiteX6" fmla="*/ 3411 w 44588"/>
                <a:gd name="connsiteY6" fmla="*/ 4324 h 49009"/>
                <a:gd name="connsiteX7" fmla="*/ 2162 w 44588"/>
                <a:gd name="connsiteY7" fmla="*/ 9225 h 49009"/>
                <a:gd name="connsiteX8" fmla="*/ 3171 w 44588"/>
                <a:gd name="connsiteY8" fmla="*/ 12829 h 49009"/>
                <a:gd name="connsiteX9" fmla="*/ 5478 w 44588"/>
                <a:gd name="connsiteY9" fmla="*/ 15471 h 49009"/>
                <a:gd name="connsiteX10" fmla="*/ 8649 w 44588"/>
                <a:gd name="connsiteY10" fmla="*/ 17297 h 49009"/>
                <a:gd name="connsiteX11" fmla="*/ 11580 w 44588"/>
                <a:gd name="connsiteY11" fmla="*/ 18450 h 49009"/>
                <a:gd name="connsiteX12" fmla="*/ 13790 w 44588"/>
                <a:gd name="connsiteY12" fmla="*/ 18979 h 49009"/>
                <a:gd name="connsiteX13" fmla="*/ 27243 w 44588"/>
                <a:gd name="connsiteY13" fmla="*/ 22343 h 49009"/>
                <a:gd name="connsiteX14" fmla="*/ 35892 w 44588"/>
                <a:gd name="connsiteY14" fmla="*/ 23976 h 49009"/>
                <a:gd name="connsiteX15" fmla="*/ 40553 w 44588"/>
                <a:gd name="connsiteY15" fmla="*/ 22631 h 49009"/>
                <a:gd name="connsiteX16" fmla="*/ 42379 w 44588"/>
                <a:gd name="connsiteY16" fmla="*/ 18595 h 49009"/>
                <a:gd name="connsiteX17" fmla="*/ 42090 w 44588"/>
                <a:gd name="connsiteY17" fmla="*/ 16336 h 49009"/>
                <a:gd name="connsiteX18" fmla="*/ 40889 w 44588"/>
                <a:gd name="connsiteY18" fmla="*/ 13598 h 49009"/>
                <a:gd name="connsiteX19" fmla="*/ 38631 w 44588"/>
                <a:gd name="connsiteY19" fmla="*/ 10619 h 49009"/>
                <a:gd name="connsiteX20" fmla="*/ 34883 w 44588"/>
                <a:gd name="connsiteY20" fmla="*/ 7784 h 49009"/>
                <a:gd name="connsiteX21" fmla="*/ 29502 w 44588"/>
                <a:gd name="connsiteY21" fmla="*/ 5477 h 49009"/>
                <a:gd name="connsiteX22" fmla="*/ 28445 w 44588"/>
                <a:gd name="connsiteY22" fmla="*/ 4228 h 49009"/>
                <a:gd name="connsiteX23" fmla="*/ 29406 w 44588"/>
                <a:gd name="connsiteY23" fmla="*/ 3027 h 49009"/>
                <a:gd name="connsiteX24" fmla="*/ 31952 w 44588"/>
                <a:gd name="connsiteY24" fmla="*/ 3700 h 49009"/>
                <a:gd name="connsiteX25" fmla="*/ 35844 w 44588"/>
                <a:gd name="connsiteY25" fmla="*/ 5718 h 49009"/>
                <a:gd name="connsiteX26" fmla="*/ 39976 w 44588"/>
                <a:gd name="connsiteY26" fmla="*/ 8840 h 49009"/>
                <a:gd name="connsiteX27" fmla="*/ 43243 w 44588"/>
                <a:gd name="connsiteY27" fmla="*/ 13261 h 49009"/>
                <a:gd name="connsiteX28" fmla="*/ 44589 w 44588"/>
                <a:gd name="connsiteY28" fmla="*/ 18787 h 49009"/>
                <a:gd name="connsiteX29" fmla="*/ 42379 w 44588"/>
                <a:gd name="connsiteY29" fmla="*/ 25658 h 49009"/>
                <a:gd name="connsiteX30" fmla="*/ 37093 w 44588"/>
                <a:gd name="connsiteY30" fmla="*/ 29405 h 49009"/>
                <a:gd name="connsiteX31" fmla="*/ 38102 w 44588"/>
                <a:gd name="connsiteY31" fmla="*/ 29982 h 49009"/>
                <a:gd name="connsiteX32" fmla="*/ 39976 w 44588"/>
                <a:gd name="connsiteY32" fmla="*/ 31328 h 49009"/>
                <a:gd name="connsiteX33" fmla="*/ 42187 w 44588"/>
                <a:gd name="connsiteY33" fmla="*/ 33393 h 49009"/>
                <a:gd name="connsiteX34" fmla="*/ 43820 w 44588"/>
                <a:gd name="connsiteY34" fmla="*/ 36228 h 49009"/>
                <a:gd name="connsiteX35" fmla="*/ 44589 w 44588"/>
                <a:gd name="connsiteY35" fmla="*/ 39736 h 49009"/>
                <a:gd name="connsiteX36" fmla="*/ 43916 w 44588"/>
                <a:gd name="connsiteY36" fmla="*/ 44109 h 49009"/>
                <a:gd name="connsiteX37" fmla="*/ 41706 w 44588"/>
                <a:gd name="connsiteY37" fmla="*/ 47567 h 49009"/>
                <a:gd name="connsiteX38" fmla="*/ 38054 w 44588"/>
                <a:gd name="connsiteY38" fmla="*/ 49009 h 49009"/>
                <a:gd name="connsiteX39" fmla="*/ 34066 w 44588"/>
                <a:gd name="connsiteY39" fmla="*/ 47424 h 49009"/>
                <a:gd name="connsiteX40" fmla="*/ 32385 w 44588"/>
                <a:gd name="connsiteY40" fmla="*/ 43579 h 49009"/>
                <a:gd name="connsiteX41" fmla="*/ 33201 w 44588"/>
                <a:gd name="connsiteY41" fmla="*/ 41081 h 49009"/>
                <a:gd name="connsiteX42" fmla="*/ 35796 w 44588"/>
                <a:gd name="connsiteY42" fmla="*/ 39928 h 49009"/>
                <a:gd name="connsiteX43" fmla="*/ 39256 w 44588"/>
                <a:gd name="connsiteY43" fmla="*/ 41274 h 49009"/>
                <a:gd name="connsiteX44" fmla="*/ 41129 w 44588"/>
                <a:gd name="connsiteY44" fmla="*/ 44541 h 49009"/>
                <a:gd name="connsiteX45" fmla="*/ 42379 w 44588"/>
                <a:gd name="connsiteY45" fmla="*/ 39640 h 49009"/>
                <a:gd name="connsiteX46" fmla="*/ 39592 w 44588"/>
                <a:gd name="connsiteY46" fmla="*/ 33970 h 49009"/>
                <a:gd name="connsiteX47" fmla="*/ 32144 w 44588"/>
                <a:gd name="connsiteY47" fmla="*/ 30270 h 49009"/>
                <a:gd name="connsiteX48" fmla="*/ 15952 w 44588"/>
                <a:gd name="connsiteY48" fmla="*/ 26139 h 49009"/>
                <a:gd name="connsiteX49" fmla="*/ 8745 w 44588"/>
                <a:gd name="connsiteY49" fmla="*/ 24985 h 49009"/>
                <a:gd name="connsiteX50" fmla="*/ 5333 w 44588"/>
                <a:gd name="connsiteY50" fmla="*/ 25514 h 49009"/>
                <a:gd name="connsiteX51" fmla="*/ 3315 w 44588"/>
                <a:gd name="connsiteY51" fmla="*/ 26955 h 49009"/>
                <a:gd name="connsiteX52" fmla="*/ 2402 w 44588"/>
                <a:gd name="connsiteY52" fmla="*/ 28637 h 49009"/>
                <a:gd name="connsiteX53" fmla="*/ 2162 w 44588"/>
                <a:gd name="connsiteY53" fmla="*/ 30270 h 49009"/>
                <a:gd name="connsiteX54" fmla="*/ 2739 w 44588"/>
                <a:gd name="connsiteY54" fmla="*/ 33345 h 49009"/>
                <a:gd name="connsiteX55" fmla="*/ 4661 w 44588"/>
                <a:gd name="connsiteY55" fmla="*/ 36853 h 49009"/>
                <a:gd name="connsiteX56" fmla="*/ 8649 w 44588"/>
                <a:gd name="connsiteY56" fmla="*/ 40504 h 49009"/>
                <a:gd name="connsiteX57" fmla="*/ 15039 w 44588"/>
                <a:gd name="connsiteY57" fmla="*/ 43484 h 49009"/>
                <a:gd name="connsiteX58" fmla="*/ 16144 w 44588"/>
                <a:gd name="connsiteY58" fmla="*/ 44781 h 49009"/>
                <a:gd name="connsiteX59" fmla="*/ 15135 w 44588"/>
                <a:gd name="connsiteY59" fmla="*/ 45934 h 49009"/>
                <a:gd name="connsiteX60" fmla="*/ 12637 w 44588"/>
                <a:gd name="connsiteY60" fmla="*/ 45310 h 49009"/>
                <a:gd name="connsiteX61" fmla="*/ 8745 w 44588"/>
                <a:gd name="connsiteY61" fmla="*/ 43291 h 49009"/>
                <a:gd name="connsiteX62" fmla="*/ 4661 w 44588"/>
                <a:gd name="connsiteY62" fmla="*/ 40120 h 49009"/>
                <a:gd name="connsiteX63" fmla="*/ 1345 w 44588"/>
                <a:gd name="connsiteY63" fmla="*/ 35652 h 49009"/>
                <a:gd name="connsiteX64" fmla="*/ 0 w 44588"/>
                <a:gd name="connsiteY64" fmla="*/ 30078 h 49009"/>
                <a:gd name="connsiteX65" fmla="*/ 288 w 44588"/>
                <a:gd name="connsiteY65" fmla="*/ 27532 h 49009"/>
                <a:gd name="connsiteX66" fmla="*/ 1249 w 44588"/>
                <a:gd name="connsiteY66" fmla="*/ 24696 h 49009"/>
                <a:gd name="connsiteX67" fmla="*/ 3556 w 44588"/>
                <a:gd name="connsiteY67" fmla="*/ 21718 h 49009"/>
                <a:gd name="connsiteX68" fmla="*/ 7448 w 44588"/>
                <a:gd name="connsiteY68" fmla="*/ 19459 h 49009"/>
                <a:gd name="connsiteX69" fmla="*/ 5285 w 44588"/>
                <a:gd name="connsiteY69" fmla="*/ 18115 h 49009"/>
                <a:gd name="connsiteX70" fmla="*/ 2931 w 44588"/>
                <a:gd name="connsiteY70" fmla="*/ 16048 h 49009"/>
                <a:gd name="connsiteX71" fmla="*/ 817 w 44588"/>
                <a:gd name="connsiteY71" fmla="*/ 12973 h 49009"/>
                <a:gd name="connsiteX72" fmla="*/ 0 w 44588"/>
                <a:gd name="connsiteY72" fmla="*/ 9130 h 49009"/>
                <a:gd name="connsiteX73" fmla="*/ 529 w 44588"/>
                <a:gd name="connsiteY73" fmla="*/ 5237 h 49009"/>
                <a:gd name="connsiteX74" fmla="*/ 2595 w 44588"/>
                <a:gd name="connsiteY74" fmla="*/ 1682 h 49009"/>
                <a:gd name="connsiteX75" fmla="*/ 6487 w 44588"/>
                <a:gd name="connsiteY75" fmla="*/ 0 h 4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4588" h="49009">
                  <a:moveTo>
                    <a:pt x="6487" y="0"/>
                  </a:moveTo>
                  <a:cubicBezTo>
                    <a:pt x="8280" y="0"/>
                    <a:pt x="9690" y="561"/>
                    <a:pt x="10715" y="1682"/>
                  </a:cubicBezTo>
                  <a:cubicBezTo>
                    <a:pt x="11708" y="2803"/>
                    <a:pt x="12204" y="4004"/>
                    <a:pt x="12204" y="5285"/>
                  </a:cubicBezTo>
                  <a:cubicBezTo>
                    <a:pt x="12204" y="6503"/>
                    <a:pt x="11852" y="7431"/>
                    <a:pt x="11147" y="8072"/>
                  </a:cubicBezTo>
                  <a:cubicBezTo>
                    <a:pt x="10443" y="8713"/>
                    <a:pt x="9642" y="9033"/>
                    <a:pt x="8745" y="9033"/>
                  </a:cubicBezTo>
                  <a:cubicBezTo>
                    <a:pt x="7528" y="9033"/>
                    <a:pt x="6390" y="8585"/>
                    <a:pt x="5333" y="7688"/>
                  </a:cubicBezTo>
                  <a:cubicBezTo>
                    <a:pt x="4276" y="6791"/>
                    <a:pt x="3636" y="5670"/>
                    <a:pt x="3411" y="4324"/>
                  </a:cubicBezTo>
                  <a:cubicBezTo>
                    <a:pt x="2579" y="5638"/>
                    <a:pt x="2162" y="7271"/>
                    <a:pt x="2162" y="9225"/>
                  </a:cubicBezTo>
                  <a:cubicBezTo>
                    <a:pt x="2162" y="10506"/>
                    <a:pt x="2499" y="11708"/>
                    <a:pt x="3171" y="12829"/>
                  </a:cubicBezTo>
                  <a:cubicBezTo>
                    <a:pt x="3844" y="13918"/>
                    <a:pt x="4613" y="14799"/>
                    <a:pt x="5478" y="15471"/>
                  </a:cubicBezTo>
                  <a:cubicBezTo>
                    <a:pt x="6342" y="16113"/>
                    <a:pt x="7400" y="16721"/>
                    <a:pt x="8649" y="17297"/>
                  </a:cubicBezTo>
                  <a:cubicBezTo>
                    <a:pt x="9866" y="17842"/>
                    <a:pt x="10843" y="18226"/>
                    <a:pt x="11580" y="18450"/>
                  </a:cubicBezTo>
                  <a:cubicBezTo>
                    <a:pt x="12284" y="18642"/>
                    <a:pt x="13021" y="18818"/>
                    <a:pt x="13790" y="18979"/>
                  </a:cubicBezTo>
                  <a:lnTo>
                    <a:pt x="27243" y="22343"/>
                  </a:lnTo>
                  <a:cubicBezTo>
                    <a:pt x="31504" y="23432"/>
                    <a:pt x="34387" y="23976"/>
                    <a:pt x="35892" y="23976"/>
                  </a:cubicBezTo>
                  <a:cubicBezTo>
                    <a:pt x="37750" y="23976"/>
                    <a:pt x="39304" y="23528"/>
                    <a:pt x="40553" y="22631"/>
                  </a:cubicBezTo>
                  <a:cubicBezTo>
                    <a:pt x="41770" y="21733"/>
                    <a:pt x="42379" y="20389"/>
                    <a:pt x="42379" y="18595"/>
                  </a:cubicBezTo>
                  <a:cubicBezTo>
                    <a:pt x="42379" y="17890"/>
                    <a:pt x="42283" y="17137"/>
                    <a:pt x="42090" y="16336"/>
                  </a:cubicBezTo>
                  <a:cubicBezTo>
                    <a:pt x="41866" y="15535"/>
                    <a:pt x="41466" y="14622"/>
                    <a:pt x="40889" y="13598"/>
                  </a:cubicBezTo>
                  <a:cubicBezTo>
                    <a:pt x="40281" y="12540"/>
                    <a:pt x="39528" y="11547"/>
                    <a:pt x="38631" y="10619"/>
                  </a:cubicBezTo>
                  <a:cubicBezTo>
                    <a:pt x="37702" y="9658"/>
                    <a:pt x="36453" y="8712"/>
                    <a:pt x="34883" y="7784"/>
                  </a:cubicBezTo>
                  <a:cubicBezTo>
                    <a:pt x="33313" y="6855"/>
                    <a:pt x="31520" y="6085"/>
                    <a:pt x="29502" y="5477"/>
                  </a:cubicBezTo>
                  <a:cubicBezTo>
                    <a:pt x="28797" y="5285"/>
                    <a:pt x="28445" y="4869"/>
                    <a:pt x="28445" y="4228"/>
                  </a:cubicBezTo>
                  <a:cubicBezTo>
                    <a:pt x="28445" y="3427"/>
                    <a:pt x="28765" y="3027"/>
                    <a:pt x="29406" y="3027"/>
                  </a:cubicBezTo>
                  <a:cubicBezTo>
                    <a:pt x="29950" y="3027"/>
                    <a:pt x="30799" y="3251"/>
                    <a:pt x="31952" y="3700"/>
                  </a:cubicBezTo>
                  <a:cubicBezTo>
                    <a:pt x="33073" y="4116"/>
                    <a:pt x="34371" y="4789"/>
                    <a:pt x="35844" y="5718"/>
                  </a:cubicBezTo>
                  <a:cubicBezTo>
                    <a:pt x="37286" y="6615"/>
                    <a:pt x="38663" y="7656"/>
                    <a:pt x="39976" y="8840"/>
                  </a:cubicBezTo>
                  <a:cubicBezTo>
                    <a:pt x="41258" y="10026"/>
                    <a:pt x="42347" y="11500"/>
                    <a:pt x="43243" y="13261"/>
                  </a:cubicBezTo>
                  <a:cubicBezTo>
                    <a:pt x="44140" y="15023"/>
                    <a:pt x="44589" y="16865"/>
                    <a:pt x="44589" y="18787"/>
                  </a:cubicBezTo>
                  <a:cubicBezTo>
                    <a:pt x="44589" y="21541"/>
                    <a:pt x="43852" y="23832"/>
                    <a:pt x="42379" y="25658"/>
                  </a:cubicBezTo>
                  <a:cubicBezTo>
                    <a:pt x="40905" y="27483"/>
                    <a:pt x="39143" y="28733"/>
                    <a:pt x="37093" y="29405"/>
                  </a:cubicBezTo>
                  <a:cubicBezTo>
                    <a:pt x="37382" y="29565"/>
                    <a:pt x="37718" y="29757"/>
                    <a:pt x="38102" y="29982"/>
                  </a:cubicBezTo>
                  <a:cubicBezTo>
                    <a:pt x="38487" y="30207"/>
                    <a:pt x="39111" y="30655"/>
                    <a:pt x="39976" y="31328"/>
                  </a:cubicBezTo>
                  <a:cubicBezTo>
                    <a:pt x="40809" y="31969"/>
                    <a:pt x="41546" y="32657"/>
                    <a:pt x="42187" y="33393"/>
                  </a:cubicBezTo>
                  <a:cubicBezTo>
                    <a:pt x="42795" y="34131"/>
                    <a:pt x="43340" y="35075"/>
                    <a:pt x="43820" y="36228"/>
                  </a:cubicBezTo>
                  <a:cubicBezTo>
                    <a:pt x="44333" y="37349"/>
                    <a:pt x="44589" y="38519"/>
                    <a:pt x="44589" y="39736"/>
                  </a:cubicBezTo>
                  <a:cubicBezTo>
                    <a:pt x="44589" y="41274"/>
                    <a:pt x="44365" y="42731"/>
                    <a:pt x="43916" y="44109"/>
                  </a:cubicBezTo>
                  <a:cubicBezTo>
                    <a:pt x="43468" y="45453"/>
                    <a:pt x="42731" y="46606"/>
                    <a:pt x="41706" y="47567"/>
                  </a:cubicBezTo>
                  <a:cubicBezTo>
                    <a:pt x="40681" y="48528"/>
                    <a:pt x="39464" y="49009"/>
                    <a:pt x="38054" y="49009"/>
                  </a:cubicBezTo>
                  <a:cubicBezTo>
                    <a:pt x="36485" y="49009"/>
                    <a:pt x="35155" y="48481"/>
                    <a:pt x="34066" y="47424"/>
                  </a:cubicBezTo>
                  <a:cubicBezTo>
                    <a:pt x="32945" y="46334"/>
                    <a:pt x="32385" y="45053"/>
                    <a:pt x="32385" y="43579"/>
                  </a:cubicBezTo>
                  <a:cubicBezTo>
                    <a:pt x="32385" y="42651"/>
                    <a:pt x="32657" y="41818"/>
                    <a:pt x="33201" y="41081"/>
                  </a:cubicBezTo>
                  <a:cubicBezTo>
                    <a:pt x="33746" y="40313"/>
                    <a:pt x="34611" y="39928"/>
                    <a:pt x="35796" y="39928"/>
                  </a:cubicBezTo>
                  <a:cubicBezTo>
                    <a:pt x="37109" y="39928"/>
                    <a:pt x="38263" y="40376"/>
                    <a:pt x="39256" y="41274"/>
                  </a:cubicBezTo>
                  <a:cubicBezTo>
                    <a:pt x="40248" y="42170"/>
                    <a:pt x="40873" y="43259"/>
                    <a:pt x="41129" y="44541"/>
                  </a:cubicBezTo>
                  <a:cubicBezTo>
                    <a:pt x="41962" y="43228"/>
                    <a:pt x="42379" y="41594"/>
                    <a:pt x="42379" y="39640"/>
                  </a:cubicBezTo>
                  <a:cubicBezTo>
                    <a:pt x="42379" y="37526"/>
                    <a:pt x="41450" y="35636"/>
                    <a:pt x="39592" y="33970"/>
                  </a:cubicBezTo>
                  <a:cubicBezTo>
                    <a:pt x="37734" y="32304"/>
                    <a:pt x="35252" y="31071"/>
                    <a:pt x="32144" y="30270"/>
                  </a:cubicBezTo>
                  <a:cubicBezTo>
                    <a:pt x="24681" y="28284"/>
                    <a:pt x="19283" y="26907"/>
                    <a:pt x="15952" y="26139"/>
                  </a:cubicBezTo>
                  <a:cubicBezTo>
                    <a:pt x="12589" y="25369"/>
                    <a:pt x="10186" y="24985"/>
                    <a:pt x="8745" y="24985"/>
                  </a:cubicBezTo>
                  <a:cubicBezTo>
                    <a:pt x="7399" y="24985"/>
                    <a:pt x="6262" y="25161"/>
                    <a:pt x="5333" y="25514"/>
                  </a:cubicBezTo>
                  <a:cubicBezTo>
                    <a:pt x="4404" y="25866"/>
                    <a:pt x="3732" y="26347"/>
                    <a:pt x="3315" y="26955"/>
                  </a:cubicBezTo>
                  <a:cubicBezTo>
                    <a:pt x="2867" y="27532"/>
                    <a:pt x="2563" y="28093"/>
                    <a:pt x="2402" y="28637"/>
                  </a:cubicBezTo>
                  <a:cubicBezTo>
                    <a:pt x="2242" y="29149"/>
                    <a:pt x="2162" y="29694"/>
                    <a:pt x="2162" y="30270"/>
                  </a:cubicBezTo>
                  <a:cubicBezTo>
                    <a:pt x="2162" y="31231"/>
                    <a:pt x="2354" y="32257"/>
                    <a:pt x="2739" y="33345"/>
                  </a:cubicBezTo>
                  <a:cubicBezTo>
                    <a:pt x="3123" y="34403"/>
                    <a:pt x="3764" y="35572"/>
                    <a:pt x="4661" y="36853"/>
                  </a:cubicBezTo>
                  <a:cubicBezTo>
                    <a:pt x="5526" y="38102"/>
                    <a:pt x="6855" y="39320"/>
                    <a:pt x="8649" y="40504"/>
                  </a:cubicBezTo>
                  <a:cubicBezTo>
                    <a:pt x="10443" y="41689"/>
                    <a:pt x="12573" y="42683"/>
                    <a:pt x="15039" y="43484"/>
                  </a:cubicBezTo>
                  <a:cubicBezTo>
                    <a:pt x="15776" y="43644"/>
                    <a:pt x="16144" y="44076"/>
                    <a:pt x="16144" y="44781"/>
                  </a:cubicBezTo>
                  <a:cubicBezTo>
                    <a:pt x="16112" y="45550"/>
                    <a:pt x="15776" y="45934"/>
                    <a:pt x="15135" y="45934"/>
                  </a:cubicBezTo>
                  <a:cubicBezTo>
                    <a:pt x="14591" y="45934"/>
                    <a:pt x="13758" y="45726"/>
                    <a:pt x="12637" y="45310"/>
                  </a:cubicBezTo>
                  <a:cubicBezTo>
                    <a:pt x="11484" y="44862"/>
                    <a:pt x="10186" y="44189"/>
                    <a:pt x="8745" y="43291"/>
                  </a:cubicBezTo>
                  <a:cubicBezTo>
                    <a:pt x="7303" y="42363"/>
                    <a:pt x="5942" y="41306"/>
                    <a:pt x="4661" y="40120"/>
                  </a:cubicBezTo>
                  <a:cubicBezTo>
                    <a:pt x="3347" y="38902"/>
                    <a:pt x="2242" y="37413"/>
                    <a:pt x="1345" y="35652"/>
                  </a:cubicBezTo>
                  <a:cubicBezTo>
                    <a:pt x="448" y="33858"/>
                    <a:pt x="0" y="32000"/>
                    <a:pt x="0" y="30078"/>
                  </a:cubicBezTo>
                  <a:cubicBezTo>
                    <a:pt x="0" y="29214"/>
                    <a:pt x="96" y="28364"/>
                    <a:pt x="288" y="27532"/>
                  </a:cubicBezTo>
                  <a:cubicBezTo>
                    <a:pt x="448" y="26667"/>
                    <a:pt x="769" y="25721"/>
                    <a:pt x="1249" y="24696"/>
                  </a:cubicBezTo>
                  <a:cubicBezTo>
                    <a:pt x="1730" y="23639"/>
                    <a:pt x="2499" y="22646"/>
                    <a:pt x="3556" y="21718"/>
                  </a:cubicBezTo>
                  <a:cubicBezTo>
                    <a:pt x="4613" y="20789"/>
                    <a:pt x="5910" y="20036"/>
                    <a:pt x="7448" y="19459"/>
                  </a:cubicBezTo>
                  <a:cubicBezTo>
                    <a:pt x="6711" y="19075"/>
                    <a:pt x="5990" y="18626"/>
                    <a:pt x="5285" y="18115"/>
                  </a:cubicBezTo>
                  <a:cubicBezTo>
                    <a:pt x="4581" y="17570"/>
                    <a:pt x="3796" y="16881"/>
                    <a:pt x="2931" y="16048"/>
                  </a:cubicBezTo>
                  <a:cubicBezTo>
                    <a:pt x="2034" y="15183"/>
                    <a:pt x="1329" y="14158"/>
                    <a:pt x="817" y="12973"/>
                  </a:cubicBezTo>
                  <a:cubicBezTo>
                    <a:pt x="272" y="11755"/>
                    <a:pt x="0" y="10474"/>
                    <a:pt x="0" y="9130"/>
                  </a:cubicBezTo>
                  <a:cubicBezTo>
                    <a:pt x="0" y="7816"/>
                    <a:pt x="176" y="6518"/>
                    <a:pt x="529" y="5237"/>
                  </a:cubicBezTo>
                  <a:cubicBezTo>
                    <a:pt x="849" y="3956"/>
                    <a:pt x="1538" y="2770"/>
                    <a:pt x="2595" y="1682"/>
                  </a:cubicBezTo>
                  <a:cubicBezTo>
                    <a:pt x="3620" y="561"/>
                    <a:pt x="4917" y="0"/>
                    <a:pt x="6487" y="0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4C6F1BD-47F0-69D6-2466-E878DA227EE9}"/>
                </a:ext>
              </a:extLst>
            </p:cNvPr>
            <p:cNvSpPr/>
            <p:nvPr/>
          </p:nvSpPr>
          <p:spPr>
            <a:xfrm>
              <a:off x="2580602" y="1975112"/>
              <a:ext cx="98403" cy="22822"/>
            </a:xfrm>
            <a:custGeom>
              <a:avLst/>
              <a:gdLst>
                <a:gd name="connsiteX0" fmla="*/ 97442 w 98403"/>
                <a:gd name="connsiteY0" fmla="*/ 22823 h 22822"/>
                <a:gd name="connsiteX1" fmla="*/ 95760 w 98403"/>
                <a:gd name="connsiteY1" fmla="*/ 21573 h 22822"/>
                <a:gd name="connsiteX2" fmla="*/ 49202 w 98403"/>
                <a:gd name="connsiteY2" fmla="*/ 5717 h 22822"/>
                <a:gd name="connsiteX3" fmla="*/ 3267 w 98403"/>
                <a:gd name="connsiteY3" fmla="*/ 20949 h 22822"/>
                <a:gd name="connsiteX4" fmla="*/ 961 w 98403"/>
                <a:gd name="connsiteY4" fmla="*/ 22823 h 22822"/>
                <a:gd name="connsiteX5" fmla="*/ 0 w 98403"/>
                <a:gd name="connsiteY5" fmla="*/ 21862 h 22822"/>
                <a:gd name="connsiteX6" fmla="*/ 1970 w 98403"/>
                <a:gd name="connsiteY6" fmla="*/ 18835 h 22822"/>
                <a:gd name="connsiteX7" fmla="*/ 8457 w 98403"/>
                <a:gd name="connsiteY7" fmla="*/ 12828 h 22822"/>
                <a:gd name="connsiteX8" fmla="*/ 18499 w 98403"/>
                <a:gd name="connsiteY8" fmla="*/ 6486 h 22822"/>
                <a:gd name="connsiteX9" fmla="*/ 49202 w 98403"/>
                <a:gd name="connsiteY9" fmla="*/ 0 h 22822"/>
                <a:gd name="connsiteX10" fmla="*/ 79232 w 98403"/>
                <a:gd name="connsiteY10" fmla="*/ 6198 h 22822"/>
                <a:gd name="connsiteX11" fmla="*/ 89562 w 98403"/>
                <a:gd name="connsiteY11" fmla="*/ 12540 h 22822"/>
                <a:gd name="connsiteX12" fmla="*/ 96337 w 98403"/>
                <a:gd name="connsiteY12" fmla="*/ 18690 h 22822"/>
                <a:gd name="connsiteX13" fmla="*/ 98403 w 98403"/>
                <a:gd name="connsiteY13" fmla="*/ 21862 h 22822"/>
                <a:gd name="connsiteX14" fmla="*/ 97442 w 98403"/>
                <a:gd name="connsiteY14" fmla="*/ 22823 h 22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403" h="22822">
                  <a:moveTo>
                    <a:pt x="97442" y="22823"/>
                  </a:moveTo>
                  <a:cubicBezTo>
                    <a:pt x="97121" y="22823"/>
                    <a:pt x="96561" y="22406"/>
                    <a:pt x="95760" y="21573"/>
                  </a:cubicBezTo>
                  <a:cubicBezTo>
                    <a:pt x="84997" y="11003"/>
                    <a:pt x="69478" y="5717"/>
                    <a:pt x="49202" y="5717"/>
                  </a:cubicBezTo>
                  <a:cubicBezTo>
                    <a:pt x="28861" y="5717"/>
                    <a:pt x="13550" y="10794"/>
                    <a:pt x="3267" y="20949"/>
                  </a:cubicBezTo>
                  <a:cubicBezTo>
                    <a:pt x="2082" y="22198"/>
                    <a:pt x="1313" y="22823"/>
                    <a:pt x="961" y="22823"/>
                  </a:cubicBezTo>
                  <a:cubicBezTo>
                    <a:pt x="320" y="22823"/>
                    <a:pt x="0" y="22503"/>
                    <a:pt x="0" y="21862"/>
                  </a:cubicBezTo>
                  <a:cubicBezTo>
                    <a:pt x="0" y="21413"/>
                    <a:pt x="657" y="20404"/>
                    <a:pt x="1970" y="18835"/>
                  </a:cubicBezTo>
                  <a:cubicBezTo>
                    <a:pt x="3283" y="17234"/>
                    <a:pt x="5445" y="15232"/>
                    <a:pt x="8457" y="12828"/>
                  </a:cubicBezTo>
                  <a:cubicBezTo>
                    <a:pt x="11468" y="10394"/>
                    <a:pt x="14815" y="8280"/>
                    <a:pt x="18499" y="6486"/>
                  </a:cubicBezTo>
                  <a:cubicBezTo>
                    <a:pt x="27436" y="2162"/>
                    <a:pt x="37670" y="0"/>
                    <a:pt x="49202" y="0"/>
                  </a:cubicBezTo>
                  <a:cubicBezTo>
                    <a:pt x="60285" y="0"/>
                    <a:pt x="70295" y="2066"/>
                    <a:pt x="79232" y="6198"/>
                  </a:cubicBezTo>
                  <a:cubicBezTo>
                    <a:pt x="82979" y="7959"/>
                    <a:pt x="86423" y="10073"/>
                    <a:pt x="89562" y="12540"/>
                  </a:cubicBezTo>
                  <a:cubicBezTo>
                    <a:pt x="92702" y="15007"/>
                    <a:pt x="94959" y="17056"/>
                    <a:pt x="96337" y="18690"/>
                  </a:cubicBezTo>
                  <a:cubicBezTo>
                    <a:pt x="97714" y="20324"/>
                    <a:pt x="98403" y="21381"/>
                    <a:pt x="98403" y="21862"/>
                  </a:cubicBezTo>
                  <a:cubicBezTo>
                    <a:pt x="98403" y="22503"/>
                    <a:pt x="98083" y="22823"/>
                    <a:pt x="97442" y="22823"/>
                  </a:cubicBezTo>
                  <a:close/>
                </a:path>
              </a:pathLst>
            </a:custGeom>
            <a:solidFill>
              <a:srgbClr val="000000"/>
            </a:solidFill>
            <a:ln w="10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Freeform 69">
            <a:extLst>
              <a:ext uri="{FF2B5EF4-FFF2-40B4-BE49-F238E27FC236}">
                <a16:creationId xmlns:a16="http://schemas.microsoft.com/office/drawing/2014/main" id="{D5DC40CC-6972-C2B1-A59B-DADE90325149}"/>
              </a:ext>
            </a:extLst>
          </p:cNvPr>
          <p:cNvSpPr/>
          <p:nvPr/>
        </p:nvSpPr>
        <p:spPr>
          <a:xfrm>
            <a:off x="2930288" y="1702948"/>
            <a:ext cx="1993264" cy="994393"/>
          </a:xfrm>
          <a:custGeom>
            <a:avLst/>
            <a:gdLst>
              <a:gd name="connsiteX0" fmla="*/ 0 w 1993264"/>
              <a:gd name="connsiteY0" fmla="*/ 994394 h 994393"/>
              <a:gd name="connsiteX1" fmla="*/ 1996 w 1993264"/>
              <a:gd name="connsiteY1" fmla="*/ 994394 h 994393"/>
              <a:gd name="connsiteX2" fmla="*/ 3991 w 1993264"/>
              <a:gd name="connsiteY2" fmla="*/ 994394 h 994393"/>
              <a:gd name="connsiteX3" fmla="*/ 5986 w 1993264"/>
              <a:gd name="connsiteY3" fmla="*/ 994394 h 994393"/>
              <a:gd name="connsiteX4" fmla="*/ 7981 w 1993264"/>
              <a:gd name="connsiteY4" fmla="*/ 994394 h 994393"/>
              <a:gd name="connsiteX5" fmla="*/ 9977 w 1993264"/>
              <a:gd name="connsiteY5" fmla="*/ 994394 h 994393"/>
              <a:gd name="connsiteX6" fmla="*/ 11972 w 1993264"/>
              <a:gd name="connsiteY6" fmla="*/ 994394 h 994393"/>
              <a:gd name="connsiteX7" fmla="*/ 13967 w 1993264"/>
              <a:gd name="connsiteY7" fmla="*/ 994394 h 994393"/>
              <a:gd name="connsiteX8" fmla="*/ 15962 w 1993264"/>
              <a:gd name="connsiteY8" fmla="*/ 994394 h 994393"/>
              <a:gd name="connsiteX9" fmla="*/ 17958 w 1993264"/>
              <a:gd name="connsiteY9" fmla="*/ 994394 h 994393"/>
              <a:gd name="connsiteX10" fmla="*/ 19953 w 1993264"/>
              <a:gd name="connsiteY10" fmla="*/ 994394 h 994393"/>
              <a:gd name="connsiteX11" fmla="*/ 21948 w 1993264"/>
              <a:gd name="connsiteY11" fmla="*/ 994394 h 994393"/>
              <a:gd name="connsiteX12" fmla="*/ 23944 w 1993264"/>
              <a:gd name="connsiteY12" fmla="*/ 994394 h 994393"/>
              <a:gd name="connsiteX13" fmla="*/ 25939 w 1993264"/>
              <a:gd name="connsiteY13" fmla="*/ 994394 h 994393"/>
              <a:gd name="connsiteX14" fmla="*/ 27934 w 1993264"/>
              <a:gd name="connsiteY14" fmla="*/ 994394 h 994393"/>
              <a:gd name="connsiteX15" fmla="*/ 29929 w 1993264"/>
              <a:gd name="connsiteY15" fmla="*/ 994394 h 994393"/>
              <a:gd name="connsiteX16" fmla="*/ 31925 w 1993264"/>
              <a:gd name="connsiteY16" fmla="*/ 994394 h 994393"/>
              <a:gd name="connsiteX17" fmla="*/ 33920 w 1993264"/>
              <a:gd name="connsiteY17" fmla="*/ 994394 h 994393"/>
              <a:gd name="connsiteX18" fmla="*/ 35915 w 1993264"/>
              <a:gd name="connsiteY18" fmla="*/ 994394 h 994393"/>
              <a:gd name="connsiteX19" fmla="*/ 37911 w 1993264"/>
              <a:gd name="connsiteY19" fmla="*/ 994394 h 994393"/>
              <a:gd name="connsiteX20" fmla="*/ 39906 w 1993264"/>
              <a:gd name="connsiteY20" fmla="*/ 994394 h 994393"/>
              <a:gd name="connsiteX21" fmla="*/ 41900 w 1993264"/>
              <a:gd name="connsiteY21" fmla="*/ 994394 h 994393"/>
              <a:gd name="connsiteX22" fmla="*/ 43895 w 1993264"/>
              <a:gd name="connsiteY22" fmla="*/ 994394 h 994393"/>
              <a:gd name="connsiteX23" fmla="*/ 45891 w 1993264"/>
              <a:gd name="connsiteY23" fmla="*/ 994394 h 994393"/>
              <a:gd name="connsiteX24" fmla="*/ 47886 w 1993264"/>
              <a:gd name="connsiteY24" fmla="*/ 994394 h 994393"/>
              <a:gd name="connsiteX25" fmla="*/ 49881 w 1993264"/>
              <a:gd name="connsiteY25" fmla="*/ 994394 h 994393"/>
              <a:gd name="connsiteX26" fmla="*/ 51877 w 1993264"/>
              <a:gd name="connsiteY26" fmla="*/ 994394 h 994393"/>
              <a:gd name="connsiteX27" fmla="*/ 53872 w 1993264"/>
              <a:gd name="connsiteY27" fmla="*/ 994394 h 994393"/>
              <a:gd name="connsiteX28" fmla="*/ 55867 w 1993264"/>
              <a:gd name="connsiteY28" fmla="*/ 994394 h 994393"/>
              <a:gd name="connsiteX29" fmla="*/ 57862 w 1993264"/>
              <a:gd name="connsiteY29" fmla="*/ 994394 h 994393"/>
              <a:gd name="connsiteX30" fmla="*/ 59858 w 1993264"/>
              <a:gd name="connsiteY30" fmla="*/ 994394 h 994393"/>
              <a:gd name="connsiteX31" fmla="*/ 61853 w 1993264"/>
              <a:gd name="connsiteY31" fmla="*/ 994394 h 994393"/>
              <a:gd name="connsiteX32" fmla="*/ 63848 w 1993264"/>
              <a:gd name="connsiteY32" fmla="*/ 994394 h 994393"/>
              <a:gd name="connsiteX33" fmla="*/ 65843 w 1993264"/>
              <a:gd name="connsiteY33" fmla="*/ 994383 h 994393"/>
              <a:gd name="connsiteX34" fmla="*/ 67839 w 1993264"/>
              <a:gd name="connsiteY34" fmla="*/ 994383 h 994393"/>
              <a:gd name="connsiteX35" fmla="*/ 69834 w 1993264"/>
              <a:gd name="connsiteY35" fmla="*/ 994383 h 994393"/>
              <a:gd name="connsiteX36" fmla="*/ 71829 w 1993264"/>
              <a:gd name="connsiteY36" fmla="*/ 994383 h 994393"/>
              <a:gd name="connsiteX37" fmla="*/ 73825 w 1993264"/>
              <a:gd name="connsiteY37" fmla="*/ 994373 h 994393"/>
              <a:gd name="connsiteX38" fmla="*/ 75820 w 1993264"/>
              <a:gd name="connsiteY38" fmla="*/ 994373 h 994393"/>
              <a:gd name="connsiteX39" fmla="*/ 77815 w 1993264"/>
              <a:gd name="connsiteY39" fmla="*/ 994373 h 994393"/>
              <a:gd name="connsiteX40" fmla="*/ 79810 w 1993264"/>
              <a:gd name="connsiteY40" fmla="*/ 994363 h 994393"/>
              <a:gd name="connsiteX41" fmla="*/ 81806 w 1993264"/>
              <a:gd name="connsiteY41" fmla="*/ 994363 h 994393"/>
              <a:gd name="connsiteX42" fmla="*/ 83801 w 1993264"/>
              <a:gd name="connsiteY42" fmla="*/ 994353 h 994393"/>
              <a:gd name="connsiteX43" fmla="*/ 85796 w 1993264"/>
              <a:gd name="connsiteY43" fmla="*/ 994342 h 994393"/>
              <a:gd name="connsiteX44" fmla="*/ 87792 w 1993264"/>
              <a:gd name="connsiteY44" fmla="*/ 994342 h 994393"/>
              <a:gd name="connsiteX45" fmla="*/ 89787 w 1993264"/>
              <a:gd name="connsiteY45" fmla="*/ 994332 h 994393"/>
              <a:gd name="connsiteX46" fmla="*/ 91782 w 1993264"/>
              <a:gd name="connsiteY46" fmla="*/ 994312 h 994393"/>
              <a:gd name="connsiteX47" fmla="*/ 93777 w 1993264"/>
              <a:gd name="connsiteY47" fmla="*/ 994301 h 994393"/>
              <a:gd name="connsiteX48" fmla="*/ 95773 w 1993264"/>
              <a:gd name="connsiteY48" fmla="*/ 994291 h 994393"/>
              <a:gd name="connsiteX49" fmla="*/ 97768 w 1993264"/>
              <a:gd name="connsiteY49" fmla="*/ 994270 h 994393"/>
              <a:gd name="connsiteX50" fmla="*/ 99763 w 1993264"/>
              <a:gd name="connsiteY50" fmla="*/ 994250 h 994393"/>
              <a:gd name="connsiteX51" fmla="*/ 101759 w 1993264"/>
              <a:gd name="connsiteY51" fmla="*/ 994219 h 994393"/>
              <a:gd name="connsiteX52" fmla="*/ 103754 w 1993264"/>
              <a:gd name="connsiteY52" fmla="*/ 994199 h 994393"/>
              <a:gd name="connsiteX53" fmla="*/ 105749 w 1993264"/>
              <a:gd name="connsiteY53" fmla="*/ 994168 h 994393"/>
              <a:gd name="connsiteX54" fmla="*/ 107744 w 1993264"/>
              <a:gd name="connsiteY54" fmla="*/ 994127 h 994393"/>
              <a:gd name="connsiteX55" fmla="*/ 109740 w 1993264"/>
              <a:gd name="connsiteY55" fmla="*/ 994086 h 994393"/>
              <a:gd name="connsiteX56" fmla="*/ 111735 w 1993264"/>
              <a:gd name="connsiteY56" fmla="*/ 994035 h 994393"/>
              <a:gd name="connsiteX57" fmla="*/ 113730 w 1993264"/>
              <a:gd name="connsiteY57" fmla="*/ 993983 h 994393"/>
              <a:gd name="connsiteX58" fmla="*/ 115726 w 1993264"/>
              <a:gd name="connsiteY58" fmla="*/ 993922 h 994393"/>
              <a:gd name="connsiteX59" fmla="*/ 117720 w 1993264"/>
              <a:gd name="connsiteY59" fmla="*/ 993850 h 994393"/>
              <a:gd name="connsiteX60" fmla="*/ 119715 w 1993264"/>
              <a:gd name="connsiteY60" fmla="*/ 993768 h 994393"/>
              <a:gd name="connsiteX61" fmla="*/ 121710 w 1993264"/>
              <a:gd name="connsiteY61" fmla="*/ 993676 h 994393"/>
              <a:gd name="connsiteX62" fmla="*/ 123706 w 1993264"/>
              <a:gd name="connsiteY62" fmla="*/ 993573 h 994393"/>
              <a:gd name="connsiteX63" fmla="*/ 125701 w 1993264"/>
              <a:gd name="connsiteY63" fmla="*/ 993450 h 994393"/>
              <a:gd name="connsiteX64" fmla="*/ 127696 w 1993264"/>
              <a:gd name="connsiteY64" fmla="*/ 993317 h 994393"/>
              <a:gd name="connsiteX65" fmla="*/ 129691 w 1993264"/>
              <a:gd name="connsiteY65" fmla="*/ 993163 h 994393"/>
              <a:gd name="connsiteX66" fmla="*/ 131687 w 1993264"/>
              <a:gd name="connsiteY66" fmla="*/ 992988 h 994393"/>
              <a:gd name="connsiteX67" fmla="*/ 133682 w 1993264"/>
              <a:gd name="connsiteY67" fmla="*/ 992794 h 994393"/>
              <a:gd name="connsiteX68" fmla="*/ 135677 w 1993264"/>
              <a:gd name="connsiteY68" fmla="*/ 992578 h 994393"/>
              <a:gd name="connsiteX69" fmla="*/ 137673 w 1993264"/>
              <a:gd name="connsiteY69" fmla="*/ 992332 h 994393"/>
              <a:gd name="connsiteX70" fmla="*/ 139668 w 1993264"/>
              <a:gd name="connsiteY70" fmla="*/ 992055 h 994393"/>
              <a:gd name="connsiteX71" fmla="*/ 141663 w 1993264"/>
              <a:gd name="connsiteY71" fmla="*/ 991737 h 994393"/>
              <a:gd name="connsiteX72" fmla="*/ 143658 w 1993264"/>
              <a:gd name="connsiteY72" fmla="*/ 991388 h 994393"/>
              <a:gd name="connsiteX73" fmla="*/ 145654 w 1993264"/>
              <a:gd name="connsiteY73" fmla="*/ 990999 h 994393"/>
              <a:gd name="connsiteX74" fmla="*/ 147649 w 1993264"/>
              <a:gd name="connsiteY74" fmla="*/ 990568 h 994393"/>
              <a:gd name="connsiteX75" fmla="*/ 149644 w 1993264"/>
              <a:gd name="connsiteY75" fmla="*/ 990086 h 994393"/>
              <a:gd name="connsiteX76" fmla="*/ 151640 w 1993264"/>
              <a:gd name="connsiteY76" fmla="*/ 989542 h 994393"/>
              <a:gd name="connsiteX77" fmla="*/ 153635 w 1993264"/>
              <a:gd name="connsiteY77" fmla="*/ 988937 h 994393"/>
              <a:gd name="connsiteX78" fmla="*/ 155630 w 1993264"/>
              <a:gd name="connsiteY78" fmla="*/ 988270 h 994393"/>
              <a:gd name="connsiteX79" fmla="*/ 157625 w 1993264"/>
              <a:gd name="connsiteY79" fmla="*/ 987532 h 994393"/>
              <a:gd name="connsiteX80" fmla="*/ 159621 w 1993264"/>
              <a:gd name="connsiteY80" fmla="*/ 986711 h 994393"/>
              <a:gd name="connsiteX81" fmla="*/ 161616 w 1993264"/>
              <a:gd name="connsiteY81" fmla="*/ 985809 h 994393"/>
              <a:gd name="connsiteX82" fmla="*/ 163611 w 1993264"/>
              <a:gd name="connsiteY82" fmla="*/ 984803 h 994393"/>
              <a:gd name="connsiteX83" fmla="*/ 165607 w 1993264"/>
              <a:gd name="connsiteY83" fmla="*/ 983696 h 994393"/>
              <a:gd name="connsiteX84" fmla="*/ 167602 w 1993264"/>
              <a:gd name="connsiteY84" fmla="*/ 982485 h 994393"/>
              <a:gd name="connsiteX85" fmla="*/ 169597 w 1993264"/>
              <a:gd name="connsiteY85" fmla="*/ 981142 h 994393"/>
              <a:gd name="connsiteX86" fmla="*/ 171592 w 1993264"/>
              <a:gd name="connsiteY86" fmla="*/ 979675 h 994393"/>
              <a:gd name="connsiteX87" fmla="*/ 173588 w 1993264"/>
              <a:gd name="connsiteY87" fmla="*/ 978065 h 994393"/>
              <a:gd name="connsiteX88" fmla="*/ 175583 w 1993264"/>
              <a:gd name="connsiteY88" fmla="*/ 976300 h 994393"/>
              <a:gd name="connsiteX89" fmla="*/ 177578 w 1993264"/>
              <a:gd name="connsiteY89" fmla="*/ 974372 h 994393"/>
              <a:gd name="connsiteX90" fmla="*/ 179574 w 1993264"/>
              <a:gd name="connsiteY90" fmla="*/ 972269 h 994393"/>
              <a:gd name="connsiteX91" fmla="*/ 181569 w 1993264"/>
              <a:gd name="connsiteY91" fmla="*/ 969972 h 994393"/>
              <a:gd name="connsiteX92" fmla="*/ 183564 w 1993264"/>
              <a:gd name="connsiteY92" fmla="*/ 967479 h 994393"/>
              <a:gd name="connsiteX93" fmla="*/ 185559 w 1993264"/>
              <a:gd name="connsiteY93" fmla="*/ 964761 h 994393"/>
              <a:gd name="connsiteX94" fmla="*/ 187555 w 1993264"/>
              <a:gd name="connsiteY94" fmla="*/ 961818 h 994393"/>
              <a:gd name="connsiteX95" fmla="*/ 189550 w 1993264"/>
              <a:gd name="connsiteY95" fmla="*/ 958628 h 994393"/>
              <a:gd name="connsiteX96" fmla="*/ 191545 w 1993264"/>
              <a:gd name="connsiteY96" fmla="*/ 955171 h 994393"/>
              <a:gd name="connsiteX97" fmla="*/ 193540 w 1993264"/>
              <a:gd name="connsiteY97" fmla="*/ 951438 h 994393"/>
              <a:gd name="connsiteX98" fmla="*/ 195535 w 1993264"/>
              <a:gd name="connsiteY98" fmla="*/ 947417 h 994393"/>
              <a:gd name="connsiteX99" fmla="*/ 197530 w 1993264"/>
              <a:gd name="connsiteY99" fmla="*/ 943078 h 994393"/>
              <a:gd name="connsiteX100" fmla="*/ 199525 w 1993264"/>
              <a:gd name="connsiteY100" fmla="*/ 938411 h 994393"/>
              <a:gd name="connsiteX101" fmla="*/ 201521 w 1993264"/>
              <a:gd name="connsiteY101" fmla="*/ 933406 h 994393"/>
              <a:gd name="connsiteX102" fmla="*/ 203516 w 1993264"/>
              <a:gd name="connsiteY102" fmla="*/ 928031 h 994393"/>
              <a:gd name="connsiteX103" fmla="*/ 205511 w 1993264"/>
              <a:gd name="connsiteY103" fmla="*/ 922288 h 994393"/>
              <a:gd name="connsiteX104" fmla="*/ 207506 w 1993264"/>
              <a:gd name="connsiteY104" fmla="*/ 916133 h 994393"/>
              <a:gd name="connsiteX105" fmla="*/ 209502 w 1993264"/>
              <a:gd name="connsiteY105" fmla="*/ 909579 h 994393"/>
              <a:gd name="connsiteX106" fmla="*/ 211497 w 1993264"/>
              <a:gd name="connsiteY106" fmla="*/ 902584 h 994393"/>
              <a:gd name="connsiteX107" fmla="*/ 213492 w 1993264"/>
              <a:gd name="connsiteY107" fmla="*/ 895148 h 994393"/>
              <a:gd name="connsiteX108" fmla="*/ 215488 w 1993264"/>
              <a:gd name="connsiteY108" fmla="*/ 887240 h 994393"/>
              <a:gd name="connsiteX109" fmla="*/ 217483 w 1993264"/>
              <a:gd name="connsiteY109" fmla="*/ 878860 h 994393"/>
              <a:gd name="connsiteX110" fmla="*/ 219478 w 1993264"/>
              <a:gd name="connsiteY110" fmla="*/ 869988 h 994393"/>
              <a:gd name="connsiteX111" fmla="*/ 221473 w 1993264"/>
              <a:gd name="connsiteY111" fmla="*/ 860603 h 994393"/>
              <a:gd name="connsiteX112" fmla="*/ 223469 w 1993264"/>
              <a:gd name="connsiteY112" fmla="*/ 850694 h 994393"/>
              <a:gd name="connsiteX113" fmla="*/ 225464 w 1993264"/>
              <a:gd name="connsiteY113" fmla="*/ 840263 h 994393"/>
              <a:gd name="connsiteX114" fmla="*/ 227459 w 1993264"/>
              <a:gd name="connsiteY114" fmla="*/ 829278 h 994393"/>
              <a:gd name="connsiteX115" fmla="*/ 229455 w 1993264"/>
              <a:gd name="connsiteY115" fmla="*/ 817739 h 994393"/>
              <a:gd name="connsiteX116" fmla="*/ 231450 w 1993264"/>
              <a:gd name="connsiteY116" fmla="*/ 805646 h 994393"/>
              <a:gd name="connsiteX117" fmla="*/ 233445 w 1993264"/>
              <a:gd name="connsiteY117" fmla="*/ 792979 h 994393"/>
              <a:gd name="connsiteX118" fmla="*/ 235440 w 1993264"/>
              <a:gd name="connsiteY118" fmla="*/ 779748 h 994393"/>
              <a:gd name="connsiteX119" fmla="*/ 237436 w 1993264"/>
              <a:gd name="connsiteY119" fmla="*/ 765931 h 994393"/>
              <a:gd name="connsiteX120" fmla="*/ 239431 w 1993264"/>
              <a:gd name="connsiteY120" fmla="*/ 751551 h 994393"/>
              <a:gd name="connsiteX121" fmla="*/ 241426 w 1993264"/>
              <a:gd name="connsiteY121" fmla="*/ 736597 h 994393"/>
              <a:gd name="connsiteX122" fmla="*/ 243421 w 1993264"/>
              <a:gd name="connsiteY122" fmla="*/ 721078 h 994393"/>
              <a:gd name="connsiteX123" fmla="*/ 245417 w 1993264"/>
              <a:gd name="connsiteY123" fmla="*/ 705006 h 994393"/>
              <a:gd name="connsiteX124" fmla="*/ 247412 w 1993264"/>
              <a:gd name="connsiteY124" fmla="*/ 688379 h 994393"/>
              <a:gd name="connsiteX125" fmla="*/ 249407 w 1993264"/>
              <a:gd name="connsiteY125" fmla="*/ 671219 h 994393"/>
              <a:gd name="connsiteX126" fmla="*/ 251403 w 1993264"/>
              <a:gd name="connsiteY126" fmla="*/ 653536 h 994393"/>
              <a:gd name="connsiteX127" fmla="*/ 253398 w 1993264"/>
              <a:gd name="connsiteY127" fmla="*/ 635352 h 994393"/>
              <a:gd name="connsiteX128" fmla="*/ 255393 w 1993264"/>
              <a:gd name="connsiteY128" fmla="*/ 616688 h 994393"/>
              <a:gd name="connsiteX129" fmla="*/ 257388 w 1993264"/>
              <a:gd name="connsiteY129" fmla="*/ 597569 h 994393"/>
              <a:gd name="connsiteX130" fmla="*/ 259384 w 1993264"/>
              <a:gd name="connsiteY130" fmla="*/ 578021 h 994393"/>
              <a:gd name="connsiteX131" fmla="*/ 261379 w 1993264"/>
              <a:gd name="connsiteY131" fmla="*/ 558078 h 994393"/>
              <a:gd name="connsiteX132" fmla="*/ 263374 w 1993264"/>
              <a:gd name="connsiteY132" fmla="*/ 537770 h 994393"/>
              <a:gd name="connsiteX133" fmla="*/ 265370 w 1993264"/>
              <a:gd name="connsiteY133" fmla="*/ 517136 h 994393"/>
              <a:gd name="connsiteX134" fmla="*/ 267365 w 1993264"/>
              <a:gd name="connsiteY134" fmla="*/ 496216 h 994393"/>
              <a:gd name="connsiteX135" fmla="*/ 269360 w 1993264"/>
              <a:gd name="connsiteY135" fmla="*/ 475052 h 994393"/>
              <a:gd name="connsiteX136" fmla="*/ 271354 w 1993264"/>
              <a:gd name="connsiteY136" fmla="*/ 453690 h 994393"/>
              <a:gd name="connsiteX137" fmla="*/ 273351 w 1993264"/>
              <a:gd name="connsiteY137" fmla="*/ 432177 h 994393"/>
              <a:gd name="connsiteX138" fmla="*/ 275345 w 1993264"/>
              <a:gd name="connsiteY138" fmla="*/ 410566 h 994393"/>
              <a:gd name="connsiteX139" fmla="*/ 277340 w 1993264"/>
              <a:gd name="connsiteY139" fmla="*/ 388908 h 994393"/>
              <a:gd name="connsiteX140" fmla="*/ 279336 w 1993264"/>
              <a:gd name="connsiteY140" fmla="*/ 367258 h 994393"/>
              <a:gd name="connsiteX141" fmla="*/ 281331 w 1993264"/>
              <a:gd name="connsiteY141" fmla="*/ 345675 h 994393"/>
              <a:gd name="connsiteX142" fmla="*/ 283326 w 1993264"/>
              <a:gd name="connsiteY142" fmla="*/ 324216 h 994393"/>
              <a:gd name="connsiteX143" fmla="*/ 285321 w 1993264"/>
              <a:gd name="connsiteY143" fmla="*/ 302944 h 994393"/>
              <a:gd name="connsiteX144" fmla="*/ 287317 w 1993264"/>
              <a:gd name="connsiteY144" fmla="*/ 281917 h 994393"/>
              <a:gd name="connsiteX145" fmla="*/ 289312 w 1993264"/>
              <a:gd name="connsiteY145" fmla="*/ 261199 h 994393"/>
              <a:gd name="connsiteX146" fmla="*/ 291307 w 1993264"/>
              <a:gd name="connsiteY146" fmla="*/ 240853 h 994393"/>
              <a:gd name="connsiteX147" fmla="*/ 293303 w 1993264"/>
              <a:gd name="connsiteY147" fmla="*/ 220944 h 994393"/>
              <a:gd name="connsiteX148" fmla="*/ 295298 w 1993264"/>
              <a:gd name="connsiteY148" fmla="*/ 201533 h 994393"/>
              <a:gd name="connsiteX149" fmla="*/ 297293 w 1993264"/>
              <a:gd name="connsiteY149" fmla="*/ 182683 h 994393"/>
              <a:gd name="connsiteX150" fmla="*/ 299288 w 1993264"/>
              <a:gd name="connsiteY150" fmla="*/ 164458 h 994393"/>
              <a:gd name="connsiteX151" fmla="*/ 301284 w 1993264"/>
              <a:gd name="connsiteY151" fmla="*/ 146918 h 994393"/>
              <a:gd name="connsiteX152" fmla="*/ 303279 w 1993264"/>
              <a:gd name="connsiteY152" fmla="*/ 130121 h 994393"/>
              <a:gd name="connsiteX153" fmla="*/ 305274 w 1993264"/>
              <a:gd name="connsiteY153" fmla="*/ 114127 h 994393"/>
              <a:gd name="connsiteX154" fmla="*/ 307269 w 1993264"/>
              <a:gd name="connsiteY154" fmla="*/ 98991 h 994393"/>
              <a:gd name="connsiteX155" fmla="*/ 309265 w 1993264"/>
              <a:gd name="connsiteY155" fmla="*/ 84768 h 994393"/>
              <a:gd name="connsiteX156" fmla="*/ 311260 w 1993264"/>
              <a:gd name="connsiteY156" fmla="*/ 71506 h 994393"/>
              <a:gd name="connsiteX157" fmla="*/ 313255 w 1993264"/>
              <a:gd name="connsiteY157" fmla="*/ 59254 h 994393"/>
              <a:gd name="connsiteX158" fmla="*/ 315251 w 1993264"/>
              <a:gd name="connsiteY158" fmla="*/ 48056 h 994393"/>
              <a:gd name="connsiteX159" fmla="*/ 317246 w 1993264"/>
              <a:gd name="connsiteY159" fmla="*/ 37952 h 994393"/>
              <a:gd name="connsiteX160" fmla="*/ 319241 w 1993264"/>
              <a:gd name="connsiteY160" fmla="*/ 28979 h 994393"/>
              <a:gd name="connsiteX161" fmla="*/ 321236 w 1993264"/>
              <a:gd name="connsiteY161" fmla="*/ 21170 h 994393"/>
              <a:gd name="connsiteX162" fmla="*/ 323232 w 1993264"/>
              <a:gd name="connsiteY162" fmla="*/ 14553 h 994393"/>
              <a:gd name="connsiteX163" fmla="*/ 325227 w 1993264"/>
              <a:gd name="connsiteY163" fmla="*/ 9150 h 994393"/>
              <a:gd name="connsiteX164" fmla="*/ 327222 w 1993264"/>
              <a:gd name="connsiteY164" fmla="*/ 4982 h 994393"/>
              <a:gd name="connsiteX165" fmla="*/ 329218 w 1993264"/>
              <a:gd name="connsiteY165" fmla="*/ 2063 h 994393"/>
              <a:gd name="connsiteX166" fmla="*/ 331213 w 1993264"/>
              <a:gd name="connsiteY166" fmla="*/ 400 h 994393"/>
              <a:gd name="connsiteX167" fmla="*/ 333208 w 1993264"/>
              <a:gd name="connsiteY167" fmla="*/ 0 h 994393"/>
              <a:gd name="connsiteX168" fmla="*/ 335203 w 1993264"/>
              <a:gd name="connsiteY168" fmla="*/ 861 h 994393"/>
              <a:gd name="connsiteX169" fmla="*/ 337199 w 1993264"/>
              <a:gd name="connsiteY169" fmla="*/ 2976 h 994393"/>
              <a:gd name="connsiteX170" fmla="*/ 339194 w 1993264"/>
              <a:gd name="connsiteY170" fmla="*/ 6336 h 994393"/>
              <a:gd name="connsiteX171" fmla="*/ 341189 w 1993264"/>
              <a:gd name="connsiteY171" fmla="*/ 10925 h 994393"/>
              <a:gd name="connsiteX172" fmla="*/ 343185 w 1993264"/>
              <a:gd name="connsiteY172" fmla="*/ 16722 h 994393"/>
              <a:gd name="connsiteX173" fmla="*/ 345180 w 1993264"/>
              <a:gd name="connsiteY173" fmla="*/ 23703 h 994393"/>
              <a:gd name="connsiteX174" fmla="*/ 347175 w 1993264"/>
              <a:gd name="connsiteY174" fmla="*/ 31836 h 994393"/>
              <a:gd name="connsiteX175" fmla="*/ 349170 w 1993264"/>
              <a:gd name="connsiteY175" fmla="*/ 41089 h 994393"/>
              <a:gd name="connsiteX176" fmla="*/ 351165 w 1993264"/>
              <a:gd name="connsiteY176" fmla="*/ 51423 h 994393"/>
              <a:gd name="connsiteX177" fmla="*/ 353160 w 1993264"/>
              <a:gd name="connsiteY177" fmla="*/ 62796 h 994393"/>
              <a:gd name="connsiteX178" fmla="*/ 355155 w 1993264"/>
              <a:gd name="connsiteY178" fmla="*/ 75163 h 994393"/>
              <a:gd name="connsiteX179" fmla="*/ 357151 w 1993264"/>
              <a:gd name="connsiteY179" fmla="*/ 88473 h 994393"/>
              <a:gd name="connsiteX180" fmla="*/ 359146 w 1993264"/>
              <a:gd name="connsiteY180" fmla="*/ 102676 h 994393"/>
              <a:gd name="connsiteX181" fmla="*/ 361141 w 1993264"/>
              <a:gd name="connsiteY181" fmla="*/ 117714 h 994393"/>
              <a:gd name="connsiteX182" fmla="*/ 363136 w 1993264"/>
              <a:gd name="connsiteY182" fmla="*/ 133533 h 994393"/>
              <a:gd name="connsiteX183" fmla="*/ 365132 w 1993264"/>
              <a:gd name="connsiteY183" fmla="*/ 150073 h 994393"/>
              <a:gd name="connsiteX184" fmla="*/ 367127 w 1993264"/>
              <a:gd name="connsiteY184" fmla="*/ 167270 h 994393"/>
              <a:gd name="connsiteX185" fmla="*/ 369122 w 1993264"/>
              <a:gd name="connsiteY185" fmla="*/ 185064 h 994393"/>
              <a:gd name="connsiteX186" fmla="*/ 371117 w 1993264"/>
              <a:gd name="connsiteY186" fmla="*/ 203390 h 994393"/>
              <a:gd name="connsiteX187" fmla="*/ 373113 w 1993264"/>
              <a:gd name="connsiteY187" fmla="*/ 222184 h 994393"/>
              <a:gd name="connsiteX188" fmla="*/ 375108 w 1993264"/>
              <a:gd name="connsiteY188" fmla="*/ 241381 h 994393"/>
              <a:gd name="connsiteX189" fmla="*/ 377103 w 1993264"/>
              <a:gd name="connsiteY189" fmla="*/ 260916 h 994393"/>
              <a:gd name="connsiteX190" fmla="*/ 379099 w 1993264"/>
              <a:gd name="connsiteY190" fmla="*/ 280724 h 994393"/>
              <a:gd name="connsiteX191" fmla="*/ 381094 w 1993264"/>
              <a:gd name="connsiteY191" fmla="*/ 300740 h 994393"/>
              <a:gd name="connsiteX192" fmla="*/ 383089 w 1993264"/>
              <a:gd name="connsiteY192" fmla="*/ 320903 h 994393"/>
              <a:gd name="connsiteX193" fmla="*/ 385084 w 1993264"/>
              <a:gd name="connsiteY193" fmla="*/ 341150 h 994393"/>
              <a:gd name="connsiteX194" fmla="*/ 387080 w 1993264"/>
              <a:gd name="connsiteY194" fmla="*/ 361421 h 994393"/>
              <a:gd name="connsiteX195" fmla="*/ 389075 w 1993264"/>
              <a:gd name="connsiteY195" fmla="*/ 381657 h 994393"/>
              <a:gd name="connsiteX196" fmla="*/ 391070 w 1993264"/>
              <a:gd name="connsiteY196" fmla="*/ 401799 h 994393"/>
              <a:gd name="connsiteX197" fmla="*/ 393066 w 1993264"/>
              <a:gd name="connsiteY197" fmla="*/ 421795 h 994393"/>
              <a:gd name="connsiteX198" fmla="*/ 395061 w 1993264"/>
              <a:gd name="connsiteY198" fmla="*/ 441591 h 994393"/>
              <a:gd name="connsiteX199" fmla="*/ 397056 w 1993264"/>
              <a:gd name="connsiteY199" fmla="*/ 461139 h 994393"/>
              <a:gd name="connsiteX200" fmla="*/ 399051 w 1993264"/>
              <a:gd name="connsiteY200" fmla="*/ 480389 h 994393"/>
              <a:gd name="connsiteX201" fmla="*/ 401047 w 1993264"/>
              <a:gd name="connsiteY201" fmla="*/ 499299 h 994393"/>
              <a:gd name="connsiteX202" fmla="*/ 403042 w 1993264"/>
              <a:gd name="connsiteY202" fmla="*/ 517827 h 994393"/>
              <a:gd name="connsiteX203" fmla="*/ 405037 w 1993264"/>
              <a:gd name="connsiteY203" fmla="*/ 535933 h 994393"/>
              <a:gd name="connsiteX204" fmla="*/ 407033 w 1993264"/>
              <a:gd name="connsiteY204" fmla="*/ 553584 h 994393"/>
              <a:gd name="connsiteX205" fmla="*/ 409028 w 1993264"/>
              <a:gd name="connsiteY205" fmla="*/ 570745 h 994393"/>
              <a:gd name="connsiteX206" fmla="*/ 411023 w 1993264"/>
              <a:gd name="connsiteY206" fmla="*/ 587389 h 994393"/>
              <a:gd name="connsiteX207" fmla="*/ 413018 w 1993264"/>
              <a:gd name="connsiteY207" fmla="*/ 603488 h 994393"/>
              <a:gd name="connsiteX208" fmla="*/ 415014 w 1993264"/>
              <a:gd name="connsiteY208" fmla="*/ 619019 h 994393"/>
              <a:gd name="connsiteX209" fmla="*/ 417009 w 1993264"/>
              <a:gd name="connsiteY209" fmla="*/ 633963 h 994393"/>
              <a:gd name="connsiteX210" fmla="*/ 419004 w 1993264"/>
              <a:gd name="connsiteY210" fmla="*/ 648305 h 994393"/>
              <a:gd name="connsiteX211" fmla="*/ 420999 w 1993264"/>
              <a:gd name="connsiteY211" fmla="*/ 662019 h 994393"/>
              <a:gd name="connsiteX212" fmla="*/ 422995 w 1993264"/>
              <a:gd name="connsiteY212" fmla="*/ 675107 h 994393"/>
              <a:gd name="connsiteX213" fmla="*/ 424990 w 1993264"/>
              <a:gd name="connsiteY213" fmla="*/ 687559 h 994393"/>
              <a:gd name="connsiteX214" fmla="*/ 426984 w 1993264"/>
              <a:gd name="connsiteY214" fmla="*/ 699364 h 994393"/>
              <a:gd name="connsiteX215" fmla="*/ 428981 w 1993264"/>
              <a:gd name="connsiteY215" fmla="*/ 710514 h 994393"/>
              <a:gd name="connsiteX216" fmla="*/ 430975 w 1993264"/>
              <a:gd name="connsiteY216" fmla="*/ 721017 h 994393"/>
              <a:gd name="connsiteX217" fmla="*/ 432970 w 1993264"/>
              <a:gd name="connsiteY217" fmla="*/ 730863 h 994393"/>
              <a:gd name="connsiteX218" fmla="*/ 434965 w 1993264"/>
              <a:gd name="connsiteY218" fmla="*/ 740064 h 994393"/>
              <a:gd name="connsiteX219" fmla="*/ 436961 w 1993264"/>
              <a:gd name="connsiteY219" fmla="*/ 748628 h 994393"/>
              <a:gd name="connsiteX220" fmla="*/ 438956 w 1993264"/>
              <a:gd name="connsiteY220" fmla="*/ 756547 h 994393"/>
              <a:gd name="connsiteX221" fmla="*/ 440951 w 1993264"/>
              <a:gd name="connsiteY221" fmla="*/ 763839 h 994393"/>
              <a:gd name="connsiteX222" fmla="*/ 442947 w 1993264"/>
              <a:gd name="connsiteY222" fmla="*/ 770516 h 994393"/>
              <a:gd name="connsiteX223" fmla="*/ 444942 w 1993264"/>
              <a:gd name="connsiteY223" fmla="*/ 776578 h 994393"/>
              <a:gd name="connsiteX224" fmla="*/ 446937 w 1993264"/>
              <a:gd name="connsiteY224" fmla="*/ 782045 h 994393"/>
              <a:gd name="connsiteX225" fmla="*/ 448932 w 1993264"/>
              <a:gd name="connsiteY225" fmla="*/ 786927 h 994393"/>
              <a:gd name="connsiteX226" fmla="*/ 450928 w 1993264"/>
              <a:gd name="connsiteY226" fmla="*/ 791246 h 994393"/>
              <a:gd name="connsiteX227" fmla="*/ 452923 w 1993264"/>
              <a:gd name="connsiteY227" fmla="*/ 795000 h 994393"/>
              <a:gd name="connsiteX228" fmla="*/ 454918 w 1993264"/>
              <a:gd name="connsiteY228" fmla="*/ 798220 h 994393"/>
              <a:gd name="connsiteX229" fmla="*/ 456914 w 1993264"/>
              <a:gd name="connsiteY229" fmla="*/ 800908 h 994393"/>
              <a:gd name="connsiteX230" fmla="*/ 458909 w 1993264"/>
              <a:gd name="connsiteY230" fmla="*/ 803092 h 994393"/>
              <a:gd name="connsiteX231" fmla="*/ 460904 w 1993264"/>
              <a:gd name="connsiteY231" fmla="*/ 804795 h 994393"/>
              <a:gd name="connsiteX232" fmla="*/ 462899 w 1993264"/>
              <a:gd name="connsiteY232" fmla="*/ 806005 h 994393"/>
              <a:gd name="connsiteX233" fmla="*/ 464895 w 1993264"/>
              <a:gd name="connsiteY233" fmla="*/ 806764 h 994393"/>
              <a:gd name="connsiteX234" fmla="*/ 466890 w 1993264"/>
              <a:gd name="connsiteY234" fmla="*/ 807092 h 994393"/>
              <a:gd name="connsiteX235" fmla="*/ 468885 w 1993264"/>
              <a:gd name="connsiteY235" fmla="*/ 806980 h 994393"/>
              <a:gd name="connsiteX236" fmla="*/ 470881 w 1993264"/>
              <a:gd name="connsiteY236" fmla="*/ 806467 h 994393"/>
              <a:gd name="connsiteX237" fmla="*/ 472876 w 1993264"/>
              <a:gd name="connsiteY237" fmla="*/ 805564 h 994393"/>
              <a:gd name="connsiteX238" fmla="*/ 474871 w 1993264"/>
              <a:gd name="connsiteY238" fmla="*/ 804282 h 994393"/>
              <a:gd name="connsiteX239" fmla="*/ 476866 w 1993264"/>
              <a:gd name="connsiteY239" fmla="*/ 802641 h 994393"/>
              <a:gd name="connsiteX240" fmla="*/ 478862 w 1993264"/>
              <a:gd name="connsiteY240" fmla="*/ 800651 h 994393"/>
              <a:gd name="connsiteX241" fmla="*/ 480857 w 1993264"/>
              <a:gd name="connsiteY241" fmla="*/ 798343 h 994393"/>
              <a:gd name="connsiteX242" fmla="*/ 482852 w 1993264"/>
              <a:gd name="connsiteY242" fmla="*/ 795718 h 994393"/>
              <a:gd name="connsiteX243" fmla="*/ 484847 w 1993264"/>
              <a:gd name="connsiteY243" fmla="*/ 792784 h 994393"/>
              <a:gd name="connsiteX244" fmla="*/ 486843 w 1993264"/>
              <a:gd name="connsiteY244" fmla="*/ 789574 h 994393"/>
              <a:gd name="connsiteX245" fmla="*/ 488838 w 1993264"/>
              <a:gd name="connsiteY245" fmla="*/ 786076 h 994393"/>
              <a:gd name="connsiteX246" fmla="*/ 490833 w 1993264"/>
              <a:gd name="connsiteY246" fmla="*/ 782332 h 994393"/>
              <a:gd name="connsiteX247" fmla="*/ 492829 w 1993264"/>
              <a:gd name="connsiteY247" fmla="*/ 778342 h 994393"/>
              <a:gd name="connsiteX248" fmla="*/ 494824 w 1993264"/>
              <a:gd name="connsiteY248" fmla="*/ 774106 h 994393"/>
              <a:gd name="connsiteX249" fmla="*/ 496819 w 1993264"/>
              <a:gd name="connsiteY249" fmla="*/ 769655 h 994393"/>
              <a:gd name="connsiteX250" fmla="*/ 498814 w 1993264"/>
              <a:gd name="connsiteY250" fmla="*/ 764988 h 994393"/>
              <a:gd name="connsiteX251" fmla="*/ 500810 w 1993264"/>
              <a:gd name="connsiteY251" fmla="*/ 760116 h 994393"/>
              <a:gd name="connsiteX252" fmla="*/ 502805 w 1993264"/>
              <a:gd name="connsiteY252" fmla="*/ 755049 h 994393"/>
              <a:gd name="connsiteX253" fmla="*/ 504800 w 1993264"/>
              <a:gd name="connsiteY253" fmla="*/ 749808 h 994393"/>
              <a:gd name="connsiteX254" fmla="*/ 506795 w 1993264"/>
              <a:gd name="connsiteY254" fmla="*/ 744392 h 994393"/>
              <a:gd name="connsiteX255" fmla="*/ 508790 w 1993264"/>
              <a:gd name="connsiteY255" fmla="*/ 738812 h 994393"/>
              <a:gd name="connsiteX256" fmla="*/ 510785 w 1993264"/>
              <a:gd name="connsiteY256" fmla="*/ 733079 h 994393"/>
              <a:gd name="connsiteX257" fmla="*/ 512780 w 1993264"/>
              <a:gd name="connsiteY257" fmla="*/ 727191 h 994393"/>
              <a:gd name="connsiteX258" fmla="*/ 514776 w 1993264"/>
              <a:gd name="connsiteY258" fmla="*/ 721171 h 994393"/>
              <a:gd name="connsiteX259" fmla="*/ 516771 w 1993264"/>
              <a:gd name="connsiteY259" fmla="*/ 715016 h 994393"/>
              <a:gd name="connsiteX260" fmla="*/ 518766 w 1993264"/>
              <a:gd name="connsiteY260" fmla="*/ 708739 h 994393"/>
              <a:gd name="connsiteX261" fmla="*/ 520762 w 1993264"/>
              <a:gd name="connsiteY261" fmla="*/ 702349 h 994393"/>
              <a:gd name="connsiteX262" fmla="*/ 522757 w 1993264"/>
              <a:gd name="connsiteY262" fmla="*/ 695846 h 994393"/>
              <a:gd name="connsiteX263" fmla="*/ 524752 w 1993264"/>
              <a:gd name="connsiteY263" fmla="*/ 689241 h 994393"/>
              <a:gd name="connsiteX264" fmla="*/ 526747 w 1993264"/>
              <a:gd name="connsiteY264" fmla="*/ 682533 h 994393"/>
              <a:gd name="connsiteX265" fmla="*/ 528743 w 1993264"/>
              <a:gd name="connsiteY265" fmla="*/ 675743 h 994393"/>
              <a:gd name="connsiteX266" fmla="*/ 530738 w 1993264"/>
              <a:gd name="connsiteY266" fmla="*/ 668871 h 994393"/>
              <a:gd name="connsiteX267" fmla="*/ 532733 w 1993264"/>
              <a:gd name="connsiteY267" fmla="*/ 661916 h 994393"/>
              <a:gd name="connsiteX268" fmla="*/ 534729 w 1993264"/>
              <a:gd name="connsiteY268" fmla="*/ 654880 h 994393"/>
              <a:gd name="connsiteX269" fmla="*/ 536724 w 1993264"/>
              <a:gd name="connsiteY269" fmla="*/ 647793 h 994393"/>
              <a:gd name="connsiteX270" fmla="*/ 538719 w 1993264"/>
              <a:gd name="connsiteY270" fmla="*/ 640636 h 994393"/>
              <a:gd name="connsiteX271" fmla="*/ 540714 w 1993264"/>
              <a:gd name="connsiteY271" fmla="*/ 633427 h 994393"/>
              <a:gd name="connsiteX272" fmla="*/ 542710 w 1993264"/>
              <a:gd name="connsiteY272" fmla="*/ 626168 h 994393"/>
              <a:gd name="connsiteX273" fmla="*/ 544705 w 1993264"/>
              <a:gd name="connsiteY273" fmla="*/ 618864 h 994393"/>
              <a:gd name="connsiteX274" fmla="*/ 546700 w 1993264"/>
              <a:gd name="connsiteY274" fmla="*/ 611522 h 994393"/>
              <a:gd name="connsiteX275" fmla="*/ 548695 w 1993264"/>
              <a:gd name="connsiteY275" fmla="*/ 604146 h 994393"/>
              <a:gd name="connsiteX276" fmla="*/ 550691 w 1993264"/>
              <a:gd name="connsiteY276" fmla="*/ 596743 h 994393"/>
              <a:gd name="connsiteX277" fmla="*/ 552686 w 1993264"/>
              <a:gd name="connsiteY277" fmla="*/ 589317 h 994393"/>
              <a:gd name="connsiteX278" fmla="*/ 554681 w 1993264"/>
              <a:gd name="connsiteY278" fmla="*/ 581874 h 994393"/>
              <a:gd name="connsiteX279" fmla="*/ 556677 w 1993264"/>
              <a:gd name="connsiteY279" fmla="*/ 574418 h 994393"/>
              <a:gd name="connsiteX280" fmla="*/ 558672 w 1993264"/>
              <a:gd name="connsiteY280" fmla="*/ 566956 h 994393"/>
              <a:gd name="connsiteX281" fmla="*/ 560667 w 1993264"/>
              <a:gd name="connsiteY281" fmla="*/ 559492 h 994393"/>
              <a:gd name="connsiteX282" fmla="*/ 562662 w 1993264"/>
              <a:gd name="connsiteY282" fmla="*/ 552031 h 994393"/>
              <a:gd name="connsiteX283" fmla="*/ 564658 w 1993264"/>
              <a:gd name="connsiteY283" fmla="*/ 544581 h 994393"/>
              <a:gd name="connsiteX284" fmla="*/ 566653 w 1993264"/>
              <a:gd name="connsiteY284" fmla="*/ 537143 h 994393"/>
              <a:gd name="connsiteX285" fmla="*/ 568648 w 1993264"/>
              <a:gd name="connsiteY285" fmla="*/ 529727 h 994393"/>
              <a:gd name="connsiteX286" fmla="*/ 570644 w 1993264"/>
              <a:gd name="connsiteY286" fmla="*/ 522334 h 994393"/>
              <a:gd name="connsiteX287" fmla="*/ 572639 w 1993264"/>
              <a:gd name="connsiteY287" fmla="*/ 514972 h 994393"/>
              <a:gd name="connsiteX288" fmla="*/ 574634 w 1993264"/>
              <a:gd name="connsiteY288" fmla="*/ 507645 h 994393"/>
              <a:gd name="connsiteX289" fmla="*/ 576629 w 1993264"/>
              <a:gd name="connsiteY289" fmla="*/ 500360 h 994393"/>
              <a:gd name="connsiteX290" fmla="*/ 578625 w 1993264"/>
              <a:gd name="connsiteY290" fmla="*/ 493121 h 994393"/>
              <a:gd name="connsiteX291" fmla="*/ 580620 w 1993264"/>
              <a:gd name="connsiteY291" fmla="*/ 485933 h 994393"/>
              <a:gd name="connsiteX292" fmla="*/ 582615 w 1993264"/>
              <a:gd name="connsiteY292" fmla="*/ 478801 h 994393"/>
              <a:gd name="connsiteX293" fmla="*/ 584611 w 1993264"/>
              <a:gd name="connsiteY293" fmla="*/ 471731 h 994393"/>
              <a:gd name="connsiteX294" fmla="*/ 586606 w 1993264"/>
              <a:gd name="connsiteY294" fmla="*/ 464729 h 994393"/>
              <a:gd name="connsiteX295" fmla="*/ 588600 w 1993264"/>
              <a:gd name="connsiteY295" fmla="*/ 457798 h 994393"/>
              <a:gd name="connsiteX296" fmla="*/ 590595 w 1993264"/>
              <a:gd name="connsiteY296" fmla="*/ 450945 h 994393"/>
              <a:gd name="connsiteX297" fmla="*/ 592591 w 1993264"/>
              <a:gd name="connsiteY297" fmla="*/ 444175 h 994393"/>
              <a:gd name="connsiteX298" fmla="*/ 594586 w 1993264"/>
              <a:gd name="connsiteY298" fmla="*/ 437492 h 994393"/>
              <a:gd name="connsiteX299" fmla="*/ 596581 w 1993264"/>
              <a:gd name="connsiteY299" fmla="*/ 430903 h 994393"/>
              <a:gd name="connsiteX300" fmla="*/ 598576 w 1993264"/>
              <a:gd name="connsiteY300" fmla="*/ 424411 h 994393"/>
              <a:gd name="connsiteX301" fmla="*/ 600572 w 1993264"/>
              <a:gd name="connsiteY301" fmla="*/ 418022 h 994393"/>
              <a:gd name="connsiteX302" fmla="*/ 602567 w 1993264"/>
              <a:gd name="connsiteY302" fmla="*/ 411740 h 994393"/>
              <a:gd name="connsiteX303" fmla="*/ 604562 w 1993264"/>
              <a:gd name="connsiteY303" fmla="*/ 405571 h 994393"/>
              <a:gd name="connsiteX304" fmla="*/ 606558 w 1993264"/>
              <a:gd name="connsiteY304" fmla="*/ 399518 h 994393"/>
              <a:gd name="connsiteX305" fmla="*/ 608553 w 1993264"/>
              <a:gd name="connsiteY305" fmla="*/ 393588 h 994393"/>
              <a:gd name="connsiteX306" fmla="*/ 610548 w 1993264"/>
              <a:gd name="connsiteY306" fmla="*/ 387783 h 994393"/>
              <a:gd name="connsiteX307" fmla="*/ 612543 w 1993264"/>
              <a:gd name="connsiteY307" fmla="*/ 382110 h 994393"/>
              <a:gd name="connsiteX308" fmla="*/ 614539 w 1993264"/>
              <a:gd name="connsiteY308" fmla="*/ 376572 h 994393"/>
              <a:gd name="connsiteX309" fmla="*/ 616534 w 1993264"/>
              <a:gd name="connsiteY309" fmla="*/ 371172 h 994393"/>
              <a:gd name="connsiteX310" fmla="*/ 618529 w 1993264"/>
              <a:gd name="connsiteY310" fmla="*/ 365917 h 994393"/>
              <a:gd name="connsiteX311" fmla="*/ 620525 w 1993264"/>
              <a:gd name="connsiteY311" fmla="*/ 360809 h 994393"/>
              <a:gd name="connsiteX312" fmla="*/ 622520 w 1993264"/>
              <a:gd name="connsiteY312" fmla="*/ 355852 h 994393"/>
              <a:gd name="connsiteX313" fmla="*/ 624515 w 1993264"/>
              <a:gd name="connsiteY313" fmla="*/ 351049 h 994393"/>
              <a:gd name="connsiteX314" fmla="*/ 626510 w 1993264"/>
              <a:gd name="connsiteY314" fmla="*/ 346406 h 994393"/>
              <a:gd name="connsiteX315" fmla="*/ 628506 w 1993264"/>
              <a:gd name="connsiteY315" fmla="*/ 341925 h 994393"/>
              <a:gd name="connsiteX316" fmla="*/ 630501 w 1993264"/>
              <a:gd name="connsiteY316" fmla="*/ 337609 h 994393"/>
              <a:gd name="connsiteX317" fmla="*/ 632496 w 1993264"/>
              <a:gd name="connsiteY317" fmla="*/ 333462 h 994393"/>
              <a:gd name="connsiteX318" fmla="*/ 634492 w 1993264"/>
              <a:gd name="connsiteY318" fmla="*/ 329485 h 994393"/>
              <a:gd name="connsiteX319" fmla="*/ 636487 w 1993264"/>
              <a:gd name="connsiteY319" fmla="*/ 325684 h 994393"/>
              <a:gd name="connsiteX320" fmla="*/ 638482 w 1993264"/>
              <a:gd name="connsiteY320" fmla="*/ 322059 h 994393"/>
              <a:gd name="connsiteX321" fmla="*/ 640477 w 1993264"/>
              <a:gd name="connsiteY321" fmla="*/ 318614 h 994393"/>
              <a:gd name="connsiteX322" fmla="*/ 642473 w 1993264"/>
              <a:gd name="connsiteY322" fmla="*/ 315351 h 994393"/>
              <a:gd name="connsiteX323" fmla="*/ 644468 w 1993264"/>
              <a:gd name="connsiteY323" fmla="*/ 312271 h 994393"/>
              <a:gd name="connsiteX324" fmla="*/ 646463 w 1993264"/>
              <a:gd name="connsiteY324" fmla="*/ 309378 h 994393"/>
              <a:gd name="connsiteX325" fmla="*/ 648459 w 1993264"/>
              <a:gd name="connsiteY325" fmla="*/ 306672 h 994393"/>
              <a:gd name="connsiteX326" fmla="*/ 650454 w 1993264"/>
              <a:gd name="connsiteY326" fmla="*/ 304155 h 994393"/>
              <a:gd name="connsiteX327" fmla="*/ 652449 w 1993264"/>
              <a:gd name="connsiteY327" fmla="*/ 301828 h 994393"/>
              <a:gd name="connsiteX328" fmla="*/ 654444 w 1993264"/>
              <a:gd name="connsiteY328" fmla="*/ 299693 h 994393"/>
              <a:gd name="connsiteX329" fmla="*/ 656440 w 1993264"/>
              <a:gd name="connsiteY329" fmla="*/ 297750 h 994393"/>
              <a:gd name="connsiteX330" fmla="*/ 658435 w 1993264"/>
              <a:gd name="connsiteY330" fmla="*/ 296001 h 994393"/>
              <a:gd name="connsiteX331" fmla="*/ 660430 w 1993264"/>
              <a:gd name="connsiteY331" fmla="*/ 294446 h 994393"/>
              <a:gd name="connsiteX332" fmla="*/ 662424 w 1993264"/>
              <a:gd name="connsiteY332" fmla="*/ 293085 h 994393"/>
              <a:gd name="connsiteX333" fmla="*/ 664420 w 1993264"/>
              <a:gd name="connsiteY333" fmla="*/ 291917 h 994393"/>
              <a:gd name="connsiteX334" fmla="*/ 666411 w 1993264"/>
              <a:gd name="connsiteY334" fmla="*/ 290945 h 994393"/>
              <a:gd name="connsiteX335" fmla="*/ 668411 w 1993264"/>
              <a:gd name="connsiteY335" fmla="*/ 290167 h 994393"/>
              <a:gd name="connsiteX336" fmla="*/ 670401 w 1993264"/>
              <a:gd name="connsiteY336" fmla="*/ 289582 h 994393"/>
              <a:gd name="connsiteX337" fmla="*/ 672401 w 1993264"/>
              <a:gd name="connsiteY337" fmla="*/ 289190 h 994393"/>
              <a:gd name="connsiteX338" fmla="*/ 674401 w 1993264"/>
              <a:gd name="connsiteY338" fmla="*/ 288990 h 994393"/>
              <a:gd name="connsiteX339" fmla="*/ 676391 w 1993264"/>
              <a:gd name="connsiteY339" fmla="*/ 288982 h 994393"/>
              <a:gd name="connsiteX340" fmla="*/ 678391 w 1993264"/>
              <a:gd name="connsiteY340" fmla="*/ 289162 h 994393"/>
              <a:gd name="connsiteX341" fmla="*/ 680381 w 1993264"/>
              <a:gd name="connsiteY341" fmla="*/ 289532 h 994393"/>
              <a:gd name="connsiteX342" fmla="*/ 682381 w 1993264"/>
              <a:gd name="connsiteY342" fmla="*/ 290088 h 994393"/>
              <a:gd name="connsiteX343" fmla="*/ 684371 w 1993264"/>
              <a:gd name="connsiteY343" fmla="*/ 290828 h 994393"/>
              <a:gd name="connsiteX344" fmla="*/ 686371 w 1993264"/>
              <a:gd name="connsiteY344" fmla="*/ 291752 h 994393"/>
              <a:gd name="connsiteX345" fmla="*/ 688361 w 1993264"/>
              <a:gd name="connsiteY345" fmla="*/ 292856 h 994393"/>
              <a:gd name="connsiteX346" fmla="*/ 690361 w 1993264"/>
              <a:gd name="connsiteY346" fmla="*/ 294138 h 994393"/>
              <a:gd name="connsiteX347" fmla="*/ 692351 w 1993264"/>
              <a:gd name="connsiteY347" fmla="*/ 295597 h 994393"/>
              <a:gd name="connsiteX348" fmla="*/ 694351 w 1993264"/>
              <a:gd name="connsiteY348" fmla="*/ 297226 h 994393"/>
              <a:gd name="connsiteX349" fmla="*/ 696341 w 1993264"/>
              <a:gd name="connsiteY349" fmla="*/ 299027 h 994393"/>
              <a:gd name="connsiteX350" fmla="*/ 698341 w 1993264"/>
              <a:gd name="connsiteY350" fmla="*/ 300995 h 994393"/>
              <a:gd name="connsiteX351" fmla="*/ 700331 w 1993264"/>
              <a:gd name="connsiteY351" fmla="*/ 303126 h 994393"/>
              <a:gd name="connsiteX352" fmla="*/ 702331 w 1993264"/>
              <a:gd name="connsiteY352" fmla="*/ 305418 h 994393"/>
              <a:gd name="connsiteX353" fmla="*/ 704321 w 1993264"/>
              <a:gd name="connsiteY353" fmla="*/ 307865 h 994393"/>
              <a:gd name="connsiteX354" fmla="*/ 706321 w 1993264"/>
              <a:gd name="connsiteY354" fmla="*/ 310466 h 994393"/>
              <a:gd name="connsiteX355" fmla="*/ 708311 w 1993264"/>
              <a:gd name="connsiteY355" fmla="*/ 313217 h 994393"/>
              <a:gd name="connsiteX356" fmla="*/ 710311 w 1993264"/>
              <a:gd name="connsiteY356" fmla="*/ 316112 h 994393"/>
              <a:gd name="connsiteX357" fmla="*/ 712311 w 1993264"/>
              <a:gd name="connsiteY357" fmla="*/ 319148 h 994393"/>
              <a:gd name="connsiteX358" fmla="*/ 714301 w 1993264"/>
              <a:gd name="connsiteY358" fmla="*/ 322322 h 994393"/>
              <a:gd name="connsiteX359" fmla="*/ 716301 w 1993264"/>
              <a:gd name="connsiteY359" fmla="*/ 325629 h 994393"/>
              <a:gd name="connsiteX360" fmla="*/ 718291 w 1993264"/>
              <a:gd name="connsiteY360" fmla="*/ 329063 h 994393"/>
              <a:gd name="connsiteX361" fmla="*/ 720291 w 1993264"/>
              <a:gd name="connsiteY361" fmla="*/ 332622 h 994393"/>
              <a:gd name="connsiteX362" fmla="*/ 722281 w 1993264"/>
              <a:gd name="connsiteY362" fmla="*/ 336299 h 994393"/>
              <a:gd name="connsiteX363" fmla="*/ 724281 w 1993264"/>
              <a:gd name="connsiteY363" fmla="*/ 340091 h 994393"/>
              <a:gd name="connsiteX364" fmla="*/ 726271 w 1993264"/>
              <a:gd name="connsiteY364" fmla="*/ 343993 h 994393"/>
              <a:gd name="connsiteX365" fmla="*/ 728271 w 1993264"/>
              <a:gd name="connsiteY365" fmla="*/ 347999 h 994393"/>
              <a:gd name="connsiteX366" fmla="*/ 730261 w 1993264"/>
              <a:gd name="connsiteY366" fmla="*/ 352106 h 994393"/>
              <a:gd name="connsiteX367" fmla="*/ 732261 w 1993264"/>
              <a:gd name="connsiteY367" fmla="*/ 356308 h 994393"/>
              <a:gd name="connsiteX368" fmla="*/ 734250 w 1993264"/>
              <a:gd name="connsiteY368" fmla="*/ 360600 h 994393"/>
              <a:gd name="connsiteX369" fmla="*/ 736251 w 1993264"/>
              <a:gd name="connsiteY369" fmla="*/ 364977 h 994393"/>
              <a:gd name="connsiteX370" fmla="*/ 738240 w 1993264"/>
              <a:gd name="connsiteY370" fmla="*/ 369434 h 994393"/>
              <a:gd name="connsiteX371" fmla="*/ 740240 w 1993264"/>
              <a:gd name="connsiteY371" fmla="*/ 373965 h 994393"/>
              <a:gd name="connsiteX372" fmla="*/ 742230 w 1993264"/>
              <a:gd name="connsiteY372" fmla="*/ 378568 h 994393"/>
              <a:gd name="connsiteX373" fmla="*/ 744230 w 1993264"/>
              <a:gd name="connsiteY373" fmla="*/ 383233 h 994393"/>
              <a:gd name="connsiteX374" fmla="*/ 746231 w 1993264"/>
              <a:gd name="connsiteY374" fmla="*/ 387960 h 994393"/>
              <a:gd name="connsiteX375" fmla="*/ 748220 w 1993264"/>
              <a:gd name="connsiteY375" fmla="*/ 392741 h 994393"/>
              <a:gd name="connsiteX376" fmla="*/ 750221 w 1993264"/>
              <a:gd name="connsiteY376" fmla="*/ 397570 h 994393"/>
              <a:gd name="connsiteX377" fmla="*/ 752210 w 1993264"/>
              <a:gd name="connsiteY377" fmla="*/ 402444 h 994393"/>
              <a:gd name="connsiteX378" fmla="*/ 754210 w 1993264"/>
              <a:gd name="connsiteY378" fmla="*/ 407358 h 994393"/>
              <a:gd name="connsiteX379" fmla="*/ 756200 w 1993264"/>
              <a:gd name="connsiteY379" fmla="*/ 412305 h 994393"/>
              <a:gd name="connsiteX380" fmla="*/ 758200 w 1993264"/>
              <a:gd name="connsiteY380" fmla="*/ 417281 h 994393"/>
              <a:gd name="connsiteX381" fmla="*/ 760190 w 1993264"/>
              <a:gd name="connsiteY381" fmla="*/ 422283 h 994393"/>
              <a:gd name="connsiteX382" fmla="*/ 762190 w 1993264"/>
              <a:gd name="connsiteY382" fmla="*/ 427303 h 994393"/>
              <a:gd name="connsiteX383" fmla="*/ 764180 w 1993264"/>
              <a:gd name="connsiteY383" fmla="*/ 432337 h 994393"/>
              <a:gd name="connsiteX384" fmla="*/ 766180 w 1993264"/>
              <a:gd name="connsiteY384" fmla="*/ 437383 h 994393"/>
              <a:gd name="connsiteX385" fmla="*/ 768170 w 1993264"/>
              <a:gd name="connsiteY385" fmla="*/ 442432 h 994393"/>
              <a:gd name="connsiteX386" fmla="*/ 770170 w 1993264"/>
              <a:gd name="connsiteY386" fmla="*/ 447482 h 994393"/>
              <a:gd name="connsiteX387" fmla="*/ 772160 w 1993264"/>
              <a:gd name="connsiteY387" fmla="*/ 452528 h 994393"/>
              <a:gd name="connsiteX388" fmla="*/ 774160 w 1993264"/>
              <a:gd name="connsiteY388" fmla="*/ 457565 h 994393"/>
              <a:gd name="connsiteX389" fmla="*/ 776150 w 1993264"/>
              <a:gd name="connsiteY389" fmla="*/ 462589 h 994393"/>
              <a:gd name="connsiteX390" fmla="*/ 778150 w 1993264"/>
              <a:gd name="connsiteY390" fmla="*/ 467595 h 994393"/>
              <a:gd name="connsiteX391" fmla="*/ 780150 w 1993264"/>
              <a:gd name="connsiteY391" fmla="*/ 472581 h 994393"/>
              <a:gd name="connsiteX392" fmla="*/ 782140 w 1993264"/>
              <a:gd name="connsiteY392" fmla="*/ 477542 h 994393"/>
              <a:gd name="connsiteX393" fmla="*/ 784140 w 1993264"/>
              <a:gd name="connsiteY393" fmla="*/ 482471 h 994393"/>
              <a:gd name="connsiteX394" fmla="*/ 786130 w 1993264"/>
              <a:gd name="connsiteY394" fmla="*/ 487369 h 994393"/>
              <a:gd name="connsiteX395" fmla="*/ 788130 w 1993264"/>
              <a:gd name="connsiteY395" fmla="*/ 492228 h 994393"/>
              <a:gd name="connsiteX396" fmla="*/ 790120 w 1993264"/>
              <a:gd name="connsiteY396" fmla="*/ 497047 h 994393"/>
              <a:gd name="connsiteX397" fmla="*/ 792120 w 1993264"/>
              <a:gd name="connsiteY397" fmla="*/ 501822 h 994393"/>
              <a:gd name="connsiteX398" fmla="*/ 794110 w 1993264"/>
              <a:gd name="connsiteY398" fmla="*/ 506548 h 994393"/>
              <a:gd name="connsiteX399" fmla="*/ 796110 w 1993264"/>
              <a:gd name="connsiteY399" fmla="*/ 511224 h 994393"/>
              <a:gd name="connsiteX400" fmla="*/ 798100 w 1993264"/>
              <a:gd name="connsiteY400" fmla="*/ 515846 h 994393"/>
              <a:gd name="connsiteX401" fmla="*/ 800100 w 1993264"/>
              <a:gd name="connsiteY401" fmla="*/ 520411 h 994393"/>
              <a:gd name="connsiteX402" fmla="*/ 802090 w 1993264"/>
              <a:gd name="connsiteY402" fmla="*/ 524915 h 994393"/>
              <a:gd name="connsiteX403" fmla="*/ 804090 w 1993264"/>
              <a:gd name="connsiteY403" fmla="*/ 529357 h 994393"/>
              <a:gd name="connsiteX404" fmla="*/ 806080 w 1993264"/>
              <a:gd name="connsiteY404" fmla="*/ 533735 h 994393"/>
              <a:gd name="connsiteX405" fmla="*/ 808080 w 1993264"/>
              <a:gd name="connsiteY405" fmla="*/ 538044 h 994393"/>
              <a:gd name="connsiteX406" fmla="*/ 810070 w 1993264"/>
              <a:gd name="connsiteY406" fmla="*/ 542283 h 994393"/>
              <a:gd name="connsiteX407" fmla="*/ 812070 w 1993264"/>
              <a:gd name="connsiteY407" fmla="*/ 546449 h 994393"/>
              <a:gd name="connsiteX408" fmla="*/ 814059 w 1993264"/>
              <a:gd name="connsiteY408" fmla="*/ 550542 h 994393"/>
              <a:gd name="connsiteX409" fmla="*/ 816060 w 1993264"/>
              <a:gd name="connsiteY409" fmla="*/ 554559 h 994393"/>
              <a:gd name="connsiteX410" fmla="*/ 818060 w 1993264"/>
              <a:gd name="connsiteY410" fmla="*/ 558496 h 994393"/>
              <a:gd name="connsiteX411" fmla="*/ 820049 w 1993264"/>
              <a:gd name="connsiteY411" fmla="*/ 562355 h 994393"/>
              <a:gd name="connsiteX412" fmla="*/ 822049 w 1993264"/>
              <a:gd name="connsiteY412" fmla="*/ 566132 h 994393"/>
              <a:gd name="connsiteX413" fmla="*/ 824039 w 1993264"/>
              <a:gd name="connsiteY413" fmla="*/ 569828 h 994393"/>
              <a:gd name="connsiteX414" fmla="*/ 826039 w 1993264"/>
              <a:gd name="connsiteY414" fmla="*/ 573439 h 994393"/>
              <a:gd name="connsiteX415" fmla="*/ 828029 w 1993264"/>
              <a:gd name="connsiteY415" fmla="*/ 576966 h 994393"/>
              <a:gd name="connsiteX416" fmla="*/ 830029 w 1993264"/>
              <a:gd name="connsiteY416" fmla="*/ 580407 h 994393"/>
              <a:gd name="connsiteX417" fmla="*/ 832019 w 1993264"/>
              <a:gd name="connsiteY417" fmla="*/ 583762 h 994393"/>
              <a:gd name="connsiteX418" fmla="*/ 834019 w 1993264"/>
              <a:gd name="connsiteY418" fmla="*/ 587030 h 994393"/>
              <a:gd name="connsiteX419" fmla="*/ 836009 w 1993264"/>
              <a:gd name="connsiteY419" fmla="*/ 590209 h 994393"/>
              <a:gd name="connsiteX420" fmla="*/ 838009 w 1993264"/>
              <a:gd name="connsiteY420" fmla="*/ 593301 h 994393"/>
              <a:gd name="connsiteX421" fmla="*/ 839999 w 1993264"/>
              <a:gd name="connsiteY421" fmla="*/ 596304 h 994393"/>
              <a:gd name="connsiteX422" fmla="*/ 841999 w 1993264"/>
              <a:gd name="connsiteY422" fmla="*/ 599218 h 994393"/>
              <a:gd name="connsiteX423" fmla="*/ 843989 w 1993264"/>
              <a:gd name="connsiteY423" fmla="*/ 602044 h 994393"/>
              <a:gd name="connsiteX424" fmla="*/ 845989 w 1993264"/>
              <a:gd name="connsiteY424" fmla="*/ 604781 h 994393"/>
              <a:gd name="connsiteX425" fmla="*/ 847979 w 1993264"/>
              <a:gd name="connsiteY425" fmla="*/ 607430 h 994393"/>
              <a:gd name="connsiteX426" fmla="*/ 849979 w 1993264"/>
              <a:gd name="connsiteY426" fmla="*/ 609991 h 994393"/>
              <a:gd name="connsiteX427" fmla="*/ 851979 w 1993264"/>
              <a:gd name="connsiteY427" fmla="*/ 612464 h 994393"/>
              <a:gd name="connsiteX428" fmla="*/ 853969 w 1993264"/>
              <a:gd name="connsiteY428" fmla="*/ 614850 h 994393"/>
              <a:gd name="connsiteX429" fmla="*/ 855969 w 1993264"/>
              <a:gd name="connsiteY429" fmla="*/ 617148 h 994393"/>
              <a:gd name="connsiteX430" fmla="*/ 857959 w 1993264"/>
              <a:gd name="connsiteY430" fmla="*/ 619362 h 994393"/>
              <a:gd name="connsiteX431" fmla="*/ 859959 w 1993264"/>
              <a:gd name="connsiteY431" fmla="*/ 621489 h 994393"/>
              <a:gd name="connsiteX432" fmla="*/ 861949 w 1993264"/>
              <a:gd name="connsiteY432" fmla="*/ 623533 h 994393"/>
              <a:gd name="connsiteX433" fmla="*/ 863949 w 1993264"/>
              <a:gd name="connsiteY433" fmla="*/ 625493 h 994393"/>
              <a:gd name="connsiteX434" fmla="*/ 865939 w 1993264"/>
              <a:gd name="connsiteY434" fmla="*/ 627371 h 994393"/>
              <a:gd name="connsiteX435" fmla="*/ 867939 w 1993264"/>
              <a:gd name="connsiteY435" fmla="*/ 629168 h 994393"/>
              <a:gd name="connsiteX436" fmla="*/ 869929 w 1993264"/>
              <a:gd name="connsiteY436" fmla="*/ 630886 h 994393"/>
              <a:gd name="connsiteX437" fmla="*/ 871929 w 1993264"/>
              <a:gd name="connsiteY437" fmla="*/ 632525 h 994393"/>
              <a:gd name="connsiteX438" fmla="*/ 873919 w 1993264"/>
              <a:gd name="connsiteY438" fmla="*/ 634087 h 994393"/>
              <a:gd name="connsiteX439" fmla="*/ 875919 w 1993264"/>
              <a:gd name="connsiteY439" fmla="*/ 635574 h 994393"/>
              <a:gd name="connsiteX440" fmla="*/ 877909 w 1993264"/>
              <a:gd name="connsiteY440" fmla="*/ 636986 h 994393"/>
              <a:gd name="connsiteX441" fmla="*/ 879909 w 1993264"/>
              <a:gd name="connsiteY441" fmla="*/ 638325 h 994393"/>
              <a:gd name="connsiteX442" fmla="*/ 881899 w 1993264"/>
              <a:gd name="connsiteY442" fmla="*/ 639594 h 994393"/>
              <a:gd name="connsiteX443" fmla="*/ 883899 w 1993264"/>
              <a:gd name="connsiteY443" fmla="*/ 640794 h 994393"/>
              <a:gd name="connsiteX444" fmla="*/ 885888 w 1993264"/>
              <a:gd name="connsiteY444" fmla="*/ 641927 h 994393"/>
              <a:gd name="connsiteX445" fmla="*/ 887889 w 1993264"/>
              <a:gd name="connsiteY445" fmla="*/ 642993 h 994393"/>
              <a:gd name="connsiteX446" fmla="*/ 889889 w 1993264"/>
              <a:gd name="connsiteY446" fmla="*/ 643997 h 994393"/>
              <a:gd name="connsiteX447" fmla="*/ 891879 w 1993264"/>
              <a:gd name="connsiteY447" fmla="*/ 644938 h 994393"/>
              <a:gd name="connsiteX448" fmla="*/ 893879 w 1993264"/>
              <a:gd name="connsiteY448" fmla="*/ 645819 h 994393"/>
              <a:gd name="connsiteX449" fmla="*/ 895869 w 1993264"/>
              <a:gd name="connsiteY449" fmla="*/ 646642 h 994393"/>
              <a:gd name="connsiteX450" fmla="*/ 897869 w 1993264"/>
              <a:gd name="connsiteY450" fmla="*/ 647409 h 994393"/>
              <a:gd name="connsiteX451" fmla="*/ 899858 w 1993264"/>
              <a:gd name="connsiteY451" fmla="*/ 648121 h 994393"/>
              <a:gd name="connsiteX452" fmla="*/ 901858 w 1993264"/>
              <a:gd name="connsiteY452" fmla="*/ 648788 h 994393"/>
              <a:gd name="connsiteX453" fmla="*/ 903848 w 1993264"/>
              <a:gd name="connsiteY453" fmla="*/ 649393 h 994393"/>
              <a:gd name="connsiteX454" fmla="*/ 905848 w 1993264"/>
              <a:gd name="connsiteY454" fmla="*/ 649957 h 994393"/>
              <a:gd name="connsiteX455" fmla="*/ 907838 w 1993264"/>
              <a:gd name="connsiteY455" fmla="*/ 650480 h 994393"/>
              <a:gd name="connsiteX456" fmla="*/ 909838 w 1993264"/>
              <a:gd name="connsiteY456" fmla="*/ 650952 h 994393"/>
              <a:gd name="connsiteX457" fmla="*/ 911828 w 1993264"/>
              <a:gd name="connsiteY457" fmla="*/ 651383 h 994393"/>
              <a:gd name="connsiteX458" fmla="*/ 913828 w 1993264"/>
              <a:gd name="connsiteY458" fmla="*/ 651772 h 994393"/>
              <a:gd name="connsiteX459" fmla="*/ 915818 w 1993264"/>
              <a:gd name="connsiteY459" fmla="*/ 652131 h 994393"/>
              <a:gd name="connsiteX460" fmla="*/ 917818 w 1993264"/>
              <a:gd name="connsiteY460" fmla="*/ 652449 h 994393"/>
              <a:gd name="connsiteX461" fmla="*/ 919808 w 1993264"/>
              <a:gd name="connsiteY461" fmla="*/ 652736 h 994393"/>
              <a:gd name="connsiteX462" fmla="*/ 921808 w 1993264"/>
              <a:gd name="connsiteY462" fmla="*/ 652993 h 994393"/>
              <a:gd name="connsiteX463" fmla="*/ 923808 w 1993264"/>
              <a:gd name="connsiteY463" fmla="*/ 653219 h 994393"/>
              <a:gd name="connsiteX464" fmla="*/ 925798 w 1993264"/>
              <a:gd name="connsiteY464" fmla="*/ 653424 h 994393"/>
              <a:gd name="connsiteX465" fmla="*/ 927798 w 1993264"/>
              <a:gd name="connsiteY465" fmla="*/ 653598 h 994393"/>
              <a:gd name="connsiteX466" fmla="*/ 929788 w 1993264"/>
              <a:gd name="connsiteY466" fmla="*/ 653752 h 994393"/>
              <a:gd name="connsiteX467" fmla="*/ 931788 w 1993264"/>
              <a:gd name="connsiteY467" fmla="*/ 653885 h 994393"/>
              <a:gd name="connsiteX468" fmla="*/ 933778 w 1993264"/>
              <a:gd name="connsiteY468" fmla="*/ 653998 h 994393"/>
              <a:gd name="connsiteX469" fmla="*/ 935778 w 1993264"/>
              <a:gd name="connsiteY469" fmla="*/ 654090 h 994393"/>
              <a:gd name="connsiteX470" fmla="*/ 937768 w 1993264"/>
              <a:gd name="connsiteY470" fmla="*/ 654172 h 994393"/>
              <a:gd name="connsiteX471" fmla="*/ 939768 w 1993264"/>
              <a:gd name="connsiteY471" fmla="*/ 654244 h 994393"/>
              <a:gd name="connsiteX472" fmla="*/ 941758 w 1993264"/>
              <a:gd name="connsiteY472" fmla="*/ 654306 h 994393"/>
              <a:gd name="connsiteX473" fmla="*/ 943758 w 1993264"/>
              <a:gd name="connsiteY473" fmla="*/ 654347 h 994393"/>
              <a:gd name="connsiteX474" fmla="*/ 945748 w 1993264"/>
              <a:gd name="connsiteY474" fmla="*/ 654398 h 994393"/>
              <a:gd name="connsiteX475" fmla="*/ 947748 w 1993264"/>
              <a:gd name="connsiteY475" fmla="*/ 654429 h 994393"/>
              <a:gd name="connsiteX476" fmla="*/ 949738 w 1993264"/>
              <a:gd name="connsiteY476" fmla="*/ 654470 h 994393"/>
              <a:gd name="connsiteX477" fmla="*/ 951738 w 1993264"/>
              <a:gd name="connsiteY477" fmla="*/ 654501 h 994393"/>
              <a:gd name="connsiteX478" fmla="*/ 953728 w 1993264"/>
              <a:gd name="connsiteY478" fmla="*/ 654531 h 994393"/>
              <a:gd name="connsiteX479" fmla="*/ 955728 w 1993264"/>
              <a:gd name="connsiteY479" fmla="*/ 654562 h 994393"/>
              <a:gd name="connsiteX480" fmla="*/ 957728 w 1993264"/>
              <a:gd name="connsiteY480" fmla="*/ 654603 h 994393"/>
              <a:gd name="connsiteX481" fmla="*/ 959718 w 1993264"/>
              <a:gd name="connsiteY481" fmla="*/ 654644 h 994393"/>
              <a:gd name="connsiteX482" fmla="*/ 961718 w 1993264"/>
              <a:gd name="connsiteY482" fmla="*/ 654696 h 994393"/>
              <a:gd name="connsiteX483" fmla="*/ 963708 w 1993264"/>
              <a:gd name="connsiteY483" fmla="*/ 654757 h 994393"/>
              <a:gd name="connsiteX484" fmla="*/ 965708 w 1993264"/>
              <a:gd name="connsiteY484" fmla="*/ 654819 h 994393"/>
              <a:gd name="connsiteX485" fmla="*/ 967697 w 1993264"/>
              <a:gd name="connsiteY485" fmla="*/ 654901 h 994393"/>
              <a:gd name="connsiteX486" fmla="*/ 969698 w 1993264"/>
              <a:gd name="connsiteY486" fmla="*/ 654993 h 994393"/>
              <a:gd name="connsiteX487" fmla="*/ 971687 w 1993264"/>
              <a:gd name="connsiteY487" fmla="*/ 655096 h 994393"/>
              <a:gd name="connsiteX488" fmla="*/ 973688 w 1993264"/>
              <a:gd name="connsiteY488" fmla="*/ 655219 h 994393"/>
              <a:gd name="connsiteX489" fmla="*/ 975677 w 1993264"/>
              <a:gd name="connsiteY489" fmla="*/ 655362 h 994393"/>
              <a:gd name="connsiteX490" fmla="*/ 977678 w 1993264"/>
              <a:gd name="connsiteY490" fmla="*/ 655516 h 994393"/>
              <a:gd name="connsiteX491" fmla="*/ 979667 w 1993264"/>
              <a:gd name="connsiteY491" fmla="*/ 655690 h 994393"/>
              <a:gd name="connsiteX492" fmla="*/ 981667 w 1993264"/>
              <a:gd name="connsiteY492" fmla="*/ 655885 h 994393"/>
              <a:gd name="connsiteX493" fmla="*/ 983657 w 1993264"/>
              <a:gd name="connsiteY493" fmla="*/ 656101 h 994393"/>
              <a:gd name="connsiteX494" fmla="*/ 985657 w 1993264"/>
              <a:gd name="connsiteY494" fmla="*/ 656347 h 994393"/>
              <a:gd name="connsiteX495" fmla="*/ 987647 w 1993264"/>
              <a:gd name="connsiteY495" fmla="*/ 656603 h 994393"/>
              <a:gd name="connsiteX496" fmla="*/ 989647 w 1993264"/>
              <a:gd name="connsiteY496" fmla="*/ 656891 h 994393"/>
              <a:gd name="connsiteX497" fmla="*/ 991637 w 1993264"/>
              <a:gd name="connsiteY497" fmla="*/ 657208 h 994393"/>
              <a:gd name="connsiteX498" fmla="*/ 993637 w 1993264"/>
              <a:gd name="connsiteY498" fmla="*/ 657547 h 994393"/>
              <a:gd name="connsiteX499" fmla="*/ 995637 w 1993264"/>
              <a:gd name="connsiteY499" fmla="*/ 657916 h 994393"/>
              <a:gd name="connsiteX500" fmla="*/ 997627 w 1993264"/>
              <a:gd name="connsiteY500" fmla="*/ 658306 h 994393"/>
              <a:gd name="connsiteX501" fmla="*/ 999627 w 1993264"/>
              <a:gd name="connsiteY501" fmla="*/ 658737 h 994393"/>
              <a:gd name="connsiteX502" fmla="*/ 1001617 w 1993264"/>
              <a:gd name="connsiteY502" fmla="*/ 659188 h 994393"/>
              <a:gd name="connsiteX503" fmla="*/ 1003617 w 1993264"/>
              <a:gd name="connsiteY503" fmla="*/ 659670 h 994393"/>
              <a:gd name="connsiteX504" fmla="*/ 1005607 w 1993264"/>
              <a:gd name="connsiteY504" fmla="*/ 660183 h 994393"/>
              <a:gd name="connsiteX505" fmla="*/ 1007607 w 1993264"/>
              <a:gd name="connsiteY505" fmla="*/ 660737 h 994393"/>
              <a:gd name="connsiteX506" fmla="*/ 1009597 w 1993264"/>
              <a:gd name="connsiteY506" fmla="*/ 661311 h 994393"/>
              <a:gd name="connsiteX507" fmla="*/ 1011597 w 1993264"/>
              <a:gd name="connsiteY507" fmla="*/ 661927 h 994393"/>
              <a:gd name="connsiteX508" fmla="*/ 1013587 w 1993264"/>
              <a:gd name="connsiteY508" fmla="*/ 662563 h 994393"/>
              <a:gd name="connsiteX509" fmla="*/ 1015587 w 1993264"/>
              <a:gd name="connsiteY509" fmla="*/ 663240 h 994393"/>
              <a:gd name="connsiteX510" fmla="*/ 1017577 w 1993264"/>
              <a:gd name="connsiteY510" fmla="*/ 663958 h 994393"/>
              <a:gd name="connsiteX511" fmla="*/ 1019577 w 1993264"/>
              <a:gd name="connsiteY511" fmla="*/ 664696 h 994393"/>
              <a:gd name="connsiteX512" fmla="*/ 1021567 w 1993264"/>
              <a:gd name="connsiteY512" fmla="*/ 665476 h 994393"/>
              <a:gd name="connsiteX513" fmla="*/ 1023567 w 1993264"/>
              <a:gd name="connsiteY513" fmla="*/ 666296 h 994393"/>
              <a:gd name="connsiteX514" fmla="*/ 1025557 w 1993264"/>
              <a:gd name="connsiteY514" fmla="*/ 667147 h 994393"/>
              <a:gd name="connsiteX515" fmla="*/ 1027557 w 1993264"/>
              <a:gd name="connsiteY515" fmla="*/ 668029 h 994393"/>
              <a:gd name="connsiteX516" fmla="*/ 1029557 w 1993264"/>
              <a:gd name="connsiteY516" fmla="*/ 668953 h 994393"/>
              <a:gd name="connsiteX517" fmla="*/ 1031547 w 1993264"/>
              <a:gd name="connsiteY517" fmla="*/ 669907 h 994393"/>
              <a:gd name="connsiteX518" fmla="*/ 1033547 w 1993264"/>
              <a:gd name="connsiteY518" fmla="*/ 670901 h 994393"/>
              <a:gd name="connsiteX519" fmla="*/ 1035537 w 1993264"/>
              <a:gd name="connsiteY519" fmla="*/ 671927 h 994393"/>
              <a:gd name="connsiteX520" fmla="*/ 1037537 w 1993264"/>
              <a:gd name="connsiteY520" fmla="*/ 672994 h 994393"/>
              <a:gd name="connsiteX521" fmla="*/ 1039527 w 1993264"/>
              <a:gd name="connsiteY521" fmla="*/ 674091 h 994393"/>
              <a:gd name="connsiteX522" fmla="*/ 1041527 w 1993264"/>
              <a:gd name="connsiteY522" fmla="*/ 675220 h 994393"/>
              <a:gd name="connsiteX523" fmla="*/ 1043517 w 1993264"/>
              <a:gd name="connsiteY523" fmla="*/ 676389 h 994393"/>
              <a:gd name="connsiteX524" fmla="*/ 1045517 w 1993264"/>
              <a:gd name="connsiteY524" fmla="*/ 677599 h 994393"/>
              <a:gd name="connsiteX525" fmla="*/ 1047506 w 1993264"/>
              <a:gd name="connsiteY525" fmla="*/ 678840 h 994393"/>
              <a:gd name="connsiteX526" fmla="*/ 1049507 w 1993264"/>
              <a:gd name="connsiteY526" fmla="*/ 680112 h 994393"/>
              <a:gd name="connsiteX527" fmla="*/ 1051496 w 1993264"/>
              <a:gd name="connsiteY527" fmla="*/ 681425 h 994393"/>
              <a:gd name="connsiteX528" fmla="*/ 1053497 w 1993264"/>
              <a:gd name="connsiteY528" fmla="*/ 682769 h 994393"/>
              <a:gd name="connsiteX529" fmla="*/ 1055486 w 1993264"/>
              <a:gd name="connsiteY529" fmla="*/ 684153 h 994393"/>
              <a:gd name="connsiteX530" fmla="*/ 1057486 w 1993264"/>
              <a:gd name="connsiteY530" fmla="*/ 685569 h 994393"/>
              <a:gd name="connsiteX531" fmla="*/ 1059476 w 1993264"/>
              <a:gd name="connsiteY531" fmla="*/ 687015 h 994393"/>
              <a:gd name="connsiteX532" fmla="*/ 1061476 w 1993264"/>
              <a:gd name="connsiteY532" fmla="*/ 688492 h 994393"/>
              <a:gd name="connsiteX533" fmla="*/ 1063466 w 1993264"/>
              <a:gd name="connsiteY533" fmla="*/ 690010 h 994393"/>
              <a:gd name="connsiteX534" fmla="*/ 1065466 w 1993264"/>
              <a:gd name="connsiteY534" fmla="*/ 691559 h 994393"/>
              <a:gd name="connsiteX535" fmla="*/ 1067466 w 1993264"/>
              <a:gd name="connsiteY535" fmla="*/ 693138 h 994393"/>
              <a:gd name="connsiteX536" fmla="*/ 1069456 w 1993264"/>
              <a:gd name="connsiteY536" fmla="*/ 694749 h 994393"/>
              <a:gd name="connsiteX537" fmla="*/ 1071456 w 1993264"/>
              <a:gd name="connsiteY537" fmla="*/ 696390 h 994393"/>
              <a:gd name="connsiteX538" fmla="*/ 1073446 w 1993264"/>
              <a:gd name="connsiteY538" fmla="*/ 698062 h 994393"/>
              <a:gd name="connsiteX539" fmla="*/ 1075446 w 1993264"/>
              <a:gd name="connsiteY539" fmla="*/ 699775 h 994393"/>
              <a:gd name="connsiteX540" fmla="*/ 1077436 w 1993264"/>
              <a:gd name="connsiteY540" fmla="*/ 701508 h 994393"/>
              <a:gd name="connsiteX541" fmla="*/ 1079436 w 1993264"/>
              <a:gd name="connsiteY541" fmla="*/ 703272 h 994393"/>
              <a:gd name="connsiteX542" fmla="*/ 1081426 w 1993264"/>
              <a:gd name="connsiteY542" fmla="*/ 705067 h 994393"/>
              <a:gd name="connsiteX543" fmla="*/ 1083426 w 1993264"/>
              <a:gd name="connsiteY543" fmla="*/ 706883 h 994393"/>
              <a:gd name="connsiteX544" fmla="*/ 1085416 w 1993264"/>
              <a:gd name="connsiteY544" fmla="*/ 708739 h 994393"/>
              <a:gd name="connsiteX545" fmla="*/ 1087416 w 1993264"/>
              <a:gd name="connsiteY545" fmla="*/ 710616 h 994393"/>
              <a:gd name="connsiteX546" fmla="*/ 1089406 w 1993264"/>
              <a:gd name="connsiteY546" fmla="*/ 712514 h 994393"/>
              <a:gd name="connsiteX547" fmla="*/ 1091406 w 1993264"/>
              <a:gd name="connsiteY547" fmla="*/ 714452 h 994393"/>
              <a:gd name="connsiteX548" fmla="*/ 1093396 w 1993264"/>
              <a:gd name="connsiteY548" fmla="*/ 716401 h 994393"/>
              <a:gd name="connsiteX549" fmla="*/ 1095396 w 1993264"/>
              <a:gd name="connsiteY549" fmla="*/ 718381 h 994393"/>
              <a:gd name="connsiteX550" fmla="*/ 1097386 w 1993264"/>
              <a:gd name="connsiteY550" fmla="*/ 720391 h 994393"/>
              <a:gd name="connsiteX551" fmla="*/ 1099386 w 1993264"/>
              <a:gd name="connsiteY551" fmla="*/ 722422 h 994393"/>
              <a:gd name="connsiteX552" fmla="*/ 1101386 w 1993264"/>
              <a:gd name="connsiteY552" fmla="*/ 724463 h 994393"/>
              <a:gd name="connsiteX553" fmla="*/ 1103376 w 1993264"/>
              <a:gd name="connsiteY553" fmla="*/ 726545 h 994393"/>
              <a:gd name="connsiteX554" fmla="*/ 1105376 w 1993264"/>
              <a:gd name="connsiteY554" fmla="*/ 728637 h 994393"/>
              <a:gd name="connsiteX555" fmla="*/ 1107366 w 1993264"/>
              <a:gd name="connsiteY555" fmla="*/ 730750 h 994393"/>
              <a:gd name="connsiteX556" fmla="*/ 1109366 w 1993264"/>
              <a:gd name="connsiteY556" fmla="*/ 732884 h 994393"/>
              <a:gd name="connsiteX557" fmla="*/ 1111356 w 1993264"/>
              <a:gd name="connsiteY557" fmla="*/ 735038 h 994393"/>
              <a:gd name="connsiteX558" fmla="*/ 1113356 w 1993264"/>
              <a:gd name="connsiteY558" fmla="*/ 737212 h 994393"/>
              <a:gd name="connsiteX559" fmla="*/ 1115346 w 1993264"/>
              <a:gd name="connsiteY559" fmla="*/ 739407 h 994393"/>
              <a:gd name="connsiteX560" fmla="*/ 1117346 w 1993264"/>
              <a:gd name="connsiteY560" fmla="*/ 741612 h 994393"/>
              <a:gd name="connsiteX561" fmla="*/ 1119336 w 1993264"/>
              <a:gd name="connsiteY561" fmla="*/ 743838 h 994393"/>
              <a:gd name="connsiteX562" fmla="*/ 1121336 w 1993264"/>
              <a:gd name="connsiteY562" fmla="*/ 746074 h 994393"/>
              <a:gd name="connsiteX563" fmla="*/ 1123326 w 1993264"/>
              <a:gd name="connsiteY563" fmla="*/ 748331 h 994393"/>
              <a:gd name="connsiteX564" fmla="*/ 1125326 w 1993264"/>
              <a:gd name="connsiteY564" fmla="*/ 750608 h 994393"/>
              <a:gd name="connsiteX565" fmla="*/ 1127315 w 1993264"/>
              <a:gd name="connsiteY565" fmla="*/ 752885 h 994393"/>
              <a:gd name="connsiteX566" fmla="*/ 1129316 w 1993264"/>
              <a:gd name="connsiteY566" fmla="*/ 755182 h 994393"/>
              <a:gd name="connsiteX567" fmla="*/ 1131305 w 1993264"/>
              <a:gd name="connsiteY567" fmla="*/ 757490 h 994393"/>
              <a:gd name="connsiteX568" fmla="*/ 1133306 w 1993264"/>
              <a:gd name="connsiteY568" fmla="*/ 759808 h 994393"/>
              <a:gd name="connsiteX569" fmla="*/ 1135306 w 1993264"/>
              <a:gd name="connsiteY569" fmla="*/ 762136 h 994393"/>
              <a:gd name="connsiteX570" fmla="*/ 1137295 w 1993264"/>
              <a:gd name="connsiteY570" fmla="*/ 764475 h 994393"/>
              <a:gd name="connsiteX571" fmla="*/ 1139295 w 1993264"/>
              <a:gd name="connsiteY571" fmla="*/ 766824 h 994393"/>
              <a:gd name="connsiteX572" fmla="*/ 1141285 w 1993264"/>
              <a:gd name="connsiteY572" fmla="*/ 769183 h 994393"/>
              <a:gd name="connsiteX573" fmla="*/ 1143285 w 1993264"/>
              <a:gd name="connsiteY573" fmla="*/ 771542 h 994393"/>
              <a:gd name="connsiteX574" fmla="*/ 1145275 w 1993264"/>
              <a:gd name="connsiteY574" fmla="*/ 773911 h 994393"/>
              <a:gd name="connsiteX575" fmla="*/ 1147275 w 1993264"/>
              <a:gd name="connsiteY575" fmla="*/ 776291 h 994393"/>
              <a:gd name="connsiteX576" fmla="*/ 1149265 w 1993264"/>
              <a:gd name="connsiteY576" fmla="*/ 778671 h 994393"/>
              <a:gd name="connsiteX577" fmla="*/ 1151265 w 1993264"/>
              <a:gd name="connsiteY577" fmla="*/ 781060 h 994393"/>
              <a:gd name="connsiteX578" fmla="*/ 1153255 w 1993264"/>
              <a:gd name="connsiteY578" fmla="*/ 783450 h 994393"/>
              <a:gd name="connsiteX579" fmla="*/ 1155255 w 1993264"/>
              <a:gd name="connsiteY579" fmla="*/ 785840 h 994393"/>
              <a:gd name="connsiteX580" fmla="*/ 1157245 w 1993264"/>
              <a:gd name="connsiteY580" fmla="*/ 788240 h 994393"/>
              <a:gd name="connsiteX581" fmla="*/ 1159245 w 1993264"/>
              <a:gd name="connsiteY581" fmla="*/ 790640 h 994393"/>
              <a:gd name="connsiteX582" fmla="*/ 1161235 w 1993264"/>
              <a:gd name="connsiteY582" fmla="*/ 793041 h 994393"/>
              <a:gd name="connsiteX583" fmla="*/ 1163235 w 1993264"/>
              <a:gd name="connsiteY583" fmla="*/ 795430 h 994393"/>
              <a:gd name="connsiteX584" fmla="*/ 1165225 w 1993264"/>
              <a:gd name="connsiteY584" fmla="*/ 797831 h 994393"/>
              <a:gd name="connsiteX585" fmla="*/ 1167225 w 1993264"/>
              <a:gd name="connsiteY585" fmla="*/ 800231 h 994393"/>
              <a:gd name="connsiteX586" fmla="*/ 1169215 w 1993264"/>
              <a:gd name="connsiteY586" fmla="*/ 802631 h 994393"/>
              <a:gd name="connsiteX587" fmla="*/ 1171215 w 1993264"/>
              <a:gd name="connsiteY587" fmla="*/ 805021 h 994393"/>
              <a:gd name="connsiteX588" fmla="*/ 1173215 w 1993264"/>
              <a:gd name="connsiteY588" fmla="*/ 807410 h 994393"/>
              <a:gd name="connsiteX589" fmla="*/ 1175205 w 1993264"/>
              <a:gd name="connsiteY589" fmla="*/ 809800 h 994393"/>
              <a:gd name="connsiteX590" fmla="*/ 1177205 w 1993264"/>
              <a:gd name="connsiteY590" fmla="*/ 812180 h 994393"/>
              <a:gd name="connsiteX591" fmla="*/ 1179195 w 1993264"/>
              <a:gd name="connsiteY591" fmla="*/ 814559 h 994393"/>
              <a:gd name="connsiteX592" fmla="*/ 1181195 w 1993264"/>
              <a:gd name="connsiteY592" fmla="*/ 816929 h 994393"/>
              <a:gd name="connsiteX593" fmla="*/ 1183185 w 1993264"/>
              <a:gd name="connsiteY593" fmla="*/ 819298 h 994393"/>
              <a:gd name="connsiteX594" fmla="*/ 1185185 w 1993264"/>
              <a:gd name="connsiteY594" fmla="*/ 821657 h 994393"/>
              <a:gd name="connsiteX595" fmla="*/ 1187175 w 1993264"/>
              <a:gd name="connsiteY595" fmla="*/ 824006 h 994393"/>
              <a:gd name="connsiteX596" fmla="*/ 1189175 w 1993264"/>
              <a:gd name="connsiteY596" fmla="*/ 826355 h 994393"/>
              <a:gd name="connsiteX597" fmla="*/ 1191165 w 1993264"/>
              <a:gd name="connsiteY597" fmla="*/ 828693 h 994393"/>
              <a:gd name="connsiteX598" fmla="*/ 1193165 w 1993264"/>
              <a:gd name="connsiteY598" fmla="*/ 831022 h 994393"/>
              <a:gd name="connsiteX599" fmla="*/ 1195155 w 1993264"/>
              <a:gd name="connsiteY599" fmla="*/ 833340 h 994393"/>
              <a:gd name="connsiteX600" fmla="*/ 1197155 w 1993264"/>
              <a:gd name="connsiteY600" fmla="*/ 835648 h 994393"/>
              <a:gd name="connsiteX601" fmla="*/ 1199144 w 1993264"/>
              <a:gd name="connsiteY601" fmla="*/ 837935 h 994393"/>
              <a:gd name="connsiteX602" fmla="*/ 1201145 w 1993264"/>
              <a:gd name="connsiteY602" fmla="*/ 840222 h 994393"/>
              <a:gd name="connsiteX603" fmla="*/ 1203134 w 1993264"/>
              <a:gd name="connsiteY603" fmla="*/ 842499 h 994393"/>
              <a:gd name="connsiteX604" fmla="*/ 1205134 w 1993264"/>
              <a:gd name="connsiteY604" fmla="*/ 844766 h 994393"/>
              <a:gd name="connsiteX605" fmla="*/ 1207135 w 1993264"/>
              <a:gd name="connsiteY605" fmla="*/ 847012 h 994393"/>
              <a:gd name="connsiteX606" fmla="*/ 1209124 w 1993264"/>
              <a:gd name="connsiteY606" fmla="*/ 849248 h 994393"/>
              <a:gd name="connsiteX607" fmla="*/ 1211125 w 1993264"/>
              <a:gd name="connsiteY607" fmla="*/ 851474 h 994393"/>
              <a:gd name="connsiteX608" fmla="*/ 1213114 w 1993264"/>
              <a:gd name="connsiteY608" fmla="*/ 853690 h 994393"/>
              <a:gd name="connsiteX609" fmla="*/ 1215115 w 1993264"/>
              <a:gd name="connsiteY609" fmla="*/ 855885 h 994393"/>
              <a:gd name="connsiteX610" fmla="*/ 1217104 w 1993264"/>
              <a:gd name="connsiteY610" fmla="*/ 858059 h 994393"/>
              <a:gd name="connsiteX611" fmla="*/ 1219104 w 1993264"/>
              <a:gd name="connsiteY611" fmla="*/ 860233 h 994393"/>
              <a:gd name="connsiteX612" fmla="*/ 1221094 w 1993264"/>
              <a:gd name="connsiteY612" fmla="*/ 862377 h 994393"/>
              <a:gd name="connsiteX613" fmla="*/ 1223094 w 1993264"/>
              <a:gd name="connsiteY613" fmla="*/ 864511 h 994393"/>
              <a:gd name="connsiteX614" fmla="*/ 1225084 w 1993264"/>
              <a:gd name="connsiteY614" fmla="*/ 866634 h 994393"/>
              <a:gd name="connsiteX615" fmla="*/ 1227084 w 1993264"/>
              <a:gd name="connsiteY615" fmla="*/ 868736 h 994393"/>
              <a:gd name="connsiteX616" fmla="*/ 1229074 w 1993264"/>
              <a:gd name="connsiteY616" fmla="*/ 870818 h 994393"/>
              <a:gd name="connsiteX617" fmla="*/ 1231074 w 1993264"/>
              <a:gd name="connsiteY617" fmla="*/ 872890 h 994393"/>
              <a:gd name="connsiteX618" fmla="*/ 1233064 w 1993264"/>
              <a:gd name="connsiteY618" fmla="*/ 874942 h 994393"/>
              <a:gd name="connsiteX619" fmla="*/ 1235064 w 1993264"/>
              <a:gd name="connsiteY619" fmla="*/ 876973 h 994393"/>
              <a:gd name="connsiteX620" fmla="*/ 1237054 w 1993264"/>
              <a:gd name="connsiteY620" fmla="*/ 878993 h 994393"/>
              <a:gd name="connsiteX621" fmla="*/ 1239054 w 1993264"/>
              <a:gd name="connsiteY621" fmla="*/ 880993 h 994393"/>
              <a:gd name="connsiteX622" fmla="*/ 1241044 w 1993264"/>
              <a:gd name="connsiteY622" fmla="*/ 882973 h 994393"/>
              <a:gd name="connsiteX623" fmla="*/ 1243044 w 1993264"/>
              <a:gd name="connsiteY623" fmla="*/ 884932 h 994393"/>
              <a:gd name="connsiteX624" fmla="*/ 1245044 w 1993264"/>
              <a:gd name="connsiteY624" fmla="*/ 886871 h 994393"/>
              <a:gd name="connsiteX625" fmla="*/ 1247034 w 1993264"/>
              <a:gd name="connsiteY625" fmla="*/ 888789 h 994393"/>
              <a:gd name="connsiteX626" fmla="*/ 1249034 w 1993264"/>
              <a:gd name="connsiteY626" fmla="*/ 890696 h 994393"/>
              <a:gd name="connsiteX627" fmla="*/ 1251024 w 1993264"/>
              <a:gd name="connsiteY627" fmla="*/ 892573 h 994393"/>
              <a:gd name="connsiteX628" fmla="*/ 1253024 w 1993264"/>
              <a:gd name="connsiteY628" fmla="*/ 894440 h 994393"/>
              <a:gd name="connsiteX629" fmla="*/ 1255014 w 1993264"/>
              <a:gd name="connsiteY629" fmla="*/ 896286 h 994393"/>
              <a:gd name="connsiteX630" fmla="*/ 1257014 w 1993264"/>
              <a:gd name="connsiteY630" fmla="*/ 898112 h 994393"/>
              <a:gd name="connsiteX631" fmla="*/ 1259004 w 1993264"/>
              <a:gd name="connsiteY631" fmla="*/ 899907 h 994393"/>
              <a:gd name="connsiteX632" fmla="*/ 1261004 w 1993264"/>
              <a:gd name="connsiteY632" fmla="*/ 901692 h 994393"/>
              <a:gd name="connsiteX633" fmla="*/ 1262994 w 1993264"/>
              <a:gd name="connsiteY633" fmla="*/ 903456 h 994393"/>
              <a:gd name="connsiteX634" fmla="*/ 1264994 w 1993264"/>
              <a:gd name="connsiteY634" fmla="*/ 905200 h 994393"/>
              <a:gd name="connsiteX635" fmla="*/ 1266984 w 1993264"/>
              <a:gd name="connsiteY635" fmla="*/ 906913 h 994393"/>
              <a:gd name="connsiteX636" fmla="*/ 1268984 w 1993264"/>
              <a:gd name="connsiteY636" fmla="*/ 908615 h 994393"/>
              <a:gd name="connsiteX637" fmla="*/ 1270974 w 1993264"/>
              <a:gd name="connsiteY637" fmla="*/ 910297 h 994393"/>
              <a:gd name="connsiteX638" fmla="*/ 1272974 w 1993264"/>
              <a:gd name="connsiteY638" fmla="*/ 911959 h 994393"/>
              <a:gd name="connsiteX639" fmla="*/ 1274964 w 1993264"/>
              <a:gd name="connsiteY639" fmla="*/ 913590 h 994393"/>
              <a:gd name="connsiteX640" fmla="*/ 1276964 w 1993264"/>
              <a:gd name="connsiteY640" fmla="*/ 915210 h 994393"/>
              <a:gd name="connsiteX641" fmla="*/ 1278964 w 1993264"/>
              <a:gd name="connsiteY641" fmla="*/ 916800 h 994393"/>
              <a:gd name="connsiteX642" fmla="*/ 1280954 w 1993264"/>
              <a:gd name="connsiteY642" fmla="*/ 918380 h 994393"/>
              <a:gd name="connsiteX643" fmla="*/ 1282954 w 1993264"/>
              <a:gd name="connsiteY643" fmla="*/ 919928 h 994393"/>
              <a:gd name="connsiteX644" fmla="*/ 1284943 w 1993264"/>
              <a:gd name="connsiteY644" fmla="*/ 921457 h 994393"/>
              <a:gd name="connsiteX645" fmla="*/ 1286944 w 1993264"/>
              <a:gd name="connsiteY645" fmla="*/ 922965 h 994393"/>
              <a:gd name="connsiteX646" fmla="*/ 1288933 w 1993264"/>
              <a:gd name="connsiteY646" fmla="*/ 924462 h 994393"/>
              <a:gd name="connsiteX647" fmla="*/ 1290933 w 1993264"/>
              <a:gd name="connsiteY647" fmla="*/ 925929 h 994393"/>
              <a:gd name="connsiteX648" fmla="*/ 1292923 w 1993264"/>
              <a:gd name="connsiteY648" fmla="*/ 927375 h 994393"/>
              <a:gd name="connsiteX649" fmla="*/ 1294923 w 1993264"/>
              <a:gd name="connsiteY649" fmla="*/ 928801 h 994393"/>
              <a:gd name="connsiteX650" fmla="*/ 1296913 w 1993264"/>
              <a:gd name="connsiteY650" fmla="*/ 930206 h 994393"/>
              <a:gd name="connsiteX651" fmla="*/ 1298913 w 1993264"/>
              <a:gd name="connsiteY651" fmla="*/ 931591 h 994393"/>
              <a:gd name="connsiteX652" fmla="*/ 1300903 w 1993264"/>
              <a:gd name="connsiteY652" fmla="*/ 932945 h 994393"/>
              <a:gd name="connsiteX653" fmla="*/ 1302903 w 1993264"/>
              <a:gd name="connsiteY653" fmla="*/ 934288 h 994393"/>
              <a:gd name="connsiteX654" fmla="*/ 1304893 w 1993264"/>
              <a:gd name="connsiteY654" fmla="*/ 935611 h 994393"/>
              <a:gd name="connsiteX655" fmla="*/ 1306893 w 1993264"/>
              <a:gd name="connsiteY655" fmla="*/ 936914 h 994393"/>
              <a:gd name="connsiteX656" fmla="*/ 1308883 w 1993264"/>
              <a:gd name="connsiteY656" fmla="*/ 938196 h 994393"/>
              <a:gd name="connsiteX657" fmla="*/ 1310883 w 1993264"/>
              <a:gd name="connsiteY657" fmla="*/ 939447 h 994393"/>
              <a:gd name="connsiteX658" fmla="*/ 1312883 w 1993264"/>
              <a:gd name="connsiteY658" fmla="*/ 940688 h 994393"/>
              <a:gd name="connsiteX659" fmla="*/ 1314873 w 1993264"/>
              <a:gd name="connsiteY659" fmla="*/ 941909 h 994393"/>
              <a:gd name="connsiteX660" fmla="*/ 1316873 w 1993264"/>
              <a:gd name="connsiteY660" fmla="*/ 943109 h 994393"/>
              <a:gd name="connsiteX661" fmla="*/ 1318863 w 1993264"/>
              <a:gd name="connsiteY661" fmla="*/ 944278 h 994393"/>
              <a:gd name="connsiteX662" fmla="*/ 1320863 w 1993264"/>
              <a:gd name="connsiteY662" fmla="*/ 945437 h 994393"/>
              <a:gd name="connsiteX663" fmla="*/ 1322853 w 1993264"/>
              <a:gd name="connsiteY663" fmla="*/ 946576 h 994393"/>
              <a:gd name="connsiteX664" fmla="*/ 1324853 w 1993264"/>
              <a:gd name="connsiteY664" fmla="*/ 947694 h 994393"/>
              <a:gd name="connsiteX665" fmla="*/ 1326843 w 1993264"/>
              <a:gd name="connsiteY665" fmla="*/ 948791 h 994393"/>
              <a:gd name="connsiteX666" fmla="*/ 1328843 w 1993264"/>
              <a:gd name="connsiteY666" fmla="*/ 949879 h 994393"/>
              <a:gd name="connsiteX667" fmla="*/ 1330833 w 1993264"/>
              <a:gd name="connsiteY667" fmla="*/ 950935 h 994393"/>
              <a:gd name="connsiteX668" fmla="*/ 1332833 w 1993264"/>
              <a:gd name="connsiteY668" fmla="*/ 951971 h 994393"/>
              <a:gd name="connsiteX669" fmla="*/ 1334823 w 1993264"/>
              <a:gd name="connsiteY669" fmla="*/ 952997 h 994393"/>
              <a:gd name="connsiteX670" fmla="*/ 1336823 w 1993264"/>
              <a:gd name="connsiteY670" fmla="*/ 954002 h 994393"/>
              <a:gd name="connsiteX671" fmla="*/ 1338813 w 1993264"/>
              <a:gd name="connsiteY671" fmla="*/ 954987 h 994393"/>
              <a:gd name="connsiteX672" fmla="*/ 1340813 w 1993264"/>
              <a:gd name="connsiteY672" fmla="*/ 955951 h 994393"/>
              <a:gd name="connsiteX673" fmla="*/ 1342803 w 1993264"/>
              <a:gd name="connsiteY673" fmla="*/ 956894 h 994393"/>
              <a:gd name="connsiteX674" fmla="*/ 1344803 w 1993264"/>
              <a:gd name="connsiteY674" fmla="*/ 957828 h 994393"/>
              <a:gd name="connsiteX675" fmla="*/ 1346793 w 1993264"/>
              <a:gd name="connsiteY675" fmla="*/ 958741 h 994393"/>
              <a:gd name="connsiteX676" fmla="*/ 1348793 w 1993264"/>
              <a:gd name="connsiteY676" fmla="*/ 959633 h 994393"/>
              <a:gd name="connsiteX677" fmla="*/ 1350793 w 1993264"/>
              <a:gd name="connsiteY677" fmla="*/ 960515 h 994393"/>
              <a:gd name="connsiteX678" fmla="*/ 1352783 w 1993264"/>
              <a:gd name="connsiteY678" fmla="*/ 961366 h 994393"/>
              <a:gd name="connsiteX679" fmla="*/ 1354783 w 1993264"/>
              <a:gd name="connsiteY679" fmla="*/ 962208 h 994393"/>
              <a:gd name="connsiteX680" fmla="*/ 1356773 w 1993264"/>
              <a:gd name="connsiteY680" fmla="*/ 963038 h 994393"/>
              <a:gd name="connsiteX681" fmla="*/ 1358773 w 1993264"/>
              <a:gd name="connsiteY681" fmla="*/ 963849 h 994393"/>
              <a:gd name="connsiteX682" fmla="*/ 1360763 w 1993264"/>
              <a:gd name="connsiteY682" fmla="*/ 964638 h 994393"/>
              <a:gd name="connsiteX683" fmla="*/ 1362763 w 1993264"/>
              <a:gd name="connsiteY683" fmla="*/ 965418 h 994393"/>
              <a:gd name="connsiteX684" fmla="*/ 1364752 w 1993264"/>
              <a:gd name="connsiteY684" fmla="*/ 966177 h 994393"/>
              <a:gd name="connsiteX685" fmla="*/ 1366753 w 1993264"/>
              <a:gd name="connsiteY685" fmla="*/ 966915 h 994393"/>
              <a:gd name="connsiteX686" fmla="*/ 1368742 w 1993264"/>
              <a:gd name="connsiteY686" fmla="*/ 967644 h 994393"/>
              <a:gd name="connsiteX687" fmla="*/ 1370742 w 1993264"/>
              <a:gd name="connsiteY687" fmla="*/ 968351 h 994393"/>
              <a:gd name="connsiteX688" fmla="*/ 1372732 w 1993264"/>
              <a:gd name="connsiteY688" fmla="*/ 969049 h 994393"/>
              <a:gd name="connsiteX689" fmla="*/ 1374732 w 1993264"/>
              <a:gd name="connsiteY689" fmla="*/ 969736 h 994393"/>
              <a:gd name="connsiteX690" fmla="*/ 1376722 w 1993264"/>
              <a:gd name="connsiteY690" fmla="*/ 970403 h 994393"/>
              <a:gd name="connsiteX691" fmla="*/ 1378722 w 1993264"/>
              <a:gd name="connsiteY691" fmla="*/ 971049 h 994393"/>
              <a:gd name="connsiteX692" fmla="*/ 1380712 w 1993264"/>
              <a:gd name="connsiteY692" fmla="*/ 971695 h 994393"/>
              <a:gd name="connsiteX693" fmla="*/ 1382712 w 1993264"/>
              <a:gd name="connsiteY693" fmla="*/ 972311 h 994393"/>
              <a:gd name="connsiteX694" fmla="*/ 1384712 w 1993264"/>
              <a:gd name="connsiteY694" fmla="*/ 972926 h 994393"/>
              <a:gd name="connsiteX695" fmla="*/ 1386702 w 1993264"/>
              <a:gd name="connsiteY695" fmla="*/ 973521 h 994393"/>
              <a:gd name="connsiteX696" fmla="*/ 1388702 w 1993264"/>
              <a:gd name="connsiteY696" fmla="*/ 974105 h 994393"/>
              <a:gd name="connsiteX697" fmla="*/ 1390692 w 1993264"/>
              <a:gd name="connsiteY697" fmla="*/ 974670 h 994393"/>
              <a:gd name="connsiteX698" fmla="*/ 1392692 w 1993264"/>
              <a:gd name="connsiteY698" fmla="*/ 975223 h 994393"/>
              <a:gd name="connsiteX699" fmla="*/ 1394682 w 1993264"/>
              <a:gd name="connsiteY699" fmla="*/ 975767 h 994393"/>
              <a:gd name="connsiteX700" fmla="*/ 1396682 w 1993264"/>
              <a:gd name="connsiteY700" fmla="*/ 976300 h 994393"/>
              <a:gd name="connsiteX701" fmla="*/ 1398672 w 1993264"/>
              <a:gd name="connsiteY701" fmla="*/ 976813 h 994393"/>
              <a:gd name="connsiteX702" fmla="*/ 1400672 w 1993264"/>
              <a:gd name="connsiteY702" fmla="*/ 977326 h 994393"/>
              <a:gd name="connsiteX703" fmla="*/ 1402662 w 1993264"/>
              <a:gd name="connsiteY703" fmla="*/ 977818 h 994393"/>
              <a:gd name="connsiteX704" fmla="*/ 1404662 w 1993264"/>
              <a:gd name="connsiteY704" fmla="*/ 978301 h 994393"/>
              <a:gd name="connsiteX705" fmla="*/ 1406652 w 1993264"/>
              <a:gd name="connsiteY705" fmla="*/ 978762 h 994393"/>
              <a:gd name="connsiteX706" fmla="*/ 1408652 w 1993264"/>
              <a:gd name="connsiteY706" fmla="*/ 979224 h 994393"/>
              <a:gd name="connsiteX707" fmla="*/ 1410642 w 1993264"/>
              <a:gd name="connsiteY707" fmla="*/ 979665 h 994393"/>
              <a:gd name="connsiteX708" fmla="*/ 1412642 w 1993264"/>
              <a:gd name="connsiteY708" fmla="*/ 980106 h 994393"/>
              <a:gd name="connsiteX709" fmla="*/ 1414632 w 1993264"/>
              <a:gd name="connsiteY709" fmla="*/ 980526 h 994393"/>
              <a:gd name="connsiteX710" fmla="*/ 1416632 w 1993264"/>
              <a:gd name="connsiteY710" fmla="*/ 980947 h 994393"/>
              <a:gd name="connsiteX711" fmla="*/ 1418622 w 1993264"/>
              <a:gd name="connsiteY711" fmla="*/ 981347 h 994393"/>
              <a:gd name="connsiteX712" fmla="*/ 1420622 w 1993264"/>
              <a:gd name="connsiteY712" fmla="*/ 981737 h 994393"/>
              <a:gd name="connsiteX713" fmla="*/ 1422622 w 1993264"/>
              <a:gd name="connsiteY713" fmla="*/ 982126 h 994393"/>
              <a:gd name="connsiteX714" fmla="*/ 1424612 w 1993264"/>
              <a:gd name="connsiteY714" fmla="*/ 982496 h 994393"/>
              <a:gd name="connsiteX715" fmla="*/ 1426612 w 1993264"/>
              <a:gd name="connsiteY715" fmla="*/ 982855 h 994393"/>
              <a:gd name="connsiteX716" fmla="*/ 1428602 w 1993264"/>
              <a:gd name="connsiteY716" fmla="*/ 983214 h 994393"/>
              <a:gd name="connsiteX717" fmla="*/ 1430602 w 1993264"/>
              <a:gd name="connsiteY717" fmla="*/ 983562 h 994393"/>
              <a:gd name="connsiteX718" fmla="*/ 1432592 w 1993264"/>
              <a:gd name="connsiteY718" fmla="*/ 983890 h 994393"/>
              <a:gd name="connsiteX719" fmla="*/ 1434592 w 1993264"/>
              <a:gd name="connsiteY719" fmla="*/ 984219 h 994393"/>
              <a:gd name="connsiteX720" fmla="*/ 1436581 w 1993264"/>
              <a:gd name="connsiteY720" fmla="*/ 984537 h 994393"/>
              <a:gd name="connsiteX721" fmla="*/ 1438582 w 1993264"/>
              <a:gd name="connsiteY721" fmla="*/ 984844 h 994393"/>
              <a:gd name="connsiteX722" fmla="*/ 1440571 w 1993264"/>
              <a:gd name="connsiteY722" fmla="*/ 985152 h 994393"/>
              <a:gd name="connsiteX723" fmla="*/ 1442572 w 1993264"/>
              <a:gd name="connsiteY723" fmla="*/ 985439 h 994393"/>
              <a:gd name="connsiteX724" fmla="*/ 1444561 w 1993264"/>
              <a:gd name="connsiteY724" fmla="*/ 985726 h 994393"/>
              <a:gd name="connsiteX725" fmla="*/ 1446561 w 1993264"/>
              <a:gd name="connsiteY725" fmla="*/ 986003 h 994393"/>
              <a:gd name="connsiteX726" fmla="*/ 1448551 w 1993264"/>
              <a:gd name="connsiteY726" fmla="*/ 986270 h 994393"/>
              <a:gd name="connsiteX727" fmla="*/ 1450551 w 1993264"/>
              <a:gd name="connsiteY727" fmla="*/ 986537 h 994393"/>
              <a:gd name="connsiteX728" fmla="*/ 1452541 w 1993264"/>
              <a:gd name="connsiteY728" fmla="*/ 986793 h 994393"/>
              <a:gd name="connsiteX729" fmla="*/ 1454541 w 1993264"/>
              <a:gd name="connsiteY729" fmla="*/ 987039 h 994393"/>
              <a:gd name="connsiteX730" fmla="*/ 1456541 w 1993264"/>
              <a:gd name="connsiteY730" fmla="*/ 987275 h 994393"/>
              <a:gd name="connsiteX731" fmla="*/ 1458531 w 1993264"/>
              <a:gd name="connsiteY731" fmla="*/ 987511 h 994393"/>
              <a:gd name="connsiteX732" fmla="*/ 1460531 w 1993264"/>
              <a:gd name="connsiteY732" fmla="*/ 987737 h 994393"/>
              <a:gd name="connsiteX733" fmla="*/ 1462521 w 1993264"/>
              <a:gd name="connsiteY733" fmla="*/ 987952 h 994393"/>
              <a:gd name="connsiteX734" fmla="*/ 1464521 w 1993264"/>
              <a:gd name="connsiteY734" fmla="*/ 988168 h 994393"/>
              <a:gd name="connsiteX735" fmla="*/ 1466511 w 1993264"/>
              <a:gd name="connsiteY735" fmla="*/ 988383 h 994393"/>
              <a:gd name="connsiteX736" fmla="*/ 1468511 w 1993264"/>
              <a:gd name="connsiteY736" fmla="*/ 988578 h 994393"/>
              <a:gd name="connsiteX737" fmla="*/ 1470501 w 1993264"/>
              <a:gd name="connsiteY737" fmla="*/ 988773 h 994393"/>
              <a:gd name="connsiteX738" fmla="*/ 1472501 w 1993264"/>
              <a:gd name="connsiteY738" fmla="*/ 988968 h 994393"/>
              <a:gd name="connsiteX739" fmla="*/ 1474491 w 1993264"/>
              <a:gd name="connsiteY739" fmla="*/ 989152 h 994393"/>
              <a:gd name="connsiteX740" fmla="*/ 1476491 w 1993264"/>
              <a:gd name="connsiteY740" fmla="*/ 989327 h 994393"/>
              <a:gd name="connsiteX741" fmla="*/ 1478481 w 1993264"/>
              <a:gd name="connsiteY741" fmla="*/ 989501 h 994393"/>
              <a:gd name="connsiteX742" fmla="*/ 1480481 w 1993264"/>
              <a:gd name="connsiteY742" fmla="*/ 989665 h 994393"/>
              <a:gd name="connsiteX743" fmla="*/ 1482471 w 1993264"/>
              <a:gd name="connsiteY743" fmla="*/ 989829 h 994393"/>
              <a:gd name="connsiteX744" fmla="*/ 1484471 w 1993264"/>
              <a:gd name="connsiteY744" fmla="*/ 989993 h 994393"/>
              <a:gd name="connsiteX745" fmla="*/ 1486461 w 1993264"/>
              <a:gd name="connsiteY745" fmla="*/ 990147 h 994393"/>
              <a:gd name="connsiteX746" fmla="*/ 1488461 w 1993264"/>
              <a:gd name="connsiteY746" fmla="*/ 990291 h 994393"/>
              <a:gd name="connsiteX747" fmla="*/ 1490461 w 1993264"/>
              <a:gd name="connsiteY747" fmla="*/ 990434 h 994393"/>
              <a:gd name="connsiteX748" fmla="*/ 1492451 w 1993264"/>
              <a:gd name="connsiteY748" fmla="*/ 990578 h 994393"/>
              <a:gd name="connsiteX749" fmla="*/ 1494451 w 1993264"/>
              <a:gd name="connsiteY749" fmla="*/ 990711 h 994393"/>
              <a:gd name="connsiteX750" fmla="*/ 1496441 w 1993264"/>
              <a:gd name="connsiteY750" fmla="*/ 990845 h 994393"/>
              <a:gd name="connsiteX751" fmla="*/ 1498441 w 1993264"/>
              <a:gd name="connsiteY751" fmla="*/ 990968 h 994393"/>
              <a:gd name="connsiteX752" fmla="*/ 1500431 w 1993264"/>
              <a:gd name="connsiteY752" fmla="*/ 991091 h 994393"/>
              <a:gd name="connsiteX753" fmla="*/ 1502431 w 1993264"/>
              <a:gd name="connsiteY753" fmla="*/ 991204 h 994393"/>
              <a:gd name="connsiteX754" fmla="*/ 1504421 w 1993264"/>
              <a:gd name="connsiteY754" fmla="*/ 991327 h 994393"/>
              <a:gd name="connsiteX755" fmla="*/ 1506421 w 1993264"/>
              <a:gd name="connsiteY755" fmla="*/ 991429 h 994393"/>
              <a:gd name="connsiteX756" fmla="*/ 1508411 w 1993264"/>
              <a:gd name="connsiteY756" fmla="*/ 991542 h 994393"/>
              <a:gd name="connsiteX757" fmla="*/ 1510411 w 1993264"/>
              <a:gd name="connsiteY757" fmla="*/ 991645 h 994393"/>
              <a:gd name="connsiteX758" fmla="*/ 1512401 w 1993264"/>
              <a:gd name="connsiteY758" fmla="*/ 991747 h 994393"/>
              <a:gd name="connsiteX759" fmla="*/ 1514401 w 1993264"/>
              <a:gd name="connsiteY759" fmla="*/ 991840 h 994393"/>
              <a:gd name="connsiteX760" fmla="*/ 1516390 w 1993264"/>
              <a:gd name="connsiteY760" fmla="*/ 991932 h 994393"/>
              <a:gd name="connsiteX761" fmla="*/ 1518390 w 1993264"/>
              <a:gd name="connsiteY761" fmla="*/ 992024 h 994393"/>
              <a:gd name="connsiteX762" fmla="*/ 1520380 w 1993264"/>
              <a:gd name="connsiteY762" fmla="*/ 992117 h 994393"/>
              <a:gd name="connsiteX763" fmla="*/ 1522380 w 1993264"/>
              <a:gd name="connsiteY763" fmla="*/ 992199 h 994393"/>
              <a:gd name="connsiteX764" fmla="*/ 1524370 w 1993264"/>
              <a:gd name="connsiteY764" fmla="*/ 992281 h 994393"/>
              <a:gd name="connsiteX765" fmla="*/ 1526370 w 1993264"/>
              <a:gd name="connsiteY765" fmla="*/ 992363 h 994393"/>
              <a:gd name="connsiteX766" fmla="*/ 1528370 w 1993264"/>
              <a:gd name="connsiteY766" fmla="*/ 992435 h 994393"/>
              <a:gd name="connsiteX767" fmla="*/ 1530360 w 1993264"/>
              <a:gd name="connsiteY767" fmla="*/ 992517 h 994393"/>
              <a:gd name="connsiteX768" fmla="*/ 1532360 w 1993264"/>
              <a:gd name="connsiteY768" fmla="*/ 992588 h 994393"/>
              <a:gd name="connsiteX769" fmla="*/ 1534350 w 1993264"/>
              <a:gd name="connsiteY769" fmla="*/ 992650 h 994393"/>
              <a:gd name="connsiteX770" fmla="*/ 1536350 w 1993264"/>
              <a:gd name="connsiteY770" fmla="*/ 992722 h 994393"/>
              <a:gd name="connsiteX771" fmla="*/ 1538340 w 1993264"/>
              <a:gd name="connsiteY771" fmla="*/ 992783 h 994393"/>
              <a:gd name="connsiteX772" fmla="*/ 1540340 w 1993264"/>
              <a:gd name="connsiteY772" fmla="*/ 992845 h 994393"/>
              <a:gd name="connsiteX773" fmla="*/ 1542330 w 1993264"/>
              <a:gd name="connsiteY773" fmla="*/ 992906 h 994393"/>
              <a:gd name="connsiteX774" fmla="*/ 1544330 w 1993264"/>
              <a:gd name="connsiteY774" fmla="*/ 992968 h 994393"/>
              <a:gd name="connsiteX775" fmla="*/ 1546320 w 1993264"/>
              <a:gd name="connsiteY775" fmla="*/ 993019 h 994393"/>
              <a:gd name="connsiteX776" fmla="*/ 1548320 w 1993264"/>
              <a:gd name="connsiteY776" fmla="*/ 993070 h 994393"/>
              <a:gd name="connsiteX777" fmla="*/ 1550310 w 1993264"/>
              <a:gd name="connsiteY777" fmla="*/ 993122 h 994393"/>
              <a:gd name="connsiteX778" fmla="*/ 1552310 w 1993264"/>
              <a:gd name="connsiteY778" fmla="*/ 993173 h 994393"/>
              <a:gd name="connsiteX779" fmla="*/ 1554300 w 1993264"/>
              <a:gd name="connsiteY779" fmla="*/ 993224 h 994393"/>
              <a:gd name="connsiteX780" fmla="*/ 1556300 w 1993264"/>
              <a:gd name="connsiteY780" fmla="*/ 993265 h 994393"/>
              <a:gd name="connsiteX781" fmla="*/ 1558290 w 1993264"/>
              <a:gd name="connsiteY781" fmla="*/ 993317 h 994393"/>
              <a:gd name="connsiteX782" fmla="*/ 1560290 w 1993264"/>
              <a:gd name="connsiteY782" fmla="*/ 993358 h 994393"/>
              <a:gd name="connsiteX783" fmla="*/ 1562290 w 1993264"/>
              <a:gd name="connsiteY783" fmla="*/ 993399 h 994393"/>
              <a:gd name="connsiteX784" fmla="*/ 1564280 w 1993264"/>
              <a:gd name="connsiteY784" fmla="*/ 993440 h 994393"/>
              <a:gd name="connsiteX785" fmla="*/ 1566280 w 1993264"/>
              <a:gd name="connsiteY785" fmla="*/ 993481 h 994393"/>
              <a:gd name="connsiteX786" fmla="*/ 1568270 w 1993264"/>
              <a:gd name="connsiteY786" fmla="*/ 993511 h 994393"/>
              <a:gd name="connsiteX787" fmla="*/ 1570270 w 1993264"/>
              <a:gd name="connsiteY787" fmla="*/ 993553 h 994393"/>
              <a:gd name="connsiteX788" fmla="*/ 1572260 w 1993264"/>
              <a:gd name="connsiteY788" fmla="*/ 993583 h 994393"/>
              <a:gd name="connsiteX789" fmla="*/ 1574260 w 1993264"/>
              <a:gd name="connsiteY789" fmla="*/ 993614 h 994393"/>
              <a:gd name="connsiteX790" fmla="*/ 1576250 w 1993264"/>
              <a:gd name="connsiteY790" fmla="*/ 993655 h 994393"/>
              <a:gd name="connsiteX791" fmla="*/ 1578250 w 1993264"/>
              <a:gd name="connsiteY791" fmla="*/ 993686 h 994393"/>
              <a:gd name="connsiteX792" fmla="*/ 1580240 w 1993264"/>
              <a:gd name="connsiteY792" fmla="*/ 993706 h 994393"/>
              <a:gd name="connsiteX793" fmla="*/ 1582240 w 1993264"/>
              <a:gd name="connsiteY793" fmla="*/ 993737 h 994393"/>
              <a:gd name="connsiteX794" fmla="*/ 1584230 w 1993264"/>
              <a:gd name="connsiteY794" fmla="*/ 993768 h 994393"/>
              <a:gd name="connsiteX795" fmla="*/ 1586230 w 1993264"/>
              <a:gd name="connsiteY795" fmla="*/ 993788 h 994393"/>
              <a:gd name="connsiteX796" fmla="*/ 1588220 w 1993264"/>
              <a:gd name="connsiteY796" fmla="*/ 993819 h 994393"/>
              <a:gd name="connsiteX797" fmla="*/ 1590220 w 1993264"/>
              <a:gd name="connsiteY797" fmla="*/ 993840 h 994393"/>
              <a:gd name="connsiteX798" fmla="*/ 1592209 w 1993264"/>
              <a:gd name="connsiteY798" fmla="*/ 993871 h 994393"/>
              <a:gd name="connsiteX799" fmla="*/ 1594210 w 1993264"/>
              <a:gd name="connsiteY799" fmla="*/ 993891 h 994393"/>
              <a:gd name="connsiteX800" fmla="*/ 1596199 w 1993264"/>
              <a:gd name="connsiteY800" fmla="*/ 993911 h 994393"/>
              <a:gd name="connsiteX801" fmla="*/ 1598199 w 1993264"/>
              <a:gd name="connsiteY801" fmla="*/ 993932 h 994393"/>
              <a:gd name="connsiteX802" fmla="*/ 1600200 w 1993264"/>
              <a:gd name="connsiteY802" fmla="*/ 993953 h 994393"/>
              <a:gd name="connsiteX803" fmla="*/ 1602189 w 1993264"/>
              <a:gd name="connsiteY803" fmla="*/ 993973 h 994393"/>
              <a:gd name="connsiteX804" fmla="*/ 1604189 w 1993264"/>
              <a:gd name="connsiteY804" fmla="*/ 993983 h 994393"/>
              <a:gd name="connsiteX805" fmla="*/ 1606179 w 1993264"/>
              <a:gd name="connsiteY805" fmla="*/ 994004 h 994393"/>
              <a:gd name="connsiteX806" fmla="*/ 1608179 w 1993264"/>
              <a:gd name="connsiteY806" fmla="*/ 994024 h 994393"/>
              <a:gd name="connsiteX807" fmla="*/ 1610169 w 1993264"/>
              <a:gd name="connsiteY807" fmla="*/ 994035 h 994393"/>
              <a:gd name="connsiteX808" fmla="*/ 1612169 w 1993264"/>
              <a:gd name="connsiteY808" fmla="*/ 994055 h 994393"/>
              <a:gd name="connsiteX809" fmla="*/ 1614159 w 1993264"/>
              <a:gd name="connsiteY809" fmla="*/ 994065 h 994393"/>
              <a:gd name="connsiteX810" fmla="*/ 1616159 w 1993264"/>
              <a:gd name="connsiteY810" fmla="*/ 994086 h 994393"/>
              <a:gd name="connsiteX811" fmla="*/ 1618149 w 1993264"/>
              <a:gd name="connsiteY811" fmla="*/ 994096 h 994393"/>
              <a:gd name="connsiteX812" fmla="*/ 1620149 w 1993264"/>
              <a:gd name="connsiteY812" fmla="*/ 994106 h 994393"/>
              <a:gd name="connsiteX813" fmla="*/ 1622139 w 1993264"/>
              <a:gd name="connsiteY813" fmla="*/ 994127 h 994393"/>
              <a:gd name="connsiteX814" fmla="*/ 1624139 w 1993264"/>
              <a:gd name="connsiteY814" fmla="*/ 994137 h 994393"/>
              <a:gd name="connsiteX815" fmla="*/ 1626129 w 1993264"/>
              <a:gd name="connsiteY815" fmla="*/ 994147 h 994393"/>
              <a:gd name="connsiteX816" fmla="*/ 1628129 w 1993264"/>
              <a:gd name="connsiteY816" fmla="*/ 994158 h 994393"/>
              <a:gd name="connsiteX817" fmla="*/ 1630119 w 1993264"/>
              <a:gd name="connsiteY817" fmla="*/ 994168 h 994393"/>
              <a:gd name="connsiteX818" fmla="*/ 1632119 w 1993264"/>
              <a:gd name="connsiteY818" fmla="*/ 994178 h 994393"/>
              <a:gd name="connsiteX819" fmla="*/ 1634119 w 1993264"/>
              <a:gd name="connsiteY819" fmla="*/ 994188 h 994393"/>
              <a:gd name="connsiteX820" fmla="*/ 1636109 w 1993264"/>
              <a:gd name="connsiteY820" fmla="*/ 994199 h 994393"/>
              <a:gd name="connsiteX821" fmla="*/ 1638109 w 1993264"/>
              <a:gd name="connsiteY821" fmla="*/ 994209 h 994393"/>
              <a:gd name="connsiteX822" fmla="*/ 1640099 w 1993264"/>
              <a:gd name="connsiteY822" fmla="*/ 994219 h 994393"/>
              <a:gd name="connsiteX823" fmla="*/ 1642099 w 1993264"/>
              <a:gd name="connsiteY823" fmla="*/ 994219 h 994393"/>
              <a:gd name="connsiteX824" fmla="*/ 1644089 w 1993264"/>
              <a:gd name="connsiteY824" fmla="*/ 994229 h 994393"/>
              <a:gd name="connsiteX825" fmla="*/ 1646089 w 1993264"/>
              <a:gd name="connsiteY825" fmla="*/ 994240 h 994393"/>
              <a:gd name="connsiteX826" fmla="*/ 1648079 w 1993264"/>
              <a:gd name="connsiteY826" fmla="*/ 994250 h 994393"/>
              <a:gd name="connsiteX827" fmla="*/ 1650079 w 1993264"/>
              <a:gd name="connsiteY827" fmla="*/ 994250 h 994393"/>
              <a:gd name="connsiteX828" fmla="*/ 1652069 w 1993264"/>
              <a:gd name="connsiteY828" fmla="*/ 994260 h 994393"/>
              <a:gd name="connsiteX829" fmla="*/ 1654069 w 1993264"/>
              <a:gd name="connsiteY829" fmla="*/ 994270 h 994393"/>
              <a:gd name="connsiteX830" fmla="*/ 1656059 w 1993264"/>
              <a:gd name="connsiteY830" fmla="*/ 994270 h 994393"/>
              <a:gd name="connsiteX831" fmla="*/ 1658059 w 1993264"/>
              <a:gd name="connsiteY831" fmla="*/ 994281 h 994393"/>
              <a:gd name="connsiteX832" fmla="*/ 1660049 w 1993264"/>
              <a:gd name="connsiteY832" fmla="*/ 994281 h 994393"/>
              <a:gd name="connsiteX833" fmla="*/ 1662049 w 1993264"/>
              <a:gd name="connsiteY833" fmla="*/ 994291 h 994393"/>
              <a:gd name="connsiteX834" fmla="*/ 1664038 w 1993264"/>
              <a:gd name="connsiteY834" fmla="*/ 994291 h 994393"/>
              <a:gd name="connsiteX835" fmla="*/ 1666039 w 1993264"/>
              <a:gd name="connsiteY835" fmla="*/ 994301 h 994393"/>
              <a:gd name="connsiteX836" fmla="*/ 1668039 w 1993264"/>
              <a:gd name="connsiteY836" fmla="*/ 994301 h 994393"/>
              <a:gd name="connsiteX837" fmla="*/ 1670028 w 1993264"/>
              <a:gd name="connsiteY837" fmla="*/ 994312 h 994393"/>
              <a:gd name="connsiteX838" fmla="*/ 1672029 w 1993264"/>
              <a:gd name="connsiteY838" fmla="*/ 994312 h 994393"/>
              <a:gd name="connsiteX839" fmla="*/ 1674018 w 1993264"/>
              <a:gd name="connsiteY839" fmla="*/ 994312 h 994393"/>
              <a:gd name="connsiteX840" fmla="*/ 1676019 w 1993264"/>
              <a:gd name="connsiteY840" fmla="*/ 994322 h 994393"/>
              <a:gd name="connsiteX841" fmla="*/ 1678008 w 1993264"/>
              <a:gd name="connsiteY841" fmla="*/ 994322 h 994393"/>
              <a:gd name="connsiteX842" fmla="*/ 1680009 w 1993264"/>
              <a:gd name="connsiteY842" fmla="*/ 994332 h 994393"/>
              <a:gd name="connsiteX843" fmla="*/ 1681998 w 1993264"/>
              <a:gd name="connsiteY843" fmla="*/ 994332 h 994393"/>
              <a:gd name="connsiteX844" fmla="*/ 1683998 w 1993264"/>
              <a:gd name="connsiteY844" fmla="*/ 994332 h 994393"/>
              <a:gd name="connsiteX845" fmla="*/ 1685988 w 1993264"/>
              <a:gd name="connsiteY845" fmla="*/ 994332 h 994393"/>
              <a:gd name="connsiteX846" fmla="*/ 1687988 w 1993264"/>
              <a:gd name="connsiteY846" fmla="*/ 994342 h 994393"/>
              <a:gd name="connsiteX847" fmla="*/ 1689978 w 1993264"/>
              <a:gd name="connsiteY847" fmla="*/ 994342 h 994393"/>
              <a:gd name="connsiteX848" fmla="*/ 1691978 w 1993264"/>
              <a:gd name="connsiteY848" fmla="*/ 994342 h 994393"/>
              <a:gd name="connsiteX849" fmla="*/ 1693968 w 1993264"/>
              <a:gd name="connsiteY849" fmla="*/ 994353 h 994393"/>
              <a:gd name="connsiteX850" fmla="*/ 1695968 w 1993264"/>
              <a:gd name="connsiteY850" fmla="*/ 994353 h 994393"/>
              <a:gd name="connsiteX851" fmla="*/ 1697958 w 1993264"/>
              <a:gd name="connsiteY851" fmla="*/ 994353 h 994393"/>
              <a:gd name="connsiteX852" fmla="*/ 1699958 w 1993264"/>
              <a:gd name="connsiteY852" fmla="*/ 994353 h 994393"/>
              <a:gd name="connsiteX853" fmla="*/ 1701948 w 1993264"/>
              <a:gd name="connsiteY853" fmla="*/ 994353 h 994393"/>
              <a:gd name="connsiteX854" fmla="*/ 1703948 w 1993264"/>
              <a:gd name="connsiteY854" fmla="*/ 994363 h 994393"/>
              <a:gd name="connsiteX855" fmla="*/ 1705948 w 1993264"/>
              <a:gd name="connsiteY855" fmla="*/ 994363 h 994393"/>
              <a:gd name="connsiteX856" fmla="*/ 1707938 w 1993264"/>
              <a:gd name="connsiteY856" fmla="*/ 994363 h 994393"/>
              <a:gd name="connsiteX857" fmla="*/ 1709938 w 1993264"/>
              <a:gd name="connsiteY857" fmla="*/ 994363 h 994393"/>
              <a:gd name="connsiteX858" fmla="*/ 1711928 w 1993264"/>
              <a:gd name="connsiteY858" fmla="*/ 994363 h 994393"/>
              <a:gd name="connsiteX859" fmla="*/ 1713928 w 1993264"/>
              <a:gd name="connsiteY859" fmla="*/ 994363 h 994393"/>
              <a:gd name="connsiteX860" fmla="*/ 1715918 w 1993264"/>
              <a:gd name="connsiteY860" fmla="*/ 994373 h 994393"/>
              <a:gd name="connsiteX861" fmla="*/ 1717918 w 1993264"/>
              <a:gd name="connsiteY861" fmla="*/ 994373 h 994393"/>
              <a:gd name="connsiteX862" fmla="*/ 1719908 w 1993264"/>
              <a:gd name="connsiteY862" fmla="*/ 994373 h 994393"/>
              <a:gd name="connsiteX863" fmla="*/ 1721908 w 1993264"/>
              <a:gd name="connsiteY863" fmla="*/ 994373 h 994393"/>
              <a:gd name="connsiteX864" fmla="*/ 1723898 w 1993264"/>
              <a:gd name="connsiteY864" fmla="*/ 994373 h 994393"/>
              <a:gd name="connsiteX865" fmla="*/ 1725898 w 1993264"/>
              <a:gd name="connsiteY865" fmla="*/ 994373 h 994393"/>
              <a:gd name="connsiteX866" fmla="*/ 1727888 w 1993264"/>
              <a:gd name="connsiteY866" fmla="*/ 994373 h 994393"/>
              <a:gd name="connsiteX867" fmla="*/ 1729888 w 1993264"/>
              <a:gd name="connsiteY867" fmla="*/ 994373 h 994393"/>
              <a:gd name="connsiteX868" fmla="*/ 1731878 w 1993264"/>
              <a:gd name="connsiteY868" fmla="*/ 994383 h 994393"/>
              <a:gd name="connsiteX869" fmla="*/ 1733878 w 1993264"/>
              <a:gd name="connsiteY869" fmla="*/ 994383 h 994393"/>
              <a:gd name="connsiteX870" fmla="*/ 1735868 w 1993264"/>
              <a:gd name="connsiteY870" fmla="*/ 994383 h 994393"/>
              <a:gd name="connsiteX871" fmla="*/ 1737868 w 1993264"/>
              <a:gd name="connsiteY871" fmla="*/ 994383 h 994393"/>
              <a:gd name="connsiteX872" fmla="*/ 1739868 w 1993264"/>
              <a:gd name="connsiteY872" fmla="*/ 994383 h 994393"/>
              <a:gd name="connsiteX873" fmla="*/ 1741858 w 1993264"/>
              <a:gd name="connsiteY873" fmla="*/ 994383 h 994393"/>
              <a:gd name="connsiteX874" fmla="*/ 1743858 w 1993264"/>
              <a:gd name="connsiteY874" fmla="*/ 994383 h 994393"/>
              <a:gd name="connsiteX875" fmla="*/ 1745848 w 1993264"/>
              <a:gd name="connsiteY875" fmla="*/ 994383 h 994393"/>
              <a:gd name="connsiteX876" fmla="*/ 1747848 w 1993264"/>
              <a:gd name="connsiteY876" fmla="*/ 994383 h 994393"/>
              <a:gd name="connsiteX877" fmla="*/ 1749837 w 1993264"/>
              <a:gd name="connsiteY877" fmla="*/ 994383 h 994393"/>
              <a:gd name="connsiteX878" fmla="*/ 1751838 w 1993264"/>
              <a:gd name="connsiteY878" fmla="*/ 994383 h 994393"/>
              <a:gd name="connsiteX879" fmla="*/ 1753827 w 1993264"/>
              <a:gd name="connsiteY879" fmla="*/ 994383 h 994393"/>
              <a:gd name="connsiteX880" fmla="*/ 1755827 w 1993264"/>
              <a:gd name="connsiteY880" fmla="*/ 994383 h 994393"/>
              <a:gd name="connsiteX881" fmla="*/ 1757817 w 1993264"/>
              <a:gd name="connsiteY881" fmla="*/ 994383 h 994393"/>
              <a:gd name="connsiteX882" fmla="*/ 1759818 w 1993264"/>
              <a:gd name="connsiteY882" fmla="*/ 994383 h 994393"/>
              <a:gd name="connsiteX883" fmla="*/ 1761807 w 1993264"/>
              <a:gd name="connsiteY883" fmla="*/ 994394 h 994393"/>
              <a:gd name="connsiteX884" fmla="*/ 1763807 w 1993264"/>
              <a:gd name="connsiteY884" fmla="*/ 994394 h 994393"/>
              <a:gd name="connsiteX885" fmla="*/ 1765797 w 1993264"/>
              <a:gd name="connsiteY885" fmla="*/ 994394 h 994393"/>
              <a:gd name="connsiteX886" fmla="*/ 1767797 w 1993264"/>
              <a:gd name="connsiteY886" fmla="*/ 994394 h 994393"/>
              <a:gd name="connsiteX887" fmla="*/ 1769787 w 1993264"/>
              <a:gd name="connsiteY887" fmla="*/ 994394 h 994393"/>
              <a:gd name="connsiteX888" fmla="*/ 1771787 w 1993264"/>
              <a:gd name="connsiteY888" fmla="*/ 994394 h 994393"/>
              <a:gd name="connsiteX889" fmla="*/ 1773777 w 1993264"/>
              <a:gd name="connsiteY889" fmla="*/ 994394 h 994393"/>
              <a:gd name="connsiteX890" fmla="*/ 1775777 w 1993264"/>
              <a:gd name="connsiteY890" fmla="*/ 994394 h 994393"/>
              <a:gd name="connsiteX891" fmla="*/ 1777777 w 1993264"/>
              <a:gd name="connsiteY891" fmla="*/ 994394 h 994393"/>
              <a:gd name="connsiteX892" fmla="*/ 1779767 w 1993264"/>
              <a:gd name="connsiteY892" fmla="*/ 994394 h 994393"/>
              <a:gd name="connsiteX893" fmla="*/ 1781767 w 1993264"/>
              <a:gd name="connsiteY893" fmla="*/ 994394 h 994393"/>
              <a:gd name="connsiteX894" fmla="*/ 1783757 w 1993264"/>
              <a:gd name="connsiteY894" fmla="*/ 994394 h 994393"/>
              <a:gd name="connsiteX895" fmla="*/ 1785757 w 1993264"/>
              <a:gd name="connsiteY895" fmla="*/ 994394 h 994393"/>
              <a:gd name="connsiteX896" fmla="*/ 1787747 w 1993264"/>
              <a:gd name="connsiteY896" fmla="*/ 994394 h 994393"/>
              <a:gd name="connsiteX897" fmla="*/ 1789747 w 1993264"/>
              <a:gd name="connsiteY897" fmla="*/ 994394 h 994393"/>
              <a:gd name="connsiteX898" fmla="*/ 1791737 w 1993264"/>
              <a:gd name="connsiteY898" fmla="*/ 994394 h 994393"/>
              <a:gd name="connsiteX899" fmla="*/ 1793737 w 1993264"/>
              <a:gd name="connsiteY899" fmla="*/ 994394 h 994393"/>
              <a:gd name="connsiteX900" fmla="*/ 1795727 w 1993264"/>
              <a:gd name="connsiteY900" fmla="*/ 994394 h 994393"/>
              <a:gd name="connsiteX901" fmla="*/ 1797727 w 1993264"/>
              <a:gd name="connsiteY901" fmla="*/ 994394 h 994393"/>
              <a:gd name="connsiteX902" fmla="*/ 1799717 w 1993264"/>
              <a:gd name="connsiteY902" fmla="*/ 994394 h 994393"/>
              <a:gd name="connsiteX903" fmla="*/ 1801717 w 1993264"/>
              <a:gd name="connsiteY903" fmla="*/ 994394 h 994393"/>
              <a:gd name="connsiteX904" fmla="*/ 1803707 w 1993264"/>
              <a:gd name="connsiteY904" fmla="*/ 994394 h 994393"/>
              <a:gd name="connsiteX905" fmla="*/ 1805707 w 1993264"/>
              <a:gd name="connsiteY905" fmla="*/ 994394 h 994393"/>
              <a:gd name="connsiteX906" fmla="*/ 1807697 w 1993264"/>
              <a:gd name="connsiteY906" fmla="*/ 994394 h 994393"/>
              <a:gd name="connsiteX907" fmla="*/ 1809697 w 1993264"/>
              <a:gd name="connsiteY907" fmla="*/ 994394 h 994393"/>
              <a:gd name="connsiteX908" fmla="*/ 1811697 w 1993264"/>
              <a:gd name="connsiteY908" fmla="*/ 994394 h 994393"/>
              <a:gd name="connsiteX909" fmla="*/ 1813687 w 1993264"/>
              <a:gd name="connsiteY909" fmla="*/ 994394 h 994393"/>
              <a:gd name="connsiteX910" fmla="*/ 1815687 w 1993264"/>
              <a:gd name="connsiteY910" fmla="*/ 994394 h 994393"/>
              <a:gd name="connsiteX911" fmla="*/ 1817677 w 1993264"/>
              <a:gd name="connsiteY911" fmla="*/ 994394 h 994393"/>
              <a:gd name="connsiteX912" fmla="*/ 1819677 w 1993264"/>
              <a:gd name="connsiteY912" fmla="*/ 994394 h 994393"/>
              <a:gd name="connsiteX913" fmla="*/ 1821666 w 1993264"/>
              <a:gd name="connsiteY913" fmla="*/ 994394 h 994393"/>
              <a:gd name="connsiteX914" fmla="*/ 1823667 w 1993264"/>
              <a:gd name="connsiteY914" fmla="*/ 994394 h 994393"/>
              <a:gd name="connsiteX915" fmla="*/ 1825657 w 1993264"/>
              <a:gd name="connsiteY915" fmla="*/ 994394 h 994393"/>
              <a:gd name="connsiteX916" fmla="*/ 1827657 w 1993264"/>
              <a:gd name="connsiteY916" fmla="*/ 994394 h 994393"/>
              <a:gd name="connsiteX917" fmla="*/ 1829646 w 1993264"/>
              <a:gd name="connsiteY917" fmla="*/ 994394 h 994393"/>
              <a:gd name="connsiteX918" fmla="*/ 1831646 w 1993264"/>
              <a:gd name="connsiteY918" fmla="*/ 994394 h 994393"/>
              <a:gd name="connsiteX919" fmla="*/ 1833636 w 1993264"/>
              <a:gd name="connsiteY919" fmla="*/ 994394 h 994393"/>
              <a:gd name="connsiteX920" fmla="*/ 1835636 w 1993264"/>
              <a:gd name="connsiteY920" fmla="*/ 994394 h 994393"/>
              <a:gd name="connsiteX921" fmla="*/ 1837626 w 1993264"/>
              <a:gd name="connsiteY921" fmla="*/ 994394 h 994393"/>
              <a:gd name="connsiteX922" fmla="*/ 1839626 w 1993264"/>
              <a:gd name="connsiteY922" fmla="*/ 994394 h 994393"/>
              <a:gd name="connsiteX923" fmla="*/ 1841616 w 1993264"/>
              <a:gd name="connsiteY923" fmla="*/ 994394 h 994393"/>
              <a:gd name="connsiteX924" fmla="*/ 1843616 w 1993264"/>
              <a:gd name="connsiteY924" fmla="*/ 994394 h 994393"/>
              <a:gd name="connsiteX925" fmla="*/ 1845616 w 1993264"/>
              <a:gd name="connsiteY925" fmla="*/ 994394 h 994393"/>
              <a:gd name="connsiteX926" fmla="*/ 1847606 w 1993264"/>
              <a:gd name="connsiteY926" fmla="*/ 994394 h 994393"/>
              <a:gd name="connsiteX927" fmla="*/ 1849606 w 1993264"/>
              <a:gd name="connsiteY927" fmla="*/ 994394 h 994393"/>
              <a:gd name="connsiteX928" fmla="*/ 1851596 w 1993264"/>
              <a:gd name="connsiteY928" fmla="*/ 994394 h 994393"/>
              <a:gd name="connsiteX929" fmla="*/ 1853596 w 1993264"/>
              <a:gd name="connsiteY929" fmla="*/ 994394 h 994393"/>
              <a:gd name="connsiteX930" fmla="*/ 1855586 w 1993264"/>
              <a:gd name="connsiteY930" fmla="*/ 994394 h 994393"/>
              <a:gd name="connsiteX931" fmla="*/ 1857586 w 1993264"/>
              <a:gd name="connsiteY931" fmla="*/ 994394 h 994393"/>
              <a:gd name="connsiteX932" fmla="*/ 1859576 w 1993264"/>
              <a:gd name="connsiteY932" fmla="*/ 994394 h 994393"/>
              <a:gd name="connsiteX933" fmla="*/ 1861576 w 1993264"/>
              <a:gd name="connsiteY933" fmla="*/ 994394 h 994393"/>
              <a:gd name="connsiteX934" fmla="*/ 1863566 w 1993264"/>
              <a:gd name="connsiteY934" fmla="*/ 994394 h 994393"/>
              <a:gd name="connsiteX935" fmla="*/ 1865566 w 1993264"/>
              <a:gd name="connsiteY935" fmla="*/ 994394 h 994393"/>
              <a:gd name="connsiteX936" fmla="*/ 1867556 w 1993264"/>
              <a:gd name="connsiteY936" fmla="*/ 994394 h 994393"/>
              <a:gd name="connsiteX937" fmla="*/ 1869556 w 1993264"/>
              <a:gd name="connsiteY937" fmla="*/ 994394 h 994393"/>
              <a:gd name="connsiteX938" fmla="*/ 1871546 w 1993264"/>
              <a:gd name="connsiteY938" fmla="*/ 994394 h 994393"/>
              <a:gd name="connsiteX939" fmla="*/ 1873546 w 1993264"/>
              <a:gd name="connsiteY939" fmla="*/ 994394 h 994393"/>
              <a:gd name="connsiteX940" fmla="*/ 1875536 w 1993264"/>
              <a:gd name="connsiteY940" fmla="*/ 994394 h 994393"/>
              <a:gd name="connsiteX941" fmla="*/ 1877536 w 1993264"/>
              <a:gd name="connsiteY941" fmla="*/ 994394 h 994393"/>
              <a:gd name="connsiteX942" fmla="*/ 1879526 w 1993264"/>
              <a:gd name="connsiteY942" fmla="*/ 994394 h 994393"/>
              <a:gd name="connsiteX943" fmla="*/ 1881526 w 1993264"/>
              <a:gd name="connsiteY943" fmla="*/ 994394 h 994393"/>
              <a:gd name="connsiteX944" fmla="*/ 1883526 w 1993264"/>
              <a:gd name="connsiteY944" fmla="*/ 994394 h 994393"/>
              <a:gd name="connsiteX945" fmla="*/ 1885516 w 1993264"/>
              <a:gd name="connsiteY945" fmla="*/ 994394 h 994393"/>
              <a:gd name="connsiteX946" fmla="*/ 1887516 w 1993264"/>
              <a:gd name="connsiteY946" fmla="*/ 994394 h 994393"/>
              <a:gd name="connsiteX947" fmla="*/ 1889506 w 1993264"/>
              <a:gd name="connsiteY947" fmla="*/ 994394 h 994393"/>
              <a:gd name="connsiteX948" fmla="*/ 1891506 w 1993264"/>
              <a:gd name="connsiteY948" fmla="*/ 994394 h 994393"/>
              <a:gd name="connsiteX949" fmla="*/ 1893496 w 1993264"/>
              <a:gd name="connsiteY949" fmla="*/ 994394 h 994393"/>
              <a:gd name="connsiteX950" fmla="*/ 1895496 w 1993264"/>
              <a:gd name="connsiteY950" fmla="*/ 994394 h 994393"/>
              <a:gd name="connsiteX951" fmla="*/ 1897486 w 1993264"/>
              <a:gd name="connsiteY951" fmla="*/ 994394 h 994393"/>
              <a:gd name="connsiteX952" fmla="*/ 1899486 w 1993264"/>
              <a:gd name="connsiteY952" fmla="*/ 994394 h 994393"/>
              <a:gd name="connsiteX953" fmla="*/ 1901475 w 1993264"/>
              <a:gd name="connsiteY953" fmla="*/ 994394 h 994393"/>
              <a:gd name="connsiteX954" fmla="*/ 1903475 w 1993264"/>
              <a:gd name="connsiteY954" fmla="*/ 994394 h 994393"/>
              <a:gd name="connsiteX955" fmla="*/ 1905466 w 1993264"/>
              <a:gd name="connsiteY955" fmla="*/ 994394 h 994393"/>
              <a:gd name="connsiteX956" fmla="*/ 1907466 w 1993264"/>
              <a:gd name="connsiteY956" fmla="*/ 994394 h 994393"/>
              <a:gd name="connsiteX957" fmla="*/ 1909455 w 1993264"/>
              <a:gd name="connsiteY957" fmla="*/ 994394 h 994393"/>
              <a:gd name="connsiteX958" fmla="*/ 1911455 w 1993264"/>
              <a:gd name="connsiteY958" fmla="*/ 994394 h 994393"/>
              <a:gd name="connsiteX959" fmla="*/ 1913445 w 1993264"/>
              <a:gd name="connsiteY959" fmla="*/ 994394 h 994393"/>
              <a:gd name="connsiteX960" fmla="*/ 1915445 w 1993264"/>
              <a:gd name="connsiteY960" fmla="*/ 994394 h 994393"/>
              <a:gd name="connsiteX961" fmla="*/ 1917446 w 1993264"/>
              <a:gd name="connsiteY961" fmla="*/ 994394 h 994393"/>
              <a:gd name="connsiteX962" fmla="*/ 1919435 w 1993264"/>
              <a:gd name="connsiteY962" fmla="*/ 994394 h 994393"/>
              <a:gd name="connsiteX963" fmla="*/ 1921435 w 1993264"/>
              <a:gd name="connsiteY963" fmla="*/ 994394 h 994393"/>
              <a:gd name="connsiteX964" fmla="*/ 1923425 w 1993264"/>
              <a:gd name="connsiteY964" fmla="*/ 994394 h 994393"/>
              <a:gd name="connsiteX965" fmla="*/ 1925425 w 1993264"/>
              <a:gd name="connsiteY965" fmla="*/ 994394 h 994393"/>
              <a:gd name="connsiteX966" fmla="*/ 1927415 w 1993264"/>
              <a:gd name="connsiteY966" fmla="*/ 994394 h 994393"/>
              <a:gd name="connsiteX967" fmla="*/ 1929415 w 1993264"/>
              <a:gd name="connsiteY967" fmla="*/ 994394 h 994393"/>
              <a:gd name="connsiteX968" fmla="*/ 1931405 w 1993264"/>
              <a:gd name="connsiteY968" fmla="*/ 994394 h 994393"/>
              <a:gd name="connsiteX969" fmla="*/ 1933405 w 1993264"/>
              <a:gd name="connsiteY969" fmla="*/ 994394 h 994393"/>
              <a:gd name="connsiteX970" fmla="*/ 1935395 w 1993264"/>
              <a:gd name="connsiteY970" fmla="*/ 994394 h 994393"/>
              <a:gd name="connsiteX971" fmla="*/ 1937395 w 1993264"/>
              <a:gd name="connsiteY971" fmla="*/ 994394 h 994393"/>
              <a:gd name="connsiteX972" fmla="*/ 1939385 w 1993264"/>
              <a:gd name="connsiteY972" fmla="*/ 994394 h 994393"/>
              <a:gd name="connsiteX973" fmla="*/ 1941385 w 1993264"/>
              <a:gd name="connsiteY973" fmla="*/ 994394 h 994393"/>
              <a:gd name="connsiteX974" fmla="*/ 1943375 w 1993264"/>
              <a:gd name="connsiteY974" fmla="*/ 994394 h 994393"/>
              <a:gd name="connsiteX975" fmla="*/ 1945375 w 1993264"/>
              <a:gd name="connsiteY975" fmla="*/ 994394 h 994393"/>
              <a:gd name="connsiteX976" fmla="*/ 1947365 w 1993264"/>
              <a:gd name="connsiteY976" fmla="*/ 994394 h 994393"/>
              <a:gd name="connsiteX977" fmla="*/ 1949365 w 1993264"/>
              <a:gd name="connsiteY977" fmla="*/ 994394 h 994393"/>
              <a:gd name="connsiteX978" fmla="*/ 1951355 w 1993264"/>
              <a:gd name="connsiteY978" fmla="*/ 994394 h 994393"/>
              <a:gd name="connsiteX979" fmla="*/ 1953355 w 1993264"/>
              <a:gd name="connsiteY979" fmla="*/ 994394 h 994393"/>
              <a:gd name="connsiteX980" fmla="*/ 1955355 w 1993264"/>
              <a:gd name="connsiteY980" fmla="*/ 994394 h 994393"/>
              <a:gd name="connsiteX981" fmla="*/ 1957345 w 1993264"/>
              <a:gd name="connsiteY981" fmla="*/ 994394 h 994393"/>
              <a:gd name="connsiteX982" fmla="*/ 1959345 w 1993264"/>
              <a:gd name="connsiteY982" fmla="*/ 994394 h 994393"/>
              <a:gd name="connsiteX983" fmla="*/ 1961335 w 1993264"/>
              <a:gd name="connsiteY983" fmla="*/ 994394 h 994393"/>
              <a:gd name="connsiteX984" fmla="*/ 1963335 w 1993264"/>
              <a:gd name="connsiteY984" fmla="*/ 994394 h 994393"/>
              <a:gd name="connsiteX985" fmla="*/ 1965325 w 1993264"/>
              <a:gd name="connsiteY985" fmla="*/ 994394 h 994393"/>
              <a:gd name="connsiteX986" fmla="*/ 1967325 w 1993264"/>
              <a:gd name="connsiteY986" fmla="*/ 994394 h 994393"/>
              <a:gd name="connsiteX987" fmla="*/ 1969315 w 1993264"/>
              <a:gd name="connsiteY987" fmla="*/ 994394 h 994393"/>
              <a:gd name="connsiteX988" fmla="*/ 1971315 w 1993264"/>
              <a:gd name="connsiteY988" fmla="*/ 994394 h 994393"/>
              <a:gd name="connsiteX989" fmla="*/ 1973305 w 1993264"/>
              <a:gd name="connsiteY989" fmla="*/ 994394 h 994393"/>
              <a:gd name="connsiteX990" fmla="*/ 1975305 w 1993264"/>
              <a:gd name="connsiteY990" fmla="*/ 994394 h 994393"/>
              <a:gd name="connsiteX991" fmla="*/ 1977294 w 1993264"/>
              <a:gd name="connsiteY991" fmla="*/ 994394 h 994393"/>
              <a:gd name="connsiteX992" fmla="*/ 1979295 w 1993264"/>
              <a:gd name="connsiteY992" fmla="*/ 994394 h 994393"/>
              <a:gd name="connsiteX993" fmla="*/ 1981284 w 1993264"/>
              <a:gd name="connsiteY993" fmla="*/ 994394 h 994393"/>
              <a:gd name="connsiteX994" fmla="*/ 1983284 w 1993264"/>
              <a:gd name="connsiteY994" fmla="*/ 994394 h 994393"/>
              <a:gd name="connsiteX995" fmla="*/ 1985274 w 1993264"/>
              <a:gd name="connsiteY995" fmla="*/ 994394 h 994393"/>
              <a:gd name="connsiteX996" fmla="*/ 1987275 w 1993264"/>
              <a:gd name="connsiteY996" fmla="*/ 994394 h 994393"/>
              <a:gd name="connsiteX997" fmla="*/ 1989275 w 1993264"/>
              <a:gd name="connsiteY997" fmla="*/ 994394 h 994393"/>
              <a:gd name="connsiteX998" fmla="*/ 1991264 w 1993264"/>
              <a:gd name="connsiteY998" fmla="*/ 994394 h 994393"/>
              <a:gd name="connsiteX999" fmla="*/ 1993264 w 1993264"/>
              <a:gd name="connsiteY999" fmla="*/ 994394 h 99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993264" h="994393">
                <a:moveTo>
                  <a:pt x="0" y="994394"/>
                </a:moveTo>
                <a:lnTo>
                  <a:pt x="1996" y="994394"/>
                </a:lnTo>
                <a:lnTo>
                  <a:pt x="3991" y="994394"/>
                </a:lnTo>
                <a:lnTo>
                  <a:pt x="5986" y="994394"/>
                </a:lnTo>
                <a:lnTo>
                  <a:pt x="7981" y="994394"/>
                </a:lnTo>
                <a:lnTo>
                  <a:pt x="9977" y="994394"/>
                </a:lnTo>
                <a:lnTo>
                  <a:pt x="11972" y="994394"/>
                </a:lnTo>
                <a:lnTo>
                  <a:pt x="13967" y="994394"/>
                </a:lnTo>
                <a:lnTo>
                  <a:pt x="15962" y="994394"/>
                </a:lnTo>
                <a:lnTo>
                  <a:pt x="17958" y="994394"/>
                </a:lnTo>
                <a:lnTo>
                  <a:pt x="19953" y="994394"/>
                </a:lnTo>
                <a:lnTo>
                  <a:pt x="21948" y="994394"/>
                </a:lnTo>
                <a:lnTo>
                  <a:pt x="23944" y="994394"/>
                </a:lnTo>
                <a:lnTo>
                  <a:pt x="25939" y="994394"/>
                </a:lnTo>
                <a:lnTo>
                  <a:pt x="27934" y="994394"/>
                </a:lnTo>
                <a:lnTo>
                  <a:pt x="29929" y="994394"/>
                </a:lnTo>
                <a:lnTo>
                  <a:pt x="31925" y="994394"/>
                </a:lnTo>
                <a:lnTo>
                  <a:pt x="33920" y="994394"/>
                </a:lnTo>
                <a:lnTo>
                  <a:pt x="35915" y="994394"/>
                </a:lnTo>
                <a:lnTo>
                  <a:pt x="37911" y="994394"/>
                </a:lnTo>
                <a:lnTo>
                  <a:pt x="39906" y="994394"/>
                </a:lnTo>
                <a:lnTo>
                  <a:pt x="41900" y="994394"/>
                </a:lnTo>
                <a:lnTo>
                  <a:pt x="43895" y="994394"/>
                </a:lnTo>
                <a:lnTo>
                  <a:pt x="45891" y="994394"/>
                </a:lnTo>
                <a:lnTo>
                  <a:pt x="47886" y="994394"/>
                </a:lnTo>
                <a:lnTo>
                  <a:pt x="49881" y="994394"/>
                </a:lnTo>
                <a:lnTo>
                  <a:pt x="51877" y="994394"/>
                </a:lnTo>
                <a:lnTo>
                  <a:pt x="53872" y="994394"/>
                </a:lnTo>
                <a:lnTo>
                  <a:pt x="55867" y="994394"/>
                </a:lnTo>
                <a:lnTo>
                  <a:pt x="57862" y="994394"/>
                </a:lnTo>
                <a:lnTo>
                  <a:pt x="59858" y="994394"/>
                </a:lnTo>
                <a:lnTo>
                  <a:pt x="61853" y="994394"/>
                </a:lnTo>
                <a:lnTo>
                  <a:pt x="63848" y="994394"/>
                </a:lnTo>
                <a:lnTo>
                  <a:pt x="65843" y="994383"/>
                </a:lnTo>
                <a:lnTo>
                  <a:pt x="67839" y="994383"/>
                </a:lnTo>
                <a:lnTo>
                  <a:pt x="69834" y="994383"/>
                </a:lnTo>
                <a:lnTo>
                  <a:pt x="71829" y="994383"/>
                </a:lnTo>
                <a:lnTo>
                  <a:pt x="73825" y="994373"/>
                </a:lnTo>
                <a:lnTo>
                  <a:pt x="75820" y="994373"/>
                </a:lnTo>
                <a:lnTo>
                  <a:pt x="77815" y="994373"/>
                </a:lnTo>
                <a:lnTo>
                  <a:pt x="79810" y="994363"/>
                </a:lnTo>
                <a:lnTo>
                  <a:pt x="81806" y="994363"/>
                </a:lnTo>
                <a:lnTo>
                  <a:pt x="83801" y="994353"/>
                </a:lnTo>
                <a:lnTo>
                  <a:pt x="85796" y="994342"/>
                </a:lnTo>
                <a:lnTo>
                  <a:pt x="87792" y="994342"/>
                </a:lnTo>
                <a:lnTo>
                  <a:pt x="89787" y="994332"/>
                </a:lnTo>
                <a:lnTo>
                  <a:pt x="91782" y="994312"/>
                </a:lnTo>
                <a:lnTo>
                  <a:pt x="93777" y="994301"/>
                </a:lnTo>
                <a:lnTo>
                  <a:pt x="95773" y="994291"/>
                </a:lnTo>
                <a:lnTo>
                  <a:pt x="97768" y="994270"/>
                </a:lnTo>
                <a:lnTo>
                  <a:pt x="99763" y="994250"/>
                </a:lnTo>
                <a:lnTo>
                  <a:pt x="101759" y="994219"/>
                </a:lnTo>
                <a:lnTo>
                  <a:pt x="103754" y="994199"/>
                </a:lnTo>
                <a:lnTo>
                  <a:pt x="105749" y="994168"/>
                </a:lnTo>
                <a:lnTo>
                  <a:pt x="107744" y="994127"/>
                </a:lnTo>
                <a:lnTo>
                  <a:pt x="109740" y="994086"/>
                </a:lnTo>
                <a:lnTo>
                  <a:pt x="111735" y="994035"/>
                </a:lnTo>
                <a:lnTo>
                  <a:pt x="113730" y="993983"/>
                </a:lnTo>
                <a:lnTo>
                  <a:pt x="115726" y="993922"/>
                </a:lnTo>
                <a:lnTo>
                  <a:pt x="117720" y="993850"/>
                </a:lnTo>
                <a:lnTo>
                  <a:pt x="119715" y="993768"/>
                </a:lnTo>
                <a:lnTo>
                  <a:pt x="121710" y="993676"/>
                </a:lnTo>
                <a:lnTo>
                  <a:pt x="123706" y="993573"/>
                </a:lnTo>
                <a:lnTo>
                  <a:pt x="125701" y="993450"/>
                </a:lnTo>
                <a:lnTo>
                  <a:pt x="127696" y="993317"/>
                </a:lnTo>
                <a:lnTo>
                  <a:pt x="129691" y="993163"/>
                </a:lnTo>
                <a:lnTo>
                  <a:pt x="131687" y="992988"/>
                </a:lnTo>
                <a:lnTo>
                  <a:pt x="133682" y="992794"/>
                </a:lnTo>
                <a:lnTo>
                  <a:pt x="135677" y="992578"/>
                </a:lnTo>
                <a:lnTo>
                  <a:pt x="137673" y="992332"/>
                </a:lnTo>
                <a:lnTo>
                  <a:pt x="139668" y="992055"/>
                </a:lnTo>
                <a:lnTo>
                  <a:pt x="141663" y="991737"/>
                </a:lnTo>
                <a:lnTo>
                  <a:pt x="143658" y="991388"/>
                </a:lnTo>
                <a:lnTo>
                  <a:pt x="145654" y="990999"/>
                </a:lnTo>
                <a:lnTo>
                  <a:pt x="147649" y="990568"/>
                </a:lnTo>
                <a:lnTo>
                  <a:pt x="149644" y="990086"/>
                </a:lnTo>
                <a:lnTo>
                  <a:pt x="151640" y="989542"/>
                </a:lnTo>
                <a:lnTo>
                  <a:pt x="153635" y="988937"/>
                </a:lnTo>
                <a:lnTo>
                  <a:pt x="155630" y="988270"/>
                </a:lnTo>
                <a:lnTo>
                  <a:pt x="157625" y="987532"/>
                </a:lnTo>
                <a:lnTo>
                  <a:pt x="159621" y="986711"/>
                </a:lnTo>
                <a:lnTo>
                  <a:pt x="161616" y="985809"/>
                </a:lnTo>
                <a:lnTo>
                  <a:pt x="163611" y="984803"/>
                </a:lnTo>
                <a:lnTo>
                  <a:pt x="165607" y="983696"/>
                </a:lnTo>
                <a:lnTo>
                  <a:pt x="167602" y="982485"/>
                </a:lnTo>
                <a:lnTo>
                  <a:pt x="169597" y="981142"/>
                </a:lnTo>
                <a:lnTo>
                  <a:pt x="171592" y="979675"/>
                </a:lnTo>
                <a:lnTo>
                  <a:pt x="173588" y="978065"/>
                </a:lnTo>
                <a:lnTo>
                  <a:pt x="175583" y="976300"/>
                </a:lnTo>
                <a:lnTo>
                  <a:pt x="177578" y="974372"/>
                </a:lnTo>
                <a:lnTo>
                  <a:pt x="179574" y="972269"/>
                </a:lnTo>
                <a:lnTo>
                  <a:pt x="181569" y="969972"/>
                </a:lnTo>
                <a:lnTo>
                  <a:pt x="183564" y="967479"/>
                </a:lnTo>
                <a:lnTo>
                  <a:pt x="185559" y="964761"/>
                </a:lnTo>
                <a:lnTo>
                  <a:pt x="187555" y="961818"/>
                </a:lnTo>
                <a:lnTo>
                  <a:pt x="189550" y="958628"/>
                </a:lnTo>
                <a:lnTo>
                  <a:pt x="191545" y="955171"/>
                </a:lnTo>
                <a:lnTo>
                  <a:pt x="193540" y="951438"/>
                </a:lnTo>
                <a:lnTo>
                  <a:pt x="195535" y="947417"/>
                </a:lnTo>
                <a:lnTo>
                  <a:pt x="197530" y="943078"/>
                </a:lnTo>
                <a:lnTo>
                  <a:pt x="199525" y="938411"/>
                </a:lnTo>
                <a:lnTo>
                  <a:pt x="201521" y="933406"/>
                </a:lnTo>
                <a:lnTo>
                  <a:pt x="203516" y="928031"/>
                </a:lnTo>
                <a:lnTo>
                  <a:pt x="205511" y="922288"/>
                </a:lnTo>
                <a:lnTo>
                  <a:pt x="207506" y="916133"/>
                </a:lnTo>
                <a:lnTo>
                  <a:pt x="209502" y="909579"/>
                </a:lnTo>
                <a:lnTo>
                  <a:pt x="211497" y="902584"/>
                </a:lnTo>
                <a:lnTo>
                  <a:pt x="213492" y="895148"/>
                </a:lnTo>
                <a:lnTo>
                  <a:pt x="215488" y="887240"/>
                </a:lnTo>
                <a:lnTo>
                  <a:pt x="217483" y="878860"/>
                </a:lnTo>
                <a:lnTo>
                  <a:pt x="219478" y="869988"/>
                </a:lnTo>
                <a:lnTo>
                  <a:pt x="221473" y="860603"/>
                </a:lnTo>
                <a:lnTo>
                  <a:pt x="223469" y="850694"/>
                </a:lnTo>
                <a:lnTo>
                  <a:pt x="225464" y="840263"/>
                </a:lnTo>
                <a:lnTo>
                  <a:pt x="227459" y="829278"/>
                </a:lnTo>
                <a:lnTo>
                  <a:pt x="229455" y="817739"/>
                </a:lnTo>
                <a:lnTo>
                  <a:pt x="231450" y="805646"/>
                </a:lnTo>
                <a:lnTo>
                  <a:pt x="233445" y="792979"/>
                </a:lnTo>
                <a:lnTo>
                  <a:pt x="235440" y="779748"/>
                </a:lnTo>
                <a:lnTo>
                  <a:pt x="237436" y="765931"/>
                </a:lnTo>
                <a:lnTo>
                  <a:pt x="239431" y="751551"/>
                </a:lnTo>
                <a:lnTo>
                  <a:pt x="241426" y="736597"/>
                </a:lnTo>
                <a:lnTo>
                  <a:pt x="243421" y="721078"/>
                </a:lnTo>
                <a:lnTo>
                  <a:pt x="245417" y="705006"/>
                </a:lnTo>
                <a:lnTo>
                  <a:pt x="247412" y="688379"/>
                </a:lnTo>
                <a:lnTo>
                  <a:pt x="249407" y="671219"/>
                </a:lnTo>
                <a:lnTo>
                  <a:pt x="251403" y="653536"/>
                </a:lnTo>
                <a:lnTo>
                  <a:pt x="253398" y="635352"/>
                </a:lnTo>
                <a:lnTo>
                  <a:pt x="255393" y="616688"/>
                </a:lnTo>
                <a:lnTo>
                  <a:pt x="257388" y="597569"/>
                </a:lnTo>
                <a:lnTo>
                  <a:pt x="259384" y="578021"/>
                </a:lnTo>
                <a:lnTo>
                  <a:pt x="261379" y="558078"/>
                </a:lnTo>
                <a:lnTo>
                  <a:pt x="263374" y="537770"/>
                </a:lnTo>
                <a:lnTo>
                  <a:pt x="265370" y="517136"/>
                </a:lnTo>
                <a:lnTo>
                  <a:pt x="267365" y="496216"/>
                </a:lnTo>
                <a:lnTo>
                  <a:pt x="269360" y="475052"/>
                </a:lnTo>
                <a:lnTo>
                  <a:pt x="271354" y="453690"/>
                </a:lnTo>
                <a:lnTo>
                  <a:pt x="273351" y="432177"/>
                </a:lnTo>
                <a:lnTo>
                  <a:pt x="275345" y="410566"/>
                </a:lnTo>
                <a:lnTo>
                  <a:pt x="277340" y="388908"/>
                </a:lnTo>
                <a:lnTo>
                  <a:pt x="279336" y="367258"/>
                </a:lnTo>
                <a:lnTo>
                  <a:pt x="281331" y="345675"/>
                </a:lnTo>
                <a:lnTo>
                  <a:pt x="283326" y="324216"/>
                </a:lnTo>
                <a:lnTo>
                  <a:pt x="285321" y="302944"/>
                </a:lnTo>
                <a:lnTo>
                  <a:pt x="287317" y="281917"/>
                </a:lnTo>
                <a:lnTo>
                  <a:pt x="289312" y="261199"/>
                </a:lnTo>
                <a:lnTo>
                  <a:pt x="291307" y="240853"/>
                </a:lnTo>
                <a:lnTo>
                  <a:pt x="293303" y="220944"/>
                </a:lnTo>
                <a:lnTo>
                  <a:pt x="295298" y="201533"/>
                </a:lnTo>
                <a:lnTo>
                  <a:pt x="297293" y="182683"/>
                </a:lnTo>
                <a:lnTo>
                  <a:pt x="299288" y="164458"/>
                </a:lnTo>
                <a:lnTo>
                  <a:pt x="301284" y="146918"/>
                </a:lnTo>
                <a:lnTo>
                  <a:pt x="303279" y="130121"/>
                </a:lnTo>
                <a:lnTo>
                  <a:pt x="305274" y="114127"/>
                </a:lnTo>
                <a:lnTo>
                  <a:pt x="307269" y="98991"/>
                </a:lnTo>
                <a:lnTo>
                  <a:pt x="309265" y="84768"/>
                </a:lnTo>
                <a:lnTo>
                  <a:pt x="311260" y="71506"/>
                </a:lnTo>
                <a:lnTo>
                  <a:pt x="313255" y="59254"/>
                </a:lnTo>
                <a:lnTo>
                  <a:pt x="315251" y="48056"/>
                </a:lnTo>
                <a:lnTo>
                  <a:pt x="317246" y="37952"/>
                </a:lnTo>
                <a:lnTo>
                  <a:pt x="319241" y="28979"/>
                </a:lnTo>
                <a:lnTo>
                  <a:pt x="321236" y="21170"/>
                </a:lnTo>
                <a:lnTo>
                  <a:pt x="323232" y="14553"/>
                </a:lnTo>
                <a:lnTo>
                  <a:pt x="325227" y="9150"/>
                </a:lnTo>
                <a:lnTo>
                  <a:pt x="327222" y="4982"/>
                </a:lnTo>
                <a:lnTo>
                  <a:pt x="329218" y="2063"/>
                </a:lnTo>
                <a:lnTo>
                  <a:pt x="331213" y="400"/>
                </a:lnTo>
                <a:lnTo>
                  <a:pt x="333208" y="0"/>
                </a:lnTo>
                <a:lnTo>
                  <a:pt x="335203" y="861"/>
                </a:lnTo>
                <a:lnTo>
                  <a:pt x="337199" y="2976"/>
                </a:lnTo>
                <a:lnTo>
                  <a:pt x="339194" y="6336"/>
                </a:lnTo>
                <a:lnTo>
                  <a:pt x="341189" y="10925"/>
                </a:lnTo>
                <a:lnTo>
                  <a:pt x="343185" y="16722"/>
                </a:lnTo>
                <a:lnTo>
                  <a:pt x="345180" y="23703"/>
                </a:lnTo>
                <a:lnTo>
                  <a:pt x="347175" y="31836"/>
                </a:lnTo>
                <a:lnTo>
                  <a:pt x="349170" y="41089"/>
                </a:lnTo>
                <a:lnTo>
                  <a:pt x="351165" y="51423"/>
                </a:lnTo>
                <a:lnTo>
                  <a:pt x="353160" y="62796"/>
                </a:lnTo>
                <a:lnTo>
                  <a:pt x="355155" y="75163"/>
                </a:lnTo>
                <a:lnTo>
                  <a:pt x="357151" y="88473"/>
                </a:lnTo>
                <a:lnTo>
                  <a:pt x="359146" y="102676"/>
                </a:lnTo>
                <a:lnTo>
                  <a:pt x="361141" y="117714"/>
                </a:lnTo>
                <a:lnTo>
                  <a:pt x="363136" y="133533"/>
                </a:lnTo>
                <a:lnTo>
                  <a:pt x="365132" y="150073"/>
                </a:lnTo>
                <a:lnTo>
                  <a:pt x="367127" y="167270"/>
                </a:lnTo>
                <a:lnTo>
                  <a:pt x="369122" y="185064"/>
                </a:lnTo>
                <a:lnTo>
                  <a:pt x="371117" y="203390"/>
                </a:lnTo>
                <a:lnTo>
                  <a:pt x="373113" y="222184"/>
                </a:lnTo>
                <a:lnTo>
                  <a:pt x="375108" y="241381"/>
                </a:lnTo>
                <a:lnTo>
                  <a:pt x="377103" y="260916"/>
                </a:lnTo>
                <a:lnTo>
                  <a:pt x="379099" y="280724"/>
                </a:lnTo>
                <a:lnTo>
                  <a:pt x="381094" y="300740"/>
                </a:lnTo>
                <a:lnTo>
                  <a:pt x="383089" y="320903"/>
                </a:lnTo>
                <a:lnTo>
                  <a:pt x="385084" y="341150"/>
                </a:lnTo>
                <a:lnTo>
                  <a:pt x="387080" y="361421"/>
                </a:lnTo>
                <a:lnTo>
                  <a:pt x="389075" y="381657"/>
                </a:lnTo>
                <a:lnTo>
                  <a:pt x="391070" y="401799"/>
                </a:lnTo>
                <a:lnTo>
                  <a:pt x="393066" y="421795"/>
                </a:lnTo>
                <a:lnTo>
                  <a:pt x="395061" y="441591"/>
                </a:lnTo>
                <a:lnTo>
                  <a:pt x="397056" y="461139"/>
                </a:lnTo>
                <a:lnTo>
                  <a:pt x="399051" y="480389"/>
                </a:lnTo>
                <a:lnTo>
                  <a:pt x="401047" y="499299"/>
                </a:lnTo>
                <a:lnTo>
                  <a:pt x="403042" y="517827"/>
                </a:lnTo>
                <a:lnTo>
                  <a:pt x="405037" y="535933"/>
                </a:lnTo>
                <a:lnTo>
                  <a:pt x="407033" y="553584"/>
                </a:lnTo>
                <a:lnTo>
                  <a:pt x="409028" y="570745"/>
                </a:lnTo>
                <a:lnTo>
                  <a:pt x="411023" y="587389"/>
                </a:lnTo>
                <a:lnTo>
                  <a:pt x="413018" y="603488"/>
                </a:lnTo>
                <a:lnTo>
                  <a:pt x="415014" y="619019"/>
                </a:lnTo>
                <a:lnTo>
                  <a:pt x="417009" y="633963"/>
                </a:lnTo>
                <a:lnTo>
                  <a:pt x="419004" y="648305"/>
                </a:lnTo>
                <a:lnTo>
                  <a:pt x="420999" y="662019"/>
                </a:lnTo>
                <a:lnTo>
                  <a:pt x="422995" y="675107"/>
                </a:lnTo>
                <a:lnTo>
                  <a:pt x="424990" y="687559"/>
                </a:lnTo>
                <a:lnTo>
                  <a:pt x="426984" y="699364"/>
                </a:lnTo>
                <a:lnTo>
                  <a:pt x="428981" y="710514"/>
                </a:lnTo>
                <a:lnTo>
                  <a:pt x="430975" y="721017"/>
                </a:lnTo>
                <a:lnTo>
                  <a:pt x="432970" y="730863"/>
                </a:lnTo>
                <a:lnTo>
                  <a:pt x="434965" y="740064"/>
                </a:lnTo>
                <a:lnTo>
                  <a:pt x="436961" y="748628"/>
                </a:lnTo>
                <a:lnTo>
                  <a:pt x="438956" y="756547"/>
                </a:lnTo>
                <a:lnTo>
                  <a:pt x="440951" y="763839"/>
                </a:lnTo>
                <a:lnTo>
                  <a:pt x="442947" y="770516"/>
                </a:lnTo>
                <a:lnTo>
                  <a:pt x="444942" y="776578"/>
                </a:lnTo>
                <a:lnTo>
                  <a:pt x="446937" y="782045"/>
                </a:lnTo>
                <a:lnTo>
                  <a:pt x="448932" y="786927"/>
                </a:lnTo>
                <a:lnTo>
                  <a:pt x="450928" y="791246"/>
                </a:lnTo>
                <a:lnTo>
                  <a:pt x="452923" y="795000"/>
                </a:lnTo>
                <a:lnTo>
                  <a:pt x="454918" y="798220"/>
                </a:lnTo>
                <a:lnTo>
                  <a:pt x="456914" y="800908"/>
                </a:lnTo>
                <a:lnTo>
                  <a:pt x="458909" y="803092"/>
                </a:lnTo>
                <a:lnTo>
                  <a:pt x="460904" y="804795"/>
                </a:lnTo>
                <a:lnTo>
                  <a:pt x="462899" y="806005"/>
                </a:lnTo>
                <a:lnTo>
                  <a:pt x="464895" y="806764"/>
                </a:lnTo>
                <a:lnTo>
                  <a:pt x="466890" y="807092"/>
                </a:lnTo>
                <a:lnTo>
                  <a:pt x="468885" y="806980"/>
                </a:lnTo>
                <a:lnTo>
                  <a:pt x="470881" y="806467"/>
                </a:lnTo>
                <a:lnTo>
                  <a:pt x="472876" y="805564"/>
                </a:lnTo>
                <a:lnTo>
                  <a:pt x="474871" y="804282"/>
                </a:lnTo>
                <a:lnTo>
                  <a:pt x="476866" y="802641"/>
                </a:lnTo>
                <a:lnTo>
                  <a:pt x="478862" y="800651"/>
                </a:lnTo>
                <a:lnTo>
                  <a:pt x="480857" y="798343"/>
                </a:lnTo>
                <a:lnTo>
                  <a:pt x="482852" y="795718"/>
                </a:lnTo>
                <a:lnTo>
                  <a:pt x="484847" y="792784"/>
                </a:lnTo>
                <a:lnTo>
                  <a:pt x="486843" y="789574"/>
                </a:lnTo>
                <a:lnTo>
                  <a:pt x="488838" y="786076"/>
                </a:lnTo>
                <a:lnTo>
                  <a:pt x="490833" y="782332"/>
                </a:lnTo>
                <a:lnTo>
                  <a:pt x="492829" y="778342"/>
                </a:lnTo>
                <a:lnTo>
                  <a:pt x="494824" y="774106"/>
                </a:lnTo>
                <a:lnTo>
                  <a:pt x="496819" y="769655"/>
                </a:lnTo>
                <a:lnTo>
                  <a:pt x="498814" y="764988"/>
                </a:lnTo>
                <a:lnTo>
                  <a:pt x="500810" y="760116"/>
                </a:lnTo>
                <a:lnTo>
                  <a:pt x="502805" y="755049"/>
                </a:lnTo>
                <a:lnTo>
                  <a:pt x="504800" y="749808"/>
                </a:lnTo>
                <a:lnTo>
                  <a:pt x="506795" y="744392"/>
                </a:lnTo>
                <a:lnTo>
                  <a:pt x="508790" y="738812"/>
                </a:lnTo>
                <a:lnTo>
                  <a:pt x="510785" y="733079"/>
                </a:lnTo>
                <a:lnTo>
                  <a:pt x="512780" y="727191"/>
                </a:lnTo>
                <a:lnTo>
                  <a:pt x="514776" y="721171"/>
                </a:lnTo>
                <a:lnTo>
                  <a:pt x="516771" y="715016"/>
                </a:lnTo>
                <a:lnTo>
                  <a:pt x="518766" y="708739"/>
                </a:lnTo>
                <a:lnTo>
                  <a:pt x="520762" y="702349"/>
                </a:lnTo>
                <a:lnTo>
                  <a:pt x="522757" y="695846"/>
                </a:lnTo>
                <a:lnTo>
                  <a:pt x="524752" y="689241"/>
                </a:lnTo>
                <a:lnTo>
                  <a:pt x="526747" y="682533"/>
                </a:lnTo>
                <a:lnTo>
                  <a:pt x="528743" y="675743"/>
                </a:lnTo>
                <a:lnTo>
                  <a:pt x="530738" y="668871"/>
                </a:lnTo>
                <a:lnTo>
                  <a:pt x="532733" y="661916"/>
                </a:lnTo>
                <a:lnTo>
                  <a:pt x="534729" y="654880"/>
                </a:lnTo>
                <a:lnTo>
                  <a:pt x="536724" y="647793"/>
                </a:lnTo>
                <a:lnTo>
                  <a:pt x="538719" y="640636"/>
                </a:lnTo>
                <a:lnTo>
                  <a:pt x="540714" y="633427"/>
                </a:lnTo>
                <a:lnTo>
                  <a:pt x="542710" y="626168"/>
                </a:lnTo>
                <a:lnTo>
                  <a:pt x="544705" y="618864"/>
                </a:lnTo>
                <a:lnTo>
                  <a:pt x="546700" y="611522"/>
                </a:lnTo>
                <a:lnTo>
                  <a:pt x="548695" y="604146"/>
                </a:lnTo>
                <a:lnTo>
                  <a:pt x="550691" y="596743"/>
                </a:lnTo>
                <a:lnTo>
                  <a:pt x="552686" y="589317"/>
                </a:lnTo>
                <a:lnTo>
                  <a:pt x="554681" y="581874"/>
                </a:lnTo>
                <a:lnTo>
                  <a:pt x="556677" y="574418"/>
                </a:lnTo>
                <a:lnTo>
                  <a:pt x="558672" y="566956"/>
                </a:lnTo>
                <a:lnTo>
                  <a:pt x="560667" y="559492"/>
                </a:lnTo>
                <a:lnTo>
                  <a:pt x="562662" y="552031"/>
                </a:lnTo>
                <a:lnTo>
                  <a:pt x="564658" y="544581"/>
                </a:lnTo>
                <a:lnTo>
                  <a:pt x="566653" y="537143"/>
                </a:lnTo>
                <a:lnTo>
                  <a:pt x="568648" y="529727"/>
                </a:lnTo>
                <a:lnTo>
                  <a:pt x="570644" y="522334"/>
                </a:lnTo>
                <a:lnTo>
                  <a:pt x="572639" y="514972"/>
                </a:lnTo>
                <a:lnTo>
                  <a:pt x="574634" y="507645"/>
                </a:lnTo>
                <a:lnTo>
                  <a:pt x="576629" y="500360"/>
                </a:lnTo>
                <a:lnTo>
                  <a:pt x="578625" y="493121"/>
                </a:lnTo>
                <a:lnTo>
                  <a:pt x="580620" y="485933"/>
                </a:lnTo>
                <a:lnTo>
                  <a:pt x="582615" y="478801"/>
                </a:lnTo>
                <a:lnTo>
                  <a:pt x="584611" y="471731"/>
                </a:lnTo>
                <a:lnTo>
                  <a:pt x="586606" y="464729"/>
                </a:lnTo>
                <a:lnTo>
                  <a:pt x="588600" y="457798"/>
                </a:lnTo>
                <a:lnTo>
                  <a:pt x="590595" y="450945"/>
                </a:lnTo>
                <a:lnTo>
                  <a:pt x="592591" y="444175"/>
                </a:lnTo>
                <a:lnTo>
                  <a:pt x="594586" y="437492"/>
                </a:lnTo>
                <a:lnTo>
                  <a:pt x="596581" y="430903"/>
                </a:lnTo>
                <a:lnTo>
                  <a:pt x="598576" y="424411"/>
                </a:lnTo>
                <a:lnTo>
                  <a:pt x="600572" y="418022"/>
                </a:lnTo>
                <a:lnTo>
                  <a:pt x="602567" y="411740"/>
                </a:lnTo>
                <a:lnTo>
                  <a:pt x="604562" y="405571"/>
                </a:lnTo>
                <a:lnTo>
                  <a:pt x="606558" y="399518"/>
                </a:lnTo>
                <a:lnTo>
                  <a:pt x="608553" y="393588"/>
                </a:lnTo>
                <a:lnTo>
                  <a:pt x="610548" y="387783"/>
                </a:lnTo>
                <a:lnTo>
                  <a:pt x="612543" y="382110"/>
                </a:lnTo>
                <a:lnTo>
                  <a:pt x="614539" y="376572"/>
                </a:lnTo>
                <a:lnTo>
                  <a:pt x="616534" y="371172"/>
                </a:lnTo>
                <a:lnTo>
                  <a:pt x="618529" y="365917"/>
                </a:lnTo>
                <a:lnTo>
                  <a:pt x="620525" y="360809"/>
                </a:lnTo>
                <a:lnTo>
                  <a:pt x="622520" y="355852"/>
                </a:lnTo>
                <a:lnTo>
                  <a:pt x="624515" y="351049"/>
                </a:lnTo>
                <a:lnTo>
                  <a:pt x="626510" y="346406"/>
                </a:lnTo>
                <a:lnTo>
                  <a:pt x="628506" y="341925"/>
                </a:lnTo>
                <a:lnTo>
                  <a:pt x="630501" y="337609"/>
                </a:lnTo>
                <a:lnTo>
                  <a:pt x="632496" y="333462"/>
                </a:lnTo>
                <a:lnTo>
                  <a:pt x="634492" y="329485"/>
                </a:lnTo>
                <a:lnTo>
                  <a:pt x="636487" y="325684"/>
                </a:lnTo>
                <a:lnTo>
                  <a:pt x="638482" y="322059"/>
                </a:lnTo>
                <a:lnTo>
                  <a:pt x="640477" y="318614"/>
                </a:lnTo>
                <a:lnTo>
                  <a:pt x="642473" y="315351"/>
                </a:lnTo>
                <a:lnTo>
                  <a:pt x="644468" y="312271"/>
                </a:lnTo>
                <a:lnTo>
                  <a:pt x="646463" y="309378"/>
                </a:lnTo>
                <a:lnTo>
                  <a:pt x="648459" y="306672"/>
                </a:lnTo>
                <a:lnTo>
                  <a:pt x="650454" y="304155"/>
                </a:lnTo>
                <a:lnTo>
                  <a:pt x="652449" y="301828"/>
                </a:lnTo>
                <a:lnTo>
                  <a:pt x="654444" y="299693"/>
                </a:lnTo>
                <a:lnTo>
                  <a:pt x="656440" y="297750"/>
                </a:lnTo>
                <a:lnTo>
                  <a:pt x="658435" y="296001"/>
                </a:lnTo>
                <a:lnTo>
                  <a:pt x="660430" y="294446"/>
                </a:lnTo>
                <a:lnTo>
                  <a:pt x="662424" y="293085"/>
                </a:lnTo>
                <a:lnTo>
                  <a:pt x="664420" y="291917"/>
                </a:lnTo>
                <a:lnTo>
                  <a:pt x="666411" y="290945"/>
                </a:lnTo>
                <a:lnTo>
                  <a:pt x="668411" y="290167"/>
                </a:lnTo>
                <a:lnTo>
                  <a:pt x="670401" y="289582"/>
                </a:lnTo>
                <a:lnTo>
                  <a:pt x="672401" y="289190"/>
                </a:lnTo>
                <a:lnTo>
                  <a:pt x="674401" y="288990"/>
                </a:lnTo>
                <a:lnTo>
                  <a:pt x="676391" y="288982"/>
                </a:lnTo>
                <a:lnTo>
                  <a:pt x="678391" y="289162"/>
                </a:lnTo>
                <a:lnTo>
                  <a:pt x="680381" y="289532"/>
                </a:lnTo>
                <a:lnTo>
                  <a:pt x="682381" y="290088"/>
                </a:lnTo>
                <a:lnTo>
                  <a:pt x="684371" y="290828"/>
                </a:lnTo>
                <a:lnTo>
                  <a:pt x="686371" y="291752"/>
                </a:lnTo>
                <a:lnTo>
                  <a:pt x="688361" y="292856"/>
                </a:lnTo>
                <a:lnTo>
                  <a:pt x="690361" y="294138"/>
                </a:lnTo>
                <a:lnTo>
                  <a:pt x="692351" y="295597"/>
                </a:lnTo>
                <a:lnTo>
                  <a:pt x="694351" y="297226"/>
                </a:lnTo>
                <a:lnTo>
                  <a:pt x="696341" y="299027"/>
                </a:lnTo>
                <a:lnTo>
                  <a:pt x="698341" y="300995"/>
                </a:lnTo>
                <a:lnTo>
                  <a:pt x="700331" y="303126"/>
                </a:lnTo>
                <a:lnTo>
                  <a:pt x="702331" y="305418"/>
                </a:lnTo>
                <a:lnTo>
                  <a:pt x="704321" y="307865"/>
                </a:lnTo>
                <a:lnTo>
                  <a:pt x="706321" y="310466"/>
                </a:lnTo>
                <a:lnTo>
                  <a:pt x="708311" y="313217"/>
                </a:lnTo>
                <a:lnTo>
                  <a:pt x="710311" y="316112"/>
                </a:lnTo>
                <a:lnTo>
                  <a:pt x="712311" y="319148"/>
                </a:lnTo>
                <a:lnTo>
                  <a:pt x="714301" y="322322"/>
                </a:lnTo>
                <a:lnTo>
                  <a:pt x="716301" y="325629"/>
                </a:lnTo>
                <a:lnTo>
                  <a:pt x="718291" y="329063"/>
                </a:lnTo>
                <a:lnTo>
                  <a:pt x="720291" y="332622"/>
                </a:lnTo>
                <a:lnTo>
                  <a:pt x="722281" y="336299"/>
                </a:lnTo>
                <a:lnTo>
                  <a:pt x="724281" y="340091"/>
                </a:lnTo>
                <a:lnTo>
                  <a:pt x="726271" y="343993"/>
                </a:lnTo>
                <a:lnTo>
                  <a:pt x="728271" y="347999"/>
                </a:lnTo>
                <a:lnTo>
                  <a:pt x="730261" y="352106"/>
                </a:lnTo>
                <a:lnTo>
                  <a:pt x="732261" y="356308"/>
                </a:lnTo>
                <a:lnTo>
                  <a:pt x="734250" y="360600"/>
                </a:lnTo>
                <a:lnTo>
                  <a:pt x="736251" y="364977"/>
                </a:lnTo>
                <a:lnTo>
                  <a:pt x="738240" y="369434"/>
                </a:lnTo>
                <a:lnTo>
                  <a:pt x="740240" y="373965"/>
                </a:lnTo>
                <a:lnTo>
                  <a:pt x="742230" y="378568"/>
                </a:lnTo>
                <a:lnTo>
                  <a:pt x="744230" y="383233"/>
                </a:lnTo>
                <a:lnTo>
                  <a:pt x="746231" y="387960"/>
                </a:lnTo>
                <a:lnTo>
                  <a:pt x="748220" y="392741"/>
                </a:lnTo>
                <a:lnTo>
                  <a:pt x="750221" y="397570"/>
                </a:lnTo>
                <a:lnTo>
                  <a:pt x="752210" y="402444"/>
                </a:lnTo>
                <a:lnTo>
                  <a:pt x="754210" y="407358"/>
                </a:lnTo>
                <a:lnTo>
                  <a:pt x="756200" y="412305"/>
                </a:lnTo>
                <a:lnTo>
                  <a:pt x="758200" y="417281"/>
                </a:lnTo>
                <a:lnTo>
                  <a:pt x="760190" y="422283"/>
                </a:lnTo>
                <a:lnTo>
                  <a:pt x="762190" y="427303"/>
                </a:lnTo>
                <a:lnTo>
                  <a:pt x="764180" y="432337"/>
                </a:lnTo>
                <a:lnTo>
                  <a:pt x="766180" y="437383"/>
                </a:lnTo>
                <a:lnTo>
                  <a:pt x="768170" y="442432"/>
                </a:lnTo>
                <a:lnTo>
                  <a:pt x="770170" y="447482"/>
                </a:lnTo>
                <a:lnTo>
                  <a:pt x="772160" y="452528"/>
                </a:lnTo>
                <a:lnTo>
                  <a:pt x="774160" y="457565"/>
                </a:lnTo>
                <a:lnTo>
                  <a:pt x="776150" y="462589"/>
                </a:lnTo>
                <a:lnTo>
                  <a:pt x="778150" y="467595"/>
                </a:lnTo>
                <a:lnTo>
                  <a:pt x="780150" y="472581"/>
                </a:lnTo>
                <a:lnTo>
                  <a:pt x="782140" y="477542"/>
                </a:lnTo>
                <a:lnTo>
                  <a:pt x="784140" y="482471"/>
                </a:lnTo>
                <a:lnTo>
                  <a:pt x="786130" y="487369"/>
                </a:lnTo>
                <a:lnTo>
                  <a:pt x="788130" y="492228"/>
                </a:lnTo>
                <a:lnTo>
                  <a:pt x="790120" y="497047"/>
                </a:lnTo>
                <a:lnTo>
                  <a:pt x="792120" y="501822"/>
                </a:lnTo>
                <a:lnTo>
                  <a:pt x="794110" y="506548"/>
                </a:lnTo>
                <a:lnTo>
                  <a:pt x="796110" y="511224"/>
                </a:lnTo>
                <a:lnTo>
                  <a:pt x="798100" y="515846"/>
                </a:lnTo>
                <a:lnTo>
                  <a:pt x="800100" y="520411"/>
                </a:lnTo>
                <a:lnTo>
                  <a:pt x="802090" y="524915"/>
                </a:lnTo>
                <a:lnTo>
                  <a:pt x="804090" y="529357"/>
                </a:lnTo>
                <a:lnTo>
                  <a:pt x="806080" y="533735"/>
                </a:lnTo>
                <a:lnTo>
                  <a:pt x="808080" y="538044"/>
                </a:lnTo>
                <a:lnTo>
                  <a:pt x="810070" y="542283"/>
                </a:lnTo>
                <a:lnTo>
                  <a:pt x="812070" y="546449"/>
                </a:lnTo>
                <a:lnTo>
                  <a:pt x="814059" y="550542"/>
                </a:lnTo>
                <a:lnTo>
                  <a:pt x="816060" y="554559"/>
                </a:lnTo>
                <a:lnTo>
                  <a:pt x="818060" y="558496"/>
                </a:lnTo>
                <a:lnTo>
                  <a:pt x="820049" y="562355"/>
                </a:lnTo>
                <a:lnTo>
                  <a:pt x="822049" y="566132"/>
                </a:lnTo>
                <a:lnTo>
                  <a:pt x="824039" y="569828"/>
                </a:lnTo>
                <a:lnTo>
                  <a:pt x="826039" y="573439"/>
                </a:lnTo>
                <a:lnTo>
                  <a:pt x="828029" y="576966"/>
                </a:lnTo>
                <a:lnTo>
                  <a:pt x="830029" y="580407"/>
                </a:lnTo>
                <a:lnTo>
                  <a:pt x="832019" y="583762"/>
                </a:lnTo>
                <a:lnTo>
                  <a:pt x="834019" y="587030"/>
                </a:lnTo>
                <a:lnTo>
                  <a:pt x="836009" y="590209"/>
                </a:lnTo>
                <a:lnTo>
                  <a:pt x="838009" y="593301"/>
                </a:lnTo>
                <a:lnTo>
                  <a:pt x="839999" y="596304"/>
                </a:lnTo>
                <a:lnTo>
                  <a:pt x="841999" y="599218"/>
                </a:lnTo>
                <a:lnTo>
                  <a:pt x="843989" y="602044"/>
                </a:lnTo>
                <a:lnTo>
                  <a:pt x="845989" y="604781"/>
                </a:lnTo>
                <a:lnTo>
                  <a:pt x="847979" y="607430"/>
                </a:lnTo>
                <a:lnTo>
                  <a:pt x="849979" y="609991"/>
                </a:lnTo>
                <a:lnTo>
                  <a:pt x="851979" y="612464"/>
                </a:lnTo>
                <a:lnTo>
                  <a:pt x="853969" y="614850"/>
                </a:lnTo>
                <a:lnTo>
                  <a:pt x="855969" y="617148"/>
                </a:lnTo>
                <a:lnTo>
                  <a:pt x="857959" y="619362"/>
                </a:lnTo>
                <a:lnTo>
                  <a:pt x="859959" y="621489"/>
                </a:lnTo>
                <a:lnTo>
                  <a:pt x="861949" y="623533"/>
                </a:lnTo>
                <a:lnTo>
                  <a:pt x="863949" y="625493"/>
                </a:lnTo>
                <a:lnTo>
                  <a:pt x="865939" y="627371"/>
                </a:lnTo>
                <a:lnTo>
                  <a:pt x="867939" y="629168"/>
                </a:lnTo>
                <a:lnTo>
                  <a:pt x="869929" y="630886"/>
                </a:lnTo>
                <a:lnTo>
                  <a:pt x="871929" y="632525"/>
                </a:lnTo>
                <a:lnTo>
                  <a:pt x="873919" y="634087"/>
                </a:lnTo>
                <a:lnTo>
                  <a:pt x="875919" y="635574"/>
                </a:lnTo>
                <a:lnTo>
                  <a:pt x="877909" y="636986"/>
                </a:lnTo>
                <a:lnTo>
                  <a:pt x="879909" y="638325"/>
                </a:lnTo>
                <a:lnTo>
                  <a:pt x="881899" y="639594"/>
                </a:lnTo>
                <a:lnTo>
                  <a:pt x="883899" y="640794"/>
                </a:lnTo>
                <a:lnTo>
                  <a:pt x="885888" y="641927"/>
                </a:lnTo>
                <a:lnTo>
                  <a:pt x="887889" y="642993"/>
                </a:lnTo>
                <a:lnTo>
                  <a:pt x="889889" y="643997"/>
                </a:lnTo>
                <a:lnTo>
                  <a:pt x="891879" y="644938"/>
                </a:lnTo>
                <a:lnTo>
                  <a:pt x="893879" y="645819"/>
                </a:lnTo>
                <a:lnTo>
                  <a:pt x="895869" y="646642"/>
                </a:lnTo>
                <a:lnTo>
                  <a:pt x="897869" y="647409"/>
                </a:lnTo>
                <a:lnTo>
                  <a:pt x="899858" y="648121"/>
                </a:lnTo>
                <a:lnTo>
                  <a:pt x="901858" y="648788"/>
                </a:lnTo>
                <a:lnTo>
                  <a:pt x="903848" y="649393"/>
                </a:lnTo>
                <a:lnTo>
                  <a:pt x="905848" y="649957"/>
                </a:lnTo>
                <a:lnTo>
                  <a:pt x="907838" y="650480"/>
                </a:lnTo>
                <a:lnTo>
                  <a:pt x="909838" y="650952"/>
                </a:lnTo>
                <a:lnTo>
                  <a:pt x="911828" y="651383"/>
                </a:lnTo>
                <a:lnTo>
                  <a:pt x="913828" y="651772"/>
                </a:lnTo>
                <a:lnTo>
                  <a:pt x="915818" y="652131"/>
                </a:lnTo>
                <a:lnTo>
                  <a:pt x="917818" y="652449"/>
                </a:lnTo>
                <a:lnTo>
                  <a:pt x="919808" y="652736"/>
                </a:lnTo>
                <a:lnTo>
                  <a:pt x="921808" y="652993"/>
                </a:lnTo>
                <a:lnTo>
                  <a:pt x="923808" y="653219"/>
                </a:lnTo>
                <a:lnTo>
                  <a:pt x="925798" y="653424"/>
                </a:lnTo>
                <a:lnTo>
                  <a:pt x="927798" y="653598"/>
                </a:lnTo>
                <a:lnTo>
                  <a:pt x="929788" y="653752"/>
                </a:lnTo>
                <a:lnTo>
                  <a:pt x="931788" y="653885"/>
                </a:lnTo>
                <a:lnTo>
                  <a:pt x="933778" y="653998"/>
                </a:lnTo>
                <a:lnTo>
                  <a:pt x="935778" y="654090"/>
                </a:lnTo>
                <a:lnTo>
                  <a:pt x="937768" y="654172"/>
                </a:lnTo>
                <a:lnTo>
                  <a:pt x="939768" y="654244"/>
                </a:lnTo>
                <a:lnTo>
                  <a:pt x="941758" y="654306"/>
                </a:lnTo>
                <a:lnTo>
                  <a:pt x="943758" y="654347"/>
                </a:lnTo>
                <a:lnTo>
                  <a:pt x="945748" y="654398"/>
                </a:lnTo>
                <a:lnTo>
                  <a:pt x="947748" y="654429"/>
                </a:lnTo>
                <a:lnTo>
                  <a:pt x="949738" y="654470"/>
                </a:lnTo>
                <a:lnTo>
                  <a:pt x="951738" y="654501"/>
                </a:lnTo>
                <a:lnTo>
                  <a:pt x="953728" y="654531"/>
                </a:lnTo>
                <a:lnTo>
                  <a:pt x="955728" y="654562"/>
                </a:lnTo>
                <a:lnTo>
                  <a:pt x="957728" y="654603"/>
                </a:lnTo>
                <a:lnTo>
                  <a:pt x="959718" y="654644"/>
                </a:lnTo>
                <a:lnTo>
                  <a:pt x="961718" y="654696"/>
                </a:lnTo>
                <a:lnTo>
                  <a:pt x="963708" y="654757"/>
                </a:lnTo>
                <a:lnTo>
                  <a:pt x="965708" y="654819"/>
                </a:lnTo>
                <a:lnTo>
                  <a:pt x="967697" y="654901"/>
                </a:lnTo>
                <a:lnTo>
                  <a:pt x="969698" y="654993"/>
                </a:lnTo>
                <a:lnTo>
                  <a:pt x="971687" y="655096"/>
                </a:lnTo>
                <a:lnTo>
                  <a:pt x="973688" y="655219"/>
                </a:lnTo>
                <a:lnTo>
                  <a:pt x="975677" y="655362"/>
                </a:lnTo>
                <a:lnTo>
                  <a:pt x="977678" y="655516"/>
                </a:lnTo>
                <a:lnTo>
                  <a:pt x="979667" y="655690"/>
                </a:lnTo>
                <a:lnTo>
                  <a:pt x="981667" y="655885"/>
                </a:lnTo>
                <a:lnTo>
                  <a:pt x="983657" y="656101"/>
                </a:lnTo>
                <a:lnTo>
                  <a:pt x="985657" y="656347"/>
                </a:lnTo>
                <a:lnTo>
                  <a:pt x="987647" y="656603"/>
                </a:lnTo>
                <a:lnTo>
                  <a:pt x="989647" y="656891"/>
                </a:lnTo>
                <a:lnTo>
                  <a:pt x="991637" y="657208"/>
                </a:lnTo>
                <a:lnTo>
                  <a:pt x="993637" y="657547"/>
                </a:lnTo>
                <a:lnTo>
                  <a:pt x="995637" y="657916"/>
                </a:lnTo>
                <a:lnTo>
                  <a:pt x="997627" y="658306"/>
                </a:lnTo>
                <a:lnTo>
                  <a:pt x="999627" y="658737"/>
                </a:lnTo>
                <a:lnTo>
                  <a:pt x="1001617" y="659188"/>
                </a:lnTo>
                <a:lnTo>
                  <a:pt x="1003617" y="659670"/>
                </a:lnTo>
                <a:lnTo>
                  <a:pt x="1005607" y="660183"/>
                </a:lnTo>
                <a:lnTo>
                  <a:pt x="1007607" y="660737"/>
                </a:lnTo>
                <a:lnTo>
                  <a:pt x="1009597" y="661311"/>
                </a:lnTo>
                <a:lnTo>
                  <a:pt x="1011597" y="661927"/>
                </a:lnTo>
                <a:lnTo>
                  <a:pt x="1013587" y="662563"/>
                </a:lnTo>
                <a:lnTo>
                  <a:pt x="1015587" y="663240"/>
                </a:lnTo>
                <a:lnTo>
                  <a:pt x="1017577" y="663958"/>
                </a:lnTo>
                <a:lnTo>
                  <a:pt x="1019577" y="664696"/>
                </a:lnTo>
                <a:lnTo>
                  <a:pt x="1021567" y="665476"/>
                </a:lnTo>
                <a:lnTo>
                  <a:pt x="1023567" y="666296"/>
                </a:lnTo>
                <a:lnTo>
                  <a:pt x="1025557" y="667147"/>
                </a:lnTo>
                <a:lnTo>
                  <a:pt x="1027557" y="668029"/>
                </a:lnTo>
                <a:lnTo>
                  <a:pt x="1029557" y="668953"/>
                </a:lnTo>
                <a:lnTo>
                  <a:pt x="1031547" y="669907"/>
                </a:lnTo>
                <a:lnTo>
                  <a:pt x="1033547" y="670901"/>
                </a:lnTo>
                <a:lnTo>
                  <a:pt x="1035537" y="671927"/>
                </a:lnTo>
                <a:lnTo>
                  <a:pt x="1037537" y="672994"/>
                </a:lnTo>
                <a:lnTo>
                  <a:pt x="1039527" y="674091"/>
                </a:lnTo>
                <a:lnTo>
                  <a:pt x="1041527" y="675220"/>
                </a:lnTo>
                <a:lnTo>
                  <a:pt x="1043517" y="676389"/>
                </a:lnTo>
                <a:lnTo>
                  <a:pt x="1045517" y="677599"/>
                </a:lnTo>
                <a:lnTo>
                  <a:pt x="1047506" y="678840"/>
                </a:lnTo>
                <a:lnTo>
                  <a:pt x="1049507" y="680112"/>
                </a:lnTo>
                <a:lnTo>
                  <a:pt x="1051496" y="681425"/>
                </a:lnTo>
                <a:lnTo>
                  <a:pt x="1053497" y="682769"/>
                </a:lnTo>
                <a:lnTo>
                  <a:pt x="1055486" y="684153"/>
                </a:lnTo>
                <a:lnTo>
                  <a:pt x="1057486" y="685569"/>
                </a:lnTo>
                <a:lnTo>
                  <a:pt x="1059476" y="687015"/>
                </a:lnTo>
                <a:lnTo>
                  <a:pt x="1061476" y="688492"/>
                </a:lnTo>
                <a:lnTo>
                  <a:pt x="1063466" y="690010"/>
                </a:lnTo>
                <a:lnTo>
                  <a:pt x="1065466" y="691559"/>
                </a:lnTo>
                <a:lnTo>
                  <a:pt x="1067466" y="693138"/>
                </a:lnTo>
                <a:lnTo>
                  <a:pt x="1069456" y="694749"/>
                </a:lnTo>
                <a:lnTo>
                  <a:pt x="1071456" y="696390"/>
                </a:lnTo>
                <a:lnTo>
                  <a:pt x="1073446" y="698062"/>
                </a:lnTo>
                <a:lnTo>
                  <a:pt x="1075446" y="699775"/>
                </a:lnTo>
                <a:lnTo>
                  <a:pt x="1077436" y="701508"/>
                </a:lnTo>
                <a:lnTo>
                  <a:pt x="1079436" y="703272"/>
                </a:lnTo>
                <a:lnTo>
                  <a:pt x="1081426" y="705067"/>
                </a:lnTo>
                <a:lnTo>
                  <a:pt x="1083426" y="706883"/>
                </a:lnTo>
                <a:lnTo>
                  <a:pt x="1085416" y="708739"/>
                </a:lnTo>
                <a:lnTo>
                  <a:pt x="1087416" y="710616"/>
                </a:lnTo>
                <a:lnTo>
                  <a:pt x="1089406" y="712514"/>
                </a:lnTo>
                <a:lnTo>
                  <a:pt x="1091406" y="714452"/>
                </a:lnTo>
                <a:lnTo>
                  <a:pt x="1093396" y="716401"/>
                </a:lnTo>
                <a:lnTo>
                  <a:pt x="1095396" y="718381"/>
                </a:lnTo>
                <a:lnTo>
                  <a:pt x="1097386" y="720391"/>
                </a:lnTo>
                <a:lnTo>
                  <a:pt x="1099386" y="722422"/>
                </a:lnTo>
                <a:lnTo>
                  <a:pt x="1101386" y="724463"/>
                </a:lnTo>
                <a:lnTo>
                  <a:pt x="1103376" y="726545"/>
                </a:lnTo>
                <a:lnTo>
                  <a:pt x="1105376" y="728637"/>
                </a:lnTo>
                <a:lnTo>
                  <a:pt x="1107366" y="730750"/>
                </a:lnTo>
                <a:lnTo>
                  <a:pt x="1109366" y="732884"/>
                </a:lnTo>
                <a:lnTo>
                  <a:pt x="1111356" y="735038"/>
                </a:lnTo>
                <a:lnTo>
                  <a:pt x="1113356" y="737212"/>
                </a:lnTo>
                <a:lnTo>
                  <a:pt x="1115346" y="739407"/>
                </a:lnTo>
                <a:lnTo>
                  <a:pt x="1117346" y="741612"/>
                </a:lnTo>
                <a:lnTo>
                  <a:pt x="1119336" y="743838"/>
                </a:lnTo>
                <a:lnTo>
                  <a:pt x="1121336" y="746074"/>
                </a:lnTo>
                <a:lnTo>
                  <a:pt x="1123326" y="748331"/>
                </a:lnTo>
                <a:lnTo>
                  <a:pt x="1125326" y="750608"/>
                </a:lnTo>
                <a:lnTo>
                  <a:pt x="1127315" y="752885"/>
                </a:lnTo>
                <a:lnTo>
                  <a:pt x="1129316" y="755182"/>
                </a:lnTo>
                <a:lnTo>
                  <a:pt x="1131305" y="757490"/>
                </a:lnTo>
                <a:lnTo>
                  <a:pt x="1133306" y="759808"/>
                </a:lnTo>
                <a:lnTo>
                  <a:pt x="1135306" y="762136"/>
                </a:lnTo>
                <a:lnTo>
                  <a:pt x="1137295" y="764475"/>
                </a:lnTo>
                <a:lnTo>
                  <a:pt x="1139295" y="766824"/>
                </a:lnTo>
                <a:lnTo>
                  <a:pt x="1141285" y="769183"/>
                </a:lnTo>
                <a:lnTo>
                  <a:pt x="1143285" y="771542"/>
                </a:lnTo>
                <a:lnTo>
                  <a:pt x="1145275" y="773911"/>
                </a:lnTo>
                <a:lnTo>
                  <a:pt x="1147275" y="776291"/>
                </a:lnTo>
                <a:lnTo>
                  <a:pt x="1149265" y="778671"/>
                </a:lnTo>
                <a:lnTo>
                  <a:pt x="1151265" y="781060"/>
                </a:lnTo>
                <a:lnTo>
                  <a:pt x="1153255" y="783450"/>
                </a:lnTo>
                <a:lnTo>
                  <a:pt x="1155255" y="785840"/>
                </a:lnTo>
                <a:lnTo>
                  <a:pt x="1157245" y="788240"/>
                </a:lnTo>
                <a:lnTo>
                  <a:pt x="1159245" y="790640"/>
                </a:lnTo>
                <a:lnTo>
                  <a:pt x="1161235" y="793041"/>
                </a:lnTo>
                <a:lnTo>
                  <a:pt x="1163235" y="795430"/>
                </a:lnTo>
                <a:lnTo>
                  <a:pt x="1165225" y="797831"/>
                </a:lnTo>
                <a:lnTo>
                  <a:pt x="1167225" y="800231"/>
                </a:lnTo>
                <a:lnTo>
                  <a:pt x="1169215" y="802631"/>
                </a:lnTo>
                <a:lnTo>
                  <a:pt x="1171215" y="805021"/>
                </a:lnTo>
                <a:lnTo>
                  <a:pt x="1173215" y="807410"/>
                </a:lnTo>
                <a:lnTo>
                  <a:pt x="1175205" y="809800"/>
                </a:lnTo>
                <a:lnTo>
                  <a:pt x="1177205" y="812180"/>
                </a:lnTo>
                <a:lnTo>
                  <a:pt x="1179195" y="814559"/>
                </a:lnTo>
                <a:lnTo>
                  <a:pt x="1181195" y="816929"/>
                </a:lnTo>
                <a:lnTo>
                  <a:pt x="1183185" y="819298"/>
                </a:lnTo>
                <a:lnTo>
                  <a:pt x="1185185" y="821657"/>
                </a:lnTo>
                <a:lnTo>
                  <a:pt x="1187175" y="824006"/>
                </a:lnTo>
                <a:lnTo>
                  <a:pt x="1189175" y="826355"/>
                </a:lnTo>
                <a:lnTo>
                  <a:pt x="1191165" y="828693"/>
                </a:lnTo>
                <a:lnTo>
                  <a:pt x="1193165" y="831022"/>
                </a:lnTo>
                <a:lnTo>
                  <a:pt x="1195155" y="833340"/>
                </a:lnTo>
                <a:lnTo>
                  <a:pt x="1197155" y="835648"/>
                </a:lnTo>
                <a:lnTo>
                  <a:pt x="1199144" y="837935"/>
                </a:lnTo>
                <a:lnTo>
                  <a:pt x="1201145" y="840222"/>
                </a:lnTo>
                <a:lnTo>
                  <a:pt x="1203134" y="842499"/>
                </a:lnTo>
                <a:lnTo>
                  <a:pt x="1205134" y="844766"/>
                </a:lnTo>
                <a:lnTo>
                  <a:pt x="1207135" y="847012"/>
                </a:lnTo>
                <a:lnTo>
                  <a:pt x="1209124" y="849248"/>
                </a:lnTo>
                <a:lnTo>
                  <a:pt x="1211125" y="851474"/>
                </a:lnTo>
                <a:lnTo>
                  <a:pt x="1213114" y="853690"/>
                </a:lnTo>
                <a:lnTo>
                  <a:pt x="1215115" y="855885"/>
                </a:lnTo>
                <a:lnTo>
                  <a:pt x="1217104" y="858059"/>
                </a:lnTo>
                <a:lnTo>
                  <a:pt x="1219104" y="860233"/>
                </a:lnTo>
                <a:lnTo>
                  <a:pt x="1221094" y="862377"/>
                </a:lnTo>
                <a:lnTo>
                  <a:pt x="1223094" y="864511"/>
                </a:lnTo>
                <a:lnTo>
                  <a:pt x="1225084" y="866634"/>
                </a:lnTo>
                <a:lnTo>
                  <a:pt x="1227084" y="868736"/>
                </a:lnTo>
                <a:lnTo>
                  <a:pt x="1229074" y="870818"/>
                </a:lnTo>
                <a:lnTo>
                  <a:pt x="1231074" y="872890"/>
                </a:lnTo>
                <a:lnTo>
                  <a:pt x="1233064" y="874942"/>
                </a:lnTo>
                <a:lnTo>
                  <a:pt x="1235064" y="876973"/>
                </a:lnTo>
                <a:lnTo>
                  <a:pt x="1237054" y="878993"/>
                </a:lnTo>
                <a:lnTo>
                  <a:pt x="1239054" y="880993"/>
                </a:lnTo>
                <a:lnTo>
                  <a:pt x="1241044" y="882973"/>
                </a:lnTo>
                <a:lnTo>
                  <a:pt x="1243044" y="884932"/>
                </a:lnTo>
                <a:lnTo>
                  <a:pt x="1245044" y="886871"/>
                </a:lnTo>
                <a:lnTo>
                  <a:pt x="1247034" y="888789"/>
                </a:lnTo>
                <a:lnTo>
                  <a:pt x="1249034" y="890696"/>
                </a:lnTo>
                <a:lnTo>
                  <a:pt x="1251024" y="892573"/>
                </a:lnTo>
                <a:lnTo>
                  <a:pt x="1253024" y="894440"/>
                </a:lnTo>
                <a:lnTo>
                  <a:pt x="1255014" y="896286"/>
                </a:lnTo>
                <a:lnTo>
                  <a:pt x="1257014" y="898112"/>
                </a:lnTo>
                <a:lnTo>
                  <a:pt x="1259004" y="899907"/>
                </a:lnTo>
                <a:lnTo>
                  <a:pt x="1261004" y="901692"/>
                </a:lnTo>
                <a:lnTo>
                  <a:pt x="1262994" y="903456"/>
                </a:lnTo>
                <a:lnTo>
                  <a:pt x="1264994" y="905200"/>
                </a:lnTo>
                <a:lnTo>
                  <a:pt x="1266984" y="906913"/>
                </a:lnTo>
                <a:lnTo>
                  <a:pt x="1268984" y="908615"/>
                </a:lnTo>
                <a:lnTo>
                  <a:pt x="1270974" y="910297"/>
                </a:lnTo>
                <a:lnTo>
                  <a:pt x="1272974" y="911959"/>
                </a:lnTo>
                <a:lnTo>
                  <a:pt x="1274964" y="913590"/>
                </a:lnTo>
                <a:lnTo>
                  <a:pt x="1276964" y="915210"/>
                </a:lnTo>
                <a:lnTo>
                  <a:pt x="1278964" y="916800"/>
                </a:lnTo>
                <a:lnTo>
                  <a:pt x="1280954" y="918380"/>
                </a:lnTo>
                <a:lnTo>
                  <a:pt x="1282954" y="919928"/>
                </a:lnTo>
                <a:lnTo>
                  <a:pt x="1284943" y="921457"/>
                </a:lnTo>
                <a:lnTo>
                  <a:pt x="1286944" y="922965"/>
                </a:lnTo>
                <a:lnTo>
                  <a:pt x="1288933" y="924462"/>
                </a:lnTo>
                <a:lnTo>
                  <a:pt x="1290933" y="925929"/>
                </a:lnTo>
                <a:lnTo>
                  <a:pt x="1292923" y="927375"/>
                </a:lnTo>
                <a:lnTo>
                  <a:pt x="1294923" y="928801"/>
                </a:lnTo>
                <a:lnTo>
                  <a:pt x="1296913" y="930206"/>
                </a:lnTo>
                <a:lnTo>
                  <a:pt x="1298913" y="931591"/>
                </a:lnTo>
                <a:lnTo>
                  <a:pt x="1300903" y="932945"/>
                </a:lnTo>
                <a:lnTo>
                  <a:pt x="1302903" y="934288"/>
                </a:lnTo>
                <a:lnTo>
                  <a:pt x="1304893" y="935611"/>
                </a:lnTo>
                <a:lnTo>
                  <a:pt x="1306893" y="936914"/>
                </a:lnTo>
                <a:lnTo>
                  <a:pt x="1308883" y="938196"/>
                </a:lnTo>
                <a:lnTo>
                  <a:pt x="1310883" y="939447"/>
                </a:lnTo>
                <a:lnTo>
                  <a:pt x="1312883" y="940688"/>
                </a:lnTo>
                <a:lnTo>
                  <a:pt x="1314873" y="941909"/>
                </a:lnTo>
                <a:lnTo>
                  <a:pt x="1316873" y="943109"/>
                </a:lnTo>
                <a:lnTo>
                  <a:pt x="1318863" y="944278"/>
                </a:lnTo>
                <a:lnTo>
                  <a:pt x="1320863" y="945437"/>
                </a:lnTo>
                <a:lnTo>
                  <a:pt x="1322853" y="946576"/>
                </a:lnTo>
                <a:lnTo>
                  <a:pt x="1324853" y="947694"/>
                </a:lnTo>
                <a:lnTo>
                  <a:pt x="1326843" y="948791"/>
                </a:lnTo>
                <a:lnTo>
                  <a:pt x="1328843" y="949879"/>
                </a:lnTo>
                <a:lnTo>
                  <a:pt x="1330833" y="950935"/>
                </a:lnTo>
                <a:lnTo>
                  <a:pt x="1332833" y="951971"/>
                </a:lnTo>
                <a:lnTo>
                  <a:pt x="1334823" y="952997"/>
                </a:lnTo>
                <a:lnTo>
                  <a:pt x="1336823" y="954002"/>
                </a:lnTo>
                <a:lnTo>
                  <a:pt x="1338813" y="954987"/>
                </a:lnTo>
                <a:lnTo>
                  <a:pt x="1340813" y="955951"/>
                </a:lnTo>
                <a:lnTo>
                  <a:pt x="1342803" y="956894"/>
                </a:lnTo>
                <a:lnTo>
                  <a:pt x="1344803" y="957828"/>
                </a:lnTo>
                <a:lnTo>
                  <a:pt x="1346793" y="958741"/>
                </a:lnTo>
                <a:lnTo>
                  <a:pt x="1348793" y="959633"/>
                </a:lnTo>
                <a:lnTo>
                  <a:pt x="1350793" y="960515"/>
                </a:lnTo>
                <a:lnTo>
                  <a:pt x="1352783" y="961366"/>
                </a:lnTo>
                <a:lnTo>
                  <a:pt x="1354783" y="962208"/>
                </a:lnTo>
                <a:lnTo>
                  <a:pt x="1356773" y="963038"/>
                </a:lnTo>
                <a:lnTo>
                  <a:pt x="1358773" y="963849"/>
                </a:lnTo>
                <a:lnTo>
                  <a:pt x="1360763" y="964638"/>
                </a:lnTo>
                <a:lnTo>
                  <a:pt x="1362763" y="965418"/>
                </a:lnTo>
                <a:lnTo>
                  <a:pt x="1364752" y="966177"/>
                </a:lnTo>
                <a:lnTo>
                  <a:pt x="1366753" y="966915"/>
                </a:lnTo>
                <a:lnTo>
                  <a:pt x="1368742" y="967644"/>
                </a:lnTo>
                <a:lnTo>
                  <a:pt x="1370742" y="968351"/>
                </a:lnTo>
                <a:lnTo>
                  <a:pt x="1372732" y="969049"/>
                </a:lnTo>
                <a:lnTo>
                  <a:pt x="1374732" y="969736"/>
                </a:lnTo>
                <a:lnTo>
                  <a:pt x="1376722" y="970403"/>
                </a:lnTo>
                <a:lnTo>
                  <a:pt x="1378722" y="971049"/>
                </a:lnTo>
                <a:lnTo>
                  <a:pt x="1380712" y="971695"/>
                </a:lnTo>
                <a:lnTo>
                  <a:pt x="1382712" y="972311"/>
                </a:lnTo>
                <a:lnTo>
                  <a:pt x="1384712" y="972926"/>
                </a:lnTo>
                <a:lnTo>
                  <a:pt x="1386702" y="973521"/>
                </a:lnTo>
                <a:lnTo>
                  <a:pt x="1388702" y="974105"/>
                </a:lnTo>
                <a:lnTo>
                  <a:pt x="1390692" y="974670"/>
                </a:lnTo>
                <a:lnTo>
                  <a:pt x="1392692" y="975223"/>
                </a:lnTo>
                <a:lnTo>
                  <a:pt x="1394682" y="975767"/>
                </a:lnTo>
                <a:lnTo>
                  <a:pt x="1396682" y="976300"/>
                </a:lnTo>
                <a:lnTo>
                  <a:pt x="1398672" y="976813"/>
                </a:lnTo>
                <a:lnTo>
                  <a:pt x="1400672" y="977326"/>
                </a:lnTo>
                <a:lnTo>
                  <a:pt x="1402662" y="977818"/>
                </a:lnTo>
                <a:lnTo>
                  <a:pt x="1404662" y="978301"/>
                </a:lnTo>
                <a:lnTo>
                  <a:pt x="1406652" y="978762"/>
                </a:lnTo>
                <a:lnTo>
                  <a:pt x="1408652" y="979224"/>
                </a:lnTo>
                <a:lnTo>
                  <a:pt x="1410642" y="979665"/>
                </a:lnTo>
                <a:lnTo>
                  <a:pt x="1412642" y="980106"/>
                </a:lnTo>
                <a:lnTo>
                  <a:pt x="1414632" y="980526"/>
                </a:lnTo>
                <a:lnTo>
                  <a:pt x="1416632" y="980947"/>
                </a:lnTo>
                <a:lnTo>
                  <a:pt x="1418622" y="981347"/>
                </a:lnTo>
                <a:lnTo>
                  <a:pt x="1420622" y="981737"/>
                </a:lnTo>
                <a:lnTo>
                  <a:pt x="1422622" y="982126"/>
                </a:lnTo>
                <a:lnTo>
                  <a:pt x="1424612" y="982496"/>
                </a:lnTo>
                <a:lnTo>
                  <a:pt x="1426612" y="982855"/>
                </a:lnTo>
                <a:lnTo>
                  <a:pt x="1428602" y="983214"/>
                </a:lnTo>
                <a:lnTo>
                  <a:pt x="1430602" y="983562"/>
                </a:lnTo>
                <a:lnTo>
                  <a:pt x="1432592" y="983890"/>
                </a:lnTo>
                <a:lnTo>
                  <a:pt x="1434592" y="984219"/>
                </a:lnTo>
                <a:lnTo>
                  <a:pt x="1436581" y="984537"/>
                </a:lnTo>
                <a:lnTo>
                  <a:pt x="1438582" y="984844"/>
                </a:lnTo>
                <a:lnTo>
                  <a:pt x="1440571" y="985152"/>
                </a:lnTo>
                <a:lnTo>
                  <a:pt x="1442572" y="985439"/>
                </a:lnTo>
                <a:lnTo>
                  <a:pt x="1444561" y="985726"/>
                </a:lnTo>
                <a:lnTo>
                  <a:pt x="1446561" y="986003"/>
                </a:lnTo>
                <a:lnTo>
                  <a:pt x="1448551" y="986270"/>
                </a:lnTo>
                <a:lnTo>
                  <a:pt x="1450551" y="986537"/>
                </a:lnTo>
                <a:lnTo>
                  <a:pt x="1452541" y="986793"/>
                </a:lnTo>
                <a:lnTo>
                  <a:pt x="1454541" y="987039"/>
                </a:lnTo>
                <a:lnTo>
                  <a:pt x="1456541" y="987275"/>
                </a:lnTo>
                <a:lnTo>
                  <a:pt x="1458531" y="987511"/>
                </a:lnTo>
                <a:lnTo>
                  <a:pt x="1460531" y="987737"/>
                </a:lnTo>
                <a:lnTo>
                  <a:pt x="1462521" y="987952"/>
                </a:lnTo>
                <a:lnTo>
                  <a:pt x="1464521" y="988168"/>
                </a:lnTo>
                <a:lnTo>
                  <a:pt x="1466511" y="988383"/>
                </a:lnTo>
                <a:lnTo>
                  <a:pt x="1468511" y="988578"/>
                </a:lnTo>
                <a:lnTo>
                  <a:pt x="1470501" y="988773"/>
                </a:lnTo>
                <a:lnTo>
                  <a:pt x="1472501" y="988968"/>
                </a:lnTo>
                <a:lnTo>
                  <a:pt x="1474491" y="989152"/>
                </a:lnTo>
                <a:lnTo>
                  <a:pt x="1476491" y="989327"/>
                </a:lnTo>
                <a:lnTo>
                  <a:pt x="1478481" y="989501"/>
                </a:lnTo>
                <a:lnTo>
                  <a:pt x="1480481" y="989665"/>
                </a:lnTo>
                <a:lnTo>
                  <a:pt x="1482471" y="989829"/>
                </a:lnTo>
                <a:lnTo>
                  <a:pt x="1484471" y="989993"/>
                </a:lnTo>
                <a:lnTo>
                  <a:pt x="1486461" y="990147"/>
                </a:lnTo>
                <a:lnTo>
                  <a:pt x="1488461" y="990291"/>
                </a:lnTo>
                <a:lnTo>
                  <a:pt x="1490461" y="990434"/>
                </a:lnTo>
                <a:lnTo>
                  <a:pt x="1492451" y="990578"/>
                </a:lnTo>
                <a:lnTo>
                  <a:pt x="1494451" y="990711"/>
                </a:lnTo>
                <a:lnTo>
                  <a:pt x="1496441" y="990845"/>
                </a:lnTo>
                <a:lnTo>
                  <a:pt x="1498441" y="990968"/>
                </a:lnTo>
                <a:lnTo>
                  <a:pt x="1500431" y="991091"/>
                </a:lnTo>
                <a:lnTo>
                  <a:pt x="1502431" y="991204"/>
                </a:lnTo>
                <a:lnTo>
                  <a:pt x="1504421" y="991327"/>
                </a:lnTo>
                <a:lnTo>
                  <a:pt x="1506421" y="991429"/>
                </a:lnTo>
                <a:lnTo>
                  <a:pt x="1508411" y="991542"/>
                </a:lnTo>
                <a:lnTo>
                  <a:pt x="1510411" y="991645"/>
                </a:lnTo>
                <a:lnTo>
                  <a:pt x="1512401" y="991747"/>
                </a:lnTo>
                <a:lnTo>
                  <a:pt x="1514401" y="991840"/>
                </a:lnTo>
                <a:lnTo>
                  <a:pt x="1516390" y="991932"/>
                </a:lnTo>
                <a:lnTo>
                  <a:pt x="1518390" y="992024"/>
                </a:lnTo>
                <a:lnTo>
                  <a:pt x="1520380" y="992117"/>
                </a:lnTo>
                <a:lnTo>
                  <a:pt x="1522380" y="992199"/>
                </a:lnTo>
                <a:lnTo>
                  <a:pt x="1524370" y="992281"/>
                </a:lnTo>
                <a:lnTo>
                  <a:pt x="1526370" y="992363"/>
                </a:lnTo>
                <a:lnTo>
                  <a:pt x="1528370" y="992435"/>
                </a:lnTo>
                <a:lnTo>
                  <a:pt x="1530360" y="992517"/>
                </a:lnTo>
                <a:lnTo>
                  <a:pt x="1532360" y="992588"/>
                </a:lnTo>
                <a:lnTo>
                  <a:pt x="1534350" y="992650"/>
                </a:lnTo>
                <a:lnTo>
                  <a:pt x="1536350" y="992722"/>
                </a:lnTo>
                <a:lnTo>
                  <a:pt x="1538340" y="992783"/>
                </a:lnTo>
                <a:lnTo>
                  <a:pt x="1540340" y="992845"/>
                </a:lnTo>
                <a:lnTo>
                  <a:pt x="1542330" y="992906"/>
                </a:lnTo>
                <a:lnTo>
                  <a:pt x="1544330" y="992968"/>
                </a:lnTo>
                <a:lnTo>
                  <a:pt x="1546320" y="993019"/>
                </a:lnTo>
                <a:lnTo>
                  <a:pt x="1548320" y="993070"/>
                </a:lnTo>
                <a:lnTo>
                  <a:pt x="1550310" y="993122"/>
                </a:lnTo>
                <a:lnTo>
                  <a:pt x="1552310" y="993173"/>
                </a:lnTo>
                <a:lnTo>
                  <a:pt x="1554300" y="993224"/>
                </a:lnTo>
                <a:lnTo>
                  <a:pt x="1556300" y="993265"/>
                </a:lnTo>
                <a:lnTo>
                  <a:pt x="1558290" y="993317"/>
                </a:lnTo>
                <a:lnTo>
                  <a:pt x="1560290" y="993358"/>
                </a:lnTo>
                <a:lnTo>
                  <a:pt x="1562290" y="993399"/>
                </a:lnTo>
                <a:lnTo>
                  <a:pt x="1564280" y="993440"/>
                </a:lnTo>
                <a:lnTo>
                  <a:pt x="1566280" y="993481"/>
                </a:lnTo>
                <a:lnTo>
                  <a:pt x="1568270" y="993511"/>
                </a:lnTo>
                <a:lnTo>
                  <a:pt x="1570270" y="993553"/>
                </a:lnTo>
                <a:lnTo>
                  <a:pt x="1572260" y="993583"/>
                </a:lnTo>
                <a:lnTo>
                  <a:pt x="1574260" y="993614"/>
                </a:lnTo>
                <a:lnTo>
                  <a:pt x="1576250" y="993655"/>
                </a:lnTo>
                <a:lnTo>
                  <a:pt x="1578250" y="993686"/>
                </a:lnTo>
                <a:lnTo>
                  <a:pt x="1580240" y="993706"/>
                </a:lnTo>
                <a:lnTo>
                  <a:pt x="1582240" y="993737"/>
                </a:lnTo>
                <a:lnTo>
                  <a:pt x="1584230" y="993768"/>
                </a:lnTo>
                <a:lnTo>
                  <a:pt x="1586230" y="993788"/>
                </a:lnTo>
                <a:lnTo>
                  <a:pt x="1588220" y="993819"/>
                </a:lnTo>
                <a:lnTo>
                  <a:pt x="1590220" y="993840"/>
                </a:lnTo>
                <a:lnTo>
                  <a:pt x="1592209" y="993871"/>
                </a:lnTo>
                <a:lnTo>
                  <a:pt x="1594210" y="993891"/>
                </a:lnTo>
                <a:lnTo>
                  <a:pt x="1596199" y="993911"/>
                </a:lnTo>
                <a:lnTo>
                  <a:pt x="1598199" y="993932"/>
                </a:lnTo>
                <a:lnTo>
                  <a:pt x="1600200" y="993953"/>
                </a:lnTo>
                <a:lnTo>
                  <a:pt x="1602189" y="993973"/>
                </a:lnTo>
                <a:lnTo>
                  <a:pt x="1604189" y="993983"/>
                </a:lnTo>
                <a:lnTo>
                  <a:pt x="1606179" y="994004"/>
                </a:lnTo>
                <a:lnTo>
                  <a:pt x="1608179" y="994024"/>
                </a:lnTo>
                <a:lnTo>
                  <a:pt x="1610169" y="994035"/>
                </a:lnTo>
                <a:lnTo>
                  <a:pt x="1612169" y="994055"/>
                </a:lnTo>
                <a:lnTo>
                  <a:pt x="1614159" y="994065"/>
                </a:lnTo>
                <a:lnTo>
                  <a:pt x="1616159" y="994086"/>
                </a:lnTo>
                <a:lnTo>
                  <a:pt x="1618149" y="994096"/>
                </a:lnTo>
                <a:lnTo>
                  <a:pt x="1620149" y="994106"/>
                </a:lnTo>
                <a:lnTo>
                  <a:pt x="1622139" y="994127"/>
                </a:lnTo>
                <a:lnTo>
                  <a:pt x="1624139" y="994137"/>
                </a:lnTo>
                <a:lnTo>
                  <a:pt x="1626129" y="994147"/>
                </a:lnTo>
                <a:lnTo>
                  <a:pt x="1628129" y="994158"/>
                </a:lnTo>
                <a:lnTo>
                  <a:pt x="1630119" y="994168"/>
                </a:lnTo>
                <a:lnTo>
                  <a:pt x="1632119" y="994178"/>
                </a:lnTo>
                <a:lnTo>
                  <a:pt x="1634119" y="994188"/>
                </a:lnTo>
                <a:lnTo>
                  <a:pt x="1636109" y="994199"/>
                </a:lnTo>
                <a:lnTo>
                  <a:pt x="1638109" y="994209"/>
                </a:lnTo>
                <a:lnTo>
                  <a:pt x="1640099" y="994219"/>
                </a:lnTo>
                <a:lnTo>
                  <a:pt x="1642099" y="994219"/>
                </a:lnTo>
                <a:lnTo>
                  <a:pt x="1644089" y="994229"/>
                </a:lnTo>
                <a:lnTo>
                  <a:pt x="1646089" y="994240"/>
                </a:lnTo>
                <a:lnTo>
                  <a:pt x="1648079" y="994250"/>
                </a:lnTo>
                <a:lnTo>
                  <a:pt x="1650079" y="994250"/>
                </a:lnTo>
                <a:lnTo>
                  <a:pt x="1652069" y="994260"/>
                </a:lnTo>
                <a:lnTo>
                  <a:pt x="1654069" y="994270"/>
                </a:lnTo>
                <a:lnTo>
                  <a:pt x="1656059" y="994270"/>
                </a:lnTo>
                <a:lnTo>
                  <a:pt x="1658059" y="994281"/>
                </a:lnTo>
                <a:lnTo>
                  <a:pt x="1660049" y="994281"/>
                </a:lnTo>
                <a:lnTo>
                  <a:pt x="1662049" y="994291"/>
                </a:lnTo>
                <a:lnTo>
                  <a:pt x="1664038" y="994291"/>
                </a:lnTo>
                <a:lnTo>
                  <a:pt x="1666039" y="994301"/>
                </a:lnTo>
                <a:lnTo>
                  <a:pt x="1668039" y="994301"/>
                </a:lnTo>
                <a:lnTo>
                  <a:pt x="1670028" y="994312"/>
                </a:lnTo>
                <a:lnTo>
                  <a:pt x="1672029" y="994312"/>
                </a:lnTo>
                <a:lnTo>
                  <a:pt x="1674018" y="994312"/>
                </a:lnTo>
                <a:lnTo>
                  <a:pt x="1676019" y="994322"/>
                </a:lnTo>
                <a:lnTo>
                  <a:pt x="1678008" y="994322"/>
                </a:lnTo>
                <a:lnTo>
                  <a:pt x="1680009" y="994332"/>
                </a:lnTo>
                <a:lnTo>
                  <a:pt x="1681998" y="994332"/>
                </a:lnTo>
                <a:lnTo>
                  <a:pt x="1683998" y="994332"/>
                </a:lnTo>
                <a:lnTo>
                  <a:pt x="1685988" y="994332"/>
                </a:lnTo>
                <a:lnTo>
                  <a:pt x="1687988" y="994342"/>
                </a:lnTo>
                <a:lnTo>
                  <a:pt x="1689978" y="994342"/>
                </a:lnTo>
                <a:lnTo>
                  <a:pt x="1691978" y="994342"/>
                </a:lnTo>
                <a:lnTo>
                  <a:pt x="1693968" y="994353"/>
                </a:lnTo>
                <a:lnTo>
                  <a:pt x="1695968" y="994353"/>
                </a:lnTo>
                <a:lnTo>
                  <a:pt x="1697958" y="994353"/>
                </a:lnTo>
                <a:lnTo>
                  <a:pt x="1699958" y="994353"/>
                </a:lnTo>
                <a:lnTo>
                  <a:pt x="1701948" y="994353"/>
                </a:lnTo>
                <a:lnTo>
                  <a:pt x="1703948" y="994363"/>
                </a:lnTo>
                <a:lnTo>
                  <a:pt x="1705948" y="994363"/>
                </a:lnTo>
                <a:lnTo>
                  <a:pt x="1707938" y="994363"/>
                </a:lnTo>
                <a:lnTo>
                  <a:pt x="1709938" y="994363"/>
                </a:lnTo>
                <a:lnTo>
                  <a:pt x="1711928" y="994363"/>
                </a:lnTo>
                <a:lnTo>
                  <a:pt x="1713928" y="994363"/>
                </a:lnTo>
                <a:lnTo>
                  <a:pt x="1715918" y="994373"/>
                </a:lnTo>
                <a:lnTo>
                  <a:pt x="1717918" y="994373"/>
                </a:lnTo>
                <a:lnTo>
                  <a:pt x="1719908" y="994373"/>
                </a:lnTo>
                <a:lnTo>
                  <a:pt x="1721908" y="994373"/>
                </a:lnTo>
                <a:lnTo>
                  <a:pt x="1723898" y="994373"/>
                </a:lnTo>
                <a:lnTo>
                  <a:pt x="1725898" y="994373"/>
                </a:lnTo>
                <a:lnTo>
                  <a:pt x="1727888" y="994373"/>
                </a:lnTo>
                <a:lnTo>
                  <a:pt x="1729888" y="994373"/>
                </a:lnTo>
                <a:lnTo>
                  <a:pt x="1731878" y="994383"/>
                </a:lnTo>
                <a:lnTo>
                  <a:pt x="1733878" y="994383"/>
                </a:lnTo>
                <a:lnTo>
                  <a:pt x="1735868" y="994383"/>
                </a:lnTo>
                <a:lnTo>
                  <a:pt x="1737868" y="994383"/>
                </a:lnTo>
                <a:lnTo>
                  <a:pt x="1739868" y="994383"/>
                </a:lnTo>
                <a:lnTo>
                  <a:pt x="1741858" y="994383"/>
                </a:lnTo>
                <a:lnTo>
                  <a:pt x="1743858" y="994383"/>
                </a:lnTo>
                <a:lnTo>
                  <a:pt x="1745848" y="994383"/>
                </a:lnTo>
                <a:lnTo>
                  <a:pt x="1747848" y="994383"/>
                </a:lnTo>
                <a:lnTo>
                  <a:pt x="1749837" y="994383"/>
                </a:lnTo>
                <a:lnTo>
                  <a:pt x="1751838" y="994383"/>
                </a:lnTo>
                <a:lnTo>
                  <a:pt x="1753827" y="994383"/>
                </a:lnTo>
                <a:lnTo>
                  <a:pt x="1755827" y="994383"/>
                </a:lnTo>
                <a:lnTo>
                  <a:pt x="1757817" y="994383"/>
                </a:lnTo>
                <a:lnTo>
                  <a:pt x="1759818" y="994383"/>
                </a:lnTo>
                <a:lnTo>
                  <a:pt x="1761807" y="994394"/>
                </a:lnTo>
                <a:lnTo>
                  <a:pt x="1763807" y="994394"/>
                </a:lnTo>
                <a:lnTo>
                  <a:pt x="1765797" y="994394"/>
                </a:lnTo>
                <a:lnTo>
                  <a:pt x="1767797" y="994394"/>
                </a:lnTo>
                <a:lnTo>
                  <a:pt x="1769787" y="994394"/>
                </a:lnTo>
                <a:lnTo>
                  <a:pt x="1771787" y="994394"/>
                </a:lnTo>
                <a:lnTo>
                  <a:pt x="1773777" y="994394"/>
                </a:lnTo>
                <a:lnTo>
                  <a:pt x="1775777" y="994394"/>
                </a:lnTo>
                <a:lnTo>
                  <a:pt x="1777777" y="994394"/>
                </a:lnTo>
                <a:lnTo>
                  <a:pt x="1779767" y="994394"/>
                </a:lnTo>
                <a:lnTo>
                  <a:pt x="1781767" y="994394"/>
                </a:lnTo>
                <a:lnTo>
                  <a:pt x="1783757" y="994394"/>
                </a:lnTo>
                <a:lnTo>
                  <a:pt x="1785757" y="994394"/>
                </a:lnTo>
                <a:lnTo>
                  <a:pt x="1787747" y="994394"/>
                </a:lnTo>
                <a:lnTo>
                  <a:pt x="1789747" y="994394"/>
                </a:lnTo>
                <a:lnTo>
                  <a:pt x="1791737" y="994394"/>
                </a:lnTo>
                <a:lnTo>
                  <a:pt x="1793737" y="994394"/>
                </a:lnTo>
                <a:lnTo>
                  <a:pt x="1795727" y="994394"/>
                </a:lnTo>
                <a:lnTo>
                  <a:pt x="1797727" y="994394"/>
                </a:lnTo>
                <a:lnTo>
                  <a:pt x="1799717" y="994394"/>
                </a:lnTo>
                <a:lnTo>
                  <a:pt x="1801717" y="994394"/>
                </a:lnTo>
                <a:lnTo>
                  <a:pt x="1803707" y="994394"/>
                </a:lnTo>
                <a:lnTo>
                  <a:pt x="1805707" y="994394"/>
                </a:lnTo>
                <a:lnTo>
                  <a:pt x="1807697" y="994394"/>
                </a:lnTo>
                <a:lnTo>
                  <a:pt x="1809697" y="994394"/>
                </a:lnTo>
                <a:lnTo>
                  <a:pt x="1811697" y="994394"/>
                </a:lnTo>
                <a:lnTo>
                  <a:pt x="1813687" y="994394"/>
                </a:lnTo>
                <a:lnTo>
                  <a:pt x="1815687" y="994394"/>
                </a:lnTo>
                <a:lnTo>
                  <a:pt x="1817677" y="994394"/>
                </a:lnTo>
                <a:lnTo>
                  <a:pt x="1819677" y="994394"/>
                </a:lnTo>
                <a:lnTo>
                  <a:pt x="1821666" y="994394"/>
                </a:lnTo>
                <a:lnTo>
                  <a:pt x="1823667" y="994394"/>
                </a:lnTo>
                <a:lnTo>
                  <a:pt x="1825657" y="994394"/>
                </a:lnTo>
                <a:lnTo>
                  <a:pt x="1827657" y="994394"/>
                </a:lnTo>
                <a:lnTo>
                  <a:pt x="1829646" y="994394"/>
                </a:lnTo>
                <a:lnTo>
                  <a:pt x="1831646" y="994394"/>
                </a:lnTo>
                <a:lnTo>
                  <a:pt x="1833636" y="994394"/>
                </a:lnTo>
                <a:lnTo>
                  <a:pt x="1835636" y="994394"/>
                </a:lnTo>
                <a:lnTo>
                  <a:pt x="1837626" y="994394"/>
                </a:lnTo>
                <a:lnTo>
                  <a:pt x="1839626" y="994394"/>
                </a:lnTo>
                <a:lnTo>
                  <a:pt x="1841616" y="994394"/>
                </a:lnTo>
                <a:lnTo>
                  <a:pt x="1843616" y="994394"/>
                </a:lnTo>
                <a:lnTo>
                  <a:pt x="1845616" y="994394"/>
                </a:lnTo>
                <a:lnTo>
                  <a:pt x="1847606" y="994394"/>
                </a:lnTo>
                <a:lnTo>
                  <a:pt x="1849606" y="994394"/>
                </a:lnTo>
                <a:lnTo>
                  <a:pt x="1851596" y="994394"/>
                </a:lnTo>
                <a:lnTo>
                  <a:pt x="1853596" y="994394"/>
                </a:lnTo>
                <a:lnTo>
                  <a:pt x="1855586" y="994394"/>
                </a:lnTo>
                <a:lnTo>
                  <a:pt x="1857586" y="994394"/>
                </a:lnTo>
                <a:lnTo>
                  <a:pt x="1859576" y="994394"/>
                </a:lnTo>
                <a:lnTo>
                  <a:pt x="1861576" y="994394"/>
                </a:lnTo>
                <a:lnTo>
                  <a:pt x="1863566" y="994394"/>
                </a:lnTo>
                <a:lnTo>
                  <a:pt x="1865566" y="994394"/>
                </a:lnTo>
                <a:lnTo>
                  <a:pt x="1867556" y="994394"/>
                </a:lnTo>
                <a:lnTo>
                  <a:pt x="1869556" y="994394"/>
                </a:lnTo>
                <a:lnTo>
                  <a:pt x="1871546" y="994394"/>
                </a:lnTo>
                <a:lnTo>
                  <a:pt x="1873546" y="994394"/>
                </a:lnTo>
                <a:lnTo>
                  <a:pt x="1875536" y="994394"/>
                </a:lnTo>
                <a:lnTo>
                  <a:pt x="1877536" y="994394"/>
                </a:lnTo>
                <a:lnTo>
                  <a:pt x="1879526" y="994394"/>
                </a:lnTo>
                <a:lnTo>
                  <a:pt x="1881526" y="994394"/>
                </a:lnTo>
                <a:lnTo>
                  <a:pt x="1883526" y="994394"/>
                </a:lnTo>
                <a:lnTo>
                  <a:pt x="1885516" y="994394"/>
                </a:lnTo>
                <a:lnTo>
                  <a:pt x="1887516" y="994394"/>
                </a:lnTo>
                <a:lnTo>
                  <a:pt x="1889506" y="994394"/>
                </a:lnTo>
                <a:lnTo>
                  <a:pt x="1891506" y="994394"/>
                </a:lnTo>
                <a:lnTo>
                  <a:pt x="1893496" y="994394"/>
                </a:lnTo>
                <a:lnTo>
                  <a:pt x="1895496" y="994394"/>
                </a:lnTo>
                <a:lnTo>
                  <a:pt x="1897486" y="994394"/>
                </a:lnTo>
                <a:lnTo>
                  <a:pt x="1899486" y="994394"/>
                </a:lnTo>
                <a:lnTo>
                  <a:pt x="1901475" y="994394"/>
                </a:lnTo>
                <a:lnTo>
                  <a:pt x="1903475" y="994394"/>
                </a:lnTo>
                <a:lnTo>
                  <a:pt x="1905466" y="994394"/>
                </a:lnTo>
                <a:lnTo>
                  <a:pt x="1907466" y="994394"/>
                </a:lnTo>
                <a:lnTo>
                  <a:pt x="1909455" y="994394"/>
                </a:lnTo>
                <a:lnTo>
                  <a:pt x="1911455" y="994394"/>
                </a:lnTo>
                <a:lnTo>
                  <a:pt x="1913445" y="994394"/>
                </a:lnTo>
                <a:lnTo>
                  <a:pt x="1915445" y="994394"/>
                </a:lnTo>
                <a:lnTo>
                  <a:pt x="1917446" y="994394"/>
                </a:lnTo>
                <a:lnTo>
                  <a:pt x="1919435" y="994394"/>
                </a:lnTo>
                <a:lnTo>
                  <a:pt x="1921435" y="994394"/>
                </a:lnTo>
                <a:lnTo>
                  <a:pt x="1923425" y="994394"/>
                </a:lnTo>
                <a:lnTo>
                  <a:pt x="1925425" y="994394"/>
                </a:lnTo>
                <a:lnTo>
                  <a:pt x="1927415" y="994394"/>
                </a:lnTo>
                <a:lnTo>
                  <a:pt x="1929415" y="994394"/>
                </a:lnTo>
                <a:lnTo>
                  <a:pt x="1931405" y="994394"/>
                </a:lnTo>
                <a:lnTo>
                  <a:pt x="1933405" y="994394"/>
                </a:lnTo>
                <a:lnTo>
                  <a:pt x="1935395" y="994394"/>
                </a:lnTo>
                <a:lnTo>
                  <a:pt x="1937395" y="994394"/>
                </a:lnTo>
                <a:lnTo>
                  <a:pt x="1939385" y="994394"/>
                </a:lnTo>
                <a:lnTo>
                  <a:pt x="1941385" y="994394"/>
                </a:lnTo>
                <a:lnTo>
                  <a:pt x="1943375" y="994394"/>
                </a:lnTo>
                <a:lnTo>
                  <a:pt x="1945375" y="994394"/>
                </a:lnTo>
                <a:lnTo>
                  <a:pt x="1947365" y="994394"/>
                </a:lnTo>
                <a:lnTo>
                  <a:pt x="1949365" y="994394"/>
                </a:lnTo>
                <a:lnTo>
                  <a:pt x="1951355" y="994394"/>
                </a:lnTo>
                <a:lnTo>
                  <a:pt x="1953355" y="994394"/>
                </a:lnTo>
                <a:lnTo>
                  <a:pt x="1955355" y="994394"/>
                </a:lnTo>
                <a:lnTo>
                  <a:pt x="1957345" y="994394"/>
                </a:lnTo>
                <a:lnTo>
                  <a:pt x="1959345" y="994394"/>
                </a:lnTo>
                <a:lnTo>
                  <a:pt x="1961335" y="994394"/>
                </a:lnTo>
                <a:lnTo>
                  <a:pt x="1963335" y="994394"/>
                </a:lnTo>
                <a:lnTo>
                  <a:pt x="1965325" y="994394"/>
                </a:lnTo>
                <a:lnTo>
                  <a:pt x="1967325" y="994394"/>
                </a:lnTo>
                <a:lnTo>
                  <a:pt x="1969315" y="994394"/>
                </a:lnTo>
                <a:lnTo>
                  <a:pt x="1971315" y="994394"/>
                </a:lnTo>
                <a:lnTo>
                  <a:pt x="1973305" y="994394"/>
                </a:lnTo>
                <a:lnTo>
                  <a:pt x="1975305" y="994394"/>
                </a:lnTo>
                <a:lnTo>
                  <a:pt x="1977294" y="994394"/>
                </a:lnTo>
                <a:lnTo>
                  <a:pt x="1979295" y="994394"/>
                </a:lnTo>
                <a:lnTo>
                  <a:pt x="1981284" y="994394"/>
                </a:lnTo>
                <a:lnTo>
                  <a:pt x="1983284" y="994394"/>
                </a:lnTo>
                <a:lnTo>
                  <a:pt x="1985274" y="994394"/>
                </a:lnTo>
                <a:lnTo>
                  <a:pt x="1987275" y="994394"/>
                </a:lnTo>
                <a:lnTo>
                  <a:pt x="1989275" y="994394"/>
                </a:lnTo>
                <a:lnTo>
                  <a:pt x="1991264" y="994394"/>
                </a:lnTo>
                <a:lnTo>
                  <a:pt x="1993264" y="994394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6F26F3-7393-CF82-FB0A-B29B4CA355C9}"/>
              </a:ext>
            </a:extLst>
          </p:cNvPr>
          <p:cNvCxnSpPr>
            <a:cxnSpLocks/>
          </p:cNvCxnSpPr>
          <p:nvPr/>
        </p:nvCxnSpPr>
        <p:spPr bwMode="gray">
          <a:xfrm>
            <a:off x="358776" y="3363838"/>
            <a:ext cx="6733504" cy="59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F44F30-6486-4484-85B3-D0827475111F}"/>
                  </a:ext>
                </a:extLst>
              </p:cNvPr>
              <p:cNvSpPr txBox="1"/>
              <p:nvPr/>
            </p:nvSpPr>
            <p:spPr bwMode="gray">
              <a:xfrm>
                <a:off x="6868162" y="3423798"/>
                <a:ext cx="448235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F44F30-6486-4484-85B3-D08274751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68162" y="3423798"/>
                <a:ext cx="448235" cy="3030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E1CE7C-F3AA-0029-0AD1-E8621A890191}"/>
                  </a:ext>
                </a:extLst>
              </p:cNvPr>
              <p:cNvSpPr txBox="1"/>
              <p:nvPr/>
            </p:nvSpPr>
            <p:spPr bwMode="gray">
              <a:xfrm>
                <a:off x="6136858" y="3639912"/>
                <a:ext cx="641886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=+∞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E1CE7C-F3AA-0029-0AD1-E8621A890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36858" y="3639912"/>
                <a:ext cx="641886" cy="303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13893-2D0D-D32C-26E5-762D0AB6B660}"/>
                  </a:ext>
                </a:extLst>
              </p:cNvPr>
              <p:cNvSpPr txBox="1"/>
              <p:nvPr/>
            </p:nvSpPr>
            <p:spPr bwMode="gray">
              <a:xfrm>
                <a:off x="4805813" y="3639912"/>
                <a:ext cx="641886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213893-2D0D-D32C-26E5-762D0AB6B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05813" y="3639912"/>
                <a:ext cx="641886" cy="303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D3C439-3354-73BA-13AB-D065C3C2976A}"/>
                  </a:ext>
                </a:extLst>
              </p:cNvPr>
              <p:cNvSpPr txBox="1"/>
              <p:nvPr/>
            </p:nvSpPr>
            <p:spPr bwMode="gray">
              <a:xfrm>
                <a:off x="3474767" y="3639912"/>
                <a:ext cx="641886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D3C439-3354-73BA-13AB-D065C3C2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74767" y="3639912"/>
                <a:ext cx="641886" cy="303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D5D420-1270-0104-0FF4-38D714265773}"/>
                  </a:ext>
                </a:extLst>
              </p:cNvPr>
              <p:cNvSpPr txBox="1"/>
              <p:nvPr/>
            </p:nvSpPr>
            <p:spPr bwMode="gray">
              <a:xfrm>
                <a:off x="2143721" y="3639912"/>
                <a:ext cx="641886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dirty="0" err="1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D5D420-1270-0104-0FF4-38D714265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43721" y="3639912"/>
                <a:ext cx="641886" cy="3030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4A0416-E8ED-0EED-E1A1-139396C41001}"/>
                  </a:ext>
                </a:extLst>
              </p:cNvPr>
              <p:cNvSpPr txBox="1"/>
              <p:nvPr/>
            </p:nvSpPr>
            <p:spPr bwMode="gray">
              <a:xfrm>
                <a:off x="812675" y="3639912"/>
                <a:ext cx="641886" cy="3030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4A0416-E8ED-0EED-E1A1-139396C4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2675" y="3639912"/>
                <a:ext cx="641886" cy="3030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mog_anim.mp4">
            <a:hlinkClick r:id="" action="ppaction://media"/>
            <a:extLst>
              <a:ext uri="{FF2B5EF4-FFF2-40B4-BE49-F238E27FC236}">
                <a16:creationId xmlns:a16="http://schemas.microsoft.com/office/drawing/2014/main" id="{70078D96-BF94-74E4-0723-64BC97F21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56176" y="1272662"/>
            <a:ext cx="2540024" cy="1693349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080D07F8-F3F4-871E-49C4-32A02FAFD5B8}"/>
              </a:ext>
            </a:extLst>
          </p:cNvPr>
          <p:cNvSpPr txBox="1"/>
          <p:nvPr/>
        </p:nvSpPr>
        <p:spPr bwMode="gray">
          <a:xfrm>
            <a:off x="251768" y="2960699"/>
            <a:ext cx="1891953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zero-forcing &amp; mode seeking</a:t>
            </a:r>
            <a:endParaRPr lang="en-DE" sz="1000" dirty="0">
              <a:solidFill>
                <a:srgbClr val="C00000"/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AC5CA57-E69B-9E6E-4467-F81E5B302287}"/>
              </a:ext>
            </a:extLst>
          </p:cNvPr>
          <p:cNvSpPr txBox="1"/>
          <p:nvPr/>
        </p:nvSpPr>
        <p:spPr bwMode="gray">
          <a:xfrm>
            <a:off x="5292080" y="3013058"/>
            <a:ext cx="1891953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inclusive &amp; support seeking</a:t>
            </a:r>
            <a:endParaRPr lang="en-DE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63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5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308" grpId="0" animBg="1"/>
      <p:bldP spid="356" grpId="0" animBg="1"/>
      <p:bldP spid="244" grpId="0" animBg="1"/>
      <p:bldP spid="186" grpId="0" animBg="1"/>
      <p:bldP spid="128" grpId="0" animBg="1"/>
      <p:bldP spid="70" grpId="0" animBg="1"/>
      <p:bldP spid="19" grpId="0"/>
      <p:bldP spid="20" grpId="0"/>
      <p:bldP spid="21" grpId="0"/>
      <p:bldP spid="22" grpId="0"/>
      <p:bldP spid="23" grpId="0"/>
      <p:bldP spid="24" grpId="0"/>
      <p:bldP spid="359" grpId="0"/>
      <p:bldP spid="3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2E3E-A4A9-A59C-D2EA-44993D7B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Text Placeholder 512">
                <a:extLst>
                  <a:ext uri="{FF2B5EF4-FFF2-40B4-BE49-F238E27FC236}">
                    <a16:creationId xmlns:a16="http://schemas.microsoft.com/office/drawing/2014/main" id="{982722B7-2C64-F075-A0AB-93D995C05A3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3857861"/>
                <a:ext cx="6877051" cy="945914"/>
              </a:xfrm>
            </p:spPr>
            <p:txBody>
              <a:bodyPr/>
              <a:lstStyle/>
              <a:p>
                <a:r>
                  <a:rPr lang="en-US" dirty="0"/>
                  <a:t>Only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both the first and second moment (that is, mean and variance) are matched with that of the approximation!</a:t>
                </a:r>
              </a:p>
              <a:p>
                <a:r>
                  <a:rPr lang="en-US" dirty="0"/>
                  <a:t>The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a limit case.</a:t>
                </a:r>
              </a:p>
            </p:txBody>
          </p:sp>
        </mc:Choice>
        <mc:Fallback xmlns="">
          <p:sp>
            <p:nvSpPr>
              <p:cNvPr id="513" name="Text Placeholder 512">
                <a:extLst>
                  <a:ext uri="{FF2B5EF4-FFF2-40B4-BE49-F238E27FC236}">
                    <a16:creationId xmlns:a16="http://schemas.microsoft.com/office/drawing/2014/main" id="{982722B7-2C64-F075-A0AB-93D995C05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3857861"/>
                <a:ext cx="6877051" cy="945914"/>
              </a:xfrm>
              <a:blipFill>
                <a:blip r:embed="rId2"/>
                <a:stretch>
                  <a:fillRect t="-1316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F565A60-DB80-F009-A308-011DAC34F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-Divergence with a Gaussian and Moment Matching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F565A60-DB80-F009-A308-011DAC34F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1" name="Group 500">
            <a:extLst>
              <a:ext uri="{FF2B5EF4-FFF2-40B4-BE49-F238E27FC236}">
                <a16:creationId xmlns:a16="http://schemas.microsoft.com/office/drawing/2014/main" id="{F2AC4A87-880E-F010-AEDE-23B1D1A11BB0}"/>
              </a:ext>
            </a:extLst>
          </p:cNvPr>
          <p:cNvGrpSpPr/>
          <p:nvPr/>
        </p:nvGrpSpPr>
        <p:grpSpPr>
          <a:xfrm>
            <a:off x="374703" y="1442222"/>
            <a:ext cx="3388584" cy="2259056"/>
            <a:chOff x="374703" y="1442222"/>
            <a:chExt cx="3388584" cy="2259056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AF20F05-7731-04FD-B91D-C5F867EF4604}"/>
                </a:ext>
              </a:extLst>
            </p:cNvPr>
            <p:cNvSpPr/>
            <p:nvPr/>
          </p:nvSpPr>
          <p:spPr>
            <a:xfrm>
              <a:off x="374703" y="1442222"/>
              <a:ext cx="3388584" cy="2259056"/>
            </a:xfrm>
            <a:custGeom>
              <a:avLst/>
              <a:gdLst>
                <a:gd name="connsiteX0" fmla="*/ 0 w 3388584"/>
                <a:gd name="connsiteY0" fmla="*/ 2259056 h 2259056"/>
                <a:gd name="connsiteX1" fmla="*/ 3388584 w 3388584"/>
                <a:gd name="connsiteY1" fmla="*/ 2259056 h 2259056"/>
                <a:gd name="connsiteX2" fmla="*/ 3388584 w 3388584"/>
                <a:gd name="connsiteY2" fmla="*/ 0 h 2259056"/>
                <a:gd name="connsiteX3" fmla="*/ 0 w 3388584"/>
                <a:gd name="connsiteY3" fmla="*/ 0 h 22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8584" h="2259056">
                  <a:moveTo>
                    <a:pt x="0" y="2259056"/>
                  </a:moveTo>
                  <a:lnTo>
                    <a:pt x="3388584" y="2259056"/>
                  </a:lnTo>
                  <a:lnTo>
                    <a:pt x="3388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A29280D-F719-95FB-0504-1B5C818A0758}"/>
                </a:ext>
              </a:extLst>
            </p:cNvPr>
            <p:cNvSpPr/>
            <p:nvPr/>
          </p:nvSpPr>
          <p:spPr>
            <a:xfrm>
              <a:off x="861463" y="1508926"/>
              <a:ext cx="2835125" cy="1875603"/>
            </a:xfrm>
            <a:custGeom>
              <a:avLst/>
              <a:gdLst>
                <a:gd name="connsiteX0" fmla="*/ 0 w 2835125"/>
                <a:gd name="connsiteY0" fmla="*/ 1875604 h 1875603"/>
                <a:gd name="connsiteX1" fmla="*/ 2835125 w 2835125"/>
                <a:gd name="connsiteY1" fmla="*/ 1875604 h 1875603"/>
                <a:gd name="connsiteX2" fmla="*/ 2835125 w 2835125"/>
                <a:gd name="connsiteY2" fmla="*/ 0 h 1875603"/>
                <a:gd name="connsiteX3" fmla="*/ 0 w 2835125"/>
                <a:gd name="connsiteY3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5125" h="1875603">
                  <a:moveTo>
                    <a:pt x="0" y="1875604"/>
                  </a:moveTo>
                  <a:lnTo>
                    <a:pt x="2835125" y="1875604"/>
                  </a:lnTo>
                  <a:lnTo>
                    <a:pt x="28351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504698F-D545-CB68-E6F7-3FC8711A93CB}"/>
                </a:ext>
              </a:extLst>
            </p:cNvPr>
            <p:cNvSpPr/>
            <p:nvPr/>
          </p:nvSpPr>
          <p:spPr>
            <a:xfrm>
              <a:off x="941702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A3EAC3-9506-BB1D-47E7-2BDA991A8EC2}"/>
                </a:ext>
              </a:extLst>
            </p:cNvPr>
            <p:cNvSpPr/>
            <p:nvPr/>
          </p:nvSpPr>
          <p:spPr>
            <a:xfrm>
              <a:off x="1833248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BD73D6E-B5FD-350C-3593-EC9EBB2BA9A1}"/>
                </a:ext>
              </a:extLst>
            </p:cNvPr>
            <p:cNvSpPr/>
            <p:nvPr/>
          </p:nvSpPr>
          <p:spPr>
            <a:xfrm>
              <a:off x="2724798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4201F-A0F5-6E85-81B4-FBAFD33979E8}"/>
                </a:ext>
              </a:extLst>
            </p:cNvPr>
            <p:cNvSpPr/>
            <p:nvPr/>
          </p:nvSpPr>
          <p:spPr>
            <a:xfrm>
              <a:off x="3616349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7F96655-4B65-BA9A-458A-992404519478}"/>
                </a:ext>
              </a:extLst>
            </p:cNvPr>
            <p:cNvSpPr/>
            <p:nvPr/>
          </p:nvSpPr>
          <p:spPr>
            <a:xfrm>
              <a:off x="861463" y="3141145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72CC490-91AF-2B8F-DE7D-83E3983FA4AC}"/>
                </a:ext>
              </a:extLst>
            </p:cNvPr>
            <p:cNvSpPr/>
            <p:nvPr/>
          </p:nvSpPr>
          <p:spPr>
            <a:xfrm>
              <a:off x="861463" y="2810631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7A2515C-916A-78A0-3F86-DFD5C78DFA9B}"/>
                </a:ext>
              </a:extLst>
            </p:cNvPr>
            <p:cNvSpPr/>
            <p:nvPr/>
          </p:nvSpPr>
          <p:spPr>
            <a:xfrm>
              <a:off x="861463" y="2480114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55F5AA-0A32-07E0-5D07-744E2139FEE7}"/>
                </a:ext>
              </a:extLst>
            </p:cNvPr>
            <p:cNvSpPr/>
            <p:nvPr/>
          </p:nvSpPr>
          <p:spPr>
            <a:xfrm>
              <a:off x="861463" y="2149595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1F61C3A6-66F8-DAC7-510E-A181DC8B32CE}"/>
                </a:ext>
              </a:extLst>
            </p:cNvPr>
            <p:cNvSpPr/>
            <p:nvPr/>
          </p:nvSpPr>
          <p:spPr>
            <a:xfrm>
              <a:off x="861463" y="1819079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F2C8983-6DBD-4048-4154-CE7FF10382B7}"/>
                </a:ext>
              </a:extLst>
            </p:cNvPr>
            <p:cNvSpPr/>
            <p:nvPr/>
          </p:nvSpPr>
          <p:spPr>
            <a:xfrm>
              <a:off x="861463" y="3384530"/>
              <a:ext cx="2835125" cy="1411"/>
            </a:xfrm>
            <a:custGeom>
              <a:avLst/>
              <a:gdLst>
                <a:gd name="connsiteX0" fmla="*/ 0 w 2835125"/>
                <a:gd name="connsiteY0" fmla="*/ 0 h 1411"/>
                <a:gd name="connsiteX1" fmla="*/ 2835125 w 283512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125" h="1411">
                  <a:moveTo>
                    <a:pt x="0" y="0"/>
                  </a:moveTo>
                  <a:lnTo>
                    <a:pt x="2835125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5B3BA31-7E7D-0218-A07C-35157967DA65}"/>
                </a:ext>
              </a:extLst>
            </p:cNvPr>
            <p:cNvSpPr/>
            <p:nvPr/>
          </p:nvSpPr>
          <p:spPr>
            <a:xfrm>
              <a:off x="941702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CD8783F-7355-70B5-0402-312509CA88E2}"/>
                </a:ext>
              </a:extLst>
            </p:cNvPr>
            <p:cNvSpPr/>
            <p:nvPr/>
          </p:nvSpPr>
          <p:spPr>
            <a:xfrm>
              <a:off x="1833248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CD7B175B-1F72-8FFC-D70F-9161B8A40CD2}"/>
                </a:ext>
              </a:extLst>
            </p:cNvPr>
            <p:cNvSpPr/>
            <p:nvPr/>
          </p:nvSpPr>
          <p:spPr>
            <a:xfrm>
              <a:off x="2724798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EDB973D5-C937-B200-A47D-288D03291714}"/>
                </a:ext>
              </a:extLst>
            </p:cNvPr>
            <p:cNvSpPr/>
            <p:nvPr/>
          </p:nvSpPr>
          <p:spPr>
            <a:xfrm>
              <a:off x="3616349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6A50152-9D73-79E5-71D6-99466528A706}"/>
                </a:ext>
              </a:extLst>
            </p:cNvPr>
            <p:cNvSpPr/>
            <p:nvPr/>
          </p:nvSpPr>
          <p:spPr>
            <a:xfrm>
              <a:off x="866976" y="3476798"/>
              <a:ext cx="73324" cy="9728"/>
            </a:xfrm>
            <a:custGeom>
              <a:avLst/>
              <a:gdLst>
                <a:gd name="connsiteX0" fmla="*/ 0 w 73324"/>
                <a:gd name="connsiteY0" fmla="*/ 0 h 9728"/>
                <a:gd name="connsiteX1" fmla="*/ 73325 w 73324"/>
                <a:gd name="connsiteY1" fmla="*/ 0 h 9728"/>
                <a:gd name="connsiteX2" fmla="*/ 73325 w 73324"/>
                <a:gd name="connsiteY2" fmla="*/ 9728 h 9728"/>
                <a:gd name="connsiteX3" fmla="*/ 0 w 73324"/>
                <a:gd name="connsiteY3" fmla="*/ 9728 h 9728"/>
                <a:gd name="connsiteX4" fmla="*/ 0 w 73324"/>
                <a:gd name="connsiteY4" fmla="*/ 0 h 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24" h="9728">
                  <a:moveTo>
                    <a:pt x="0" y="0"/>
                  </a:moveTo>
                  <a:lnTo>
                    <a:pt x="73325" y="0"/>
                  </a:lnTo>
                  <a:lnTo>
                    <a:pt x="73325" y="9728"/>
                  </a:lnTo>
                  <a:lnTo>
                    <a:pt x="0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5880331-D567-CD53-15D2-027CD89D1B5F}"/>
                </a:ext>
              </a:extLst>
            </p:cNvPr>
            <p:cNvSpPr/>
            <p:nvPr/>
          </p:nvSpPr>
          <p:spPr>
            <a:xfrm>
              <a:off x="965581" y="3432986"/>
              <a:ext cx="50845" cy="85392"/>
            </a:xfrm>
            <a:custGeom>
              <a:avLst/>
              <a:gdLst>
                <a:gd name="connsiteX0" fmla="*/ 1658 w 50845"/>
                <a:gd name="connsiteY0" fmla="*/ 75664 h 85392"/>
                <a:gd name="connsiteX1" fmla="*/ 20532 w 50845"/>
                <a:gd name="connsiteY1" fmla="*/ 75664 h 85392"/>
                <a:gd name="connsiteX2" fmla="*/ 20532 w 50845"/>
                <a:gd name="connsiteY2" fmla="*/ 10519 h 85392"/>
                <a:gd name="connsiteX3" fmla="*/ 0 w 50845"/>
                <a:gd name="connsiteY3" fmla="*/ 14642 h 85392"/>
                <a:gd name="connsiteX4" fmla="*/ 0 w 50845"/>
                <a:gd name="connsiteY4" fmla="*/ 4123 h 85392"/>
                <a:gd name="connsiteX5" fmla="*/ 20418 w 50845"/>
                <a:gd name="connsiteY5" fmla="*/ 0 h 85392"/>
                <a:gd name="connsiteX6" fmla="*/ 31971 w 50845"/>
                <a:gd name="connsiteY6" fmla="*/ 0 h 85392"/>
                <a:gd name="connsiteX7" fmla="*/ 31971 w 50845"/>
                <a:gd name="connsiteY7" fmla="*/ 75664 h 85392"/>
                <a:gd name="connsiteX8" fmla="*/ 50846 w 50845"/>
                <a:gd name="connsiteY8" fmla="*/ 75664 h 85392"/>
                <a:gd name="connsiteX9" fmla="*/ 50846 w 50845"/>
                <a:gd name="connsiteY9" fmla="*/ 85392 h 85392"/>
                <a:gd name="connsiteX10" fmla="*/ 1658 w 50845"/>
                <a:gd name="connsiteY10" fmla="*/ 85392 h 85392"/>
                <a:gd name="connsiteX11" fmla="*/ 1658 w 50845"/>
                <a:gd name="connsiteY11" fmla="*/ 75664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45" h="85392">
                  <a:moveTo>
                    <a:pt x="1658" y="75664"/>
                  </a:moveTo>
                  <a:lnTo>
                    <a:pt x="20532" y="75664"/>
                  </a:lnTo>
                  <a:lnTo>
                    <a:pt x="20532" y="10519"/>
                  </a:lnTo>
                  <a:lnTo>
                    <a:pt x="0" y="14642"/>
                  </a:lnTo>
                  <a:lnTo>
                    <a:pt x="0" y="4123"/>
                  </a:lnTo>
                  <a:lnTo>
                    <a:pt x="20418" y="0"/>
                  </a:lnTo>
                  <a:lnTo>
                    <a:pt x="31971" y="0"/>
                  </a:lnTo>
                  <a:lnTo>
                    <a:pt x="31971" y="75664"/>
                  </a:lnTo>
                  <a:lnTo>
                    <a:pt x="50846" y="75664"/>
                  </a:lnTo>
                  <a:lnTo>
                    <a:pt x="50846" y="85392"/>
                  </a:lnTo>
                  <a:lnTo>
                    <a:pt x="1658" y="85392"/>
                  </a:lnTo>
                  <a:lnTo>
                    <a:pt x="1658" y="75664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AC461D9A-87E4-AA7F-6F88-B299B340720D}"/>
                </a:ext>
              </a:extLst>
            </p:cNvPr>
            <p:cNvSpPr/>
            <p:nvPr/>
          </p:nvSpPr>
          <p:spPr>
            <a:xfrm>
              <a:off x="1803739" y="3431447"/>
              <a:ext cx="59017" cy="88583"/>
            </a:xfrm>
            <a:custGeom>
              <a:avLst/>
              <a:gdLst>
                <a:gd name="connsiteX0" fmla="*/ 29509 w 59017"/>
                <a:gd name="connsiteY0" fmla="*/ 9149 h 88583"/>
                <a:gd name="connsiteX1" fmla="*/ 16068 w 59017"/>
                <a:gd name="connsiteY1" fmla="*/ 17959 h 88583"/>
                <a:gd name="connsiteX2" fmla="*/ 11606 w 59017"/>
                <a:gd name="connsiteY2" fmla="*/ 44320 h 88583"/>
                <a:gd name="connsiteX3" fmla="*/ 16068 w 59017"/>
                <a:gd name="connsiteY3" fmla="*/ 70694 h 88583"/>
                <a:gd name="connsiteX4" fmla="*/ 29509 w 59017"/>
                <a:gd name="connsiteY4" fmla="*/ 79434 h 88583"/>
                <a:gd name="connsiteX5" fmla="*/ 42950 w 59017"/>
                <a:gd name="connsiteY5" fmla="*/ 70694 h 88583"/>
                <a:gd name="connsiteX6" fmla="*/ 47468 w 59017"/>
                <a:gd name="connsiteY6" fmla="*/ 44320 h 88583"/>
                <a:gd name="connsiteX7" fmla="*/ 42950 w 59017"/>
                <a:gd name="connsiteY7" fmla="*/ 17959 h 88583"/>
                <a:gd name="connsiteX8" fmla="*/ 29509 w 59017"/>
                <a:gd name="connsiteY8" fmla="*/ 9149 h 88583"/>
                <a:gd name="connsiteX9" fmla="*/ 29509 w 59017"/>
                <a:gd name="connsiteY9" fmla="*/ 0 h 88583"/>
                <a:gd name="connsiteX10" fmla="*/ 51422 w 59017"/>
                <a:gd name="connsiteY10" fmla="*/ 11380 h 88583"/>
                <a:gd name="connsiteX11" fmla="*/ 59018 w 59017"/>
                <a:gd name="connsiteY11" fmla="*/ 44320 h 88583"/>
                <a:gd name="connsiteX12" fmla="*/ 51422 w 59017"/>
                <a:gd name="connsiteY12" fmla="*/ 77260 h 88583"/>
                <a:gd name="connsiteX13" fmla="*/ 29509 w 59017"/>
                <a:gd name="connsiteY13" fmla="*/ 88583 h 88583"/>
                <a:gd name="connsiteX14" fmla="*/ 7554 w 59017"/>
                <a:gd name="connsiteY14" fmla="*/ 77260 h 88583"/>
                <a:gd name="connsiteX15" fmla="*/ 0 w 59017"/>
                <a:gd name="connsiteY15" fmla="*/ 44320 h 88583"/>
                <a:gd name="connsiteX16" fmla="*/ 7554 w 59017"/>
                <a:gd name="connsiteY16" fmla="*/ 11380 h 88583"/>
                <a:gd name="connsiteX17" fmla="*/ 29509 w 59017"/>
                <a:gd name="connsiteY17" fmla="*/ 0 h 8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17" h="88583">
                  <a:moveTo>
                    <a:pt x="29509" y="9149"/>
                  </a:moveTo>
                  <a:cubicBezTo>
                    <a:pt x="23565" y="9149"/>
                    <a:pt x="19075" y="12086"/>
                    <a:pt x="16068" y="17959"/>
                  </a:cubicBezTo>
                  <a:cubicBezTo>
                    <a:pt x="13088" y="23791"/>
                    <a:pt x="11606" y="32573"/>
                    <a:pt x="11606" y="44320"/>
                  </a:cubicBezTo>
                  <a:cubicBezTo>
                    <a:pt x="11606" y="56024"/>
                    <a:pt x="13088" y="64821"/>
                    <a:pt x="16068" y="70694"/>
                  </a:cubicBezTo>
                  <a:cubicBezTo>
                    <a:pt x="19075" y="76525"/>
                    <a:pt x="23565" y="79434"/>
                    <a:pt x="29509" y="79434"/>
                  </a:cubicBezTo>
                  <a:cubicBezTo>
                    <a:pt x="35495" y="79434"/>
                    <a:pt x="39971" y="76525"/>
                    <a:pt x="42950" y="70694"/>
                  </a:cubicBezTo>
                  <a:cubicBezTo>
                    <a:pt x="45958" y="64821"/>
                    <a:pt x="47468" y="56024"/>
                    <a:pt x="47468" y="44320"/>
                  </a:cubicBezTo>
                  <a:cubicBezTo>
                    <a:pt x="47468" y="32573"/>
                    <a:pt x="45958" y="23791"/>
                    <a:pt x="42950" y="17959"/>
                  </a:cubicBezTo>
                  <a:cubicBezTo>
                    <a:pt x="39971" y="12086"/>
                    <a:pt x="35495" y="9149"/>
                    <a:pt x="29509" y="9149"/>
                  </a:cubicBezTo>
                  <a:moveTo>
                    <a:pt x="29509" y="0"/>
                  </a:moveTo>
                  <a:cubicBezTo>
                    <a:pt x="39082" y="0"/>
                    <a:pt x="46381" y="3798"/>
                    <a:pt x="51422" y="11380"/>
                  </a:cubicBezTo>
                  <a:cubicBezTo>
                    <a:pt x="56491" y="18934"/>
                    <a:pt x="59018" y="29904"/>
                    <a:pt x="59018" y="44320"/>
                  </a:cubicBezTo>
                  <a:cubicBezTo>
                    <a:pt x="59018" y="58693"/>
                    <a:pt x="56491" y="69678"/>
                    <a:pt x="51422" y="77260"/>
                  </a:cubicBezTo>
                  <a:cubicBezTo>
                    <a:pt x="46381" y="84813"/>
                    <a:pt x="39082" y="88583"/>
                    <a:pt x="29509" y="88583"/>
                  </a:cubicBezTo>
                  <a:cubicBezTo>
                    <a:pt x="19936" y="88583"/>
                    <a:pt x="12622" y="84813"/>
                    <a:pt x="7554" y="77260"/>
                  </a:cubicBezTo>
                  <a:cubicBezTo>
                    <a:pt x="2513" y="69678"/>
                    <a:pt x="0" y="58693"/>
                    <a:pt x="0" y="44320"/>
                  </a:cubicBezTo>
                  <a:cubicBezTo>
                    <a:pt x="0" y="29904"/>
                    <a:pt x="2513" y="18934"/>
                    <a:pt x="7554" y="11380"/>
                  </a:cubicBezTo>
                  <a:cubicBezTo>
                    <a:pt x="12622" y="3798"/>
                    <a:pt x="19936" y="0"/>
                    <a:pt x="29509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CB160F56-D585-2C7A-C2D4-16FF630DEC82}"/>
                </a:ext>
              </a:extLst>
            </p:cNvPr>
            <p:cNvSpPr/>
            <p:nvPr/>
          </p:nvSpPr>
          <p:spPr>
            <a:xfrm>
              <a:off x="2699370" y="3432986"/>
              <a:ext cx="50842" cy="85392"/>
            </a:xfrm>
            <a:custGeom>
              <a:avLst/>
              <a:gdLst>
                <a:gd name="connsiteX0" fmla="*/ 1666 w 50842"/>
                <a:gd name="connsiteY0" fmla="*/ 75664 h 85392"/>
                <a:gd name="connsiteX1" fmla="*/ 20529 w 50842"/>
                <a:gd name="connsiteY1" fmla="*/ 75664 h 85392"/>
                <a:gd name="connsiteX2" fmla="*/ 20529 w 50842"/>
                <a:gd name="connsiteY2" fmla="*/ 10519 h 85392"/>
                <a:gd name="connsiteX3" fmla="*/ 0 w 50842"/>
                <a:gd name="connsiteY3" fmla="*/ 14642 h 85392"/>
                <a:gd name="connsiteX4" fmla="*/ 0 w 50842"/>
                <a:gd name="connsiteY4" fmla="*/ 4123 h 85392"/>
                <a:gd name="connsiteX5" fmla="*/ 20416 w 50842"/>
                <a:gd name="connsiteY5" fmla="*/ 0 h 85392"/>
                <a:gd name="connsiteX6" fmla="*/ 31980 w 50842"/>
                <a:gd name="connsiteY6" fmla="*/ 0 h 85392"/>
                <a:gd name="connsiteX7" fmla="*/ 31980 w 50842"/>
                <a:gd name="connsiteY7" fmla="*/ 75664 h 85392"/>
                <a:gd name="connsiteX8" fmla="*/ 50843 w 50842"/>
                <a:gd name="connsiteY8" fmla="*/ 75664 h 85392"/>
                <a:gd name="connsiteX9" fmla="*/ 50843 w 50842"/>
                <a:gd name="connsiteY9" fmla="*/ 85392 h 85392"/>
                <a:gd name="connsiteX10" fmla="*/ 1666 w 50842"/>
                <a:gd name="connsiteY10" fmla="*/ 85392 h 85392"/>
                <a:gd name="connsiteX11" fmla="*/ 1666 w 50842"/>
                <a:gd name="connsiteY11" fmla="*/ 75664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42" h="85392">
                  <a:moveTo>
                    <a:pt x="1666" y="75664"/>
                  </a:moveTo>
                  <a:lnTo>
                    <a:pt x="20529" y="75664"/>
                  </a:lnTo>
                  <a:lnTo>
                    <a:pt x="20529" y="10519"/>
                  </a:lnTo>
                  <a:lnTo>
                    <a:pt x="0" y="14642"/>
                  </a:lnTo>
                  <a:lnTo>
                    <a:pt x="0" y="4123"/>
                  </a:lnTo>
                  <a:lnTo>
                    <a:pt x="20416" y="0"/>
                  </a:lnTo>
                  <a:lnTo>
                    <a:pt x="31980" y="0"/>
                  </a:lnTo>
                  <a:lnTo>
                    <a:pt x="31980" y="75664"/>
                  </a:lnTo>
                  <a:lnTo>
                    <a:pt x="50843" y="75664"/>
                  </a:lnTo>
                  <a:lnTo>
                    <a:pt x="50843" y="85392"/>
                  </a:lnTo>
                  <a:lnTo>
                    <a:pt x="1666" y="85392"/>
                  </a:lnTo>
                  <a:lnTo>
                    <a:pt x="1666" y="75664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E3326964-EFBA-842A-6070-D7968B205AF2}"/>
                </a:ext>
              </a:extLst>
            </p:cNvPr>
            <p:cNvSpPr/>
            <p:nvPr/>
          </p:nvSpPr>
          <p:spPr>
            <a:xfrm>
              <a:off x="3589226" y="3431447"/>
              <a:ext cx="54231" cy="86931"/>
            </a:xfrm>
            <a:custGeom>
              <a:avLst/>
              <a:gdLst>
                <a:gd name="connsiteX0" fmla="*/ 13907 w 54231"/>
                <a:gd name="connsiteY0" fmla="*/ 77203 h 86931"/>
                <a:gd name="connsiteX1" fmla="*/ 54231 w 54231"/>
                <a:gd name="connsiteY1" fmla="*/ 77203 h 86931"/>
                <a:gd name="connsiteX2" fmla="*/ 54231 w 54231"/>
                <a:gd name="connsiteY2" fmla="*/ 86931 h 86931"/>
                <a:gd name="connsiteX3" fmla="*/ 0 w 54231"/>
                <a:gd name="connsiteY3" fmla="*/ 86931 h 86931"/>
                <a:gd name="connsiteX4" fmla="*/ 0 w 54231"/>
                <a:gd name="connsiteY4" fmla="*/ 77203 h 86931"/>
                <a:gd name="connsiteX5" fmla="*/ 17903 w 54231"/>
                <a:gd name="connsiteY5" fmla="*/ 58961 h 86931"/>
                <a:gd name="connsiteX6" fmla="*/ 32206 w 54231"/>
                <a:gd name="connsiteY6" fmla="*/ 44150 h 86931"/>
                <a:gd name="connsiteX7" fmla="*/ 39929 w 54231"/>
                <a:gd name="connsiteY7" fmla="*/ 33632 h 86931"/>
                <a:gd name="connsiteX8" fmla="*/ 42160 w 54231"/>
                <a:gd name="connsiteY8" fmla="*/ 25104 h 86931"/>
                <a:gd name="connsiteX9" fmla="*/ 37359 w 54231"/>
                <a:gd name="connsiteY9" fmla="*/ 14006 h 86931"/>
                <a:gd name="connsiteX10" fmla="*/ 24948 w 54231"/>
                <a:gd name="connsiteY10" fmla="*/ 9714 h 86931"/>
                <a:gd name="connsiteX11" fmla="*/ 13441 w 54231"/>
                <a:gd name="connsiteY11" fmla="*/ 11606 h 86931"/>
                <a:gd name="connsiteX12" fmla="*/ 579 w 54231"/>
                <a:gd name="connsiteY12" fmla="*/ 17324 h 86931"/>
                <a:gd name="connsiteX13" fmla="*/ 579 w 54231"/>
                <a:gd name="connsiteY13" fmla="*/ 5662 h 86931"/>
                <a:gd name="connsiteX14" fmla="*/ 13625 w 54231"/>
                <a:gd name="connsiteY14" fmla="*/ 1426 h 86931"/>
                <a:gd name="connsiteX15" fmla="*/ 24708 w 54231"/>
                <a:gd name="connsiteY15" fmla="*/ 0 h 86931"/>
                <a:gd name="connsiteX16" fmla="*/ 45873 w 54231"/>
                <a:gd name="connsiteY16" fmla="*/ 6636 h 86931"/>
                <a:gd name="connsiteX17" fmla="*/ 53766 w 54231"/>
                <a:gd name="connsiteY17" fmla="*/ 24355 h 86931"/>
                <a:gd name="connsiteX18" fmla="*/ 51775 w 54231"/>
                <a:gd name="connsiteY18" fmla="*/ 34366 h 86931"/>
                <a:gd name="connsiteX19" fmla="*/ 44616 w 54231"/>
                <a:gd name="connsiteY19" fmla="*/ 45463 h 86931"/>
                <a:gd name="connsiteX20" fmla="*/ 35524 w 54231"/>
                <a:gd name="connsiteY20" fmla="*/ 55079 h 86931"/>
                <a:gd name="connsiteX21" fmla="*/ 13907 w 54231"/>
                <a:gd name="connsiteY21" fmla="*/ 77203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231" h="86931">
                  <a:moveTo>
                    <a:pt x="13907" y="77203"/>
                  </a:moveTo>
                  <a:lnTo>
                    <a:pt x="54231" y="77203"/>
                  </a:lnTo>
                  <a:lnTo>
                    <a:pt x="54231" y="86931"/>
                  </a:lnTo>
                  <a:lnTo>
                    <a:pt x="0" y="86931"/>
                  </a:lnTo>
                  <a:lnTo>
                    <a:pt x="0" y="77203"/>
                  </a:lnTo>
                  <a:cubicBezTo>
                    <a:pt x="4391" y="72671"/>
                    <a:pt x="10349" y="66586"/>
                    <a:pt x="17903" y="58961"/>
                  </a:cubicBezTo>
                  <a:cubicBezTo>
                    <a:pt x="25485" y="51295"/>
                    <a:pt x="30257" y="46367"/>
                    <a:pt x="32206" y="44150"/>
                  </a:cubicBezTo>
                  <a:cubicBezTo>
                    <a:pt x="35905" y="39985"/>
                    <a:pt x="38475" y="36484"/>
                    <a:pt x="39929" y="33632"/>
                  </a:cubicBezTo>
                  <a:cubicBezTo>
                    <a:pt x="41411" y="30737"/>
                    <a:pt x="42160" y="27885"/>
                    <a:pt x="42160" y="25104"/>
                  </a:cubicBezTo>
                  <a:cubicBezTo>
                    <a:pt x="42160" y="20571"/>
                    <a:pt x="40564" y="16872"/>
                    <a:pt x="37359" y="14006"/>
                  </a:cubicBezTo>
                  <a:cubicBezTo>
                    <a:pt x="34182" y="11140"/>
                    <a:pt x="30045" y="9714"/>
                    <a:pt x="24948" y="9714"/>
                  </a:cubicBezTo>
                  <a:cubicBezTo>
                    <a:pt x="21320" y="9714"/>
                    <a:pt x="17494" y="10349"/>
                    <a:pt x="13441" y="11606"/>
                  </a:cubicBezTo>
                  <a:cubicBezTo>
                    <a:pt x="9446" y="12862"/>
                    <a:pt x="5154" y="14769"/>
                    <a:pt x="579" y="17324"/>
                  </a:cubicBezTo>
                  <a:lnTo>
                    <a:pt x="579" y="5662"/>
                  </a:lnTo>
                  <a:cubicBezTo>
                    <a:pt x="5224" y="3784"/>
                    <a:pt x="9573" y="2372"/>
                    <a:pt x="13625" y="1426"/>
                  </a:cubicBezTo>
                  <a:cubicBezTo>
                    <a:pt x="17663" y="480"/>
                    <a:pt x="21362" y="0"/>
                    <a:pt x="24708" y="0"/>
                  </a:cubicBezTo>
                  <a:cubicBezTo>
                    <a:pt x="33561" y="0"/>
                    <a:pt x="40607" y="2217"/>
                    <a:pt x="45873" y="6636"/>
                  </a:cubicBezTo>
                  <a:cubicBezTo>
                    <a:pt x="51139" y="11055"/>
                    <a:pt x="53766" y="16957"/>
                    <a:pt x="53766" y="24355"/>
                  </a:cubicBezTo>
                  <a:cubicBezTo>
                    <a:pt x="53766" y="27871"/>
                    <a:pt x="53102" y="31203"/>
                    <a:pt x="51775" y="34366"/>
                  </a:cubicBezTo>
                  <a:cubicBezTo>
                    <a:pt x="50476" y="37486"/>
                    <a:pt x="48090" y="41185"/>
                    <a:pt x="44616" y="45463"/>
                  </a:cubicBezTo>
                  <a:cubicBezTo>
                    <a:pt x="43670" y="46579"/>
                    <a:pt x="40635" y="49784"/>
                    <a:pt x="35524" y="55079"/>
                  </a:cubicBezTo>
                  <a:cubicBezTo>
                    <a:pt x="30413" y="60345"/>
                    <a:pt x="23212" y="67715"/>
                    <a:pt x="13907" y="7720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8119324D-D297-0DE0-8E4A-2FAE87D9F423}"/>
                </a:ext>
              </a:extLst>
            </p:cNvPr>
            <p:cNvSpPr/>
            <p:nvPr/>
          </p:nvSpPr>
          <p:spPr>
            <a:xfrm>
              <a:off x="2236122" y="3591036"/>
              <a:ext cx="75988" cy="61375"/>
            </a:xfrm>
            <a:custGeom>
              <a:avLst/>
              <a:gdLst>
                <a:gd name="connsiteX0" fmla="*/ 75989 w 75988"/>
                <a:gd name="connsiteY0" fmla="*/ 8005 h 61375"/>
                <a:gd name="connsiteX1" fmla="*/ 75594 w 75988"/>
                <a:gd name="connsiteY1" fmla="*/ 9855 h 61375"/>
                <a:gd name="connsiteX2" fmla="*/ 74139 w 75988"/>
                <a:gd name="connsiteY2" fmla="*/ 14543 h 61375"/>
                <a:gd name="connsiteX3" fmla="*/ 71358 w 75988"/>
                <a:gd name="connsiteY3" fmla="*/ 21757 h 61375"/>
                <a:gd name="connsiteX4" fmla="*/ 66868 w 75988"/>
                <a:gd name="connsiteY4" fmla="*/ 30356 h 61375"/>
                <a:gd name="connsiteX5" fmla="*/ 60387 w 75988"/>
                <a:gd name="connsiteY5" fmla="*/ 39816 h 61375"/>
                <a:gd name="connsiteX6" fmla="*/ 59187 w 75988"/>
                <a:gd name="connsiteY6" fmla="*/ 41736 h 61375"/>
                <a:gd name="connsiteX7" fmla="*/ 59060 w 75988"/>
                <a:gd name="connsiteY7" fmla="*/ 44574 h 61375"/>
                <a:gd name="connsiteX8" fmla="*/ 63225 w 75988"/>
                <a:gd name="connsiteY8" fmla="*/ 58340 h 61375"/>
                <a:gd name="connsiteX9" fmla="*/ 63748 w 75988"/>
                <a:gd name="connsiteY9" fmla="*/ 58340 h 61375"/>
                <a:gd name="connsiteX10" fmla="*/ 65146 w 75988"/>
                <a:gd name="connsiteY10" fmla="*/ 57931 h 61375"/>
                <a:gd name="connsiteX11" fmla="*/ 67122 w 75988"/>
                <a:gd name="connsiteY11" fmla="*/ 56942 h 61375"/>
                <a:gd name="connsiteX12" fmla="*/ 69113 w 75988"/>
                <a:gd name="connsiteY12" fmla="*/ 54966 h 61375"/>
                <a:gd name="connsiteX13" fmla="*/ 70836 w 75988"/>
                <a:gd name="connsiteY13" fmla="*/ 51718 h 61375"/>
                <a:gd name="connsiteX14" fmla="*/ 72615 w 75988"/>
                <a:gd name="connsiteY14" fmla="*/ 50391 h 61375"/>
                <a:gd name="connsiteX15" fmla="*/ 74210 w 75988"/>
                <a:gd name="connsiteY15" fmla="*/ 51718 h 61375"/>
                <a:gd name="connsiteX16" fmla="*/ 70892 w 75988"/>
                <a:gd name="connsiteY16" fmla="*/ 57733 h 61375"/>
                <a:gd name="connsiteX17" fmla="*/ 62830 w 75988"/>
                <a:gd name="connsiteY17" fmla="*/ 61376 h 61375"/>
                <a:gd name="connsiteX18" fmla="*/ 55022 w 75988"/>
                <a:gd name="connsiteY18" fmla="*/ 58397 h 61375"/>
                <a:gd name="connsiteX19" fmla="*/ 50532 w 75988"/>
                <a:gd name="connsiteY19" fmla="*/ 49939 h 61375"/>
                <a:gd name="connsiteX20" fmla="*/ 21955 w 75988"/>
                <a:gd name="connsiteY20" fmla="*/ 61376 h 61375"/>
                <a:gd name="connsiteX21" fmla="*/ 5944 w 75988"/>
                <a:gd name="connsiteY21" fmla="*/ 54824 h 61375"/>
                <a:gd name="connsiteX22" fmla="*/ 0 w 75988"/>
                <a:gd name="connsiteY22" fmla="*/ 38432 h 61375"/>
                <a:gd name="connsiteX23" fmla="*/ 5154 w 75988"/>
                <a:gd name="connsiteY23" fmla="*/ 20106 h 61375"/>
                <a:gd name="connsiteX24" fmla="*/ 18849 w 75988"/>
                <a:gd name="connsiteY24" fmla="*/ 5619 h 61375"/>
                <a:gd name="connsiteX25" fmla="*/ 36441 w 75988"/>
                <a:gd name="connsiteY25" fmla="*/ 0 h 61375"/>
                <a:gd name="connsiteX26" fmla="*/ 42654 w 75988"/>
                <a:gd name="connsiteY26" fmla="*/ 861 h 61375"/>
                <a:gd name="connsiteX27" fmla="*/ 48739 w 75988"/>
                <a:gd name="connsiteY27" fmla="*/ 3699 h 61375"/>
                <a:gd name="connsiteX28" fmla="*/ 54034 w 75988"/>
                <a:gd name="connsiteY28" fmla="*/ 8867 h 61375"/>
                <a:gd name="connsiteX29" fmla="*/ 57662 w 75988"/>
                <a:gd name="connsiteY29" fmla="*/ 16858 h 61375"/>
                <a:gd name="connsiteX30" fmla="*/ 59060 w 75988"/>
                <a:gd name="connsiteY30" fmla="*/ 27913 h 61375"/>
                <a:gd name="connsiteX31" fmla="*/ 59060 w 75988"/>
                <a:gd name="connsiteY31" fmla="*/ 36314 h 61375"/>
                <a:gd name="connsiteX32" fmla="*/ 72346 w 75988"/>
                <a:gd name="connsiteY32" fmla="*/ 9460 h 61375"/>
                <a:gd name="connsiteX33" fmla="*/ 73405 w 75988"/>
                <a:gd name="connsiteY33" fmla="*/ 6805 h 61375"/>
                <a:gd name="connsiteX34" fmla="*/ 74337 w 75988"/>
                <a:gd name="connsiteY34" fmla="*/ 6608 h 61375"/>
                <a:gd name="connsiteX35" fmla="*/ 75396 w 75988"/>
                <a:gd name="connsiteY35" fmla="*/ 7003 h 61375"/>
                <a:gd name="connsiteX36" fmla="*/ 75918 w 75988"/>
                <a:gd name="connsiteY36" fmla="*/ 7667 h 61375"/>
                <a:gd name="connsiteX37" fmla="*/ 75989 w 75988"/>
                <a:gd name="connsiteY37" fmla="*/ 8005 h 61375"/>
                <a:gd name="connsiteX38" fmla="*/ 49996 w 75988"/>
                <a:gd name="connsiteY38" fmla="*/ 46424 h 61375"/>
                <a:gd name="connsiteX39" fmla="*/ 49727 w 75988"/>
                <a:gd name="connsiteY39" fmla="*/ 31288 h 61375"/>
                <a:gd name="connsiteX40" fmla="*/ 49727 w 75988"/>
                <a:gd name="connsiteY40" fmla="*/ 27518 h 61375"/>
                <a:gd name="connsiteX41" fmla="*/ 49600 w 75988"/>
                <a:gd name="connsiteY41" fmla="*/ 23480 h 61375"/>
                <a:gd name="connsiteX42" fmla="*/ 49205 w 75988"/>
                <a:gd name="connsiteY42" fmla="*/ 19174 h 61375"/>
                <a:gd name="connsiteX43" fmla="*/ 48541 w 75988"/>
                <a:gd name="connsiteY43" fmla="*/ 15150 h 61375"/>
                <a:gd name="connsiteX44" fmla="*/ 47412 w 75988"/>
                <a:gd name="connsiteY44" fmla="*/ 11239 h 61375"/>
                <a:gd name="connsiteX45" fmla="*/ 45704 w 75988"/>
                <a:gd name="connsiteY45" fmla="*/ 8005 h 61375"/>
                <a:gd name="connsiteX46" fmla="*/ 43388 w 75988"/>
                <a:gd name="connsiteY46" fmla="*/ 5295 h 61375"/>
                <a:gd name="connsiteX47" fmla="*/ 40268 w 75988"/>
                <a:gd name="connsiteY47" fmla="*/ 3629 h 61375"/>
                <a:gd name="connsiteX48" fmla="*/ 36300 w 75988"/>
                <a:gd name="connsiteY48" fmla="*/ 2979 h 61375"/>
                <a:gd name="connsiteX49" fmla="*/ 30751 w 75988"/>
                <a:gd name="connsiteY49" fmla="*/ 3967 h 61375"/>
                <a:gd name="connsiteX50" fmla="*/ 24398 w 75988"/>
                <a:gd name="connsiteY50" fmla="*/ 7864 h 61375"/>
                <a:gd name="connsiteX51" fmla="*/ 17847 w 75988"/>
                <a:gd name="connsiteY51" fmla="*/ 15404 h 61375"/>
                <a:gd name="connsiteX52" fmla="*/ 12368 w 75988"/>
                <a:gd name="connsiteY52" fmla="*/ 29297 h 61375"/>
                <a:gd name="connsiteX53" fmla="*/ 10053 w 75988"/>
                <a:gd name="connsiteY53" fmla="*/ 43586 h 61375"/>
                <a:gd name="connsiteX54" fmla="*/ 13159 w 75988"/>
                <a:gd name="connsiteY54" fmla="*/ 54359 h 61375"/>
                <a:gd name="connsiteX55" fmla="*/ 22223 w 75988"/>
                <a:gd name="connsiteY55" fmla="*/ 58340 h 61375"/>
                <a:gd name="connsiteX56" fmla="*/ 49996 w 75988"/>
                <a:gd name="connsiteY56" fmla="*/ 46424 h 6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5988" h="61375">
                  <a:moveTo>
                    <a:pt x="75989" y="8005"/>
                  </a:moveTo>
                  <a:cubicBezTo>
                    <a:pt x="75904" y="8443"/>
                    <a:pt x="75777" y="9050"/>
                    <a:pt x="75594" y="9855"/>
                  </a:cubicBezTo>
                  <a:cubicBezTo>
                    <a:pt x="75410" y="10603"/>
                    <a:pt x="74930" y="12157"/>
                    <a:pt x="74139" y="14543"/>
                  </a:cubicBezTo>
                  <a:cubicBezTo>
                    <a:pt x="73349" y="16929"/>
                    <a:pt x="72417" y="19329"/>
                    <a:pt x="71358" y="21757"/>
                  </a:cubicBezTo>
                  <a:cubicBezTo>
                    <a:pt x="70341" y="24144"/>
                    <a:pt x="68845" y="27010"/>
                    <a:pt x="66868" y="30356"/>
                  </a:cubicBezTo>
                  <a:cubicBezTo>
                    <a:pt x="64934" y="33660"/>
                    <a:pt x="62773" y="36808"/>
                    <a:pt x="60387" y="39816"/>
                  </a:cubicBezTo>
                  <a:cubicBezTo>
                    <a:pt x="59724" y="40607"/>
                    <a:pt x="59314" y="41242"/>
                    <a:pt x="59187" y="41736"/>
                  </a:cubicBezTo>
                  <a:cubicBezTo>
                    <a:pt x="59103" y="42174"/>
                    <a:pt x="59060" y="43120"/>
                    <a:pt x="59060" y="44574"/>
                  </a:cubicBezTo>
                  <a:cubicBezTo>
                    <a:pt x="59060" y="53751"/>
                    <a:pt x="60444" y="58340"/>
                    <a:pt x="63225" y="58340"/>
                  </a:cubicBezTo>
                  <a:cubicBezTo>
                    <a:pt x="63352" y="58340"/>
                    <a:pt x="63536" y="58340"/>
                    <a:pt x="63748" y="58340"/>
                  </a:cubicBezTo>
                  <a:cubicBezTo>
                    <a:pt x="64016" y="58298"/>
                    <a:pt x="64482" y="58156"/>
                    <a:pt x="65146" y="57931"/>
                  </a:cubicBezTo>
                  <a:cubicBezTo>
                    <a:pt x="65852" y="57662"/>
                    <a:pt x="66515" y="57338"/>
                    <a:pt x="67122" y="56942"/>
                  </a:cubicBezTo>
                  <a:cubicBezTo>
                    <a:pt x="67743" y="56504"/>
                    <a:pt x="68407" y="55841"/>
                    <a:pt x="69113" y="54966"/>
                  </a:cubicBezTo>
                  <a:cubicBezTo>
                    <a:pt x="69819" y="54034"/>
                    <a:pt x="70398" y="52947"/>
                    <a:pt x="70836" y="51718"/>
                  </a:cubicBezTo>
                  <a:cubicBezTo>
                    <a:pt x="71231" y="50829"/>
                    <a:pt x="71824" y="50391"/>
                    <a:pt x="72615" y="50391"/>
                  </a:cubicBezTo>
                  <a:cubicBezTo>
                    <a:pt x="73674" y="50391"/>
                    <a:pt x="74210" y="50829"/>
                    <a:pt x="74210" y="51718"/>
                  </a:cubicBezTo>
                  <a:cubicBezTo>
                    <a:pt x="74210" y="53314"/>
                    <a:pt x="73109" y="55319"/>
                    <a:pt x="70892" y="57733"/>
                  </a:cubicBezTo>
                  <a:cubicBezTo>
                    <a:pt x="68689" y="60161"/>
                    <a:pt x="66007" y="61376"/>
                    <a:pt x="62830" y="61376"/>
                  </a:cubicBezTo>
                  <a:cubicBezTo>
                    <a:pt x="59794" y="61376"/>
                    <a:pt x="57182" y="60387"/>
                    <a:pt x="55022" y="58397"/>
                  </a:cubicBezTo>
                  <a:cubicBezTo>
                    <a:pt x="52904" y="56377"/>
                    <a:pt x="51408" y="53554"/>
                    <a:pt x="50532" y="49939"/>
                  </a:cubicBezTo>
                  <a:cubicBezTo>
                    <a:pt x="41002" y="57563"/>
                    <a:pt x="31486" y="61376"/>
                    <a:pt x="21955" y="61376"/>
                  </a:cubicBezTo>
                  <a:cubicBezTo>
                    <a:pt x="15249" y="61376"/>
                    <a:pt x="9912" y="59187"/>
                    <a:pt x="5944" y="54824"/>
                  </a:cubicBezTo>
                  <a:cubicBezTo>
                    <a:pt x="1977" y="50419"/>
                    <a:pt x="0" y="44955"/>
                    <a:pt x="0" y="38432"/>
                  </a:cubicBezTo>
                  <a:cubicBezTo>
                    <a:pt x="0" y="32163"/>
                    <a:pt x="1722" y="26050"/>
                    <a:pt x="5154" y="20106"/>
                  </a:cubicBezTo>
                  <a:cubicBezTo>
                    <a:pt x="8641" y="14147"/>
                    <a:pt x="13201" y="9319"/>
                    <a:pt x="18849" y="5619"/>
                  </a:cubicBezTo>
                  <a:cubicBezTo>
                    <a:pt x="24539" y="1878"/>
                    <a:pt x="30398" y="0"/>
                    <a:pt x="36441" y="0"/>
                  </a:cubicBezTo>
                  <a:cubicBezTo>
                    <a:pt x="38559" y="0"/>
                    <a:pt x="40635" y="282"/>
                    <a:pt x="42654" y="861"/>
                  </a:cubicBezTo>
                  <a:cubicBezTo>
                    <a:pt x="44687" y="1384"/>
                    <a:pt x="46720" y="2330"/>
                    <a:pt x="48739" y="3699"/>
                  </a:cubicBezTo>
                  <a:cubicBezTo>
                    <a:pt x="50772" y="5069"/>
                    <a:pt x="52537" y="6791"/>
                    <a:pt x="54034" y="8867"/>
                  </a:cubicBezTo>
                  <a:cubicBezTo>
                    <a:pt x="55530" y="10942"/>
                    <a:pt x="56745" y="13597"/>
                    <a:pt x="57662" y="16858"/>
                  </a:cubicBezTo>
                  <a:cubicBezTo>
                    <a:pt x="58594" y="20120"/>
                    <a:pt x="59060" y="23805"/>
                    <a:pt x="59060" y="27913"/>
                  </a:cubicBezTo>
                  <a:lnTo>
                    <a:pt x="59060" y="36314"/>
                  </a:lnTo>
                  <a:cubicBezTo>
                    <a:pt x="64877" y="28944"/>
                    <a:pt x="69311" y="19993"/>
                    <a:pt x="72346" y="9460"/>
                  </a:cubicBezTo>
                  <a:cubicBezTo>
                    <a:pt x="72784" y="7864"/>
                    <a:pt x="73137" y="6989"/>
                    <a:pt x="73405" y="6805"/>
                  </a:cubicBezTo>
                  <a:cubicBezTo>
                    <a:pt x="73589" y="6678"/>
                    <a:pt x="73899" y="6608"/>
                    <a:pt x="74337" y="6608"/>
                  </a:cubicBezTo>
                  <a:cubicBezTo>
                    <a:pt x="74775" y="6608"/>
                    <a:pt x="75128" y="6735"/>
                    <a:pt x="75396" y="7003"/>
                  </a:cubicBezTo>
                  <a:cubicBezTo>
                    <a:pt x="75707" y="7229"/>
                    <a:pt x="75876" y="7455"/>
                    <a:pt x="75918" y="7667"/>
                  </a:cubicBezTo>
                  <a:lnTo>
                    <a:pt x="75989" y="8005"/>
                  </a:lnTo>
                  <a:moveTo>
                    <a:pt x="49996" y="46424"/>
                  </a:moveTo>
                  <a:cubicBezTo>
                    <a:pt x="49812" y="44885"/>
                    <a:pt x="49727" y="39830"/>
                    <a:pt x="49727" y="31288"/>
                  </a:cubicBezTo>
                  <a:cubicBezTo>
                    <a:pt x="49727" y="29650"/>
                    <a:pt x="49727" y="28393"/>
                    <a:pt x="49727" y="27518"/>
                  </a:cubicBezTo>
                  <a:cubicBezTo>
                    <a:pt x="49727" y="26586"/>
                    <a:pt x="49685" y="25245"/>
                    <a:pt x="49600" y="23480"/>
                  </a:cubicBezTo>
                  <a:cubicBezTo>
                    <a:pt x="49516" y="21715"/>
                    <a:pt x="49389" y="20275"/>
                    <a:pt x="49205" y="19174"/>
                  </a:cubicBezTo>
                  <a:cubicBezTo>
                    <a:pt x="49078" y="18072"/>
                    <a:pt x="48852" y="16731"/>
                    <a:pt x="48541" y="15150"/>
                  </a:cubicBezTo>
                  <a:cubicBezTo>
                    <a:pt x="48231" y="13554"/>
                    <a:pt x="47850" y="12255"/>
                    <a:pt x="47412" y="11239"/>
                  </a:cubicBezTo>
                  <a:cubicBezTo>
                    <a:pt x="46974" y="10222"/>
                    <a:pt x="46409" y="9149"/>
                    <a:pt x="45704" y="8005"/>
                  </a:cubicBezTo>
                  <a:cubicBezTo>
                    <a:pt x="45040" y="6862"/>
                    <a:pt x="44263" y="5958"/>
                    <a:pt x="43388" y="5295"/>
                  </a:cubicBezTo>
                  <a:cubicBezTo>
                    <a:pt x="42555" y="4631"/>
                    <a:pt x="41510" y="4066"/>
                    <a:pt x="40268" y="3629"/>
                  </a:cubicBezTo>
                  <a:cubicBezTo>
                    <a:pt x="39082" y="3191"/>
                    <a:pt x="37754" y="2979"/>
                    <a:pt x="36300" y="2979"/>
                  </a:cubicBezTo>
                  <a:cubicBezTo>
                    <a:pt x="34493" y="2979"/>
                    <a:pt x="32643" y="3304"/>
                    <a:pt x="30751" y="3967"/>
                  </a:cubicBezTo>
                  <a:cubicBezTo>
                    <a:pt x="28902" y="4575"/>
                    <a:pt x="26784" y="5873"/>
                    <a:pt x="24398" y="7864"/>
                  </a:cubicBezTo>
                  <a:cubicBezTo>
                    <a:pt x="22012" y="9799"/>
                    <a:pt x="19837" y="12312"/>
                    <a:pt x="17847" y="15404"/>
                  </a:cubicBezTo>
                  <a:cubicBezTo>
                    <a:pt x="15771" y="18665"/>
                    <a:pt x="13950" y="23297"/>
                    <a:pt x="12368" y="29297"/>
                  </a:cubicBezTo>
                  <a:cubicBezTo>
                    <a:pt x="10829" y="35241"/>
                    <a:pt x="10053" y="40013"/>
                    <a:pt x="10053" y="43586"/>
                  </a:cubicBezTo>
                  <a:cubicBezTo>
                    <a:pt x="10053" y="48090"/>
                    <a:pt x="11083" y="51676"/>
                    <a:pt x="13159" y="54359"/>
                  </a:cubicBezTo>
                  <a:cubicBezTo>
                    <a:pt x="15235" y="57013"/>
                    <a:pt x="18256" y="58340"/>
                    <a:pt x="22223" y="58340"/>
                  </a:cubicBezTo>
                  <a:cubicBezTo>
                    <a:pt x="31697" y="58340"/>
                    <a:pt x="40960" y="54373"/>
                    <a:pt x="49996" y="4642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70491FEA-95A9-8370-0F62-A4B919D4FC78}"/>
                </a:ext>
              </a:extLst>
            </p:cNvPr>
            <p:cNvSpPr/>
            <p:nvPr/>
          </p:nvSpPr>
          <p:spPr>
            <a:xfrm>
              <a:off x="861463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069FDF6B-16F2-3BC7-EDE9-CF610CFA753C}"/>
                </a:ext>
              </a:extLst>
            </p:cNvPr>
            <p:cNvSpPr/>
            <p:nvPr/>
          </p:nvSpPr>
          <p:spPr>
            <a:xfrm>
              <a:off x="861463" y="3141145"/>
              <a:ext cx="26680" cy="1411"/>
            </a:xfrm>
            <a:custGeom>
              <a:avLst/>
              <a:gdLst>
                <a:gd name="connsiteX0" fmla="*/ 0 w 26680"/>
                <a:gd name="connsiteY0" fmla="*/ 0 h 1411"/>
                <a:gd name="connsiteX1" fmla="*/ 26681 w 26680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0" h="1411">
                  <a:moveTo>
                    <a:pt x="0" y="0"/>
                  </a:moveTo>
                  <a:lnTo>
                    <a:pt x="266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33C62CCE-B8A8-9514-8B23-8653D1331093}"/>
                </a:ext>
              </a:extLst>
            </p:cNvPr>
            <p:cNvSpPr/>
            <p:nvPr/>
          </p:nvSpPr>
          <p:spPr>
            <a:xfrm>
              <a:off x="861463" y="2810631"/>
              <a:ext cx="26680" cy="1411"/>
            </a:xfrm>
            <a:custGeom>
              <a:avLst/>
              <a:gdLst>
                <a:gd name="connsiteX0" fmla="*/ 0 w 26680"/>
                <a:gd name="connsiteY0" fmla="*/ 0 h 1411"/>
                <a:gd name="connsiteX1" fmla="*/ 26681 w 26680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0" h="1411">
                  <a:moveTo>
                    <a:pt x="0" y="0"/>
                  </a:moveTo>
                  <a:lnTo>
                    <a:pt x="266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2EDBD441-538B-BF33-6915-9DDF1CEEBBFF}"/>
                </a:ext>
              </a:extLst>
            </p:cNvPr>
            <p:cNvSpPr/>
            <p:nvPr/>
          </p:nvSpPr>
          <p:spPr>
            <a:xfrm>
              <a:off x="861463" y="2480114"/>
              <a:ext cx="26680" cy="1411"/>
            </a:xfrm>
            <a:custGeom>
              <a:avLst/>
              <a:gdLst>
                <a:gd name="connsiteX0" fmla="*/ 0 w 26680"/>
                <a:gd name="connsiteY0" fmla="*/ 0 h 1411"/>
                <a:gd name="connsiteX1" fmla="*/ 26681 w 26680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0" h="1411">
                  <a:moveTo>
                    <a:pt x="0" y="0"/>
                  </a:moveTo>
                  <a:lnTo>
                    <a:pt x="266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1F9C40BE-7C78-28F6-740B-1FFD4AFF8894}"/>
                </a:ext>
              </a:extLst>
            </p:cNvPr>
            <p:cNvSpPr/>
            <p:nvPr/>
          </p:nvSpPr>
          <p:spPr>
            <a:xfrm>
              <a:off x="861463" y="2149595"/>
              <a:ext cx="26680" cy="1411"/>
            </a:xfrm>
            <a:custGeom>
              <a:avLst/>
              <a:gdLst>
                <a:gd name="connsiteX0" fmla="*/ 0 w 26680"/>
                <a:gd name="connsiteY0" fmla="*/ 0 h 1411"/>
                <a:gd name="connsiteX1" fmla="*/ 26681 w 26680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0" h="1411">
                  <a:moveTo>
                    <a:pt x="0" y="0"/>
                  </a:moveTo>
                  <a:lnTo>
                    <a:pt x="266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40F2F1FD-9581-F25D-A3C9-F5B666693CB6}"/>
                </a:ext>
              </a:extLst>
            </p:cNvPr>
            <p:cNvSpPr/>
            <p:nvPr/>
          </p:nvSpPr>
          <p:spPr>
            <a:xfrm>
              <a:off x="861463" y="1819079"/>
              <a:ext cx="26680" cy="1411"/>
            </a:xfrm>
            <a:custGeom>
              <a:avLst/>
              <a:gdLst>
                <a:gd name="connsiteX0" fmla="*/ 0 w 26680"/>
                <a:gd name="connsiteY0" fmla="*/ 0 h 1411"/>
                <a:gd name="connsiteX1" fmla="*/ 26681 w 26680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0" h="1411">
                  <a:moveTo>
                    <a:pt x="0" y="0"/>
                  </a:moveTo>
                  <a:lnTo>
                    <a:pt x="266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C1352A8B-6AEC-F9FF-459D-E0B100926E85}"/>
                </a:ext>
              </a:extLst>
            </p:cNvPr>
            <p:cNvSpPr/>
            <p:nvPr/>
          </p:nvSpPr>
          <p:spPr>
            <a:xfrm>
              <a:off x="568641" y="3096909"/>
              <a:ext cx="54221" cy="86931"/>
            </a:xfrm>
            <a:custGeom>
              <a:avLst/>
              <a:gdLst>
                <a:gd name="connsiteX0" fmla="*/ 13899 w 54221"/>
                <a:gd name="connsiteY0" fmla="*/ 77217 h 86931"/>
                <a:gd name="connsiteX1" fmla="*/ 54222 w 54221"/>
                <a:gd name="connsiteY1" fmla="*/ 77217 h 86931"/>
                <a:gd name="connsiteX2" fmla="*/ 54222 w 54221"/>
                <a:gd name="connsiteY2" fmla="*/ 86931 h 86931"/>
                <a:gd name="connsiteX3" fmla="*/ 0 w 54221"/>
                <a:gd name="connsiteY3" fmla="*/ 86931 h 86931"/>
                <a:gd name="connsiteX4" fmla="*/ 0 w 54221"/>
                <a:gd name="connsiteY4" fmla="*/ 77217 h 86931"/>
                <a:gd name="connsiteX5" fmla="*/ 17902 w 54221"/>
                <a:gd name="connsiteY5" fmla="*/ 58961 h 86931"/>
                <a:gd name="connsiteX6" fmla="*/ 32201 w 54221"/>
                <a:gd name="connsiteY6" fmla="*/ 44150 h 86931"/>
                <a:gd name="connsiteX7" fmla="*/ 39922 w 54221"/>
                <a:gd name="connsiteY7" fmla="*/ 33632 h 86931"/>
                <a:gd name="connsiteX8" fmla="*/ 42153 w 54221"/>
                <a:gd name="connsiteY8" fmla="*/ 25104 h 86931"/>
                <a:gd name="connsiteX9" fmla="*/ 37348 w 54221"/>
                <a:gd name="connsiteY9" fmla="*/ 14006 h 86931"/>
                <a:gd name="connsiteX10" fmla="*/ 24937 w 54221"/>
                <a:gd name="connsiteY10" fmla="*/ 9728 h 86931"/>
                <a:gd name="connsiteX11" fmla="*/ 13441 w 54221"/>
                <a:gd name="connsiteY11" fmla="*/ 11606 h 86931"/>
                <a:gd name="connsiteX12" fmla="*/ 572 w 54221"/>
                <a:gd name="connsiteY12" fmla="*/ 17324 h 86931"/>
                <a:gd name="connsiteX13" fmla="*/ 572 w 54221"/>
                <a:gd name="connsiteY13" fmla="*/ 5662 h 86931"/>
                <a:gd name="connsiteX14" fmla="*/ 13612 w 54221"/>
                <a:gd name="connsiteY14" fmla="*/ 1426 h 86931"/>
                <a:gd name="connsiteX15" fmla="*/ 24708 w 54221"/>
                <a:gd name="connsiteY15" fmla="*/ 0 h 86931"/>
                <a:gd name="connsiteX16" fmla="*/ 45870 w 54221"/>
                <a:gd name="connsiteY16" fmla="*/ 6636 h 86931"/>
                <a:gd name="connsiteX17" fmla="*/ 53763 w 54221"/>
                <a:gd name="connsiteY17" fmla="*/ 24370 h 86931"/>
                <a:gd name="connsiteX18" fmla="*/ 51762 w 54221"/>
                <a:gd name="connsiteY18" fmla="*/ 34366 h 86931"/>
                <a:gd name="connsiteX19" fmla="*/ 44612 w 54221"/>
                <a:gd name="connsiteY19" fmla="*/ 45464 h 86931"/>
                <a:gd name="connsiteX20" fmla="*/ 35518 w 54221"/>
                <a:gd name="connsiteY20" fmla="*/ 55079 h 86931"/>
                <a:gd name="connsiteX21" fmla="*/ 13899 w 54221"/>
                <a:gd name="connsiteY21" fmla="*/ 77217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221" h="86931">
                  <a:moveTo>
                    <a:pt x="13899" y="77217"/>
                  </a:moveTo>
                  <a:lnTo>
                    <a:pt x="54222" y="77217"/>
                  </a:lnTo>
                  <a:lnTo>
                    <a:pt x="54222" y="86931"/>
                  </a:lnTo>
                  <a:lnTo>
                    <a:pt x="0" y="86931"/>
                  </a:lnTo>
                  <a:lnTo>
                    <a:pt x="0" y="77217"/>
                  </a:lnTo>
                  <a:cubicBezTo>
                    <a:pt x="4385" y="72685"/>
                    <a:pt x="10352" y="66600"/>
                    <a:pt x="17902" y="58961"/>
                  </a:cubicBezTo>
                  <a:cubicBezTo>
                    <a:pt x="25491" y="51295"/>
                    <a:pt x="30257" y="46367"/>
                    <a:pt x="32201" y="44150"/>
                  </a:cubicBezTo>
                  <a:cubicBezTo>
                    <a:pt x="35899" y="40000"/>
                    <a:pt x="38473" y="36498"/>
                    <a:pt x="39922" y="33632"/>
                  </a:cubicBezTo>
                  <a:cubicBezTo>
                    <a:pt x="41409" y="30737"/>
                    <a:pt x="42153" y="27885"/>
                    <a:pt x="42153" y="25104"/>
                  </a:cubicBezTo>
                  <a:cubicBezTo>
                    <a:pt x="42153" y="20572"/>
                    <a:pt x="40551" y="16872"/>
                    <a:pt x="37348" y="14006"/>
                  </a:cubicBezTo>
                  <a:cubicBezTo>
                    <a:pt x="34184" y="11154"/>
                    <a:pt x="30047" y="9728"/>
                    <a:pt x="24937" y="9728"/>
                  </a:cubicBezTo>
                  <a:cubicBezTo>
                    <a:pt x="21316" y="9728"/>
                    <a:pt x="17484" y="10349"/>
                    <a:pt x="13441" y="11606"/>
                  </a:cubicBezTo>
                  <a:cubicBezTo>
                    <a:pt x="9437" y="12863"/>
                    <a:pt x="5148" y="14769"/>
                    <a:pt x="572" y="17324"/>
                  </a:cubicBezTo>
                  <a:lnTo>
                    <a:pt x="572" y="5662"/>
                  </a:lnTo>
                  <a:cubicBezTo>
                    <a:pt x="5224" y="3784"/>
                    <a:pt x="9570" y="2372"/>
                    <a:pt x="13612" y="1426"/>
                  </a:cubicBezTo>
                  <a:cubicBezTo>
                    <a:pt x="17655" y="480"/>
                    <a:pt x="21352" y="0"/>
                    <a:pt x="24708" y="0"/>
                  </a:cubicBezTo>
                  <a:cubicBezTo>
                    <a:pt x="33554" y="0"/>
                    <a:pt x="40608" y="2217"/>
                    <a:pt x="45870" y="6636"/>
                  </a:cubicBezTo>
                  <a:cubicBezTo>
                    <a:pt x="51132" y="11055"/>
                    <a:pt x="53763" y="16971"/>
                    <a:pt x="53763" y="24370"/>
                  </a:cubicBezTo>
                  <a:cubicBezTo>
                    <a:pt x="53763" y="27871"/>
                    <a:pt x="53096" y="31203"/>
                    <a:pt x="51762" y="34366"/>
                  </a:cubicBezTo>
                  <a:cubicBezTo>
                    <a:pt x="50464" y="37500"/>
                    <a:pt x="48081" y="41200"/>
                    <a:pt x="44612" y="45464"/>
                  </a:cubicBezTo>
                  <a:cubicBezTo>
                    <a:pt x="43659" y="46579"/>
                    <a:pt x="40628" y="49784"/>
                    <a:pt x="35518" y="55079"/>
                  </a:cubicBezTo>
                  <a:cubicBezTo>
                    <a:pt x="30408" y="60345"/>
                    <a:pt x="23202" y="67715"/>
                    <a:pt x="13899" y="77217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2E38418-D769-AD64-44C9-5228F12E8B34}"/>
                </a:ext>
              </a:extLst>
            </p:cNvPr>
            <p:cNvSpPr/>
            <p:nvPr/>
          </p:nvSpPr>
          <p:spPr>
            <a:xfrm>
              <a:off x="647112" y="3169312"/>
              <a:ext cx="12069" cy="14528"/>
            </a:xfrm>
            <a:custGeom>
              <a:avLst/>
              <a:gdLst>
                <a:gd name="connsiteX0" fmla="*/ 0 w 12069"/>
                <a:gd name="connsiteY0" fmla="*/ 0 h 14528"/>
                <a:gd name="connsiteX1" fmla="*/ 12069 w 12069"/>
                <a:gd name="connsiteY1" fmla="*/ 0 h 14528"/>
                <a:gd name="connsiteX2" fmla="*/ 12069 w 12069"/>
                <a:gd name="connsiteY2" fmla="*/ 14529 h 14528"/>
                <a:gd name="connsiteX3" fmla="*/ 0 w 12069"/>
                <a:gd name="connsiteY3" fmla="*/ 14529 h 14528"/>
                <a:gd name="connsiteX4" fmla="*/ 0 w 12069"/>
                <a:gd name="connsiteY4" fmla="*/ 0 h 1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9" h="14528">
                  <a:moveTo>
                    <a:pt x="0" y="0"/>
                  </a:moveTo>
                  <a:lnTo>
                    <a:pt x="12069" y="0"/>
                  </a:lnTo>
                  <a:lnTo>
                    <a:pt x="12069" y="14529"/>
                  </a:lnTo>
                  <a:lnTo>
                    <a:pt x="0" y="14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80D305D0-2161-142F-E92A-BDBA5335F41B}"/>
                </a:ext>
              </a:extLst>
            </p:cNvPr>
            <p:cNvSpPr/>
            <p:nvPr/>
          </p:nvSpPr>
          <p:spPr>
            <a:xfrm>
              <a:off x="681430" y="3098448"/>
              <a:ext cx="54907" cy="85392"/>
            </a:xfrm>
            <a:custGeom>
              <a:avLst/>
              <a:gdLst>
                <a:gd name="connsiteX0" fmla="*/ 0 w 54907"/>
                <a:gd name="connsiteY0" fmla="*/ 0 h 85392"/>
                <a:gd name="connsiteX1" fmla="*/ 54908 w 54907"/>
                <a:gd name="connsiteY1" fmla="*/ 0 h 85392"/>
                <a:gd name="connsiteX2" fmla="*/ 54908 w 54907"/>
                <a:gd name="connsiteY2" fmla="*/ 4928 h 85392"/>
                <a:gd name="connsiteX3" fmla="*/ 23908 w 54907"/>
                <a:gd name="connsiteY3" fmla="*/ 85392 h 85392"/>
                <a:gd name="connsiteX4" fmla="*/ 11839 w 54907"/>
                <a:gd name="connsiteY4" fmla="*/ 85392 h 85392"/>
                <a:gd name="connsiteX5" fmla="*/ 41009 w 54907"/>
                <a:gd name="connsiteY5" fmla="*/ 9728 h 85392"/>
                <a:gd name="connsiteX6" fmla="*/ 0 w 54907"/>
                <a:gd name="connsiteY6" fmla="*/ 9728 h 85392"/>
                <a:gd name="connsiteX7" fmla="*/ 0 w 54907"/>
                <a:gd name="connsiteY7" fmla="*/ 0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07" h="85392">
                  <a:moveTo>
                    <a:pt x="0" y="0"/>
                  </a:moveTo>
                  <a:lnTo>
                    <a:pt x="54908" y="0"/>
                  </a:lnTo>
                  <a:lnTo>
                    <a:pt x="54908" y="4928"/>
                  </a:lnTo>
                  <a:lnTo>
                    <a:pt x="23908" y="85392"/>
                  </a:lnTo>
                  <a:lnTo>
                    <a:pt x="11839" y="85392"/>
                  </a:lnTo>
                  <a:lnTo>
                    <a:pt x="41009" y="9728"/>
                  </a:lnTo>
                  <a:lnTo>
                    <a:pt x="0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F5A6754E-BFCF-5BC3-715D-5EC2112330D2}"/>
                </a:ext>
              </a:extLst>
            </p:cNvPr>
            <p:cNvSpPr/>
            <p:nvPr/>
          </p:nvSpPr>
          <p:spPr>
            <a:xfrm>
              <a:off x="755383" y="3098448"/>
              <a:ext cx="55250" cy="87058"/>
            </a:xfrm>
            <a:custGeom>
              <a:avLst/>
              <a:gdLst>
                <a:gd name="connsiteX0" fmla="*/ 3603 w 55250"/>
                <a:gd name="connsiteY0" fmla="*/ 0 h 87058"/>
                <a:gd name="connsiteX1" fmla="*/ 48959 w 55250"/>
                <a:gd name="connsiteY1" fmla="*/ 0 h 87058"/>
                <a:gd name="connsiteX2" fmla="*/ 48959 w 55250"/>
                <a:gd name="connsiteY2" fmla="*/ 9728 h 87058"/>
                <a:gd name="connsiteX3" fmla="*/ 14184 w 55250"/>
                <a:gd name="connsiteY3" fmla="*/ 9728 h 87058"/>
                <a:gd name="connsiteX4" fmla="*/ 14184 w 55250"/>
                <a:gd name="connsiteY4" fmla="*/ 30667 h 87058"/>
                <a:gd name="connsiteX5" fmla="*/ 19217 w 55250"/>
                <a:gd name="connsiteY5" fmla="*/ 29396 h 87058"/>
                <a:gd name="connsiteX6" fmla="*/ 24251 w 55250"/>
                <a:gd name="connsiteY6" fmla="*/ 28944 h 87058"/>
                <a:gd name="connsiteX7" fmla="*/ 46899 w 55250"/>
                <a:gd name="connsiteY7" fmla="*/ 36780 h 87058"/>
                <a:gd name="connsiteX8" fmla="*/ 55251 w 55250"/>
                <a:gd name="connsiteY8" fmla="*/ 58001 h 87058"/>
                <a:gd name="connsiteX9" fmla="*/ 46671 w 55250"/>
                <a:gd name="connsiteY9" fmla="*/ 79448 h 87058"/>
                <a:gd name="connsiteX10" fmla="*/ 22478 w 55250"/>
                <a:gd name="connsiteY10" fmla="*/ 87058 h 87058"/>
                <a:gd name="connsiteX11" fmla="*/ 11496 w 55250"/>
                <a:gd name="connsiteY11" fmla="*/ 86141 h 87058"/>
                <a:gd name="connsiteX12" fmla="*/ 0 w 55250"/>
                <a:gd name="connsiteY12" fmla="*/ 83387 h 87058"/>
                <a:gd name="connsiteX13" fmla="*/ 0 w 55250"/>
                <a:gd name="connsiteY13" fmla="*/ 71781 h 87058"/>
                <a:gd name="connsiteX14" fmla="*/ 10639 w 55250"/>
                <a:gd name="connsiteY14" fmla="*/ 75961 h 87058"/>
                <a:gd name="connsiteX15" fmla="*/ 22249 w 55250"/>
                <a:gd name="connsiteY15" fmla="*/ 77330 h 87058"/>
                <a:gd name="connsiteX16" fmla="*/ 37921 w 55250"/>
                <a:gd name="connsiteY16" fmla="*/ 72120 h 87058"/>
                <a:gd name="connsiteX17" fmla="*/ 43697 w 55250"/>
                <a:gd name="connsiteY17" fmla="*/ 58001 h 87058"/>
                <a:gd name="connsiteX18" fmla="*/ 37921 w 55250"/>
                <a:gd name="connsiteY18" fmla="*/ 43868 h 87058"/>
                <a:gd name="connsiteX19" fmla="*/ 22249 w 55250"/>
                <a:gd name="connsiteY19" fmla="*/ 38672 h 87058"/>
                <a:gd name="connsiteX20" fmla="*/ 12984 w 55250"/>
                <a:gd name="connsiteY20" fmla="*/ 39703 h 87058"/>
                <a:gd name="connsiteX21" fmla="*/ 3603 w 55250"/>
                <a:gd name="connsiteY21" fmla="*/ 42894 h 87058"/>
                <a:gd name="connsiteX22" fmla="*/ 3603 w 55250"/>
                <a:gd name="connsiteY22" fmla="*/ 0 h 8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50" h="87058">
                  <a:moveTo>
                    <a:pt x="3603" y="0"/>
                  </a:moveTo>
                  <a:lnTo>
                    <a:pt x="48959" y="0"/>
                  </a:lnTo>
                  <a:lnTo>
                    <a:pt x="48959" y="9728"/>
                  </a:lnTo>
                  <a:lnTo>
                    <a:pt x="14184" y="9728"/>
                  </a:lnTo>
                  <a:lnTo>
                    <a:pt x="14184" y="30667"/>
                  </a:lnTo>
                  <a:cubicBezTo>
                    <a:pt x="15863" y="30088"/>
                    <a:pt x="17540" y="29664"/>
                    <a:pt x="19217" y="29396"/>
                  </a:cubicBezTo>
                  <a:cubicBezTo>
                    <a:pt x="20895" y="29099"/>
                    <a:pt x="22572" y="28944"/>
                    <a:pt x="24251" y="28944"/>
                  </a:cubicBezTo>
                  <a:cubicBezTo>
                    <a:pt x="33783" y="28944"/>
                    <a:pt x="41332" y="31556"/>
                    <a:pt x="46899" y="36780"/>
                  </a:cubicBezTo>
                  <a:cubicBezTo>
                    <a:pt x="52467" y="42004"/>
                    <a:pt x="55251" y="49078"/>
                    <a:pt x="55251" y="58001"/>
                  </a:cubicBezTo>
                  <a:cubicBezTo>
                    <a:pt x="55251" y="67193"/>
                    <a:pt x="52390" y="74337"/>
                    <a:pt x="46671" y="79448"/>
                  </a:cubicBezTo>
                  <a:cubicBezTo>
                    <a:pt x="40951" y="84517"/>
                    <a:pt x="32888" y="87058"/>
                    <a:pt x="22478" y="87058"/>
                  </a:cubicBezTo>
                  <a:cubicBezTo>
                    <a:pt x="18893" y="87058"/>
                    <a:pt x="15233" y="86748"/>
                    <a:pt x="11496" y="86141"/>
                  </a:cubicBezTo>
                  <a:cubicBezTo>
                    <a:pt x="7798" y="85533"/>
                    <a:pt x="3966" y="84616"/>
                    <a:pt x="0" y="83387"/>
                  </a:cubicBezTo>
                  <a:lnTo>
                    <a:pt x="0" y="71781"/>
                  </a:lnTo>
                  <a:cubicBezTo>
                    <a:pt x="3432" y="73659"/>
                    <a:pt x="6978" y="75043"/>
                    <a:pt x="10639" y="75961"/>
                  </a:cubicBezTo>
                  <a:cubicBezTo>
                    <a:pt x="14300" y="76878"/>
                    <a:pt x="18170" y="77330"/>
                    <a:pt x="22249" y="77330"/>
                  </a:cubicBezTo>
                  <a:cubicBezTo>
                    <a:pt x="28845" y="77330"/>
                    <a:pt x="34069" y="75594"/>
                    <a:pt x="37921" y="72120"/>
                  </a:cubicBezTo>
                  <a:cubicBezTo>
                    <a:pt x="41771" y="68661"/>
                    <a:pt x="43697" y="63945"/>
                    <a:pt x="43697" y="58001"/>
                  </a:cubicBezTo>
                  <a:cubicBezTo>
                    <a:pt x="43697" y="52057"/>
                    <a:pt x="41771" y="47341"/>
                    <a:pt x="37921" y="43868"/>
                  </a:cubicBezTo>
                  <a:cubicBezTo>
                    <a:pt x="34069" y="40409"/>
                    <a:pt x="28845" y="38672"/>
                    <a:pt x="22249" y="38672"/>
                  </a:cubicBezTo>
                  <a:cubicBezTo>
                    <a:pt x="19161" y="38672"/>
                    <a:pt x="16072" y="39011"/>
                    <a:pt x="12984" y="39703"/>
                  </a:cubicBezTo>
                  <a:cubicBezTo>
                    <a:pt x="9933" y="40395"/>
                    <a:pt x="6807" y="41454"/>
                    <a:pt x="3603" y="42894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C318A705-47DF-23BC-E9F7-F83C2AE4D501}"/>
                </a:ext>
              </a:extLst>
            </p:cNvPr>
            <p:cNvSpPr/>
            <p:nvPr/>
          </p:nvSpPr>
          <p:spPr>
            <a:xfrm>
              <a:off x="566525" y="2766390"/>
              <a:ext cx="56223" cy="88588"/>
            </a:xfrm>
            <a:custGeom>
              <a:avLst/>
              <a:gdLst>
                <a:gd name="connsiteX0" fmla="*/ 38607 w 56223"/>
                <a:gd name="connsiteY0" fmla="*/ 40895 h 88588"/>
                <a:gd name="connsiteX1" fmla="*/ 51533 w 56223"/>
                <a:gd name="connsiteY1" fmla="*/ 48273 h 88588"/>
                <a:gd name="connsiteX2" fmla="*/ 56224 w 56223"/>
                <a:gd name="connsiteY2" fmla="*/ 62114 h 88588"/>
                <a:gd name="connsiteX3" fmla="*/ 47529 w 56223"/>
                <a:gd name="connsiteY3" fmla="*/ 81675 h 88588"/>
                <a:gd name="connsiteX4" fmla="*/ 22821 w 56223"/>
                <a:gd name="connsiteY4" fmla="*/ 88589 h 88588"/>
                <a:gd name="connsiteX5" fmla="*/ 11726 w 56223"/>
                <a:gd name="connsiteY5" fmla="*/ 87509 h 88588"/>
                <a:gd name="connsiteX6" fmla="*/ 0 w 56223"/>
                <a:gd name="connsiteY6" fmla="*/ 84363 h 88588"/>
                <a:gd name="connsiteX7" fmla="*/ 0 w 56223"/>
                <a:gd name="connsiteY7" fmla="*/ 73210 h 88588"/>
                <a:gd name="connsiteX8" fmla="*/ 10524 w 56223"/>
                <a:gd name="connsiteY8" fmla="*/ 77443 h 88588"/>
                <a:gd name="connsiteX9" fmla="*/ 22478 w 56223"/>
                <a:gd name="connsiteY9" fmla="*/ 78872 h 88588"/>
                <a:gd name="connsiteX10" fmla="*/ 39007 w 56223"/>
                <a:gd name="connsiteY10" fmla="*/ 74583 h 88588"/>
                <a:gd name="connsiteX11" fmla="*/ 44726 w 56223"/>
                <a:gd name="connsiteY11" fmla="*/ 62114 h 88588"/>
                <a:gd name="connsiteX12" fmla="*/ 39408 w 56223"/>
                <a:gd name="connsiteY12" fmla="*/ 50332 h 88588"/>
                <a:gd name="connsiteX13" fmla="*/ 24708 w 56223"/>
                <a:gd name="connsiteY13" fmla="*/ 46042 h 88588"/>
                <a:gd name="connsiteX14" fmla="*/ 14756 w 56223"/>
                <a:gd name="connsiteY14" fmla="*/ 46042 h 88588"/>
                <a:gd name="connsiteX15" fmla="*/ 14756 w 56223"/>
                <a:gd name="connsiteY15" fmla="*/ 36549 h 88588"/>
                <a:gd name="connsiteX16" fmla="*/ 25166 w 56223"/>
                <a:gd name="connsiteY16" fmla="*/ 36549 h 88588"/>
                <a:gd name="connsiteX17" fmla="*/ 38206 w 56223"/>
                <a:gd name="connsiteY17" fmla="*/ 33174 h 88588"/>
                <a:gd name="connsiteX18" fmla="*/ 42724 w 56223"/>
                <a:gd name="connsiteY18" fmla="*/ 23336 h 88588"/>
                <a:gd name="connsiteX19" fmla="*/ 38035 w 56223"/>
                <a:gd name="connsiteY19" fmla="*/ 13271 h 88588"/>
                <a:gd name="connsiteX20" fmla="*/ 24708 w 56223"/>
                <a:gd name="connsiteY20" fmla="*/ 9724 h 88588"/>
                <a:gd name="connsiteX21" fmla="*/ 14527 w 56223"/>
                <a:gd name="connsiteY21" fmla="*/ 10753 h 88588"/>
                <a:gd name="connsiteX22" fmla="*/ 2574 w 56223"/>
                <a:gd name="connsiteY22" fmla="*/ 13957 h 88588"/>
                <a:gd name="connsiteX23" fmla="*/ 2574 w 56223"/>
                <a:gd name="connsiteY23" fmla="*/ 3661 h 88588"/>
                <a:gd name="connsiteX24" fmla="*/ 14872 w 56223"/>
                <a:gd name="connsiteY24" fmla="*/ 916 h 88588"/>
                <a:gd name="connsiteX25" fmla="*/ 25738 w 56223"/>
                <a:gd name="connsiteY25" fmla="*/ 0 h 88588"/>
                <a:gd name="connsiteX26" fmla="*/ 46558 w 56223"/>
                <a:gd name="connsiteY26" fmla="*/ 6006 h 88588"/>
                <a:gd name="connsiteX27" fmla="*/ 54222 w 56223"/>
                <a:gd name="connsiteY27" fmla="*/ 22135 h 88588"/>
                <a:gd name="connsiteX28" fmla="*/ 50161 w 56223"/>
                <a:gd name="connsiteY28" fmla="*/ 34146 h 88588"/>
                <a:gd name="connsiteX29" fmla="*/ 38607 w 56223"/>
                <a:gd name="connsiteY29" fmla="*/ 40895 h 8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223" h="88588">
                  <a:moveTo>
                    <a:pt x="38607" y="40895"/>
                  </a:moveTo>
                  <a:cubicBezTo>
                    <a:pt x="44136" y="42076"/>
                    <a:pt x="48445" y="44536"/>
                    <a:pt x="51533" y="48273"/>
                  </a:cubicBezTo>
                  <a:cubicBezTo>
                    <a:pt x="54661" y="52010"/>
                    <a:pt x="56224" y="56623"/>
                    <a:pt x="56224" y="62114"/>
                  </a:cubicBezTo>
                  <a:cubicBezTo>
                    <a:pt x="56224" y="70542"/>
                    <a:pt x="53325" y="77062"/>
                    <a:pt x="47529" y="81675"/>
                  </a:cubicBezTo>
                  <a:cubicBezTo>
                    <a:pt x="41733" y="86285"/>
                    <a:pt x="33498" y="88589"/>
                    <a:pt x="22821" y="88589"/>
                  </a:cubicBezTo>
                  <a:cubicBezTo>
                    <a:pt x="19236" y="88589"/>
                    <a:pt x="15538" y="88222"/>
                    <a:pt x="11726" y="87509"/>
                  </a:cubicBezTo>
                  <a:cubicBezTo>
                    <a:pt x="7950" y="86823"/>
                    <a:pt x="4042" y="85774"/>
                    <a:pt x="0" y="84363"/>
                  </a:cubicBezTo>
                  <a:lnTo>
                    <a:pt x="0" y="73210"/>
                  </a:lnTo>
                  <a:cubicBezTo>
                    <a:pt x="3204" y="75078"/>
                    <a:pt x="6711" y="76490"/>
                    <a:pt x="10524" y="77443"/>
                  </a:cubicBezTo>
                  <a:cubicBezTo>
                    <a:pt x="14338" y="78396"/>
                    <a:pt x="18322" y="78872"/>
                    <a:pt x="22478" y="78872"/>
                  </a:cubicBezTo>
                  <a:cubicBezTo>
                    <a:pt x="29722" y="78872"/>
                    <a:pt x="35233" y="77442"/>
                    <a:pt x="39007" y="74583"/>
                  </a:cubicBezTo>
                  <a:cubicBezTo>
                    <a:pt x="42820" y="71724"/>
                    <a:pt x="44726" y="67567"/>
                    <a:pt x="44726" y="62114"/>
                  </a:cubicBezTo>
                  <a:cubicBezTo>
                    <a:pt x="44726" y="57081"/>
                    <a:pt x="42953" y="53154"/>
                    <a:pt x="39408" y="50332"/>
                  </a:cubicBezTo>
                  <a:cubicBezTo>
                    <a:pt x="35899" y="47473"/>
                    <a:pt x="31000" y="46042"/>
                    <a:pt x="24708" y="46042"/>
                  </a:cubicBezTo>
                  <a:lnTo>
                    <a:pt x="14756" y="46042"/>
                  </a:lnTo>
                  <a:lnTo>
                    <a:pt x="14756" y="36549"/>
                  </a:lnTo>
                  <a:lnTo>
                    <a:pt x="25166" y="36549"/>
                  </a:lnTo>
                  <a:cubicBezTo>
                    <a:pt x="30847" y="36549"/>
                    <a:pt x="35195" y="35423"/>
                    <a:pt x="38206" y="33174"/>
                  </a:cubicBezTo>
                  <a:cubicBezTo>
                    <a:pt x="41218" y="30886"/>
                    <a:pt x="42724" y="27607"/>
                    <a:pt x="42724" y="23336"/>
                  </a:cubicBezTo>
                  <a:cubicBezTo>
                    <a:pt x="42724" y="18952"/>
                    <a:pt x="41161" y="15596"/>
                    <a:pt x="38035" y="13271"/>
                  </a:cubicBezTo>
                  <a:cubicBezTo>
                    <a:pt x="34946" y="10906"/>
                    <a:pt x="30504" y="9724"/>
                    <a:pt x="24708" y="9724"/>
                  </a:cubicBezTo>
                  <a:cubicBezTo>
                    <a:pt x="21544" y="9724"/>
                    <a:pt x="18150" y="10067"/>
                    <a:pt x="14527" y="10753"/>
                  </a:cubicBezTo>
                  <a:cubicBezTo>
                    <a:pt x="10906" y="11439"/>
                    <a:pt x="6921" y="12507"/>
                    <a:pt x="2574" y="13957"/>
                  </a:cubicBezTo>
                  <a:lnTo>
                    <a:pt x="2574" y="3661"/>
                  </a:lnTo>
                  <a:cubicBezTo>
                    <a:pt x="6959" y="2441"/>
                    <a:pt x="11058" y="1526"/>
                    <a:pt x="14872" y="916"/>
                  </a:cubicBezTo>
                  <a:cubicBezTo>
                    <a:pt x="18722" y="305"/>
                    <a:pt x="22345" y="0"/>
                    <a:pt x="25738" y="0"/>
                  </a:cubicBezTo>
                  <a:cubicBezTo>
                    <a:pt x="34507" y="0"/>
                    <a:pt x="41448" y="2002"/>
                    <a:pt x="46558" y="6006"/>
                  </a:cubicBezTo>
                  <a:cubicBezTo>
                    <a:pt x="51667" y="9972"/>
                    <a:pt x="54222" y="15347"/>
                    <a:pt x="54222" y="22135"/>
                  </a:cubicBezTo>
                  <a:cubicBezTo>
                    <a:pt x="54222" y="26863"/>
                    <a:pt x="52868" y="30867"/>
                    <a:pt x="50161" y="34146"/>
                  </a:cubicBezTo>
                  <a:cubicBezTo>
                    <a:pt x="47453" y="37387"/>
                    <a:pt x="43601" y="39637"/>
                    <a:pt x="38607" y="40895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17296794-9902-C9C8-FBFC-BA9820A02AD0}"/>
                </a:ext>
              </a:extLst>
            </p:cNvPr>
            <p:cNvSpPr/>
            <p:nvPr/>
          </p:nvSpPr>
          <p:spPr>
            <a:xfrm>
              <a:off x="644654" y="2838800"/>
              <a:ext cx="12067" cy="14527"/>
            </a:xfrm>
            <a:custGeom>
              <a:avLst/>
              <a:gdLst>
                <a:gd name="connsiteX0" fmla="*/ 0 w 12067"/>
                <a:gd name="connsiteY0" fmla="*/ 0 h 14527"/>
                <a:gd name="connsiteX1" fmla="*/ 12068 w 12067"/>
                <a:gd name="connsiteY1" fmla="*/ 0 h 14527"/>
                <a:gd name="connsiteX2" fmla="*/ 12068 w 12067"/>
                <a:gd name="connsiteY2" fmla="*/ 14527 h 14527"/>
                <a:gd name="connsiteX3" fmla="*/ 0 w 12067"/>
                <a:gd name="connsiteY3" fmla="*/ 14527 h 14527"/>
                <a:gd name="connsiteX4" fmla="*/ 0 w 12067"/>
                <a:gd name="connsiteY4" fmla="*/ 0 h 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7" h="14527">
                  <a:moveTo>
                    <a:pt x="0" y="0"/>
                  </a:moveTo>
                  <a:lnTo>
                    <a:pt x="12068" y="0"/>
                  </a:lnTo>
                  <a:lnTo>
                    <a:pt x="12068" y="14527"/>
                  </a:lnTo>
                  <a:lnTo>
                    <a:pt x="0" y="14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43C802F3-1578-38A4-EFAF-423478BC56B2}"/>
                </a:ext>
              </a:extLst>
            </p:cNvPr>
            <p:cNvSpPr/>
            <p:nvPr/>
          </p:nvSpPr>
          <p:spPr>
            <a:xfrm>
              <a:off x="677083" y="2766390"/>
              <a:ext cx="59024" cy="88588"/>
            </a:xfrm>
            <a:custGeom>
              <a:avLst/>
              <a:gdLst>
                <a:gd name="connsiteX0" fmla="*/ 29513 w 59024"/>
                <a:gd name="connsiteY0" fmla="*/ 9152 h 88588"/>
                <a:gd name="connsiteX1" fmla="*/ 16072 w 59024"/>
                <a:gd name="connsiteY1" fmla="*/ 17959 h 88588"/>
                <a:gd name="connsiteX2" fmla="*/ 11610 w 59024"/>
                <a:gd name="connsiteY2" fmla="*/ 44327 h 88588"/>
                <a:gd name="connsiteX3" fmla="*/ 16072 w 59024"/>
                <a:gd name="connsiteY3" fmla="*/ 70694 h 88588"/>
                <a:gd name="connsiteX4" fmla="*/ 29513 w 59024"/>
                <a:gd name="connsiteY4" fmla="*/ 79444 h 88588"/>
                <a:gd name="connsiteX5" fmla="*/ 42953 w 59024"/>
                <a:gd name="connsiteY5" fmla="*/ 70694 h 88588"/>
                <a:gd name="connsiteX6" fmla="*/ 47473 w 59024"/>
                <a:gd name="connsiteY6" fmla="*/ 44327 h 88588"/>
                <a:gd name="connsiteX7" fmla="*/ 42953 w 59024"/>
                <a:gd name="connsiteY7" fmla="*/ 17959 h 88588"/>
                <a:gd name="connsiteX8" fmla="*/ 29513 w 59024"/>
                <a:gd name="connsiteY8" fmla="*/ 9152 h 88588"/>
                <a:gd name="connsiteX9" fmla="*/ 29513 w 59024"/>
                <a:gd name="connsiteY9" fmla="*/ 0 h 88588"/>
                <a:gd name="connsiteX10" fmla="*/ 51419 w 59024"/>
                <a:gd name="connsiteY10" fmla="*/ 11383 h 88588"/>
                <a:gd name="connsiteX11" fmla="*/ 59025 w 59024"/>
                <a:gd name="connsiteY11" fmla="*/ 44327 h 88588"/>
                <a:gd name="connsiteX12" fmla="*/ 51419 w 59024"/>
                <a:gd name="connsiteY12" fmla="*/ 77271 h 88588"/>
                <a:gd name="connsiteX13" fmla="*/ 29513 w 59024"/>
                <a:gd name="connsiteY13" fmla="*/ 88589 h 88588"/>
                <a:gd name="connsiteX14" fmla="*/ 7549 w 59024"/>
                <a:gd name="connsiteY14" fmla="*/ 77271 h 88588"/>
                <a:gd name="connsiteX15" fmla="*/ 0 w 59024"/>
                <a:gd name="connsiteY15" fmla="*/ 44327 h 88588"/>
                <a:gd name="connsiteX16" fmla="*/ 7549 w 59024"/>
                <a:gd name="connsiteY16" fmla="*/ 11383 h 88588"/>
                <a:gd name="connsiteX17" fmla="*/ 29513 w 59024"/>
                <a:gd name="connsiteY17" fmla="*/ 0 h 8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24" h="88588">
                  <a:moveTo>
                    <a:pt x="29513" y="9152"/>
                  </a:moveTo>
                  <a:cubicBezTo>
                    <a:pt x="23565" y="9152"/>
                    <a:pt x="19083" y="12087"/>
                    <a:pt x="16072" y="17959"/>
                  </a:cubicBezTo>
                  <a:cubicBezTo>
                    <a:pt x="13097" y="23793"/>
                    <a:pt x="11610" y="32583"/>
                    <a:pt x="11610" y="44327"/>
                  </a:cubicBezTo>
                  <a:cubicBezTo>
                    <a:pt x="11610" y="56033"/>
                    <a:pt x="13097" y="64822"/>
                    <a:pt x="16072" y="70694"/>
                  </a:cubicBezTo>
                  <a:cubicBezTo>
                    <a:pt x="19083" y="76527"/>
                    <a:pt x="23565" y="79444"/>
                    <a:pt x="29513" y="79444"/>
                  </a:cubicBezTo>
                  <a:cubicBezTo>
                    <a:pt x="35500" y="79444"/>
                    <a:pt x="39980" y="76527"/>
                    <a:pt x="42953" y="70694"/>
                  </a:cubicBezTo>
                  <a:cubicBezTo>
                    <a:pt x="45966" y="64822"/>
                    <a:pt x="47473" y="56033"/>
                    <a:pt x="47473" y="44327"/>
                  </a:cubicBezTo>
                  <a:cubicBezTo>
                    <a:pt x="47473" y="32583"/>
                    <a:pt x="45966" y="23793"/>
                    <a:pt x="42953" y="17959"/>
                  </a:cubicBezTo>
                  <a:cubicBezTo>
                    <a:pt x="39980" y="12087"/>
                    <a:pt x="35500" y="9152"/>
                    <a:pt x="29513" y="9152"/>
                  </a:cubicBezTo>
                  <a:moveTo>
                    <a:pt x="29513" y="0"/>
                  </a:moveTo>
                  <a:cubicBezTo>
                    <a:pt x="39084" y="0"/>
                    <a:pt x="46385" y="3794"/>
                    <a:pt x="51419" y="11383"/>
                  </a:cubicBezTo>
                  <a:cubicBezTo>
                    <a:pt x="56489" y="18932"/>
                    <a:pt x="59025" y="29914"/>
                    <a:pt x="59025" y="44327"/>
                  </a:cubicBezTo>
                  <a:cubicBezTo>
                    <a:pt x="59025" y="58702"/>
                    <a:pt x="56489" y="69683"/>
                    <a:pt x="51419" y="77271"/>
                  </a:cubicBezTo>
                  <a:cubicBezTo>
                    <a:pt x="46385" y="84816"/>
                    <a:pt x="39084" y="88589"/>
                    <a:pt x="29513" y="88589"/>
                  </a:cubicBezTo>
                  <a:cubicBezTo>
                    <a:pt x="19942" y="88589"/>
                    <a:pt x="12621" y="84816"/>
                    <a:pt x="7549" y="77271"/>
                  </a:cubicBezTo>
                  <a:cubicBezTo>
                    <a:pt x="2516" y="69683"/>
                    <a:pt x="0" y="58702"/>
                    <a:pt x="0" y="44327"/>
                  </a:cubicBezTo>
                  <a:cubicBezTo>
                    <a:pt x="0" y="29914"/>
                    <a:pt x="2516" y="18932"/>
                    <a:pt x="7549" y="11383"/>
                  </a:cubicBezTo>
                  <a:cubicBezTo>
                    <a:pt x="12621" y="3794"/>
                    <a:pt x="19942" y="0"/>
                    <a:pt x="29513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6C0CAE09-31D5-B77F-4FC4-AD95C46F7968}"/>
                </a:ext>
              </a:extLst>
            </p:cNvPr>
            <p:cNvSpPr/>
            <p:nvPr/>
          </p:nvSpPr>
          <p:spPr>
            <a:xfrm>
              <a:off x="751608" y="2766390"/>
              <a:ext cx="59026" cy="88588"/>
            </a:xfrm>
            <a:custGeom>
              <a:avLst/>
              <a:gdLst>
                <a:gd name="connsiteX0" fmla="*/ 29513 w 59026"/>
                <a:gd name="connsiteY0" fmla="*/ 9152 h 88588"/>
                <a:gd name="connsiteX1" fmla="*/ 16072 w 59026"/>
                <a:gd name="connsiteY1" fmla="*/ 17959 h 88588"/>
                <a:gd name="connsiteX2" fmla="*/ 11612 w 59026"/>
                <a:gd name="connsiteY2" fmla="*/ 44327 h 88588"/>
                <a:gd name="connsiteX3" fmla="*/ 16072 w 59026"/>
                <a:gd name="connsiteY3" fmla="*/ 70694 h 88588"/>
                <a:gd name="connsiteX4" fmla="*/ 29513 w 59026"/>
                <a:gd name="connsiteY4" fmla="*/ 79444 h 88588"/>
                <a:gd name="connsiteX5" fmla="*/ 42955 w 59026"/>
                <a:gd name="connsiteY5" fmla="*/ 70694 h 88588"/>
                <a:gd name="connsiteX6" fmla="*/ 47473 w 59026"/>
                <a:gd name="connsiteY6" fmla="*/ 44327 h 88588"/>
                <a:gd name="connsiteX7" fmla="*/ 42955 w 59026"/>
                <a:gd name="connsiteY7" fmla="*/ 17959 h 88588"/>
                <a:gd name="connsiteX8" fmla="*/ 29513 w 59026"/>
                <a:gd name="connsiteY8" fmla="*/ 9152 h 88588"/>
                <a:gd name="connsiteX9" fmla="*/ 29513 w 59026"/>
                <a:gd name="connsiteY9" fmla="*/ 0 h 88588"/>
                <a:gd name="connsiteX10" fmla="*/ 51419 w 59026"/>
                <a:gd name="connsiteY10" fmla="*/ 11383 h 88588"/>
                <a:gd name="connsiteX11" fmla="*/ 59026 w 59026"/>
                <a:gd name="connsiteY11" fmla="*/ 44327 h 88588"/>
                <a:gd name="connsiteX12" fmla="*/ 51419 w 59026"/>
                <a:gd name="connsiteY12" fmla="*/ 77271 h 88588"/>
                <a:gd name="connsiteX13" fmla="*/ 29513 w 59026"/>
                <a:gd name="connsiteY13" fmla="*/ 88589 h 88588"/>
                <a:gd name="connsiteX14" fmla="*/ 7551 w 59026"/>
                <a:gd name="connsiteY14" fmla="*/ 77271 h 88588"/>
                <a:gd name="connsiteX15" fmla="*/ 0 w 59026"/>
                <a:gd name="connsiteY15" fmla="*/ 44327 h 88588"/>
                <a:gd name="connsiteX16" fmla="*/ 7551 w 59026"/>
                <a:gd name="connsiteY16" fmla="*/ 11383 h 88588"/>
                <a:gd name="connsiteX17" fmla="*/ 29513 w 59026"/>
                <a:gd name="connsiteY17" fmla="*/ 0 h 8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26" h="88588">
                  <a:moveTo>
                    <a:pt x="29513" y="9152"/>
                  </a:moveTo>
                  <a:cubicBezTo>
                    <a:pt x="23565" y="9152"/>
                    <a:pt x="19085" y="12087"/>
                    <a:pt x="16072" y="17959"/>
                  </a:cubicBezTo>
                  <a:cubicBezTo>
                    <a:pt x="13098" y="23793"/>
                    <a:pt x="11612" y="32583"/>
                    <a:pt x="11612" y="44327"/>
                  </a:cubicBezTo>
                  <a:cubicBezTo>
                    <a:pt x="11612" y="56033"/>
                    <a:pt x="13098" y="64822"/>
                    <a:pt x="16072" y="70694"/>
                  </a:cubicBezTo>
                  <a:cubicBezTo>
                    <a:pt x="19085" y="76527"/>
                    <a:pt x="23565" y="79444"/>
                    <a:pt x="29513" y="79444"/>
                  </a:cubicBezTo>
                  <a:cubicBezTo>
                    <a:pt x="35500" y="79444"/>
                    <a:pt x="39980" y="76527"/>
                    <a:pt x="42955" y="70694"/>
                  </a:cubicBezTo>
                  <a:cubicBezTo>
                    <a:pt x="45966" y="64822"/>
                    <a:pt x="47473" y="56033"/>
                    <a:pt x="47473" y="44327"/>
                  </a:cubicBezTo>
                  <a:cubicBezTo>
                    <a:pt x="47473" y="32583"/>
                    <a:pt x="45966" y="23793"/>
                    <a:pt x="42955" y="17959"/>
                  </a:cubicBezTo>
                  <a:cubicBezTo>
                    <a:pt x="39980" y="12087"/>
                    <a:pt x="35500" y="9152"/>
                    <a:pt x="29513" y="9152"/>
                  </a:cubicBezTo>
                  <a:moveTo>
                    <a:pt x="29513" y="0"/>
                  </a:moveTo>
                  <a:cubicBezTo>
                    <a:pt x="39085" y="0"/>
                    <a:pt x="46385" y="3794"/>
                    <a:pt x="51419" y="11383"/>
                  </a:cubicBezTo>
                  <a:cubicBezTo>
                    <a:pt x="56491" y="18932"/>
                    <a:pt x="59026" y="29914"/>
                    <a:pt x="59026" y="44327"/>
                  </a:cubicBezTo>
                  <a:cubicBezTo>
                    <a:pt x="59026" y="58702"/>
                    <a:pt x="56491" y="69683"/>
                    <a:pt x="51419" y="77271"/>
                  </a:cubicBezTo>
                  <a:cubicBezTo>
                    <a:pt x="46385" y="84816"/>
                    <a:pt x="39085" y="88589"/>
                    <a:pt x="29513" y="88589"/>
                  </a:cubicBezTo>
                  <a:cubicBezTo>
                    <a:pt x="19942" y="88589"/>
                    <a:pt x="12621" y="84816"/>
                    <a:pt x="7551" y="77271"/>
                  </a:cubicBezTo>
                  <a:cubicBezTo>
                    <a:pt x="2517" y="69683"/>
                    <a:pt x="0" y="58702"/>
                    <a:pt x="0" y="44327"/>
                  </a:cubicBezTo>
                  <a:cubicBezTo>
                    <a:pt x="0" y="29914"/>
                    <a:pt x="2517" y="18932"/>
                    <a:pt x="7551" y="11383"/>
                  </a:cubicBezTo>
                  <a:cubicBezTo>
                    <a:pt x="12621" y="3794"/>
                    <a:pt x="19942" y="0"/>
                    <a:pt x="29513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16DD275D-B65D-B8EB-8AB0-AED440D6FE83}"/>
                </a:ext>
              </a:extLst>
            </p:cNvPr>
            <p:cNvSpPr/>
            <p:nvPr/>
          </p:nvSpPr>
          <p:spPr>
            <a:xfrm>
              <a:off x="568984" y="2435873"/>
              <a:ext cx="56222" cy="88594"/>
            </a:xfrm>
            <a:custGeom>
              <a:avLst/>
              <a:gdLst>
                <a:gd name="connsiteX0" fmla="*/ 38607 w 56222"/>
                <a:gd name="connsiteY0" fmla="*/ 40895 h 88594"/>
                <a:gd name="connsiteX1" fmla="*/ 51533 w 56222"/>
                <a:gd name="connsiteY1" fmla="*/ 48273 h 88594"/>
                <a:gd name="connsiteX2" fmla="*/ 56222 w 56222"/>
                <a:gd name="connsiteY2" fmla="*/ 62114 h 88594"/>
                <a:gd name="connsiteX3" fmla="*/ 47529 w 56222"/>
                <a:gd name="connsiteY3" fmla="*/ 81675 h 88594"/>
                <a:gd name="connsiteX4" fmla="*/ 22821 w 56222"/>
                <a:gd name="connsiteY4" fmla="*/ 88595 h 88594"/>
                <a:gd name="connsiteX5" fmla="*/ 11725 w 56222"/>
                <a:gd name="connsiteY5" fmla="*/ 87509 h 88594"/>
                <a:gd name="connsiteX6" fmla="*/ 0 w 56222"/>
                <a:gd name="connsiteY6" fmla="*/ 84363 h 88594"/>
                <a:gd name="connsiteX7" fmla="*/ 0 w 56222"/>
                <a:gd name="connsiteY7" fmla="*/ 73210 h 88594"/>
                <a:gd name="connsiteX8" fmla="*/ 10524 w 56222"/>
                <a:gd name="connsiteY8" fmla="*/ 77442 h 88594"/>
                <a:gd name="connsiteX9" fmla="*/ 22478 w 56222"/>
                <a:gd name="connsiteY9" fmla="*/ 78872 h 88594"/>
                <a:gd name="connsiteX10" fmla="*/ 39007 w 56222"/>
                <a:gd name="connsiteY10" fmla="*/ 74583 h 88594"/>
                <a:gd name="connsiteX11" fmla="*/ 44726 w 56222"/>
                <a:gd name="connsiteY11" fmla="*/ 62114 h 88594"/>
                <a:gd name="connsiteX12" fmla="*/ 39408 w 56222"/>
                <a:gd name="connsiteY12" fmla="*/ 50332 h 88594"/>
                <a:gd name="connsiteX13" fmla="*/ 24708 w 56222"/>
                <a:gd name="connsiteY13" fmla="*/ 46042 h 88594"/>
                <a:gd name="connsiteX14" fmla="*/ 14756 w 56222"/>
                <a:gd name="connsiteY14" fmla="*/ 46042 h 88594"/>
                <a:gd name="connsiteX15" fmla="*/ 14756 w 56222"/>
                <a:gd name="connsiteY15" fmla="*/ 36547 h 88594"/>
                <a:gd name="connsiteX16" fmla="*/ 25166 w 56222"/>
                <a:gd name="connsiteY16" fmla="*/ 36547 h 88594"/>
                <a:gd name="connsiteX17" fmla="*/ 38206 w 56222"/>
                <a:gd name="connsiteY17" fmla="*/ 33173 h 88594"/>
                <a:gd name="connsiteX18" fmla="*/ 42724 w 56222"/>
                <a:gd name="connsiteY18" fmla="*/ 23336 h 88594"/>
                <a:gd name="connsiteX19" fmla="*/ 38035 w 56222"/>
                <a:gd name="connsiteY19" fmla="*/ 13269 h 88594"/>
                <a:gd name="connsiteX20" fmla="*/ 24708 w 56222"/>
                <a:gd name="connsiteY20" fmla="*/ 9722 h 88594"/>
                <a:gd name="connsiteX21" fmla="*/ 14527 w 56222"/>
                <a:gd name="connsiteY21" fmla="*/ 10753 h 88594"/>
                <a:gd name="connsiteX22" fmla="*/ 2574 w 56222"/>
                <a:gd name="connsiteY22" fmla="*/ 13955 h 88594"/>
                <a:gd name="connsiteX23" fmla="*/ 2574 w 56222"/>
                <a:gd name="connsiteY23" fmla="*/ 3661 h 88594"/>
                <a:gd name="connsiteX24" fmla="*/ 14870 w 56222"/>
                <a:gd name="connsiteY24" fmla="*/ 915 h 88594"/>
                <a:gd name="connsiteX25" fmla="*/ 25738 w 56222"/>
                <a:gd name="connsiteY25" fmla="*/ 0 h 88594"/>
                <a:gd name="connsiteX26" fmla="*/ 46556 w 56222"/>
                <a:gd name="connsiteY26" fmla="*/ 6005 h 88594"/>
                <a:gd name="connsiteX27" fmla="*/ 54222 w 56222"/>
                <a:gd name="connsiteY27" fmla="*/ 22135 h 88594"/>
                <a:gd name="connsiteX28" fmla="*/ 50160 w 56222"/>
                <a:gd name="connsiteY28" fmla="*/ 34146 h 88594"/>
                <a:gd name="connsiteX29" fmla="*/ 38607 w 56222"/>
                <a:gd name="connsiteY29" fmla="*/ 40895 h 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222" h="88594">
                  <a:moveTo>
                    <a:pt x="38607" y="40895"/>
                  </a:moveTo>
                  <a:cubicBezTo>
                    <a:pt x="44135" y="42076"/>
                    <a:pt x="48444" y="44536"/>
                    <a:pt x="51533" y="48273"/>
                  </a:cubicBezTo>
                  <a:cubicBezTo>
                    <a:pt x="54659" y="52009"/>
                    <a:pt x="56222" y="56623"/>
                    <a:pt x="56222" y="62114"/>
                  </a:cubicBezTo>
                  <a:cubicBezTo>
                    <a:pt x="56222" y="70540"/>
                    <a:pt x="53325" y="77061"/>
                    <a:pt x="47529" y="81675"/>
                  </a:cubicBezTo>
                  <a:cubicBezTo>
                    <a:pt x="41733" y="86287"/>
                    <a:pt x="33498" y="88595"/>
                    <a:pt x="22821" y="88595"/>
                  </a:cubicBezTo>
                  <a:cubicBezTo>
                    <a:pt x="19236" y="88595"/>
                    <a:pt x="15538" y="88233"/>
                    <a:pt x="11725" y="87509"/>
                  </a:cubicBezTo>
                  <a:cubicBezTo>
                    <a:pt x="7950" y="86823"/>
                    <a:pt x="4042" y="85774"/>
                    <a:pt x="0" y="84363"/>
                  </a:cubicBezTo>
                  <a:lnTo>
                    <a:pt x="0" y="73210"/>
                  </a:lnTo>
                  <a:cubicBezTo>
                    <a:pt x="3204" y="75078"/>
                    <a:pt x="6711" y="76489"/>
                    <a:pt x="10524" y="77442"/>
                  </a:cubicBezTo>
                  <a:cubicBezTo>
                    <a:pt x="14338" y="78395"/>
                    <a:pt x="18322" y="78872"/>
                    <a:pt x="22478" y="78872"/>
                  </a:cubicBezTo>
                  <a:cubicBezTo>
                    <a:pt x="29722" y="78872"/>
                    <a:pt x="35233" y="77442"/>
                    <a:pt x="39007" y="74583"/>
                  </a:cubicBezTo>
                  <a:cubicBezTo>
                    <a:pt x="42820" y="71724"/>
                    <a:pt x="44726" y="67567"/>
                    <a:pt x="44726" y="62114"/>
                  </a:cubicBezTo>
                  <a:cubicBezTo>
                    <a:pt x="44726" y="57081"/>
                    <a:pt x="42953" y="53154"/>
                    <a:pt x="39408" y="50332"/>
                  </a:cubicBezTo>
                  <a:cubicBezTo>
                    <a:pt x="35899" y="47473"/>
                    <a:pt x="31000" y="46042"/>
                    <a:pt x="24708" y="46042"/>
                  </a:cubicBezTo>
                  <a:lnTo>
                    <a:pt x="14756" y="46042"/>
                  </a:lnTo>
                  <a:lnTo>
                    <a:pt x="14756" y="36547"/>
                  </a:lnTo>
                  <a:lnTo>
                    <a:pt x="25166" y="36547"/>
                  </a:lnTo>
                  <a:cubicBezTo>
                    <a:pt x="30847" y="36547"/>
                    <a:pt x="35195" y="35422"/>
                    <a:pt x="38206" y="33173"/>
                  </a:cubicBezTo>
                  <a:cubicBezTo>
                    <a:pt x="41218" y="30886"/>
                    <a:pt x="42724" y="27607"/>
                    <a:pt x="42724" y="23336"/>
                  </a:cubicBezTo>
                  <a:cubicBezTo>
                    <a:pt x="42724" y="18951"/>
                    <a:pt x="41161" y="15595"/>
                    <a:pt x="38035" y="13269"/>
                  </a:cubicBezTo>
                  <a:cubicBezTo>
                    <a:pt x="34946" y="10904"/>
                    <a:pt x="30504" y="9722"/>
                    <a:pt x="24708" y="9722"/>
                  </a:cubicBezTo>
                  <a:cubicBezTo>
                    <a:pt x="21544" y="9722"/>
                    <a:pt x="18150" y="10066"/>
                    <a:pt x="14527" y="10753"/>
                  </a:cubicBezTo>
                  <a:cubicBezTo>
                    <a:pt x="10906" y="11439"/>
                    <a:pt x="6921" y="12507"/>
                    <a:pt x="2574" y="13955"/>
                  </a:cubicBezTo>
                  <a:lnTo>
                    <a:pt x="2574" y="3661"/>
                  </a:lnTo>
                  <a:cubicBezTo>
                    <a:pt x="6958" y="2440"/>
                    <a:pt x="11057" y="1525"/>
                    <a:pt x="14870" y="915"/>
                  </a:cubicBezTo>
                  <a:cubicBezTo>
                    <a:pt x="18722" y="305"/>
                    <a:pt x="22345" y="0"/>
                    <a:pt x="25738" y="0"/>
                  </a:cubicBezTo>
                  <a:cubicBezTo>
                    <a:pt x="34507" y="0"/>
                    <a:pt x="41447" y="2002"/>
                    <a:pt x="46556" y="6005"/>
                  </a:cubicBezTo>
                  <a:cubicBezTo>
                    <a:pt x="51666" y="9971"/>
                    <a:pt x="54222" y="15347"/>
                    <a:pt x="54222" y="22135"/>
                  </a:cubicBezTo>
                  <a:cubicBezTo>
                    <a:pt x="54222" y="26863"/>
                    <a:pt x="52868" y="30866"/>
                    <a:pt x="50160" y="34146"/>
                  </a:cubicBezTo>
                  <a:cubicBezTo>
                    <a:pt x="47453" y="37386"/>
                    <a:pt x="43601" y="39637"/>
                    <a:pt x="38607" y="40895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550FC004-1608-8E74-5C18-3872231EEB4D}"/>
                </a:ext>
              </a:extLst>
            </p:cNvPr>
            <p:cNvSpPr/>
            <p:nvPr/>
          </p:nvSpPr>
          <p:spPr>
            <a:xfrm>
              <a:off x="647112" y="2508281"/>
              <a:ext cx="12069" cy="14528"/>
            </a:xfrm>
            <a:custGeom>
              <a:avLst/>
              <a:gdLst>
                <a:gd name="connsiteX0" fmla="*/ 0 w 12069"/>
                <a:gd name="connsiteY0" fmla="*/ 0 h 14528"/>
                <a:gd name="connsiteX1" fmla="*/ 12069 w 12069"/>
                <a:gd name="connsiteY1" fmla="*/ 0 h 14528"/>
                <a:gd name="connsiteX2" fmla="*/ 12069 w 12069"/>
                <a:gd name="connsiteY2" fmla="*/ 14529 h 14528"/>
                <a:gd name="connsiteX3" fmla="*/ 0 w 12069"/>
                <a:gd name="connsiteY3" fmla="*/ 14529 h 14528"/>
                <a:gd name="connsiteX4" fmla="*/ 0 w 12069"/>
                <a:gd name="connsiteY4" fmla="*/ 0 h 1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9" h="14528">
                  <a:moveTo>
                    <a:pt x="0" y="0"/>
                  </a:moveTo>
                  <a:lnTo>
                    <a:pt x="12069" y="0"/>
                  </a:lnTo>
                  <a:lnTo>
                    <a:pt x="12069" y="14529"/>
                  </a:lnTo>
                  <a:lnTo>
                    <a:pt x="0" y="14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66C0797D-D884-C28E-99CD-7B49BB38B62A}"/>
                </a:ext>
              </a:extLst>
            </p:cNvPr>
            <p:cNvSpPr/>
            <p:nvPr/>
          </p:nvSpPr>
          <p:spPr>
            <a:xfrm>
              <a:off x="680401" y="2435873"/>
              <a:ext cx="54220" cy="86936"/>
            </a:xfrm>
            <a:custGeom>
              <a:avLst/>
              <a:gdLst>
                <a:gd name="connsiteX0" fmla="*/ 13897 w 54220"/>
                <a:gd name="connsiteY0" fmla="*/ 77213 h 86936"/>
                <a:gd name="connsiteX1" fmla="*/ 54220 w 54220"/>
                <a:gd name="connsiteY1" fmla="*/ 77213 h 86936"/>
                <a:gd name="connsiteX2" fmla="*/ 54220 w 54220"/>
                <a:gd name="connsiteY2" fmla="*/ 86937 h 86936"/>
                <a:gd name="connsiteX3" fmla="*/ 0 w 54220"/>
                <a:gd name="connsiteY3" fmla="*/ 86937 h 86936"/>
                <a:gd name="connsiteX4" fmla="*/ 0 w 54220"/>
                <a:gd name="connsiteY4" fmla="*/ 77213 h 86936"/>
                <a:gd name="connsiteX5" fmla="*/ 17902 w 54220"/>
                <a:gd name="connsiteY5" fmla="*/ 58968 h 86936"/>
                <a:gd name="connsiteX6" fmla="*/ 32200 w 54220"/>
                <a:gd name="connsiteY6" fmla="*/ 44155 h 86936"/>
                <a:gd name="connsiteX7" fmla="*/ 39922 w 54220"/>
                <a:gd name="connsiteY7" fmla="*/ 33630 h 86936"/>
                <a:gd name="connsiteX8" fmla="*/ 42153 w 54220"/>
                <a:gd name="connsiteY8" fmla="*/ 25108 h 86936"/>
                <a:gd name="connsiteX9" fmla="*/ 37348 w 54220"/>
                <a:gd name="connsiteY9" fmla="*/ 14013 h 86936"/>
                <a:gd name="connsiteX10" fmla="*/ 24937 w 54220"/>
                <a:gd name="connsiteY10" fmla="*/ 9722 h 86936"/>
                <a:gd name="connsiteX11" fmla="*/ 13440 w 54220"/>
                <a:gd name="connsiteY11" fmla="*/ 11610 h 86936"/>
                <a:gd name="connsiteX12" fmla="*/ 572 w 54220"/>
                <a:gd name="connsiteY12" fmla="*/ 17330 h 86936"/>
                <a:gd name="connsiteX13" fmla="*/ 572 w 54220"/>
                <a:gd name="connsiteY13" fmla="*/ 5662 h 86936"/>
                <a:gd name="connsiteX14" fmla="*/ 13612 w 54220"/>
                <a:gd name="connsiteY14" fmla="*/ 1430 h 86936"/>
                <a:gd name="connsiteX15" fmla="*/ 24708 w 54220"/>
                <a:gd name="connsiteY15" fmla="*/ 0 h 86936"/>
                <a:gd name="connsiteX16" fmla="*/ 45870 w 54220"/>
                <a:gd name="connsiteY16" fmla="*/ 6635 h 86936"/>
                <a:gd name="connsiteX17" fmla="*/ 53763 w 54220"/>
                <a:gd name="connsiteY17" fmla="*/ 24365 h 86936"/>
                <a:gd name="connsiteX18" fmla="*/ 51761 w 54220"/>
                <a:gd name="connsiteY18" fmla="*/ 34374 h 86936"/>
                <a:gd name="connsiteX19" fmla="*/ 44612 w 54220"/>
                <a:gd name="connsiteY19" fmla="*/ 45471 h 86936"/>
                <a:gd name="connsiteX20" fmla="*/ 35518 w 54220"/>
                <a:gd name="connsiteY20" fmla="*/ 55079 h 86936"/>
                <a:gd name="connsiteX21" fmla="*/ 13897 w 54220"/>
                <a:gd name="connsiteY21" fmla="*/ 77213 h 8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220" h="86936">
                  <a:moveTo>
                    <a:pt x="13897" y="77213"/>
                  </a:moveTo>
                  <a:lnTo>
                    <a:pt x="54220" y="77213"/>
                  </a:lnTo>
                  <a:lnTo>
                    <a:pt x="54220" y="86937"/>
                  </a:lnTo>
                  <a:lnTo>
                    <a:pt x="0" y="86937"/>
                  </a:lnTo>
                  <a:lnTo>
                    <a:pt x="0" y="77213"/>
                  </a:lnTo>
                  <a:cubicBezTo>
                    <a:pt x="4384" y="72677"/>
                    <a:pt x="10352" y="66594"/>
                    <a:pt x="17902" y="58968"/>
                  </a:cubicBezTo>
                  <a:cubicBezTo>
                    <a:pt x="25489" y="51303"/>
                    <a:pt x="30256" y="46366"/>
                    <a:pt x="32200" y="44155"/>
                  </a:cubicBezTo>
                  <a:cubicBezTo>
                    <a:pt x="35899" y="39998"/>
                    <a:pt x="38473" y="36489"/>
                    <a:pt x="39922" y="33630"/>
                  </a:cubicBezTo>
                  <a:cubicBezTo>
                    <a:pt x="41408" y="30733"/>
                    <a:pt x="42153" y="27892"/>
                    <a:pt x="42153" y="25108"/>
                  </a:cubicBezTo>
                  <a:cubicBezTo>
                    <a:pt x="42153" y="20572"/>
                    <a:pt x="40551" y="16872"/>
                    <a:pt x="37348" y="14013"/>
                  </a:cubicBezTo>
                  <a:cubicBezTo>
                    <a:pt x="34184" y="11153"/>
                    <a:pt x="30047" y="9722"/>
                    <a:pt x="24937" y="9722"/>
                  </a:cubicBezTo>
                  <a:cubicBezTo>
                    <a:pt x="21314" y="9722"/>
                    <a:pt x="17482" y="10352"/>
                    <a:pt x="13440" y="11610"/>
                  </a:cubicBezTo>
                  <a:cubicBezTo>
                    <a:pt x="9437" y="12868"/>
                    <a:pt x="5148" y="14776"/>
                    <a:pt x="572" y="17330"/>
                  </a:cubicBezTo>
                  <a:lnTo>
                    <a:pt x="572" y="5662"/>
                  </a:lnTo>
                  <a:cubicBezTo>
                    <a:pt x="5224" y="3794"/>
                    <a:pt x="9570" y="2383"/>
                    <a:pt x="13612" y="1430"/>
                  </a:cubicBezTo>
                  <a:cubicBezTo>
                    <a:pt x="17655" y="477"/>
                    <a:pt x="21352" y="0"/>
                    <a:pt x="24708" y="0"/>
                  </a:cubicBezTo>
                  <a:cubicBezTo>
                    <a:pt x="33554" y="0"/>
                    <a:pt x="40608" y="2211"/>
                    <a:pt x="45870" y="6635"/>
                  </a:cubicBezTo>
                  <a:cubicBezTo>
                    <a:pt x="51132" y="11058"/>
                    <a:pt x="53763" y="16968"/>
                    <a:pt x="53763" y="24365"/>
                  </a:cubicBezTo>
                  <a:cubicBezTo>
                    <a:pt x="53763" y="27874"/>
                    <a:pt x="53095" y="31210"/>
                    <a:pt x="51761" y="34374"/>
                  </a:cubicBezTo>
                  <a:cubicBezTo>
                    <a:pt x="50464" y="37502"/>
                    <a:pt x="48081" y="41200"/>
                    <a:pt x="44612" y="45471"/>
                  </a:cubicBezTo>
                  <a:cubicBezTo>
                    <a:pt x="43659" y="46576"/>
                    <a:pt x="40628" y="49778"/>
                    <a:pt x="35518" y="55079"/>
                  </a:cubicBezTo>
                  <a:cubicBezTo>
                    <a:pt x="30408" y="60341"/>
                    <a:pt x="23202" y="67718"/>
                    <a:pt x="13897" y="7721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49967346-1381-1351-48C3-0D52236557B1}"/>
                </a:ext>
              </a:extLst>
            </p:cNvPr>
            <p:cNvSpPr/>
            <p:nvPr/>
          </p:nvSpPr>
          <p:spPr>
            <a:xfrm>
              <a:off x="755383" y="2437418"/>
              <a:ext cx="55250" cy="87049"/>
            </a:xfrm>
            <a:custGeom>
              <a:avLst/>
              <a:gdLst>
                <a:gd name="connsiteX0" fmla="*/ 3603 w 55250"/>
                <a:gd name="connsiteY0" fmla="*/ 0 h 87049"/>
                <a:gd name="connsiteX1" fmla="*/ 48959 w 55250"/>
                <a:gd name="connsiteY1" fmla="*/ 0 h 87049"/>
                <a:gd name="connsiteX2" fmla="*/ 48959 w 55250"/>
                <a:gd name="connsiteY2" fmla="*/ 9722 h 87049"/>
                <a:gd name="connsiteX3" fmla="*/ 14184 w 55250"/>
                <a:gd name="connsiteY3" fmla="*/ 9722 h 87049"/>
                <a:gd name="connsiteX4" fmla="*/ 14184 w 55250"/>
                <a:gd name="connsiteY4" fmla="*/ 30657 h 87049"/>
                <a:gd name="connsiteX5" fmla="*/ 19217 w 55250"/>
                <a:gd name="connsiteY5" fmla="*/ 29397 h 87049"/>
                <a:gd name="connsiteX6" fmla="*/ 24251 w 55250"/>
                <a:gd name="connsiteY6" fmla="*/ 28940 h 87049"/>
                <a:gd name="connsiteX7" fmla="*/ 46899 w 55250"/>
                <a:gd name="connsiteY7" fmla="*/ 36776 h 87049"/>
                <a:gd name="connsiteX8" fmla="*/ 55251 w 55250"/>
                <a:gd name="connsiteY8" fmla="*/ 57996 h 87049"/>
                <a:gd name="connsiteX9" fmla="*/ 46671 w 55250"/>
                <a:gd name="connsiteY9" fmla="*/ 79444 h 87049"/>
                <a:gd name="connsiteX10" fmla="*/ 22478 w 55250"/>
                <a:gd name="connsiteY10" fmla="*/ 87050 h 87049"/>
                <a:gd name="connsiteX11" fmla="*/ 11496 w 55250"/>
                <a:gd name="connsiteY11" fmla="*/ 86135 h 87049"/>
                <a:gd name="connsiteX12" fmla="*/ 0 w 55250"/>
                <a:gd name="connsiteY12" fmla="*/ 83390 h 87049"/>
                <a:gd name="connsiteX13" fmla="*/ 0 w 55250"/>
                <a:gd name="connsiteY13" fmla="*/ 71780 h 87049"/>
                <a:gd name="connsiteX14" fmla="*/ 10639 w 55250"/>
                <a:gd name="connsiteY14" fmla="*/ 75955 h 87049"/>
                <a:gd name="connsiteX15" fmla="*/ 22249 w 55250"/>
                <a:gd name="connsiteY15" fmla="*/ 77327 h 87049"/>
                <a:gd name="connsiteX16" fmla="*/ 37921 w 55250"/>
                <a:gd name="connsiteY16" fmla="*/ 72123 h 87049"/>
                <a:gd name="connsiteX17" fmla="*/ 43697 w 55250"/>
                <a:gd name="connsiteY17" fmla="*/ 57996 h 87049"/>
                <a:gd name="connsiteX18" fmla="*/ 37921 w 55250"/>
                <a:gd name="connsiteY18" fmla="*/ 43868 h 87049"/>
                <a:gd name="connsiteX19" fmla="*/ 22249 w 55250"/>
                <a:gd name="connsiteY19" fmla="*/ 38664 h 87049"/>
                <a:gd name="connsiteX20" fmla="*/ 12984 w 55250"/>
                <a:gd name="connsiteY20" fmla="*/ 39693 h 87049"/>
                <a:gd name="connsiteX21" fmla="*/ 3603 w 55250"/>
                <a:gd name="connsiteY21" fmla="*/ 42895 h 87049"/>
                <a:gd name="connsiteX22" fmla="*/ 3603 w 55250"/>
                <a:gd name="connsiteY22" fmla="*/ 0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50" h="87049">
                  <a:moveTo>
                    <a:pt x="3603" y="0"/>
                  </a:moveTo>
                  <a:lnTo>
                    <a:pt x="48959" y="0"/>
                  </a:lnTo>
                  <a:lnTo>
                    <a:pt x="48959" y="9722"/>
                  </a:lnTo>
                  <a:lnTo>
                    <a:pt x="14184" y="9722"/>
                  </a:lnTo>
                  <a:lnTo>
                    <a:pt x="14184" y="30657"/>
                  </a:lnTo>
                  <a:cubicBezTo>
                    <a:pt x="15863" y="30085"/>
                    <a:pt x="17540" y="29664"/>
                    <a:pt x="19217" y="29397"/>
                  </a:cubicBezTo>
                  <a:cubicBezTo>
                    <a:pt x="20895" y="29092"/>
                    <a:pt x="22572" y="28940"/>
                    <a:pt x="24251" y="28940"/>
                  </a:cubicBezTo>
                  <a:cubicBezTo>
                    <a:pt x="33783" y="28940"/>
                    <a:pt x="41332" y="31552"/>
                    <a:pt x="46899" y="36776"/>
                  </a:cubicBezTo>
                  <a:cubicBezTo>
                    <a:pt x="52467" y="42000"/>
                    <a:pt x="55251" y="49074"/>
                    <a:pt x="55251" y="57996"/>
                  </a:cubicBezTo>
                  <a:cubicBezTo>
                    <a:pt x="55251" y="67186"/>
                    <a:pt x="52390" y="74334"/>
                    <a:pt x="46671" y="79444"/>
                  </a:cubicBezTo>
                  <a:cubicBezTo>
                    <a:pt x="40951" y="84514"/>
                    <a:pt x="32888" y="87050"/>
                    <a:pt x="22478" y="87050"/>
                  </a:cubicBezTo>
                  <a:cubicBezTo>
                    <a:pt x="18893" y="87050"/>
                    <a:pt x="15233" y="86745"/>
                    <a:pt x="11496" y="86135"/>
                  </a:cubicBezTo>
                  <a:cubicBezTo>
                    <a:pt x="7798" y="85525"/>
                    <a:pt x="3966" y="84610"/>
                    <a:pt x="0" y="83390"/>
                  </a:cubicBezTo>
                  <a:lnTo>
                    <a:pt x="0" y="71780"/>
                  </a:lnTo>
                  <a:cubicBezTo>
                    <a:pt x="3432" y="73648"/>
                    <a:pt x="6978" y="75039"/>
                    <a:pt x="10639" y="75955"/>
                  </a:cubicBezTo>
                  <a:cubicBezTo>
                    <a:pt x="14300" y="76870"/>
                    <a:pt x="18170" y="77327"/>
                    <a:pt x="22249" y="77327"/>
                  </a:cubicBezTo>
                  <a:cubicBezTo>
                    <a:pt x="28845" y="77327"/>
                    <a:pt x="34069" y="75592"/>
                    <a:pt x="37921" y="72123"/>
                  </a:cubicBezTo>
                  <a:cubicBezTo>
                    <a:pt x="41771" y="68653"/>
                    <a:pt x="43697" y="63944"/>
                    <a:pt x="43697" y="57996"/>
                  </a:cubicBezTo>
                  <a:cubicBezTo>
                    <a:pt x="43697" y="52047"/>
                    <a:pt x="41771" y="47337"/>
                    <a:pt x="37921" y="43868"/>
                  </a:cubicBezTo>
                  <a:cubicBezTo>
                    <a:pt x="34069" y="40399"/>
                    <a:pt x="28845" y="38664"/>
                    <a:pt x="22249" y="38664"/>
                  </a:cubicBezTo>
                  <a:cubicBezTo>
                    <a:pt x="19161" y="38664"/>
                    <a:pt x="16072" y="39007"/>
                    <a:pt x="12984" y="39693"/>
                  </a:cubicBezTo>
                  <a:cubicBezTo>
                    <a:pt x="9933" y="40379"/>
                    <a:pt x="6807" y="41447"/>
                    <a:pt x="3603" y="42895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FDE0B2B0-7D4A-3CC1-3225-2ACAFF8197BA}"/>
                </a:ext>
              </a:extLst>
            </p:cNvPr>
            <p:cNvSpPr/>
            <p:nvPr/>
          </p:nvSpPr>
          <p:spPr>
            <a:xfrm>
              <a:off x="566525" y="2105355"/>
              <a:ext cx="56223" cy="88595"/>
            </a:xfrm>
            <a:custGeom>
              <a:avLst/>
              <a:gdLst>
                <a:gd name="connsiteX0" fmla="*/ 38607 w 56223"/>
                <a:gd name="connsiteY0" fmla="*/ 40895 h 88595"/>
                <a:gd name="connsiteX1" fmla="*/ 51533 w 56223"/>
                <a:gd name="connsiteY1" fmla="*/ 48273 h 88595"/>
                <a:gd name="connsiteX2" fmla="*/ 56224 w 56223"/>
                <a:gd name="connsiteY2" fmla="*/ 62114 h 88595"/>
                <a:gd name="connsiteX3" fmla="*/ 47529 w 56223"/>
                <a:gd name="connsiteY3" fmla="*/ 81675 h 88595"/>
                <a:gd name="connsiteX4" fmla="*/ 22821 w 56223"/>
                <a:gd name="connsiteY4" fmla="*/ 88596 h 88595"/>
                <a:gd name="connsiteX5" fmla="*/ 11726 w 56223"/>
                <a:gd name="connsiteY5" fmla="*/ 87509 h 88595"/>
                <a:gd name="connsiteX6" fmla="*/ 0 w 56223"/>
                <a:gd name="connsiteY6" fmla="*/ 84363 h 88595"/>
                <a:gd name="connsiteX7" fmla="*/ 0 w 56223"/>
                <a:gd name="connsiteY7" fmla="*/ 73210 h 88595"/>
                <a:gd name="connsiteX8" fmla="*/ 10524 w 56223"/>
                <a:gd name="connsiteY8" fmla="*/ 77443 h 88595"/>
                <a:gd name="connsiteX9" fmla="*/ 22478 w 56223"/>
                <a:gd name="connsiteY9" fmla="*/ 78872 h 88595"/>
                <a:gd name="connsiteX10" fmla="*/ 39007 w 56223"/>
                <a:gd name="connsiteY10" fmla="*/ 74583 h 88595"/>
                <a:gd name="connsiteX11" fmla="*/ 44726 w 56223"/>
                <a:gd name="connsiteY11" fmla="*/ 62114 h 88595"/>
                <a:gd name="connsiteX12" fmla="*/ 39408 w 56223"/>
                <a:gd name="connsiteY12" fmla="*/ 50332 h 88595"/>
                <a:gd name="connsiteX13" fmla="*/ 24708 w 56223"/>
                <a:gd name="connsiteY13" fmla="*/ 46042 h 88595"/>
                <a:gd name="connsiteX14" fmla="*/ 14756 w 56223"/>
                <a:gd name="connsiteY14" fmla="*/ 46042 h 88595"/>
                <a:gd name="connsiteX15" fmla="*/ 14756 w 56223"/>
                <a:gd name="connsiteY15" fmla="*/ 36549 h 88595"/>
                <a:gd name="connsiteX16" fmla="*/ 25166 w 56223"/>
                <a:gd name="connsiteY16" fmla="*/ 36549 h 88595"/>
                <a:gd name="connsiteX17" fmla="*/ 38206 w 56223"/>
                <a:gd name="connsiteY17" fmla="*/ 33174 h 88595"/>
                <a:gd name="connsiteX18" fmla="*/ 42724 w 56223"/>
                <a:gd name="connsiteY18" fmla="*/ 23336 h 88595"/>
                <a:gd name="connsiteX19" fmla="*/ 38035 w 56223"/>
                <a:gd name="connsiteY19" fmla="*/ 13271 h 88595"/>
                <a:gd name="connsiteX20" fmla="*/ 24708 w 56223"/>
                <a:gd name="connsiteY20" fmla="*/ 9724 h 88595"/>
                <a:gd name="connsiteX21" fmla="*/ 14527 w 56223"/>
                <a:gd name="connsiteY21" fmla="*/ 10753 h 88595"/>
                <a:gd name="connsiteX22" fmla="*/ 2574 w 56223"/>
                <a:gd name="connsiteY22" fmla="*/ 13957 h 88595"/>
                <a:gd name="connsiteX23" fmla="*/ 2574 w 56223"/>
                <a:gd name="connsiteY23" fmla="*/ 3661 h 88595"/>
                <a:gd name="connsiteX24" fmla="*/ 14872 w 56223"/>
                <a:gd name="connsiteY24" fmla="*/ 916 h 88595"/>
                <a:gd name="connsiteX25" fmla="*/ 25738 w 56223"/>
                <a:gd name="connsiteY25" fmla="*/ 0 h 88595"/>
                <a:gd name="connsiteX26" fmla="*/ 46558 w 56223"/>
                <a:gd name="connsiteY26" fmla="*/ 6006 h 88595"/>
                <a:gd name="connsiteX27" fmla="*/ 54222 w 56223"/>
                <a:gd name="connsiteY27" fmla="*/ 22135 h 88595"/>
                <a:gd name="connsiteX28" fmla="*/ 50161 w 56223"/>
                <a:gd name="connsiteY28" fmla="*/ 34146 h 88595"/>
                <a:gd name="connsiteX29" fmla="*/ 38607 w 56223"/>
                <a:gd name="connsiteY29" fmla="*/ 40895 h 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223" h="88595">
                  <a:moveTo>
                    <a:pt x="38607" y="40895"/>
                  </a:moveTo>
                  <a:cubicBezTo>
                    <a:pt x="44136" y="42076"/>
                    <a:pt x="48445" y="44536"/>
                    <a:pt x="51533" y="48273"/>
                  </a:cubicBezTo>
                  <a:cubicBezTo>
                    <a:pt x="54661" y="52011"/>
                    <a:pt x="56224" y="56623"/>
                    <a:pt x="56224" y="62114"/>
                  </a:cubicBezTo>
                  <a:cubicBezTo>
                    <a:pt x="56224" y="70542"/>
                    <a:pt x="53325" y="77062"/>
                    <a:pt x="47529" y="81675"/>
                  </a:cubicBezTo>
                  <a:cubicBezTo>
                    <a:pt x="41733" y="86289"/>
                    <a:pt x="33498" y="88596"/>
                    <a:pt x="22821" y="88596"/>
                  </a:cubicBezTo>
                  <a:cubicBezTo>
                    <a:pt x="19236" y="88596"/>
                    <a:pt x="15538" y="88233"/>
                    <a:pt x="11726" y="87509"/>
                  </a:cubicBezTo>
                  <a:cubicBezTo>
                    <a:pt x="7950" y="86823"/>
                    <a:pt x="4042" y="85774"/>
                    <a:pt x="0" y="84363"/>
                  </a:cubicBezTo>
                  <a:lnTo>
                    <a:pt x="0" y="73210"/>
                  </a:lnTo>
                  <a:cubicBezTo>
                    <a:pt x="3204" y="75078"/>
                    <a:pt x="6711" y="76490"/>
                    <a:pt x="10524" y="77443"/>
                  </a:cubicBezTo>
                  <a:cubicBezTo>
                    <a:pt x="14338" y="78396"/>
                    <a:pt x="18322" y="78872"/>
                    <a:pt x="22478" y="78872"/>
                  </a:cubicBezTo>
                  <a:cubicBezTo>
                    <a:pt x="29722" y="78872"/>
                    <a:pt x="35233" y="77442"/>
                    <a:pt x="39007" y="74583"/>
                  </a:cubicBezTo>
                  <a:cubicBezTo>
                    <a:pt x="42820" y="71724"/>
                    <a:pt x="44726" y="67567"/>
                    <a:pt x="44726" y="62114"/>
                  </a:cubicBezTo>
                  <a:cubicBezTo>
                    <a:pt x="44726" y="57081"/>
                    <a:pt x="42953" y="53154"/>
                    <a:pt x="39408" y="50332"/>
                  </a:cubicBezTo>
                  <a:cubicBezTo>
                    <a:pt x="35899" y="47473"/>
                    <a:pt x="31000" y="46042"/>
                    <a:pt x="24708" y="46042"/>
                  </a:cubicBezTo>
                  <a:lnTo>
                    <a:pt x="14756" y="46042"/>
                  </a:lnTo>
                  <a:lnTo>
                    <a:pt x="14756" y="36549"/>
                  </a:lnTo>
                  <a:lnTo>
                    <a:pt x="25166" y="36549"/>
                  </a:lnTo>
                  <a:cubicBezTo>
                    <a:pt x="30847" y="36549"/>
                    <a:pt x="35195" y="35423"/>
                    <a:pt x="38206" y="33174"/>
                  </a:cubicBezTo>
                  <a:cubicBezTo>
                    <a:pt x="41218" y="30886"/>
                    <a:pt x="42724" y="27607"/>
                    <a:pt x="42724" y="23336"/>
                  </a:cubicBezTo>
                  <a:cubicBezTo>
                    <a:pt x="42724" y="18952"/>
                    <a:pt x="41161" y="15596"/>
                    <a:pt x="38035" y="13271"/>
                  </a:cubicBezTo>
                  <a:cubicBezTo>
                    <a:pt x="34946" y="10906"/>
                    <a:pt x="30504" y="9724"/>
                    <a:pt x="24708" y="9724"/>
                  </a:cubicBezTo>
                  <a:cubicBezTo>
                    <a:pt x="21544" y="9724"/>
                    <a:pt x="18150" y="10067"/>
                    <a:pt x="14527" y="10753"/>
                  </a:cubicBezTo>
                  <a:cubicBezTo>
                    <a:pt x="10906" y="11439"/>
                    <a:pt x="6921" y="12507"/>
                    <a:pt x="2574" y="13957"/>
                  </a:cubicBezTo>
                  <a:lnTo>
                    <a:pt x="2574" y="3661"/>
                  </a:lnTo>
                  <a:cubicBezTo>
                    <a:pt x="6959" y="2441"/>
                    <a:pt x="11058" y="1526"/>
                    <a:pt x="14872" y="916"/>
                  </a:cubicBezTo>
                  <a:cubicBezTo>
                    <a:pt x="18722" y="305"/>
                    <a:pt x="22345" y="0"/>
                    <a:pt x="25738" y="0"/>
                  </a:cubicBezTo>
                  <a:cubicBezTo>
                    <a:pt x="34507" y="0"/>
                    <a:pt x="41448" y="2002"/>
                    <a:pt x="46558" y="6006"/>
                  </a:cubicBezTo>
                  <a:cubicBezTo>
                    <a:pt x="51667" y="9972"/>
                    <a:pt x="54222" y="15347"/>
                    <a:pt x="54222" y="22135"/>
                  </a:cubicBezTo>
                  <a:cubicBezTo>
                    <a:pt x="54222" y="26863"/>
                    <a:pt x="52868" y="30867"/>
                    <a:pt x="50161" y="34146"/>
                  </a:cubicBezTo>
                  <a:cubicBezTo>
                    <a:pt x="47453" y="37387"/>
                    <a:pt x="43601" y="39637"/>
                    <a:pt x="38607" y="40895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E4A1BFE-4034-6F56-0DC5-7B0EE67D327D}"/>
                </a:ext>
              </a:extLst>
            </p:cNvPr>
            <p:cNvSpPr/>
            <p:nvPr/>
          </p:nvSpPr>
          <p:spPr>
            <a:xfrm>
              <a:off x="644654" y="2177764"/>
              <a:ext cx="12067" cy="14527"/>
            </a:xfrm>
            <a:custGeom>
              <a:avLst/>
              <a:gdLst>
                <a:gd name="connsiteX0" fmla="*/ 0 w 12067"/>
                <a:gd name="connsiteY0" fmla="*/ 0 h 14527"/>
                <a:gd name="connsiteX1" fmla="*/ 12068 w 12067"/>
                <a:gd name="connsiteY1" fmla="*/ 0 h 14527"/>
                <a:gd name="connsiteX2" fmla="*/ 12068 w 12067"/>
                <a:gd name="connsiteY2" fmla="*/ 14527 h 14527"/>
                <a:gd name="connsiteX3" fmla="*/ 0 w 12067"/>
                <a:gd name="connsiteY3" fmla="*/ 14527 h 14527"/>
                <a:gd name="connsiteX4" fmla="*/ 0 w 12067"/>
                <a:gd name="connsiteY4" fmla="*/ 0 h 1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7" h="14527">
                  <a:moveTo>
                    <a:pt x="0" y="0"/>
                  </a:moveTo>
                  <a:lnTo>
                    <a:pt x="12068" y="0"/>
                  </a:lnTo>
                  <a:lnTo>
                    <a:pt x="12068" y="14527"/>
                  </a:lnTo>
                  <a:lnTo>
                    <a:pt x="0" y="14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1152F4FF-4429-0FDA-F151-EC9FDAB0F0DD}"/>
                </a:ext>
              </a:extLst>
            </p:cNvPr>
            <p:cNvSpPr/>
            <p:nvPr/>
          </p:nvSpPr>
          <p:spPr>
            <a:xfrm>
              <a:off x="678399" y="2106899"/>
              <a:ext cx="55250" cy="87051"/>
            </a:xfrm>
            <a:custGeom>
              <a:avLst/>
              <a:gdLst>
                <a:gd name="connsiteX0" fmla="*/ 3603 w 55250"/>
                <a:gd name="connsiteY0" fmla="*/ 0 h 87051"/>
                <a:gd name="connsiteX1" fmla="*/ 48959 w 55250"/>
                <a:gd name="connsiteY1" fmla="*/ 0 h 87051"/>
                <a:gd name="connsiteX2" fmla="*/ 48959 w 55250"/>
                <a:gd name="connsiteY2" fmla="*/ 9724 h 87051"/>
                <a:gd name="connsiteX3" fmla="*/ 14184 w 55250"/>
                <a:gd name="connsiteY3" fmla="*/ 9724 h 87051"/>
                <a:gd name="connsiteX4" fmla="*/ 14184 w 55250"/>
                <a:gd name="connsiteY4" fmla="*/ 30657 h 87051"/>
                <a:gd name="connsiteX5" fmla="*/ 19218 w 55250"/>
                <a:gd name="connsiteY5" fmla="*/ 29399 h 87051"/>
                <a:gd name="connsiteX6" fmla="*/ 24251 w 55250"/>
                <a:gd name="connsiteY6" fmla="*/ 28941 h 87051"/>
                <a:gd name="connsiteX7" fmla="*/ 46899 w 55250"/>
                <a:gd name="connsiteY7" fmla="*/ 36777 h 87051"/>
                <a:gd name="connsiteX8" fmla="*/ 55251 w 55250"/>
                <a:gd name="connsiteY8" fmla="*/ 57996 h 87051"/>
                <a:gd name="connsiteX9" fmla="*/ 46671 w 55250"/>
                <a:gd name="connsiteY9" fmla="*/ 79444 h 87051"/>
                <a:gd name="connsiteX10" fmla="*/ 22478 w 55250"/>
                <a:gd name="connsiteY10" fmla="*/ 87051 h 87051"/>
                <a:gd name="connsiteX11" fmla="*/ 11496 w 55250"/>
                <a:gd name="connsiteY11" fmla="*/ 86136 h 87051"/>
                <a:gd name="connsiteX12" fmla="*/ 0 w 55250"/>
                <a:gd name="connsiteY12" fmla="*/ 83390 h 87051"/>
                <a:gd name="connsiteX13" fmla="*/ 0 w 55250"/>
                <a:gd name="connsiteY13" fmla="*/ 71780 h 87051"/>
                <a:gd name="connsiteX14" fmla="*/ 10639 w 55250"/>
                <a:gd name="connsiteY14" fmla="*/ 75955 h 87051"/>
                <a:gd name="connsiteX15" fmla="*/ 22249 w 55250"/>
                <a:gd name="connsiteY15" fmla="*/ 77327 h 87051"/>
                <a:gd name="connsiteX16" fmla="*/ 37920 w 55250"/>
                <a:gd name="connsiteY16" fmla="*/ 72123 h 87051"/>
                <a:gd name="connsiteX17" fmla="*/ 43697 w 55250"/>
                <a:gd name="connsiteY17" fmla="*/ 57996 h 87051"/>
                <a:gd name="connsiteX18" fmla="*/ 37920 w 55250"/>
                <a:gd name="connsiteY18" fmla="*/ 43869 h 87051"/>
                <a:gd name="connsiteX19" fmla="*/ 22249 w 55250"/>
                <a:gd name="connsiteY19" fmla="*/ 38664 h 87051"/>
                <a:gd name="connsiteX20" fmla="*/ 12983 w 55250"/>
                <a:gd name="connsiteY20" fmla="*/ 39693 h 87051"/>
                <a:gd name="connsiteX21" fmla="*/ 3603 w 55250"/>
                <a:gd name="connsiteY21" fmla="*/ 42897 h 87051"/>
                <a:gd name="connsiteX22" fmla="*/ 3603 w 55250"/>
                <a:gd name="connsiteY22" fmla="*/ 0 h 8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50" h="87051">
                  <a:moveTo>
                    <a:pt x="3603" y="0"/>
                  </a:moveTo>
                  <a:lnTo>
                    <a:pt x="48959" y="0"/>
                  </a:lnTo>
                  <a:lnTo>
                    <a:pt x="48959" y="9724"/>
                  </a:lnTo>
                  <a:lnTo>
                    <a:pt x="14184" y="9724"/>
                  </a:lnTo>
                  <a:lnTo>
                    <a:pt x="14184" y="30657"/>
                  </a:lnTo>
                  <a:cubicBezTo>
                    <a:pt x="15861" y="30085"/>
                    <a:pt x="17539" y="29666"/>
                    <a:pt x="19218" y="29399"/>
                  </a:cubicBezTo>
                  <a:cubicBezTo>
                    <a:pt x="20895" y="29094"/>
                    <a:pt x="22572" y="28941"/>
                    <a:pt x="24251" y="28941"/>
                  </a:cubicBezTo>
                  <a:cubicBezTo>
                    <a:pt x="33783" y="28941"/>
                    <a:pt x="41332" y="31553"/>
                    <a:pt x="46899" y="36777"/>
                  </a:cubicBezTo>
                  <a:cubicBezTo>
                    <a:pt x="52467" y="42000"/>
                    <a:pt x="55251" y="49074"/>
                    <a:pt x="55251" y="57996"/>
                  </a:cubicBezTo>
                  <a:cubicBezTo>
                    <a:pt x="55251" y="67186"/>
                    <a:pt x="52390" y="74334"/>
                    <a:pt x="46671" y="79444"/>
                  </a:cubicBezTo>
                  <a:cubicBezTo>
                    <a:pt x="40951" y="84516"/>
                    <a:pt x="32888" y="87051"/>
                    <a:pt x="22478" y="87051"/>
                  </a:cubicBezTo>
                  <a:cubicBezTo>
                    <a:pt x="18893" y="87051"/>
                    <a:pt x="15233" y="86746"/>
                    <a:pt x="11496" y="86136"/>
                  </a:cubicBezTo>
                  <a:cubicBezTo>
                    <a:pt x="7798" y="85526"/>
                    <a:pt x="3966" y="84612"/>
                    <a:pt x="0" y="83390"/>
                  </a:cubicBezTo>
                  <a:lnTo>
                    <a:pt x="0" y="71780"/>
                  </a:lnTo>
                  <a:cubicBezTo>
                    <a:pt x="3432" y="73648"/>
                    <a:pt x="6978" y="75040"/>
                    <a:pt x="10639" y="75955"/>
                  </a:cubicBezTo>
                  <a:cubicBezTo>
                    <a:pt x="14298" y="76870"/>
                    <a:pt x="18168" y="77327"/>
                    <a:pt x="22249" y="77327"/>
                  </a:cubicBezTo>
                  <a:cubicBezTo>
                    <a:pt x="28845" y="77327"/>
                    <a:pt x="34069" y="75592"/>
                    <a:pt x="37920" y="72123"/>
                  </a:cubicBezTo>
                  <a:cubicBezTo>
                    <a:pt x="41771" y="68654"/>
                    <a:pt x="43697" y="63944"/>
                    <a:pt x="43697" y="57996"/>
                  </a:cubicBezTo>
                  <a:cubicBezTo>
                    <a:pt x="43697" y="52047"/>
                    <a:pt x="41771" y="47338"/>
                    <a:pt x="37920" y="43869"/>
                  </a:cubicBezTo>
                  <a:cubicBezTo>
                    <a:pt x="34069" y="40399"/>
                    <a:pt x="28845" y="38664"/>
                    <a:pt x="22249" y="38664"/>
                  </a:cubicBezTo>
                  <a:cubicBezTo>
                    <a:pt x="19161" y="38664"/>
                    <a:pt x="16072" y="39007"/>
                    <a:pt x="12983" y="39693"/>
                  </a:cubicBezTo>
                  <a:cubicBezTo>
                    <a:pt x="9933" y="40381"/>
                    <a:pt x="6807" y="41448"/>
                    <a:pt x="3603" y="4289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39F2FC36-93D1-15E1-B739-653F2CF4FBEE}"/>
                </a:ext>
              </a:extLst>
            </p:cNvPr>
            <p:cNvSpPr/>
            <p:nvPr/>
          </p:nvSpPr>
          <p:spPr>
            <a:xfrm>
              <a:off x="751608" y="2105355"/>
              <a:ext cx="59026" cy="88595"/>
            </a:xfrm>
            <a:custGeom>
              <a:avLst/>
              <a:gdLst>
                <a:gd name="connsiteX0" fmla="*/ 29513 w 59026"/>
                <a:gd name="connsiteY0" fmla="*/ 9152 h 88595"/>
                <a:gd name="connsiteX1" fmla="*/ 16072 w 59026"/>
                <a:gd name="connsiteY1" fmla="*/ 17959 h 88595"/>
                <a:gd name="connsiteX2" fmla="*/ 11612 w 59026"/>
                <a:gd name="connsiteY2" fmla="*/ 44327 h 88595"/>
                <a:gd name="connsiteX3" fmla="*/ 16072 w 59026"/>
                <a:gd name="connsiteY3" fmla="*/ 70694 h 88595"/>
                <a:gd name="connsiteX4" fmla="*/ 29513 w 59026"/>
                <a:gd name="connsiteY4" fmla="*/ 79445 h 88595"/>
                <a:gd name="connsiteX5" fmla="*/ 42955 w 59026"/>
                <a:gd name="connsiteY5" fmla="*/ 70694 h 88595"/>
                <a:gd name="connsiteX6" fmla="*/ 47473 w 59026"/>
                <a:gd name="connsiteY6" fmla="*/ 44327 h 88595"/>
                <a:gd name="connsiteX7" fmla="*/ 42955 w 59026"/>
                <a:gd name="connsiteY7" fmla="*/ 17959 h 88595"/>
                <a:gd name="connsiteX8" fmla="*/ 29513 w 59026"/>
                <a:gd name="connsiteY8" fmla="*/ 9152 h 88595"/>
                <a:gd name="connsiteX9" fmla="*/ 29513 w 59026"/>
                <a:gd name="connsiteY9" fmla="*/ 0 h 88595"/>
                <a:gd name="connsiteX10" fmla="*/ 51419 w 59026"/>
                <a:gd name="connsiteY10" fmla="*/ 11383 h 88595"/>
                <a:gd name="connsiteX11" fmla="*/ 59026 w 59026"/>
                <a:gd name="connsiteY11" fmla="*/ 44327 h 88595"/>
                <a:gd name="connsiteX12" fmla="*/ 51419 w 59026"/>
                <a:gd name="connsiteY12" fmla="*/ 77271 h 88595"/>
                <a:gd name="connsiteX13" fmla="*/ 29513 w 59026"/>
                <a:gd name="connsiteY13" fmla="*/ 88596 h 88595"/>
                <a:gd name="connsiteX14" fmla="*/ 7551 w 59026"/>
                <a:gd name="connsiteY14" fmla="*/ 77271 h 88595"/>
                <a:gd name="connsiteX15" fmla="*/ 0 w 59026"/>
                <a:gd name="connsiteY15" fmla="*/ 44327 h 88595"/>
                <a:gd name="connsiteX16" fmla="*/ 7551 w 59026"/>
                <a:gd name="connsiteY16" fmla="*/ 11383 h 88595"/>
                <a:gd name="connsiteX17" fmla="*/ 29513 w 59026"/>
                <a:gd name="connsiteY17" fmla="*/ 0 h 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26" h="88595">
                  <a:moveTo>
                    <a:pt x="29513" y="9152"/>
                  </a:moveTo>
                  <a:cubicBezTo>
                    <a:pt x="23565" y="9152"/>
                    <a:pt x="19085" y="12087"/>
                    <a:pt x="16072" y="17959"/>
                  </a:cubicBezTo>
                  <a:cubicBezTo>
                    <a:pt x="13098" y="23794"/>
                    <a:pt x="11612" y="32583"/>
                    <a:pt x="11612" y="44327"/>
                  </a:cubicBezTo>
                  <a:cubicBezTo>
                    <a:pt x="11612" y="56033"/>
                    <a:pt x="13098" y="64822"/>
                    <a:pt x="16072" y="70694"/>
                  </a:cubicBezTo>
                  <a:cubicBezTo>
                    <a:pt x="19085" y="76528"/>
                    <a:pt x="23565" y="79445"/>
                    <a:pt x="29513" y="79445"/>
                  </a:cubicBezTo>
                  <a:cubicBezTo>
                    <a:pt x="35500" y="79445"/>
                    <a:pt x="39980" y="76528"/>
                    <a:pt x="42955" y="70694"/>
                  </a:cubicBezTo>
                  <a:cubicBezTo>
                    <a:pt x="45966" y="64822"/>
                    <a:pt x="47473" y="56033"/>
                    <a:pt x="47473" y="44327"/>
                  </a:cubicBezTo>
                  <a:cubicBezTo>
                    <a:pt x="47473" y="32583"/>
                    <a:pt x="45966" y="23794"/>
                    <a:pt x="42955" y="17959"/>
                  </a:cubicBezTo>
                  <a:cubicBezTo>
                    <a:pt x="39980" y="12087"/>
                    <a:pt x="35500" y="9152"/>
                    <a:pt x="29513" y="9152"/>
                  </a:cubicBezTo>
                  <a:moveTo>
                    <a:pt x="29513" y="0"/>
                  </a:moveTo>
                  <a:cubicBezTo>
                    <a:pt x="39085" y="0"/>
                    <a:pt x="46385" y="3794"/>
                    <a:pt x="51419" y="11383"/>
                  </a:cubicBezTo>
                  <a:cubicBezTo>
                    <a:pt x="56491" y="18932"/>
                    <a:pt x="59026" y="29914"/>
                    <a:pt x="59026" y="44327"/>
                  </a:cubicBezTo>
                  <a:cubicBezTo>
                    <a:pt x="59026" y="58702"/>
                    <a:pt x="56491" y="69683"/>
                    <a:pt x="51419" y="77271"/>
                  </a:cubicBezTo>
                  <a:cubicBezTo>
                    <a:pt x="46385" y="84820"/>
                    <a:pt x="39085" y="88596"/>
                    <a:pt x="29513" y="88596"/>
                  </a:cubicBezTo>
                  <a:cubicBezTo>
                    <a:pt x="19942" y="88596"/>
                    <a:pt x="12621" y="84820"/>
                    <a:pt x="7551" y="77271"/>
                  </a:cubicBezTo>
                  <a:cubicBezTo>
                    <a:pt x="2517" y="69683"/>
                    <a:pt x="0" y="58702"/>
                    <a:pt x="0" y="44327"/>
                  </a:cubicBezTo>
                  <a:cubicBezTo>
                    <a:pt x="0" y="29914"/>
                    <a:pt x="2517" y="18932"/>
                    <a:pt x="7551" y="11383"/>
                  </a:cubicBezTo>
                  <a:cubicBezTo>
                    <a:pt x="12621" y="3794"/>
                    <a:pt x="19942" y="0"/>
                    <a:pt x="29513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1E0DFC61-22CB-6599-1D84-D91D816D5E77}"/>
                </a:ext>
              </a:extLst>
            </p:cNvPr>
            <p:cNvSpPr/>
            <p:nvPr/>
          </p:nvSpPr>
          <p:spPr>
            <a:xfrm>
              <a:off x="568984" y="1774838"/>
              <a:ext cx="56222" cy="88594"/>
            </a:xfrm>
            <a:custGeom>
              <a:avLst/>
              <a:gdLst>
                <a:gd name="connsiteX0" fmla="*/ 38607 w 56222"/>
                <a:gd name="connsiteY0" fmla="*/ 40895 h 88594"/>
                <a:gd name="connsiteX1" fmla="*/ 51533 w 56222"/>
                <a:gd name="connsiteY1" fmla="*/ 48273 h 88594"/>
                <a:gd name="connsiteX2" fmla="*/ 56222 w 56222"/>
                <a:gd name="connsiteY2" fmla="*/ 62114 h 88594"/>
                <a:gd name="connsiteX3" fmla="*/ 47529 w 56222"/>
                <a:gd name="connsiteY3" fmla="*/ 81675 h 88594"/>
                <a:gd name="connsiteX4" fmla="*/ 22821 w 56222"/>
                <a:gd name="connsiteY4" fmla="*/ 88595 h 88594"/>
                <a:gd name="connsiteX5" fmla="*/ 11725 w 56222"/>
                <a:gd name="connsiteY5" fmla="*/ 87509 h 88594"/>
                <a:gd name="connsiteX6" fmla="*/ 0 w 56222"/>
                <a:gd name="connsiteY6" fmla="*/ 84363 h 88594"/>
                <a:gd name="connsiteX7" fmla="*/ 0 w 56222"/>
                <a:gd name="connsiteY7" fmla="*/ 73210 h 88594"/>
                <a:gd name="connsiteX8" fmla="*/ 10524 w 56222"/>
                <a:gd name="connsiteY8" fmla="*/ 77442 h 88594"/>
                <a:gd name="connsiteX9" fmla="*/ 22478 w 56222"/>
                <a:gd name="connsiteY9" fmla="*/ 78872 h 88594"/>
                <a:gd name="connsiteX10" fmla="*/ 39007 w 56222"/>
                <a:gd name="connsiteY10" fmla="*/ 74583 h 88594"/>
                <a:gd name="connsiteX11" fmla="*/ 44726 w 56222"/>
                <a:gd name="connsiteY11" fmla="*/ 62114 h 88594"/>
                <a:gd name="connsiteX12" fmla="*/ 39408 w 56222"/>
                <a:gd name="connsiteY12" fmla="*/ 50332 h 88594"/>
                <a:gd name="connsiteX13" fmla="*/ 24708 w 56222"/>
                <a:gd name="connsiteY13" fmla="*/ 46042 h 88594"/>
                <a:gd name="connsiteX14" fmla="*/ 14756 w 56222"/>
                <a:gd name="connsiteY14" fmla="*/ 46042 h 88594"/>
                <a:gd name="connsiteX15" fmla="*/ 14756 w 56222"/>
                <a:gd name="connsiteY15" fmla="*/ 36547 h 88594"/>
                <a:gd name="connsiteX16" fmla="*/ 25166 w 56222"/>
                <a:gd name="connsiteY16" fmla="*/ 36547 h 88594"/>
                <a:gd name="connsiteX17" fmla="*/ 38206 w 56222"/>
                <a:gd name="connsiteY17" fmla="*/ 33173 h 88594"/>
                <a:gd name="connsiteX18" fmla="*/ 42724 w 56222"/>
                <a:gd name="connsiteY18" fmla="*/ 23336 h 88594"/>
                <a:gd name="connsiteX19" fmla="*/ 38035 w 56222"/>
                <a:gd name="connsiteY19" fmla="*/ 13269 h 88594"/>
                <a:gd name="connsiteX20" fmla="*/ 24708 w 56222"/>
                <a:gd name="connsiteY20" fmla="*/ 9722 h 88594"/>
                <a:gd name="connsiteX21" fmla="*/ 14527 w 56222"/>
                <a:gd name="connsiteY21" fmla="*/ 10753 h 88594"/>
                <a:gd name="connsiteX22" fmla="*/ 2574 w 56222"/>
                <a:gd name="connsiteY22" fmla="*/ 13955 h 88594"/>
                <a:gd name="connsiteX23" fmla="*/ 2574 w 56222"/>
                <a:gd name="connsiteY23" fmla="*/ 3661 h 88594"/>
                <a:gd name="connsiteX24" fmla="*/ 14870 w 56222"/>
                <a:gd name="connsiteY24" fmla="*/ 915 h 88594"/>
                <a:gd name="connsiteX25" fmla="*/ 25738 w 56222"/>
                <a:gd name="connsiteY25" fmla="*/ 0 h 88594"/>
                <a:gd name="connsiteX26" fmla="*/ 46556 w 56222"/>
                <a:gd name="connsiteY26" fmla="*/ 6005 h 88594"/>
                <a:gd name="connsiteX27" fmla="*/ 54222 w 56222"/>
                <a:gd name="connsiteY27" fmla="*/ 22135 h 88594"/>
                <a:gd name="connsiteX28" fmla="*/ 50160 w 56222"/>
                <a:gd name="connsiteY28" fmla="*/ 34146 h 88594"/>
                <a:gd name="connsiteX29" fmla="*/ 38607 w 56222"/>
                <a:gd name="connsiteY29" fmla="*/ 40895 h 8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222" h="88594">
                  <a:moveTo>
                    <a:pt x="38607" y="40895"/>
                  </a:moveTo>
                  <a:cubicBezTo>
                    <a:pt x="44135" y="42076"/>
                    <a:pt x="48444" y="44536"/>
                    <a:pt x="51533" y="48273"/>
                  </a:cubicBezTo>
                  <a:cubicBezTo>
                    <a:pt x="54659" y="52009"/>
                    <a:pt x="56222" y="56623"/>
                    <a:pt x="56222" y="62114"/>
                  </a:cubicBezTo>
                  <a:cubicBezTo>
                    <a:pt x="56222" y="70540"/>
                    <a:pt x="53325" y="77061"/>
                    <a:pt x="47529" y="81675"/>
                  </a:cubicBezTo>
                  <a:cubicBezTo>
                    <a:pt x="41733" y="86287"/>
                    <a:pt x="33498" y="88595"/>
                    <a:pt x="22821" y="88595"/>
                  </a:cubicBezTo>
                  <a:cubicBezTo>
                    <a:pt x="19236" y="88595"/>
                    <a:pt x="15538" y="88233"/>
                    <a:pt x="11725" y="87509"/>
                  </a:cubicBezTo>
                  <a:cubicBezTo>
                    <a:pt x="7950" y="86823"/>
                    <a:pt x="4042" y="85774"/>
                    <a:pt x="0" y="84363"/>
                  </a:cubicBezTo>
                  <a:lnTo>
                    <a:pt x="0" y="73210"/>
                  </a:lnTo>
                  <a:cubicBezTo>
                    <a:pt x="3204" y="75078"/>
                    <a:pt x="6711" y="76489"/>
                    <a:pt x="10524" y="77442"/>
                  </a:cubicBezTo>
                  <a:cubicBezTo>
                    <a:pt x="14338" y="78395"/>
                    <a:pt x="18322" y="78872"/>
                    <a:pt x="22478" y="78872"/>
                  </a:cubicBezTo>
                  <a:cubicBezTo>
                    <a:pt x="29722" y="78872"/>
                    <a:pt x="35233" y="77442"/>
                    <a:pt x="39007" y="74583"/>
                  </a:cubicBezTo>
                  <a:cubicBezTo>
                    <a:pt x="42820" y="71724"/>
                    <a:pt x="44726" y="67567"/>
                    <a:pt x="44726" y="62114"/>
                  </a:cubicBezTo>
                  <a:cubicBezTo>
                    <a:pt x="44726" y="57081"/>
                    <a:pt x="42953" y="53154"/>
                    <a:pt x="39408" y="50332"/>
                  </a:cubicBezTo>
                  <a:cubicBezTo>
                    <a:pt x="35899" y="47473"/>
                    <a:pt x="31000" y="46042"/>
                    <a:pt x="24708" y="46042"/>
                  </a:cubicBezTo>
                  <a:lnTo>
                    <a:pt x="14756" y="46042"/>
                  </a:lnTo>
                  <a:lnTo>
                    <a:pt x="14756" y="36547"/>
                  </a:lnTo>
                  <a:lnTo>
                    <a:pt x="25166" y="36547"/>
                  </a:lnTo>
                  <a:cubicBezTo>
                    <a:pt x="30847" y="36547"/>
                    <a:pt x="35195" y="35422"/>
                    <a:pt x="38206" y="33173"/>
                  </a:cubicBezTo>
                  <a:cubicBezTo>
                    <a:pt x="41218" y="30886"/>
                    <a:pt x="42724" y="27607"/>
                    <a:pt x="42724" y="23336"/>
                  </a:cubicBezTo>
                  <a:cubicBezTo>
                    <a:pt x="42724" y="18951"/>
                    <a:pt x="41161" y="15595"/>
                    <a:pt x="38035" y="13269"/>
                  </a:cubicBezTo>
                  <a:cubicBezTo>
                    <a:pt x="34946" y="10904"/>
                    <a:pt x="30504" y="9722"/>
                    <a:pt x="24708" y="9722"/>
                  </a:cubicBezTo>
                  <a:cubicBezTo>
                    <a:pt x="21544" y="9722"/>
                    <a:pt x="18150" y="10066"/>
                    <a:pt x="14527" y="10753"/>
                  </a:cubicBezTo>
                  <a:cubicBezTo>
                    <a:pt x="10906" y="11439"/>
                    <a:pt x="6921" y="12507"/>
                    <a:pt x="2574" y="13955"/>
                  </a:cubicBezTo>
                  <a:lnTo>
                    <a:pt x="2574" y="3661"/>
                  </a:lnTo>
                  <a:cubicBezTo>
                    <a:pt x="6958" y="2440"/>
                    <a:pt x="11057" y="1525"/>
                    <a:pt x="14870" y="915"/>
                  </a:cubicBezTo>
                  <a:cubicBezTo>
                    <a:pt x="18722" y="305"/>
                    <a:pt x="22345" y="0"/>
                    <a:pt x="25738" y="0"/>
                  </a:cubicBezTo>
                  <a:cubicBezTo>
                    <a:pt x="34507" y="0"/>
                    <a:pt x="41447" y="2002"/>
                    <a:pt x="46556" y="6005"/>
                  </a:cubicBezTo>
                  <a:cubicBezTo>
                    <a:pt x="51666" y="9971"/>
                    <a:pt x="54222" y="15347"/>
                    <a:pt x="54222" y="22135"/>
                  </a:cubicBezTo>
                  <a:cubicBezTo>
                    <a:pt x="54222" y="26863"/>
                    <a:pt x="52868" y="30866"/>
                    <a:pt x="50160" y="34146"/>
                  </a:cubicBezTo>
                  <a:cubicBezTo>
                    <a:pt x="47453" y="37386"/>
                    <a:pt x="43601" y="39637"/>
                    <a:pt x="38607" y="40895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1B902B9C-8A95-3301-3370-577F7F49C46A}"/>
                </a:ext>
              </a:extLst>
            </p:cNvPr>
            <p:cNvSpPr/>
            <p:nvPr/>
          </p:nvSpPr>
          <p:spPr>
            <a:xfrm>
              <a:off x="647112" y="1847246"/>
              <a:ext cx="12069" cy="14528"/>
            </a:xfrm>
            <a:custGeom>
              <a:avLst/>
              <a:gdLst>
                <a:gd name="connsiteX0" fmla="*/ 0 w 12069"/>
                <a:gd name="connsiteY0" fmla="*/ 0 h 14528"/>
                <a:gd name="connsiteX1" fmla="*/ 12069 w 12069"/>
                <a:gd name="connsiteY1" fmla="*/ 0 h 14528"/>
                <a:gd name="connsiteX2" fmla="*/ 12069 w 12069"/>
                <a:gd name="connsiteY2" fmla="*/ 14529 h 14528"/>
                <a:gd name="connsiteX3" fmla="*/ 0 w 12069"/>
                <a:gd name="connsiteY3" fmla="*/ 14529 h 14528"/>
                <a:gd name="connsiteX4" fmla="*/ 0 w 12069"/>
                <a:gd name="connsiteY4" fmla="*/ 0 h 1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69" h="14528">
                  <a:moveTo>
                    <a:pt x="0" y="0"/>
                  </a:moveTo>
                  <a:lnTo>
                    <a:pt x="12069" y="0"/>
                  </a:lnTo>
                  <a:lnTo>
                    <a:pt x="12069" y="14529"/>
                  </a:lnTo>
                  <a:lnTo>
                    <a:pt x="0" y="14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7473CC40-A8D1-D427-64F5-7F9C62F807C6}"/>
                </a:ext>
              </a:extLst>
            </p:cNvPr>
            <p:cNvSpPr/>
            <p:nvPr/>
          </p:nvSpPr>
          <p:spPr>
            <a:xfrm>
              <a:off x="681430" y="1776382"/>
              <a:ext cx="54907" cy="85392"/>
            </a:xfrm>
            <a:custGeom>
              <a:avLst/>
              <a:gdLst>
                <a:gd name="connsiteX0" fmla="*/ 0 w 54907"/>
                <a:gd name="connsiteY0" fmla="*/ 0 h 85392"/>
                <a:gd name="connsiteX1" fmla="*/ 54908 w 54907"/>
                <a:gd name="connsiteY1" fmla="*/ 0 h 85392"/>
                <a:gd name="connsiteX2" fmla="*/ 54908 w 54907"/>
                <a:gd name="connsiteY2" fmla="*/ 4918 h 85392"/>
                <a:gd name="connsiteX3" fmla="*/ 23908 w 54907"/>
                <a:gd name="connsiteY3" fmla="*/ 85392 h 85392"/>
                <a:gd name="connsiteX4" fmla="*/ 11839 w 54907"/>
                <a:gd name="connsiteY4" fmla="*/ 85392 h 85392"/>
                <a:gd name="connsiteX5" fmla="*/ 41009 w 54907"/>
                <a:gd name="connsiteY5" fmla="*/ 9722 h 85392"/>
                <a:gd name="connsiteX6" fmla="*/ 0 w 54907"/>
                <a:gd name="connsiteY6" fmla="*/ 9722 h 85392"/>
                <a:gd name="connsiteX7" fmla="*/ 0 w 54907"/>
                <a:gd name="connsiteY7" fmla="*/ 0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07" h="85392">
                  <a:moveTo>
                    <a:pt x="0" y="0"/>
                  </a:moveTo>
                  <a:lnTo>
                    <a:pt x="54908" y="0"/>
                  </a:lnTo>
                  <a:lnTo>
                    <a:pt x="54908" y="4918"/>
                  </a:lnTo>
                  <a:lnTo>
                    <a:pt x="23908" y="85392"/>
                  </a:lnTo>
                  <a:lnTo>
                    <a:pt x="11839" y="85392"/>
                  </a:lnTo>
                  <a:lnTo>
                    <a:pt x="41009" y="9722"/>
                  </a:lnTo>
                  <a:lnTo>
                    <a:pt x="0" y="9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E5D01996-A643-8037-EFC1-463BA5006921}"/>
                </a:ext>
              </a:extLst>
            </p:cNvPr>
            <p:cNvSpPr/>
            <p:nvPr/>
          </p:nvSpPr>
          <p:spPr>
            <a:xfrm>
              <a:off x="755383" y="1776382"/>
              <a:ext cx="55250" cy="87049"/>
            </a:xfrm>
            <a:custGeom>
              <a:avLst/>
              <a:gdLst>
                <a:gd name="connsiteX0" fmla="*/ 3603 w 55250"/>
                <a:gd name="connsiteY0" fmla="*/ 0 h 87049"/>
                <a:gd name="connsiteX1" fmla="*/ 48959 w 55250"/>
                <a:gd name="connsiteY1" fmla="*/ 0 h 87049"/>
                <a:gd name="connsiteX2" fmla="*/ 48959 w 55250"/>
                <a:gd name="connsiteY2" fmla="*/ 9722 h 87049"/>
                <a:gd name="connsiteX3" fmla="*/ 14184 w 55250"/>
                <a:gd name="connsiteY3" fmla="*/ 9722 h 87049"/>
                <a:gd name="connsiteX4" fmla="*/ 14184 w 55250"/>
                <a:gd name="connsiteY4" fmla="*/ 30657 h 87049"/>
                <a:gd name="connsiteX5" fmla="*/ 19217 w 55250"/>
                <a:gd name="connsiteY5" fmla="*/ 29397 h 87049"/>
                <a:gd name="connsiteX6" fmla="*/ 24251 w 55250"/>
                <a:gd name="connsiteY6" fmla="*/ 28940 h 87049"/>
                <a:gd name="connsiteX7" fmla="*/ 46899 w 55250"/>
                <a:gd name="connsiteY7" fmla="*/ 36776 h 87049"/>
                <a:gd name="connsiteX8" fmla="*/ 55251 w 55250"/>
                <a:gd name="connsiteY8" fmla="*/ 57996 h 87049"/>
                <a:gd name="connsiteX9" fmla="*/ 46671 w 55250"/>
                <a:gd name="connsiteY9" fmla="*/ 79444 h 87049"/>
                <a:gd name="connsiteX10" fmla="*/ 22478 w 55250"/>
                <a:gd name="connsiteY10" fmla="*/ 87050 h 87049"/>
                <a:gd name="connsiteX11" fmla="*/ 11496 w 55250"/>
                <a:gd name="connsiteY11" fmla="*/ 86135 h 87049"/>
                <a:gd name="connsiteX12" fmla="*/ 0 w 55250"/>
                <a:gd name="connsiteY12" fmla="*/ 83390 h 87049"/>
                <a:gd name="connsiteX13" fmla="*/ 0 w 55250"/>
                <a:gd name="connsiteY13" fmla="*/ 71780 h 87049"/>
                <a:gd name="connsiteX14" fmla="*/ 10639 w 55250"/>
                <a:gd name="connsiteY14" fmla="*/ 75955 h 87049"/>
                <a:gd name="connsiteX15" fmla="*/ 22249 w 55250"/>
                <a:gd name="connsiteY15" fmla="*/ 77327 h 87049"/>
                <a:gd name="connsiteX16" fmla="*/ 37921 w 55250"/>
                <a:gd name="connsiteY16" fmla="*/ 72123 h 87049"/>
                <a:gd name="connsiteX17" fmla="*/ 43697 w 55250"/>
                <a:gd name="connsiteY17" fmla="*/ 57996 h 87049"/>
                <a:gd name="connsiteX18" fmla="*/ 37921 w 55250"/>
                <a:gd name="connsiteY18" fmla="*/ 43868 h 87049"/>
                <a:gd name="connsiteX19" fmla="*/ 22249 w 55250"/>
                <a:gd name="connsiteY19" fmla="*/ 38664 h 87049"/>
                <a:gd name="connsiteX20" fmla="*/ 12984 w 55250"/>
                <a:gd name="connsiteY20" fmla="*/ 39693 h 87049"/>
                <a:gd name="connsiteX21" fmla="*/ 3603 w 55250"/>
                <a:gd name="connsiteY21" fmla="*/ 42895 h 87049"/>
                <a:gd name="connsiteX22" fmla="*/ 3603 w 55250"/>
                <a:gd name="connsiteY22" fmla="*/ 0 h 8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50" h="87049">
                  <a:moveTo>
                    <a:pt x="3603" y="0"/>
                  </a:moveTo>
                  <a:lnTo>
                    <a:pt x="48959" y="0"/>
                  </a:lnTo>
                  <a:lnTo>
                    <a:pt x="48959" y="9722"/>
                  </a:lnTo>
                  <a:lnTo>
                    <a:pt x="14184" y="9722"/>
                  </a:lnTo>
                  <a:lnTo>
                    <a:pt x="14184" y="30657"/>
                  </a:lnTo>
                  <a:cubicBezTo>
                    <a:pt x="15863" y="30085"/>
                    <a:pt x="17540" y="29664"/>
                    <a:pt x="19217" y="29397"/>
                  </a:cubicBezTo>
                  <a:cubicBezTo>
                    <a:pt x="20895" y="29092"/>
                    <a:pt x="22572" y="28940"/>
                    <a:pt x="24251" y="28940"/>
                  </a:cubicBezTo>
                  <a:cubicBezTo>
                    <a:pt x="33783" y="28940"/>
                    <a:pt x="41332" y="31552"/>
                    <a:pt x="46899" y="36776"/>
                  </a:cubicBezTo>
                  <a:cubicBezTo>
                    <a:pt x="52467" y="42000"/>
                    <a:pt x="55251" y="49074"/>
                    <a:pt x="55251" y="57996"/>
                  </a:cubicBezTo>
                  <a:cubicBezTo>
                    <a:pt x="55251" y="67186"/>
                    <a:pt x="52390" y="74334"/>
                    <a:pt x="46671" y="79444"/>
                  </a:cubicBezTo>
                  <a:cubicBezTo>
                    <a:pt x="40951" y="84514"/>
                    <a:pt x="32888" y="87050"/>
                    <a:pt x="22478" y="87050"/>
                  </a:cubicBezTo>
                  <a:cubicBezTo>
                    <a:pt x="18893" y="87050"/>
                    <a:pt x="15233" y="86745"/>
                    <a:pt x="11496" y="86135"/>
                  </a:cubicBezTo>
                  <a:cubicBezTo>
                    <a:pt x="7798" y="85525"/>
                    <a:pt x="3966" y="84610"/>
                    <a:pt x="0" y="83390"/>
                  </a:cubicBezTo>
                  <a:lnTo>
                    <a:pt x="0" y="71780"/>
                  </a:lnTo>
                  <a:cubicBezTo>
                    <a:pt x="3432" y="73648"/>
                    <a:pt x="6978" y="75039"/>
                    <a:pt x="10639" y="75955"/>
                  </a:cubicBezTo>
                  <a:cubicBezTo>
                    <a:pt x="14300" y="76870"/>
                    <a:pt x="18170" y="77327"/>
                    <a:pt x="22249" y="77327"/>
                  </a:cubicBezTo>
                  <a:cubicBezTo>
                    <a:pt x="28845" y="77327"/>
                    <a:pt x="34069" y="75592"/>
                    <a:pt x="37921" y="72123"/>
                  </a:cubicBezTo>
                  <a:cubicBezTo>
                    <a:pt x="41771" y="68653"/>
                    <a:pt x="43697" y="63944"/>
                    <a:pt x="43697" y="57996"/>
                  </a:cubicBezTo>
                  <a:cubicBezTo>
                    <a:pt x="43697" y="52047"/>
                    <a:pt x="41771" y="47337"/>
                    <a:pt x="37921" y="43868"/>
                  </a:cubicBezTo>
                  <a:cubicBezTo>
                    <a:pt x="34069" y="40399"/>
                    <a:pt x="28845" y="38664"/>
                    <a:pt x="22249" y="38664"/>
                  </a:cubicBezTo>
                  <a:cubicBezTo>
                    <a:pt x="19161" y="38664"/>
                    <a:pt x="16072" y="39007"/>
                    <a:pt x="12984" y="39693"/>
                  </a:cubicBezTo>
                  <a:cubicBezTo>
                    <a:pt x="9933" y="40379"/>
                    <a:pt x="6807" y="41447"/>
                    <a:pt x="3603" y="42895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05F2C4A8-757A-3B6A-23C8-3CCD8D358CFE}"/>
                </a:ext>
              </a:extLst>
            </p:cNvPr>
            <p:cNvSpPr/>
            <p:nvPr/>
          </p:nvSpPr>
          <p:spPr>
            <a:xfrm>
              <a:off x="384501" y="2720737"/>
              <a:ext cx="89091" cy="73415"/>
            </a:xfrm>
            <a:custGeom>
              <a:avLst/>
              <a:gdLst>
                <a:gd name="connsiteX0" fmla="*/ 40478 w 89091"/>
                <a:gd name="connsiteY0" fmla="*/ 0 h 73415"/>
                <a:gd name="connsiteX1" fmla="*/ 53905 w 89091"/>
                <a:gd name="connsiteY1" fmla="*/ 4034 h 73415"/>
                <a:gd name="connsiteX2" fmla="*/ 61379 w 89091"/>
                <a:gd name="connsiteY2" fmla="*/ 14088 h 73415"/>
                <a:gd name="connsiteX3" fmla="*/ 58667 w 89091"/>
                <a:gd name="connsiteY3" fmla="*/ 22024 h 73415"/>
                <a:gd name="connsiteX4" fmla="*/ 51458 w 89091"/>
                <a:gd name="connsiteY4" fmla="*/ 26257 h 73415"/>
                <a:gd name="connsiteX5" fmla="*/ 54698 w 89091"/>
                <a:gd name="connsiteY5" fmla="*/ 29234 h 73415"/>
                <a:gd name="connsiteX6" fmla="*/ 57741 w 89091"/>
                <a:gd name="connsiteY6" fmla="*/ 32806 h 73415"/>
                <a:gd name="connsiteX7" fmla="*/ 60453 w 89091"/>
                <a:gd name="connsiteY7" fmla="*/ 38030 h 73415"/>
                <a:gd name="connsiteX8" fmla="*/ 61379 w 89091"/>
                <a:gd name="connsiteY8" fmla="*/ 44248 h 73415"/>
                <a:gd name="connsiteX9" fmla="*/ 57146 w 89091"/>
                <a:gd name="connsiteY9" fmla="*/ 57410 h 73415"/>
                <a:gd name="connsiteX10" fmla="*/ 86248 w 89091"/>
                <a:gd name="connsiteY10" fmla="*/ 64883 h 73415"/>
                <a:gd name="connsiteX11" fmla="*/ 89092 w 89091"/>
                <a:gd name="connsiteY11" fmla="*/ 69579 h 73415"/>
                <a:gd name="connsiteX12" fmla="*/ 88033 w 89091"/>
                <a:gd name="connsiteY12" fmla="*/ 72358 h 73415"/>
                <a:gd name="connsiteX13" fmla="*/ 85454 w 89091"/>
                <a:gd name="connsiteY13" fmla="*/ 73415 h 73415"/>
                <a:gd name="connsiteX14" fmla="*/ 83271 w 89091"/>
                <a:gd name="connsiteY14" fmla="*/ 72953 h 73415"/>
                <a:gd name="connsiteX15" fmla="*/ 4894 w 89091"/>
                <a:gd name="connsiteY15" fmla="*/ 53507 h 73415"/>
                <a:gd name="connsiteX16" fmla="*/ 1587 w 89091"/>
                <a:gd name="connsiteY16" fmla="*/ 51656 h 73415"/>
                <a:gd name="connsiteX17" fmla="*/ 198 w 89091"/>
                <a:gd name="connsiteY17" fmla="*/ 49473 h 73415"/>
                <a:gd name="connsiteX18" fmla="*/ 0 w 89091"/>
                <a:gd name="connsiteY18" fmla="*/ 48084 h 73415"/>
                <a:gd name="connsiteX19" fmla="*/ 992 w 89091"/>
                <a:gd name="connsiteY19" fmla="*/ 45240 h 73415"/>
                <a:gd name="connsiteX20" fmla="*/ 3638 w 89091"/>
                <a:gd name="connsiteY20" fmla="*/ 44115 h 73415"/>
                <a:gd name="connsiteX21" fmla="*/ 5424 w 89091"/>
                <a:gd name="connsiteY21" fmla="*/ 44512 h 73415"/>
                <a:gd name="connsiteX22" fmla="*/ 9127 w 89091"/>
                <a:gd name="connsiteY22" fmla="*/ 45372 h 73415"/>
                <a:gd name="connsiteX23" fmla="*/ 12302 w 89091"/>
                <a:gd name="connsiteY23" fmla="*/ 46165 h 73415"/>
                <a:gd name="connsiteX24" fmla="*/ 35055 w 89091"/>
                <a:gd name="connsiteY24" fmla="*/ 51854 h 73415"/>
                <a:gd name="connsiteX25" fmla="*/ 46563 w 89091"/>
                <a:gd name="connsiteY25" fmla="*/ 53773 h 73415"/>
                <a:gd name="connsiteX26" fmla="*/ 55294 w 89091"/>
                <a:gd name="connsiteY26" fmla="*/ 51258 h 73415"/>
                <a:gd name="connsiteX27" fmla="*/ 58336 w 89091"/>
                <a:gd name="connsiteY27" fmla="*/ 43718 h 73415"/>
                <a:gd name="connsiteX28" fmla="*/ 57080 w 89091"/>
                <a:gd name="connsiteY28" fmla="*/ 37699 h 73415"/>
                <a:gd name="connsiteX29" fmla="*/ 53971 w 89091"/>
                <a:gd name="connsiteY29" fmla="*/ 32806 h 73415"/>
                <a:gd name="connsiteX30" fmla="*/ 50267 w 89091"/>
                <a:gd name="connsiteY30" fmla="*/ 29234 h 73415"/>
                <a:gd name="connsiteX31" fmla="*/ 47026 w 89091"/>
                <a:gd name="connsiteY31" fmla="*/ 26920 h 73415"/>
                <a:gd name="connsiteX32" fmla="*/ 45373 w 89091"/>
                <a:gd name="connsiteY32" fmla="*/ 26125 h 73415"/>
                <a:gd name="connsiteX33" fmla="*/ 31549 w 89091"/>
                <a:gd name="connsiteY33" fmla="*/ 22620 h 73415"/>
                <a:gd name="connsiteX34" fmla="*/ 6217 w 89091"/>
                <a:gd name="connsiteY34" fmla="*/ 16205 h 73415"/>
                <a:gd name="connsiteX35" fmla="*/ 3572 w 89091"/>
                <a:gd name="connsiteY35" fmla="*/ 15079 h 73415"/>
                <a:gd name="connsiteX36" fmla="*/ 2050 w 89091"/>
                <a:gd name="connsiteY36" fmla="*/ 13360 h 73415"/>
                <a:gd name="connsiteX37" fmla="*/ 1587 w 89091"/>
                <a:gd name="connsiteY37" fmla="*/ 11905 h 73415"/>
                <a:gd name="connsiteX38" fmla="*/ 1455 w 89091"/>
                <a:gd name="connsiteY38" fmla="*/ 10913 h 73415"/>
                <a:gd name="connsiteX39" fmla="*/ 2447 w 89091"/>
                <a:gd name="connsiteY39" fmla="*/ 8135 h 73415"/>
                <a:gd name="connsiteX40" fmla="*/ 5159 w 89091"/>
                <a:gd name="connsiteY40" fmla="*/ 7010 h 73415"/>
                <a:gd name="connsiteX41" fmla="*/ 7077 w 89091"/>
                <a:gd name="connsiteY41" fmla="*/ 7407 h 73415"/>
                <a:gd name="connsiteX42" fmla="*/ 10847 w 89091"/>
                <a:gd name="connsiteY42" fmla="*/ 8267 h 73415"/>
                <a:gd name="connsiteX43" fmla="*/ 14220 w 89091"/>
                <a:gd name="connsiteY43" fmla="*/ 9060 h 73415"/>
                <a:gd name="connsiteX44" fmla="*/ 23414 w 89091"/>
                <a:gd name="connsiteY44" fmla="*/ 11376 h 73415"/>
                <a:gd name="connsiteX45" fmla="*/ 38031 w 89091"/>
                <a:gd name="connsiteY45" fmla="*/ 15146 h 73415"/>
                <a:gd name="connsiteX46" fmla="*/ 41669 w 89091"/>
                <a:gd name="connsiteY46" fmla="*/ 16005 h 73415"/>
                <a:gd name="connsiteX47" fmla="*/ 45902 w 89091"/>
                <a:gd name="connsiteY47" fmla="*/ 16932 h 73415"/>
                <a:gd name="connsiteX48" fmla="*/ 49209 w 89091"/>
                <a:gd name="connsiteY48" fmla="*/ 17592 h 73415"/>
                <a:gd name="connsiteX49" fmla="*/ 52119 w 89091"/>
                <a:gd name="connsiteY49" fmla="*/ 17858 h 73415"/>
                <a:gd name="connsiteX50" fmla="*/ 58336 w 89091"/>
                <a:gd name="connsiteY50" fmla="*/ 13756 h 73415"/>
                <a:gd name="connsiteX51" fmla="*/ 57410 w 89091"/>
                <a:gd name="connsiteY51" fmla="*/ 10780 h 73415"/>
                <a:gd name="connsiteX52" fmla="*/ 55029 w 89091"/>
                <a:gd name="connsiteY52" fmla="*/ 8466 h 73415"/>
                <a:gd name="connsiteX53" fmla="*/ 51259 w 89091"/>
                <a:gd name="connsiteY53" fmla="*/ 6547 h 73415"/>
                <a:gd name="connsiteX54" fmla="*/ 46828 w 89091"/>
                <a:gd name="connsiteY54" fmla="*/ 4960 h 73415"/>
                <a:gd name="connsiteX55" fmla="*/ 41603 w 89091"/>
                <a:gd name="connsiteY55" fmla="*/ 3504 h 73415"/>
                <a:gd name="connsiteX56" fmla="*/ 39618 w 89091"/>
                <a:gd name="connsiteY56" fmla="*/ 2844 h 73415"/>
                <a:gd name="connsiteX57" fmla="*/ 39155 w 89091"/>
                <a:gd name="connsiteY57" fmla="*/ 1587 h 73415"/>
                <a:gd name="connsiteX58" fmla="*/ 40478 w 89091"/>
                <a:gd name="connsiteY58" fmla="*/ 0 h 7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9091" h="73415">
                  <a:moveTo>
                    <a:pt x="40478" y="0"/>
                  </a:moveTo>
                  <a:cubicBezTo>
                    <a:pt x="46166" y="1146"/>
                    <a:pt x="50642" y="2491"/>
                    <a:pt x="53905" y="4034"/>
                  </a:cubicBezTo>
                  <a:cubicBezTo>
                    <a:pt x="58887" y="6503"/>
                    <a:pt x="61379" y="9855"/>
                    <a:pt x="61379" y="14088"/>
                  </a:cubicBezTo>
                  <a:cubicBezTo>
                    <a:pt x="61379" y="17086"/>
                    <a:pt x="60475" y="19731"/>
                    <a:pt x="58667" y="22024"/>
                  </a:cubicBezTo>
                  <a:cubicBezTo>
                    <a:pt x="56859" y="24274"/>
                    <a:pt x="54456" y="25684"/>
                    <a:pt x="51458" y="26257"/>
                  </a:cubicBezTo>
                  <a:cubicBezTo>
                    <a:pt x="52824" y="27404"/>
                    <a:pt x="53905" y="28396"/>
                    <a:pt x="54698" y="29234"/>
                  </a:cubicBezTo>
                  <a:cubicBezTo>
                    <a:pt x="55492" y="30027"/>
                    <a:pt x="56506" y="31217"/>
                    <a:pt x="57741" y="32806"/>
                  </a:cubicBezTo>
                  <a:cubicBezTo>
                    <a:pt x="58931" y="34349"/>
                    <a:pt x="59835" y="36090"/>
                    <a:pt x="60453" y="38030"/>
                  </a:cubicBezTo>
                  <a:cubicBezTo>
                    <a:pt x="61070" y="39971"/>
                    <a:pt x="61379" y="42044"/>
                    <a:pt x="61379" y="44248"/>
                  </a:cubicBezTo>
                  <a:cubicBezTo>
                    <a:pt x="61379" y="49627"/>
                    <a:pt x="59968" y="54014"/>
                    <a:pt x="57146" y="57410"/>
                  </a:cubicBezTo>
                  <a:cubicBezTo>
                    <a:pt x="75621" y="61996"/>
                    <a:pt x="85322" y="64486"/>
                    <a:pt x="86248" y="64883"/>
                  </a:cubicBezTo>
                  <a:cubicBezTo>
                    <a:pt x="88144" y="66162"/>
                    <a:pt x="89092" y="67728"/>
                    <a:pt x="89092" y="69579"/>
                  </a:cubicBezTo>
                  <a:cubicBezTo>
                    <a:pt x="89092" y="70725"/>
                    <a:pt x="88739" y="71652"/>
                    <a:pt x="88033" y="72358"/>
                  </a:cubicBezTo>
                  <a:cubicBezTo>
                    <a:pt x="87372" y="73062"/>
                    <a:pt x="86512" y="73415"/>
                    <a:pt x="85454" y="73415"/>
                  </a:cubicBezTo>
                  <a:cubicBezTo>
                    <a:pt x="85101" y="73371"/>
                    <a:pt x="84374" y="73217"/>
                    <a:pt x="83271" y="72953"/>
                  </a:cubicBezTo>
                  <a:lnTo>
                    <a:pt x="4894" y="53507"/>
                  </a:lnTo>
                  <a:cubicBezTo>
                    <a:pt x="3483" y="53154"/>
                    <a:pt x="2381" y="52537"/>
                    <a:pt x="1587" y="51656"/>
                  </a:cubicBezTo>
                  <a:cubicBezTo>
                    <a:pt x="750" y="50730"/>
                    <a:pt x="287" y="50003"/>
                    <a:pt x="198" y="49473"/>
                  </a:cubicBezTo>
                  <a:cubicBezTo>
                    <a:pt x="66" y="48944"/>
                    <a:pt x="0" y="48481"/>
                    <a:pt x="0" y="48084"/>
                  </a:cubicBezTo>
                  <a:cubicBezTo>
                    <a:pt x="0" y="46894"/>
                    <a:pt x="331" y="45945"/>
                    <a:pt x="992" y="45240"/>
                  </a:cubicBezTo>
                  <a:cubicBezTo>
                    <a:pt x="1609" y="44491"/>
                    <a:pt x="2491" y="44115"/>
                    <a:pt x="3638" y="44115"/>
                  </a:cubicBezTo>
                  <a:cubicBezTo>
                    <a:pt x="3814" y="44115"/>
                    <a:pt x="4409" y="44248"/>
                    <a:pt x="5424" y="44512"/>
                  </a:cubicBezTo>
                  <a:cubicBezTo>
                    <a:pt x="6394" y="44732"/>
                    <a:pt x="7628" y="45019"/>
                    <a:pt x="9127" y="45372"/>
                  </a:cubicBezTo>
                  <a:cubicBezTo>
                    <a:pt x="10582" y="45725"/>
                    <a:pt x="11641" y="45989"/>
                    <a:pt x="12302" y="46165"/>
                  </a:cubicBezTo>
                  <a:lnTo>
                    <a:pt x="35055" y="51854"/>
                  </a:lnTo>
                  <a:cubicBezTo>
                    <a:pt x="40258" y="53133"/>
                    <a:pt x="44094" y="53773"/>
                    <a:pt x="46563" y="53773"/>
                  </a:cubicBezTo>
                  <a:cubicBezTo>
                    <a:pt x="50311" y="53773"/>
                    <a:pt x="53221" y="52934"/>
                    <a:pt x="55294" y="51258"/>
                  </a:cubicBezTo>
                  <a:cubicBezTo>
                    <a:pt x="57322" y="49538"/>
                    <a:pt x="58336" y="47025"/>
                    <a:pt x="58336" y="43718"/>
                  </a:cubicBezTo>
                  <a:cubicBezTo>
                    <a:pt x="58336" y="41646"/>
                    <a:pt x="57917" y="39639"/>
                    <a:pt x="57080" y="37699"/>
                  </a:cubicBezTo>
                  <a:cubicBezTo>
                    <a:pt x="56198" y="35759"/>
                    <a:pt x="55161" y="34129"/>
                    <a:pt x="53971" y="32806"/>
                  </a:cubicBezTo>
                  <a:cubicBezTo>
                    <a:pt x="52780" y="31483"/>
                    <a:pt x="51546" y="30291"/>
                    <a:pt x="50267" y="29234"/>
                  </a:cubicBezTo>
                  <a:cubicBezTo>
                    <a:pt x="48944" y="28176"/>
                    <a:pt x="47864" y="27404"/>
                    <a:pt x="47026" y="26920"/>
                  </a:cubicBezTo>
                  <a:cubicBezTo>
                    <a:pt x="46144" y="26434"/>
                    <a:pt x="45593" y="26168"/>
                    <a:pt x="45373" y="26125"/>
                  </a:cubicBezTo>
                  <a:lnTo>
                    <a:pt x="31549" y="22620"/>
                  </a:lnTo>
                  <a:lnTo>
                    <a:pt x="6217" y="16205"/>
                  </a:lnTo>
                  <a:cubicBezTo>
                    <a:pt x="5159" y="15941"/>
                    <a:pt x="4277" y="15565"/>
                    <a:pt x="3572" y="15079"/>
                  </a:cubicBezTo>
                  <a:cubicBezTo>
                    <a:pt x="2822" y="14550"/>
                    <a:pt x="2315" y="13977"/>
                    <a:pt x="2050" y="13360"/>
                  </a:cubicBezTo>
                  <a:cubicBezTo>
                    <a:pt x="1786" y="12743"/>
                    <a:pt x="1631" y="12257"/>
                    <a:pt x="1587" y="11905"/>
                  </a:cubicBezTo>
                  <a:cubicBezTo>
                    <a:pt x="1499" y="11552"/>
                    <a:pt x="1455" y="11222"/>
                    <a:pt x="1455" y="10913"/>
                  </a:cubicBezTo>
                  <a:cubicBezTo>
                    <a:pt x="1455" y="9810"/>
                    <a:pt x="1786" y="8885"/>
                    <a:pt x="2447" y="8135"/>
                  </a:cubicBezTo>
                  <a:cubicBezTo>
                    <a:pt x="3109" y="7386"/>
                    <a:pt x="4013" y="7010"/>
                    <a:pt x="5159" y="7010"/>
                  </a:cubicBezTo>
                  <a:cubicBezTo>
                    <a:pt x="5379" y="7010"/>
                    <a:pt x="6019" y="7143"/>
                    <a:pt x="7077" y="7407"/>
                  </a:cubicBezTo>
                  <a:cubicBezTo>
                    <a:pt x="8091" y="7629"/>
                    <a:pt x="9348" y="7915"/>
                    <a:pt x="10847" y="8267"/>
                  </a:cubicBezTo>
                  <a:cubicBezTo>
                    <a:pt x="12302" y="8620"/>
                    <a:pt x="13427" y="8884"/>
                    <a:pt x="14220" y="9060"/>
                  </a:cubicBezTo>
                  <a:cubicBezTo>
                    <a:pt x="19776" y="10471"/>
                    <a:pt x="22841" y="11243"/>
                    <a:pt x="23414" y="11376"/>
                  </a:cubicBezTo>
                  <a:lnTo>
                    <a:pt x="38031" y="15146"/>
                  </a:lnTo>
                  <a:cubicBezTo>
                    <a:pt x="38604" y="15278"/>
                    <a:pt x="39817" y="15565"/>
                    <a:pt x="41669" y="16005"/>
                  </a:cubicBezTo>
                  <a:cubicBezTo>
                    <a:pt x="43521" y="16402"/>
                    <a:pt x="44932" y="16711"/>
                    <a:pt x="45902" y="16932"/>
                  </a:cubicBezTo>
                  <a:cubicBezTo>
                    <a:pt x="46828" y="17152"/>
                    <a:pt x="47930" y="17372"/>
                    <a:pt x="49209" y="17592"/>
                  </a:cubicBezTo>
                  <a:cubicBezTo>
                    <a:pt x="50443" y="17769"/>
                    <a:pt x="51413" y="17858"/>
                    <a:pt x="52119" y="17858"/>
                  </a:cubicBezTo>
                  <a:cubicBezTo>
                    <a:pt x="56264" y="17858"/>
                    <a:pt x="58336" y="16491"/>
                    <a:pt x="58336" y="13756"/>
                  </a:cubicBezTo>
                  <a:cubicBezTo>
                    <a:pt x="58336" y="12699"/>
                    <a:pt x="58027" y="11706"/>
                    <a:pt x="57410" y="10780"/>
                  </a:cubicBezTo>
                  <a:cubicBezTo>
                    <a:pt x="56749" y="9855"/>
                    <a:pt x="55955" y="9083"/>
                    <a:pt x="55029" y="8466"/>
                  </a:cubicBezTo>
                  <a:cubicBezTo>
                    <a:pt x="54103" y="7804"/>
                    <a:pt x="52846" y="7164"/>
                    <a:pt x="51259" y="6547"/>
                  </a:cubicBezTo>
                  <a:cubicBezTo>
                    <a:pt x="49628" y="5886"/>
                    <a:pt x="48150" y="5357"/>
                    <a:pt x="46828" y="4960"/>
                  </a:cubicBezTo>
                  <a:cubicBezTo>
                    <a:pt x="45461" y="4563"/>
                    <a:pt x="43719" y="4078"/>
                    <a:pt x="41603" y="3504"/>
                  </a:cubicBezTo>
                  <a:cubicBezTo>
                    <a:pt x="40588" y="3284"/>
                    <a:pt x="39927" y="3064"/>
                    <a:pt x="39618" y="2844"/>
                  </a:cubicBezTo>
                  <a:cubicBezTo>
                    <a:pt x="39310" y="2623"/>
                    <a:pt x="39155" y="2204"/>
                    <a:pt x="39155" y="1587"/>
                  </a:cubicBezTo>
                  <a:cubicBezTo>
                    <a:pt x="39155" y="529"/>
                    <a:pt x="39596" y="0"/>
                    <a:pt x="40478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42B9B063-0729-8D9A-7BDE-3ABA497809A5}"/>
                </a:ext>
              </a:extLst>
            </p:cNvPr>
            <p:cNvSpPr/>
            <p:nvPr/>
          </p:nvSpPr>
          <p:spPr>
            <a:xfrm>
              <a:off x="468493" y="2664224"/>
              <a:ext cx="43566" cy="42779"/>
            </a:xfrm>
            <a:custGeom>
              <a:avLst/>
              <a:gdLst>
                <a:gd name="connsiteX0" fmla="*/ 33474 w 43566"/>
                <a:gd name="connsiteY0" fmla="*/ 42779 h 42779"/>
                <a:gd name="connsiteX1" fmla="*/ 21158 w 43566"/>
                <a:gd name="connsiteY1" fmla="*/ 33289 h 42779"/>
                <a:gd name="connsiteX2" fmla="*/ 17732 w 43566"/>
                <a:gd name="connsiteY2" fmla="*/ 15835 h 42779"/>
                <a:gd name="connsiteX3" fmla="*/ 14260 w 43566"/>
                <a:gd name="connsiteY3" fmla="*/ 15835 h 42779"/>
                <a:gd name="connsiteX4" fmla="*/ 5278 w 43566"/>
                <a:gd name="connsiteY4" fmla="*/ 18937 h 42779"/>
                <a:gd name="connsiteX5" fmla="*/ 2130 w 43566"/>
                <a:gd name="connsiteY5" fmla="*/ 25880 h 42779"/>
                <a:gd name="connsiteX6" fmla="*/ 6482 w 43566"/>
                <a:gd name="connsiteY6" fmla="*/ 36159 h 42779"/>
                <a:gd name="connsiteX7" fmla="*/ 8010 w 43566"/>
                <a:gd name="connsiteY7" fmla="*/ 32316 h 42779"/>
                <a:gd name="connsiteX8" fmla="*/ 10834 w 43566"/>
                <a:gd name="connsiteY8" fmla="*/ 31298 h 42779"/>
                <a:gd name="connsiteX9" fmla="*/ 13982 w 43566"/>
                <a:gd name="connsiteY9" fmla="*/ 32501 h 42779"/>
                <a:gd name="connsiteX10" fmla="*/ 15186 w 43566"/>
                <a:gd name="connsiteY10" fmla="*/ 35649 h 42779"/>
                <a:gd name="connsiteX11" fmla="*/ 14028 w 43566"/>
                <a:gd name="connsiteY11" fmla="*/ 38798 h 42779"/>
                <a:gd name="connsiteX12" fmla="*/ 10741 w 43566"/>
                <a:gd name="connsiteY12" fmla="*/ 40047 h 42779"/>
                <a:gd name="connsiteX13" fmla="*/ 3056 w 43566"/>
                <a:gd name="connsiteY13" fmla="*/ 35881 h 42779"/>
                <a:gd name="connsiteX14" fmla="*/ 0 w 43566"/>
                <a:gd name="connsiteY14" fmla="*/ 25695 h 42779"/>
                <a:gd name="connsiteX15" fmla="*/ 5232 w 43566"/>
                <a:gd name="connsiteY15" fmla="*/ 12731 h 42779"/>
                <a:gd name="connsiteX16" fmla="*/ 8936 w 43566"/>
                <a:gd name="connsiteY16" fmla="*/ 10324 h 42779"/>
                <a:gd name="connsiteX17" fmla="*/ 12408 w 43566"/>
                <a:gd name="connsiteY17" fmla="*/ 9398 h 42779"/>
                <a:gd name="connsiteX18" fmla="*/ 16436 w 43566"/>
                <a:gd name="connsiteY18" fmla="*/ 9306 h 42779"/>
                <a:gd name="connsiteX19" fmla="*/ 35372 w 43566"/>
                <a:gd name="connsiteY19" fmla="*/ 9306 h 42779"/>
                <a:gd name="connsiteX20" fmla="*/ 36854 w 43566"/>
                <a:gd name="connsiteY20" fmla="*/ 9121 h 42779"/>
                <a:gd name="connsiteX21" fmla="*/ 38983 w 43566"/>
                <a:gd name="connsiteY21" fmla="*/ 8102 h 42779"/>
                <a:gd name="connsiteX22" fmla="*/ 40141 w 43566"/>
                <a:gd name="connsiteY22" fmla="*/ 5787 h 42779"/>
                <a:gd name="connsiteX23" fmla="*/ 34076 w 43566"/>
                <a:gd name="connsiteY23" fmla="*/ 2407 h 42779"/>
                <a:gd name="connsiteX24" fmla="*/ 28751 w 43566"/>
                <a:gd name="connsiteY24" fmla="*/ 2407 h 42779"/>
                <a:gd name="connsiteX25" fmla="*/ 28751 w 43566"/>
                <a:gd name="connsiteY25" fmla="*/ 0 h 42779"/>
                <a:gd name="connsiteX26" fmla="*/ 34076 w 43566"/>
                <a:gd name="connsiteY26" fmla="*/ 0 h 42779"/>
                <a:gd name="connsiteX27" fmla="*/ 41113 w 43566"/>
                <a:gd name="connsiteY27" fmla="*/ 2686 h 42779"/>
                <a:gd name="connsiteX28" fmla="*/ 43058 w 43566"/>
                <a:gd name="connsiteY28" fmla="*/ 7778 h 42779"/>
                <a:gd name="connsiteX29" fmla="*/ 40743 w 43566"/>
                <a:gd name="connsiteY29" fmla="*/ 12918 h 42779"/>
                <a:gd name="connsiteX30" fmla="*/ 35280 w 43566"/>
                <a:gd name="connsiteY30" fmla="*/ 15185 h 42779"/>
                <a:gd name="connsiteX31" fmla="*/ 41252 w 43566"/>
                <a:gd name="connsiteY31" fmla="*/ 19908 h 42779"/>
                <a:gd name="connsiteX32" fmla="*/ 43567 w 43566"/>
                <a:gd name="connsiteY32" fmla="*/ 27594 h 42779"/>
                <a:gd name="connsiteX33" fmla="*/ 42687 w 43566"/>
                <a:gd name="connsiteY33" fmla="*/ 34260 h 42779"/>
                <a:gd name="connsiteX34" fmla="*/ 39493 w 43566"/>
                <a:gd name="connsiteY34" fmla="*/ 40141 h 42779"/>
                <a:gd name="connsiteX35" fmla="*/ 33474 w 43566"/>
                <a:gd name="connsiteY35" fmla="*/ 42779 h 42779"/>
                <a:gd name="connsiteX36" fmla="*/ 33381 w 43566"/>
                <a:gd name="connsiteY36" fmla="*/ 35464 h 42779"/>
                <a:gd name="connsiteX37" fmla="*/ 39169 w 43566"/>
                <a:gd name="connsiteY37" fmla="*/ 32964 h 42779"/>
                <a:gd name="connsiteX38" fmla="*/ 41437 w 43566"/>
                <a:gd name="connsiteY38" fmla="*/ 26945 h 42779"/>
                <a:gd name="connsiteX39" fmla="*/ 38382 w 43566"/>
                <a:gd name="connsiteY39" fmla="*/ 19398 h 42779"/>
                <a:gd name="connsiteX40" fmla="*/ 29214 w 43566"/>
                <a:gd name="connsiteY40" fmla="*/ 15835 h 42779"/>
                <a:gd name="connsiteX41" fmla="*/ 19723 w 43566"/>
                <a:gd name="connsiteY41" fmla="*/ 15835 h 42779"/>
                <a:gd name="connsiteX42" fmla="*/ 24307 w 43566"/>
                <a:gd name="connsiteY42" fmla="*/ 30928 h 42779"/>
                <a:gd name="connsiteX43" fmla="*/ 33381 w 43566"/>
                <a:gd name="connsiteY43" fmla="*/ 35464 h 4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66" h="42779">
                  <a:moveTo>
                    <a:pt x="33474" y="42779"/>
                  </a:moveTo>
                  <a:cubicBezTo>
                    <a:pt x="28103" y="42779"/>
                    <a:pt x="23998" y="39615"/>
                    <a:pt x="21158" y="33289"/>
                  </a:cubicBezTo>
                  <a:cubicBezTo>
                    <a:pt x="19337" y="29492"/>
                    <a:pt x="18195" y="23675"/>
                    <a:pt x="17732" y="15835"/>
                  </a:cubicBezTo>
                  <a:lnTo>
                    <a:pt x="14260" y="15835"/>
                  </a:lnTo>
                  <a:cubicBezTo>
                    <a:pt x="10340" y="15835"/>
                    <a:pt x="7346" y="16868"/>
                    <a:pt x="5278" y="18937"/>
                  </a:cubicBezTo>
                  <a:cubicBezTo>
                    <a:pt x="3179" y="20974"/>
                    <a:pt x="2130" y="23288"/>
                    <a:pt x="2130" y="25880"/>
                  </a:cubicBezTo>
                  <a:cubicBezTo>
                    <a:pt x="2130" y="30510"/>
                    <a:pt x="3580" y="33937"/>
                    <a:pt x="6482" y="36159"/>
                  </a:cubicBezTo>
                  <a:cubicBezTo>
                    <a:pt x="6543" y="34277"/>
                    <a:pt x="7053" y="32995"/>
                    <a:pt x="8010" y="32316"/>
                  </a:cubicBezTo>
                  <a:cubicBezTo>
                    <a:pt x="8936" y="31637"/>
                    <a:pt x="9877" y="31298"/>
                    <a:pt x="10834" y="31298"/>
                  </a:cubicBezTo>
                  <a:cubicBezTo>
                    <a:pt x="12099" y="31298"/>
                    <a:pt x="13149" y="31699"/>
                    <a:pt x="13982" y="32501"/>
                  </a:cubicBezTo>
                  <a:cubicBezTo>
                    <a:pt x="14785" y="33273"/>
                    <a:pt x="15186" y="34322"/>
                    <a:pt x="15186" y="35649"/>
                  </a:cubicBezTo>
                  <a:cubicBezTo>
                    <a:pt x="15186" y="36916"/>
                    <a:pt x="14800" y="37965"/>
                    <a:pt x="14028" y="38798"/>
                  </a:cubicBezTo>
                  <a:cubicBezTo>
                    <a:pt x="13226" y="39631"/>
                    <a:pt x="12130" y="40047"/>
                    <a:pt x="10741" y="40047"/>
                  </a:cubicBezTo>
                  <a:cubicBezTo>
                    <a:pt x="7655" y="40047"/>
                    <a:pt x="5093" y="38658"/>
                    <a:pt x="3056" y="35881"/>
                  </a:cubicBezTo>
                  <a:cubicBezTo>
                    <a:pt x="1019" y="33073"/>
                    <a:pt x="0" y="29677"/>
                    <a:pt x="0" y="25695"/>
                  </a:cubicBezTo>
                  <a:cubicBezTo>
                    <a:pt x="0" y="20509"/>
                    <a:pt x="1744" y="16189"/>
                    <a:pt x="5232" y="12731"/>
                  </a:cubicBezTo>
                  <a:cubicBezTo>
                    <a:pt x="6312" y="11651"/>
                    <a:pt x="7547" y="10849"/>
                    <a:pt x="8936" y="10324"/>
                  </a:cubicBezTo>
                  <a:cubicBezTo>
                    <a:pt x="10324" y="9769"/>
                    <a:pt x="11482" y="9460"/>
                    <a:pt x="12408" y="9398"/>
                  </a:cubicBezTo>
                  <a:cubicBezTo>
                    <a:pt x="13303" y="9337"/>
                    <a:pt x="14646" y="9306"/>
                    <a:pt x="16436" y="9306"/>
                  </a:cubicBezTo>
                  <a:lnTo>
                    <a:pt x="35372" y="9306"/>
                  </a:lnTo>
                  <a:cubicBezTo>
                    <a:pt x="35742" y="9306"/>
                    <a:pt x="36236" y="9244"/>
                    <a:pt x="36854" y="9121"/>
                  </a:cubicBezTo>
                  <a:cubicBezTo>
                    <a:pt x="37471" y="8998"/>
                    <a:pt x="38181" y="8658"/>
                    <a:pt x="38983" y="8102"/>
                  </a:cubicBezTo>
                  <a:cubicBezTo>
                    <a:pt x="39755" y="7516"/>
                    <a:pt x="40141" y="6743"/>
                    <a:pt x="40141" y="5787"/>
                  </a:cubicBezTo>
                  <a:cubicBezTo>
                    <a:pt x="40141" y="3503"/>
                    <a:pt x="38119" y="2376"/>
                    <a:pt x="34076" y="2407"/>
                  </a:cubicBezTo>
                  <a:lnTo>
                    <a:pt x="28751" y="2407"/>
                  </a:lnTo>
                  <a:lnTo>
                    <a:pt x="28751" y="0"/>
                  </a:lnTo>
                  <a:lnTo>
                    <a:pt x="34076" y="0"/>
                  </a:lnTo>
                  <a:cubicBezTo>
                    <a:pt x="37440" y="0"/>
                    <a:pt x="39786" y="895"/>
                    <a:pt x="41113" y="2686"/>
                  </a:cubicBezTo>
                  <a:cubicBezTo>
                    <a:pt x="42409" y="4445"/>
                    <a:pt x="43058" y="6142"/>
                    <a:pt x="43058" y="7778"/>
                  </a:cubicBezTo>
                  <a:cubicBezTo>
                    <a:pt x="43058" y="9878"/>
                    <a:pt x="42286" y="11590"/>
                    <a:pt x="40743" y="12918"/>
                  </a:cubicBezTo>
                  <a:cubicBezTo>
                    <a:pt x="39199" y="14245"/>
                    <a:pt x="37378" y="15000"/>
                    <a:pt x="35280" y="15185"/>
                  </a:cubicBezTo>
                  <a:cubicBezTo>
                    <a:pt x="37687" y="16142"/>
                    <a:pt x="39678" y="17717"/>
                    <a:pt x="41252" y="19908"/>
                  </a:cubicBezTo>
                  <a:cubicBezTo>
                    <a:pt x="42795" y="22070"/>
                    <a:pt x="43567" y="24631"/>
                    <a:pt x="43567" y="27594"/>
                  </a:cubicBezTo>
                  <a:cubicBezTo>
                    <a:pt x="43567" y="29877"/>
                    <a:pt x="43274" y="32100"/>
                    <a:pt x="42687" y="34260"/>
                  </a:cubicBezTo>
                  <a:cubicBezTo>
                    <a:pt x="42132" y="36391"/>
                    <a:pt x="41067" y="38350"/>
                    <a:pt x="39493" y="40141"/>
                  </a:cubicBezTo>
                  <a:cubicBezTo>
                    <a:pt x="37888" y="41900"/>
                    <a:pt x="35881" y="42779"/>
                    <a:pt x="33474" y="42779"/>
                  </a:cubicBezTo>
                  <a:moveTo>
                    <a:pt x="33381" y="35464"/>
                  </a:moveTo>
                  <a:cubicBezTo>
                    <a:pt x="35727" y="35464"/>
                    <a:pt x="37656" y="34631"/>
                    <a:pt x="39169" y="32964"/>
                  </a:cubicBezTo>
                  <a:cubicBezTo>
                    <a:pt x="40681" y="31298"/>
                    <a:pt x="41437" y="29292"/>
                    <a:pt x="41437" y="26945"/>
                  </a:cubicBezTo>
                  <a:cubicBezTo>
                    <a:pt x="41437" y="24291"/>
                    <a:pt x="40419" y="21775"/>
                    <a:pt x="38382" y="19398"/>
                  </a:cubicBezTo>
                  <a:cubicBezTo>
                    <a:pt x="36313" y="17022"/>
                    <a:pt x="33258" y="15835"/>
                    <a:pt x="29214" y="15835"/>
                  </a:cubicBezTo>
                  <a:lnTo>
                    <a:pt x="19723" y="15835"/>
                  </a:lnTo>
                  <a:cubicBezTo>
                    <a:pt x="19970" y="22840"/>
                    <a:pt x="21498" y="27871"/>
                    <a:pt x="24307" y="30928"/>
                  </a:cubicBezTo>
                  <a:cubicBezTo>
                    <a:pt x="27085" y="33952"/>
                    <a:pt x="30109" y="35464"/>
                    <a:pt x="33381" y="3546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660B5CBB-B311-B290-7BB7-6D6D08D7D38C}"/>
                </a:ext>
              </a:extLst>
            </p:cNvPr>
            <p:cNvSpPr/>
            <p:nvPr/>
          </p:nvSpPr>
          <p:spPr>
            <a:xfrm>
              <a:off x="469095" y="2620878"/>
              <a:ext cx="60280" cy="46762"/>
            </a:xfrm>
            <a:custGeom>
              <a:avLst/>
              <a:gdLst>
                <a:gd name="connsiteX0" fmla="*/ 57364 w 60280"/>
                <a:gd name="connsiteY0" fmla="*/ 46762 h 46762"/>
                <a:gd name="connsiteX1" fmla="*/ 56716 w 60280"/>
                <a:gd name="connsiteY1" fmla="*/ 40558 h 46762"/>
                <a:gd name="connsiteX2" fmla="*/ 53104 w 60280"/>
                <a:gd name="connsiteY2" fmla="*/ 39354 h 46762"/>
                <a:gd name="connsiteX3" fmla="*/ 8704 w 60280"/>
                <a:gd name="connsiteY3" fmla="*/ 39354 h 46762"/>
                <a:gd name="connsiteX4" fmla="*/ 4769 w 60280"/>
                <a:gd name="connsiteY4" fmla="*/ 40558 h 46762"/>
                <a:gd name="connsiteX5" fmla="*/ 3982 w 60280"/>
                <a:gd name="connsiteY5" fmla="*/ 46762 h 46762"/>
                <a:gd name="connsiteX6" fmla="*/ 1019 w 60280"/>
                <a:gd name="connsiteY6" fmla="*/ 46762 h 46762"/>
                <a:gd name="connsiteX7" fmla="*/ 0 w 60280"/>
                <a:gd name="connsiteY7" fmla="*/ 33104 h 46762"/>
                <a:gd name="connsiteX8" fmla="*/ 6250 w 60280"/>
                <a:gd name="connsiteY8" fmla="*/ 33104 h 46762"/>
                <a:gd name="connsiteX9" fmla="*/ 0 w 60280"/>
                <a:gd name="connsiteY9" fmla="*/ 19816 h 46762"/>
                <a:gd name="connsiteX10" fmla="*/ 6250 w 60280"/>
                <a:gd name="connsiteY10" fmla="*/ 5881 h 46762"/>
                <a:gd name="connsiteX11" fmla="*/ 21436 w 60280"/>
                <a:gd name="connsiteY11" fmla="*/ 0 h 46762"/>
                <a:gd name="connsiteX12" fmla="*/ 36715 w 60280"/>
                <a:gd name="connsiteY12" fmla="*/ 6251 h 46762"/>
                <a:gd name="connsiteX13" fmla="*/ 42965 w 60280"/>
                <a:gd name="connsiteY13" fmla="*/ 21159 h 46762"/>
                <a:gd name="connsiteX14" fmla="*/ 40558 w 60280"/>
                <a:gd name="connsiteY14" fmla="*/ 29075 h 46762"/>
                <a:gd name="connsiteX15" fmla="*/ 36298 w 60280"/>
                <a:gd name="connsiteY15" fmla="*/ 32825 h 46762"/>
                <a:gd name="connsiteX16" fmla="*/ 37178 w 60280"/>
                <a:gd name="connsiteY16" fmla="*/ 32825 h 46762"/>
                <a:gd name="connsiteX17" fmla="*/ 53104 w 60280"/>
                <a:gd name="connsiteY17" fmla="*/ 32825 h 46762"/>
                <a:gd name="connsiteX18" fmla="*/ 56762 w 60280"/>
                <a:gd name="connsiteY18" fmla="*/ 31623 h 46762"/>
                <a:gd name="connsiteX19" fmla="*/ 57364 w 60280"/>
                <a:gd name="connsiteY19" fmla="*/ 25419 h 46762"/>
                <a:gd name="connsiteX20" fmla="*/ 60281 w 60280"/>
                <a:gd name="connsiteY20" fmla="*/ 25419 h 46762"/>
                <a:gd name="connsiteX21" fmla="*/ 60003 w 60280"/>
                <a:gd name="connsiteY21" fmla="*/ 36114 h 46762"/>
                <a:gd name="connsiteX22" fmla="*/ 60281 w 60280"/>
                <a:gd name="connsiteY22" fmla="*/ 46762 h 46762"/>
                <a:gd name="connsiteX23" fmla="*/ 57364 w 60280"/>
                <a:gd name="connsiteY23" fmla="*/ 46762 h 46762"/>
                <a:gd name="connsiteX24" fmla="*/ 31113 w 60280"/>
                <a:gd name="connsiteY24" fmla="*/ 32825 h 46762"/>
                <a:gd name="connsiteX25" fmla="*/ 33057 w 60280"/>
                <a:gd name="connsiteY25" fmla="*/ 32641 h 46762"/>
                <a:gd name="connsiteX26" fmla="*/ 35094 w 60280"/>
                <a:gd name="connsiteY26" fmla="*/ 31483 h 46762"/>
                <a:gd name="connsiteX27" fmla="*/ 40835 w 60280"/>
                <a:gd name="connsiteY27" fmla="*/ 21622 h 46762"/>
                <a:gd name="connsiteX28" fmla="*/ 40835 w 60280"/>
                <a:gd name="connsiteY28" fmla="*/ 21529 h 46762"/>
                <a:gd name="connsiteX29" fmla="*/ 35326 w 60280"/>
                <a:gd name="connsiteY29" fmla="*/ 11991 h 46762"/>
                <a:gd name="connsiteX30" fmla="*/ 21436 w 60280"/>
                <a:gd name="connsiteY30" fmla="*/ 7871 h 46762"/>
                <a:gd name="connsiteX31" fmla="*/ 7917 w 60280"/>
                <a:gd name="connsiteY31" fmla="*/ 11621 h 46762"/>
                <a:gd name="connsiteX32" fmla="*/ 2361 w 60280"/>
                <a:gd name="connsiteY32" fmla="*/ 20557 h 46762"/>
                <a:gd name="connsiteX33" fmla="*/ 4352 w 60280"/>
                <a:gd name="connsiteY33" fmla="*/ 27501 h 46762"/>
                <a:gd name="connsiteX34" fmla="*/ 9954 w 60280"/>
                <a:gd name="connsiteY34" fmla="*/ 32825 h 46762"/>
                <a:gd name="connsiteX35" fmla="*/ 31113 w 60280"/>
                <a:gd name="connsiteY35" fmla="*/ 32825 h 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280" h="46762">
                  <a:moveTo>
                    <a:pt x="57364" y="46762"/>
                  </a:moveTo>
                  <a:cubicBezTo>
                    <a:pt x="57364" y="43398"/>
                    <a:pt x="57148" y="41329"/>
                    <a:pt x="56716" y="40558"/>
                  </a:cubicBezTo>
                  <a:cubicBezTo>
                    <a:pt x="56315" y="39755"/>
                    <a:pt x="55110" y="39354"/>
                    <a:pt x="53104" y="39354"/>
                  </a:cubicBezTo>
                  <a:lnTo>
                    <a:pt x="8704" y="39354"/>
                  </a:lnTo>
                  <a:cubicBezTo>
                    <a:pt x="6605" y="39354"/>
                    <a:pt x="5293" y="39755"/>
                    <a:pt x="4769" y="40558"/>
                  </a:cubicBezTo>
                  <a:cubicBezTo>
                    <a:pt x="4244" y="41329"/>
                    <a:pt x="3982" y="43398"/>
                    <a:pt x="3982" y="46762"/>
                  </a:cubicBezTo>
                  <a:lnTo>
                    <a:pt x="1019" y="46762"/>
                  </a:lnTo>
                  <a:lnTo>
                    <a:pt x="0" y="33104"/>
                  </a:lnTo>
                  <a:lnTo>
                    <a:pt x="6250" y="33104"/>
                  </a:lnTo>
                  <a:cubicBezTo>
                    <a:pt x="2083" y="29307"/>
                    <a:pt x="0" y="24878"/>
                    <a:pt x="0" y="19816"/>
                  </a:cubicBezTo>
                  <a:cubicBezTo>
                    <a:pt x="0" y="14445"/>
                    <a:pt x="2083" y="9800"/>
                    <a:pt x="6250" y="5881"/>
                  </a:cubicBezTo>
                  <a:cubicBezTo>
                    <a:pt x="10417" y="1960"/>
                    <a:pt x="15479" y="0"/>
                    <a:pt x="21436" y="0"/>
                  </a:cubicBezTo>
                  <a:cubicBezTo>
                    <a:pt x="27455" y="0"/>
                    <a:pt x="32548" y="2084"/>
                    <a:pt x="36715" y="6251"/>
                  </a:cubicBezTo>
                  <a:cubicBezTo>
                    <a:pt x="40882" y="10417"/>
                    <a:pt x="42965" y="15387"/>
                    <a:pt x="42965" y="21159"/>
                  </a:cubicBezTo>
                  <a:cubicBezTo>
                    <a:pt x="42965" y="24307"/>
                    <a:pt x="42162" y="26946"/>
                    <a:pt x="40558" y="29075"/>
                  </a:cubicBezTo>
                  <a:cubicBezTo>
                    <a:pt x="38922" y="31175"/>
                    <a:pt x="37502" y="32424"/>
                    <a:pt x="36298" y="32825"/>
                  </a:cubicBezTo>
                  <a:lnTo>
                    <a:pt x="37178" y="32825"/>
                  </a:lnTo>
                  <a:lnTo>
                    <a:pt x="53104" y="32825"/>
                  </a:lnTo>
                  <a:cubicBezTo>
                    <a:pt x="55141" y="32825"/>
                    <a:pt x="56361" y="32424"/>
                    <a:pt x="56762" y="31623"/>
                  </a:cubicBezTo>
                  <a:cubicBezTo>
                    <a:pt x="57163" y="30819"/>
                    <a:pt x="57364" y="28752"/>
                    <a:pt x="57364" y="25419"/>
                  </a:cubicBezTo>
                  <a:lnTo>
                    <a:pt x="60281" y="25419"/>
                  </a:lnTo>
                  <a:cubicBezTo>
                    <a:pt x="60096" y="32055"/>
                    <a:pt x="60003" y="35620"/>
                    <a:pt x="60003" y="36114"/>
                  </a:cubicBezTo>
                  <a:cubicBezTo>
                    <a:pt x="60003" y="36731"/>
                    <a:pt x="60096" y="40280"/>
                    <a:pt x="60281" y="46762"/>
                  </a:cubicBezTo>
                  <a:lnTo>
                    <a:pt x="57364" y="46762"/>
                  </a:lnTo>
                  <a:moveTo>
                    <a:pt x="31113" y="32825"/>
                  </a:moveTo>
                  <a:cubicBezTo>
                    <a:pt x="32069" y="32825"/>
                    <a:pt x="32718" y="32763"/>
                    <a:pt x="33057" y="32641"/>
                  </a:cubicBezTo>
                  <a:cubicBezTo>
                    <a:pt x="33397" y="32487"/>
                    <a:pt x="34076" y="32100"/>
                    <a:pt x="35094" y="31483"/>
                  </a:cubicBezTo>
                  <a:cubicBezTo>
                    <a:pt x="38922" y="28982"/>
                    <a:pt x="40835" y="25695"/>
                    <a:pt x="40835" y="21622"/>
                  </a:cubicBezTo>
                  <a:cubicBezTo>
                    <a:pt x="40835" y="21591"/>
                    <a:pt x="40835" y="21560"/>
                    <a:pt x="40835" y="21529"/>
                  </a:cubicBezTo>
                  <a:cubicBezTo>
                    <a:pt x="40835" y="17919"/>
                    <a:pt x="38999" y="14739"/>
                    <a:pt x="35326" y="11991"/>
                  </a:cubicBezTo>
                  <a:cubicBezTo>
                    <a:pt x="31622" y="9245"/>
                    <a:pt x="26992" y="7871"/>
                    <a:pt x="21436" y="7871"/>
                  </a:cubicBezTo>
                  <a:cubicBezTo>
                    <a:pt x="16127" y="7871"/>
                    <a:pt x="11621" y="9121"/>
                    <a:pt x="7917" y="11621"/>
                  </a:cubicBezTo>
                  <a:cubicBezTo>
                    <a:pt x="4213" y="14122"/>
                    <a:pt x="2361" y="17100"/>
                    <a:pt x="2361" y="20557"/>
                  </a:cubicBezTo>
                  <a:cubicBezTo>
                    <a:pt x="2361" y="23027"/>
                    <a:pt x="3025" y="25341"/>
                    <a:pt x="4352" y="27501"/>
                  </a:cubicBezTo>
                  <a:cubicBezTo>
                    <a:pt x="5679" y="29663"/>
                    <a:pt x="7547" y="31438"/>
                    <a:pt x="9954" y="32825"/>
                  </a:cubicBezTo>
                  <a:lnTo>
                    <a:pt x="31113" y="3282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44A541BE-D0D7-C30F-9487-E652311D0FE6}"/>
                </a:ext>
              </a:extLst>
            </p:cNvPr>
            <p:cNvSpPr/>
            <p:nvPr/>
          </p:nvSpPr>
          <p:spPr>
            <a:xfrm>
              <a:off x="469095" y="2568410"/>
              <a:ext cx="60280" cy="46761"/>
            </a:xfrm>
            <a:custGeom>
              <a:avLst/>
              <a:gdLst>
                <a:gd name="connsiteX0" fmla="*/ 57364 w 60280"/>
                <a:gd name="connsiteY0" fmla="*/ 46761 h 46761"/>
                <a:gd name="connsiteX1" fmla="*/ 56716 w 60280"/>
                <a:gd name="connsiteY1" fmla="*/ 40557 h 46761"/>
                <a:gd name="connsiteX2" fmla="*/ 53104 w 60280"/>
                <a:gd name="connsiteY2" fmla="*/ 39353 h 46761"/>
                <a:gd name="connsiteX3" fmla="*/ 8704 w 60280"/>
                <a:gd name="connsiteY3" fmla="*/ 39353 h 46761"/>
                <a:gd name="connsiteX4" fmla="*/ 4769 w 60280"/>
                <a:gd name="connsiteY4" fmla="*/ 40557 h 46761"/>
                <a:gd name="connsiteX5" fmla="*/ 3982 w 60280"/>
                <a:gd name="connsiteY5" fmla="*/ 46761 h 46761"/>
                <a:gd name="connsiteX6" fmla="*/ 1019 w 60280"/>
                <a:gd name="connsiteY6" fmla="*/ 46761 h 46761"/>
                <a:gd name="connsiteX7" fmla="*/ 0 w 60280"/>
                <a:gd name="connsiteY7" fmla="*/ 33104 h 46761"/>
                <a:gd name="connsiteX8" fmla="*/ 6250 w 60280"/>
                <a:gd name="connsiteY8" fmla="*/ 33104 h 46761"/>
                <a:gd name="connsiteX9" fmla="*/ 0 w 60280"/>
                <a:gd name="connsiteY9" fmla="*/ 19815 h 46761"/>
                <a:gd name="connsiteX10" fmla="*/ 6250 w 60280"/>
                <a:gd name="connsiteY10" fmla="*/ 5879 h 46761"/>
                <a:gd name="connsiteX11" fmla="*/ 21436 w 60280"/>
                <a:gd name="connsiteY11" fmla="*/ 0 h 46761"/>
                <a:gd name="connsiteX12" fmla="*/ 36715 w 60280"/>
                <a:gd name="connsiteY12" fmla="*/ 6251 h 46761"/>
                <a:gd name="connsiteX13" fmla="*/ 42965 w 60280"/>
                <a:gd name="connsiteY13" fmla="*/ 21157 h 46761"/>
                <a:gd name="connsiteX14" fmla="*/ 40558 w 60280"/>
                <a:gd name="connsiteY14" fmla="*/ 29075 h 46761"/>
                <a:gd name="connsiteX15" fmla="*/ 36298 w 60280"/>
                <a:gd name="connsiteY15" fmla="*/ 32825 h 46761"/>
                <a:gd name="connsiteX16" fmla="*/ 37178 w 60280"/>
                <a:gd name="connsiteY16" fmla="*/ 32825 h 46761"/>
                <a:gd name="connsiteX17" fmla="*/ 53104 w 60280"/>
                <a:gd name="connsiteY17" fmla="*/ 32825 h 46761"/>
                <a:gd name="connsiteX18" fmla="*/ 56762 w 60280"/>
                <a:gd name="connsiteY18" fmla="*/ 31621 h 46761"/>
                <a:gd name="connsiteX19" fmla="*/ 57364 w 60280"/>
                <a:gd name="connsiteY19" fmla="*/ 25417 h 46761"/>
                <a:gd name="connsiteX20" fmla="*/ 60281 w 60280"/>
                <a:gd name="connsiteY20" fmla="*/ 25417 h 46761"/>
                <a:gd name="connsiteX21" fmla="*/ 60003 w 60280"/>
                <a:gd name="connsiteY21" fmla="*/ 36112 h 46761"/>
                <a:gd name="connsiteX22" fmla="*/ 60281 w 60280"/>
                <a:gd name="connsiteY22" fmla="*/ 46761 h 46761"/>
                <a:gd name="connsiteX23" fmla="*/ 57364 w 60280"/>
                <a:gd name="connsiteY23" fmla="*/ 46761 h 46761"/>
                <a:gd name="connsiteX24" fmla="*/ 31113 w 60280"/>
                <a:gd name="connsiteY24" fmla="*/ 32825 h 46761"/>
                <a:gd name="connsiteX25" fmla="*/ 33057 w 60280"/>
                <a:gd name="connsiteY25" fmla="*/ 32641 h 46761"/>
                <a:gd name="connsiteX26" fmla="*/ 35094 w 60280"/>
                <a:gd name="connsiteY26" fmla="*/ 31483 h 46761"/>
                <a:gd name="connsiteX27" fmla="*/ 40835 w 60280"/>
                <a:gd name="connsiteY27" fmla="*/ 21621 h 46761"/>
                <a:gd name="connsiteX28" fmla="*/ 40835 w 60280"/>
                <a:gd name="connsiteY28" fmla="*/ 21529 h 46761"/>
                <a:gd name="connsiteX29" fmla="*/ 35326 w 60280"/>
                <a:gd name="connsiteY29" fmla="*/ 11991 h 46761"/>
                <a:gd name="connsiteX30" fmla="*/ 21436 w 60280"/>
                <a:gd name="connsiteY30" fmla="*/ 7870 h 46761"/>
                <a:gd name="connsiteX31" fmla="*/ 7917 w 60280"/>
                <a:gd name="connsiteY31" fmla="*/ 11620 h 46761"/>
                <a:gd name="connsiteX32" fmla="*/ 2361 w 60280"/>
                <a:gd name="connsiteY32" fmla="*/ 20556 h 46761"/>
                <a:gd name="connsiteX33" fmla="*/ 4352 w 60280"/>
                <a:gd name="connsiteY33" fmla="*/ 27501 h 46761"/>
                <a:gd name="connsiteX34" fmla="*/ 9954 w 60280"/>
                <a:gd name="connsiteY34" fmla="*/ 32825 h 46761"/>
                <a:gd name="connsiteX35" fmla="*/ 31113 w 60280"/>
                <a:gd name="connsiteY35" fmla="*/ 32825 h 4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280" h="46761">
                  <a:moveTo>
                    <a:pt x="57364" y="46761"/>
                  </a:moveTo>
                  <a:cubicBezTo>
                    <a:pt x="57364" y="43396"/>
                    <a:pt x="57148" y="41329"/>
                    <a:pt x="56716" y="40557"/>
                  </a:cubicBezTo>
                  <a:cubicBezTo>
                    <a:pt x="56315" y="39754"/>
                    <a:pt x="55110" y="39353"/>
                    <a:pt x="53104" y="39353"/>
                  </a:cubicBezTo>
                  <a:lnTo>
                    <a:pt x="8704" y="39353"/>
                  </a:lnTo>
                  <a:cubicBezTo>
                    <a:pt x="6605" y="39353"/>
                    <a:pt x="5293" y="39754"/>
                    <a:pt x="4769" y="40557"/>
                  </a:cubicBezTo>
                  <a:cubicBezTo>
                    <a:pt x="4244" y="41329"/>
                    <a:pt x="3982" y="43396"/>
                    <a:pt x="3982" y="46761"/>
                  </a:cubicBezTo>
                  <a:lnTo>
                    <a:pt x="1019" y="46761"/>
                  </a:lnTo>
                  <a:lnTo>
                    <a:pt x="0" y="33104"/>
                  </a:lnTo>
                  <a:lnTo>
                    <a:pt x="6250" y="33104"/>
                  </a:lnTo>
                  <a:cubicBezTo>
                    <a:pt x="2083" y="29307"/>
                    <a:pt x="0" y="24876"/>
                    <a:pt x="0" y="19815"/>
                  </a:cubicBezTo>
                  <a:cubicBezTo>
                    <a:pt x="0" y="14445"/>
                    <a:pt x="2083" y="9800"/>
                    <a:pt x="6250" y="5879"/>
                  </a:cubicBezTo>
                  <a:cubicBezTo>
                    <a:pt x="10417" y="1960"/>
                    <a:pt x="15479" y="0"/>
                    <a:pt x="21436" y="0"/>
                  </a:cubicBezTo>
                  <a:cubicBezTo>
                    <a:pt x="27455" y="0"/>
                    <a:pt x="32548" y="2084"/>
                    <a:pt x="36715" y="6251"/>
                  </a:cubicBezTo>
                  <a:cubicBezTo>
                    <a:pt x="40882" y="10417"/>
                    <a:pt x="42965" y="15386"/>
                    <a:pt x="42965" y="21157"/>
                  </a:cubicBezTo>
                  <a:cubicBezTo>
                    <a:pt x="42965" y="24306"/>
                    <a:pt x="42162" y="26945"/>
                    <a:pt x="40558" y="29075"/>
                  </a:cubicBezTo>
                  <a:cubicBezTo>
                    <a:pt x="38922" y="31175"/>
                    <a:pt x="37502" y="32424"/>
                    <a:pt x="36298" y="32825"/>
                  </a:cubicBezTo>
                  <a:lnTo>
                    <a:pt x="37178" y="32825"/>
                  </a:lnTo>
                  <a:lnTo>
                    <a:pt x="53104" y="32825"/>
                  </a:lnTo>
                  <a:cubicBezTo>
                    <a:pt x="55141" y="32825"/>
                    <a:pt x="56361" y="32424"/>
                    <a:pt x="56762" y="31621"/>
                  </a:cubicBezTo>
                  <a:cubicBezTo>
                    <a:pt x="57163" y="30819"/>
                    <a:pt x="57364" y="28751"/>
                    <a:pt x="57364" y="25417"/>
                  </a:cubicBezTo>
                  <a:lnTo>
                    <a:pt x="60281" y="25417"/>
                  </a:lnTo>
                  <a:cubicBezTo>
                    <a:pt x="60096" y="32053"/>
                    <a:pt x="60003" y="35618"/>
                    <a:pt x="60003" y="36112"/>
                  </a:cubicBezTo>
                  <a:cubicBezTo>
                    <a:pt x="60003" y="36729"/>
                    <a:pt x="60096" y="40279"/>
                    <a:pt x="60281" y="46761"/>
                  </a:cubicBezTo>
                  <a:lnTo>
                    <a:pt x="57364" y="46761"/>
                  </a:lnTo>
                  <a:moveTo>
                    <a:pt x="31113" y="32825"/>
                  </a:moveTo>
                  <a:cubicBezTo>
                    <a:pt x="32069" y="32825"/>
                    <a:pt x="32718" y="32763"/>
                    <a:pt x="33057" y="32641"/>
                  </a:cubicBezTo>
                  <a:cubicBezTo>
                    <a:pt x="33397" y="32487"/>
                    <a:pt x="34076" y="32100"/>
                    <a:pt x="35094" y="31483"/>
                  </a:cubicBezTo>
                  <a:cubicBezTo>
                    <a:pt x="38922" y="28982"/>
                    <a:pt x="40835" y="25695"/>
                    <a:pt x="40835" y="21621"/>
                  </a:cubicBezTo>
                  <a:cubicBezTo>
                    <a:pt x="40835" y="21591"/>
                    <a:pt x="40835" y="21560"/>
                    <a:pt x="40835" y="21529"/>
                  </a:cubicBezTo>
                  <a:cubicBezTo>
                    <a:pt x="40835" y="17917"/>
                    <a:pt x="38999" y="14738"/>
                    <a:pt x="35326" y="11991"/>
                  </a:cubicBezTo>
                  <a:cubicBezTo>
                    <a:pt x="31622" y="9244"/>
                    <a:pt x="26992" y="7870"/>
                    <a:pt x="21436" y="7870"/>
                  </a:cubicBezTo>
                  <a:cubicBezTo>
                    <a:pt x="16127" y="7870"/>
                    <a:pt x="11621" y="9120"/>
                    <a:pt x="7917" y="11620"/>
                  </a:cubicBezTo>
                  <a:cubicBezTo>
                    <a:pt x="4213" y="14120"/>
                    <a:pt x="2361" y="17098"/>
                    <a:pt x="2361" y="20556"/>
                  </a:cubicBezTo>
                  <a:cubicBezTo>
                    <a:pt x="2361" y="23025"/>
                    <a:pt x="3025" y="25339"/>
                    <a:pt x="4352" y="27501"/>
                  </a:cubicBezTo>
                  <a:cubicBezTo>
                    <a:pt x="5679" y="29661"/>
                    <a:pt x="7547" y="31436"/>
                    <a:pt x="9954" y="32825"/>
                  </a:cubicBezTo>
                  <a:lnTo>
                    <a:pt x="31113" y="3282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CB70D101-1DB7-5AB1-9028-C56184FD7BD7}"/>
                </a:ext>
              </a:extLst>
            </p:cNvPr>
            <p:cNvSpPr/>
            <p:nvPr/>
          </p:nvSpPr>
          <p:spPr>
            <a:xfrm>
              <a:off x="469095" y="2525536"/>
              <a:ext cx="41900" cy="31852"/>
            </a:xfrm>
            <a:custGeom>
              <a:avLst/>
              <a:gdLst>
                <a:gd name="connsiteX0" fmla="*/ 41900 w 41900"/>
                <a:gd name="connsiteY0" fmla="*/ 31853 h 31852"/>
                <a:gd name="connsiteX1" fmla="*/ 38983 w 41900"/>
                <a:gd name="connsiteY1" fmla="*/ 31853 h 31852"/>
                <a:gd name="connsiteX2" fmla="*/ 38382 w 41900"/>
                <a:gd name="connsiteY2" fmla="*/ 25649 h 31852"/>
                <a:gd name="connsiteX3" fmla="*/ 34678 w 41900"/>
                <a:gd name="connsiteY3" fmla="*/ 24446 h 31852"/>
                <a:gd name="connsiteX4" fmla="*/ 9260 w 41900"/>
                <a:gd name="connsiteY4" fmla="*/ 24446 h 31852"/>
                <a:gd name="connsiteX5" fmla="*/ 4861 w 41900"/>
                <a:gd name="connsiteY5" fmla="*/ 25695 h 31852"/>
                <a:gd name="connsiteX6" fmla="*/ 3982 w 41900"/>
                <a:gd name="connsiteY6" fmla="*/ 31853 h 31852"/>
                <a:gd name="connsiteX7" fmla="*/ 1019 w 41900"/>
                <a:gd name="connsiteY7" fmla="*/ 31853 h 31852"/>
                <a:gd name="connsiteX8" fmla="*/ 0 w 41900"/>
                <a:gd name="connsiteY8" fmla="*/ 18658 h 31852"/>
                <a:gd name="connsiteX9" fmla="*/ 10417 w 41900"/>
                <a:gd name="connsiteY9" fmla="*/ 18658 h 31852"/>
                <a:gd name="connsiteX10" fmla="*/ 3195 w 41900"/>
                <a:gd name="connsiteY10" fmla="*/ 14490 h 31852"/>
                <a:gd name="connsiteX11" fmla="*/ 0 w 41900"/>
                <a:gd name="connsiteY11" fmla="*/ 6990 h 31852"/>
                <a:gd name="connsiteX12" fmla="*/ 1713 w 41900"/>
                <a:gd name="connsiteY12" fmla="*/ 1991 h 31852"/>
                <a:gd name="connsiteX13" fmla="*/ 5787 w 41900"/>
                <a:gd name="connsiteY13" fmla="*/ 0 h 31852"/>
                <a:gd name="connsiteX14" fmla="*/ 8936 w 41900"/>
                <a:gd name="connsiteY14" fmla="*/ 1296 h 31852"/>
                <a:gd name="connsiteX15" fmla="*/ 9954 w 41900"/>
                <a:gd name="connsiteY15" fmla="*/ 4073 h 31852"/>
                <a:gd name="connsiteX16" fmla="*/ 8889 w 41900"/>
                <a:gd name="connsiteY16" fmla="*/ 6990 h 31852"/>
                <a:gd name="connsiteX17" fmla="*/ 5880 w 41900"/>
                <a:gd name="connsiteY17" fmla="*/ 8148 h 31852"/>
                <a:gd name="connsiteX18" fmla="*/ 3843 w 41900"/>
                <a:gd name="connsiteY18" fmla="*/ 7638 h 31852"/>
                <a:gd name="connsiteX19" fmla="*/ 2593 w 41900"/>
                <a:gd name="connsiteY19" fmla="*/ 6667 h 31852"/>
                <a:gd name="connsiteX20" fmla="*/ 2176 w 41900"/>
                <a:gd name="connsiteY20" fmla="*/ 5972 h 31852"/>
                <a:gd name="connsiteX21" fmla="*/ 2083 w 41900"/>
                <a:gd name="connsiteY21" fmla="*/ 6990 h 31852"/>
                <a:gd name="connsiteX22" fmla="*/ 7315 w 41900"/>
                <a:gd name="connsiteY22" fmla="*/ 15232 h 31852"/>
                <a:gd name="connsiteX23" fmla="*/ 19908 w 41900"/>
                <a:gd name="connsiteY23" fmla="*/ 18195 h 31852"/>
                <a:gd name="connsiteX24" fmla="*/ 34492 w 41900"/>
                <a:gd name="connsiteY24" fmla="*/ 18195 h 31852"/>
                <a:gd name="connsiteX25" fmla="*/ 38104 w 41900"/>
                <a:gd name="connsiteY25" fmla="*/ 17084 h 31852"/>
                <a:gd name="connsiteX26" fmla="*/ 38983 w 41900"/>
                <a:gd name="connsiteY26" fmla="*/ 10972 h 31852"/>
                <a:gd name="connsiteX27" fmla="*/ 38983 w 41900"/>
                <a:gd name="connsiteY27" fmla="*/ 8981 h 31852"/>
                <a:gd name="connsiteX28" fmla="*/ 41900 w 41900"/>
                <a:gd name="connsiteY28" fmla="*/ 8981 h 31852"/>
                <a:gd name="connsiteX29" fmla="*/ 41622 w 41900"/>
                <a:gd name="connsiteY29" fmla="*/ 21019 h 31852"/>
                <a:gd name="connsiteX30" fmla="*/ 41669 w 41900"/>
                <a:gd name="connsiteY30" fmla="*/ 23983 h 31852"/>
                <a:gd name="connsiteX31" fmla="*/ 41808 w 41900"/>
                <a:gd name="connsiteY31" fmla="*/ 28149 h 31852"/>
                <a:gd name="connsiteX32" fmla="*/ 41900 w 41900"/>
                <a:gd name="connsiteY32" fmla="*/ 31853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1900" h="31852">
                  <a:moveTo>
                    <a:pt x="41900" y="31853"/>
                  </a:moveTo>
                  <a:lnTo>
                    <a:pt x="38983" y="31853"/>
                  </a:lnTo>
                  <a:cubicBezTo>
                    <a:pt x="38983" y="28488"/>
                    <a:pt x="38783" y="26421"/>
                    <a:pt x="38382" y="25649"/>
                  </a:cubicBezTo>
                  <a:cubicBezTo>
                    <a:pt x="37949" y="24847"/>
                    <a:pt x="36715" y="24446"/>
                    <a:pt x="34678" y="24446"/>
                  </a:cubicBezTo>
                  <a:lnTo>
                    <a:pt x="9260" y="24446"/>
                  </a:lnTo>
                  <a:cubicBezTo>
                    <a:pt x="6914" y="24446"/>
                    <a:pt x="5448" y="24862"/>
                    <a:pt x="4861" y="25695"/>
                  </a:cubicBezTo>
                  <a:cubicBezTo>
                    <a:pt x="4275" y="26499"/>
                    <a:pt x="3982" y="28550"/>
                    <a:pt x="3982" y="31853"/>
                  </a:cubicBezTo>
                  <a:lnTo>
                    <a:pt x="1019" y="31853"/>
                  </a:lnTo>
                  <a:lnTo>
                    <a:pt x="0" y="18658"/>
                  </a:lnTo>
                  <a:lnTo>
                    <a:pt x="10417" y="18658"/>
                  </a:lnTo>
                  <a:cubicBezTo>
                    <a:pt x="7701" y="17763"/>
                    <a:pt x="5293" y="16374"/>
                    <a:pt x="3195" y="14490"/>
                  </a:cubicBezTo>
                  <a:cubicBezTo>
                    <a:pt x="1065" y="12577"/>
                    <a:pt x="0" y="10077"/>
                    <a:pt x="0" y="6990"/>
                  </a:cubicBezTo>
                  <a:cubicBezTo>
                    <a:pt x="0" y="4953"/>
                    <a:pt x="571" y="3287"/>
                    <a:pt x="1713" y="1991"/>
                  </a:cubicBezTo>
                  <a:cubicBezTo>
                    <a:pt x="2855" y="664"/>
                    <a:pt x="4213" y="0"/>
                    <a:pt x="5787" y="0"/>
                  </a:cubicBezTo>
                  <a:cubicBezTo>
                    <a:pt x="7176" y="0"/>
                    <a:pt x="8226" y="432"/>
                    <a:pt x="8936" y="1296"/>
                  </a:cubicBezTo>
                  <a:cubicBezTo>
                    <a:pt x="9615" y="2129"/>
                    <a:pt x="9954" y="3055"/>
                    <a:pt x="9954" y="4073"/>
                  </a:cubicBezTo>
                  <a:cubicBezTo>
                    <a:pt x="9954" y="5216"/>
                    <a:pt x="9599" y="6188"/>
                    <a:pt x="8889" y="6990"/>
                  </a:cubicBezTo>
                  <a:cubicBezTo>
                    <a:pt x="8148" y="7763"/>
                    <a:pt x="7145" y="8148"/>
                    <a:pt x="5880" y="8148"/>
                  </a:cubicBezTo>
                  <a:cubicBezTo>
                    <a:pt x="5108" y="8148"/>
                    <a:pt x="4429" y="7979"/>
                    <a:pt x="3843" y="7638"/>
                  </a:cubicBezTo>
                  <a:cubicBezTo>
                    <a:pt x="3225" y="7269"/>
                    <a:pt x="2809" y="6945"/>
                    <a:pt x="2593" y="6667"/>
                  </a:cubicBezTo>
                  <a:cubicBezTo>
                    <a:pt x="2377" y="6389"/>
                    <a:pt x="2238" y="6157"/>
                    <a:pt x="2176" y="5972"/>
                  </a:cubicBezTo>
                  <a:cubicBezTo>
                    <a:pt x="2114" y="6095"/>
                    <a:pt x="2083" y="6436"/>
                    <a:pt x="2083" y="6990"/>
                  </a:cubicBezTo>
                  <a:cubicBezTo>
                    <a:pt x="2083" y="10479"/>
                    <a:pt x="3827" y="13225"/>
                    <a:pt x="7315" y="15232"/>
                  </a:cubicBezTo>
                  <a:cubicBezTo>
                    <a:pt x="10772" y="17207"/>
                    <a:pt x="14970" y="18195"/>
                    <a:pt x="19908" y="18195"/>
                  </a:cubicBezTo>
                  <a:lnTo>
                    <a:pt x="34492" y="18195"/>
                  </a:lnTo>
                  <a:cubicBezTo>
                    <a:pt x="36313" y="18195"/>
                    <a:pt x="37517" y="17825"/>
                    <a:pt x="38104" y="17084"/>
                  </a:cubicBezTo>
                  <a:cubicBezTo>
                    <a:pt x="38690" y="16312"/>
                    <a:pt x="38983" y="14274"/>
                    <a:pt x="38983" y="10972"/>
                  </a:cubicBezTo>
                  <a:lnTo>
                    <a:pt x="38983" y="8981"/>
                  </a:lnTo>
                  <a:lnTo>
                    <a:pt x="41900" y="8981"/>
                  </a:lnTo>
                  <a:cubicBezTo>
                    <a:pt x="41715" y="11513"/>
                    <a:pt x="41622" y="15525"/>
                    <a:pt x="41622" y="21019"/>
                  </a:cubicBezTo>
                  <a:cubicBezTo>
                    <a:pt x="41622" y="21791"/>
                    <a:pt x="41638" y="22778"/>
                    <a:pt x="41669" y="23983"/>
                  </a:cubicBezTo>
                  <a:cubicBezTo>
                    <a:pt x="41699" y="25187"/>
                    <a:pt x="41746" y="26575"/>
                    <a:pt x="41808" y="28149"/>
                  </a:cubicBezTo>
                  <a:cubicBezTo>
                    <a:pt x="41869" y="29724"/>
                    <a:pt x="41900" y="30958"/>
                    <a:pt x="41900" y="3185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FCC7B94-2408-DBC1-C17D-3F267ACC905D}"/>
                </a:ext>
              </a:extLst>
            </p:cNvPr>
            <p:cNvSpPr/>
            <p:nvPr/>
          </p:nvSpPr>
          <p:spPr>
            <a:xfrm>
              <a:off x="468493" y="2475216"/>
              <a:ext cx="43566" cy="42039"/>
            </a:xfrm>
            <a:custGeom>
              <a:avLst/>
              <a:gdLst>
                <a:gd name="connsiteX0" fmla="*/ 37409 w 43566"/>
                <a:gd name="connsiteY0" fmla="*/ 35789 h 42039"/>
                <a:gd name="connsiteX1" fmla="*/ 22223 w 43566"/>
                <a:gd name="connsiteY1" fmla="*/ 42040 h 42039"/>
                <a:gd name="connsiteX2" fmla="*/ 6621 w 43566"/>
                <a:gd name="connsiteY2" fmla="*/ 35929 h 42039"/>
                <a:gd name="connsiteX3" fmla="*/ 0 w 43566"/>
                <a:gd name="connsiteY3" fmla="*/ 20974 h 42039"/>
                <a:gd name="connsiteX4" fmla="*/ 6574 w 43566"/>
                <a:gd name="connsiteY4" fmla="*/ 6204 h 42039"/>
                <a:gd name="connsiteX5" fmla="*/ 22223 w 43566"/>
                <a:gd name="connsiteY5" fmla="*/ 0 h 42039"/>
                <a:gd name="connsiteX6" fmla="*/ 37363 w 43566"/>
                <a:gd name="connsiteY6" fmla="*/ 6251 h 42039"/>
                <a:gd name="connsiteX7" fmla="*/ 43567 w 43566"/>
                <a:gd name="connsiteY7" fmla="*/ 21067 h 42039"/>
                <a:gd name="connsiteX8" fmla="*/ 37409 w 43566"/>
                <a:gd name="connsiteY8" fmla="*/ 35789 h 42039"/>
                <a:gd name="connsiteX9" fmla="*/ 21436 w 43566"/>
                <a:gd name="connsiteY9" fmla="*/ 34168 h 42039"/>
                <a:gd name="connsiteX10" fmla="*/ 34816 w 43566"/>
                <a:gd name="connsiteY10" fmla="*/ 31761 h 42039"/>
                <a:gd name="connsiteX11" fmla="*/ 41159 w 43566"/>
                <a:gd name="connsiteY11" fmla="*/ 20974 h 42039"/>
                <a:gd name="connsiteX12" fmla="*/ 39261 w 43566"/>
                <a:gd name="connsiteY12" fmla="*/ 14538 h 42039"/>
                <a:gd name="connsiteX13" fmla="*/ 34168 w 43566"/>
                <a:gd name="connsiteY13" fmla="*/ 9955 h 42039"/>
                <a:gd name="connsiteX14" fmla="*/ 21436 w 43566"/>
                <a:gd name="connsiteY14" fmla="*/ 7871 h 42039"/>
                <a:gd name="connsiteX15" fmla="*/ 8287 w 43566"/>
                <a:gd name="connsiteY15" fmla="*/ 10372 h 42039"/>
                <a:gd name="connsiteX16" fmla="*/ 2130 w 43566"/>
                <a:gd name="connsiteY16" fmla="*/ 21067 h 42039"/>
                <a:gd name="connsiteX17" fmla="*/ 3750 w 43566"/>
                <a:gd name="connsiteY17" fmla="*/ 27131 h 42039"/>
                <a:gd name="connsiteX18" fmla="*/ 8473 w 43566"/>
                <a:gd name="connsiteY18" fmla="*/ 31901 h 42039"/>
                <a:gd name="connsiteX19" fmla="*/ 21436 w 43566"/>
                <a:gd name="connsiteY19" fmla="*/ 34168 h 4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566" h="42039">
                  <a:moveTo>
                    <a:pt x="37409" y="35789"/>
                  </a:moveTo>
                  <a:cubicBezTo>
                    <a:pt x="33273" y="39956"/>
                    <a:pt x="28211" y="42040"/>
                    <a:pt x="22223" y="42040"/>
                  </a:cubicBezTo>
                  <a:cubicBezTo>
                    <a:pt x="16204" y="42040"/>
                    <a:pt x="11004" y="40002"/>
                    <a:pt x="6621" y="35929"/>
                  </a:cubicBezTo>
                  <a:cubicBezTo>
                    <a:pt x="2207" y="31823"/>
                    <a:pt x="0" y="26838"/>
                    <a:pt x="0" y="20974"/>
                  </a:cubicBezTo>
                  <a:cubicBezTo>
                    <a:pt x="0" y="15233"/>
                    <a:pt x="2191" y="10310"/>
                    <a:pt x="6574" y="6204"/>
                  </a:cubicBezTo>
                  <a:cubicBezTo>
                    <a:pt x="10926" y="2068"/>
                    <a:pt x="16143" y="0"/>
                    <a:pt x="22223" y="0"/>
                  </a:cubicBezTo>
                  <a:cubicBezTo>
                    <a:pt x="28180" y="0"/>
                    <a:pt x="33227" y="2084"/>
                    <a:pt x="37363" y="6251"/>
                  </a:cubicBezTo>
                  <a:cubicBezTo>
                    <a:pt x="41499" y="10386"/>
                    <a:pt x="43567" y="15325"/>
                    <a:pt x="43567" y="21067"/>
                  </a:cubicBezTo>
                  <a:cubicBezTo>
                    <a:pt x="43567" y="26685"/>
                    <a:pt x="41514" y="31591"/>
                    <a:pt x="37409" y="35789"/>
                  </a:cubicBezTo>
                  <a:moveTo>
                    <a:pt x="21436" y="34168"/>
                  </a:moveTo>
                  <a:cubicBezTo>
                    <a:pt x="27578" y="34168"/>
                    <a:pt x="32039" y="33366"/>
                    <a:pt x="34816" y="31761"/>
                  </a:cubicBezTo>
                  <a:cubicBezTo>
                    <a:pt x="39045" y="29291"/>
                    <a:pt x="41159" y="25697"/>
                    <a:pt x="41159" y="20974"/>
                  </a:cubicBezTo>
                  <a:cubicBezTo>
                    <a:pt x="41159" y="18629"/>
                    <a:pt x="40527" y="16483"/>
                    <a:pt x="39261" y="14538"/>
                  </a:cubicBezTo>
                  <a:cubicBezTo>
                    <a:pt x="37996" y="12563"/>
                    <a:pt x="36298" y="11035"/>
                    <a:pt x="34168" y="9955"/>
                  </a:cubicBezTo>
                  <a:cubicBezTo>
                    <a:pt x="31390" y="8566"/>
                    <a:pt x="27146" y="7871"/>
                    <a:pt x="21436" y="7871"/>
                  </a:cubicBezTo>
                  <a:cubicBezTo>
                    <a:pt x="15356" y="7871"/>
                    <a:pt x="10973" y="8704"/>
                    <a:pt x="8287" y="10372"/>
                  </a:cubicBezTo>
                  <a:cubicBezTo>
                    <a:pt x="4182" y="12841"/>
                    <a:pt x="2130" y="16406"/>
                    <a:pt x="2130" y="21067"/>
                  </a:cubicBezTo>
                  <a:cubicBezTo>
                    <a:pt x="2130" y="23104"/>
                    <a:pt x="2670" y="25125"/>
                    <a:pt x="3750" y="27131"/>
                  </a:cubicBezTo>
                  <a:cubicBezTo>
                    <a:pt x="4800" y="29107"/>
                    <a:pt x="6374" y="30696"/>
                    <a:pt x="8473" y="31901"/>
                  </a:cubicBezTo>
                  <a:cubicBezTo>
                    <a:pt x="11251" y="33413"/>
                    <a:pt x="15572" y="34168"/>
                    <a:pt x="21436" y="3416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09A88EB1-8935-278D-1539-C6D6CBC68A98}"/>
                </a:ext>
              </a:extLst>
            </p:cNvPr>
            <p:cNvSpPr/>
            <p:nvPr/>
          </p:nvSpPr>
          <p:spPr>
            <a:xfrm>
              <a:off x="470114" y="2426519"/>
              <a:ext cx="40881" cy="47780"/>
            </a:xfrm>
            <a:custGeom>
              <a:avLst/>
              <a:gdLst>
                <a:gd name="connsiteX0" fmla="*/ 40882 w 40881"/>
                <a:gd name="connsiteY0" fmla="*/ 47780 h 47780"/>
                <a:gd name="connsiteX1" fmla="*/ 37965 w 40881"/>
                <a:gd name="connsiteY1" fmla="*/ 47780 h 47780"/>
                <a:gd name="connsiteX2" fmla="*/ 32270 w 40881"/>
                <a:gd name="connsiteY2" fmla="*/ 35651 h 47780"/>
                <a:gd name="connsiteX3" fmla="*/ 20973 w 40881"/>
                <a:gd name="connsiteY3" fmla="*/ 26761 h 47780"/>
                <a:gd name="connsiteX4" fmla="*/ 8750 w 40881"/>
                <a:gd name="connsiteY4" fmla="*/ 36159 h 47780"/>
                <a:gd name="connsiteX5" fmla="*/ 3750 w 40881"/>
                <a:gd name="connsiteY5" fmla="*/ 40975 h 47780"/>
                <a:gd name="connsiteX6" fmla="*/ 2963 w 40881"/>
                <a:gd name="connsiteY6" fmla="*/ 47317 h 47780"/>
                <a:gd name="connsiteX7" fmla="*/ 0 w 40881"/>
                <a:gd name="connsiteY7" fmla="*/ 47317 h 47780"/>
                <a:gd name="connsiteX8" fmla="*/ 278 w 40881"/>
                <a:gd name="connsiteY8" fmla="*/ 38336 h 47780"/>
                <a:gd name="connsiteX9" fmla="*/ 0 w 40881"/>
                <a:gd name="connsiteY9" fmla="*/ 28057 h 47780"/>
                <a:gd name="connsiteX10" fmla="*/ 2963 w 40881"/>
                <a:gd name="connsiteY10" fmla="*/ 28057 h 47780"/>
                <a:gd name="connsiteX11" fmla="*/ 5324 w 40881"/>
                <a:gd name="connsiteY11" fmla="*/ 31391 h 47780"/>
                <a:gd name="connsiteX12" fmla="*/ 7037 w 40881"/>
                <a:gd name="connsiteY12" fmla="*/ 30558 h 47780"/>
                <a:gd name="connsiteX13" fmla="*/ 16621 w 40881"/>
                <a:gd name="connsiteY13" fmla="*/ 23150 h 47780"/>
                <a:gd name="connsiteX14" fmla="*/ 9213 w 40881"/>
                <a:gd name="connsiteY14" fmla="*/ 17270 h 47780"/>
                <a:gd name="connsiteX15" fmla="*/ 5880 w 40881"/>
                <a:gd name="connsiteY15" fmla="*/ 15835 h 47780"/>
                <a:gd name="connsiteX16" fmla="*/ 2963 w 40881"/>
                <a:gd name="connsiteY16" fmla="*/ 18612 h 47780"/>
                <a:gd name="connsiteX17" fmla="*/ 0 w 40881"/>
                <a:gd name="connsiteY17" fmla="*/ 18612 h 47780"/>
                <a:gd name="connsiteX18" fmla="*/ 278 w 40881"/>
                <a:gd name="connsiteY18" fmla="*/ 9492 h 47780"/>
                <a:gd name="connsiteX19" fmla="*/ 0 w 40881"/>
                <a:gd name="connsiteY19" fmla="*/ 1714 h 47780"/>
                <a:gd name="connsiteX20" fmla="*/ 2963 w 40881"/>
                <a:gd name="connsiteY20" fmla="*/ 1714 h 47780"/>
                <a:gd name="connsiteX21" fmla="*/ 7871 w 40881"/>
                <a:gd name="connsiteY21" fmla="*/ 13011 h 47780"/>
                <a:gd name="connsiteX22" fmla="*/ 18612 w 40881"/>
                <a:gd name="connsiteY22" fmla="*/ 21714 h 47780"/>
                <a:gd name="connsiteX23" fmla="*/ 35002 w 40881"/>
                <a:gd name="connsiteY23" fmla="*/ 9029 h 47780"/>
                <a:gd name="connsiteX24" fmla="*/ 37502 w 40881"/>
                <a:gd name="connsiteY24" fmla="*/ 5787 h 47780"/>
                <a:gd name="connsiteX25" fmla="*/ 37965 w 40881"/>
                <a:gd name="connsiteY25" fmla="*/ 0 h 47780"/>
                <a:gd name="connsiteX26" fmla="*/ 40882 w 40881"/>
                <a:gd name="connsiteY26" fmla="*/ 0 h 47780"/>
                <a:gd name="connsiteX27" fmla="*/ 40604 w 40881"/>
                <a:gd name="connsiteY27" fmla="*/ 9121 h 47780"/>
                <a:gd name="connsiteX28" fmla="*/ 40882 w 40881"/>
                <a:gd name="connsiteY28" fmla="*/ 19353 h 47780"/>
                <a:gd name="connsiteX29" fmla="*/ 37965 w 40881"/>
                <a:gd name="connsiteY29" fmla="*/ 19353 h 47780"/>
                <a:gd name="connsiteX30" fmla="*/ 37131 w 40881"/>
                <a:gd name="connsiteY30" fmla="*/ 16807 h 47780"/>
                <a:gd name="connsiteX31" fmla="*/ 35557 w 40881"/>
                <a:gd name="connsiteY31" fmla="*/ 15928 h 47780"/>
                <a:gd name="connsiteX32" fmla="*/ 32455 w 40881"/>
                <a:gd name="connsiteY32" fmla="*/ 17919 h 47780"/>
                <a:gd name="connsiteX33" fmla="*/ 22964 w 40881"/>
                <a:gd name="connsiteY33" fmla="*/ 25141 h 47780"/>
                <a:gd name="connsiteX34" fmla="*/ 33474 w 40881"/>
                <a:gd name="connsiteY34" fmla="*/ 33289 h 47780"/>
                <a:gd name="connsiteX35" fmla="*/ 35002 w 40881"/>
                <a:gd name="connsiteY35" fmla="*/ 33660 h 47780"/>
                <a:gd name="connsiteX36" fmla="*/ 37965 w 40881"/>
                <a:gd name="connsiteY36" fmla="*/ 30928 h 47780"/>
                <a:gd name="connsiteX37" fmla="*/ 40882 w 40881"/>
                <a:gd name="connsiteY37" fmla="*/ 30928 h 47780"/>
                <a:gd name="connsiteX38" fmla="*/ 40604 w 40881"/>
                <a:gd name="connsiteY38" fmla="*/ 39911 h 47780"/>
                <a:gd name="connsiteX39" fmla="*/ 40882 w 40881"/>
                <a:gd name="connsiteY39" fmla="*/ 47780 h 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881" h="47780">
                  <a:moveTo>
                    <a:pt x="40882" y="47780"/>
                  </a:moveTo>
                  <a:lnTo>
                    <a:pt x="37965" y="47780"/>
                  </a:lnTo>
                  <a:cubicBezTo>
                    <a:pt x="37965" y="42842"/>
                    <a:pt x="36067" y="38798"/>
                    <a:pt x="32270" y="35651"/>
                  </a:cubicBezTo>
                  <a:cubicBezTo>
                    <a:pt x="32270" y="35651"/>
                    <a:pt x="28504" y="32687"/>
                    <a:pt x="20973" y="26761"/>
                  </a:cubicBezTo>
                  <a:lnTo>
                    <a:pt x="8750" y="36159"/>
                  </a:lnTo>
                  <a:cubicBezTo>
                    <a:pt x="5911" y="38381"/>
                    <a:pt x="4244" y="39987"/>
                    <a:pt x="3750" y="40975"/>
                  </a:cubicBezTo>
                  <a:cubicBezTo>
                    <a:pt x="3225" y="41931"/>
                    <a:pt x="2963" y="44046"/>
                    <a:pt x="2963" y="47317"/>
                  </a:cubicBezTo>
                  <a:lnTo>
                    <a:pt x="0" y="47317"/>
                  </a:lnTo>
                  <a:cubicBezTo>
                    <a:pt x="185" y="44725"/>
                    <a:pt x="278" y="41732"/>
                    <a:pt x="278" y="38336"/>
                  </a:cubicBezTo>
                  <a:cubicBezTo>
                    <a:pt x="278" y="36453"/>
                    <a:pt x="185" y="33026"/>
                    <a:pt x="0" y="28057"/>
                  </a:cubicBezTo>
                  <a:lnTo>
                    <a:pt x="2963" y="28057"/>
                  </a:lnTo>
                  <a:cubicBezTo>
                    <a:pt x="3087" y="30280"/>
                    <a:pt x="3874" y="31391"/>
                    <a:pt x="5324" y="31391"/>
                  </a:cubicBezTo>
                  <a:cubicBezTo>
                    <a:pt x="5818" y="31391"/>
                    <a:pt x="6389" y="31113"/>
                    <a:pt x="7037" y="30558"/>
                  </a:cubicBezTo>
                  <a:lnTo>
                    <a:pt x="16621" y="23150"/>
                  </a:lnTo>
                  <a:lnTo>
                    <a:pt x="9213" y="17270"/>
                  </a:lnTo>
                  <a:cubicBezTo>
                    <a:pt x="8071" y="16313"/>
                    <a:pt x="6960" y="15835"/>
                    <a:pt x="5880" y="15835"/>
                  </a:cubicBezTo>
                  <a:cubicBezTo>
                    <a:pt x="4121" y="15835"/>
                    <a:pt x="3148" y="16761"/>
                    <a:pt x="2963" y="18612"/>
                  </a:cubicBezTo>
                  <a:lnTo>
                    <a:pt x="0" y="18612"/>
                  </a:lnTo>
                  <a:cubicBezTo>
                    <a:pt x="185" y="16142"/>
                    <a:pt x="278" y="13103"/>
                    <a:pt x="278" y="9492"/>
                  </a:cubicBezTo>
                  <a:cubicBezTo>
                    <a:pt x="278" y="6776"/>
                    <a:pt x="185" y="4184"/>
                    <a:pt x="0" y="1714"/>
                  </a:cubicBezTo>
                  <a:lnTo>
                    <a:pt x="2963" y="1714"/>
                  </a:lnTo>
                  <a:cubicBezTo>
                    <a:pt x="3087" y="6529"/>
                    <a:pt x="4722" y="10294"/>
                    <a:pt x="7871" y="13011"/>
                  </a:cubicBezTo>
                  <a:cubicBezTo>
                    <a:pt x="9198" y="14215"/>
                    <a:pt x="12778" y="17115"/>
                    <a:pt x="18612" y="21714"/>
                  </a:cubicBezTo>
                  <a:lnTo>
                    <a:pt x="35002" y="9029"/>
                  </a:lnTo>
                  <a:cubicBezTo>
                    <a:pt x="36329" y="8011"/>
                    <a:pt x="37162" y="6930"/>
                    <a:pt x="37502" y="5787"/>
                  </a:cubicBezTo>
                  <a:cubicBezTo>
                    <a:pt x="37811" y="4645"/>
                    <a:pt x="37965" y="2717"/>
                    <a:pt x="37965" y="0"/>
                  </a:cubicBezTo>
                  <a:lnTo>
                    <a:pt x="40882" y="0"/>
                  </a:lnTo>
                  <a:cubicBezTo>
                    <a:pt x="40696" y="2839"/>
                    <a:pt x="40604" y="5881"/>
                    <a:pt x="40604" y="9121"/>
                  </a:cubicBezTo>
                  <a:cubicBezTo>
                    <a:pt x="40604" y="10263"/>
                    <a:pt x="40696" y="13674"/>
                    <a:pt x="40882" y="19353"/>
                  </a:cubicBezTo>
                  <a:lnTo>
                    <a:pt x="37965" y="19353"/>
                  </a:lnTo>
                  <a:cubicBezTo>
                    <a:pt x="37903" y="18211"/>
                    <a:pt x="37625" y="17362"/>
                    <a:pt x="37131" y="16807"/>
                  </a:cubicBezTo>
                  <a:cubicBezTo>
                    <a:pt x="36607" y="16221"/>
                    <a:pt x="36082" y="15928"/>
                    <a:pt x="35557" y="15928"/>
                  </a:cubicBezTo>
                  <a:cubicBezTo>
                    <a:pt x="35310" y="15928"/>
                    <a:pt x="34276" y="16591"/>
                    <a:pt x="32455" y="17919"/>
                  </a:cubicBezTo>
                  <a:lnTo>
                    <a:pt x="22964" y="25141"/>
                  </a:lnTo>
                  <a:cubicBezTo>
                    <a:pt x="28643" y="29957"/>
                    <a:pt x="32147" y="32672"/>
                    <a:pt x="33474" y="33289"/>
                  </a:cubicBezTo>
                  <a:cubicBezTo>
                    <a:pt x="34029" y="33536"/>
                    <a:pt x="34539" y="33660"/>
                    <a:pt x="35002" y="33660"/>
                  </a:cubicBezTo>
                  <a:cubicBezTo>
                    <a:pt x="36699" y="33660"/>
                    <a:pt x="37687" y="32749"/>
                    <a:pt x="37965" y="30928"/>
                  </a:cubicBezTo>
                  <a:lnTo>
                    <a:pt x="40882" y="30928"/>
                  </a:lnTo>
                  <a:cubicBezTo>
                    <a:pt x="40696" y="35464"/>
                    <a:pt x="40604" y="38459"/>
                    <a:pt x="40604" y="39911"/>
                  </a:cubicBezTo>
                  <a:cubicBezTo>
                    <a:pt x="40604" y="42688"/>
                    <a:pt x="40696" y="45311"/>
                    <a:pt x="40882" y="4778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CF5F276E-E59F-7927-1559-2BE0C7AFD6B0}"/>
                </a:ext>
              </a:extLst>
            </p:cNvPr>
            <p:cNvSpPr/>
            <p:nvPr/>
          </p:nvSpPr>
          <p:spPr>
            <a:xfrm>
              <a:off x="447566" y="2405683"/>
              <a:ext cx="63428" cy="20279"/>
            </a:xfrm>
            <a:custGeom>
              <a:avLst/>
              <a:gdLst>
                <a:gd name="connsiteX0" fmla="*/ 63429 w 63428"/>
                <a:gd name="connsiteY0" fmla="*/ 20279 h 20279"/>
                <a:gd name="connsiteX1" fmla="*/ 60512 w 63428"/>
                <a:gd name="connsiteY1" fmla="*/ 20279 h 20279"/>
                <a:gd name="connsiteX2" fmla="*/ 59910 w 63428"/>
                <a:gd name="connsiteY2" fmla="*/ 14075 h 20279"/>
                <a:gd name="connsiteX3" fmla="*/ 56206 w 63428"/>
                <a:gd name="connsiteY3" fmla="*/ 12918 h 20279"/>
                <a:gd name="connsiteX4" fmla="*/ 30696 w 63428"/>
                <a:gd name="connsiteY4" fmla="*/ 12918 h 20279"/>
                <a:gd name="connsiteX5" fmla="*/ 26344 w 63428"/>
                <a:gd name="connsiteY5" fmla="*/ 14122 h 20279"/>
                <a:gd name="connsiteX6" fmla="*/ 25510 w 63428"/>
                <a:gd name="connsiteY6" fmla="*/ 19908 h 20279"/>
                <a:gd name="connsiteX7" fmla="*/ 22547 w 63428"/>
                <a:gd name="connsiteY7" fmla="*/ 19908 h 20279"/>
                <a:gd name="connsiteX8" fmla="*/ 21529 w 63428"/>
                <a:gd name="connsiteY8" fmla="*/ 6667 h 20279"/>
                <a:gd name="connsiteX9" fmla="*/ 56299 w 63428"/>
                <a:gd name="connsiteY9" fmla="*/ 6667 h 20279"/>
                <a:gd name="connsiteX10" fmla="*/ 59818 w 63428"/>
                <a:gd name="connsiteY10" fmla="*/ 5649 h 20279"/>
                <a:gd name="connsiteX11" fmla="*/ 60512 w 63428"/>
                <a:gd name="connsiteY11" fmla="*/ 0 h 20279"/>
                <a:gd name="connsiteX12" fmla="*/ 63429 w 63428"/>
                <a:gd name="connsiteY12" fmla="*/ 0 h 20279"/>
                <a:gd name="connsiteX13" fmla="*/ 63151 w 63428"/>
                <a:gd name="connsiteY13" fmla="*/ 9862 h 20279"/>
                <a:gd name="connsiteX14" fmla="*/ 63429 w 63428"/>
                <a:gd name="connsiteY14" fmla="*/ 20279 h 20279"/>
                <a:gd name="connsiteX15" fmla="*/ 5000 w 63428"/>
                <a:gd name="connsiteY15" fmla="*/ 16298 h 20279"/>
                <a:gd name="connsiteX16" fmla="*/ 1574 w 63428"/>
                <a:gd name="connsiteY16" fmla="*/ 14862 h 20279"/>
                <a:gd name="connsiteX17" fmla="*/ 0 w 63428"/>
                <a:gd name="connsiteY17" fmla="*/ 11297 h 20279"/>
                <a:gd name="connsiteX18" fmla="*/ 1435 w 63428"/>
                <a:gd name="connsiteY18" fmla="*/ 7732 h 20279"/>
                <a:gd name="connsiteX19" fmla="*/ 5046 w 63428"/>
                <a:gd name="connsiteY19" fmla="*/ 6251 h 20279"/>
                <a:gd name="connsiteX20" fmla="*/ 8658 w 63428"/>
                <a:gd name="connsiteY20" fmla="*/ 7732 h 20279"/>
                <a:gd name="connsiteX21" fmla="*/ 10047 w 63428"/>
                <a:gd name="connsiteY21" fmla="*/ 11297 h 20279"/>
                <a:gd name="connsiteX22" fmla="*/ 8519 w 63428"/>
                <a:gd name="connsiteY22" fmla="*/ 14908 h 20279"/>
                <a:gd name="connsiteX23" fmla="*/ 5000 w 63428"/>
                <a:gd name="connsiteY23" fmla="*/ 16298 h 2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28" h="20279">
                  <a:moveTo>
                    <a:pt x="63429" y="20279"/>
                  </a:moveTo>
                  <a:lnTo>
                    <a:pt x="60512" y="20279"/>
                  </a:lnTo>
                  <a:cubicBezTo>
                    <a:pt x="60512" y="16915"/>
                    <a:pt x="60312" y="14848"/>
                    <a:pt x="59910" y="14075"/>
                  </a:cubicBezTo>
                  <a:cubicBezTo>
                    <a:pt x="59478" y="13303"/>
                    <a:pt x="58244" y="12918"/>
                    <a:pt x="56206" y="12918"/>
                  </a:cubicBezTo>
                  <a:lnTo>
                    <a:pt x="30696" y="12918"/>
                  </a:lnTo>
                  <a:cubicBezTo>
                    <a:pt x="28350" y="12918"/>
                    <a:pt x="26899" y="13319"/>
                    <a:pt x="26344" y="14122"/>
                  </a:cubicBezTo>
                  <a:cubicBezTo>
                    <a:pt x="25788" y="14893"/>
                    <a:pt x="25510" y="16821"/>
                    <a:pt x="25510" y="19908"/>
                  </a:cubicBezTo>
                  <a:lnTo>
                    <a:pt x="22547" y="19908"/>
                  </a:lnTo>
                  <a:lnTo>
                    <a:pt x="21529" y="6667"/>
                  </a:lnTo>
                  <a:lnTo>
                    <a:pt x="56299" y="6667"/>
                  </a:lnTo>
                  <a:cubicBezTo>
                    <a:pt x="58182" y="6667"/>
                    <a:pt x="59355" y="6328"/>
                    <a:pt x="59818" y="5649"/>
                  </a:cubicBezTo>
                  <a:cubicBezTo>
                    <a:pt x="60281" y="4970"/>
                    <a:pt x="60512" y="3086"/>
                    <a:pt x="60512" y="0"/>
                  </a:cubicBezTo>
                  <a:lnTo>
                    <a:pt x="63429" y="0"/>
                  </a:lnTo>
                  <a:cubicBezTo>
                    <a:pt x="63244" y="6451"/>
                    <a:pt x="63151" y="9739"/>
                    <a:pt x="63151" y="9862"/>
                  </a:cubicBezTo>
                  <a:cubicBezTo>
                    <a:pt x="63151" y="10726"/>
                    <a:pt x="63244" y="14198"/>
                    <a:pt x="63429" y="20279"/>
                  </a:cubicBezTo>
                  <a:moveTo>
                    <a:pt x="5000" y="16298"/>
                  </a:moveTo>
                  <a:cubicBezTo>
                    <a:pt x="3735" y="16298"/>
                    <a:pt x="2593" y="15819"/>
                    <a:pt x="1574" y="14862"/>
                  </a:cubicBezTo>
                  <a:cubicBezTo>
                    <a:pt x="525" y="13875"/>
                    <a:pt x="0" y="12686"/>
                    <a:pt x="0" y="11297"/>
                  </a:cubicBezTo>
                  <a:cubicBezTo>
                    <a:pt x="0" y="9909"/>
                    <a:pt x="478" y="8720"/>
                    <a:pt x="1435" y="7732"/>
                  </a:cubicBezTo>
                  <a:cubicBezTo>
                    <a:pt x="2361" y="6745"/>
                    <a:pt x="3565" y="6251"/>
                    <a:pt x="5046" y="6251"/>
                  </a:cubicBezTo>
                  <a:cubicBezTo>
                    <a:pt x="6497" y="6251"/>
                    <a:pt x="7701" y="6745"/>
                    <a:pt x="8658" y="7732"/>
                  </a:cubicBezTo>
                  <a:cubicBezTo>
                    <a:pt x="9584" y="8720"/>
                    <a:pt x="10047" y="9909"/>
                    <a:pt x="10047" y="11297"/>
                  </a:cubicBezTo>
                  <a:cubicBezTo>
                    <a:pt x="10047" y="12747"/>
                    <a:pt x="9537" y="13951"/>
                    <a:pt x="8519" y="14908"/>
                  </a:cubicBezTo>
                  <a:cubicBezTo>
                    <a:pt x="7500" y="15835"/>
                    <a:pt x="6327" y="16298"/>
                    <a:pt x="5000" y="1629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E86BF352-2209-B447-425D-F4C0525B1833}"/>
                </a:ext>
              </a:extLst>
            </p:cNvPr>
            <p:cNvSpPr/>
            <p:nvPr/>
          </p:nvSpPr>
          <p:spPr>
            <a:xfrm>
              <a:off x="469095" y="2325174"/>
              <a:ext cx="41900" cy="74030"/>
            </a:xfrm>
            <a:custGeom>
              <a:avLst/>
              <a:gdLst>
                <a:gd name="connsiteX0" fmla="*/ 41900 w 41900"/>
                <a:gd name="connsiteY0" fmla="*/ 74031 h 74030"/>
                <a:gd name="connsiteX1" fmla="*/ 38983 w 41900"/>
                <a:gd name="connsiteY1" fmla="*/ 74031 h 74030"/>
                <a:gd name="connsiteX2" fmla="*/ 38382 w 41900"/>
                <a:gd name="connsiteY2" fmla="*/ 67827 h 74030"/>
                <a:gd name="connsiteX3" fmla="*/ 34678 w 41900"/>
                <a:gd name="connsiteY3" fmla="*/ 66669 h 74030"/>
                <a:gd name="connsiteX4" fmla="*/ 9260 w 41900"/>
                <a:gd name="connsiteY4" fmla="*/ 66669 h 74030"/>
                <a:gd name="connsiteX5" fmla="*/ 4861 w 41900"/>
                <a:gd name="connsiteY5" fmla="*/ 67920 h 74030"/>
                <a:gd name="connsiteX6" fmla="*/ 3982 w 41900"/>
                <a:gd name="connsiteY6" fmla="*/ 74031 h 74030"/>
                <a:gd name="connsiteX7" fmla="*/ 1019 w 41900"/>
                <a:gd name="connsiteY7" fmla="*/ 74031 h 74030"/>
                <a:gd name="connsiteX8" fmla="*/ 0 w 41900"/>
                <a:gd name="connsiteY8" fmla="*/ 60697 h 74030"/>
                <a:gd name="connsiteX9" fmla="*/ 9954 w 41900"/>
                <a:gd name="connsiteY9" fmla="*/ 60697 h 74030"/>
                <a:gd name="connsiteX10" fmla="*/ 0 w 41900"/>
                <a:gd name="connsiteY10" fmla="*/ 46669 h 74030"/>
                <a:gd name="connsiteX11" fmla="*/ 9260 w 41900"/>
                <a:gd name="connsiteY11" fmla="*/ 34030 h 74030"/>
                <a:gd name="connsiteX12" fmla="*/ 2824 w 41900"/>
                <a:gd name="connsiteY12" fmla="*/ 29029 h 74030"/>
                <a:gd name="connsiteX13" fmla="*/ 0 w 41900"/>
                <a:gd name="connsiteY13" fmla="*/ 20278 h 74030"/>
                <a:gd name="connsiteX14" fmla="*/ 3519 w 41900"/>
                <a:gd name="connsiteY14" fmla="*/ 10324 h 74030"/>
                <a:gd name="connsiteX15" fmla="*/ 8519 w 41900"/>
                <a:gd name="connsiteY15" fmla="*/ 7825 h 74030"/>
                <a:gd name="connsiteX16" fmla="*/ 18010 w 41900"/>
                <a:gd name="connsiteY16" fmla="*/ 7407 h 74030"/>
                <a:gd name="connsiteX17" fmla="*/ 36113 w 41900"/>
                <a:gd name="connsiteY17" fmla="*/ 7407 h 74030"/>
                <a:gd name="connsiteX18" fmla="*/ 38567 w 41900"/>
                <a:gd name="connsiteY18" fmla="*/ 5787 h 74030"/>
                <a:gd name="connsiteX19" fmla="*/ 38983 w 41900"/>
                <a:gd name="connsiteY19" fmla="*/ 0 h 74030"/>
                <a:gd name="connsiteX20" fmla="*/ 41900 w 41900"/>
                <a:gd name="connsiteY20" fmla="*/ 0 h 74030"/>
                <a:gd name="connsiteX21" fmla="*/ 41622 w 41900"/>
                <a:gd name="connsiteY21" fmla="*/ 10602 h 74030"/>
                <a:gd name="connsiteX22" fmla="*/ 41900 w 41900"/>
                <a:gd name="connsiteY22" fmla="*/ 21344 h 74030"/>
                <a:gd name="connsiteX23" fmla="*/ 38983 w 41900"/>
                <a:gd name="connsiteY23" fmla="*/ 21344 h 74030"/>
                <a:gd name="connsiteX24" fmla="*/ 38382 w 41900"/>
                <a:gd name="connsiteY24" fmla="*/ 15140 h 74030"/>
                <a:gd name="connsiteX25" fmla="*/ 34678 w 41900"/>
                <a:gd name="connsiteY25" fmla="*/ 13936 h 74030"/>
                <a:gd name="connsiteX26" fmla="*/ 12593 w 41900"/>
                <a:gd name="connsiteY26" fmla="*/ 13936 h 74030"/>
                <a:gd name="connsiteX27" fmla="*/ 4954 w 41900"/>
                <a:gd name="connsiteY27" fmla="*/ 15417 h 74030"/>
                <a:gd name="connsiteX28" fmla="*/ 2083 w 41900"/>
                <a:gd name="connsiteY28" fmla="*/ 20973 h 74030"/>
                <a:gd name="connsiteX29" fmla="*/ 6204 w 41900"/>
                <a:gd name="connsiteY29" fmla="*/ 29817 h 74030"/>
                <a:gd name="connsiteX30" fmla="*/ 17269 w 41900"/>
                <a:gd name="connsiteY30" fmla="*/ 33752 h 74030"/>
                <a:gd name="connsiteX31" fmla="*/ 34678 w 41900"/>
                <a:gd name="connsiteY31" fmla="*/ 33752 h 74030"/>
                <a:gd name="connsiteX32" fmla="*/ 38382 w 41900"/>
                <a:gd name="connsiteY32" fmla="*/ 32594 h 74030"/>
                <a:gd name="connsiteX33" fmla="*/ 38983 w 41900"/>
                <a:gd name="connsiteY33" fmla="*/ 26343 h 74030"/>
                <a:gd name="connsiteX34" fmla="*/ 41900 w 41900"/>
                <a:gd name="connsiteY34" fmla="*/ 26343 h 74030"/>
                <a:gd name="connsiteX35" fmla="*/ 41622 w 41900"/>
                <a:gd name="connsiteY35" fmla="*/ 36992 h 74030"/>
                <a:gd name="connsiteX36" fmla="*/ 41900 w 41900"/>
                <a:gd name="connsiteY36" fmla="*/ 47687 h 74030"/>
                <a:gd name="connsiteX37" fmla="*/ 38983 w 41900"/>
                <a:gd name="connsiteY37" fmla="*/ 47687 h 74030"/>
                <a:gd name="connsiteX38" fmla="*/ 38382 w 41900"/>
                <a:gd name="connsiteY38" fmla="*/ 41483 h 74030"/>
                <a:gd name="connsiteX39" fmla="*/ 34678 w 41900"/>
                <a:gd name="connsiteY39" fmla="*/ 40279 h 74030"/>
                <a:gd name="connsiteX40" fmla="*/ 12593 w 41900"/>
                <a:gd name="connsiteY40" fmla="*/ 40279 h 74030"/>
                <a:gd name="connsiteX41" fmla="*/ 4954 w 41900"/>
                <a:gd name="connsiteY41" fmla="*/ 41761 h 74030"/>
                <a:gd name="connsiteX42" fmla="*/ 2083 w 41900"/>
                <a:gd name="connsiteY42" fmla="*/ 47317 h 74030"/>
                <a:gd name="connsiteX43" fmla="*/ 6204 w 41900"/>
                <a:gd name="connsiteY43" fmla="*/ 56160 h 74030"/>
                <a:gd name="connsiteX44" fmla="*/ 17269 w 41900"/>
                <a:gd name="connsiteY44" fmla="*/ 60095 h 74030"/>
                <a:gd name="connsiteX45" fmla="*/ 34678 w 41900"/>
                <a:gd name="connsiteY45" fmla="*/ 60095 h 74030"/>
                <a:gd name="connsiteX46" fmla="*/ 38382 w 41900"/>
                <a:gd name="connsiteY46" fmla="*/ 58937 h 74030"/>
                <a:gd name="connsiteX47" fmla="*/ 38983 w 41900"/>
                <a:gd name="connsiteY47" fmla="*/ 52733 h 74030"/>
                <a:gd name="connsiteX48" fmla="*/ 41900 w 41900"/>
                <a:gd name="connsiteY48" fmla="*/ 52733 h 74030"/>
                <a:gd name="connsiteX49" fmla="*/ 41622 w 41900"/>
                <a:gd name="connsiteY49" fmla="*/ 63336 h 74030"/>
                <a:gd name="connsiteX50" fmla="*/ 41900 w 41900"/>
                <a:gd name="connsiteY50" fmla="*/ 74031 h 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1900" h="74030">
                  <a:moveTo>
                    <a:pt x="41900" y="74031"/>
                  </a:moveTo>
                  <a:lnTo>
                    <a:pt x="38983" y="74031"/>
                  </a:lnTo>
                  <a:cubicBezTo>
                    <a:pt x="38983" y="70666"/>
                    <a:pt x="38783" y="68599"/>
                    <a:pt x="38382" y="67827"/>
                  </a:cubicBezTo>
                  <a:cubicBezTo>
                    <a:pt x="37949" y="67054"/>
                    <a:pt x="36715" y="66669"/>
                    <a:pt x="34678" y="66669"/>
                  </a:cubicBezTo>
                  <a:lnTo>
                    <a:pt x="9260" y="66669"/>
                  </a:lnTo>
                  <a:cubicBezTo>
                    <a:pt x="6914" y="66669"/>
                    <a:pt x="5448" y="67086"/>
                    <a:pt x="4861" y="67920"/>
                  </a:cubicBezTo>
                  <a:cubicBezTo>
                    <a:pt x="4275" y="68722"/>
                    <a:pt x="3982" y="70759"/>
                    <a:pt x="3982" y="74031"/>
                  </a:cubicBezTo>
                  <a:lnTo>
                    <a:pt x="1019" y="74031"/>
                  </a:lnTo>
                  <a:lnTo>
                    <a:pt x="0" y="60697"/>
                  </a:lnTo>
                  <a:lnTo>
                    <a:pt x="9954" y="60697"/>
                  </a:lnTo>
                  <a:cubicBezTo>
                    <a:pt x="3318" y="57733"/>
                    <a:pt x="0" y="53058"/>
                    <a:pt x="0" y="46669"/>
                  </a:cubicBezTo>
                  <a:cubicBezTo>
                    <a:pt x="0" y="39261"/>
                    <a:pt x="3087" y="35048"/>
                    <a:pt x="9260" y="34030"/>
                  </a:cubicBezTo>
                  <a:cubicBezTo>
                    <a:pt x="6852" y="32950"/>
                    <a:pt x="4707" y="31282"/>
                    <a:pt x="2824" y="29029"/>
                  </a:cubicBezTo>
                  <a:cubicBezTo>
                    <a:pt x="941" y="26744"/>
                    <a:pt x="0" y="23827"/>
                    <a:pt x="0" y="20278"/>
                  </a:cubicBezTo>
                  <a:cubicBezTo>
                    <a:pt x="0" y="15525"/>
                    <a:pt x="1173" y="12207"/>
                    <a:pt x="3519" y="10324"/>
                  </a:cubicBezTo>
                  <a:cubicBezTo>
                    <a:pt x="5093" y="8936"/>
                    <a:pt x="6760" y="8103"/>
                    <a:pt x="8519" y="7825"/>
                  </a:cubicBezTo>
                  <a:cubicBezTo>
                    <a:pt x="10278" y="7547"/>
                    <a:pt x="13442" y="7407"/>
                    <a:pt x="18010" y="7407"/>
                  </a:cubicBezTo>
                  <a:lnTo>
                    <a:pt x="36113" y="7407"/>
                  </a:lnTo>
                  <a:cubicBezTo>
                    <a:pt x="37440" y="7346"/>
                    <a:pt x="38258" y="6805"/>
                    <a:pt x="38567" y="5787"/>
                  </a:cubicBezTo>
                  <a:cubicBezTo>
                    <a:pt x="38844" y="4769"/>
                    <a:pt x="38983" y="2839"/>
                    <a:pt x="38983" y="0"/>
                  </a:cubicBezTo>
                  <a:lnTo>
                    <a:pt x="41900" y="0"/>
                  </a:lnTo>
                  <a:cubicBezTo>
                    <a:pt x="41715" y="6451"/>
                    <a:pt x="41622" y="9985"/>
                    <a:pt x="41622" y="10602"/>
                  </a:cubicBezTo>
                  <a:cubicBezTo>
                    <a:pt x="41622" y="11096"/>
                    <a:pt x="41715" y="14677"/>
                    <a:pt x="41900" y="21344"/>
                  </a:cubicBezTo>
                  <a:lnTo>
                    <a:pt x="38983" y="21344"/>
                  </a:lnTo>
                  <a:cubicBezTo>
                    <a:pt x="38983" y="17979"/>
                    <a:pt x="38783" y="15911"/>
                    <a:pt x="38382" y="15140"/>
                  </a:cubicBezTo>
                  <a:cubicBezTo>
                    <a:pt x="37949" y="14337"/>
                    <a:pt x="36715" y="13936"/>
                    <a:pt x="34678" y="13936"/>
                  </a:cubicBezTo>
                  <a:lnTo>
                    <a:pt x="12593" y="13936"/>
                  </a:lnTo>
                  <a:cubicBezTo>
                    <a:pt x="9383" y="13936"/>
                    <a:pt x="6837" y="14430"/>
                    <a:pt x="4954" y="15417"/>
                  </a:cubicBezTo>
                  <a:cubicBezTo>
                    <a:pt x="3040" y="16405"/>
                    <a:pt x="2083" y="18257"/>
                    <a:pt x="2083" y="20973"/>
                  </a:cubicBezTo>
                  <a:cubicBezTo>
                    <a:pt x="2083" y="24244"/>
                    <a:pt x="3457" y="27192"/>
                    <a:pt x="6204" y="29817"/>
                  </a:cubicBezTo>
                  <a:cubicBezTo>
                    <a:pt x="8951" y="32440"/>
                    <a:pt x="12640" y="33752"/>
                    <a:pt x="17269" y="33752"/>
                  </a:cubicBezTo>
                  <a:lnTo>
                    <a:pt x="34678" y="33752"/>
                  </a:lnTo>
                  <a:cubicBezTo>
                    <a:pt x="36715" y="33752"/>
                    <a:pt x="37949" y="33366"/>
                    <a:pt x="38382" y="32594"/>
                  </a:cubicBezTo>
                  <a:cubicBezTo>
                    <a:pt x="38783" y="31791"/>
                    <a:pt x="38983" y="29708"/>
                    <a:pt x="38983" y="26343"/>
                  </a:cubicBezTo>
                  <a:lnTo>
                    <a:pt x="41900" y="26343"/>
                  </a:lnTo>
                  <a:cubicBezTo>
                    <a:pt x="41715" y="32794"/>
                    <a:pt x="41622" y="36344"/>
                    <a:pt x="41622" y="36992"/>
                  </a:cubicBezTo>
                  <a:cubicBezTo>
                    <a:pt x="41622" y="37486"/>
                    <a:pt x="41715" y="41051"/>
                    <a:pt x="41900" y="47687"/>
                  </a:cubicBezTo>
                  <a:lnTo>
                    <a:pt x="38983" y="47687"/>
                  </a:lnTo>
                  <a:cubicBezTo>
                    <a:pt x="38983" y="44323"/>
                    <a:pt x="38783" y="42256"/>
                    <a:pt x="38382" y="41483"/>
                  </a:cubicBezTo>
                  <a:cubicBezTo>
                    <a:pt x="37949" y="40680"/>
                    <a:pt x="36715" y="40279"/>
                    <a:pt x="34678" y="40279"/>
                  </a:cubicBezTo>
                  <a:lnTo>
                    <a:pt x="12593" y="40279"/>
                  </a:lnTo>
                  <a:cubicBezTo>
                    <a:pt x="9383" y="40279"/>
                    <a:pt x="6837" y="40773"/>
                    <a:pt x="4954" y="41761"/>
                  </a:cubicBezTo>
                  <a:cubicBezTo>
                    <a:pt x="3040" y="42748"/>
                    <a:pt x="2083" y="44601"/>
                    <a:pt x="2083" y="47317"/>
                  </a:cubicBezTo>
                  <a:cubicBezTo>
                    <a:pt x="2083" y="50589"/>
                    <a:pt x="3457" y="53537"/>
                    <a:pt x="6204" y="56160"/>
                  </a:cubicBezTo>
                  <a:cubicBezTo>
                    <a:pt x="8951" y="58784"/>
                    <a:pt x="12640" y="60095"/>
                    <a:pt x="17269" y="60095"/>
                  </a:cubicBezTo>
                  <a:lnTo>
                    <a:pt x="34678" y="60095"/>
                  </a:lnTo>
                  <a:cubicBezTo>
                    <a:pt x="36715" y="60095"/>
                    <a:pt x="37949" y="59710"/>
                    <a:pt x="38382" y="58937"/>
                  </a:cubicBezTo>
                  <a:cubicBezTo>
                    <a:pt x="38783" y="58135"/>
                    <a:pt x="38983" y="56067"/>
                    <a:pt x="38983" y="52733"/>
                  </a:cubicBezTo>
                  <a:lnTo>
                    <a:pt x="41900" y="52733"/>
                  </a:lnTo>
                  <a:cubicBezTo>
                    <a:pt x="41715" y="59184"/>
                    <a:pt x="41622" y="62718"/>
                    <a:pt x="41622" y="63336"/>
                  </a:cubicBezTo>
                  <a:cubicBezTo>
                    <a:pt x="41622" y="63830"/>
                    <a:pt x="41715" y="67395"/>
                    <a:pt x="41900" y="74031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CAFBC9DC-A0C8-1FBA-E6CC-2EC70C2815D4}"/>
                </a:ext>
              </a:extLst>
            </p:cNvPr>
            <p:cNvSpPr/>
            <p:nvPr/>
          </p:nvSpPr>
          <p:spPr>
            <a:xfrm>
              <a:off x="468493" y="2277106"/>
              <a:ext cx="43566" cy="42779"/>
            </a:xfrm>
            <a:custGeom>
              <a:avLst/>
              <a:gdLst>
                <a:gd name="connsiteX0" fmla="*/ 33474 w 43566"/>
                <a:gd name="connsiteY0" fmla="*/ 42779 h 42779"/>
                <a:gd name="connsiteX1" fmla="*/ 21158 w 43566"/>
                <a:gd name="connsiteY1" fmla="*/ 33289 h 42779"/>
                <a:gd name="connsiteX2" fmla="*/ 17732 w 43566"/>
                <a:gd name="connsiteY2" fmla="*/ 15835 h 42779"/>
                <a:gd name="connsiteX3" fmla="*/ 14260 w 43566"/>
                <a:gd name="connsiteY3" fmla="*/ 15835 h 42779"/>
                <a:gd name="connsiteX4" fmla="*/ 5278 w 43566"/>
                <a:gd name="connsiteY4" fmla="*/ 18937 h 42779"/>
                <a:gd name="connsiteX5" fmla="*/ 2130 w 43566"/>
                <a:gd name="connsiteY5" fmla="*/ 25880 h 42779"/>
                <a:gd name="connsiteX6" fmla="*/ 6482 w 43566"/>
                <a:gd name="connsiteY6" fmla="*/ 36159 h 42779"/>
                <a:gd name="connsiteX7" fmla="*/ 8010 w 43566"/>
                <a:gd name="connsiteY7" fmla="*/ 32316 h 42779"/>
                <a:gd name="connsiteX8" fmla="*/ 10834 w 43566"/>
                <a:gd name="connsiteY8" fmla="*/ 31298 h 42779"/>
                <a:gd name="connsiteX9" fmla="*/ 13982 w 43566"/>
                <a:gd name="connsiteY9" fmla="*/ 32502 h 42779"/>
                <a:gd name="connsiteX10" fmla="*/ 15186 w 43566"/>
                <a:gd name="connsiteY10" fmla="*/ 35649 h 42779"/>
                <a:gd name="connsiteX11" fmla="*/ 14028 w 43566"/>
                <a:gd name="connsiteY11" fmla="*/ 38798 h 42779"/>
                <a:gd name="connsiteX12" fmla="*/ 10741 w 43566"/>
                <a:gd name="connsiteY12" fmla="*/ 40049 h 42779"/>
                <a:gd name="connsiteX13" fmla="*/ 3056 w 43566"/>
                <a:gd name="connsiteY13" fmla="*/ 35881 h 42779"/>
                <a:gd name="connsiteX14" fmla="*/ 0 w 43566"/>
                <a:gd name="connsiteY14" fmla="*/ 25695 h 42779"/>
                <a:gd name="connsiteX15" fmla="*/ 5232 w 43566"/>
                <a:gd name="connsiteY15" fmla="*/ 12733 h 42779"/>
                <a:gd name="connsiteX16" fmla="*/ 8936 w 43566"/>
                <a:gd name="connsiteY16" fmla="*/ 10324 h 42779"/>
                <a:gd name="connsiteX17" fmla="*/ 12408 w 43566"/>
                <a:gd name="connsiteY17" fmla="*/ 9399 h 42779"/>
                <a:gd name="connsiteX18" fmla="*/ 16436 w 43566"/>
                <a:gd name="connsiteY18" fmla="*/ 9306 h 42779"/>
                <a:gd name="connsiteX19" fmla="*/ 35372 w 43566"/>
                <a:gd name="connsiteY19" fmla="*/ 9306 h 42779"/>
                <a:gd name="connsiteX20" fmla="*/ 36854 w 43566"/>
                <a:gd name="connsiteY20" fmla="*/ 9121 h 42779"/>
                <a:gd name="connsiteX21" fmla="*/ 38983 w 43566"/>
                <a:gd name="connsiteY21" fmla="*/ 8102 h 42779"/>
                <a:gd name="connsiteX22" fmla="*/ 40141 w 43566"/>
                <a:gd name="connsiteY22" fmla="*/ 5787 h 42779"/>
                <a:gd name="connsiteX23" fmla="*/ 34076 w 43566"/>
                <a:gd name="connsiteY23" fmla="*/ 2407 h 42779"/>
                <a:gd name="connsiteX24" fmla="*/ 28751 w 43566"/>
                <a:gd name="connsiteY24" fmla="*/ 2407 h 42779"/>
                <a:gd name="connsiteX25" fmla="*/ 28751 w 43566"/>
                <a:gd name="connsiteY25" fmla="*/ 0 h 42779"/>
                <a:gd name="connsiteX26" fmla="*/ 34076 w 43566"/>
                <a:gd name="connsiteY26" fmla="*/ 0 h 42779"/>
                <a:gd name="connsiteX27" fmla="*/ 41113 w 43566"/>
                <a:gd name="connsiteY27" fmla="*/ 2686 h 42779"/>
                <a:gd name="connsiteX28" fmla="*/ 43058 w 43566"/>
                <a:gd name="connsiteY28" fmla="*/ 7778 h 42779"/>
                <a:gd name="connsiteX29" fmla="*/ 40743 w 43566"/>
                <a:gd name="connsiteY29" fmla="*/ 12918 h 42779"/>
                <a:gd name="connsiteX30" fmla="*/ 35280 w 43566"/>
                <a:gd name="connsiteY30" fmla="*/ 15187 h 42779"/>
                <a:gd name="connsiteX31" fmla="*/ 41252 w 43566"/>
                <a:gd name="connsiteY31" fmla="*/ 19908 h 42779"/>
                <a:gd name="connsiteX32" fmla="*/ 43567 w 43566"/>
                <a:gd name="connsiteY32" fmla="*/ 27594 h 42779"/>
                <a:gd name="connsiteX33" fmla="*/ 42687 w 43566"/>
                <a:gd name="connsiteY33" fmla="*/ 34261 h 42779"/>
                <a:gd name="connsiteX34" fmla="*/ 39493 w 43566"/>
                <a:gd name="connsiteY34" fmla="*/ 40141 h 42779"/>
                <a:gd name="connsiteX35" fmla="*/ 33474 w 43566"/>
                <a:gd name="connsiteY35" fmla="*/ 42779 h 42779"/>
                <a:gd name="connsiteX36" fmla="*/ 33381 w 43566"/>
                <a:gd name="connsiteY36" fmla="*/ 35464 h 42779"/>
                <a:gd name="connsiteX37" fmla="*/ 39169 w 43566"/>
                <a:gd name="connsiteY37" fmla="*/ 32964 h 42779"/>
                <a:gd name="connsiteX38" fmla="*/ 41437 w 43566"/>
                <a:gd name="connsiteY38" fmla="*/ 26946 h 42779"/>
                <a:gd name="connsiteX39" fmla="*/ 38382 w 43566"/>
                <a:gd name="connsiteY39" fmla="*/ 19400 h 42779"/>
                <a:gd name="connsiteX40" fmla="*/ 29214 w 43566"/>
                <a:gd name="connsiteY40" fmla="*/ 15835 h 42779"/>
                <a:gd name="connsiteX41" fmla="*/ 19723 w 43566"/>
                <a:gd name="connsiteY41" fmla="*/ 15835 h 42779"/>
                <a:gd name="connsiteX42" fmla="*/ 24307 w 43566"/>
                <a:gd name="connsiteY42" fmla="*/ 30928 h 42779"/>
                <a:gd name="connsiteX43" fmla="*/ 33381 w 43566"/>
                <a:gd name="connsiteY43" fmla="*/ 35464 h 4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66" h="42779">
                  <a:moveTo>
                    <a:pt x="33474" y="42779"/>
                  </a:moveTo>
                  <a:cubicBezTo>
                    <a:pt x="28103" y="42779"/>
                    <a:pt x="23998" y="39615"/>
                    <a:pt x="21158" y="33289"/>
                  </a:cubicBezTo>
                  <a:cubicBezTo>
                    <a:pt x="19337" y="29492"/>
                    <a:pt x="18195" y="23675"/>
                    <a:pt x="17732" y="15835"/>
                  </a:cubicBezTo>
                  <a:lnTo>
                    <a:pt x="14260" y="15835"/>
                  </a:lnTo>
                  <a:cubicBezTo>
                    <a:pt x="10340" y="15835"/>
                    <a:pt x="7346" y="16868"/>
                    <a:pt x="5278" y="18937"/>
                  </a:cubicBezTo>
                  <a:cubicBezTo>
                    <a:pt x="3179" y="20974"/>
                    <a:pt x="2130" y="23288"/>
                    <a:pt x="2130" y="25880"/>
                  </a:cubicBezTo>
                  <a:cubicBezTo>
                    <a:pt x="2130" y="30510"/>
                    <a:pt x="3580" y="33937"/>
                    <a:pt x="6482" y="36159"/>
                  </a:cubicBezTo>
                  <a:cubicBezTo>
                    <a:pt x="6543" y="34277"/>
                    <a:pt x="7053" y="32995"/>
                    <a:pt x="8010" y="32316"/>
                  </a:cubicBezTo>
                  <a:cubicBezTo>
                    <a:pt x="8936" y="31637"/>
                    <a:pt x="9877" y="31298"/>
                    <a:pt x="10834" y="31298"/>
                  </a:cubicBezTo>
                  <a:cubicBezTo>
                    <a:pt x="12099" y="31298"/>
                    <a:pt x="13149" y="31699"/>
                    <a:pt x="13982" y="32502"/>
                  </a:cubicBezTo>
                  <a:cubicBezTo>
                    <a:pt x="14785" y="33273"/>
                    <a:pt x="15186" y="34322"/>
                    <a:pt x="15186" y="35649"/>
                  </a:cubicBezTo>
                  <a:cubicBezTo>
                    <a:pt x="15186" y="36916"/>
                    <a:pt x="14800" y="37965"/>
                    <a:pt x="14028" y="38798"/>
                  </a:cubicBezTo>
                  <a:cubicBezTo>
                    <a:pt x="13226" y="39632"/>
                    <a:pt x="12130" y="40049"/>
                    <a:pt x="10741" y="40049"/>
                  </a:cubicBezTo>
                  <a:cubicBezTo>
                    <a:pt x="7655" y="40049"/>
                    <a:pt x="5093" y="38660"/>
                    <a:pt x="3056" y="35881"/>
                  </a:cubicBezTo>
                  <a:cubicBezTo>
                    <a:pt x="1019" y="33073"/>
                    <a:pt x="0" y="29677"/>
                    <a:pt x="0" y="25695"/>
                  </a:cubicBezTo>
                  <a:cubicBezTo>
                    <a:pt x="0" y="20509"/>
                    <a:pt x="1744" y="16189"/>
                    <a:pt x="5232" y="12733"/>
                  </a:cubicBezTo>
                  <a:cubicBezTo>
                    <a:pt x="6312" y="11652"/>
                    <a:pt x="7547" y="10849"/>
                    <a:pt x="8936" y="10324"/>
                  </a:cubicBezTo>
                  <a:cubicBezTo>
                    <a:pt x="10324" y="9769"/>
                    <a:pt x="11482" y="9460"/>
                    <a:pt x="12408" y="9399"/>
                  </a:cubicBezTo>
                  <a:cubicBezTo>
                    <a:pt x="13303" y="9337"/>
                    <a:pt x="14646" y="9306"/>
                    <a:pt x="16436" y="9306"/>
                  </a:cubicBezTo>
                  <a:lnTo>
                    <a:pt x="35372" y="9306"/>
                  </a:lnTo>
                  <a:cubicBezTo>
                    <a:pt x="35742" y="9306"/>
                    <a:pt x="36236" y="9244"/>
                    <a:pt x="36854" y="9121"/>
                  </a:cubicBezTo>
                  <a:cubicBezTo>
                    <a:pt x="37471" y="8998"/>
                    <a:pt x="38181" y="8658"/>
                    <a:pt x="38983" y="8102"/>
                  </a:cubicBezTo>
                  <a:cubicBezTo>
                    <a:pt x="39755" y="7516"/>
                    <a:pt x="40141" y="6743"/>
                    <a:pt x="40141" y="5787"/>
                  </a:cubicBezTo>
                  <a:cubicBezTo>
                    <a:pt x="40141" y="3503"/>
                    <a:pt x="38119" y="2376"/>
                    <a:pt x="34076" y="2407"/>
                  </a:cubicBezTo>
                  <a:lnTo>
                    <a:pt x="28751" y="2407"/>
                  </a:lnTo>
                  <a:lnTo>
                    <a:pt x="28751" y="0"/>
                  </a:lnTo>
                  <a:lnTo>
                    <a:pt x="34076" y="0"/>
                  </a:lnTo>
                  <a:cubicBezTo>
                    <a:pt x="37440" y="0"/>
                    <a:pt x="39786" y="895"/>
                    <a:pt x="41113" y="2686"/>
                  </a:cubicBezTo>
                  <a:cubicBezTo>
                    <a:pt x="42409" y="4445"/>
                    <a:pt x="43058" y="6142"/>
                    <a:pt x="43058" y="7778"/>
                  </a:cubicBezTo>
                  <a:cubicBezTo>
                    <a:pt x="43058" y="9878"/>
                    <a:pt x="42286" y="11590"/>
                    <a:pt x="40743" y="12918"/>
                  </a:cubicBezTo>
                  <a:cubicBezTo>
                    <a:pt x="39199" y="14245"/>
                    <a:pt x="37378" y="15002"/>
                    <a:pt x="35280" y="15187"/>
                  </a:cubicBezTo>
                  <a:cubicBezTo>
                    <a:pt x="37687" y="16142"/>
                    <a:pt x="39678" y="17717"/>
                    <a:pt x="41252" y="19908"/>
                  </a:cubicBezTo>
                  <a:cubicBezTo>
                    <a:pt x="42795" y="22070"/>
                    <a:pt x="43567" y="24631"/>
                    <a:pt x="43567" y="27594"/>
                  </a:cubicBezTo>
                  <a:cubicBezTo>
                    <a:pt x="43567" y="29877"/>
                    <a:pt x="43274" y="32100"/>
                    <a:pt x="42687" y="34261"/>
                  </a:cubicBezTo>
                  <a:cubicBezTo>
                    <a:pt x="42132" y="36391"/>
                    <a:pt x="41067" y="38350"/>
                    <a:pt x="39493" y="40141"/>
                  </a:cubicBezTo>
                  <a:cubicBezTo>
                    <a:pt x="37888" y="41900"/>
                    <a:pt x="35881" y="42779"/>
                    <a:pt x="33474" y="42779"/>
                  </a:cubicBezTo>
                  <a:moveTo>
                    <a:pt x="33381" y="35464"/>
                  </a:moveTo>
                  <a:cubicBezTo>
                    <a:pt x="35727" y="35464"/>
                    <a:pt x="37656" y="34631"/>
                    <a:pt x="39169" y="32964"/>
                  </a:cubicBezTo>
                  <a:cubicBezTo>
                    <a:pt x="40681" y="31298"/>
                    <a:pt x="41437" y="29292"/>
                    <a:pt x="41437" y="26946"/>
                  </a:cubicBezTo>
                  <a:cubicBezTo>
                    <a:pt x="41437" y="24292"/>
                    <a:pt x="40419" y="21776"/>
                    <a:pt x="38382" y="19400"/>
                  </a:cubicBezTo>
                  <a:cubicBezTo>
                    <a:pt x="36313" y="17023"/>
                    <a:pt x="33258" y="15835"/>
                    <a:pt x="29214" y="15835"/>
                  </a:cubicBezTo>
                  <a:lnTo>
                    <a:pt x="19723" y="15835"/>
                  </a:lnTo>
                  <a:cubicBezTo>
                    <a:pt x="19970" y="22840"/>
                    <a:pt x="21498" y="27871"/>
                    <a:pt x="24307" y="30928"/>
                  </a:cubicBezTo>
                  <a:cubicBezTo>
                    <a:pt x="27085" y="33952"/>
                    <a:pt x="30109" y="35464"/>
                    <a:pt x="33381" y="3546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180EB428-87E5-912D-80DC-8DF47DCF3A23}"/>
                </a:ext>
              </a:extLst>
            </p:cNvPr>
            <p:cNvSpPr/>
            <p:nvPr/>
          </p:nvSpPr>
          <p:spPr>
            <a:xfrm>
              <a:off x="452659" y="2245152"/>
              <a:ext cx="59401" cy="29678"/>
            </a:xfrm>
            <a:custGeom>
              <a:avLst/>
              <a:gdLst>
                <a:gd name="connsiteX0" fmla="*/ 20418 w 59401"/>
                <a:gd name="connsiteY0" fmla="*/ 29678 h 29678"/>
                <a:gd name="connsiteX1" fmla="*/ 18334 w 59401"/>
                <a:gd name="connsiteY1" fmla="*/ 29678 h 29678"/>
                <a:gd name="connsiteX2" fmla="*/ 15093 w 59401"/>
                <a:gd name="connsiteY2" fmla="*/ 22455 h 29678"/>
                <a:gd name="connsiteX3" fmla="*/ 8195 w 59401"/>
                <a:gd name="connsiteY3" fmla="*/ 18567 h 29678"/>
                <a:gd name="connsiteX4" fmla="*/ 0 w 59401"/>
                <a:gd name="connsiteY4" fmla="*/ 17455 h 29678"/>
                <a:gd name="connsiteX5" fmla="*/ 0 w 59401"/>
                <a:gd name="connsiteY5" fmla="*/ 15093 h 29678"/>
                <a:gd name="connsiteX6" fmla="*/ 17455 w 59401"/>
                <a:gd name="connsiteY6" fmla="*/ 15093 h 29678"/>
                <a:gd name="connsiteX7" fmla="*/ 17455 w 59401"/>
                <a:gd name="connsiteY7" fmla="*/ 1529 h 29678"/>
                <a:gd name="connsiteX8" fmla="*/ 20418 w 59401"/>
                <a:gd name="connsiteY8" fmla="*/ 1529 h 29678"/>
                <a:gd name="connsiteX9" fmla="*/ 20418 w 59401"/>
                <a:gd name="connsiteY9" fmla="*/ 15093 h 29678"/>
                <a:gd name="connsiteX10" fmla="*/ 46762 w 59401"/>
                <a:gd name="connsiteY10" fmla="*/ 15093 h 29678"/>
                <a:gd name="connsiteX11" fmla="*/ 56994 w 59401"/>
                <a:gd name="connsiteY11" fmla="*/ 8704 h 29678"/>
                <a:gd name="connsiteX12" fmla="*/ 54216 w 59401"/>
                <a:gd name="connsiteY12" fmla="*/ 4168 h 29678"/>
                <a:gd name="connsiteX13" fmla="*/ 46391 w 59401"/>
                <a:gd name="connsiteY13" fmla="*/ 2362 h 29678"/>
                <a:gd name="connsiteX14" fmla="*/ 41159 w 59401"/>
                <a:gd name="connsiteY14" fmla="*/ 2362 h 29678"/>
                <a:gd name="connsiteX15" fmla="*/ 41159 w 59401"/>
                <a:gd name="connsiteY15" fmla="*/ 0 h 29678"/>
                <a:gd name="connsiteX16" fmla="*/ 46576 w 59401"/>
                <a:gd name="connsiteY16" fmla="*/ 0 h 29678"/>
                <a:gd name="connsiteX17" fmla="*/ 55558 w 59401"/>
                <a:gd name="connsiteY17" fmla="*/ 2362 h 29678"/>
                <a:gd name="connsiteX18" fmla="*/ 59401 w 59401"/>
                <a:gd name="connsiteY18" fmla="*/ 9399 h 29678"/>
                <a:gd name="connsiteX19" fmla="*/ 58938 w 59401"/>
                <a:gd name="connsiteY19" fmla="*/ 12826 h 29678"/>
                <a:gd name="connsiteX20" fmla="*/ 57410 w 59401"/>
                <a:gd name="connsiteY20" fmla="*/ 16714 h 29678"/>
                <a:gd name="connsiteX21" fmla="*/ 53475 w 59401"/>
                <a:gd name="connsiteY21" fmla="*/ 20279 h 29678"/>
                <a:gd name="connsiteX22" fmla="*/ 46576 w 59401"/>
                <a:gd name="connsiteY22" fmla="*/ 21622 h 29678"/>
                <a:gd name="connsiteX23" fmla="*/ 20418 w 59401"/>
                <a:gd name="connsiteY23" fmla="*/ 21622 h 29678"/>
                <a:gd name="connsiteX24" fmla="*/ 20418 w 59401"/>
                <a:gd name="connsiteY24" fmla="*/ 29678 h 2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01" h="29678">
                  <a:moveTo>
                    <a:pt x="20418" y="29678"/>
                  </a:moveTo>
                  <a:lnTo>
                    <a:pt x="18334" y="29678"/>
                  </a:lnTo>
                  <a:cubicBezTo>
                    <a:pt x="18211" y="26777"/>
                    <a:pt x="17131" y="24368"/>
                    <a:pt x="15093" y="22455"/>
                  </a:cubicBezTo>
                  <a:cubicBezTo>
                    <a:pt x="13025" y="20511"/>
                    <a:pt x="10726" y="19215"/>
                    <a:pt x="8195" y="18567"/>
                  </a:cubicBezTo>
                  <a:cubicBezTo>
                    <a:pt x="5664" y="17887"/>
                    <a:pt x="2932" y="17516"/>
                    <a:pt x="0" y="17455"/>
                  </a:cubicBezTo>
                  <a:lnTo>
                    <a:pt x="0" y="15093"/>
                  </a:lnTo>
                  <a:lnTo>
                    <a:pt x="17455" y="15093"/>
                  </a:lnTo>
                  <a:lnTo>
                    <a:pt x="17455" y="1529"/>
                  </a:lnTo>
                  <a:lnTo>
                    <a:pt x="20418" y="1529"/>
                  </a:lnTo>
                  <a:lnTo>
                    <a:pt x="20418" y="15093"/>
                  </a:lnTo>
                  <a:lnTo>
                    <a:pt x="46762" y="15093"/>
                  </a:lnTo>
                  <a:cubicBezTo>
                    <a:pt x="53583" y="15093"/>
                    <a:pt x="56994" y="12964"/>
                    <a:pt x="56994" y="8704"/>
                  </a:cubicBezTo>
                  <a:cubicBezTo>
                    <a:pt x="56994" y="6884"/>
                    <a:pt x="56068" y="5372"/>
                    <a:pt x="54216" y="4168"/>
                  </a:cubicBezTo>
                  <a:cubicBezTo>
                    <a:pt x="52333" y="2964"/>
                    <a:pt x="49725" y="2362"/>
                    <a:pt x="46391" y="2362"/>
                  </a:cubicBezTo>
                  <a:lnTo>
                    <a:pt x="41159" y="2362"/>
                  </a:lnTo>
                  <a:lnTo>
                    <a:pt x="41159" y="0"/>
                  </a:lnTo>
                  <a:lnTo>
                    <a:pt x="46576" y="0"/>
                  </a:lnTo>
                  <a:cubicBezTo>
                    <a:pt x="50002" y="0"/>
                    <a:pt x="52996" y="788"/>
                    <a:pt x="55558" y="2362"/>
                  </a:cubicBezTo>
                  <a:cubicBezTo>
                    <a:pt x="58120" y="3936"/>
                    <a:pt x="59401" y="6282"/>
                    <a:pt x="59401" y="9399"/>
                  </a:cubicBezTo>
                  <a:cubicBezTo>
                    <a:pt x="59401" y="10541"/>
                    <a:pt x="59247" y="11684"/>
                    <a:pt x="58938" y="12826"/>
                  </a:cubicBezTo>
                  <a:cubicBezTo>
                    <a:pt x="58660" y="13937"/>
                    <a:pt x="58151" y="15233"/>
                    <a:pt x="57410" y="16714"/>
                  </a:cubicBezTo>
                  <a:cubicBezTo>
                    <a:pt x="56639" y="18164"/>
                    <a:pt x="55327" y="19353"/>
                    <a:pt x="53475" y="20279"/>
                  </a:cubicBezTo>
                  <a:cubicBezTo>
                    <a:pt x="51592" y="21174"/>
                    <a:pt x="49292" y="21622"/>
                    <a:pt x="46576" y="21622"/>
                  </a:cubicBezTo>
                  <a:lnTo>
                    <a:pt x="20418" y="21622"/>
                  </a:lnTo>
                  <a:lnTo>
                    <a:pt x="20418" y="29678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C6793B1F-87A4-BDB2-EAA1-0F8396F136F6}"/>
                </a:ext>
              </a:extLst>
            </p:cNvPr>
            <p:cNvSpPr/>
            <p:nvPr/>
          </p:nvSpPr>
          <p:spPr>
            <a:xfrm>
              <a:off x="447566" y="2219283"/>
              <a:ext cx="63428" cy="20277"/>
            </a:xfrm>
            <a:custGeom>
              <a:avLst/>
              <a:gdLst>
                <a:gd name="connsiteX0" fmla="*/ 63429 w 63428"/>
                <a:gd name="connsiteY0" fmla="*/ 20278 h 20277"/>
                <a:gd name="connsiteX1" fmla="*/ 60512 w 63428"/>
                <a:gd name="connsiteY1" fmla="*/ 20278 h 20277"/>
                <a:gd name="connsiteX2" fmla="*/ 59910 w 63428"/>
                <a:gd name="connsiteY2" fmla="*/ 14074 h 20277"/>
                <a:gd name="connsiteX3" fmla="*/ 56206 w 63428"/>
                <a:gd name="connsiteY3" fmla="*/ 12916 h 20277"/>
                <a:gd name="connsiteX4" fmla="*/ 30696 w 63428"/>
                <a:gd name="connsiteY4" fmla="*/ 12916 h 20277"/>
                <a:gd name="connsiteX5" fmla="*/ 26344 w 63428"/>
                <a:gd name="connsiteY5" fmla="*/ 14120 h 20277"/>
                <a:gd name="connsiteX6" fmla="*/ 25510 w 63428"/>
                <a:gd name="connsiteY6" fmla="*/ 19908 h 20277"/>
                <a:gd name="connsiteX7" fmla="*/ 22547 w 63428"/>
                <a:gd name="connsiteY7" fmla="*/ 19908 h 20277"/>
                <a:gd name="connsiteX8" fmla="*/ 21529 w 63428"/>
                <a:gd name="connsiteY8" fmla="*/ 6667 h 20277"/>
                <a:gd name="connsiteX9" fmla="*/ 56299 w 63428"/>
                <a:gd name="connsiteY9" fmla="*/ 6667 h 20277"/>
                <a:gd name="connsiteX10" fmla="*/ 59818 w 63428"/>
                <a:gd name="connsiteY10" fmla="*/ 5648 h 20277"/>
                <a:gd name="connsiteX11" fmla="*/ 60512 w 63428"/>
                <a:gd name="connsiteY11" fmla="*/ 0 h 20277"/>
                <a:gd name="connsiteX12" fmla="*/ 63429 w 63428"/>
                <a:gd name="connsiteY12" fmla="*/ 0 h 20277"/>
                <a:gd name="connsiteX13" fmla="*/ 63151 w 63428"/>
                <a:gd name="connsiteY13" fmla="*/ 9861 h 20277"/>
                <a:gd name="connsiteX14" fmla="*/ 63429 w 63428"/>
                <a:gd name="connsiteY14" fmla="*/ 20278 h 20277"/>
                <a:gd name="connsiteX15" fmla="*/ 5000 w 63428"/>
                <a:gd name="connsiteY15" fmla="*/ 16296 h 20277"/>
                <a:gd name="connsiteX16" fmla="*/ 1574 w 63428"/>
                <a:gd name="connsiteY16" fmla="*/ 14862 h 20277"/>
                <a:gd name="connsiteX17" fmla="*/ 0 w 63428"/>
                <a:gd name="connsiteY17" fmla="*/ 11297 h 20277"/>
                <a:gd name="connsiteX18" fmla="*/ 1435 w 63428"/>
                <a:gd name="connsiteY18" fmla="*/ 7732 h 20277"/>
                <a:gd name="connsiteX19" fmla="*/ 5046 w 63428"/>
                <a:gd name="connsiteY19" fmla="*/ 6249 h 20277"/>
                <a:gd name="connsiteX20" fmla="*/ 8658 w 63428"/>
                <a:gd name="connsiteY20" fmla="*/ 7732 h 20277"/>
                <a:gd name="connsiteX21" fmla="*/ 10047 w 63428"/>
                <a:gd name="connsiteY21" fmla="*/ 11297 h 20277"/>
                <a:gd name="connsiteX22" fmla="*/ 8519 w 63428"/>
                <a:gd name="connsiteY22" fmla="*/ 14907 h 20277"/>
                <a:gd name="connsiteX23" fmla="*/ 5000 w 63428"/>
                <a:gd name="connsiteY23" fmla="*/ 16296 h 2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28" h="20277">
                  <a:moveTo>
                    <a:pt x="63429" y="20278"/>
                  </a:moveTo>
                  <a:lnTo>
                    <a:pt x="60512" y="20278"/>
                  </a:lnTo>
                  <a:cubicBezTo>
                    <a:pt x="60512" y="16913"/>
                    <a:pt x="60312" y="14846"/>
                    <a:pt x="59910" y="14074"/>
                  </a:cubicBezTo>
                  <a:cubicBezTo>
                    <a:pt x="59478" y="13302"/>
                    <a:pt x="58244" y="12916"/>
                    <a:pt x="56206" y="12916"/>
                  </a:cubicBezTo>
                  <a:lnTo>
                    <a:pt x="30696" y="12916"/>
                  </a:lnTo>
                  <a:cubicBezTo>
                    <a:pt x="28350" y="12916"/>
                    <a:pt x="26899" y="13317"/>
                    <a:pt x="26344" y="14120"/>
                  </a:cubicBezTo>
                  <a:cubicBezTo>
                    <a:pt x="25788" y="14893"/>
                    <a:pt x="25510" y="16821"/>
                    <a:pt x="25510" y="19908"/>
                  </a:cubicBezTo>
                  <a:lnTo>
                    <a:pt x="22547" y="19908"/>
                  </a:lnTo>
                  <a:lnTo>
                    <a:pt x="21529" y="6667"/>
                  </a:lnTo>
                  <a:lnTo>
                    <a:pt x="56299" y="6667"/>
                  </a:lnTo>
                  <a:cubicBezTo>
                    <a:pt x="58182" y="6667"/>
                    <a:pt x="59355" y="6327"/>
                    <a:pt x="59818" y="5648"/>
                  </a:cubicBezTo>
                  <a:cubicBezTo>
                    <a:pt x="60281" y="4968"/>
                    <a:pt x="60512" y="3086"/>
                    <a:pt x="60512" y="0"/>
                  </a:cubicBezTo>
                  <a:lnTo>
                    <a:pt x="63429" y="0"/>
                  </a:lnTo>
                  <a:cubicBezTo>
                    <a:pt x="63244" y="6451"/>
                    <a:pt x="63151" y="9738"/>
                    <a:pt x="63151" y="9861"/>
                  </a:cubicBezTo>
                  <a:cubicBezTo>
                    <a:pt x="63151" y="10725"/>
                    <a:pt x="63244" y="14197"/>
                    <a:pt x="63429" y="20278"/>
                  </a:cubicBezTo>
                  <a:moveTo>
                    <a:pt x="5000" y="16296"/>
                  </a:moveTo>
                  <a:cubicBezTo>
                    <a:pt x="3735" y="16296"/>
                    <a:pt x="2593" y="15818"/>
                    <a:pt x="1574" y="14862"/>
                  </a:cubicBezTo>
                  <a:cubicBezTo>
                    <a:pt x="525" y="13873"/>
                    <a:pt x="0" y="12685"/>
                    <a:pt x="0" y="11297"/>
                  </a:cubicBezTo>
                  <a:cubicBezTo>
                    <a:pt x="0" y="9907"/>
                    <a:pt x="478" y="8719"/>
                    <a:pt x="1435" y="7732"/>
                  </a:cubicBezTo>
                  <a:cubicBezTo>
                    <a:pt x="2361" y="6743"/>
                    <a:pt x="3565" y="6249"/>
                    <a:pt x="5046" y="6249"/>
                  </a:cubicBezTo>
                  <a:cubicBezTo>
                    <a:pt x="6497" y="6249"/>
                    <a:pt x="7701" y="6743"/>
                    <a:pt x="8658" y="7732"/>
                  </a:cubicBezTo>
                  <a:cubicBezTo>
                    <a:pt x="9584" y="8719"/>
                    <a:pt x="10047" y="9907"/>
                    <a:pt x="10047" y="11297"/>
                  </a:cubicBezTo>
                  <a:cubicBezTo>
                    <a:pt x="10047" y="12747"/>
                    <a:pt x="9537" y="13951"/>
                    <a:pt x="8519" y="14907"/>
                  </a:cubicBezTo>
                  <a:cubicBezTo>
                    <a:pt x="7500" y="15833"/>
                    <a:pt x="6327" y="16296"/>
                    <a:pt x="5000" y="1629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5329D2E8-F52A-DA09-30E2-9C47A5C08FC4}"/>
                </a:ext>
              </a:extLst>
            </p:cNvPr>
            <p:cNvSpPr/>
            <p:nvPr/>
          </p:nvSpPr>
          <p:spPr>
            <a:xfrm>
              <a:off x="468493" y="2168867"/>
              <a:ext cx="43566" cy="42039"/>
            </a:xfrm>
            <a:custGeom>
              <a:avLst/>
              <a:gdLst>
                <a:gd name="connsiteX0" fmla="*/ 37409 w 43566"/>
                <a:gd name="connsiteY0" fmla="*/ 35789 h 42039"/>
                <a:gd name="connsiteX1" fmla="*/ 22223 w 43566"/>
                <a:gd name="connsiteY1" fmla="*/ 42040 h 42039"/>
                <a:gd name="connsiteX2" fmla="*/ 6621 w 43566"/>
                <a:gd name="connsiteY2" fmla="*/ 35927 h 42039"/>
                <a:gd name="connsiteX3" fmla="*/ 0 w 43566"/>
                <a:gd name="connsiteY3" fmla="*/ 20974 h 42039"/>
                <a:gd name="connsiteX4" fmla="*/ 6574 w 43566"/>
                <a:gd name="connsiteY4" fmla="*/ 6204 h 42039"/>
                <a:gd name="connsiteX5" fmla="*/ 22223 w 43566"/>
                <a:gd name="connsiteY5" fmla="*/ 0 h 42039"/>
                <a:gd name="connsiteX6" fmla="*/ 37363 w 43566"/>
                <a:gd name="connsiteY6" fmla="*/ 6251 h 42039"/>
                <a:gd name="connsiteX7" fmla="*/ 43567 w 43566"/>
                <a:gd name="connsiteY7" fmla="*/ 21066 h 42039"/>
                <a:gd name="connsiteX8" fmla="*/ 37409 w 43566"/>
                <a:gd name="connsiteY8" fmla="*/ 35789 h 42039"/>
                <a:gd name="connsiteX9" fmla="*/ 21436 w 43566"/>
                <a:gd name="connsiteY9" fmla="*/ 34168 h 42039"/>
                <a:gd name="connsiteX10" fmla="*/ 34816 w 43566"/>
                <a:gd name="connsiteY10" fmla="*/ 31761 h 42039"/>
                <a:gd name="connsiteX11" fmla="*/ 41159 w 43566"/>
                <a:gd name="connsiteY11" fmla="*/ 20974 h 42039"/>
                <a:gd name="connsiteX12" fmla="*/ 39261 w 43566"/>
                <a:gd name="connsiteY12" fmla="*/ 14538 h 42039"/>
                <a:gd name="connsiteX13" fmla="*/ 34168 w 43566"/>
                <a:gd name="connsiteY13" fmla="*/ 9954 h 42039"/>
                <a:gd name="connsiteX14" fmla="*/ 21436 w 43566"/>
                <a:gd name="connsiteY14" fmla="*/ 7871 h 42039"/>
                <a:gd name="connsiteX15" fmla="*/ 8287 w 43566"/>
                <a:gd name="connsiteY15" fmla="*/ 10371 h 42039"/>
                <a:gd name="connsiteX16" fmla="*/ 2130 w 43566"/>
                <a:gd name="connsiteY16" fmla="*/ 21066 h 42039"/>
                <a:gd name="connsiteX17" fmla="*/ 3750 w 43566"/>
                <a:gd name="connsiteY17" fmla="*/ 27131 h 42039"/>
                <a:gd name="connsiteX18" fmla="*/ 8473 w 43566"/>
                <a:gd name="connsiteY18" fmla="*/ 31899 h 42039"/>
                <a:gd name="connsiteX19" fmla="*/ 21436 w 43566"/>
                <a:gd name="connsiteY19" fmla="*/ 34168 h 4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566" h="42039">
                  <a:moveTo>
                    <a:pt x="37409" y="35789"/>
                  </a:moveTo>
                  <a:cubicBezTo>
                    <a:pt x="33273" y="39956"/>
                    <a:pt x="28211" y="42040"/>
                    <a:pt x="22223" y="42040"/>
                  </a:cubicBezTo>
                  <a:cubicBezTo>
                    <a:pt x="16204" y="42040"/>
                    <a:pt x="11004" y="40002"/>
                    <a:pt x="6621" y="35927"/>
                  </a:cubicBezTo>
                  <a:cubicBezTo>
                    <a:pt x="2207" y="31823"/>
                    <a:pt x="0" y="26838"/>
                    <a:pt x="0" y="20974"/>
                  </a:cubicBezTo>
                  <a:cubicBezTo>
                    <a:pt x="0" y="15232"/>
                    <a:pt x="2191" y="10308"/>
                    <a:pt x="6574" y="6204"/>
                  </a:cubicBezTo>
                  <a:cubicBezTo>
                    <a:pt x="10926" y="2068"/>
                    <a:pt x="16143" y="0"/>
                    <a:pt x="22223" y="0"/>
                  </a:cubicBezTo>
                  <a:cubicBezTo>
                    <a:pt x="28180" y="0"/>
                    <a:pt x="33227" y="2084"/>
                    <a:pt x="37363" y="6251"/>
                  </a:cubicBezTo>
                  <a:cubicBezTo>
                    <a:pt x="41499" y="10386"/>
                    <a:pt x="43567" y="15325"/>
                    <a:pt x="43567" y="21066"/>
                  </a:cubicBezTo>
                  <a:cubicBezTo>
                    <a:pt x="43567" y="26684"/>
                    <a:pt x="41514" y="31591"/>
                    <a:pt x="37409" y="35789"/>
                  </a:cubicBezTo>
                  <a:moveTo>
                    <a:pt x="21436" y="34168"/>
                  </a:moveTo>
                  <a:cubicBezTo>
                    <a:pt x="27578" y="34168"/>
                    <a:pt x="32039" y="33366"/>
                    <a:pt x="34816" y="31761"/>
                  </a:cubicBezTo>
                  <a:cubicBezTo>
                    <a:pt x="39045" y="29292"/>
                    <a:pt x="41159" y="25697"/>
                    <a:pt x="41159" y="20974"/>
                  </a:cubicBezTo>
                  <a:cubicBezTo>
                    <a:pt x="41159" y="18627"/>
                    <a:pt x="40527" y="16483"/>
                    <a:pt x="39261" y="14538"/>
                  </a:cubicBezTo>
                  <a:cubicBezTo>
                    <a:pt x="37996" y="12563"/>
                    <a:pt x="36298" y="11034"/>
                    <a:pt x="34168" y="9954"/>
                  </a:cubicBezTo>
                  <a:cubicBezTo>
                    <a:pt x="31390" y="8566"/>
                    <a:pt x="27146" y="7871"/>
                    <a:pt x="21436" y="7871"/>
                  </a:cubicBezTo>
                  <a:cubicBezTo>
                    <a:pt x="15356" y="7871"/>
                    <a:pt x="10973" y="8704"/>
                    <a:pt x="8287" y="10371"/>
                  </a:cubicBezTo>
                  <a:cubicBezTo>
                    <a:pt x="4182" y="12840"/>
                    <a:pt x="2130" y="16405"/>
                    <a:pt x="2130" y="21066"/>
                  </a:cubicBezTo>
                  <a:cubicBezTo>
                    <a:pt x="2130" y="23103"/>
                    <a:pt x="2670" y="25125"/>
                    <a:pt x="3750" y="27131"/>
                  </a:cubicBezTo>
                  <a:cubicBezTo>
                    <a:pt x="4800" y="29107"/>
                    <a:pt x="6374" y="30696"/>
                    <a:pt x="8473" y="31899"/>
                  </a:cubicBezTo>
                  <a:cubicBezTo>
                    <a:pt x="11251" y="33411"/>
                    <a:pt x="15572" y="34168"/>
                    <a:pt x="21436" y="3416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CED8C2D1-B38A-6CD5-30C2-1CFA3FF539F3}"/>
                </a:ext>
              </a:extLst>
            </p:cNvPr>
            <p:cNvSpPr/>
            <p:nvPr/>
          </p:nvSpPr>
          <p:spPr>
            <a:xfrm>
              <a:off x="469095" y="2118162"/>
              <a:ext cx="41900" cy="47687"/>
            </a:xfrm>
            <a:custGeom>
              <a:avLst/>
              <a:gdLst>
                <a:gd name="connsiteX0" fmla="*/ 41900 w 41900"/>
                <a:gd name="connsiteY0" fmla="*/ 47687 h 47687"/>
                <a:gd name="connsiteX1" fmla="*/ 38983 w 41900"/>
                <a:gd name="connsiteY1" fmla="*/ 47687 h 47687"/>
                <a:gd name="connsiteX2" fmla="*/ 38382 w 41900"/>
                <a:gd name="connsiteY2" fmla="*/ 41483 h 47687"/>
                <a:gd name="connsiteX3" fmla="*/ 34678 w 41900"/>
                <a:gd name="connsiteY3" fmla="*/ 40326 h 47687"/>
                <a:gd name="connsiteX4" fmla="*/ 9260 w 41900"/>
                <a:gd name="connsiteY4" fmla="*/ 40326 h 47687"/>
                <a:gd name="connsiteX5" fmla="*/ 4861 w 41900"/>
                <a:gd name="connsiteY5" fmla="*/ 41577 h 47687"/>
                <a:gd name="connsiteX6" fmla="*/ 3982 w 41900"/>
                <a:gd name="connsiteY6" fmla="*/ 47687 h 47687"/>
                <a:gd name="connsiteX7" fmla="*/ 1019 w 41900"/>
                <a:gd name="connsiteY7" fmla="*/ 47687 h 47687"/>
                <a:gd name="connsiteX8" fmla="*/ 0 w 41900"/>
                <a:gd name="connsiteY8" fmla="*/ 34353 h 47687"/>
                <a:gd name="connsiteX9" fmla="*/ 9954 w 41900"/>
                <a:gd name="connsiteY9" fmla="*/ 34353 h 47687"/>
                <a:gd name="connsiteX10" fmla="*/ 0 w 41900"/>
                <a:gd name="connsiteY10" fmla="*/ 20326 h 47687"/>
                <a:gd name="connsiteX11" fmla="*/ 3519 w 41900"/>
                <a:gd name="connsiteY11" fmla="*/ 10370 h 47687"/>
                <a:gd name="connsiteX12" fmla="*/ 8519 w 41900"/>
                <a:gd name="connsiteY12" fmla="*/ 7871 h 47687"/>
                <a:gd name="connsiteX13" fmla="*/ 18010 w 41900"/>
                <a:gd name="connsiteY13" fmla="*/ 7408 h 47687"/>
                <a:gd name="connsiteX14" fmla="*/ 36113 w 41900"/>
                <a:gd name="connsiteY14" fmla="*/ 7408 h 47687"/>
                <a:gd name="connsiteX15" fmla="*/ 38567 w 41900"/>
                <a:gd name="connsiteY15" fmla="*/ 5787 h 47687"/>
                <a:gd name="connsiteX16" fmla="*/ 38983 w 41900"/>
                <a:gd name="connsiteY16" fmla="*/ 0 h 47687"/>
                <a:gd name="connsiteX17" fmla="*/ 41900 w 41900"/>
                <a:gd name="connsiteY17" fmla="*/ 0 h 47687"/>
                <a:gd name="connsiteX18" fmla="*/ 41622 w 41900"/>
                <a:gd name="connsiteY18" fmla="*/ 10649 h 47687"/>
                <a:gd name="connsiteX19" fmla="*/ 41900 w 41900"/>
                <a:gd name="connsiteY19" fmla="*/ 21344 h 47687"/>
                <a:gd name="connsiteX20" fmla="*/ 38983 w 41900"/>
                <a:gd name="connsiteY20" fmla="*/ 21344 h 47687"/>
                <a:gd name="connsiteX21" fmla="*/ 38382 w 41900"/>
                <a:gd name="connsiteY21" fmla="*/ 15140 h 47687"/>
                <a:gd name="connsiteX22" fmla="*/ 34678 w 41900"/>
                <a:gd name="connsiteY22" fmla="*/ 13936 h 47687"/>
                <a:gd name="connsiteX23" fmla="*/ 12593 w 41900"/>
                <a:gd name="connsiteY23" fmla="*/ 13936 h 47687"/>
                <a:gd name="connsiteX24" fmla="*/ 4954 w 41900"/>
                <a:gd name="connsiteY24" fmla="*/ 15418 h 47687"/>
                <a:gd name="connsiteX25" fmla="*/ 2083 w 41900"/>
                <a:gd name="connsiteY25" fmla="*/ 20974 h 47687"/>
                <a:gd name="connsiteX26" fmla="*/ 6204 w 41900"/>
                <a:gd name="connsiteY26" fmla="*/ 29817 h 47687"/>
                <a:gd name="connsiteX27" fmla="*/ 17269 w 41900"/>
                <a:gd name="connsiteY27" fmla="*/ 33752 h 47687"/>
                <a:gd name="connsiteX28" fmla="*/ 34678 w 41900"/>
                <a:gd name="connsiteY28" fmla="*/ 33752 h 47687"/>
                <a:gd name="connsiteX29" fmla="*/ 38382 w 41900"/>
                <a:gd name="connsiteY29" fmla="*/ 32594 h 47687"/>
                <a:gd name="connsiteX30" fmla="*/ 38983 w 41900"/>
                <a:gd name="connsiteY30" fmla="*/ 26390 h 47687"/>
                <a:gd name="connsiteX31" fmla="*/ 41900 w 41900"/>
                <a:gd name="connsiteY31" fmla="*/ 26390 h 47687"/>
                <a:gd name="connsiteX32" fmla="*/ 41622 w 41900"/>
                <a:gd name="connsiteY32" fmla="*/ 36992 h 47687"/>
                <a:gd name="connsiteX33" fmla="*/ 41900 w 41900"/>
                <a:gd name="connsiteY33" fmla="*/ 47687 h 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900" h="47687">
                  <a:moveTo>
                    <a:pt x="41900" y="47687"/>
                  </a:moveTo>
                  <a:lnTo>
                    <a:pt x="38983" y="47687"/>
                  </a:lnTo>
                  <a:cubicBezTo>
                    <a:pt x="38983" y="44323"/>
                    <a:pt x="38783" y="42256"/>
                    <a:pt x="38382" y="41483"/>
                  </a:cubicBezTo>
                  <a:cubicBezTo>
                    <a:pt x="37949" y="40711"/>
                    <a:pt x="36715" y="40326"/>
                    <a:pt x="34678" y="40326"/>
                  </a:cubicBezTo>
                  <a:lnTo>
                    <a:pt x="9260" y="40326"/>
                  </a:lnTo>
                  <a:cubicBezTo>
                    <a:pt x="6914" y="40326"/>
                    <a:pt x="5448" y="40742"/>
                    <a:pt x="4861" y="41577"/>
                  </a:cubicBezTo>
                  <a:cubicBezTo>
                    <a:pt x="4275" y="42378"/>
                    <a:pt x="3982" y="44416"/>
                    <a:pt x="3982" y="47687"/>
                  </a:cubicBezTo>
                  <a:lnTo>
                    <a:pt x="1019" y="47687"/>
                  </a:lnTo>
                  <a:lnTo>
                    <a:pt x="0" y="34353"/>
                  </a:lnTo>
                  <a:lnTo>
                    <a:pt x="9954" y="34353"/>
                  </a:lnTo>
                  <a:cubicBezTo>
                    <a:pt x="3318" y="31390"/>
                    <a:pt x="0" y="26715"/>
                    <a:pt x="0" y="20326"/>
                  </a:cubicBezTo>
                  <a:cubicBezTo>
                    <a:pt x="0" y="15572"/>
                    <a:pt x="1173" y="12254"/>
                    <a:pt x="3519" y="10370"/>
                  </a:cubicBezTo>
                  <a:cubicBezTo>
                    <a:pt x="5093" y="8983"/>
                    <a:pt x="6760" y="8150"/>
                    <a:pt x="8519" y="7871"/>
                  </a:cubicBezTo>
                  <a:cubicBezTo>
                    <a:pt x="10278" y="7562"/>
                    <a:pt x="13442" y="7408"/>
                    <a:pt x="18010" y="7408"/>
                  </a:cubicBezTo>
                  <a:lnTo>
                    <a:pt x="36113" y="7408"/>
                  </a:lnTo>
                  <a:cubicBezTo>
                    <a:pt x="37440" y="7346"/>
                    <a:pt x="38258" y="6805"/>
                    <a:pt x="38567" y="5787"/>
                  </a:cubicBezTo>
                  <a:cubicBezTo>
                    <a:pt x="38844" y="4769"/>
                    <a:pt x="38983" y="2839"/>
                    <a:pt x="38983" y="0"/>
                  </a:cubicBezTo>
                  <a:lnTo>
                    <a:pt x="41900" y="0"/>
                  </a:lnTo>
                  <a:cubicBezTo>
                    <a:pt x="41715" y="6451"/>
                    <a:pt x="41622" y="10001"/>
                    <a:pt x="41622" y="10649"/>
                  </a:cubicBezTo>
                  <a:cubicBezTo>
                    <a:pt x="41622" y="11143"/>
                    <a:pt x="41715" y="14708"/>
                    <a:pt x="41900" y="21344"/>
                  </a:cubicBezTo>
                  <a:lnTo>
                    <a:pt x="38983" y="21344"/>
                  </a:lnTo>
                  <a:cubicBezTo>
                    <a:pt x="38983" y="17979"/>
                    <a:pt x="38783" y="15912"/>
                    <a:pt x="38382" y="15140"/>
                  </a:cubicBezTo>
                  <a:cubicBezTo>
                    <a:pt x="37949" y="14337"/>
                    <a:pt x="36715" y="13936"/>
                    <a:pt x="34678" y="13936"/>
                  </a:cubicBezTo>
                  <a:lnTo>
                    <a:pt x="12593" y="13936"/>
                  </a:lnTo>
                  <a:cubicBezTo>
                    <a:pt x="9383" y="13936"/>
                    <a:pt x="6837" y="14430"/>
                    <a:pt x="4954" y="15418"/>
                  </a:cubicBezTo>
                  <a:cubicBezTo>
                    <a:pt x="3040" y="16405"/>
                    <a:pt x="2083" y="18257"/>
                    <a:pt x="2083" y="20974"/>
                  </a:cubicBezTo>
                  <a:cubicBezTo>
                    <a:pt x="2083" y="24245"/>
                    <a:pt x="3457" y="27192"/>
                    <a:pt x="6204" y="29817"/>
                  </a:cubicBezTo>
                  <a:cubicBezTo>
                    <a:pt x="8951" y="32440"/>
                    <a:pt x="12640" y="33752"/>
                    <a:pt x="17269" y="33752"/>
                  </a:cubicBezTo>
                  <a:lnTo>
                    <a:pt x="34678" y="33752"/>
                  </a:lnTo>
                  <a:cubicBezTo>
                    <a:pt x="36715" y="33752"/>
                    <a:pt x="37949" y="33366"/>
                    <a:pt x="38382" y="32594"/>
                  </a:cubicBezTo>
                  <a:cubicBezTo>
                    <a:pt x="38783" y="31792"/>
                    <a:pt x="38983" y="29724"/>
                    <a:pt x="38983" y="26390"/>
                  </a:cubicBezTo>
                  <a:lnTo>
                    <a:pt x="41900" y="26390"/>
                  </a:lnTo>
                  <a:cubicBezTo>
                    <a:pt x="41715" y="32841"/>
                    <a:pt x="41622" y="36375"/>
                    <a:pt x="41622" y="36992"/>
                  </a:cubicBezTo>
                  <a:cubicBezTo>
                    <a:pt x="41622" y="37486"/>
                    <a:pt x="41715" y="41051"/>
                    <a:pt x="41900" y="47687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0" name="Freeform 399">
            <a:extLst>
              <a:ext uri="{FF2B5EF4-FFF2-40B4-BE49-F238E27FC236}">
                <a16:creationId xmlns:a16="http://schemas.microsoft.com/office/drawing/2014/main" id="{7BB14CCE-B7EA-B3ED-A1F1-36AD8D48C0C5}"/>
              </a:ext>
            </a:extLst>
          </p:cNvPr>
          <p:cNvSpPr/>
          <p:nvPr/>
        </p:nvSpPr>
        <p:spPr>
          <a:xfrm>
            <a:off x="941702" y="1562009"/>
            <a:ext cx="2674647" cy="1769432"/>
          </a:xfrm>
          <a:custGeom>
            <a:avLst/>
            <a:gdLst>
              <a:gd name="connsiteX0" fmla="*/ 0 w 2674647"/>
              <a:gd name="connsiteY0" fmla="*/ 200314 h 1769432"/>
              <a:gd name="connsiteX1" fmla="*/ 54584 w 2674647"/>
              <a:gd name="connsiteY1" fmla="*/ 267084 h 1769432"/>
              <a:gd name="connsiteX2" fmla="*/ 109169 w 2674647"/>
              <a:gd name="connsiteY2" fmla="*/ 166928 h 1769432"/>
              <a:gd name="connsiteX3" fmla="*/ 163753 w 2674647"/>
              <a:gd name="connsiteY3" fmla="*/ 100157 h 1769432"/>
              <a:gd name="connsiteX4" fmla="*/ 218338 w 2674647"/>
              <a:gd name="connsiteY4" fmla="*/ 166928 h 1769432"/>
              <a:gd name="connsiteX5" fmla="*/ 272922 w 2674647"/>
              <a:gd name="connsiteY5" fmla="*/ 100157 h 1769432"/>
              <a:gd name="connsiteX6" fmla="*/ 327507 w 2674647"/>
              <a:gd name="connsiteY6" fmla="*/ 66771 h 1769432"/>
              <a:gd name="connsiteX7" fmla="*/ 382091 w 2674647"/>
              <a:gd name="connsiteY7" fmla="*/ 33385 h 1769432"/>
              <a:gd name="connsiteX8" fmla="*/ 436675 w 2674647"/>
              <a:gd name="connsiteY8" fmla="*/ 0 h 1769432"/>
              <a:gd name="connsiteX9" fmla="*/ 491261 w 2674647"/>
              <a:gd name="connsiteY9" fmla="*/ 0 h 1769432"/>
              <a:gd name="connsiteX10" fmla="*/ 545846 w 2674647"/>
              <a:gd name="connsiteY10" fmla="*/ 33385 h 1769432"/>
              <a:gd name="connsiteX11" fmla="*/ 600430 w 2674647"/>
              <a:gd name="connsiteY11" fmla="*/ 66771 h 1769432"/>
              <a:gd name="connsiteX12" fmla="*/ 655015 w 2674647"/>
              <a:gd name="connsiteY12" fmla="*/ 133543 h 1769432"/>
              <a:gd name="connsiteX13" fmla="*/ 709599 w 2674647"/>
              <a:gd name="connsiteY13" fmla="*/ 100157 h 1769432"/>
              <a:gd name="connsiteX14" fmla="*/ 764184 w 2674647"/>
              <a:gd name="connsiteY14" fmla="*/ 200314 h 1769432"/>
              <a:gd name="connsiteX15" fmla="*/ 818768 w 2674647"/>
              <a:gd name="connsiteY15" fmla="*/ 267084 h 1769432"/>
              <a:gd name="connsiteX16" fmla="*/ 873347 w 2674647"/>
              <a:gd name="connsiteY16" fmla="*/ 367242 h 1769432"/>
              <a:gd name="connsiteX17" fmla="*/ 927931 w 2674647"/>
              <a:gd name="connsiteY17" fmla="*/ 400627 h 1769432"/>
              <a:gd name="connsiteX18" fmla="*/ 982516 w 2674647"/>
              <a:gd name="connsiteY18" fmla="*/ 467399 h 1769432"/>
              <a:gd name="connsiteX19" fmla="*/ 1037100 w 2674647"/>
              <a:gd name="connsiteY19" fmla="*/ 534170 h 1769432"/>
              <a:gd name="connsiteX20" fmla="*/ 1091685 w 2674647"/>
              <a:gd name="connsiteY20" fmla="*/ 600940 h 1769432"/>
              <a:gd name="connsiteX21" fmla="*/ 1146269 w 2674647"/>
              <a:gd name="connsiteY21" fmla="*/ 667712 h 1769432"/>
              <a:gd name="connsiteX22" fmla="*/ 1200853 w 2674647"/>
              <a:gd name="connsiteY22" fmla="*/ 734483 h 1769432"/>
              <a:gd name="connsiteX23" fmla="*/ 1255438 w 2674647"/>
              <a:gd name="connsiteY23" fmla="*/ 801255 h 1769432"/>
              <a:gd name="connsiteX24" fmla="*/ 1310022 w 2674647"/>
              <a:gd name="connsiteY24" fmla="*/ 834640 h 1769432"/>
              <a:gd name="connsiteX25" fmla="*/ 1364607 w 2674647"/>
              <a:gd name="connsiteY25" fmla="*/ 901412 h 1769432"/>
              <a:gd name="connsiteX26" fmla="*/ 1419191 w 2674647"/>
              <a:gd name="connsiteY26" fmla="*/ 934798 h 1769432"/>
              <a:gd name="connsiteX27" fmla="*/ 1473776 w 2674647"/>
              <a:gd name="connsiteY27" fmla="*/ 1001568 h 1769432"/>
              <a:gd name="connsiteX28" fmla="*/ 1528360 w 2674647"/>
              <a:gd name="connsiteY28" fmla="*/ 1034954 h 1769432"/>
              <a:gd name="connsiteX29" fmla="*/ 1582945 w 2674647"/>
              <a:gd name="connsiteY29" fmla="*/ 1101725 h 1769432"/>
              <a:gd name="connsiteX30" fmla="*/ 1637529 w 2674647"/>
              <a:gd name="connsiteY30" fmla="*/ 1135111 h 1769432"/>
              <a:gd name="connsiteX31" fmla="*/ 1692114 w 2674647"/>
              <a:gd name="connsiteY31" fmla="*/ 1168496 h 1769432"/>
              <a:gd name="connsiteX32" fmla="*/ 1746698 w 2674647"/>
              <a:gd name="connsiteY32" fmla="*/ 1235268 h 1769432"/>
              <a:gd name="connsiteX33" fmla="*/ 1801282 w 2674647"/>
              <a:gd name="connsiteY33" fmla="*/ 1268654 h 1769432"/>
              <a:gd name="connsiteX34" fmla="*/ 1855867 w 2674647"/>
              <a:gd name="connsiteY34" fmla="*/ 1302034 h 1769432"/>
              <a:gd name="connsiteX35" fmla="*/ 1910451 w 2674647"/>
              <a:gd name="connsiteY35" fmla="*/ 1335426 h 1769432"/>
              <a:gd name="connsiteX36" fmla="*/ 1965036 w 2674647"/>
              <a:gd name="connsiteY36" fmla="*/ 1368803 h 1769432"/>
              <a:gd name="connsiteX37" fmla="*/ 2019620 w 2674647"/>
              <a:gd name="connsiteY37" fmla="*/ 1402195 h 1769432"/>
              <a:gd name="connsiteX38" fmla="*/ 2074219 w 2674647"/>
              <a:gd name="connsiteY38" fmla="*/ 1435587 h 1769432"/>
              <a:gd name="connsiteX39" fmla="*/ 2128803 w 2674647"/>
              <a:gd name="connsiteY39" fmla="*/ 1468964 h 1769432"/>
              <a:gd name="connsiteX40" fmla="*/ 2183388 w 2674647"/>
              <a:gd name="connsiteY40" fmla="*/ 1502356 h 1769432"/>
              <a:gd name="connsiteX41" fmla="*/ 2237972 w 2674647"/>
              <a:gd name="connsiteY41" fmla="*/ 1535733 h 1769432"/>
              <a:gd name="connsiteX42" fmla="*/ 2292557 w 2674647"/>
              <a:gd name="connsiteY42" fmla="*/ 1569125 h 1769432"/>
              <a:gd name="connsiteX43" fmla="*/ 2347141 w 2674647"/>
              <a:gd name="connsiteY43" fmla="*/ 1602503 h 1769432"/>
              <a:gd name="connsiteX44" fmla="*/ 2401725 w 2674647"/>
              <a:gd name="connsiteY44" fmla="*/ 1635894 h 1769432"/>
              <a:gd name="connsiteX45" fmla="*/ 2456310 w 2674647"/>
              <a:gd name="connsiteY45" fmla="*/ 1669286 h 1769432"/>
              <a:gd name="connsiteX46" fmla="*/ 2510894 w 2674647"/>
              <a:gd name="connsiteY46" fmla="*/ 1702664 h 1769432"/>
              <a:gd name="connsiteX47" fmla="*/ 2565479 w 2674647"/>
              <a:gd name="connsiteY47" fmla="*/ 1736055 h 1769432"/>
              <a:gd name="connsiteX48" fmla="*/ 2620063 w 2674647"/>
              <a:gd name="connsiteY48" fmla="*/ 1736055 h 1769432"/>
              <a:gd name="connsiteX49" fmla="*/ 2674647 w 2674647"/>
              <a:gd name="connsiteY49" fmla="*/ 1769433 h 17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674647" h="1769432">
                <a:moveTo>
                  <a:pt x="0" y="200314"/>
                </a:moveTo>
                <a:lnTo>
                  <a:pt x="54584" y="267084"/>
                </a:lnTo>
                <a:lnTo>
                  <a:pt x="109169" y="166928"/>
                </a:lnTo>
                <a:lnTo>
                  <a:pt x="163753" y="100157"/>
                </a:lnTo>
                <a:lnTo>
                  <a:pt x="218338" y="166928"/>
                </a:lnTo>
                <a:lnTo>
                  <a:pt x="272922" y="100157"/>
                </a:lnTo>
                <a:lnTo>
                  <a:pt x="327507" y="66771"/>
                </a:lnTo>
                <a:lnTo>
                  <a:pt x="382091" y="33385"/>
                </a:lnTo>
                <a:lnTo>
                  <a:pt x="436675" y="0"/>
                </a:lnTo>
                <a:lnTo>
                  <a:pt x="491261" y="0"/>
                </a:lnTo>
                <a:lnTo>
                  <a:pt x="545846" y="33385"/>
                </a:lnTo>
                <a:lnTo>
                  <a:pt x="600430" y="66771"/>
                </a:lnTo>
                <a:lnTo>
                  <a:pt x="655015" y="133543"/>
                </a:lnTo>
                <a:lnTo>
                  <a:pt x="709599" y="100157"/>
                </a:lnTo>
                <a:lnTo>
                  <a:pt x="764184" y="200314"/>
                </a:lnTo>
                <a:lnTo>
                  <a:pt x="818768" y="267084"/>
                </a:lnTo>
                <a:lnTo>
                  <a:pt x="873347" y="367242"/>
                </a:lnTo>
                <a:lnTo>
                  <a:pt x="927931" y="400627"/>
                </a:lnTo>
                <a:lnTo>
                  <a:pt x="982516" y="467399"/>
                </a:lnTo>
                <a:lnTo>
                  <a:pt x="1037100" y="534170"/>
                </a:lnTo>
                <a:lnTo>
                  <a:pt x="1091685" y="600940"/>
                </a:lnTo>
                <a:lnTo>
                  <a:pt x="1146269" y="667712"/>
                </a:lnTo>
                <a:lnTo>
                  <a:pt x="1200853" y="734483"/>
                </a:lnTo>
                <a:lnTo>
                  <a:pt x="1255438" y="801255"/>
                </a:lnTo>
                <a:lnTo>
                  <a:pt x="1310022" y="834640"/>
                </a:lnTo>
                <a:lnTo>
                  <a:pt x="1364607" y="901412"/>
                </a:lnTo>
                <a:lnTo>
                  <a:pt x="1419191" y="934798"/>
                </a:lnTo>
                <a:lnTo>
                  <a:pt x="1473776" y="1001568"/>
                </a:lnTo>
                <a:lnTo>
                  <a:pt x="1528360" y="1034954"/>
                </a:lnTo>
                <a:lnTo>
                  <a:pt x="1582945" y="1101725"/>
                </a:lnTo>
                <a:lnTo>
                  <a:pt x="1637529" y="1135111"/>
                </a:lnTo>
                <a:lnTo>
                  <a:pt x="1692114" y="1168496"/>
                </a:lnTo>
                <a:lnTo>
                  <a:pt x="1746698" y="1235268"/>
                </a:lnTo>
                <a:lnTo>
                  <a:pt x="1801282" y="1268654"/>
                </a:lnTo>
                <a:lnTo>
                  <a:pt x="1855867" y="1302034"/>
                </a:lnTo>
                <a:lnTo>
                  <a:pt x="1910451" y="1335426"/>
                </a:lnTo>
                <a:lnTo>
                  <a:pt x="1965036" y="1368803"/>
                </a:lnTo>
                <a:lnTo>
                  <a:pt x="2019620" y="1402195"/>
                </a:lnTo>
                <a:lnTo>
                  <a:pt x="2074219" y="1435587"/>
                </a:lnTo>
                <a:lnTo>
                  <a:pt x="2128803" y="1468964"/>
                </a:lnTo>
                <a:lnTo>
                  <a:pt x="2183388" y="1502356"/>
                </a:lnTo>
                <a:lnTo>
                  <a:pt x="2237972" y="1535733"/>
                </a:lnTo>
                <a:lnTo>
                  <a:pt x="2292557" y="1569125"/>
                </a:lnTo>
                <a:lnTo>
                  <a:pt x="2347141" y="1602503"/>
                </a:lnTo>
                <a:lnTo>
                  <a:pt x="2401725" y="1635894"/>
                </a:lnTo>
                <a:lnTo>
                  <a:pt x="2456310" y="1669286"/>
                </a:lnTo>
                <a:lnTo>
                  <a:pt x="2510894" y="1702664"/>
                </a:lnTo>
                <a:lnTo>
                  <a:pt x="2565479" y="1736055"/>
                </a:lnTo>
                <a:lnTo>
                  <a:pt x="2620063" y="1736055"/>
                </a:lnTo>
                <a:lnTo>
                  <a:pt x="2674647" y="1769433"/>
                </a:lnTo>
              </a:path>
            </a:pathLst>
          </a:custGeom>
          <a:noFill/>
          <a:ln w="16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1" name="Freeform 400">
            <a:extLst>
              <a:ext uri="{FF2B5EF4-FFF2-40B4-BE49-F238E27FC236}">
                <a16:creationId xmlns:a16="http://schemas.microsoft.com/office/drawing/2014/main" id="{ED58CD46-59AD-65BD-5222-DE6DDE071921}"/>
              </a:ext>
            </a:extLst>
          </p:cNvPr>
          <p:cNvSpPr/>
          <p:nvPr/>
        </p:nvSpPr>
        <p:spPr>
          <a:xfrm>
            <a:off x="941702" y="2810631"/>
            <a:ext cx="2674647" cy="1411"/>
          </a:xfrm>
          <a:custGeom>
            <a:avLst/>
            <a:gdLst>
              <a:gd name="connsiteX0" fmla="*/ 0 w 2674647"/>
              <a:gd name="connsiteY0" fmla="*/ 0 h 1411"/>
              <a:gd name="connsiteX1" fmla="*/ 54584 w 2674647"/>
              <a:gd name="connsiteY1" fmla="*/ 0 h 1411"/>
              <a:gd name="connsiteX2" fmla="*/ 109169 w 2674647"/>
              <a:gd name="connsiteY2" fmla="*/ 0 h 1411"/>
              <a:gd name="connsiteX3" fmla="*/ 163753 w 2674647"/>
              <a:gd name="connsiteY3" fmla="*/ 0 h 1411"/>
              <a:gd name="connsiteX4" fmla="*/ 218338 w 2674647"/>
              <a:gd name="connsiteY4" fmla="*/ 0 h 1411"/>
              <a:gd name="connsiteX5" fmla="*/ 272922 w 2674647"/>
              <a:gd name="connsiteY5" fmla="*/ 0 h 1411"/>
              <a:gd name="connsiteX6" fmla="*/ 327507 w 2674647"/>
              <a:gd name="connsiteY6" fmla="*/ 0 h 1411"/>
              <a:gd name="connsiteX7" fmla="*/ 382091 w 2674647"/>
              <a:gd name="connsiteY7" fmla="*/ 0 h 1411"/>
              <a:gd name="connsiteX8" fmla="*/ 436675 w 2674647"/>
              <a:gd name="connsiteY8" fmla="*/ 0 h 1411"/>
              <a:gd name="connsiteX9" fmla="*/ 491261 w 2674647"/>
              <a:gd name="connsiteY9" fmla="*/ 0 h 1411"/>
              <a:gd name="connsiteX10" fmla="*/ 545846 w 2674647"/>
              <a:gd name="connsiteY10" fmla="*/ 0 h 1411"/>
              <a:gd name="connsiteX11" fmla="*/ 600430 w 2674647"/>
              <a:gd name="connsiteY11" fmla="*/ 0 h 1411"/>
              <a:gd name="connsiteX12" fmla="*/ 655015 w 2674647"/>
              <a:gd name="connsiteY12" fmla="*/ 0 h 1411"/>
              <a:gd name="connsiteX13" fmla="*/ 709599 w 2674647"/>
              <a:gd name="connsiteY13" fmla="*/ 0 h 1411"/>
              <a:gd name="connsiteX14" fmla="*/ 764184 w 2674647"/>
              <a:gd name="connsiteY14" fmla="*/ 0 h 1411"/>
              <a:gd name="connsiteX15" fmla="*/ 818768 w 2674647"/>
              <a:gd name="connsiteY15" fmla="*/ 0 h 1411"/>
              <a:gd name="connsiteX16" fmla="*/ 873347 w 2674647"/>
              <a:gd name="connsiteY16" fmla="*/ 0 h 1411"/>
              <a:gd name="connsiteX17" fmla="*/ 927931 w 2674647"/>
              <a:gd name="connsiteY17" fmla="*/ 0 h 1411"/>
              <a:gd name="connsiteX18" fmla="*/ 982516 w 2674647"/>
              <a:gd name="connsiteY18" fmla="*/ 0 h 1411"/>
              <a:gd name="connsiteX19" fmla="*/ 1037100 w 2674647"/>
              <a:gd name="connsiteY19" fmla="*/ 0 h 1411"/>
              <a:gd name="connsiteX20" fmla="*/ 1091685 w 2674647"/>
              <a:gd name="connsiteY20" fmla="*/ 0 h 1411"/>
              <a:gd name="connsiteX21" fmla="*/ 1146269 w 2674647"/>
              <a:gd name="connsiteY21" fmla="*/ 0 h 1411"/>
              <a:gd name="connsiteX22" fmla="*/ 1200853 w 2674647"/>
              <a:gd name="connsiteY22" fmla="*/ 0 h 1411"/>
              <a:gd name="connsiteX23" fmla="*/ 1255438 w 2674647"/>
              <a:gd name="connsiteY23" fmla="*/ 0 h 1411"/>
              <a:gd name="connsiteX24" fmla="*/ 1310022 w 2674647"/>
              <a:gd name="connsiteY24" fmla="*/ 0 h 1411"/>
              <a:gd name="connsiteX25" fmla="*/ 1364607 w 2674647"/>
              <a:gd name="connsiteY25" fmla="*/ 0 h 1411"/>
              <a:gd name="connsiteX26" fmla="*/ 1419191 w 2674647"/>
              <a:gd name="connsiteY26" fmla="*/ 0 h 1411"/>
              <a:gd name="connsiteX27" fmla="*/ 1473776 w 2674647"/>
              <a:gd name="connsiteY27" fmla="*/ 0 h 1411"/>
              <a:gd name="connsiteX28" fmla="*/ 1528360 w 2674647"/>
              <a:gd name="connsiteY28" fmla="*/ 0 h 1411"/>
              <a:gd name="connsiteX29" fmla="*/ 1582945 w 2674647"/>
              <a:gd name="connsiteY29" fmla="*/ 0 h 1411"/>
              <a:gd name="connsiteX30" fmla="*/ 1637529 w 2674647"/>
              <a:gd name="connsiteY30" fmla="*/ 0 h 1411"/>
              <a:gd name="connsiteX31" fmla="*/ 1692114 w 2674647"/>
              <a:gd name="connsiteY31" fmla="*/ 0 h 1411"/>
              <a:gd name="connsiteX32" fmla="*/ 1746698 w 2674647"/>
              <a:gd name="connsiteY32" fmla="*/ 0 h 1411"/>
              <a:gd name="connsiteX33" fmla="*/ 1801282 w 2674647"/>
              <a:gd name="connsiteY33" fmla="*/ 0 h 1411"/>
              <a:gd name="connsiteX34" fmla="*/ 1855867 w 2674647"/>
              <a:gd name="connsiteY34" fmla="*/ 0 h 1411"/>
              <a:gd name="connsiteX35" fmla="*/ 1910451 w 2674647"/>
              <a:gd name="connsiteY35" fmla="*/ 0 h 1411"/>
              <a:gd name="connsiteX36" fmla="*/ 1965036 w 2674647"/>
              <a:gd name="connsiteY36" fmla="*/ 0 h 1411"/>
              <a:gd name="connsiteX37" fmla="*/ 2019620 w 2674647"/>
              <a:gd name="connsiteY37" fmla="*/ 0 h 1411"/>
              <a:gd name="connsiteX38" fmla="*/ 2074219 w 2674647"/>
              <a:gd name="connsiteY38" fmla="*/ 0 h 1411"/>
              <a:gd name="connsiteX39" fmla="*/ 2128803 w 2674647"/>
              <a:gd name="connsiteY39" fmla="*/ 0 h 1411"/>
              <a:gd name="connsiteX40" fmla="*/ 2183388 w 2674647"/>
              <a:gd name="connsiteY40" fmla="*/ 0 h 1411"/>
              <a:gd name="connsiteX41" fmla="*/ 2237972 w 2674647"/>
              <a:gd name="connsiteY41" fmla="*/ 0 h 1411"/>
              <a:gd name="connsiteX42" fmla="*/ 2292557 w 2674647"/>
              <a:gd name="connsiteY42" fmla="*/ 0 h 1411"/>
              <a:gd name="connsiteX43" fmla="*/ 2347141 w 2674647"/>
              <a:gd name="connsiteY43" fmla="*/ 0 h 1411"/>
              <a:gd name="connsiteX44" fmla="*/ 2401725 w 2674647"/>
              <a:gd name="connsiteY44" fmla="*/ 0 h 1411"/>
              <a:gd name="connsiteX45" fmla="*/ 2456310 w 2674647"/>
              <a:gd name="connsiteY45" fmla="*/ 0 h 1411"/>
              <a:gd name="connsiteX46" fmla="*/ 2510894 w 2674647"/>
              <a:gd name="connsiteY46" fmla="*/ 0 h 1411"/>
              <a:gd name="connsiteX47" fmla="*/ 2565479 w 2674647"/>
              <a:gd name="connsiteY47" fmla="*/ 0 h 1411"/>
              <a:gd name="connsiteX48" fmla="*/ 2620063 w 2674647"/>
              <a:gd name="connsiteY48" fmla="*/ 0 h 1411"/>
              <a:gd name="connsiteX49" fmla="*/ 2674647 w 2674647"/>
              <a:gd name="connsiteY49" fmla="*/ 0 h 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674647" h="1411">
                <a:moveTo>
                  <a:pt x="0" y="0"/>
                </a:moveTo>
                <a:lnTo>
                  <a:pt x="54584" y="0"/>
                </a:lnTo>
                <a:lnTo>
                  <a:pt x="109169" y="0"/>
                </a:lnTo>
                <a:lnTo>
                  <a:pt x="163753" y="0"/>
                </a:lnTo>
                <a:lnTo>
                  <a:pt x="218338" y="0"/>
                </a:lnTo>
                <a:lnTo>
                  <a:pt x="272922" y="0"/>
                </a:lnTo>
                <a:lnTo>
                  <a:pt x="327507" y="0"/>
                </a:lnTo>
                <a:lnTo>
                  <a:pt x="382091" y="0"/>
                </a:lnTo>
                <a:lnTo>
                  <a:pt x="436675" y="0"/>
                </a:lnTo>
                <a:lnTo>
                  <a:pt x="491261" y="0"/>
                </a:lnTo>
                <a:lnTo>
                  <a:pt x="545846" y="0"/>
                </a:lnTo>
                <a:lnTo>
                  <a:pt x="600430" y="0"/>
                </a:lnTo>
                <a:lnTo>
                  <a:pt x="655015" y="0"/>
                </a:lnTo>
                <a:lnTo>
                  <a:pt x="709599" y="0"/>
                </a:lnTo>
                <a:lnTo>
                  <a:pt x="764184" y="0"/>
                </a:lnTo>
                <a:lnTo>
                  <a:pt x="818768" y="0"/>
                </a:lnTo>
                <a:lnTo>
                  <a:pt x="873347" y="0"/>
                </a:lnTo>
                <a:lnTo>
                  <a:pt x="927931" y="0"/>
                </a:lnTo>
                <a:lnTo>
                  <a:pt x="982516" y="0"/>
                </a:lnTo>
                <a:lnTo>
                  <a:pt x="1037100" y="0"/>
                </a:lnTo>
                <a:lnTo>
                  <a:pt x="1091685" y="0"/>
                </a:lnTo>
                <a:lnTo>
                  <a:pt x="1146269" y="0"/>
                </a:lnTo>
                <a:lnTo>
                  <a:pt x="1200853" y="0"/>
                </a:lnTo>
                <a:lnTo>
                  <a:pt x="1255438" y="0"/>
                </a:lnTo>
                <a:lnTo>
                  <a:pt x="1310022" y="0"/>
                </a:lnTo>
                <a:lnTo>
                  <a:pt x="1364607" y="0"/>
                </a:lnTo>
                <a:lnTo>
                  <a:pt x="1419191" y="0"/>
                </a:lnTo>
                <a:lnTo>
                  <a:pt x="1473776" y="0"/>
                </a:lnTo>
                <a:lnTo>
                  <a:pt x="1528360" y="0"/>
                </a:lnTo>
                <a:lnTo>
                  <a:pt x="1582945" y="0"/>
                </a:lnTo>
                <a:lnTo>
                  <a:pt x="1637529" y="0"/>
                </a:lnTo>
                <a:lnTo>
                  <a:pt x="1692114" y="0"/>
                </a:lnTo>
                <a:lnTo>
                  <a:pt x="1746698" y="0"/>
                </a:lnTo>
                <a:lnTo>
                  <a:pt x="1801282" y="0"/>
                </a:lnTo>
                <a:lnTo>
                  <a:pt x="1855867" y="0"/>
                </a:lnTo>
                <a:lnTo>
                  <a:pt x="1910451" y="0"/>
                </a:lnTo>
                <a:lnTo>
                  <a:pt x="1965036" y="0"/>
                </a:lnTo>
                <a:lnTo>
                  <a:pt x="2019620" y="0"/>
                </a:lnTo>
                <a:lnTo>
                  <a:pt x="2074219" y="0"/>
                </a:lnTo>
                <a:lnTo>
                  <a:pt x="2128803" y="0"/>
                </a:lnTo>
                <a:lnTo>
                  <a:pt x="2183388" y="0"/>
                </a:lnTo>
                <a:lnTo>
                  <a:pt x="2237972" y="0"/>
                </a:lnTo>
                <a:lnTo>
                  <a:pt x="2292557" y="0"/>
                </a:lnTo>
                <a:lnTo>
                  <a:pt x="2347141" y="0"/>
                </a:lnTo>
                <a:lnTo>
                  <a:pt x="2401725" y="0"/>
                </a:lnTo>
                <a:lnTo>
                  <a:pt x="2456310" y="0"/>
                </a:lnTo>
                <a:lnTo>
                  <a:pt x="2510894" y="0"/>
                </a:lnTo>
                <a:lnTo>
                  <a:pt x="2565479" y="0"/>
                </a:lnTo>
                <a:lnTo>
                  <a:pt x="2620063" y="0"/>
                </a:lnTo>
                <a:lnTo>
                  <a:pt x="2674647" y="0"/>
                </a:lnTo>
              </a:path>
            </a:pathLst>
          </a:custGeom>
          <a:noFill/>
          <a:ln w="16907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4795E9FC-B90A-7BCA-442E-5049656FFE5B}"/>
              </a:ext>
            </a:extLst>
          </p:cNvPr>
          <p:cNvGrpSpPr/>
          <p:nvPr/>
        </p:nvGrpSpPr>
        <p:grpSpPr>
          <a:xfrm>
            <a:off x="2623720" y="1571446"/>
            <a:ext cx="978354" cy="439161"/>
            <a:chOff x="2623720" y="1571446"/>
            <a:chExt cx="978354" cy="439161"/>
          </a:xfrm>
        </p:grpSpPr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D0DC41A8-9C05-BF2C-9DFD-16EAE3F0FF07}"/>
                </a:ext>
              </a:extLst>
            </p:cNvPr>
            <p:cNvSpPr/>
            <p:nvPr/>
          </p:nvSpPr>
          <p:spPr>
            <a:xfrm>
              <a:off x="2623720" y="1571446"/>
              <a:ext cx="978354" cy="439161"/>
            </a:xfrm>
            <a:custGeom>
              <a:avLst/>
              <a:gdLst>
                <a:gd name="connsiteX0" fmla="*/ 0 w 978354"/>
                <a:gd name="connsiteY0" fmla="*/ 439161 h 439161"/>
                <a:gd name="connsiteX1" fmla="*/ 978355 w 978354"/>
                <a:gd name="connsiteY1" fmla="*/ 439161 h 439161"/>
                <a:gd name="connsiteX2" fmla="*/ 978355 w 978354"/>
                <a:gd name="connsiteY2" fmla="*/ 0 h 439161"/>
                <a:gd name="connsiteX3" fmla="*/ 0 w 978354"/>
                <a:gd name="connsiteY3" fmla="*/ 0 h 4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354" h="439161">
                  <a:moveTo>
                    <a:pt x="0" y="439161"/>
                  </a:moveTo>
                  <a:lnTo>
                    <a:pt x="978355" y="439161"/>
                  </a:lnTo>
                  <a:lnTo>
                    <a:pt x="9783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208FA3C8-F4D8-15D4-E3E9-A0B2CC18D5C6}"/>
                </a:ext>
              </a:extLst>
            </p:cNvPr>
            <p:cNvSpPr/>
            <p:nvPr/>
          </p:nvSpPr>
          <p:spPr>
            <a:xfrm>
              <a:off x="2623720" y="1571446"/>
              <a:ext cx="978354" cy="439161"/>
            </a:xfrm>
            <a:custGeom>
              <a:avLst/>
              <a:gdLst>
                <a:gd name="connsiteX0" fmla="*/ 0 w 978354"/>
                <a:gd name="connsiteY0" fmla="*/ 439161 h 439161"/>
                <a:gd name="connsiteX1" fmla="*/ 978355 w 978354"/>
                <a:gd name="connsiteY1" fmla="*/ 439161 h 439161"/>
                <a:gd name="connsiteX2" fmla="*/ 978355 w 978354"/>
                <a:gd name="connsiteY2" fmla="*/ 0 h 439161"/>
                <a:gd name="connsiteX3" fmla="*/ 0 w 978354"/>
                <a:gd name="connsiteY3" fmla="*/ 0 h 439161"/>
                <a:gd name="connsiteX4" fmla="*/ 0 w 978354"/>
                <a:gd name="connsiteY4" fmla="*/ 439161 h 4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354" h="439161">
                  <a:moveTo>
                    <a:pt x="0" y="439161"/>
                  </a:moveTo>
                  <a:lnTo>
                    <a:pt x="978355" y="439161"/>
                  </a:lnTo>
                  <a:lnTo>
                    <a:pt x="978355" y="0"/>
                  </a:lnTo>
                  <a:lnTo>
                    <a:pt x="0" y="0"/>
                  </a:lnTo>
                  <a:lnTo>
                    <a:pt x="0" y="439161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EB56CFE9-BBD5-6850-1E9F-01E343F26665}"/>
              </a:ext>
            </a:extLst>
          </p:cNvPr>
          <p:cNvGrpSpPr/>
          <p:nvPr/>
        </p:nvGrpSpPr>
        <p:grpSpPr>
          <a:xfrm>
            <a:off x="2655219" y="1645192"/>
            <a:ext cx="896492" cy="144875"/>
            <a:chOff x="2655219" y="1645192"/>
            <a:chExt cx="896492" cy="144875"/>
          </a:xfrm>
        </p:grpSpPr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3B05E32C-FD58-5F56-7911-B978502073FA}"/>
                </a:ext>
              </a:extLst>
            </p:cNvPr>
            <p:cNvSpPr/>
            <p:nvPr/>
          </p:nvSpPr>
          <p:spPr>
            <a:xfrm>
              <a:off x="2655219" y="1717833"/>
              <a:ext cx="189012" cy="1411"/>
            </a:xfrm>
            <a:custGeom>
              <a:avLst/>
              <a:gdLst>
                <a:gd name="connsiteX0" fmla="*/ 0 w 189012"/>
                <a:gd name="connsiteY0" fmla="*/ 0 h 1411"/>
                <a:gd name="connsiteX1" fmla="*/ 189012 w 18901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012" h="1411">
                  <a:moveTo>
                    <a:pt x="0" y="0"/>
                  </a:moveTo>
                  <a:lnTo>
                    <a:pt x="189012" y="0"/>
                  </a:lnTo>
                </a:path>
              </a:pathLst>
            </a:custGeom>
            <a:noFill/>
            <a:ln w="3381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05EBF32F-0B79-54D0-34CF-6C6EB7A3ECD2}"/>
                </a:ext>
              </a:extLst>
            </p:cNvPr>
            <p:cNvSpPr/>
            <p:nvPr/>
          </p:nvSpPr>
          <p:spPr>
            <a:xfrm>
              <a:off x="2875732" y="1645192"/>
              <a:ext cx="73405" cy="89091"/>
            </a:xfrm>
            <a:custGeom>
              <a:avLst/>
              <a:gdLst>
                <a:gd name="connsiteX0" fmla="*/ 73405 w 73405"/>
                <a:gd name="connsiteY0" fmla="*/ 40478 h 89091"/>
                <a:gd name="connsiteX1" fmla="*/ 69381 w 73405"/>
                <a:gd name="connsiteY1" fmla="*/ 53905 h 89091"/>
                <a:gd name="connsiteX2" fmla="*/ 59328 w 73405"/>
                <a:gd name="connsiteY2" fmla="*/ 61379 h 89091"/>
                <a:gd name="connsiteX3" fmla="*/ 51379 w 73405"/>
                <a:gd name="connsiteY3" fmla="*/ 58668 h 89091"/>
                <a:gd name="connsiteX4" fmla="*/ 47158 w 73405"/>
                <a:gd name="connsiteY4" fmla="*/ 51458 h 89091"/>
                <a:gd name="connsiteX5" fmla="*/ 44179 w 73405"/>
                <a:gd name="connsiteY5" fmla="*/ 54699 h 89091"/>
                <a:gd name="connsiteX6" fmla="*/ 40607 w 73405"/>
                <a:gd name="connsiteY6" fmla="*/ 57741 h 89091"/>
                <a:gd name="connsiteX7" fmla="*/ 35382 w 73405"/>
                <a:gd name="connsiteY7" fmla="*/ 60454 h 89091"/>
                <a:gd name="connsiteX8" fmla="*/ 29156 w 73405"/>
                <a:gd name="connsiteY8" fmla="*/ 61379 h 89091"/>
                <a:gd name="connsiteX9" fmla="*/ 15997 w 73405"/>
                <a:gd name="connsiteY9" fmla="*/ 57146 h 89091"/>
                <a:gd name="connsiteX10" fmla="*/ 8528 w 73405"/>
                <a:gd name="connsiteY10" fmla="*/ 86248 h 89091"/>
                <a:gd name="connsiteX11" fmla="*/ 3826 w 73405"/>
                <a:gd name="connsiteY11" fmla="*/ 89092 h 89091"/>
                <a:gd name="connsiteX12" fmla="*/ 1059 w 73405"/>
                <a:gd name="connsiteY12" fmla="*/ 88034 h 89091"/>
                <a:gd name="connsiteX13" fmla="*/ 0 w 73405"/>
                <a:gd name="connsiteY13" fmla="*/ 85454 h 89091"/>
                <a:gd name="connsiteX14" fmla="*/ 452 w 73405"/>
                <a:gd name="connsiteY14" fmla="*/ 83272 h 89091"/>
                <a:gd name="connsiteX15" fmla="*/ 19908 w 73405"/>
                <a:gd name="connsiteY15" fmla="*/ 4895 h 89091"/>
                <a:gd name="connsiteX16" fmla="*/ 21758 w 73405"/>
                <a:gd name="connsiteY16" fmla="*/ 1588 h 89091"/>
                <a:gd name="connsiteX17" fmla="*/ 23932 w 73405"/>
                <a:gd name="connsiteY17" fmla="*/ 199 h 89091"/>
                <a:gd name="connsiteX18" fmla="*/ 25330 w 73405"/>
                <a:gd name="connsiteY18" fmla="*/ 0 h 89091"/>
                <a:gd name="connsiteX19" fmla="*/ 28168 w 73405"/>
                <a:gd name="connsiteY19" fmla="*/ 993 h 89091"/>
                <a:gd name="connsiteX20" fmla="*/ 29297 w 73405"/>
                <a:gd name="connsiteY20" fmla="*/ 3638 h 89091"/>
                <a:gd name="connsiteX21" fmla="*/ 28902 w 73405"/>
                <a:gd name="connsiteY21" fmla="*/ 5425 h 89091"/>
                <a:gd name="connsiteX22" fmla="*/ 28041 w 73405"/>
                <a:gd name="connsiteY22" fmla="*/ 9128 h 89091"/>
                <a:gd name="connsiteX23" fmla="*/ 27250 w 73405"/>
                <a:gd name="connsiteY23" fmla="*/ 12303 h 89091"/>
                <a:gd name="connsiteX24" fmla="*/ 21560 w 73405"/>
                <a:gd name="connsiteY24" fmla="*/ 35055 h 89091"/>
                <a:gd name="connsiteX25" fmla="*/ 19640 w 73405"/>
                <a:gd name="connsiteY25" fmla="*/ 46563 h 89091"/>
                <a:gd name="connsiteX26" fmla="*/ 22153 w 73405"/>
                <a:gd name="connsiteY26" fmla="*/ 55295 h 89091"/>
                <a:gd name="connsiteX27" fmla="*/ 29693 w 73405"/>
                <a:gd name="connsiteY27" fmla="*/ 58337 h 89091"/>
                <a:gd name="connsiteX28" fmla="*/ 35707 w 73405"/>
                <a:gd name="connsiteY28" fmla="*/ 57081 h 89091"/>
                <a:gd name="connsiteX29" fmla="*/ 40607 w 73405"/>
                <a:gd name="connsiteY29" fmla="*/ 53972 h 89091"/>
                <a:gd name="connsiteX30" fmla="*/ 44179 w 73405"/>
                <a:gd name="connsiteY30" fmla="*/ 50268 h 89091"/>
                <a:gd name="connsiteX31" fmla="*/ 46494 w 73405"/>
                <a:gd name="connsiteY31" fmla="*/ 47026 h 89091"/>
                <a:gd name="connsiteX32" fmla="*/ 47285 w 73405"/>
                <a:gd name="connsiteY32" fmla="*/ 45373 h 89091"/>
                <a:gd name="connsiteX33" fmla="*/ 50786 w 73405"/>
                <a:gd name="connsiteY33" fmla="*/ 31549 h 89091"/>
                <a:gd name="connsiteX34" fmla="*/ 57211 w 73405"/>
                <a:gd name="connsiteY34" fmla="*/ 6218 h 89091"/>
                <a:gd name="connsiteX35" fmla="*/ 58326 w 73405"/>
                <a:gd name="connsiteY35" fmla="*/ 3572 h 89091"/>
                <a:gd name="connsiteX36" fmla="*/ 60049 w 73405"/>
                <a:gd name="connsiteY36" fmla="*/ 2052 h 89091"/>
                <a:gd name="connsiteX37" fmla="*/ 61503 w 73405"/>
                <a:gd name="connsiteY37" fmla="*/ 1588 h 89091"/>
                <a:gd name="connsiteX38" fmla="*/ 62491 w 73405"/>
                <a:gd name="connsiteY38" fmla="*/ 1456 h 89091"/>
                <a:gd name="connsiteX39" fmla="*/ 65273 w 73405"/>
                <a:gd name="connsiteY39" fmla="*/ 2448 h 89091"/>
                <a:gd name="connsiteX40" fmla="*/ 66402 w 73405"/>
                <a:gd name="connsiteY40" fmla="*/ 5159 h 89091"/>
                <a:gd name="connsiteX41" fmla="*/ 66007 w 73405"/>
                <a:gd name="connsiteY41" fmla="*/ 7078 h 89091"/>
                <a:gd name="connsiteX42" fmla="*/ 65146 w 73405"/>
                <a:gd name="connsiteY42" fmla="*/ 10848 h 89091"/>
                <a:gd name="connsiteX43" fmla="*/ 64355 w 73405"/>
                <a:gd name="connsiteY43" fmla="*/ 14221 h 89091"/>
                <a:gd name="connsiteX44" fmla="*/ 62039 w 73405"/>
                <a:gd name="connsiteY44" fmla="*/ 23414 h 89091"/>
                <a:gd name="connsiteX45" fmla="*/ 58270 w 73405"/>
                <a:gd name="connsiteY45" fmla="*/ 38031 h 89091"/>
                <a:gd name="connsiteX46" fmla="*/ 57408 w 73405"/>
                <a:gd name="connsiteY46" fmla="*/ 41670 h 89091"/>
                <a:gd name="connsiteX47" fmla="*/ 56476 w 73405"/>
                <a:gd name="connsiteY47" fmla="*/ 45903 h 89091"/>
                <a:gd name="connsiteX48" fmla="*/ 55813 w 73405"/>
                <a:gd name="connsiteY48" fmla="*/ 49209 h 89091"/>
                <a:gd name="connsiteX49" fmla="*/ 55559 w 73405"/>
                <a:gd name="connsiteY49" fmla="*/ 52119 h 89091"/>
                <a:gd name="connsiteX50" fmla="*/ 59653 w 73405"/>
                <a:gd name="connsiteY50" fmla="*/ 58337 h 89091"/>
                <a:gd name="connsiteX51" fmla="*/ 62632 w 73405"/>
                <a:gd name="connsiteY51" fmla="*/ 57411 h 89091"/>
                <a:gd name="connsiteX52" fmla="*/ 64948 w 73405"/>
                <a:gd name="connsiteY52" fmla="*/ 55029 h 89091"/>
                <a:gd name="connsiteX53" fmla="*/ 66868 w 73405"/>
                <a:gd name="connsiteY53" fmla="*/ 51259 h 89091"/>
                <a:gd name="connsiteX54" fmla="*/ 68449 w 73405"/>
                <a:gd name="connsiteY54" fmla="*/ 46829 h 89091"/>
                <a:gd name="connsiteX55" fmla="*/ 69904 w 73405"/>
                <a:gd name="connsiteY55" fmla="*/ 41603 h 89091"/>
                <a:gd name="connsiteX56" fmla="*/ 70567 w 73405"/>
                <a:gd name="connsiteY56" fmla="*/ 39618 h 89091"/>
                <a:gd name="connsiteX57" fmla="*/ 71824 w 73405"/>
                <a:gd name="connsiteY57" fmla="*/ 39157 h 89091"/>
                <a:gd name="connsiteX58" fmla="*/ 73405 w 73405"/>
                <a:gd name="connsiteY58" fmla="*/ 40478 h 8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405" h="89091">
                  <a:moveTo>
                    <a:pt x="73405" y="40478"/>
                  </a:moveTo>
                  <a:cubicBezTo>
                    <a:pt x="72262" y="46167"/>
                    <a:pt x="70920" y="50642"/>
                    <a:pt x="69381" y="53905"/>
                  </a:cubicBezTo>
                  <a:cubicBezTo>
                    <a:pt x="66910" y="58888"/>
                    <a:pt x="63550" y="61379"/>
                    <a:pt x="59328" y="61379"/>
                  </a:cubicBezTo>
                  <a:cubicBezTo>
                    <a:pt x="56321" y="61379"/>
                    <a:pt x="53681" y="60475"/>
                    <a:pt x="51379" y="58668"/>
                  </a:cubicBezTo>
                  <a:cubicBezTo>
                    <a:pt x="49135" y="56859"/>
                    <a:pt x="47737" y="54456"/>
                    <a:pt x="47158" y="51458"/>
                  </a:cubicBezTo>
                  <a:cubicBezTo>
                    <a:pt x="46014" y="52825"/>
                    <a:pt x="45012" y="53905"/>
                    <a:pt x="44179" y="54699"/>
                  </a:cubicBezTo>
                  <a:cubicBezTo>
                    <a:pt x="43388" y="55492"/>
                    <a:pt x="42202" y="56506"/>
                    <a:pt x="40607" y="57741"/>
                  </a:cubicBezTo>
                  <a:cubicBezTo>
                    <a:pt x="39068" y="58932"/>
                    <a:pt x="37317" y="59837"/>
                    <a:pt x="35382" y="60454"/>
                  </a:cubicBezTo>
                  <a:cubicBezTo>
                    <a:pt x="33448" y="61071"/>
                    <a:pt x="31373" y="61379"/>
                    <a:pt x="29156" y="61379"/>
                  </a:cubicBezTo>
                  <a:cubicBezTo>
                    <a:pt x="23777" y="61379"/>
                    <a:pt x="19400" y="59968"/>
                    <a:pt x="15997" y="57146"/>
                  </a:cubicBezTo>
                  <a:cubicBezTo>
                    <a:pt x="11408" y="75620"/>
                    <a:pt x="8923" y="85322"/>
                    <a:pt x="8528" y="86248"/>
                  </a:cubicBezTo>
                  <a:cubicBezTo>
                    <a:pt x="7243" y="88144"/>
                    <a:pt x="5676" y="89092"/>
                    <a:pt x="3826" y="89092"/>
                  </a:cubicBezTo>
                  <a:cubicBezTo>
                    <a:pt x="2683" y="89092"/>
                    <a:pt x="1765" y="88739"/>
                    <a:pt x="1059" y="88034"/>
                  </a:cubicBezTo>
                  <a:cubicBezTo>
                    <a:pt x="353" y="87372"/>
                    <a:pt x="0" y="86512"/>
                    <a:pt x="0" y="85454"/>
                  </a:cubicBezTo>
                  <a:cubicBezTo>
                    <a:pt x="42" y="85101"/>
                    <a:pt x="184" y="84374"/>
                    <a:pt x="452" y="83272"/>
                  </a:cubicBezTo>
                  <a:lnTo>
                    <a:pt x="19908" y="4895"/>
                  </a:lnTo>
                  <a:cubicBezTo>
                    <a:pt x="20261" y="3485"/>
                    <a:pt x="20868" y="2382"/>
                    <a:pt x="21758" y="1588"/>
                  </a:cubicBezTo>
                  <a:cubicBezTo>
                    <a:pt x="22675" y="751"/>
                    <a:pt x="23409" y="288"/>
                    <a:pt x="23932" y="199"/>
                  </a:cubicBezTo>
                  <a:cubicBezTo>
                    <a:pt x="24468" y="66"/>
                    <a:pt x="24934" y="0"/>
                    <a:pt x="25330" y="0"/>
                  </a:cubicBezTo>
                  <a:cubicBezTo>
                    <a:pt x="26516" y="0"/>
                    <a:pt x="27462" y="330"/>
                    <a:pt x="28168" y="993"/>
                  </a:cubicBezTo>
                  <a:cubicBezTo>
                    <a:pt x="28916" y="1610"/>
                    <a:pt x="29297" y="2492"/>
                    <a:pt x="29297" y="3638"/>
                  </a:cubicBezTo>
                  <a:cubicBezTo>
                    <a:pt x="29297" y="3815"/>
                    <a:pt x="29170" y="4409"/>
                    <a:pt x="28902" y="5425"/>
                  </a:cubicBezTo>
                  <a:cubicBezTo>
                    <a:pt x="28676" y="6395"/>
                    <a:pt x="28393" y="7629"/>
                    <a:pt x="28041" y="9128"/>
                  </a:cubicBezTo>
                  <a:cubicBezTo>
                    <a:pt x="27688" y="10584"/>
                    <a:pt x="27419" y="11641"/>
                    <a:pt x="27250" y="12303"/>
                  </a:cubicBezTo>
                  <a:lnTo>
                    <a:pt x="21560" y="35055"/>
                  </a:lnTo>
                  <a:cubicBezTo>
                    <a:pt x="20275" y="40258"/>
                    <a:pt x="19640" y="44094"/>
                    <a:pt x="19640" y="46563"/>
                  </a:cubicBezTo>
                  <a:cubicBezTo>
                    <a:pt x="19640" y="50312"/>
                    <a:pt x="20473" y="53222"/>
                    <a:pt x="22153" y="55295"/>
                  </a:cubicBezTo>
                  <a:cubicBezTo>
                    <a:pt x="23875" y="57324"/>
                    <a:pt x="26389" y="58337"/>
                    <a:pt x="29693" y="58337"/>
                  </a:cubicBezTo>
                  <a:cubicBezTo>
                    <a:pt x="31768" y="58337"/>
                    <a:pt x="33773" y="57918"/>
                    <a:pt x="35707" y="57081"/>
                  </a:cubicBezTo>
                  <a:cubicBezTo>
                    <a:pt x="37642" y="56198"/>
                    <a:pt x="39279" y="55162"/>
                    <a:pt x="40607" y="53972"/>
                  </a:cubicBezTo>
                  <a:cubicBezTo>
                    <a:pt x="41920" y="52781"/>
                    <a:pt x="43120" y="51546"/>
                    <a:pt x="44179" y="50268"/>
                  </a:cubicBezTo>
                  <a:cubicBezTo>
                    <a:pt x="45238" y="48945"/>
                    <a:pt x="46000" y="47864"/>
                    <a:pt x="46494" y="47026"/>
                  </a:cubicBezTo>
                  <a:cubicBezTo>
                    <a:pt x="46974" y="46144"/>
                    <a:pt x="47242" y="45593"/>
                    <a:pt x="47285" y="45373"/>
                  </a:cubicBezTo>
                  <a:lnTo>
                    <a:pt x="50786" y="31549"/>
                  </a:lnTo>
                  <a:lnTo>
                    <a:pt x="57211" y="6218"/>
                  </a:lnTo>
                  <a:cubicBezTo>
                    <a:pt x="57479" y="5161"/>
                    <a:pt x="57846" y="4278"/>
                    <a:pt x="58326" y="3572"/>
                  </a:cubicBezTo>
                  <a:cubicBezTo>
                    <a:pt x="58862" y="2822"/>
                    <a:pt x="59441" y="2316"/>
                    <a:pt x="60049" y="2052"/>
                  </a:cubicBezTo>
                  <a:cubicBezTo>
                    <a:pt x="60670" y="1787"/>
                    <a:pt x="61150" y="1632"/>
                    <a:pt x="61503" y="1588"/>
                  </a:cubicBezTo>
                  <a:cubicBezTo>
                    <a:pt x="61856" y="1499"/>
                    <a:pt x="62195" y="1456"/>
                    <a:pt x="62491" y="1456"/>
                  </a:cubicBezTo>
                  <a:cubicBezTo>
                    <a:pt x="63607" y="1456"/>
                    <a:pt x="64524" y="1786"/>
                    <a:pt x="65273" y="2448"/>
                  </a:cubicBezTo>
                  <a:cubicBezTo>
                    <a:pt x="66021" y="3109"/>
                    <a:pt x="66402" y="4013"/>
                    <a:pt x="66402" y="5159"/>
                  </a:cubicBezTo>
                  <a:cubicBezTo>
                    <a:pt x="66402" y="5381"/>
                    <a:pt x="66275" y="6020"/>
                    <a:pt x="66007" y="7078"/>
                  </a:cubicBezTo>
                  <a:cubicBezTo>
                    <a:pt x="65781" y="8092"/>
                    <a:pt x="65499" y="9348"/>
                    <a:pt x="65146" y="10848"/>
                  </a:cubicBezTo>
                  <a:cubicBezTo>
                    <a:pt x="64793" y="12303"/>
                    <a:pt x="64524" y="13427"/>
                    <a:pt x="64355" y="14221"/>
                  </a:cubicBezTo>
                  <a:cubicBezTo>
                    <a:pt x="62943" y="19777"/>
                    <a:pt x="62166" y="22842"/>
                    <a:pt x="62039" y="23414"/>
                  </a:cubicBezTo>
                  <a:lnTo>
                    <a:pt x="58270" y="38031"/>
                  </a:lnTo>
                  <a:cubicBezTo>
                    <a:pt x="58143" y="38604"/>
                    <a:pt x="57846" y="39817"/>
                    <a:pt x="57408" y="41670"/>
                  </a:cubicBezTo>
                  <a:cubicBezTo>
                    <a:pt x="57013" y="43521"/>
                    <a:pt x="56702" y="44933"/>
                    <a:pt x="56476" y="45903"/>
                  </a:cubicBezTo>
                  <a:cubicBezTo>
                    <a:pt x="56265" y="46827"/>
                    <a:pt x="56039" y="47930"/>
                    <a:pt x="55813" y="49209"/>
                  </a:cubicBezTo>
                  <a:cubicBezTo>
                    <a:pt x="55643" y="50445"/>
                    <a:pt x="55559" y="51415"/>
                    <a:pt x="55559" y="52119"/>
                  </a:cubicBezTo>
                  <a:cubicBezTo>
                    <a:pt x="55559" y="56265"/>
                    <a:pt x="56928" y="58337"/>
                    <a:pt x="59653" y="58337"/>
                  </a:cubicBezTo>
                  <a:cubicBezTo>
                    <a:pt x="60712" y="58337"/>
                    <a:pt x="61700" y="58028"/>
                    <a:pt x="62632" y="57411"/>
                  </a:cubicBezTo>
                  <a:cubicBezTo>
                    <a:pt x="63550" y="56749"/>
                    <a:pt x="64327" y="55955"/>
                    <a:pt x="64948" y="55029"/>
                  </a:cubicBezTo>
                  <a:cubicBezTo>
                    <a:pt x="65611" y="54104"/>
                    <a:pt x="66247" y="52848"/>
                    <a:pt x="66868" y="51259"/>
                  </a:cubicBezTo>
                  <a:cubicBezTo>
                    <a:pt x="67532" y="49629"/>
                    <a:pt x="68054" y="48152"/>
                    <a:pt x="68449" y="46829"/>
                  </a:cubicBezTo>
                  <a:cubicBezTo>
                    <a:pt x="68845" y="45461"/>
                    <a:pt x="69325" y="43720"/>
                    <a:pt x="69904" y="41603"/>
                  </a:cubicBezTo>
                  <a:cubicBezTo>
                    <a:pt x="70130" y="40588"/>
                    <a:pt x="70355" y="39927"/>
                    <a:pt x="70567" y="39618"/>
                  </a:cubicBezTo>
                  <a:cubicBezTo>
                    <a:pt x="70779" y="39310"/>
                    <a:pt x="71203" y="39157"/>
                    <a:pt x="71824" y="39157"/>
                  </a:cubicBezTo>
                  <a:cubicBezTo>
                    <a:pt x="72883" y="39157"/>
                    <a:pt x="73405" y="39597"/>
                    <a:pt x="73405" y="4047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76D75BA1-45C1-5034-27A3-3DF9247F7A1F}"/>
                </a:ext>
              </a:extLst>
            </p:cNvPr>
            <p:cNvSpPr/>
            <p:nvPr/>
          </p:nvSpPr>
          <p:spPr>
            <a:xfrm>
              <a:off x="2962875" y="1729185"/>
              <a:ext cx="42780" cy="43565"/>
            </a:xfrm>
            <a:custGeom>
              <a:avLst/>
              <a:gdLst>
                <a:gd name="connsiteX0" fmla="*/ 0 w 42780"/>
                <a:gd name="connsiteY0" fmla="*/ 33474 h 43565"/>
                <a:gd name="connsiteX1" fmla="*/ 9488 w 42780"/>
                <a:gd name="connsiteY1" fmla="*/ 21157 h 43565"/>
                <a:gd name="connsiteX2" fmla="*/ 26953 w 42780"/>
                <a:gd name="connsiteY2" fmla="*/ 17732 h 43565"/>
                <a:gd name="connsiteX3" fmla="*/ 26953 w 42780"/>
                <a:gd name="connsiteY3" fmla="*/ 14260 h 43565"/>
                <a:gd name="connsiteX4" fmla="*/ 23847 w 42780"/>
                <a:gd name="connsiteY4" fmla="*/ 5278 h 43565"/>
                <a:gd name="connsiteX5" fmla="*/ 16901 w 42780"/>
                <a:gd name="connsiteY5" fmla="*/ 2129 h 43565"/>
                <a:gd name="connsiteX6" fmla="*/ 6622 w 42780"/>
                <a:gd name="connsiteY6" fmla="*/ 6482 h 43565"/>
                <a:gd name="connsiteX7" fmla="*/ 10462 w 42780"/>
                <a:gd name="connsiteY7" fmla="*/ 8010 h 43565"/>
                <a:gd name="connsiteX8" fmla="*/ 11479 w 42780"/>
                <a:gd name="connsiteY8" fmla="*/ 10834 h 43565"/>
                <a:gd name="connsiteX9" fmla="*/ 10279 w 42780"/>
                <a:gd name="connsiteY9" fmla="*/ 13982 h 43565"/>
                <a:gd name="connsiteX10" fmla="*/ 7130 w 42780"/>
                <a:gd name="connsiteY10" fmla="*/ 15185 h 43565"/>
                <a:gd name="connsiteX11" fmla="*/ 3982 w 42780"/>
                <a:gd name="connsiteY11" fmla="*/ 14029 h 43565"/>
                <a:gd name="connsiteX12" fmla="*/ 2739 w 42780"/>
                <a:gd name="connsiteY12" fmla="*/ 10740 h 43565"/>
                <a:gd name="connsiteX13" fmla="*/ 6904 w 42780"/>
                <a:gd name="connsiteY13" fmla="*/ 3055 h 43565"/>
                <a:gd name="connsiteX14" fmla="*/ 17084 w 42780"/>
                <a:gd name="connsiteY14" fmla="*/ 0 h 43565"/>
                <a:gd name="connsiteX15" fmla="*/ 30045 w 42780"/>
                <a:gd name="connsiteY15" fmla="*/ 5231 h 43565"/>
                <a:gd name="connsiteX16" fmla="*/ 32460 w 42780"/>
                <a:gd name="connsiteY16" fmla="*/ 8935 h 43565"/>
                <a:gd name="connsiteX17" fmla="*/ 33378 w 42780"/>
                <a:gd name="connsiteY17" fmla="*/ 12408 h 43565"/>
                <a:gd name="connsiteX18" fmla="*/ 33477 w 42780"/>
                <a:gd name="connsiteY18" fmla="*/ 16436 h 43565"/>
                <a:gd name="connsiteX19" fmla="*/ 33477 w 42780"/>
                <a:gd name="connsiteY19" fmla="*/ 35371 h 43565"/>
                <a:gd name="connsiteX20" fmla="*/ 33660 w 42780"/>
                <a:gd name="connsiteY20" fmla="*/ 36854 h 43565"/>
                <a:gd name="connsiteX21" fmla="*/ 34677 w 42780"/>
                <a:gd name="connsiteY21" fmla="*/ 38983 h 43565"/>
                <a:gd name="connsiteX22" fmla="*/ 36992 w 42780"/>
                <a:gd name="connsiteY22" fmla="*/ 40141 h 43565"/>
                <a:gd name="connsiteX23" fmla="*/ 40366 w 42780"/>
                <a:gd name="connsiteY23" fmla="*/ 34075 h 43565"/>
                <a:gd name="connsiteX24" fmla="*/ 40366 w 42780"/>
                <a:gd name="connsiteY24" fmla="*/ 28751 h 43565"/>
                <a:gd name="connsiteX25" fmla="*/ 42781 w 42780"/>
                <a:gd name="connsiteY25" fmla="*/ 28751 h 43565"/>
                <a:gd name="connsiteX26" fmla="*/ 42781 w 42780"/>
                <a:gd name="connsiteY26" fmla="*/ 34075 h 43565"/>
                <a:gd name="connsiteX27" fmla="*/ 40098 w 42780"/>
                <a:gd name="connsiteY27" fmla="*/ 41113 h 43565"/>
                <a:gd name="connsiteX28" fmla="*/ 35001 w 42780"/>
                <a:gd name="connsiteY28" fmla="*/ 43058 h 43565"/>
                <a:gd name="connsiteX29" fmla="*/ 29862 w 42780"/>
                <a:gd name="connsiteY29" fmla="*/ 40742 h 43565"/>
                <a:gd name="connsiteX30" fmla="*/ 27589 w 42780"/>
                <a:gd name="connsiteY30" fmla="*/ 35279 h 43565"/>
                <a:gd name="connsiteX31" fmla="*/ 22873 w 42780"/>
                <a:gd name="connsiteY31" fmla="*/ 41252 h 43565"/>
                <a:gd name="connsiteX32" fmla="*/ 15192 w 42780"/>
                <a:gd name="connsiteY32" fmla="*/ 43566 h 43565"/>
                <a:gd name="connsiteX33" fmla="*/ 8514 w 42780"/>
                <a:gd name="connsiteY33" fmla="*/ 42686 h 43565"/>
                <a:gd name="connsiteX34" fmla="*/ 2640 w 42780"/>
                <a:gd name="connsiteY34" fmla="*/ 39493 h 43565"/>
                <a:gd name="connsiteX35" fmla="*/ 0 w 42780"/>
                <a:gd name="connsiteY35" fmla="*/ 33474 h 43565"/>
                <a:gd name="connsiteX36" fmla="*/ 7314 w 42780"/>
                <a:gd name="connsiteY36" fmla="*/ 33380 h 43565"/>
                <a:gd name="connsiteX37" fmla="*/ 9813 w 42780"/>
                <a:gd name="connsiteY37" fmla="*/ 39168 h 43565"/>
                <a:gd name="connsiteX38" fmla="*/ 15842 w 42780"/>
                <a:gd name="connsiteY38" fmla="*/ 41437 h 43565"/>
                <a:gd name="connsiteX39" fmla="*/ 23381 w 42780"/>
                <a:gd name="connsiteY39" fmla="*/ 38381 h 43565"/>
                <a:gd name="connsiteX40" fmla="*/ 26953 w 42780"/>
                <a:gd name="connsiteY40" fmla="*/ 29214 h 43565"/>
                <a:gd name="connsiteX41" fmla="*/ 26953 w 42780"/>
                <a:gd name="connsiteY41" fmla="*/ 19723 h 43565"/>
                <a:gd name="connsiteX42" fmla="*/ 11860 w 42780"/>
                <a:gd name="connsiteY42" fmla="*/ 24306 h 43565"/>
                <a:gd name="connsiteX43" fmla="*/ 7314 w 42780"/>
                <a:gd name="connsiteY43" fmla="*/ 33380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80" h="43565">
                  <a:moveTo>
                    <a:pt x="0" y="33474"/>
                  </a:moveTo>
                  <a:cubicBezTo>
                    <a:pt x="0" y="28103"/>
                    <a:pt x="3163" y="23997"/>
                    <a:pt x="9488" y="21157"/>
                  </a:cubicBezTo>
                  <a:cubicBezTo>
                    <a:pt x="13286" y="19338"/>
                    <a:pt x="19117" y="18195"/>
                    <a:pt x="26953" y="17732"/>
                  </a:cubicBezTo>
                  <a:lnTo>
                    <a:pt x="26953" y="14260"/>
                  </a:lnTo>
                  <a:cubicBezTo>
                    <a:pt x="26953" y="10339"/>
                    <a:pt x="25923" y="7346"/>
                    <a:pt x="23847" y="5278"/>
                  </a:cubicBezTo>
                  <a:cubicBezTo>
                    <a:pt x="21800" y="3178"/>
                    <a:pt x="19484" y="2129"/>
                    <a:pt x="16901" y="2129"/>
                  </a:cubicBezTo>
                  <a:cubicBezTo>
                    <a:pt x="12270" y="2129"/>
                    <a:pt x="8839" y="3581"/>
                    <a:pt x="6622" y="6482"/>
                  </a:cubicBezTo>
                  <a:cubicBezTo>
                    <a:pt x="8500" y="6543"/>
                    <a:pt x="9785" y="7053"/>
                    <a:pt x="10462" y="8010"/>
                  </a:cubicBezTo>
                  <a:cubicBezTo>
                    <a:pt x="11140" y="8935"/>
                    <a:pt x="11479" y="9876"/>
                    <a:pt x="11479" y="10834"/>
                  </a:cubicBezTo>
                  <a:cubicBezTo>
                    <a:pt x="11479" y="12099"/>
                    <a:pt x="11083" y="13148"/>
                    <a:pt x="10279" y="13982"/>
                  </a:cubicBezTo>
                  <a:cubicBezTo>
                    <a:pt x="9502" y="14784"/>
                    <a:pt x="8457" y="15185"/>
                    <a:pt x="7130" y="15185"/>
                  </a:cubicBezTo>
                  <a:cubicBezTo>
                    <a:pt x="5874" y="15185"/>
                    <a:pt x="4815" y="14800"/>
                    <a:pt x="3982" y="14029"/>
                  </a:cubicBezTo>
                  <a:cubicBezTo>
                    <a:pt x="3149" y="13225"/>
                    <a:pt x="2739" y="12130"/>
                    <a:pt x="2739" y="10740"/>
                  </a:cubicBezTo>
                  <a:cubicBezTo>
                    <a:pt x="2739" y="7654"/>
                    <a:pt x="4123" y="5093"/>
                    <a:pt x="6904" y="3055"/>
                  </a:cubicBezTo>
                  <a:cubicBezTo>
                    <a:pt x="9714" y="1018"/>
                    <a:pt x="13103" y="0"/>
                    <a:pt x="17084" y="0"/>
                  </a:cubicBezTo>
                  <a:cubicBezTo>
                    <a:pt x="22266" y="0"/>
                    <a:pt x="26586" y="1744"/>
                    <a:pt x="30045" y="5231"/>
                  </a:cubicBezTo>
                  <a:cubicBezTo>
                    <a:pt x="31133" y="6311"/>
                    <a:pt x="31937" y="7547"/>
                    <a:pt x="32460" y="8935"/>
                  </a:cubicBezTo>
                  <a:cubicBezTo>
                    <a:pt x="33010" y="10324"/>
                    <a:pt x="33321" y="11482"/>
                    <a:pt x="33378" y="12408"/>
                  </a:cubicBezTo>
                  <a:cubicBezTo>
                    <a:pt x="33448" y="13303"/>
                    <a:pt x="33477" y="14646"/>
                    <a:pt x="33477" y="16436"/>
                  </a:cubicBezTo>
                  <a:lnTo>
                    <a:pt x="33477" y="35371"/>
                  </a:lnTo>
                  <a:cubicBezTo>
                    <a:pt x="33477" y="35743"/>
                    <a:pt x="33533" y="36237"/>
                    <a:pt x="33660" y="36854"/>
                  </a:cubicBezTo>
                  <a:cubicBezTo>
                    <a:pt x="33787" y="37471"/>
                    <a:pt x="34126" y="38181"/>
                    <a:pt x="34677" y="38983"/>
                  </a:cubicBezTo>
                  <a:cubicBezTo>
                    <a:pt x="35255" y="39755"/>
                    <a:pt x="36032" y="40141"/>
                    <a:pt x="36992" y="40141"/>
                  </a:cubicBezTo>
                  <a:cubicBezTo>
                    <a:pt x="39279" y="40141"/>
                    <a:pt x="40409" y="38119"/>
                    <a:pt x="40366" y="34075"/>
                  </a:cubicBezTo>
                  <a:lnTo>
                    <a:pt x="40366" y="28751"/>
                  </a:lnTo>
                  <a:lnTo>
                    <a:pt x="42781" y="28751"/>
                  </a:lnTo>
                  <a:lnTo>
                    <a:pt x="42781" y="34075"/>
                  </a:lnTo>
                  <a:cubicBezTo>
                    <a:pt x="42781" y="37440"/>
                    <a:pt x="41891" y="39786"/>
                    <a:pt x="40098" y="41113"/>
                  </a:cubicBezTo>
                  <a:cubicBezTo>
                    <a:pt x="38333" y="42410"/>
                    <a:pt x="36639" y="43058"/>
                    <a:pt x="35001" y="43058"/>
                  </a:cubicBezTo>
                  <a:cubicBezTo>
                    <a:pt x="32898" y="43058"/>
                    <a:pt x="31189" y="42285"/>
                    <a:pt x="29862" y="40742"/>
                  </a:cubicBezTo>
                  <a:cubicBezTo>
                    <a:pt x="28535" y="39199"/>
                    <a:pt x="27772" y="37379"/>
                    <a:pt x="27589" y="35279"/>
                  </a:cubicBezTo>
                  <a:cubicBezTo>
                    <a:pt x="26643" y="37687"/>
                    <a:pt x="25061" y="39678"/>
                    <a:pt x="22873" y="41252"/>
                  </a:cubicBezTo>
                  <a:cubicBezTo>
                    <a:pt x="20713" y="42795"/>
                    <a:pt x="18143" y="43566"/>
                    <a:pt x="15192" y="43566"/>
                  </a:cubicBezTo>
                  <a:cubicBezTo>
                    <a:pt x="12905" y="43566"/>
                    <a:pt x="10674" y="43272"/>
                    <a:pt x="8514" y="42686"/>
                  </a:cubicBezTo>
                  <a:cubicBezTo>
                    <a:pt x="6382" y="42131"/>
                    <a:pt x="4433" y="41067"/>
                    <a:pt x="2640" y="39493"/>
                  </a:cubicBezTo>
                  <a:cubicBezTo>
                    <a:pt x="875" y="37887"/>
                    <a:pt x="0" y="35881"/>
                    <a:pt x="0" y="33474"/>
                  </a:cubicBezTo>
                  <a:moveTo>
                    <a:pt x="7314" y="33380"/>
                  </a:moveTo>
                  <a:cubicBezTo>
                    <a:pt x="7314" y="35727"/>
                    <a:pt x="8147" y="37656"/>
                    <a:pt x="9813" y="39168"/>
                  </a:cubicBezTo>
                  <a:cubicBezTo>
                    <a:pt x="11479" y="40680"/>
                    <a:pt x="13484" y="41437"/>
                    <a:pt x="15842" y="41437"/>
                  </a:cubicBezTo>
                  <a:cubicBezTo>
                    <a:pt x="18496" y="41437"/>
                    <a:pt x="21009" y="40419"/>
                    <a:pt x="23381" y="38381"/>
                  </a:cubicBezTo>
                  <a:cubicBezTo>
                    <a:pt x="25767" y="36313"/>
                    <a:pt x="26953" y="33258"/>
                    <a:pt x="26953" y="29214"/>
                  </a:cubicBezTo>
                  <a:lnTo>
                    <a:pt x="26953" y="19723"/>
                  </a:lnTo>
                  <a:cubicBezTo>
                    <a:pt x="19936" y="19970"/>
                    <a:pt x="14910" y="21498"/>
                    <a:pt x="11860" y="24306"/>
                  </a:cubicBezTo>
                  <a:cubicBezTo>
                    <a:pt x="8824" y="27083"/>
                    <a:pt x="7314" y="30109"/>
                    <a:pt x="7314" y="3338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DFEC23F3-F860-C71D-E6D7-FD1546DD47FD}"/>
                </a:ext>
              </a:extLst>
            </p:cNvPr>
            <p:cNvSpPr/>
            <p:nvPr/>
          </p:nvSpPr>
          <p:spPr>
            <a:xfrm>
              <a:off x="3002239" y="1729787"/>
              <a:ext cx="46762" cy="60280"/>
            </a:xfrm>
            <a:custGeom>
              <a:avLst/>
              <a:gdLst>
                <a:gd name="connsiteX0" fmla="*/ 0 w 46762"/>
                <a:gd name="connsiteY0" fmla="*/ 57364 h 60280"/>
                <a:gd name="connsiteX1" fmla="*/ 6198 w 46762"/>
                <a:gd name="connsiteY1" fmla="*/ 56716 h 60280"/>
                <a:gd name="connsiteX2" fmla="*/ 7413 w 46762"/>
                <a:gd name="connsiteY2" fmla="*/ 53105 h 60280"/>
                <a:gd name="connsiteX3" fmla="*/ 7413 w 46762"/>
                <a:gd name="connsiteY3" fmla="*/ 8704 h 60280"/>
                <a:gd name="connsiteX4" fmla="*/ 6198 w 46762"/>
                <a:gd name="connsiteY4" fmla="*/ 4769 h 60280"/>
                <a:gd name="connsiteX5" fmla="*/ 0 w 46762"/>
                <a:gd name="connsiteY5" fmla="*/ 3982 h 60280"/>
                <a:gd name="connsiteX6" fmla="*/ 0 w 46762"/>
                <a:gd name="connsiteY6" fmla="*/ 1018 h 60280"/>
                <a:gd name="connsiteX7" fmla="*/ 13653 w 46762"/>
                <a:gd name="connsiteY7" fmla="*/ 0 h 60280"/>
                <a:gd name="connsiteX8" fmla="*/ 13653 w 46762"/>
                <a:gd name="connsiteY8" fmla="*/ 6251 h 60280"/>
                <a:gd name="connsiteX9" fmla="*/ 26939 w 46762"/>
                <a:gd name="connsiteY9" fmla="*/ 0 h 60280"/>
                <a:gd name="connsiteX10" fmla="*/ 40875 w 46762"/>
                <a:gd name="connsiteY10" fmla="*/ 6251 h 60280"/>
                <a:gd name="connsiteX11" fmla="*/ 46762 w 46762"/>
                <a:gd name="connsiteY11" fmla="*/ 21436 h 60280"/>
                <a:gd name="connsiteX12" fmla="*/ 40508 w 46762"/>
                <a:gd name="connsiteY12" fmla="*/ 36715 h 60280"/>
                <a:gd name="connsiteX13" fmla="*/ 25598 w 46762"/>
                <a:gd name="connsiteY13" fmla="*/ 42964 h 60280"/>
                <a:gd name="connsiteX14" fmla="*/ 17691 w 46762"/>
                <a:gd name="connsiteY14" fmla="*/ 40557 h 60280"/>
                <a:gd name="connsiteX15" fmla="*/ 13936 w 46762"/>
                <a:gd name="connsiteY15" fmla="*/ 36299 h 60280"/>
                <a:gd name="connsiteX16" fmla="*/ 13936 w 46762"/>
                <a:gd name="connsiteY16" fmla="*/ 37178 h 60280"/>
                <a:gd name="connsiteX17" fmla="*/ 13936 w 46762"/>
                <a:gd name="connsiteY17" fmla="*/ 53105 h 60280"/>
                <a:gd name="connsiteX18" fmla="*/ 15136 w 46762"/>
                <a:gd name="connsiteY18" fmla="*/ 56762 h 60280"/>
                <a:gd name="connsiteX19" fmla="*/ 21348 w 46762"/>
                <a:gd name="connsiteY19" fmla="*/ 57364 h 60280"/>
                <a:gd name="connsiteX20" fmla="*/ 21348 w 46762"/>
                <a:gd name="connsiteY20" fmla="*/ 60280 h 60280"/>
                <a:gd name="connsiteX21" fmla="*/ 10646 w 46762"/>
                <a:gd name="connsiteY21" fmla="*/ 60003 h 60280"/>
                <a:gd name="connsiteX22" fmla="*/ 0 w 46762"/>
                <a:gd name="connsiteY22" fmla="*/ 60280 h 60280"/>
                <a:gd name="connsiteX23" fmla="*/ 0 w 46762"/>
                <a:gd name="connsiteY23" fmla="*/ 57364 h 60280"/>
                <a:gd name="connsiteX24" fmla="*/ 13936 w 46762"/>
                <a:gd name="connsiteY24" fmla="*/ 31113 h 60280"/>
                <a:gd name="connsiteX25" fmla="*/ 14119 w 46762"/>
                <a:gd name="connsiteY25" fmla="*/ 33057 h 60280"/>
                <a:gd name="connsiteX26" fmla="*/ 15277 w 46762"/>
                <a:gd name="connsiteY26" fmla="*/ 35094 h 60280"/>
                <a:gd name="connsiteX27" fmla="*/ 25146 w 46762"/>
                <a:gd name="connsiteY27" fmla="*/ 40835 h 60280"/>
                <a:gd name="connsiteX28" fmla="*/ 25231 w 46762"/>
                <a:gd name="connsiteY28" fmla="*/ 40835 h 60280"/>
                <a:gd name="connsiteX29" fmla="*/ 34775 w 46762"/>
                <a:gd name="connsiteY29" fmla="*/ 35326 h 60280"/>
                <a:gd name="connsiteX30" fmla="*/ 38884 w 46762"/>
                <a:gd name="connsiteY30" fmla="*/ 21436 h 60280"/>
                <a:gd name="connsiteX31" fmla="*/ 35142 w 46762"/>
                <a:gd name="connsiteY31" fmla="*/ 7917 h 60280"/>
                <a:gd name="connsiteX32" fmla="*/ 26205 w 46762"/>
                <a:gd name="connsiteY32" fmla="*/ 2361 h 60280"/>
                <a:gd name="connsiteX33" fmla="*/ 19258 w 46762"/>
                <a:gd name="connsiteY33" fmla="*/ 4352 h 60280"/>
                <a:gd name="connsiteX34" fmla="*/ 13936 w 46762"/>
                <a:gd name="connsiteY34" fmla="*/ 9954 h 60280"/>
                <a:gd name="connsiteX35" fmla="*/ 13936 w 46762"/>
                <a:gd name="connsiteY35" fmla="*/ 31113 h 6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762" h="60280">
                  <a:moveTo>
                    <a:pt x="0" y="57364"/>
                  </a:moveTo>
                  <a:cubicBezTo>
                    <a:pt x="3360" y="57364"/>
                    <a:pt x="5422" y="57148"/>
                    <a:pt x="6198" y="56716"/>
                  </a:cubicBezTo>
                  <a:cubicBezTo>
                    <a:pt x="7003" y="56314"/>
                    <a:pt x="7413" y="55111"/>
                    <a:pt x="7413" y="53105"/>
                  </a:cubicBezTo>
                  <a:lnTo>
                    <a:pt x="7413" y="8704"/>
                  </a:lnTo>
                  <a:cubicBezTo>
                    <a:pt x="7413" y="6605"/>
                    <a:pt x="7003" y="5293"/>
                    <a:pt x="6198" y="4769"/>
                  </a:cubicBezTo>
                  <a:cubicBezTo>
                    <a:pt x="5422" y="4244"/>
                    <a:pt x="3360" y="3982"/>
                    <a:pt x="0" y="3982"/>
                  </a:cubicBezTo>
                  <a:lnTo>
                    <a:pt x="0" y="1018"/>
                  </a:lnTo>
                  <a:lnTo>
                    <a:pt x="13653" y="0"/>
                  </a:lnTo>
                  <a:lnTo>
                    <a:pt x="13653" y="6251"/>
                  </a:lnTo>
                  <a:cubicBezTo>
                    <a:pt x="17451" y="2084"/>
                    <a:pt x="21885" y="0"/>
                    <a:pt x="26939" y="0"/>
                  </a:cubicBezTo>
                  <a:cubicBezTo>
                    <a:pt x="32319" y="0"/>
                    <a:pt x="36964" y="2084"/>
                    <a:pt x="40875" y="6251"/>
                  </a:cubicBezTo>
                  <a:cubicBezTo>
                    <a:pt x="44800" y="10417"/>
                    <a:pt x="46762" y="15479"/>
                    <a:pt x="46762" y="21436"/>
                  </a:cubicBezTo>
                  <a:cubicBezTo>
                    <a:pt x="46762" y="27455"/>
                    <a:pt x="44673" y="32549"/>
                    <a:pt x="40508" y="36715"/>
                  </a:cubicBezTo>
                  <a:cubicBezTo>
                    <a:pt x="36343" y="40882"/>
                    <a:pt x="31373" y="42964"/>
                    <a:pt x="25598" y="42964"/>
                  </a:cubicBezTo>
                  <a:cubicBezTo>
                    <a:pt x="22449" y="42964"/>
                    <a:pt x="19823" y="42162"/>
                    <a:pt x="17691" y="40557"/>
                  </a:cubicBezTo>
                  <a:cubicBezTo>
                    <a:pt x="15588" y="38921"/>
                    <a:pt x="14345" y="37502"/>
                    <a:pt x="13936" y="36299"/>
                  </a:cubicBezTo>
                  <a:lnTo>
                    <a:pt x="13936" y="37178"/>
                  </a:lnTo>
                  <a:lnTo>
                    <a:pt x="13936" y="53105"/>
                  </a:lnTo>
                  <a:cubicBezTo>
                    <a:pt x="13936" y="55142"/>
                    <a:pt x="14331" y="56361"/>
                    <a:pt x="15136" y="56762"/>
                  </a:cubicBezTo>
                  <a:cubicBezTo>
                    <a:pt x="15941" y="57164"/>
                    <a:pt x="18016" y="57364"/>
                    <a:pt x="21348" y="57364"/>
                  </a:cubicBezTo>
                  <a:lnTo>
                    <a:pt x="21348" y="60280"/>
                  </a:lnTo>
                  <a:cubicBezTo>
                    <a:pt x="14712" y="60095"/>
                    <a:pt x="11140" y="60003"/>
                    <a:pt x="10646" y="60003"/>
                  </a:cubicBezTo>
                  <a:cubicBezTo>
                    <a:pt x="10039" y="60003"/>
                    <a:pt x="6481" y="60095"/>
                    <a:pt x="0" y="60280"/>
                  </a:cubicBezTo>
                  <a:lnTo>
                    <a:pt x="0" y="57364"/>
                  </a:lnTo>
                  <a:moveTo>
                    <a:pt x="13936" y="31113"/>
                  </a:moveTo>
                  <a:cubicBezTo>
                    <a:pt x="13936" y="32069"/>
                    <a:pt x="13992" y="32717"/>
                    <a:pt x="14119" y="33057"/>
                  </a:cubicBezTo>
                  <a:cubicBezTo>
                    <a:pt x="14274" y="33397"/>
                    <a:pt x="14670" y="34076"/>
                    <a:pt x="15277" y="35094"/>
                  </a:cubicBezTo>
                  <a:cubicBezTo>
                    <a:pt x="17776" y="38922"/>
                    <a:pt x="21066" y="40835"/>
                    <a:pt x="25146" y="40835"/>
                  </a:cubicBezTo>
                  <a:cubicBezTo>
                    <a:pt x="25174" y="40835"/>
                    <a:pt x="25203" y="40835"/>
                    <a:pt x="25231" y="40835"/>
                  </a:cubicBezTo>
                  <a:cubicBezTo>
                    <a:pt x="28845" y="40835"/>
                    <a:pt x="32022" y="38998"/>
                    <a:pt x="34775" y="35326"/>
                  </a:cubicBezTo>
                  <a:cubicBezTo>
                    <a:pt x="37515" y="31623"/>
                    <a:pt x="38884" y="26991"/>
                    <a:pt x="38884" y="21436"/>
                  </a:cubicBezTo>
                  <a:cubicBezTo>
                    <a:pt x="38884" y="16127"/>
                    <a:pt x="37642" y="11620"/>
                    <a:pt x="35142" y="7917"/>
                  </a:cubicBezTo>
                  <a:cubicBezTo>
                    <a:pt x="32643" y="4213"/>
                    <a:pt x="29664" y="2361"/>
                    <a:pt x="26205" y="2361"/>
                  </a:cubicBezTo>
                  <a:cubicBezTo>
                    <a:pt x="23734" y="2361"/>
                    <a:pt x="21419" y="3024"/>
                    <a:pt x="19258" y="4352"/>
                  </a:cubicBezTo>
                  <a:cubicBezTo>
                    <a:pt x="17098" y="5679"/>
                    <a:pt x="15333" y="7547"/>
                    <a:pt x="13936" y="9954"/>
                  </a:cubicBezTo>
                  <a:lnTo>
                    <a:pt x="13936" y="31113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7BE97231-F3CB-07D9-D993-71C2617FA168}"/>
                </a:ext>
              </a:extLst>
            </p:cNvPr>
            <p:cNvSpPr/>
            <p:nvPr/>
          </p:nvSpPr>
          <p:spPr>
            <a:xfrm>
              <a:off x="3054705" y="1729787"/>
              <a:ext cx="46762" cy="60280"/>
            </a:xfrm>
            <a:custGeom>
              <a:avLst/>
              <a:gdLst>
                <a:gd name="connsiteX0" fmla="*/ 0 w 46762"/>
                <a:gd name="connsiteY0" fmla="*/ 57364 h 60280"/>
                <a:gd name="connsiteX1" fmla="*/ 6212 w 46762"/>
                <a:gd name="connsiteY1" fmla="*/ 56716 h 60280"/>
                <a:gd name="connsiteX2" fmla="*/ 7413 w 46762"/>
                <a:gd name="connsiteY2" fmla="*/ 53105 h 60280"/>
                <a:gd name="connsiteX3" fmla="*/ 7413 w 46762"/>
                <a:gd name="connsiteY3" fmla="*/ 8704 h 60280"/>
                <a:gd name="connsiteX4" fmla="*/ 6212 w 46762"/>
                <a:gd name="connsiteY4" fmla="*/ 4769 h 60280"/>
                <a:gd name="connsiteX5" fmla="*/ 0 w 46762"/>
                <a:gd name="connsiteY5" fmla="*/ 3982 h 60280"/>
                <a:gd name="connsiteX6" fmla="*/ 0 w 46762"/>
                <a:gd name="connsiteY6" fmla="*/ 1018 h 60280"/>
                <a:gd name="connsiteX7" fmla="*/ 13667 w 46762"/>
                <a:gd name="connsiteY7" fmla="*/ 0 h 60280"/>
                <a:gd name="connsiteX8" fmla="*/ 13667 w 46762"/>
                <a:gd name="connsiteY8" fmla="*/ 6251 h 60280"/>
                <a:gd name="connsiteX9" fmla="*/ 26953 w 46762"/>
                <a:gd name="connsiteY9" fmla="*/ 0 h 60280"/>
                <a:gd name="connsiteX10" fmla="*/ 40889 w 46762"/>
                <a:gd name="connsiteY10" fmla="*/ 6251 h 60280"/>
                <a:gd name="connsiteX11" fmla="*/ 46762 w 46762"/>
                <a:gd name="connsiteY11" fmla="*/ 21436 h 60280"/>
                <a:gd name="connsiteX12" fmla="*/ 40508 w 46762"/>
                <a:gd name="connsiteY12" fmla="*/ 36715 h 60280"/>
                <a:gd name="connsiteX13" fmla="*/ 25612 w 46762"/>
                <a:gd name="connsiteY13" fmla="*/ 42964 h 60280"/>
                <a:gd name="connsiteX14" fmla="*/ 17691 w 46762"/>
                <a:gd name="connsiteY14" fmla="*/ 40557 h 60280"/>
                <a:gd name="connsiteX15" fmla="*/ 13936 w 46762"/>
                <a:gd name="connsiteY15" fmla="*/ 36299 h 60280"/>
                <a:gd name="connsiteX16" fmla="*/ 13936 w 46762"/>
                <a:gd name="connsiteY16" fmla="*/ 37178 h 60280"/>
                <a:gd name="connsiteX17" fmla="*/ 13936 w 46762"/>
                <a:gd name="connsiteY17" fmla="*/ 53105 h 60280"/>
                <a:gd name="connsiteX18" fmla="*/ 15136 w 46762"/>
                <a:gd name="connsiteY18" fmla="*/ 56762 h 60280"/>
                <a:gd name="connsiteX19" fmla="*/ 21348 w 46762"/>
                <a:gd name="connsiteY19" fmla="*/ 57364 h 60280"/>
                <a:gd name="connsiteX20" fmla="*/ 21348 w 46762"/>
                <a:gd name="connsiteY20" fmla="*/ 60280 h 60280"/>
                <a:gd name="connsiteX21" fmla="*/ 10646 w 46762"/>
                <a:gd name="connsiteY21" fmla="*/ 60003 h 60280"/>
                <a:gd name="connsiteX22" fmla="*/ 0 w 46762"/>
                <a:gd name="connsiteY22" fmla="*/ 60280 h 60280"/>
                <a:gd name="connsiteX23" fmla="*/ 0 w 46762"/>
                <a:gd name="connsiteY23" fmla="*/ 57364 h 60280"/>
                <a:gd name="connsiteX24" fmla="*/ 13936 w 46762"/>
                <a:gd name="connsiteY24" fmla="*/ 31113 h 60280"/>
                <a:gd name="connsiteX25" fmla="*/ 14119 w 46762"/>
                <a:gd name="connsiteY25" fmla="*/ 33057 h 60280"/>
                <a:gd name="connsiteX26" fmla="*/ 15277 w 46762"/>
                <a:gd name="connsiteY26" fmla="*/ 35094 h 60280"/>
                <a:gd name="connsiteX27" fmla="*/ 25146 w 46762"/>
                <a:gd name="connsiteY27" fmla="*/ 40835 h 60280"/>
                <a:gd name="connsiteX28" fmla="*/ 25231 w 46762"/>
                <a:gd name="connsiteY28" fmla="*/ 40835 h 60280"/>
                <a:gd name="connsiteX29" fmla="*/ 34775 w 46762"/>
                <a:gd name="connsiteY29" fmla="*/ 35326 h 60280"/>
                <a:gd name="connsiteX30" fmla="*/ 38898 w 46762"/>
                <a:gd name="connsiteY30" fmla="*/ 21436 h 60280"/>
                <a:gd name="connsiteX31" fmla="*/ 35142 w 46762"/>
                <a:gd name="connsiteY31" fmla="*/ 7917 h 60280"/>
                <a:gd name="connsiteX32" fmla="*/ 26205 w 46762"/>
                <a:gd name="connsiteY32" fmla="*/ 2361 h 60280"/>
                <a:gd name="connsiteX33" fmla="*/ 19258 w 46762"/>
                <a:gd name="connsiteY33" fmla="*/ 4352 h 60280"/>
                <a:gd name="connsiteX34" fmla="*/ 13936 w 46762"/>
                <a:gd name="connsiteY34" fmla="*/ 9954 h 60280"/>
                <a:gd name="connsiteX35" fmla="*/ 13936 w 46762"/>
                <a:gd name="connsiteY35" fmla="*/ 31113 h 6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762" h="60280">
                  <a:moveTo>
                    <a:pt x="0" y="57364"/>
                  </a:moveTo>
                  <a:cubicBezTo>
                    <a:pt x="3374" y="57364"/>
                    <a:pt x="5436" y="57148"/>
                    <a:pt x="6212" y="56716"/>
                  </a:cubicBezTo>
                  <a:cubicBezTo>
                    <a:pt x="7017" y="56314"/>
                    <a:pt x="7413" y="55111"/>
                    <a:pt x="7413" y="53105"/>
                  </a:cubicBezTo>
                  <a:lnTo>
                    <a:pt x="7413" y="8704"/>
                  </a:lnTo>
                  <a:cubicBezTo>
                    <a:pt x="7413" y="6605"/>
                    <a:pt x="7017" y="5293"/>
                    <a:pt x="6212" y="4769"/>
                  </a:cubicBezTo>
                  <a:cubicBezTo>
                    <a:pt x="5436" y="4244"/>
                    <a:pt x="3374" y="3982"/>
                    <a:pt x="0" y="3982"/>
                  </a:cubicBezTo>
                  <a:lnTo>
                    <a:pt x="0" y="1018"/>
                  </a:lnTo>
                  <a:lnTo>
                    <a:pt x="13667" y="0"/>
                  </a:lnTo>
                  <a:lnTo>
                    <a:pt x="13667" y="6251"/>
                  </a:lnTo>
                  <a:cubicBezTo>
                    <a:pt x="17465" y="2084"/>
                    <a:pt x="21885" y="0"/>
                    <a:pt x="26953" y="0"/>
                  </a:cubicBezTo>
                  <a:cubicBezTo>
                    <a:pt x="32319" y="0"/>
                    <a:pt x="36964" y="2084"/>
                    <a:pt x="40889" y="6251"/>
                  </a:cubicBezTo>
                  <a:cubicBezTo>
                    <a:pt x="44800" y="10417"/>
                    <a:pt x="46762" y="15479"/>
                    <a:pt x="46762" y="21436"/>
                  </a:cubicBezTo>
                  <a:cubicBezTo>
                    <a:pt x="46762" y="27455"/>
                    <a:pt x="44673" y="32549"/>
                    <a:pt x="40508" y="36715"/>
                  </a:cubicBezTo>
                  <a:cubicBezTo>
                    <a:pt x="36343" y="40882"/>
                    <a:pt x="31387" y="42964"/>
                    <a:pt x="25612" y="42964"/>
                  </a:cubicBezTo>
                  <a:cubicBezTo>
                    <a:pt x="22464" y="42964"/>
                    <a:pt x="19823" y="42162"/>
                    <a:pt x="17691" y="40557"/>
                  </a:cubicBezTo>
                  <a:cubicBezTo>
                    <a:pt x="15588" y="38921"/>
                    <a:pt x="14345" y="37502"/>
                    <a:pt x="13936" y="36299"/>
                  </a:cubicBezTo>
                  <a:lnTo>
                    <a:pt x="13936" y="37178"/>
                  </a:lnTo>
                  <a:lnTo>
                    <a:pt x="13936" y="53105"/>
                  </a:lnTo>
                  <a:cubicBezTo>
                    <a:pt x="13936" y="55142"/>
                    <a:pt x="14331" y="56361"/>
                    <a:pt x="15136" y="56762"/>
                  </a:cubicBezTo>
                  <a:cubicBezTo>
                    <a:pt x="15941" y="57164"/>
                    <a:pt x="18016" y="57364"/>
                    <a:pt x="21348" y="57364"/>
                  </a:cubicBezTo>
                  <a:lnTo>
                    <a:pt x="21348" y="60280"/>
                  </a:lnTo>
                  <a:cubicBezTo>
                    <a:pt x="14712" y="60095"/>
                    <a:pt x="11140" y="60003"/>
                    <a:pt x="10646" y="60003"/>
                  </a:cubicBezTo>
                  <a:cubicBezTo>
                    <a:pt x="10039" y="60003"/>
                    <a:pt x="6481" y="60095"/>
                    <a:pt x="0" y="60280"/>
                  </a:cubicBezTo>
                  <a:lnTo>
                    <a:pt x="0" y="57364"/>
                  </a:lnTo>
                  <a:moveTo>
                    <a:pt x="13936" y="31113"/>
                  </a:moveTo>
                  <a:cubicBezTo>
                    <a:pt x="13936" y="32069"/>
                    <a:pt x="13992" y="32717"/>
                    <a:pt x="14119" y="33057"/>
                  </a:cubicBezTo>
                  <a:cubicBezTo>
                    <a:pt x="14274" y="33397"/>
                    <a:pt x="14670" y="34076"/>
                    <a:pt x="15277" y="35094"/>
                  </a:cubicBezTo>
                  <a:cubicBezTo>
                    <a:pt x="17776" y="38922"/>
                    <a:pt x="21066" y="40835"/>
                    <a:pt x="25146" y="40835"/>
                  </a:cubicBezTo>
                  <a:cubicBezTo>
                    <a:pt x="25174" y="40835"/>
                    <a:pt x="25203" y="40835"/>
                    <a:pt x="25231" y="40835"/>
                  </a:cubicBezTo>
                  <a:cubicBezTo>
                    <a:pt x="28845" y="40835"/>
                    <a:pt x="32022" y="38998"/>
                    <a:pt x="34775" y="35326"/>
                  </a:cubicBezTo>
                  <a:cubicBezTo>
                    <a:pt x="37529" y="31623"/>
                    <a:pt x="38898" y="26991"/>
                    <a:pt x="38898" y="21436"/>
                  </a:cubicBezTo>
                  <a:cubicBezTo>
                    <a:pt x="38898" y="16127"/>
                    <a:pt x="37642" y="11620"/>
                    <a:pt x="35142" y="7917"/>
                  </a:cubicBezTo>
                  <a:cubicBezTo>
                    <a:pt x="32643" y="4213"/>
                    <a:pt x="29664" y="2361"/>
                    <a:pt x="26205" y="2361"/>
                  </a:cubicBezTo>
                  <a:cubicBezTo>
                    <a:pt x="23734" y="2361"/>
                    <a:pt x="21419" y="3024"/>
                    <a:pt x="19258" y="4352"/>
                  </a:cubicBezTo>
                  <a:cubicBezTo>
                    <a:pt x="17098" y="5679"/>
                    <a:pt x="15333" y="7547"/>
                    <a:pt x="13936" y="9954"/>
                  </a:cubicBezTo>
                  <a:lnTo>
                    <a:pt x="13936" y="31113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3F4614E1-BD8D-8940-5D2C-E86270628E30}"/>
                </a:ext>
              </a:extLst>
            </p:cNvPr>
            <p:cNvSpPr/>
            <p:nvPr/>
          </p:nvSpPr>
          <p:spPr>
            <a:xfrm>
              <a:off x="3112495" y="1729787"/>
              <a:ext cx="31852" cy="41899"/>
            </a:xfrm>
            <a:custGeom>
              <a:avLst/>
              <a:gdLst>
                <a:gd name="connsiteX0" fmla="*/ 0 w 31852"/>
                <a:gd name="connsiteY0" fmla="*/ 41900 h 41899"/>
                <a:gd name="connsiteX1" fmla="*/ 0 w 31852"/>
                <a:gd name="connsiteY1" fmla="*/ 38983 h 41899"/>
                <a:gd name="connsiteX2" fmla="*/ 6198 w 31852"/>
                <a:gd name="connsiteY2" fmla="*/ 38381 h 41899"/>
                <a:gd name="connsiteX3" fmla="*/ 7399 w 31852"/>
                <a:gd name="connsiteY3" fmla="*/ 34678 h 41899"/>
                <a:gd name="connsiteX4" fmla="*/ 7399 w 31852"/>
                <a:gd name="connsiteY4" fmla="*/ 9259 h 41899"/>
                <a:gd name="connsiteX5" fmla="*/ 6156 w 31852"/>
                <a:gd name="connsiteY5" fmla="*/ 4861 h 41899"/>
                <a:gd name="connsiteX6" fmla="*/ 0 w 31852"/>
                <a:gd name="connsiteY6" fmla="*/ 3982 h 41899"/>
                <a:gd name="connsiteX7" fmla="*/ 0 w 31852"/>
                <a:gd name="connsiteY7" fmla="*/ 1018 h 41899"/>
                <a:gd name="connsiteX8" fmla="*/ 13187 w 31852"/>
                <a:gd name="connsiteY8" fmla="*/ 0 h 41899"/>
                <a:gd name="connsiteX9" fmla="*/ 13187 w 31852"/>
                <a:gd name="connsiteY9" fmla="*/ 10417 h 41899"/>
                <a:gd name="connsiteX10" fmla="*/ 17352 w 31852"/>
                <a:gd name="connsiteY10" fmla="*/ 3195 h 41899"/>
                <a:gd name="connsiteX11" fmla="*/ 24864 w 31852"/>
                <a:gd name="connsiteY11" fmla="*/ 0 h 41899"/>
                <a:gd name="connsiteX12" fmla="*/ 29862 w 31852"/>
                <a:gd name="connsiteY12" fmla="*/ 1713 h 41899"/>
                <a:gd name="connsiteX13" fmla="*/ 31853 w 31852"/>
                <a:gd name="connsiteY13" fmla="*/ 5787 h 41899"/>
                <a:gd name="connsiteX14" fmla="*/ 30554 w 31852"/>
                <a:gd name="connsiteY14" fmla="*/ 8936 h 41899"/>
                <a:gd name="connsiteX15" fmla="*/ 27772 w 31852"/>
                <a:gd name="connsiteY15" fmla="*/ 9954 h 41899"/>
                <a:gd name="connsiteX16" fmla="*/ 24864 w 31852"/>
                <a:gd name="connsiteY16" fmla="*/ 8889 h 41899"/>
                <a:gd name="connsiteX17" fmla="*/ 23706 w 31852"/>
                <a:gd name="connsiteY17" fmla="*/ 5881 h 41899"/>
                <a:gd name="connsiteX18" fmla="*/ 24214 w 31852"/>
                <a:gd name="connsiteY18" fmla="*/ 3843 h 41899"/>
                <a:gd name="connsiteX19" fmla="*/ 25189 w 31852"/>
                <a:gd name="connsiteY19" fmla="*/ 2592 h 41899"/>
                <a:gd name="connsiteX20" fmla="*/ 25880 w 31852"/>
                <a:gd name="connsiteY20" fmla="*/ 2176 h 41899"/>
                <a:gd name="connsiteX21" fmla="*/ 24864 w 31852"/>
                <a:gd name="connsiteY21" fmla="*/ 2084 h 41899"/>
                <a:gd name="connsiteX22" fmla="*/ 16618 w 31852"/>
                <a:gd name="connsiteY22" fmla="*/ 7315 h 41899"/>
                <a:gd name="connsiteX23" fmla="*/ 13653 w 31852"/>
                <a:gd name="connsiteY23" fmla="*/ 19908 h 41899"/>
                <a:gd name="connsiteX24" fmla="*/ 13653 w 31852"/>
                <a:gd name="connsiteY24" fmla="*/ 34493 h 41899"/>
                <a:gd name="connsiteX25" fmla="*/ 14769 w 31852"/>
                <a:gd name="connsiteY25" fmla="*/ 38103 h 41899"/>
                <a:gd name="connsiteX26" fmla="*/ 20882 w 31852"/>
                <a:gd name="connsiteY26" fmla="*/ 38983 h 41899"/>
                <a:gd name="connsiteX27" fmla="*/ 22873 w 31852"/>
                <a:gd name="connsiteY27" fmla="*/ 38983 h 41899"/>
                <a:gd name="connsiteX28" fmla="*/ 22873 w 31852"/>
                <a:gd name="connsiteY28" fmla="*/ 41900 h 41899"/>
                <a:gd name="connsiteX29" fmla="*/ 10829 w 31852"/>
                <a:gd name="connsiteY29" fmla="*/ 41623 h 41899"/>
                <a:gd name="connsiteX30" fmla="*/ 7864 w 31852"/>
                <a:gd name="connsiteY30" fmla="*/ 41668 h 41899"/>
                <a:gd name="connsiteX31" fmla="*/ 3699 w 31852"/>
                <a:gd name="connsiteY31" fmla="*/ 41808 h 41899"/>
                <a:gd name="connsiteX32" fmla="*/ 0 w 31852"/>
                <a:gd name="connsiteY32" fmla="*/ 41900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852" h="41899">
                  <a:moveTo>
                    <a:pt x="0" y="41900"/>
                  </a:moveTo>
                  <a:lnTo>
                    <a:pt x="0" y="38983"/>
                  </a:lnTo>
                  <a:cubicBezTo>
                    <a:pt x="3360" y="38983"/>
                    <a:pt x="5422" y="38782"/>
                    <a:pt x="6198" y="38381"/>
                  </a:cubicBezTo>
                  <a:cubicBezTo>
                    <a:pt x="7003" y="37949"/>
                    <a:pt x="7399" y="36715"/>
                    <a:pt x="7399" y="34678"/>
                  </a:cubicBezTo>
                  <a:lnTo>
                    <a:pt x="7399" y="9259"/>
                  </a:lnTo>
                  <a:cubicBezTo>
                    <a:pt x="7399" y="6914"/>
                    <a:pt x="6989" y="5447"/>
                    <a:pt x="6156" y="4861"/>
                  </a:cubicBezTo>
                  <a:cubicBezTo>
                    <a:pt x="5351" y="4275"/>
                    <a:pt x="3304" y="3982"/>
                    <a:pt x="0" y="3982"/>
                  </a:cubicBezTo>
                  <a:lnTo>
                    <a:pt x="0" y="1018"/>
                  </a:lnTo>
                  <a:lnTo>
                    <a:pt x="13187" y="0"/>
                  </a:lnTo>
                  <a:lnTo>
                    <a:pt x="13187" y="10417"/>
                  </a:lnTo>
                  <a:cubicBezTo>
                    <a:pt x="14077" y="7701"/>
                    <a:pt x="15475" y="5293"/>
                    <a:pt x="17352" y="3195"/>
                  </a:cubicBezTo>
                  <a:cubicBezTo>
                    <a:pt x="19273" y="1065"/>
                    <a:pt x="21772" y="0"/>
                    <a:pt x="24864" y="0"/>
                  </a:cubicBezTo>
                  <a:cubicBezTo>
                    <a:pt x="26897" y="0"/>
                    <a:pt x="28563" y="570"/>
                    <a:pt x="29862" y="1713"/>
                  </a:cubicBezTo>
                  <a:cubicBezTo>
                    <a:pt x="31189" y="2855"/>
                    <a:pt x="31853" y="4213"/>
                    <a:pt x="31853" y="5787"/>
                  </a:cubicBezTo>
                  <a:cubicBezTo>
                    <a:pt x="31853" y="7177"/>
                    <a:pt x="31415" y="8226"/>
                    <a:pt x="30554" y="8936"/>
                  </a:cubicBezTo>
                  <a:cubicBezTo>
                    <a:pt x="29721" y="9615"/>
                    <a:pt x="28789" y="9954"/>
                    <a:pt x="27772" y="9954"/>
                  </a:cubicBezTo>
                  <a:cubicBezTo>
                    <a:pt x="26629" y="9954"/>
                    <a:pt x="25669" y="9600"/>
                    <a:pt x="24864" y="8889"/>
                  </a:cubicBezTo>
                  <a:cubicBezTo>
                    <a:pt x="24087" y="8148"/>
                    <a:pt x="23706" y="7146"/>
                    <a:pt x="23706" y="5881"/>
                  </a:cubicBezTo>
                  <a:cubicBezTo>
                    <a:pt x="23706" y="5108"/>
                    <a:pt x="23875" y="4429"/>
                    <a:pt x="24214" y="3843"/>
                  </a:cubicBezTo>
                  <a:cubicBezTo>
                    <a:pt x="24581" y="3226"/>
                    <a:pt x="24906" y="2808"/>
                    <a:pt x="25189" y="2592"/>
                  </a:cubicBezTo>
                  <a:cubicBezTo>
                    <a:pt x="25457" y="2376"/>
                    <a:pt x="25697" y="2238"/>
                    <a:pt x="25880" y="2176"/>
                  </a:cubicBezTo>
                  <a:cubicBezTo>
                    <a:pt x="25753" y="2115"/>
                    <a:pt x="25414" y="2084"/>
                    <a:pt x="24864" y="2084"/>
                  </a:cubicBezTo>
                  <a:cubicBezTo>
                    <a:pt x="21376" y="2084"/>
                    <a:pt x="18623" y="3828"/>
                    <a:pt x="16618" y="7315"/>
                  </a:cubicBezTo>
                  <a:cubicBezTo>
                    <a:pt x="14642" y="10773"/>
                    <a:pt x="13653" y="14970"/>
                    <a:pt x="13653" y="19908"/>
                  </a:cubicBezTo>
                  <a:lnTo>
                    <a:pt x="13653" y="34493"/>
                  </a:lnTo>
                  <a:cubicBezTo>
                    <a:pt x="13653" y="36313"/>
                    <a:pt x="14020" y="37517"/>
                    <a:pt x="14769" y="38103"/>
                  </a:cubicBezTo>
                  <a:cubicBezTo>
                    <a:pt x="15545" y="38689"/>
                    <a:pt x="17578" y="38983"/>
                    <a:pt x="20882" y="38983"/>
                  </a:cubicBezTo>
                  <a:lnTo>
                    <a:pt x="22873" y="38983"/>
                  </a:lnTo>
                  <a:lnTo>
                    <a:pt x="22873" y="41900"/>
                  </a:lnTo>
                  <a:cubicBezTo>
                    <a:pt x="20346" y="41715"/>
                    <a:pt x="16322" y="41623"/>
                    <a:pt x="10829" y="41623"/>
                  </a:cubicBezTo>
                  <a:cubicBezTo>
                    <a:pt x="10053" y="41623"/>
                    <a:pt x="9065" y="41639"/>
                    <a:pt x="7864" y="41668"/>
                  </a:cubicBezTo>
                  <a:cubicBezTo>
                    <a:pt x="6664" y="41699"/>
                    <a:pt x="5267" y="41746"/>
                    <a:pt x="3699" y="41808"/>
                  </a:cubicBezTo>
                  <a:cubicBezTo>
                    <a:pt x="2132" y="41869"/>
                    <a:pt x="890" y="41900"/>
                    <a:pt x="0" y="4190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11000AA8-7FC7-B7E2-2F30-B8CB488C6435}"/>
                </a:ext>
              </a:extLst>
            </p:cNvPr>
            <p:cNvSpPr/>
            <p:nvPr/>
          </p:nvSpPr>
          <p:spPr>
            <a:xfrm>
              <a:off x="3152621" y="1729185"/>
              <a:ext cx="42046" cy="43565"/>
            </a:xfrm>
            <a:custGeom>
              <a:avLst/>
              <a:gdLst>
                <a:gd name="connsiteX0" fmla="*/ 6255 w 42046"/>
                <a:gd name="connsiteY0" fmla="*/ 37409 h 43565"/>
                <a:gd name="connsiteX1" fmla="*/ 0 w 42046"/>
                <a:gd name="connsiteY1" fmla="*/ 22223 h 43565"/>
                <a:gd name="connsiteX2" fmla="*/ 6114 w 42046"/>
                <a:gd name="connsiteY2" fmla="*/ 6620 h 43565"/>
                <a:gd name="connsiteX3" fmla="*/ 21066 w 42046"/>
                <a:gd name="connsiteY3" fmla="*/ 0 h 43565"/>
                <a:gd name="connsiteX4" fmla="*/ 35834 w 42046"/>
                <a:gd name="connsiteY4" fmla="*/ 6574 h 43565"/>
                <a:gd name="connsiteX5" fmla="*/ 42047 w 42046"/>
                <a:gd name="connsiteY5" fmla="*/ 22223 h 43565"/>
                <a:gd name="connsiteX6" fmla="*/ 35792 w 42046"/>
                <a:gd name="connsiteY6" fmla="*/ 37362 h 43565"/>
                <a:gd name="connsiteX7" fmla="*/ 20981 w 42046"/>
                <a:gd name="connsiteY7" fmla="*/ 43566 h 43565"/>
                <a:gd name="connsiteX8" fmla="*/ 6255 w 42046"/>
                <a:gd name="connsiteY8" fmla="*/ 37409 h 43565"/>
                <a:gd name="connsiteX9" fmla="*/ 7878 w 42046"/>
                <a:gd name="connsiteY9" fmla="*/ 21436 h 43565"/>
                <a:gd name="connsiteX10" fmla="*/ 10279 w 42046"/>
                <a:gd name="connsiteY10" fmla="*/ 34816 h 43565"/>
                <a:gd name="connsiteX11" fmla="*/ 21066 w 42046"/>
                <a:gd name="connsiteY11" fmla="*/ 41159 h 43565"/>
                <a:gd name="connsiteX12" fmla="*/ 27504 w 42046"/>
                <a:gd name="connsiteY12" fmla="*/ 39261 h 43565"/>
                <a:gd name="connsiteX13" fmla="*/ 32093 w 42046"/>
                <a:gd name="connsiteY13" fmla="*/ 34168 h 43565"/>
                <a:gd name="connsiteX14" fmla="*/ 34168 w 42046"/>
                <a:gd name="connsiteY14" fmla="*/ 21436 h 43565"/>
                <a:gd name="connsiteX15" fmla="*/ 31669 w 42046"/>
                <a:gd name="connsiteY15" fmla="*/ 8287 h 43565"/>
                <a:gd name="connsiteX16" fmla="*/ 20981 w 42046"/>
                <a:gd name="connsiteY16" fmla="*/ 2129 h 43565"/>
                <a:gd name="connsiteX17" fmla="*/ 14910 w 42046"/>
                <a:gd name="connsiteY17" fmla="*/ 3750 h 43565"/>
                <a:gd name="connsiteX18" fmla="*/ 10138 w 42046"/>
                <a:gd name="connsiteY18" fmla="*/ 8473 h 43565"/>
                <a:gd name="connsiteX19" fmla="*/ 7878 w 42046"/>
                <a:gd name="connsiteY19" fmla="*/ 21436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046" h="43565">
                  <a:moveTo>
                    <a:pt x="6255" y="37409"/>
                  </a:moveTo>
                  <a:cubicBezTo>
                    <a:pt x="2090" y="33273"/>
                    <a:pt x="0" y="28211"/>
                    <a:pt x="0" y="22223"/>
                  </a:cubicBezTo>
                  <a:cubicBezTo>
                    <a:pt x="0" y="16204"/>
                    <a:pt x="2033" y="11003"/>
                    <a:pt x="6114" y="6620"/>
                  </a:cubicBezTo>
                  <a:cubicBezTo>
                    <a:pt x="10222" y="2207"/>
                    <a:pt x="15206" y="0"/>
                    <a:pt x="21066" y="0"/>
                  </a:cubicBezTo>
                  <a:cubicBezTo>
                    <a:pt x="26812" y="0"/>
                    <a:pt x="31726" y="2191"/>
                    <a:pt x="35834" y="6574"/>
                  </a:cubicBezTo>
                  <a:cubicBezTo>
                    <a:pt x="39971" y="10927"/>
                    <a:pt x="42047" y="16142"/>
                    <a:pt x="42047" y="22223"/>
                  </a:cubicBezTo>
                  <a:cubicBezTo>
                    <a:pt x="42047" y="28180"/>
                    <a:pt x="39957" y="33226"/>
                    <a:pt x="35792" y="37362"/>
                  </a:cubicBezTo>
                  <a:cubicBezTo>
                    <a:pt x="31655" y="41497"/>
                    <a:pt x="26728" y="43566"/>
                    <a:pt x="20981" y="43566"/>
                  </a:cubicBezTo>
                  <a:cubicBezTo>
                    <a:pt x="15362" y="43566"/>
                    <a:pt x="10448" y="41513"/>
                    <a:pt x="6255" y="37409"/>
                  </a:cubicBezTo>
                  <a:moveTo>
                    <a:pt x="7878" y="21436"/>
                  </a:moveTo>
                  <a:cubicBezTo>
                    <a:pt x="7878" y="27579"/>
                    <a:pt x="8683" y="32039"/>
                    <a:pt x="10279" y="34816"/>
                  </a:cubicBezTo>
                  <a:cubicBezTo>
                    <a:pt x="12750" y="39045"/>
                    <a:pt x="16336" y="41159"/>
                    <a:pt x="21066" y="41159"/>
                  </a:cubicBezTo>
                  <a:cubicBezTo>
                    <a:pt x="23409" y="41159"/>
                    <a:pt x="25556" y="40526"/>
                    <a:pt x="27504" y="39261"/>
                  </a:cubicBezTo>
                  <a:cubicBezTo>
                    <a:pt x="29481" y="37995"/>
                    <a:pt x="31005" y="36297"/>
                    <a:pt x="32093" y="34168"/>
                  </a:cubicBezTo>
                  <a:cubicBezTo>
                    <a:pt x="33476" y="31391"/>
                    <a:pt x="34168" y="27147"/>
                    <a:pt x="34168" y="21436"/>
                  </a:cubicBezTo>
                  <a:cubicBezTo>
                    <a:pt x="34168" y="15355"/>
                    <a:pt x="33335" y="10972"/>
                    <a:pt x="31669" y="8287"/>
                  </a:cubicBezTo>
                  <a:cubicBezTo>
                    <a:pt x="29198" y="4182"/>
                    <a:pt x="25640" y="2129"/>
                    <a:pt x="20981" y="2129"/>
                  </a:cubicBezTo>
                  <a:cubicBezTo>
                    <a:pt x="18934" y="2129"/>
                    <a:pt x="16915" y="2670"/>
                    <a:pt x="14910" y="3750"/>
                  </a:cubicBezTo>
                  <a:cubicBezTo>
                    <a:pt x="12933" y="4799"/>
                    <a:pt x="11338" y="6373"/>
                    <a:pt x="10138" y="8473"/>
                  </a:cubicBezTo>
                  <a:cubicBezTo>
                    <a:pt x="8627" y="11250"/>
                    <a:pt x="7878" y="15572"/>
                    <a:pt x="7878" y="2143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38A3A9D2-6757-4789-2A3E-84D3A4204FF5}"/>
                </a:ext>
              </a:extLst>
            </p:cNvPr>
            <p:cNvSpPr/>
            <p:nvPr/>
          </p:nvSpPr>
          <p:spPr>
            <a:xfrm>
              <a:off x="3195586" y="1730805"/>
              <a:ext cx="47778" cy="40881"/>
            </a:xfrm>
            <a:custGeom>
              <a:avLst/>
              <a:gdLst>
                <a:gd name="connsiteX0" fmla="*/ 0 w 47778"/>
                <a:gd name="connsiteY0" fmla="*/ 40882 h 40881"/>
                <a:gd name="connsiteX1" fmla="*/ 0 w 47778"/>
                <a:gd name="connsiteY1" fmla="*/ 37965 h 40881"/>
                <a:gd name="connsiteX2" fmla="*/ 12128 w 47778"/>
                <a:gd name="connsiteY2" fmla="*/ 32271 h 40881"/>
                <a:gd name="connsiteX3" fmla="*/ 21009 w 47778"/>
                <a:gd name="connsiteY3" fmla="*/ 20974 h 40881"/>
                <a:gd name="connsiteX4" fmla="*/ 11620 w 47778"/>
                <a:gd name="connsiteY4" fmla="*/ 8751 h 40881"/>
                <a:gd name="connsiteX5" fmla="*/ 6805 w 47778"/>
                <a:gd name="connsiteY5" fmla="*/ 3751 h 40881"/>
                <a:gd name="connsiteX6" fmla="*/ 452 w 47778"/>
                <a:gd name="connsiteY6" fmla="*/ 2964 h 40881"/>
                <a:gd name="connsiteX7" fmla="*/ 452 w 47778"/>
                <a:gd name="connsiteY7" fmla="*/ 0 h 40881"/>
                <a:gd name="connsiteX8" fmla="*/ 9446 w 47778"/>
                <a:gd name="connsiteY8" fmla="*/ 278 h 40881"/>
                <a:gd name="connsiteX9" fmla="*/ 19710 w 47778"/>
                <a:gd name="connsiteY9" fmla="*/ 0 h 40881"/>
                <a:gd name="connsiteX10" fmla="*/ 19710 w 47778"/>
                <a:gd name="connsiteY10" fmla="*/ 2964 h 40881"/>
                <a:gd name="connsiteX11" fmla="*/ 16378 w 47778"/>
                <a:gd name="connsiteY11" fmla="*/ 5324 h 40881"/>
                <a:gd name="connsiteX12" fmla="*/ 17211 w 47778"/>
                <a:gd name="connsiteY12" fmla="*/ 7038 h 40881"/>
                <a:gd name="connsiteX13" fmla="*/ 24624 w 47778"/>
                <a:gd name="connsiteY13" fmla="*/ 16622 h 40881"/>
                <a:gd name="connsiteX14" fmla="*/ 30511 w 47778"/>
                <a:gd name="connsiteY14" fmla="*/ 9214 h 40881"/>
                <a:gd name="connsiteX15" fmla="*/ 31937 w 47778"/>
                <a:gd name="connsiteY15" fmla="*/ 5881 h 40881"/>
                <a:gd name="connsiteX16" fmla="*/ 29156 w 47778"/>
                <a:gd name="connsiteY16" fmla="*/ 2964 h 40881"/>
                <a:gd name="connsiteX17" fmla="*/ 29156 w 47778"/>
                <a:gd name="connsiteY17" fmla="*/ 0 h 40881"/>
                <a:gd name="connsiteX18" fmla="*/ 38277 w 47778"/>
                <a:gd name="connsiteY18" fmla="*/ 278 h 40881"/>
                <a:gd name="connsiteX19" fmla="*/ 46056 w 47778"/>
                <a:gd name="connsiteY19" fmla="*/ 0 h 40881"/>
                <a:gd name="connsiteX20" fmla="*/ 46056 w 47778"/>
                <a:gd name="connsiteY20" fmla="*/ 2964 h 40881"/>
                <a:gd name="connsiteX21" fmla="*/ 34761 w 47778"/>
                <a:gd name="connsiteY21" fmla="*/ 7871 h 40881"/>
                <a:gd name="connsiteX22" fmla="*/ 26064 w 47778"/>
                <a:gd name="connsiteY22" fmla="*/ 18613 h 40881"/>
                <a:gd name="connsiteX23" fmla="*/ 38743 w 47778"/>
                <a:gd name="connsiteY23" fmla="*/ 35003 h 40881"/>
                <a:gd name="connsiteX24" fmla="*/ 41990 w 47778"/>
                <a:gd name="connsiteY24" fmla="*/ 37503 h 40881"/>
                <a:gd name="connsiteX25" fmla="*/ 47779 w 47778"/>
                <a:gd name="connsiteY25" fmla="*/ 37965 h 40881"/>
                <a:gd name="connsiteX26" fmla="*/ 47779 w 47778"/>
                <a:gd name="connsiteY26" fmla="*/ 40882 h 40881"/>
                <a:gd name="connsiteX27" fmla="*/ 38658 w 47778"/>
                <a:gd name="connsiteY27" fmla="*/ 40605 h 40881"/>
                <a:gd name="connsiteX28" fmla="*/ 28422 w 47778"/>
                <a:gd name="connsiteY28" fmla="*/ 40882 h 40881"/>
                <a:gd name="connsiteX29" fmla="*/ 28422 w 47778"/>
                <a:gd name="connsiteY29" fmla="*/ 37965 h 40881"/>
                <a:gd name="connsiteX30" fmla="*/ 30963 w 47778"/>
                <a:gd name="connsiteY30" fmla="*/ 37132 h 40881"/>
                <a:gd name="connsiteX31" fmla="*/ 31853 w 47778"/>
                <a:gd name="connsiteY31" fmla="*/ 35558 h 40881"/>
                <a:gd name="connsiteX32" fmla="*/ 29862 w 47778"/>
                <a:gd name="connsiteY32" fmla="*/ 32456 h 40881"/>
                <a:gd name="connsiteX33" fmla="*/ 22633 w 47778"/>
                <a:gd name="connsiteY33" fmla="*/ 22965 h 40881"/>
                <a:gd name="connsiteX34" fmla="*/ 14486 w 47778"/>
                <a:gd name="connsiteY34" fmla="*/ 33475 h 40881"/>
                <a:gd name="connsiteX35" fmla="*/ 14119 w 47778"/>
                <a:gd name="connsiteY35" fmla="*/ 35003 h 40881"/>
                <a:gd name="connsiteX36" fmla="*/ 16844 w 47778"/>
                <a:gd name="connsiteY36" fmla="*/ 37965 h 40881"/>
                <a:gd name="connsiteX37" fmla="*/ 16844 w 47778"/>
                <a:gd name="connsiteY37" fmla="*/ 40882 h 40881"/>
                <a:gd name="connsiteX38" fmla="*/ 7864 w 47778"/>
                <a:gd name="connsiteY38" fmla="*/ 40605 h 40881"/>
                <a:gd name="connsiteX39" fmla="*/ 0 w 47778"/>
                <a:gd name="connsiteY39" fmla="*/ 40882 h 40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778" h="40881">
                  <a:moveTo>
                    <a:pt x="0" y="40882"/>
                  </a:moveTo>
                  <a:lnTo>
                    <a:pt x="0" y="37965"/>
                  </a:lnTo>
                  <a:cubicBezTo>
                    <a:pt x="4928" y="37965"/>
                    <a:pt x="8980" y="36067"/>
                    <a:pt x="12128" y="32271"/>
                  </a:cubicBezTo>
                  <a:cubicBezTo>
                    <a:pt x="12128" y="32271"/>
                    <a:pt x="15093" y="28505"/>
                    <a:pt x="21009" y="20974"/>
                  </a:cubicBezTo>
                  <a:lnTo>
                    <a:pt x="11620" y="8751"/>
                  </a:lnTo>
                  <a:cubicBezTo>
                    <a:pt x="9403" y="5912"/>
                    <a:pt x="7794" y="4244"/>
                    <a:pt x="6805" y="3751"/>
                  </a:cubicBezTo>
                  <a:cubicBezTo>
                    <a:pt x="5845" y="3226"/>
                    <a:pt x="3727" y="2964"/>
                    <a:pt x="452" y="2964"/>
                  </a:cubicBezTo>
                  <a:lnTo>
                    <a:pt x="452" y="0"/>
                  </a:lnTo>
                  <a:cubicBezTo>
                    <a:pt x="3050" y="185"/>
                    <a:pt x="6043" y="278"/>
                    <a:pt x="9446" y="278"/>
                  </a:cubicBezTo>
                  <a:cubicBezTo>
                    <a:pt x="11323" y="278"/>
                    <a:pt x="14754" y="185"/>
                    <a:pt x="19710" y="0"/>
                  </a:cubicBezTo>
                  <a:lnTo>
                    <a:pt x="19710" y="2964"/>
                  </a:lnTo>
                  <a:cubicBezTo>
                    <a:pt x="17494" y="3086"/>
                    <a:pt x="16378" y="3874"/>
                    <a:pt x="16378" y="5324"/>
                  </a:cubicBezTo>
                  <a:cubicBezTo>
                    <a:pt x="16378" y="5818"/>
                    <a:pt x="16660" y="6390"/>
                    <a:pt x="17211" y="7038"/>
                  </a:cubicBezTo>
                  <a:lnTo>
                    <a:pt x="24624" y="16622"/>
                  </a:lnTo>
                  <a:lnTo>
                    <a:pt x="30511" y="9214"/>
                  </a:lnTo>
                  <a:cubicBezTo>
                    <a:pt x="31457" y="8072"/>
                    <a:pt x="31937" y="6961"/>
                    <a:pt x="31937" y="5881"/>
                  </a:cubicBezTo>
                  <a:cubicBezTo>
                    <a:pt x="31937" y="4121"/>
                    <a:pt x="31005" y="3149"/>
                    <a:pt x="29156" y="2964"/>
                  </a:cubicBezTo>
                  <a:lnTo>
                    <a:pt x="29156" y="0"/>
                  </a:lnTo>
                  <a:cubicBezTo>
                    <a:pt x="31627" y="185"/>
                    <a:pt x="34676" y="278"/>
                    <a:pt x="38277" y="278"/>
                  </a:cubicBezTo>
                  <a:cubicBezTo>
                    <a:pt x="41002" y="278"/>
                    <a:pt x="43586" y="185"/>
                    <a:pt x="46056" y="0"/>
                  </a:cubicBezTo>
                  <a:lnTo>
                    <a:pt x="46056" y="2964"/>
                  </a:lnTo>
                  <a:cubicBezTo>
                    <a:pt x="41242" y="3086"/>
                    <a:pt x="37486" y="4723"/>
                    <a:pt x="34761" y="7871"/>
                  </a:cubicBezTo>
                  <a:cubicBezTo>
                    <a:pt x="33561" y="9199"/>
                    <a:pt x="30653" y="12779"/>
                    <a:pt x="26064" y="18613"/>
                  </a:cubicBezTo>
                  <a:lnTo>
                    <a:pt x="38743" y="35003"/>
                  </a:lnTo>
                  <a:cubicBezTo>
                    <a:pt x="39759" y="36330"/>
                    <a:pt x="40846" y="37163"/>
                    <a:pt x="41990" y="37503"/>
                  </a:cubicBezTo>
                  <a:cubicBezTo>
                    <a:pt x="43134" y="37811"/>
                    <a:pt x="45054" y="37965"/>
                    <a:pt x="47779" y="37965"/>
                  </a:cubicBezTo>
                  <a:lnTo>
                    <a:pt x="47779" y="40882"/>
                  </a:lnTo>
                  <a:cubicBezTo>
                    <a:pt x="44941" y="40697"/>
                    <a:pt x="41891" y="40605"/>
                    <a:pt x="38658" y="40605"/>
                  </a:cubicBezTo>
                  <a:cubicBezTo>
                    <a:pt x="37514" y="40605"/>
                    <a:pt x="34097" y="40697"/>
                    <a:pt x="28422" y="40882"/>
                  </a:cubicBezTo>
                  <a:lnTo>
                    <a:pt x="28422" y="37965"/>
                  </a:lnTo>
                  <a:cubicBezTo>
                    <a:pt x="29565" y="37904"/>
                    <a:pt x="30412" y="37626"/>
                    <a:pt x="30963" y="37132"/>
                  </a:cubicBezTo>
                  <a:cubicBezTo>
                    <a:pt x="31556" y="36608"/>
                    <a:pt x="31853" y="36083"/>
                    <a:pt x="31853" y="35558"/>
                  </a:cubicBezTo>
                  <a:cubicBezTo>
                    <a:pt x="31853" y="35310"/>
                    <a:pt x="31189" y="34277"/>
                    <a:pt x="29862" y="32456"/>
                  </a:cubicBezTo>
                  <a:lnTo>
                    <a:pt x="22633" y="22965"/>
                  </a:lnTo>
                  <a:cubicBezTo>
                    <a:pt x="17818" y="28645"/>
                    <a:pt x="15107" y="32148"/>
                    <a:pt x="14486" y="33475"/>
                  </a:cubicBezTo>
                  <a:cubicBezTo>
                    <a:pt x="14246" y="34030"/>
                    <a:pt x="14119" y="34540"/>
                    <a:pt x="14119" y="35003"/>
                  </a:cubicBezTo>
                  <a:cubicBezTo>
                    <a:pt x="14119" y="36700"/>
                    <a:pt x="15023" y="37687"/>
                    <a:pt x="16844" y="37965"/>
                  </a:cubicBezTo>
                  <a:lnTo>
                    <a:pt x="16844" y="40882"/>
                  </a:lnTo>
                  <a:cubicBezTo>
                    <a:pt x="12312" y="40697"/>
                    <a:pt x="9319" y="40605"/>
                    <a:pt x="7864" y="40605"/>
                  </a:cubicBezTo>
                  <a:cubicBezTo>
                    <a:pt x="5083" y="40605"/>
                    <a:pt x="2471" y="40697"/>
                    <a:pt x="0" y="40882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7017E637-7F8E-8848-9830-B1C4054192F9}"/>
                </a:ext>
              </a:extLst>
            </p:cNvPr>
            <p:cNvSpPr/>
            <p:nvPr/>
          </p:nvSpPr>
          <p:spPr>
            <a:xfrm>
              <a:off x="3243915" y="1708258"/>
              <a:ext cx="20275" cy="63428"/>
            </a:xfrm>
            <a:custGeom>
              <a:avLst/>
              <a:gdLst>
                <a:gd name="connsiteX0" fmla="*/ 0 w 20275"/>
                <a:gd name="connsiteY0" fmla="*/ 63429 h 63428"/>
                <a:gd name="connsiteX1" fmla="*/ 0 w 20275"/>
                <a:gd name="connsiteY1" fmla="*/ 60512 h 63428"/>
                <a:gd name="connsiteX2" fmla="*/ 6198 w 20275"/>
                <a:gd name="connsiteY2" fmla="*/ 59910 h 63428"/>
                <a:gd name="connsiteX3" fmla="*/ 7356 w 20275"/>
                <a:gd name="connsiteY3" fmla="*/ 56207 h 63428"/>
                <a:gd name="connsiteX4" fmla="*/ 7356 w 20275"/>
                <a:gd name="connsiteY4" fmla="*/ 30696 h 63428"/>
                <a:gd name="connsiteX5" fmla="*/ 6156 w 20275"/>
                <a:gd name="connsiteY5" fmla="*/ 26343 h 63428"/>
                <a:gd name="connsiteX6" fmla="*/ 367 w 20275"/>
                <a:gd name="connsiteY6" fmla="*/ 25510 h 63428"/>
                <a:gd name="connsiteX7" fmla="*/ 367 w 20275"/>
                <a:gd name="connsiteY7" fmla="*/ 22547 h 63428"/>
                <a:gd name="connsiteX8" fmla="*/ 13611 w 20275"/>
                <a:gd name="connsiteY8" fmla="*/ 21529 h 63428"/>
                <a:gd name="connsiteX9" fmla="*/ 13611 w 20275"/>
                <a:gd name="connsiteY9" fmla="*/ 56298 h 63428"/>
                <a:gd name="connsiteX10" fmla="*/ 14627 w 20275"/>
                <a:gd name="connsiteY10" fmla="*/ 59818 h 63428"/>
                <a:gd name="connsiteX11" fmla="*/ 20275 w 20275"/>
                <a:gd name="connsiteY11" fmla="*/ 60512 h 63428"/>
                <a:gd name="connsiteX12" fmla="*/ 20275 w 20275"/>
                <a:gd name="connsiteY12" fmla="*/ 63429 h 63428"/>
                <a:gd name="connsiteX13" fmla="*/ 10420 w 20275"/>
                <a:gd name="connsiteY13" fmla="*/ 63152 h 63428"/>
                <a:gd name="connsiteX14" fmla="*/ 0 w 20275"/>
                <a:gd name="connsiteY14" fmla="*/ 63429 h 63428"/>
                <a:gd name="connsiteX15" fmla="*/ 3982 w 20275"/>
                <a:gd name="connsiteY15" fmla="*/ 5001 h 63428"/>
                <a:gd name="connsiteX16" fmla="*/ 5422 w 20275"/>
                <a:gd name="connsiteY16" fmla="*/ 1574 h 63428"/>
                <a:gd name="connsiteX17" fmla="*/ 8980 w 20275"/>
                <a:gd name="connsiteY17" fmla="*/ 0 h 63428"/>
                <a:gd name="connsiteX18" fmla="*/ 12552 w 20275"/>
                <a:gd name="connsiteY18" fmla="*/ 1436 h 63428"/>
                <a:gd name="connsiteX19" fmla="*/ 14034 w 20275"/>
                <a:gd name="connsiteY19" fmla="*/ 5046 h 63428"/>
                <a:gd name="connsiteX20" fmla="*/ 12552 w 20275"/>
                <a:gd name="connsiteY20" fmla="*/ 8658 h 63428"/>
                <a:gd name="connsiteX21" fmla="*/ 8980 w 20275"/>
                <a:gd name="connsiteY21" fmla="*/ 10047 h 63428"/>
                <a:gd name="connsiteX22" fmla="*/ 5365 w 20275"/>
                <a:gd name="connsiteY22" fmla="*/ 8519 h 63428"/>
                <a:gd name="connsiteX23" fmla="*/ 3982 w 20275"/>
                <a:gd name="connsiteY23" fmla="*/ 5001 h 6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75" h="63428">
                  <a:moveTo>
                    <a:pt x="0" y="63429"/>
                  </a:moveTo>
                  <a:lnTo>
                    <a:pt x="0" y="60512"/>
                  </a:lnTo>
                  <a:cubicBezTo>
                    <a:pt x="3374" y="60512"/>
                    <a:pt x="5436" y="60311"/>
                    <a:pt x="6198" y="59910"/>
                  </a:cubicBezTo>
                  <a:cubicBezTo>
                    <a:pt x="6975" y="59478"/>
                    <a:pt x="7356" y="58244"/>
                    <a:pt x="7356" y="56207"/>
                  </a:cubicBezTo>
                  <a:lnTo>
                    <a:pt x="7356" y="30696"/>
                  </a:lnTo>
                  <a:cubicBezTo>
                    <a:pt x="7356" y="28351"/>
                    <a:pt x="6961" y="26900"/>
                    <a:pt x="6156" y="26343"/>
                  </a:cubicBezTo>
                  <a:cubicBezTo>
                    <a:pt x="5379" y="25789"/>
                    <a:pt x="3459" y="25510"/>
                    <a:pt x="367" y="25510"/>
                  </a:cubicBezTo>
                  <a:lnTo>
                    <a:pt x="367" y="22547"/>
                  </a:lnTo>
                  <a:lnTo>
                    <a:pt x="13611" y="21529"/>
                  </a:lnTo>
                  <a:lnTo>
                    <a:pt x="13611" y="56298"/>
                  </a:lnTo>
                  <a:cubicBezTo>
                    <a:pt x="13611" y="58182"/>
                    <a:pt x="13950" y="59355"/>
                    <a:pt x="14627" y="59818"/>
                  </a:cubicBezTo>
                  <a:cubicBezTo>
                    <a:pt x="15305" y="60280"/>
                    <a:pt x="17183" y="60512"/>
                    <a:pt x="20275" y="60512"/>
                  </a:cubicBezTo>
                  <a:lnTo>
                    <a:pt x="20275" y="63429"/>
                  </a:lnTo>
                  <a:cubicBezTo>
                    <a:pt x="13822" y="63244"/>
                    <a:pt x="10547" y="63152"/>
                    <a:pt x="10420" y="63152"/>
                  </a:cubicBezTo>
                  <a:cubicBezTo>
                    <a:pt x="9559" y="63152"/>
                    <a:pt x="6085" y="63244"/>
                    <a:pt x="0" y="63429"/>
                  </a:cubicBezTo>
                  <a:moveTo>
                    <a:pt x="3982" y="5001"/>
                  </a:moveTo>
                  <a:cubicBezTo>
                    <a:pt x="3982" y="3734"/>
                    <a:pt x="4462" y="2592"/>
                    <a:pt x="5422" y="1574"/>
                  </a:cubicBezTo>
                  <a:cubicBezTo>
                    <a:pt x="6410" y="525"/>
                    <a:pt x="7596" y="0"/>
                    <a:pt x="8980" y="0"/>
                  </a:cubicBezTo>
                  <a:cubicBezTo>
                    <a:pt x="10378" y="0"/>
                    <a:pt x="11563" y="479"/>
                    <a:pt x="12552" y="1436"/>
                  </a:cubicBezTo>
                  <a:cubicBezTo>
                    <a:pt x="13540" y="2361"/>
                    <a:pt x="14034" y="3565"/>
                    <a:pt x="14034" y="5046"/>
                  </a:cubicBezTo>
                  <a:cubicBezTo>
                    <a:pt x="14034" y="6496"/>
                    <a:pt x="13540" y="7701"/>
                    <a:pt x="12552" y="8658"/>
                  </a:cubicBezTo>
                  <a:cubicBezTo>
                    <a:pt x="11563" y="9584"/>
                    <a:pt x="10378" y="10047"/>
                    <a:pt x="8980" y="10047"/>
                  </a:cubicBezTo>
                  <a:cubicBezTo>
                    <a:pt x="7525" y="10047"/>
                    <a:pt x="6325" y="9537"/>
                    <a:pt x="5365" y="8519"/>
                  </a:cubicBezTo>
                  <a:cubicBezTo>
                    <a:pt x="4448" y="7501"/>
                    <a:pt x="3982" y="6328"/>
                    <a:pt x="3982" y="5001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ECCAA0A1-AF86-9023-AD46-E3C90CAF92DC}"/>
                </a:ext>
              </a:extLst>
            </p:cNvPr>
            <p:cNvSpPr/>
            <p:nvPr/>
          </p:nvSpPr>
          <p:spPr>
            <a:xfrm>
              <a:off x="3270671" y="1729787"/>
              <a:ext cx="74040" cy="41899"/>
            </a:xfrm>
            <a:custGeom>
              <a:avLst/>
              <a:gdLst>
                <a:gd name="connsiteX0" fmla="*/ 0 w 74040"/>
                <a:gd name="connsiteY0" fmla="*/ 41900 h 41899"/>
                <a:gd name="connsiteX1" fmla="*/ 0 w 74040"/>
                <a:gd name="connsiteY1" fmla="*/ 38983 h 41899"/>
                <a:gd name="connsiteX2" fmla="*/ 6212 w 74040"/>
                <a:gd name="connsiteY2" fmla="*/ 38381 h 41899"/>
                <a:gd name="connsiteX3" fmla="*/ 7370 w 74040"/>
                <a:gd name="connsiteY3" fmla="*/ 34678 h 41899"/>
                <a:gd name="connsiteX4" fmla="*/ 7370 w 74040"/>
                <a:gd name="connsiteY4" fmla="*/ 9259 h 41899"/>
                <a:gd name="connsiteX5" fmla="*/ 6113 w 74040"/>
                <a:gd name="connsiteY5" fmla="*/ 4861 h 41899"/>
                <a:gd name="connsiteX6" fmla="*/ 0 w 74040"/>
                <a:gd name="connsiteY6" fmla="*/ 3982 h 41899"/>
                <a:gd name="connsiteX7" fmla="*/ 0 w 74040"/>
                <a:gd name="connsiteY7" fmla="*/ 1018 h 41899"/>
                <a:gd name="connsiteX8" fmla="*/ 13342 w 74040"/>
                <a:gd name="connsiteY8" fmla="*/ 0 h 41899"/>
                <a:gd name="connsiteX9" fmla="*/ 13342 w 74040"/>
                <a:gd name="connsiteY9" fmla="*/ 9954 h 41899"/>
                <a:gd name="connsiteX10" fmla="*/ 27363 w 74040"/>
                <a:gd name="connsiteY10" fmla="*/ 0 h 41899"/>
                <a:gd name="connsiteX11" fmla="*/ 39999 w 74040"/>
                <a:gd name="connsiteY11" fmla="*/ 9259 h 41899"/>
                <a:gd name="connsiteX12" fmla="*/ 45012 w 74040"/>
                <a:gd name="connsiteY12" fmla="*/ 2824 h 41899"/>
                <a:gd name="connsiteX13" fmla="*/ 53751 w 74040"/>
                <a:gd name="connsiteY13" fmla="*/ 0 h 41899"/>
                <a:gd name="connsiteX14" fmla="*/ 63705 w 74040"/>
                <a:gd name="connsiteY14" fmla="*/ 3518 h 41899"/>
                <a:gd name="connsiteX15" fmla="*/ 66204 w 74040"/>
                <a:gd name="connsiteY15" fmla="*/ 8519 h 41899"/>
                <a:gd name="connsiteX16" fmla="*/ 66628 w 74040"/>
                <a:gd name="connsiteY16" fmla="*/ 18010 h 41899"/>
                <a:gd name="connsiteX17" fmla="*/ 66628 w 74040"/>
                <a:gd name="connsiteY17" fmla="*/ 36112 h 41899"/>
                <a:gd name="connsiteX18" fmla="*/ 68252 w 74040"/>
                <a:gd name="connsiteY18" fmla="*/ 38566 h 41899"/>
                <a:gd name="connsiteX19" fmla="*/ 74040 w 74040"/>
                <a:gd name="connsiteY19" fmla="*/ 38983 h 41899"/>
                <a:gd name="connsiteX20" fmla="*/ 74040 w 74040"/>
                <a:gd name="connsiteY20" fmla="*/ 41900 h 41899"/>
                <a:gd name="connsiteX21" fmla="*/ 63437 w 74040"/>
                <a:gd name="connsiteY21" fmla="*/ 41623 h 41899"/>
                <a:gd name="connsiteX22" fmla="*/ 52692 w 74040"/>
                <a:gd name="connsiteY22" fmla="*/ 41900 h 41899"/>
                <a:gd name="connsiteX23" fmla="*/ 52692 w 74040"/>
                <a:gd name="connsiteY23" fmla="*/ 38983 h 41899"/>
                <a:gd name="connsiteX24" fmla="*/ 58891 w 74040"/>
                <a:gd name="connsiteY24" fmla="*/ 38381 h 41899"/>
                <a:gd name="connsiteX25" fmla="*/ 60105 w 74040"/>
                <a:gd name="connsiteY25" fmla="*/ 34678 h 41899"/>
                <a:gd name="connsiteX26" fmla="*/ 60105 w 74040"/>
                <a:gd name="connsiteY26" fmla="*/ 12593 h 41899"/>
                <a:gd name="connsiteX27" fmla="*/ 58623 w 74040"/>
                <a:gd name="connsiteY27" fmla="*/ 4954 h 41899"/>
                <a:gd name="connsiteX28" fmla="*/ 53059 w 74040"/>
                <a:gd name="connsiteY28" fmla="*/ 2084 h 41899"/>
                <a:gd name="connsiteX29" fmla="*/ 44221 w 74040"/>
                <a:gd name="connsiteY29" fmla="*/ 6204 h 41899"/>
                <a:gd name="connsiteX30" fmla="*/ 40281 w 74040"/>
                <a:gd name="connsiteY30" fmla="*/ 17269 h 41899"/>
                <a:gd name="connsiteX31" fmla="*/ 40281 w 74040"/>
                <a:gd name="connsiteY31" fmla="*/ 34678 h 41899"/>
                <a:gd name="connsiteX32" fmla="*/ 41439 w 74040"/>
                <a:gd name="connsiteY32" fmla="*/ 38381 h 41899"/>
                <a:gd name="connsiteX33" fmla="*/ 47694 w 74040"/>
                <a:gd name="connsiteY33" fmla="*/ 38983 h 41899"/>
                <a:gd name="connsiteX34" fmla="*/ 47694 w 74040"/>
                <a:gd name="connsiteY34" fmla="*/ 41900 h 41899"/>
                <a:gd name="connsiteX35" fmla="*/ 37049 w 74040"/>
                <a:gd name="connsiteY35" fmla="*/ 41623 h 41899"/>
                <a:gd name="connsiteX36" fmla="*/ 26346 w 74040"/>
                <a:gd name="connsiteY36" fmla="*/ 41900 h 41899"/>
                <a:gd name="connsiteX37" fmla="*/ 26346 w 74040"/>
                <a:gd name="connsiteY37" fmla="*/ 38983 h 41899"/>
                <a:gd name="connsiteX38" fmla="*/ 32544 w 74040"/>
                <a:gd name="connsiteY38" fmla="*/ 38381 h 41899"/>
                <a:gd name="connsiteX39" fmla="*/ 33759 w 74040"/>
                <a:gd name="connsiteY39" fmla="*/ 34678 h 41899"/>
                <a:gd name="connsiteX40" fmla="*/ 33759 w 74040"/>
                <a:gd name="connsiteY40" fmla="*/ 12593 h 41899"/>
                <a:gd name="connsiteX41" fmla="*/ 32276 w 74040"/>
                <a:gd name="connsiteY41" fmla="*/ 4954 h 41899"/>
                <a:gd name="connsiteX42" fmla="*/ 26713 w 74040"/>
                <a:gd name="connsiteY42" fmla="*/ 2084 h 41899"/>
                <a:gd name="connsiteX43" fmla="*/ 17875 w 74040"/>
                <a:gd name="connsiteY43" fmla="*/ 6204 h 41899"/>
                <a:gd name="connsiteX44" fmla="*/ 13935 w 74040"/>
                <a:gd name="connsiteY44" fmla="*/ 17269 h 41899"/>
                <a:gd name="connsiteX45" fmla="*/ 13935 w 74040"/>
                <a:gd name="connsiteY45" fmla="*/ 34678 h 41899"/>
                <a:gd name="connsiteX46" fmla="*/ 15093 w 74040"/>
                <a:gd name="connsiteY46" fmla="*/ 38381 h 41899"/>
                <a:gd name="connsiteX47" fmla="*/ 21306 w 74040"/>
                <a:gd name="connsiteY47" fmla="*/ 38983 h 41899"/>
                <a:gd name="connsiteX48" fmla="*/ 21306 w 74040"/>
                <a:gd name="connsiteY48" fmla="*/ 41900 h 41899"/>
                <a:gd name="connsiteX49" fmla="*/ 10702 w 74040"/>
                <a:gd name="connsiteY49" fmla="*/ 41623 h 41899"/>
                <a:gd name="connsiteX50" fmla="*/ 0 w 74040"/>
                <a:gd name="connsiteY50" fmla="*/ 41900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4040" h="41899">
                  <a:moveTo>
                    <a:pt x="0" y="41900"/>
                  </a:moveTo>
                  <a:lnTo>
                    <a:pt x="0" y="38983"/>
                  </a:lnTo>
                  <a:cubicBezTo>
                    <a:pt x="3374" y="38983"/>
                    <a:pt x="5436" y="38782"/>
                    <a:pt x="6212" y="38381"/>
                  </a:cubicBezTo>
                  <a:cubicBezTo>
                    <a:pt x="6989" y="37949"/>
                    <a:pt x="7370" y="36715"/>
                    <a:pt x="7370" y="34678"/>
                  </a:cubicBezTo>
                  <a:lnTo>
                    <a:pt x="7370" y="9259"/>
                  </a:lnTo>
                  <a:cubicBezTo>
                    <a:pt x="7370" y="6914"/>
                    <a:pt x="6946" y="5447"/>
                    <a:pt x="6113" y="4861"/>
                  </a:cubicBezTo>
                  <a:cubicBezTo>
                    <a:pt x="5309" y="4275"/>
                    <a:pt x="3275" y="3982"/>
                    <a:pt x="0" y="3982"/>
                  </a:cubicBezTo>
                  <a:lnTo>
                    <a:pt x="0" y="1018"/>
                  </a:lnTo>
                  <a:lnTo>
                    <a:pt x="13342" y="0"/>
                  </a:lnTo>
                  <a:lnTo>
                    <a:pt x="13342" y="9954"/>
                  </a:lnTo>
                  <a:cubicBezTo>
                    <a:pt x="16293" y="3318"/>
                    <a:pt x="20967" y="0"/>
                    <a:pt x="27363" y="0"/>
                  </a:cubicBezTo>
                  <a:cubicBezTo>
                    <a:pt x="34775" y="0"/>
                    <a:pt x="38983" y="3086"/>
                    <a:pt x="39999" y="9259"/>
                  </a:cubicBezTo>
                  <a:cubicBezTo>
                    <a:pt x="41086" y="6852"/>
                    <a:pt x="42752" y="4707"/>
                    <a:pt x="45012" y="2824"/>
                  </a:cubicBezTo>
                  <a:cubicBezTo>
                    <a:pt x="47285" y="942"/>
                    <a:pt x="50207" y="0"/>
                    <a:pt x="53751" y="0"/>
                  </a:cubicBezTo>
                  <a:cubicBezTo>
                    <a:pt x="58509" y="0"/>
                    <a:pt x="61827" y="1173"/>
                    <a:pt x="63705" y="3518"/>
                  </a:cubicBezTo>
                  <a:cubicBezTo>
                    <a:pt x="65103" y="5093"/>
                    <a:pt x="65936" y="6760"/>
                    <a:pt x="66204" y="8519"/>
                  </a:cubicBezTo>
                  <a:cubicBezTo>
                    <a:pt x="66487" y="10279"/>
                    <a:pt x="66628" y="13443"/>
                    <a:pt x="66628" y="18010"/>
                  </a:cubicBezTo>
                  <a:lnTo>
                    <a:pt x="66628" y="36112"/>
                  </a:lnTo>
                  <a:cubicBezTo>
                    <a:pt x="66684" y="37440"/>
                    <a:pt x="67221" y="38257"/>
                    <a:pt x="68252" y="38566"/>
                  </a:cubicBezTo>
                  <a:cubicBezTo>
                    <a:pt x="69268" y="38844"/>
                    <a:pt x="71203" y="38983"/>
                    <a:pt x="74040" y="38983"/>
                  </a:cubicBezTo>
                  <a:lnTo>
                    <a:pt x="74040" y="41900"/>
                  </a:lnTo>
                  <a:cubicBezTo>
                    <a:pt x="67588" y="41715"/>
                    <a:pt x="64044" y="41623"/>
                    <a:pt x="63437" y="41623"/>
                  </a:cubicBezTo>
                  <a:cubicBezTo>
                    <a:pt x="62943" y="41623"/>
                    <a:pt x="59356" y="41715"/>
                    <a:pt x="52692" y="41900"/>
                  </a:cubicBezTo>
                  <a:lnTo>
                    <a:pt x="52692" y="38983"/>
                  </a:lnTo>
                  <a:cubicBezTo>
                    <a:pt x="56053" y="38983"/>
                    <a:pt x="58114" y="38782"/>
                    <a:pt x="58891" y="38381"/>
                  </a:cubicBezTo>
                  <a:cubicBezTo>
                    <a:pt x="59695" y="37949"/>
                    <a:pt x="60105" y="36715"/>
                    <a:pt x="60105" y="34678"/>
                  </a:cubicBezTo>
                  <a:lnTo>
                    <a:pt x="60105" y="12593"/>
                  </a:lnTo>
                  <a:cubicBezTo>
                    <a:pt x="60105" y="9384"/>
                    <a:pt x="59611" y="6836"/>
                    <a:pt x="58623" y="4954"/>
                  </a:cubicBezTo>
                  <a:cubicBezTo>
                    <a:pt x="57634" y="3041"/>
                    <a:pt x="55785" y="2084"/>
                    <a:pt x="53059" y="2084"/>
                  </a:cubicBezTo>
                  <a:cubicBezTo>
                    <a:pt x="49798" y="2084"/>
                    <a:pt x="46847" y="3458"/>
                    <a:pt x="44221" y="6204"/>
                  </a:cubicBezTo>
                  <a:cubicBezTo>
                    <a:pt x="41595" y="8952"/>
                    <a:pt x="40281" y="12639"/>
                    <a:pt x="40281" y="17269"/>
                  </a:cubicBezTo>
                  <a:lnTo>
                    <a:pt x="40281" y="34678"/>
                  </a:lnTo>
                  <a:cubicBezTo>
                    <a:pt x="40281" y="36715"/>
                    <a:pt x="40663" y="37949"/>
                    <a:pt x="41439" y="38381"/>
                  </a:cubicBezTo>
                  <a:cubicBezTo>
                    <a:pt x="42244" y="38782"/>
                    <a:pt x="44320" y="38983"/>
                    <a:pt x="47694" y="38983"/>
                  </a:cubicBezTo>
                  <a:lnTo>
                    <a:pt x="47694" y="41900"/>
                  </a:lnTo>
                  <a:cubicBezTo>
                    <a:pt x="41242" y="41715"/>
                    <a:pt x="37684" y="41623"/>
                    <a:pt x="37049" y="41623"/>
                  </a:cubicBezTo>
                  <a:cubicBezTo>
                    <a:pt x="36554" y="41623"/>
                    <a:pt x="32982" y="41715"/>
                    <a:pt x="26346" y="41900"/>
                  </a:cubicBezTo>
                  <a:lnTo>
                    <a:pt x="26346" y="38983"/>
                  </a:lnTo>
                  <a:cubicBezTo>
                    <a:pt x="29720" y="38983"/>
                    <a:pt x="31782" y="38782"/>
                    <a:pt x="32544" y="38381"/>
                  </a:cubicBezTo>
                  <a:cubicBezTo>
                    <a:pt x="33349" y="37949"/>
                    <a:pt x="33759" y="36715"/>
                    <a:pt x="33759" y="34678"/>
                  </a:cubicBezTo>
                  <a:lnTo>
                    <a:pt x="33759" y="12593"/>
                  </a:lnTo>
                  <a:cubicBezTo>
                    <a:pt x="33759" y="9384"/>
                    <a:pt x="33264" y="6836"/>
                    <a:pt x="32276" y="4954"/>
                  </a:cubicBezTo>
                  <a:cubicBezTo>
                    <a:pt x="31288" y="3041"/>
                    <a:pt x="29438" y="2084"/>
                    <a:pt x="26713" y="2084"/>
                  </a:cubicBezTo>
                  <a:cubicBezTo>
                    <a:pt x="23452" y="2084"/>
                    <a:pt x="20501" y="3458"/>
                    <a:pt x="17875" y="6204"/>
                  </a:cubicBezTo>
                  <a:cubicBezTo>
                    <a:pt x="15248" y="8952"/>
                    <a:pt x="13935" y="12639"/>
                    <a:pt x="13935" y="17269"/>
                  </a:cubicBezTo>
                  <a:lnTo>
                    <a:pt x="13935" y="34678"/>
                  </a:lnTo>
                  <a:cubicBezTo>
                    <a:pt x="13935" y="36715"/>
                    <a:pt x="14317" y="37949"/>
                    <a:pt x="15093" y="38381"/>
                  </a:cubicBezTo>
                  <a:cubicBezTo>
                    <a:pt x="15898" y="38782"/>
                    <a:pt x="17974" y="38983"/>
                    <a:pt x="21306" y="38983"/>
                  </a:cubicBezTo>
                  <a:lnTo>
                    <a:pt x="21306" y="41900"/>
                  </a:lnTo>
                  <a:cubicBezTo>
                    <a:pt x="14853" y="41715"/>
                    <a:pt x="11309" y="41623"/>
                    <a:pt x="10702" y="41623"/>
                  </a:cubicBezTo>
                  <a:cubicBezTo>
                    <a:pt x="10208" y="41623"/>
                    <a:pt x="6636" y="41715"/>
                    <a:pt x="0" y="4190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7064EA51-D80B-7DFD-F210-C1F556580CBB}"/>
                </a:ext>
              </a:extLst>
            </p:cNvPr>
            <p:cNvSpPr/>
            <p:nvPr/>
          </p:nvSpPr>
          <p:spPr>
            <a:xfrm>
              <a:off x="3349992" y="1729185"/>
              <a:ext cx="42780" cy="43565"/>
            </a:xfrm>
            <a:custGeom>
              <a:avLst/>
              <a:gdLst>
                <a:gd name="connsiteX0" fmla="*/ 0 w 42780"/>
                <a:gd name="connsiteY0" fmla="*/ 33474 h 43565"/>
                <a:gd name="connsiteX1" fmla="*/ 9488 w 42780"/>
                <a:gd name="connsiteY1" fmla="*/ 21157 h 43565"/>
                <a:gd name="connsiteX2" fmla="*/ 26953 w 42780"/>
                <a:gd name="connsiteY2" fmla="*/ 17732 h 43565"/>
                <a:gd name="connsiteX3" fmla="*/ 26953 w 42780"/>
                <a:gd name="connsiteY3" fmla="*/ 14260 h 43565"/>
                <a:gd name="connsiteX4" fmla="*/ 23847 w 42780"/>
                <a:gd name="connsiteY4" fmla="*/ 5278 h 43565"/>
                <a:gd name="connsiteX5" fmla="*/ 16901 w 42780"/>
                <a:gd name="connsiteY5" fmla="*/ 2129 h 43565"/>
                <a:gd name="connsiteX6" fmla="*/ 6622 w 42780"/>
                <a:gd name="connsiteY6" fmla="*/ 6482 h 43565"/>
                <a:gd name="connsiteX7" fmla="*/ 10462 w 42780"/>
                <a:gd name="connsiteY7" fmla="*/ 8010 h 43565"/>
                <a:gd name="connsiteX8" fmla="*/ 11479 w 42780"/>
                <a:gd name="connsiteY8" fmla="*/ 10834 h 43565"/>
                <a:gd name="connsiteX9" fmla="*/ 10279 w 42780"/>
                <a:gd name="connsiteY9" fmla="*/ 13982 h 43565"/>
                <a:gd name="connsiteX10" fmla="*/ 7130 w 42780"/>
                <a:gd name="connsiteY10" fmla="*/ 15185 h 43565"/>
                <a:gd name="connsiteX11" fmla="*/ 3982 w 42780"/>
                <a:gd name="connsiteY11" fmla="*/ 14029 h 43565"/>
                <a:gd name="connsiteX12" fmla="*/ 2739 w 42780"/>
                <a:gd name="connsiteY12" fmla="*/ 10740 h 43565"/>
                <a:gd name="connsiteX13" fmla="*/ 6904 w 42780"/>
                <a:gd name="connsiteY13" fmla="*/ 3055 h 43565"/>
                <a:gd name="connsiteX14" fmla="*/ 17084 w 42780"/>
                <a:gd name="connsiteY14" fmla="*/ 0 h 43565"/>
                <a:gd name="connsiteX15" fmla="*/ 30045 w 42780"/>
                <a:gd name="connsiteY15" fmla="*/ 5231 h 43565"/>
                <a:gd name="connsiteX16" fmla="*/ 32460 w 42780"/>
                <a:gd name="connsiteY16" fmla="*/ 8935 h 43565"/>
                <a:gd name="connsiteX17" fmla="*/ 33377 w 42780"/>
                <a:gd name="connsiteY17" fmla="*/ 12408 h 43565"/>
                <a:gd name="connsiteX18" fmla="*/ 33476 w 42780"/>
                <a:gd name="connsiteY18" fmla="*/ 16436 h 43565"/>
                <a:gd name="connsiteX19" fmla="*/ 33476 w 42780"/>
                <a:gd name="connsiteY19" fmla="*/ 35371 h 43565"/>
                <a:gd name="connsiteX20" fmla="*/ 33660 w 42780"/>
                <a:gd name="connsiteY20" fmla="*/ 36854 h 43565"/>
                <a:gd name="connsiteX21" fmla="*/ 34677 w 42780"/>
                <a:gd name="connsiteY21" fmla="*/ 38983 h 43565"/>
                <a:gd name="connsiteX22" fmla="*/ 36992 w 42780"/>
                <a:gd name="connsiteY22" fmla="*/ 40141 h 43565"/>
                <a:gd name="connsiteX23" fmla="*/ 40367 w 42780"/>
                <a:gd name="connsiteY23" fmla="*/ 34075 h 43565"/>
                <a:gd name="connsiteX24" fmla="*/ 40367 w 42780"/>
                <a:gd name="connsiteY24" fmla="*/ 28751 h 43565"/>
                <a:gd name="connsiteX25" fmla="*/ 42781 w 42780"/>
                <a:gd name="connsiteY25" fmla="*/ 28751 h 43565"/>
                <a:gd name="connsiteX26" fmla="*/ 42781 w 42780"/>
                <a:gd name="connsiteY26" fmla="*/ 34075 h 43565"/>
                <a:gd name="connsiteX27" fmla="*/ 40098 w 42780"/>
                <a:gd name="connsiteY27" fmla="*/ 41113 h 43565"/>
                <a:gd name="connsiteX28" fmla="*/ 35001 w 42780"/>
                <a:gd name="connsiteY28" fmla="*/ 43058 h 43565"/>
                <a:gd name="connsiteX29" fmla="*/ 29862 w 42780"/>
                <a:gd name="connsiteY29" fmla="*/ 40742 h 43565"/>
                <a:gd name="connsiteX30" fmla="*/ 27589 w 42780"/>
                <a:gd name="connsiteY30" fmla="*/ 35279 h 43565"/>
                <a:gd name="connsiteX31" fmla="*/ 22873 w 42780"/>
                <a:gd name="connsiteY31" fmla="*/ 41252 h 43565"/>
                <a:gd name="connsiteX32" fmla="*/ 15192 w 42780"/>
                <a:gd name="connsiteY32" fmla="*/ 43566 h 43565"/>
                <a:gd name="connsiteX33" fmla="*/ 8514 w 42780"/>
                <a:gd name="connsiteY33" fmla="*/ 42686 h 43565"/>
                <a:gd name="connsiteX34" fmla="*/ 2640 w 42780"/>
                <a:gd name="connsiteY34" fmla="*/ 39493 h 43565"/>
                <a:gd name="connsiteX35" fmla="*/ 0 w 42780"/>
                <a:gd name="connsiteY35" fmla="*/ 33474 h 43565"/>
                <a:gd name="connsiteX36" fmla="*/ 7314 w 42780"/>
                <a:gd name="connsiteY36" fmla="*/ 33380 h 43565"/>
                <a:gd name="connsiteX37" fmla="*/ 9813 w 42780"/>
                <a:gd name="connsiteY37" fmla="*/ 39168 h 43565"/>
                <a:gd name="connsiteX38" fmla="*/ 15842 w 42780"/>
                <a:gd name="connsiteY38" fmla="*/ 41437 h 43565"/>
                <a:gd name="connsiteX39" fmla="*/ 23381 w 42780"/>
                <a:gd name="connsiteY39" fmla="*/ 38381 h 43565"/>
                <a:gd name="connsiteX40" fmla="*/ 26953 w 42780"/>
                <a:gd name="connsiteY40" fmla="*/ 29214 h 43565"/>
                <a:gd name="connsiteX41" fmla="*/ 26953 w 42780"/>
                <a:gd name="connsiteY41" fmla="*/ 19723 h 43565"/>
                <a:gd name="connsiteX42" fmla="*/ 11860 w 42780"/>
                <a:gd name="connsiteY42" fmla="*/ 24306 h 43565"/>
                <a:gd name="connsiteX43" fmla="*/ 7314 w 42780"/>
                <a:gd name="connsiteY43" fmla="*/ 33380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80" h="43565">
                  <a:moveTo>
                    <a:pt x="0" y="33474"/>
                  </a:moveTo>
                  <a:cubicBezTo>
                    <a:pt x="0" y="28103"/>
                    <a:pt x="3163" y="23997"/>
                    <a:pt x="9488" y="21157"/>
                  </a:cubicBezTo>
                  <a:cubicBezTo>
                    <a:pt x="13286" y="19338"/>
                    <a:pt x="19117" y="18195"/>
                    <a:pt x="26953" y="17732"/>
                  </a:cubicBezTo>
                  <a:lnTo>
                    <a:pt x="26953" y="14260"/>
                  </a:lnTo>
                  <a:cubicBezTo>
                    <a:pt x="26953" y="10339"/>
                    <a:pt x="25922" y="7346"/>
                    <a:pt x="23847" y="5278"/>
                  </a:cubicBezTo>
                  <a:cubicBezTo>
                    <a:pt x="21800" y="3178"/>
                    <a:pt x="19484" y="2129"/>
                    <a:pt x="16901" y="2129"/>
                  </a:cubicBezTo>
                  <a:cubicBezTo>
                    <a:pt x="12269" y="2129"/>
                    <a:pt x="8839" y="3581"/>
                    <a:pt x="6622" y="6482"/>
                  </a:cubicBezTo>
                  <a:cubicBezTo>
                    <a:pt x="8500" y="6543"/>
                    <a:pt x="9784" y="7053"/>
                    <a:pt x="10462" y="8010"/>
                  </a:cubicBezTo>
                  <a:cubicBezTo>
                    <a:pt x="11140" y="8935"/>
                    <a:pt x="11479" y="9876"/>
                    <a:pt x="11479" y="10834"/>
                  </a:cubicBezTo>
                  <a:cubicBezTo>
                    <a:pt x="11479" y="12099"/>
                    <a:pt x="11083" y="13148"/>
                    <a:pt x="10279" y="13982"/>
                  </a:cubicBezTo>
                  <a:cubicBezTo>
                    <a:pt x="9502" y="14784"/>
                    <a:pt x="8457" y="15185"/>
                    <a:pt x="7130" y="15185"/>
                  </a:cubicBezTo>
                  <a:cubicBezTo>
                    <a:pt x="5873" y="15185"/>
                    <a:pt x="4814" y="14800"/>
                    <a:pt x="3982" y="14029"/>
                  </a:cubicBezTo>
                  <a:cubicBezTo>
                    <a:pt x="3149" y="13225"/>
                    <a:pt x="2739" y="12130"/>
                    <a:pt x="2739" y="10740"/>
                  </a:cubicBezTo>
                  <a:cubicBezTo>
                    <a:pt x="2739" y="7654"/>
                    <a:pt x="4123" y="5093"/>
                    <a:pt x="6904" y="3055"/>
                  </a:cubicBezTo>
                  <a:cubicBezTo>
                    <a:pt x="9714" y="1018"/>
                    <a:pt x="13103" y="0"/>
                    <a:pt x="17084" y="0"/>
                  </a:cubicBezTo>
                  <a:cubicBezTo>
                    <a:pt x="22266" y="0"/>
                    <a:pt x="26586" y="1744"/>
                    <a:pt x="30045" y="5231"/>
                  </a:cubicBezTo>
                  <a:cubicBezTo>
                    <a:pt x="31133" y="6311"/>
                    <a:pt x="31937" y="7547"/>
                    <a:pt x="32460" y="8935"/>
                  </a:cubicBezTo>
                  <a:cubicBezTo>
                    <a:pt x="33010" y="10324"/>
                    <a:pt x="33321" y="11482"/>
                    <a:pt x="33377" y="12408"/>
                  </a:cubicBezTo>
                  <a:cubicBezTo>
                    <a:pt x="33448" y="13303"/>
                    <a:pt x="33476" y="14646"/>
                    <a:pt x="33476" y="16436"/>
                  </a:cubicBezTo>
                  <a:lnTo>
                    <a:pt x="33476" y="35371"/>
                  </a:lnTo>
                  <a:cubicBezTo>
                    <a:pt x="33476" y="35743"/>
                    <a:pt x="33533" y="36237"/>
                    <a:pt x="33660" y="36854"/>
                  </a:cubicBezTo>
                  <a:cubicBezTo>
                    <a:pt x="33787" y="37471"/>
                    <a:pt x="34126" y="38181"/>
                    <a:pt x="34677" y="38983"/>
                  </a:cubicBezTo>
                  <a:cubicBezTo>
                    <a:pt x="35255" y="39755"/>
                    <a:pt x="36032" y="40141"/>
                    <a:pt x="36992" y="40141"/>
                  </a:cubicBezTo>
                  <a:cubicBezTo>
                    <a:pt x="39279" y="40141"/>
                    <a:pt x="40409" y="38119"/>
                    <a:pt x="40367" y="34075"/>
                  </a:cubicBezTo>
                  <a:lnTo>
                    <a:pt x="40367" y="28751"/>
                  </a:lnTo>
                  <a:lnTo>
                    <a:pt x="42781" y="28751"/>
                  </a:lnTo>
                  <a:lnTo>
                    <a:pt x="42781" y="34075"/>
                  </a:lnTo>
                  <a:cubicBezTo>
                    <a:pt x="42781" y="37440"/>
                    <a:pt x="41891" y="39786"/>
                    <a:pt x="40098" y="41113"/>
                  </a:cubicBezTo>
                  <a:cubicBezTo>
                    <a:pt x="38333" y="42410"/>
                    <a:pt x="36639" y="43058"/>
                    <a:pt x="35001" y="43058"/>
                  </a:cubicBezTo>
                  <a:cubicBezTo>
                    <a:pt x="32898" y="43058"/>
                    <a:pt x="31189" y="42285"/>
                    <a:pt x="29862" y="40742"/>
                  </a:cubicBezTo>
                  <a:cubicBezTo>
                    <a:pt x="28535" y="39199"/>
                    <a:pt x="27772" y="37379"/>
                    <a:pt x="27589" y="35279"/>
                  </a:cubicBezTo>
                  <a:cubicBezTo>
                    <a:pt x="26643" y="37687"/>
                    <a:pt x="25061" y="39678"/>
                    <a:pt x="22873" y="41252"/>
                  </a:cubicBezTo>
                  <a:cubicBezTo>
                    <a:pt x="20713" y="42795"/>
                    <a:pt x="18143" y="43566"/>
                    <a:pt x="15192" y="43566"/>
                  </a:cubicBezTo>
                  <a:cubicBezTo>
                    <a:pt x="12905" y="43566"/>
                    <a:pt x="10674" y="43272"/>
                    <a:pt x="8514" y="42686"/>
                  </a:cubicBezTo>
                  <a:cubicBezTo>
                    <a:pt x="6382" y="42131"/>
                    <a:pt x="4433" y="41067"/>
                    <a:pt x="2640" y="39493"/>
                  </a:cubicBezTo>
                  <a:cubicBezTo>
                    <a:pt x="875" y="37887"/>
                    <a:pt x="0" y="35881"/>
                    <a:pt x="0" y="33474"/>
                  </a:cubicBezTo>
                  <a:moveTo>
                    <a:pt x="7314" y="33380"/>
                  </a:moveTo>
                  <a:cubicBezTo>
                    <a:pt x="7314" y="35727"/>
                    <a:pt x="8147" y="37656"/>
                    <a:pt x="9813" y="39168"/>
                  </a:cubicBezTo>
                  <a:cubicBezTo>
                    <a:pt x="11479" y="40680"/>
                    <a:pt x="13484" y="41437"/>
                    <a:pt x="15842" y="41437"/>
                  </a:cubicBezTo>
                  <a:cubicBezTo>
                    <a:pt x="18496" y="41437"/>
                    <a:pt x="21009" y="40419"/>
                    <a:pt x="23381" y="38381"/>
                  </a:cubicBezTo>
                  <a:cubicBezTo>
                    <a:pt x="25767" y="36313"/>
                    <a:pt x="26953" y="33258"/>
                    <a:pt x="26953" y="29214"/>
                  </a:cubicBezTo>
                  <a:lnTo>
                    <a:pt x="26953" y="19723"/>
                  </a:lnTo>
                  <a:cubicBezTo>
                    <a:pt x="19936" y="19970"/>
                    <a:pt x="14910" y="21498"/>
                    <a:pt x="11860" y="24306"/>
                  </a:cubicBezTo>
                  <a:cubicBezTo>
                    <a:pt x="8824" y="27083"/>
                    <a:pt x="7314" y="30109"/>
                    <a:pt x="7314" y="3338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A4AF5BFB-78AC-0656-93DC-FDBB3F054EA4}"/>
                </a:ext>
              </a:extLst>
            </p:cNvPr>
            <p:cNvSpPr/>
            <p:nvPr/>
          </p:nvSpPr>
          <p:spPr>
            <a:xfrm>
              <a:off x="3395046" y="1713351"/>
              <a:ext cx="29678" cy="59400"/>
            </a:xfrm>
            <a:custGeom>
              <a:avLst/>
              <a:gdLst>
                <a:gd name="connsiteX0" fmla="*/ 0 w 29678"/>
                <a:gd name="connsiteY0" fmla="*/ 20418 h 59400"/>
                <a:gd name="connsiteX1" fmla="*/ 0 w 29678"/>
                <a:gd name="connsiteY1" fmla="*/ 18334 h 59400"/>
                <a:gd name="connsiteX2" fmla="*/ 7229 w 29678"/>
                <a:gd name="connsiteY2" fmla="*/ 15093 h 59400"/>
                <a:gd name="connsiteX3" fmla="*/ 11112 w 29678"/>
                <a:gd name="connsiteY3" fmla="*/ 8195 h 59400"/>
                <a:gd name="connsiteX4" fmla="*/ 12227 w 29678"/>
                <a:gd name="connsiteY4" fmla="*/ 0 h 59400"/>
                <a:gd name="connsiteX5" fmla="*/ 14585 w 29678"/>
                <a:gd name="connsiteY5" fmla="*/ 0 h 59400"/>
                <a:gd name="connsiteX6" fmla="*/ 14585 w 29678"/>
                <a:gd name="connsiteY6" fmla="*/ 17454 h 59400"/>
                <a:gd name="connsiteX7" fmla="*/ 28153 w 29678"/>
                <a:gd name="connsiteY7" fmla="*/ 17454 h 59400"/>
                <a:gd name="connsiteX8" fmla="*/ 28153 w 29678"/>
                <a:gd name="connsiteY8" fmla="*/ 20418 h 59400"/>
                <a:gd name="connsiteX9" fmla="*/ 14585 w 29678"/>
                <a:gd name="connsiteY9" fmla="*/ 20418 h 59400"/>
                <a:gd name="connsiteX10" fmla="*/ 14585 w 29678"/>
                <a:gd name="connsiteY10" fmla="*/ 46761 h 59400"/>
                <a:gd name="connsiteX11" fmla="*/ 20981 w 29678"/>
                <a:gd name="connsiteY11" fmla="*/ 56993 h 59400"/>
                <a:gd name="connsiteX12" fmla="*/ 25513 w 29678"/>
                <a:gd name="connsiteY12" fmla="*/ 54216 h 59400"/>
                <a:gd name="connsiteX13" fmla="*/ 27321 w 29678"/>
                <a:gd name="connsiteY13" fmla="*/ 46391 h 59400"/>
                <a:gd name="connsiteX14" fmla="*/ 27321 w 29678"/>
                <a:gd name="connsiteY14" fmla="*/ 41160 h 59400"/>
                <a:gd name="connsiteX15" fmla="*/ 29678 w 29678"/>
                <a:gd name="connsiteY15" fmla="*/ 41160 h 59400"/>
                <a:gd name="connsiteX16" fmla="*/ 29678 w 29678"/>
                <a:gd name="connsiteY16" fmla="*/ 46576 h 59400"/>
                <a:gd name="connsiteX17" fmla="*/ 27321 w 29678"/>
                <a:gd name="connsiteY17" fmla="*/ 55559 h 59400"/>
                <a:gd name="connsiteX18" fmla="*/ 20275 w 29678"/>
                <a:gd name="connsiteY18" fmla="*/ 59400 h 59400"/>
                <a:gd name="connsiteX19" fmla="*/ 16858 w 29678"/>
                <a:gd name="connsiteY19" fmla="*/ 58939 h 59400"/>
                <a:gd name="connsiteX20" fmla="*/ 12962 w 29678"/>
                <a:gd name="connsiteY20" fmla="*/ 57410 h 59400"/>
                <a:gd name="connsiteX21" fmla="*/ 9404 w 29678"/>
                <a:gd name="connsiteY21" fmla="*/ 53475 h 59400"/>
                <a:gd name="connsiteX22" fmla="*/ 8062 w 29678"/>
                <a:gd name="connsiteY22" fmla="*/ 46576 h 59400"/>
                <a:gd name="connsiteX23" fmla="*/ 8062 w 29678"/>
                <a:gd name="connsiteY23" fmla="*/ 20418 h 59400"/>
                <a:gd name="connsiteX24" fmla="*/ 0 w 29678"/>
                <a:gd name="connsiteY24" fmla="*/ 20418 h 5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678" h="59400">
                  <a:moveTo>
                    <a:pt x="0" y="20418"/>
                  </a:moveTo>
                  <a:lnTo>
                    <a:pt x="0" y="18334"/>
                  </a:lnTo>
                  <a:cubicBezTo>
                    <a:pt x="2894" y="18211"/>
                    <a:pt x="5309" y="17131"/>
                    <a:pt x="7229" y="15093"/>
                  </a:cubicBezTo>
                  <a:cubicBezTo>
                    <a:pt x="9163" y="13025"/>
                    <a:pt x="10462" y="10726"/>
                    <a:pt x="11112" y="8195"/>
                  </a:cubicBezTo>
                  <a:cubicBezTo>
                    <a:pt x="11790" y="5663"/>
                    <a:pt x="12157" y="2933"/>
                    <a:pt x="12227" y="0"/>
                  </a:cubicBezTo>
                  <a:lnTo>
                    <a:pt x="14585" y="0"/>
                  </a:lnTo>
                  <a:lnTo>
                    <a:pt x="14585" y="17454"/>
                  </a:lnTo>
                  <a:lnTo>
                    <a:pt x="28153" y="17454"/>
                  </a:lnTo>
                  <a:lnTo>
                    <a:pt x="28153" y="20418"/>
                  </a:lnTo>
                  <a:lnTo>
                    <a:pt x="14585" y="20418"/>
                  </a:lnTo>
                  <a:lnTo>
                    <a:pt x="14585" y="46761"/>
                  </a:lnTo>
                  <a:cubicBezTo>
                    <a:pt x="14585" y="53582"/>
                    <a:pt x="16717" y="56993"/>
                    <a:pt x="20981" y="56993"/>
                  </a:cubicBezTo>
                  <a:cubicBezTo>
                    <a:pt x="22803" y="56993"/>
                    <a:pt x="24313" y="56067"/>
                    <a:pt x="25513" y="54216"/>
                  </a:cubicBezTo>
                  <a:cubicBezTo>
                    <a:pt x="26714" y="52334"/>
                    <a:pt x="27321" y="49725"/>
                    <a:pt x="27321" y="46391"/>
                  </a:cubicBezTo>
                  <a:lnTo>
                    <a:pt x="27321" y="41160"/>
                  </a:lnTo>
                  <a:lnTo>
                    <a:pt x="29678" y="41160"/>
                  </a:lnTo>
                  <a:lnTo>
                    <a:pt x="29678" y="46576"/>
                  </a:lnTo>
                  <a:cubicBezTo>
                    <a:pt x="29678" y="50003"/>
                    <a:pt x="28888" y="52996"/>
                    <a:pt x="27321" y="55559"/>
                  </a:cubicBezTo>
                  <a:cubicBezTo>
                    <a:pt x="25753" y="58120"/>
                    <a:pt x="23395" y="59400"/>
                    <a:pt x="20275" y="59400"/>
                  </a:cubicBezTo>
                  <a:cubicBezTo>
                    <a:pt x="19131" y="59400"/>
                    <a:pt x="18002" y="59247"/>
                    <a:pt x="16858" y="58939"/>
                  </a:cubicBezTo>
                  <a:cubicBezTo>
                    <a:pt x="15743" y="58661"/>
                    <a:pt x="14444" y="58151"/>
                    <a:pt x="12962" y="57410"/>
                  </a:cubicBezTo>
                  <a:cubicBezTo>
                    <a:pt x="11507" y="56639"/>
                    <a:pt x="10321" y="55327"/>
                    <a:pt x="9404" y="53475"/>
                  </a:cubicBezTo>
                  <a:cubicBezTo>
                    <a:pt x="8514" y="51593"/>
                    <a:pt x="8062" y="49293"/>
                    <a:pt x="8062" y="46576"/>
                  </a:cubicBezTo>
                  <a:lnTo>
                    <a:pt x="8062" y="20418"/>
                  </a:lnTo>
                  <a:lnTo>
                    <a:pt x="0" y="20418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CE43EA0C-822F-BAAB-6D15-D4E54D2D3AF9}"/>
                </a:ext>
              </a:extLst>
            </p:cNvPr>
            <p:cNvSpPr/>
            <p:nvPr/>
          </p:nvSpPr>
          <p:spPr>
            <a:xfrm>
              <a:off x="3430316" y="1708258"/>
              <a:ext cx="20275" cy="63428"/>
            </a:xfrm>
            <a:custGeom>
              <a:avLst/>
              <a:gdLst>
                <a:gd name="connsiteX0" fmla="*/ 0 w 20275"/>
                <a:gd name="connsiteY0" fmla="*/ 63429 h 63428"/>
                <a:gd name="connsiteX1" fmla="*/ 0 w 20275"/>
                <a:gd name="connsiteY1" fmla="*/ 60512 h 63428"/>
                <a:gd name="connsiteX2" fmla="*/ 6213 w 20275"/>
                <a:gd name="connsiteY2" fmla="*/ 59910 h 63428"/>
                <a:gd name="connsiteX3" fmla="*/ 7370 w 20275"/>
                <a:gd name="connsiteY3" fmla="*/ 56207 h 63428"/>
                <a:gd name="connsiteX4" fmla="*/ 7370 w 20275"/>
                <a:gd name="connsiteY4" fmla="*/ 30696 h 63428"/>
                <a:gd name="connsiteX5" fmla="*/ 6156 w 20275"/>
                <a:gd name="connsiteY5" fmla="*/ 26343 h 63428"/>
                <a:gd name="connsiteX6" fmla="*/ 367 w 20275"/>
                <a:gd name="connsiteY6" fmla="*/ 25510 h 63428"/>
                <a:gd name="connsiteX7" fmla="*/ 367 w 20275"/>
                <a:gd name="connsiteY7" fmla="*/ 22547 h 63428"/>
                <a:gd name="connsiteX8" fmla="*/ 13611 w 20275"/>
                <a:gd name="connsiteY8" fmla="*/ 21529 h 63428"/>
                <a:gd name="connsiteX9" fmla="*/ 13611 w 20275"/>
                <a:gd name="connsiteY9" fmla="*/ 56298 h 63428"/>
                <a:gd name="connsiteX10" fmla="*/ 14628 w 20275"/>
                <a:gd name="connsiteY10" fmla="*/ 59818 h 63428"/>
                <a:gd name="connsiteX11" fmla="*/ 20275 w 20275"/>
                <a:gd name="connsiteY11" fmla="*/ 60512 h 63428"/>
                <a:gd name="connsiteX12" fmla="*/ 20275 w 20275"/>
                <a:gd name="connsiteY12" fmla="*/ 63429 h 63428"/>
                <a:gd name="connsiteX13" fmla="*/ 10420 w 20275"/>
                <a:gd name="connsiteY13" fmla="*/ 63152 h 63428"/>
                <a:gd name="connsiteX14" fmla="*/ 0 w 20275"/>
                <a:gd name="connsiteY14" fmla="*/ 63429 h 63428"/>
                <a:gd name="connsiteX15" fmla="*/ 3982 w 20275"/>
                <a:gd name="connsiteY15" fmla="*/ 5001 h 63428"/>
                <a:gd name="connsiteX16" fmla="*/ 5422 w 20275"/>
                <a:gd name="connsiteY16" fmla="*/ 1574 h 63428"/>
                <a:gd name="connsiteX17" fmla="*/ 8980 w 20275"/>
                <a:gd name="connsiteY17" fmla="*/ 0 h 63428"/>
                <a:gd name="connsiteX18" fmla="*/ 12552 w 20275"/>
                <a:gd name="connsiteY18" fmla="*/ 1436 h 63428"/>
                <a:gd name="connsiteX19" fmla="*/ 14035 w 20275"/>
                <a:gd name="connsiteY19" fmla="*/ 5046 h 63428"/>
                <a:gd name="connsiteX20" fmla="*/ 12552 w 20275"/>
                <a:gd name="connsiteY20" fmla="*/ 8658 h 63428"/>
                <a:gd name="connsiteX21" fmla="*/ 8980 w 20275"/>
                <a:gd name="connsiteY21" fmla="*/ 10047 h 63428"/>
                <a:gd name="connsiteX22" fmla="*/ 5379 w 20275"/>
                <a:gd name="connsiteY22" fmla="*/ 8519 h 63428"/>
                <a:gd name="connsiteX23" fmla="*/ 3982 w 20275"/>
                <a:gd name="connsiteY23" fmla="*/ 5001 h 6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75" h="63428">
                  <a:moveTo>
                    <a:pt x="0" y="63429"/>
                  </a:moveTo>
                  <a:lnTo>
                    <a:pt x="0" y="60512"/>
                  </a:lnTo>
                  <a:cubicBezTo>
                    <a:pt x="3375" y="60512"/>
                    <a:pt x="5436" y="60311"/>
                    <a:pt x="6213" y="59910"/>
                  </a:cubicBezTo>
                  <a:cubicBezTo>
                    <a:pt x="6989" y="59478"/>
                    <a:pt x="7370" y="58244"/>
                    <a:pt x="7370" y="56207"/>
                  </a:cubicBezTo>
                  <a:lnTo>
                    <a:pt x="7370" y="30696"/>
                  </a:lnTo>
                  <a:cubicBezTo>
                    <a:pt x="7370" y="28351"/>
                    <a:pt x="6961" y="26900"/>
                    <a:pt x="6156" y="26343"/>
                  </a:cubicBezTo>
                  <a:cubicBezTo>
                    <a:pt x="5379" y="25789"/>
                    <a:pt x="3459" y="25510"/>
                    <a:pt x="367" y="25510"/>
                  </a:cubicBezTo>
                  <a:lnTo>
                    <a:pt x="367" y="22547"/>
                  </a:lnTo>
                  <a:lnTo>
                    <a:pt x="13611" y="21529"/>
                  </a:lnTo>
                  <a:lnTo>
                    <a:pt x="13611" y="56298"/>
                  </a:lnTo>
                  <a:cubicBezTo>
                    <a:pt x="13611" y="58182"/>
                    <a:pt x="13950" y="59355"/>
                    <a:pt x="14628" y="59818"/>
                  </a:cubicBezTo>
                  <a:cubicBezTo>
                    <a:pt x="15319" y="60280"/>
                    <a:pt x="17197" y="60512"/>
                    <a:pt x="20275" y="60512"/>
                  </a:cubicBezTo>
                  <a:lnTo>
                    <a:pt x="20275" y="63429"/>
                  </a:lnTo>
                  <a:cubicBezTo>
                    <a:pt x="13823" y="63244"/>
                    <a:pt x="10547" y="63152"/>
                    <a:pt x="10420" y="63152"/>
                  </a:cubicBezTo>
                  <a:cubicBezTo>
                    <a:pt x="9559" y="63152"/>
                    <a:pt x="6085" y="63244"/>
                    <a:pt x="0" y="63429"/>
                  </a:cubicBezTo>
                  <a:moveTo>
                    <a:pt x="3982" y="5001"/>
                  </a:moveTo>
                  <a:cubicBezTo>
                    <a:pt x="3982" y="3734"/>
                    <a:pt x="4462" y="2592"/>
                    <a:pt x="5422" y="1574"/>
                  </a:cubicBezTo>
                  <a:cubicBezTo>
                    <a:pt x="6410" y="525"/>
                    <a:pt x="7596" y="0"/>
                    <a:pt x="8980" y="0"/>
                  </a:cubicBezTo>
                  <a:cubicBezTo>
                    <a:pt x="10378" y="0"/>
                    <a:pt x="11564" y="479"/>
                    <a:pt x="12552" y="1436"/>
                  </a:cubicBezTo>
                  <a:cubicBezTo>
                    <a:pt x="13540" y="2361"/>
                    <a:pt x="14035" y="3565"/>
                    <a:pt x="14035" y="5046"/>
                  </a:cubicBezTo>
                  <a:cubicBezTo>
                    <a:pt x="14035" y="6496"/>
                    <a:pt x="13540" y="7701"/>
                    <a:pt x="12552" y="8658"/>
                  </a:cubicBezTo>
                  <a:cubicBezTo>
                    <a:pt x="11564" y="9584"/>
                    <a:pt x="10378" y="10047"/>
                    <a:pt x="8980" y="10047"/>
                  </a:cubicBezTo>
                  <a:cubicBezTo>
                    <a:pt x="7526" y="10047"/>
                    <a:pt x="6325" y="9537"/>
                    <a:pt x="5379" y="8519"/>
                  </a:cubicBezTo>
                  <a:cubicBezTo>
                    <a:pt x="4448" y="7501"/>
                    <a:pt x="3982" y="6328"/>
                    <a:pt x="3982" y="5001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110DC30A-6FC7-76C6-3C1B-EE7286B1F78E}"/>
                </a:ext>
              </a:extLst>
            </p:cNvPr>
            <p:cNvSpPr/>
            <p:nvPr/>
          </p:nvSpPr>
          <p:spPr>
            <a:xfrm>
              <a:off x="3458977" y="1729185"/>
              <a:ext cx="42032" cy="43565"/>
            </a:xfrm>
            <a:custGeom>
              <a:avLst/>
              <a:gdLst>
                <a:gd name="connsiteX0" fmla="*/ 6241 w 42032"/>
                <a:gd name="connsiteY0" fmla="*/ 37409 h 43565"/>
                <a:gd name="connsiteX1" fmla="*/ 0 w 42032"/>
                <a:gd name="connsiteY1" fmla="*/ 22223 h 43565"/>
                <a:gd name="connsiteX2" fmla="*/ 6114 w 42032"/>
                <a:gd name="connsiteY2" fmla="*/ 6620 h 43565"/>
                <a:gd name="connsiteX3" fmla="*/ 21066 w 42032"/>
                <a:gd name="connsiteY3" fmla="*/ 0 h 43565"/>
                <a:gd name="connsiteX4" fmla="*/ 35834 w 42032"/>
                <a:gd name="connsiteY4" fmla="*/ 6574 h 43565"/>
                <a:gd name="connsiteX5" fmla="*/ 42033 w 42032"/>
                <a:gd name="connsiteY5" fmla="*/ 22223 h 43565"/>
                <a:gd name="connsiteX6" fmla="*/ 35778 w 42032"/>
                <a:gd name="connsiteY6" fmla="*/ 37362 h 43565"/>
                <a:gd name="connsiteX7" fmla="*/ 20967 w 42032"/>
                <a:gd name="connsiteY7" fmla="*/ 43566 h 43565"/>
                <a:gd name="connsiteX8" fmla="*/ 6241 w 42032"/>
                <a:gd name="connsiteY8" fmla="*/ 37409 h 43565"/>
                <a:gd name="connsiteX9" fmla="*/ 7864 w 42032"/>
                <a:gd name="connsiteY9" fmla="*/ 21436 h 43565"/>
                <a:gd name="connsiteX10" fmla="*/ 10279 w 42032"/>
                <a:gd name="connsiteY10" fmla="*/ 34816 h 43565"/>
                <a:gd name="connsiteX11" fmla="*/ 21066 w 42032"/>
                <a:gd name="connsiteY11" fmla="*/ 41159 h 43565"/>
                <a:gd name="connsiteX12" fmla="*/ 27504 w 42032"/>
                <a:gd name="connsiteY12" fmla="*/ 39261 h 43565"/>
                <a:gd name="connsiteX13" fmla="*/ 32079 w 42032"/>
                <a:gd name="connsiteY13" fmla="*/ 34168 h 43565"/>
                <a:gd name="connsiteX14" fmla="*/ 34168 w 42032"/>
                <a:gd name="connsiteY14" fmla="*/ 21436 h 43565"/>
                <a:gd name="connsiteX15" fmla="*/ 31669 w 42032"/>
                <a:gd name="connsiteY15" fmla="*/ 8287 h 43565"/>
                <a:gd name="connsiteX16" fmla="*/ 20967 w 42032"/>
                <a:gd name="connsiteY16" fmla="*/ 2129 h 43565"/>
                <a:gd name="connsiteX17" fmla="*/ 14910 w 42032"/>
                <a:gd name="connsiteY17" fmla="*/ 3750 h 43565"/>
                <a:gd name="connsiteX18" fmla="*/ 10137 w 42032"/>
                <a:gd name="connsiteY18" fmla="*/ 8473 h 43565"/>
                <a:gd name="connsiteX19" fmla="*/ 7864 w 42032"/>
                <a:gd name="connsiteY19" fmla="*/ 21436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032" h="43565">
                  <a:moveTo>
                    <a:pt x="6241" y="37409"/>
                  </a:moveTo>
                  <a:cubicBezTo>
                    <a:pt x="2075" y="33273"/>
                    <a:pt x="0" y="28211"/>
                    <a:pt x="0" y="22223"/>
                  </a:cubicBezTo>
                  <a:cubicBezTo>
                    <a:pt x="0" y="16204"/>
                    <a:pt x="2033" y="11003"/>
                    <a:pt x="6114" y="6620"/>
                  </a:cubicBezTo>
                  <a:cubicBezTo>
                    <a:pt x="10222" y="2207"/>
                    <a:pt x="15206" y="0"/>
                    <a:pt x="21066" y="0"/>
                  </a:cubicBezTo>
                  <a:cubicBezTo>
                    <a:pt x="26812" y="0"/>
                    <a:pt x="31726" y="2191"/>
                    <a:pt x="35834" y="6574"/>
                  </a:cubicBezTo>
                  <a:cubicBezTo>
                    <a:pt x="39971" y="10927"/>
                    <a:pt x="42033" y="16142"/>
                    <a:pt x="42033" y="22223"/>
                  </a:cubicBezTo>
                  <a:cubicBezTo>
                    <a:pt x="42033" y="28180"/>
                    <a:pt x="39943" y="33226"/>
                    <a:pt x="35778" y="37362"/>
                  </a:cubicBezTo>
                  <a:cubicBezTo>
                    <a:pt x="31641" y="41497"/>
                    <a:pt x="26713" y="43566"/>
                    <a:pt x="20967" y="43566"/>
                  </a:cubicBezTo>
                  <a:cubicBezTo>
                    <a:pt x="15348" y="43566"/>
                    <a:pt x="10434" y="41513"/>
                    <a:pt x="6241" y="37409"/>
                  </a:cubicBezTo>
                  <a:moveTo>
                    <a:pt x="7864" y="21436"/>
                  </a:moveTo>
                  <a:cubicBezTo>
                    <a:pt x="7864" y="27579"/>
                    <a:pt x="8669" y="32039"/>
                    <a:pt x="10279" y="34816"/>
                  </a:cubicBezTo>
                  <a:cubicBezTo>
                    <a:pt x="12750" y="39045"/>
                    <a:pt x="16336" y="41159"/>
                    <a:pt x="21066" y="41159"/>
                  </a:cubicBezTo>
                  <a:cubicBezTo>
                    <a:pt x="23410" y="41159"/>
                    <a:pt x="25556" y="40526"/>
                    <a:pt x="27504" y="39261"/>
                  </a:cubicBezTo>
                  <a:cubicBezTo>
                    <a:pt x="29467" y="37995"/>
                    <a:pt x="30991" y="36297"/>
                    <a:pt x="32079" y="34168"/>
                  </a:cubicBezTo>
                  <a:cubicBezTo>
                    <a:pt x="33476" y="31391"/>
                    <a:pt x="34168" y="27147"/>
                    <a:pt x="34168" y="21436"/>
                  </a:cubicBezTo>
                  <a:cubicBezTo>
                    <a:pt x="34168" y="15355"/>
                    <a:pt x="33335" y="10972"/>
                    <a:pt x="31669" y="8287"/>
                  </a:cubicBezTo>
                  <a:cubicBezTo>
                    <a:pt x="29198" y="4182"/>
                    <a:pt x="25626" y="2129"/>
                    <a:pt x="20967" y="2129"/>
                  </a:cubicBezTo>
                  <a:cubicBezTo>
                    <a:pt x="18934" y="2129"/>
                    <a:pt x="16915" y="2670"/>
                    <a:pt x="14910" y="3750"/>
                  </a:cubicBezTo>
                  <a:cubicBezTo>
                    <a:pt x="12933" y="4799"/>
                    <a:pt x="11338" y="6373"/>
                    <a:pt x="10137" y="8473"/>
                  </a:cubicBezTo>
                  <a:cubicBezTo>
                    <a:pt x="8627" y="11250"/>
                    <a:pt x="7864" y="15572"/>
                    <a:pt x="7864" y="2143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5266B74A-CA99-8934-2366-A38FECB345BD}"/>
                </a:ext>
              </a:extLst>
            </p:cNvPr>
            <p:cNvSpPr/>
            <p:nvPr/>
          </p:nvSpPr>
          <p:spPr>
            <a:xfrm>
              <a:off x="3504031" y="1729787"/>
              <a:ext cx="47680" cy="41899"/>
            </a:xfrm>
            <a:custGeom>
              <a:avLst/>
              <a:gdLst>
                <a:gd name="connsiteX0" fmla="*/ 0 w 47680"/>
                <a:gd name="connsiteY0" fmla="*/ 41900 h 41899"/>
                <a:gd name="connsiteX1" fmla="*/ 0 w 47680"/>
                <a:gd name="connsiteY1" fmla="*/ 38983 h 41899"/>
                <a:gd name="connsiteX2" fmla="*/ 6198 w 47680"/>
                <a:gd name="connsiteY2" fmla="*/ 38381 h 41899"/>
                <a:gd name="connsiteX3" fmla="*/ 7356 w 47680"/>
                <a:gd name="connsiteY3" fmla="*/ 34678 h 41899"/>
                <a:gd name="connsiteX4" fmla="*/ 7356 w 47680"/>
                <a:gd name="connsiteY4" fmla="*/ 9259 h 41899"/>
                <a:gd name="connsiteX5" fmla="*/ 6114 w 47680"/>
                <a:gd name="connsiteY5" fmla="*/ 4861 h 41899"/>
                <a:gd name="connsiteX6" fmla="*/ 0 w 47680"/>
                <a:gd name="connsiteY6" fmla="*/ 3982 h 41899"/>
                <a:gd name="connsiteX7" fmla="*/ 0 w 47680"/>
                <a:gd name="connsiteY7" fmla="*/ 1018 h 41899"/>
                <a:gd name="connsiteX8" fmla="*/ 13329 w 47680"/>
                <a:gd name="connsiteY8" fmla="*/ 0 h 41899"/>
                <a:gd name="connsiteX9" fmla="*/ 13329 w 47680"/>
                <a:gd name="connsiteY9" fmla="*/ 9954 h 41899"/>
                <a:gd name="connsiteX10" fmla="*/ 27363 w 47680"/>
                <a:gd name="connsiteY10" fmla="*/ 0 h 41899"/>
                <a:gd name="connsiteX11" fmla="*/ 37317 w 47680"/>
                <a:gd name="connsiteY11" fmla="*/ 3518 h 41899"/>
                <a:gd name="connsiteX12" fmla="*/ 39816 w 47680"/>
                <a:gd name="connsiteY12" fmla="*/ 8519 h 41899"/>
                <a:gd name="connsiteX13" fmla="*/ 40282 w 47680"/>
                <a:gd name="connsiteY13" fmla="*/ 18010 h 41899"/>
                <a:gd name="connsiteX14" fmla="*/ 40282 w 47680"/>
                <a:gd name="connsiteY14" fmla="*/ 36112 h 41899"/>
                <a:gd name="connsiteX15" fmla="*/ 41892 w 47680"/>
                <a:gd name="connsiteY15" fmla="*/ 38566 h 41899"/>
                <a:gd name="connsiteX16" fmla="*/ 47680 w 47680"/>
                <a:gd name="connsiteY16" fmla="*/ 38983 h 41899"/>
                <a:gd name="connsiteX17" fmla="*/ 47680 w 47680"/>
                <a:gd name="connsiteY17" fmla="*/ 41900 h 41899"/>
                <a:gd name="connsiteX18" fmla="*/ 37035 w 47680"/>
                <a:gd name="connsiteY18" fmla="*/ 41623 h 41899"/>
                <a:gd name="connsiteX19" fmla="*/ 26346 w 47680"/>
                <a:gd name="connsiteY19" fmla="*/ 41900 h 41899"/>
                <a:gd name="connsiteX20" fmla="*/ 26346 w 47680"/>
                <a:gd name="connsiteY20" fmla="*/ 38983 h 41899"/>
                <a:gd name="connsiteX21" fmla="*/ 32545 w 47680"/>
                <a:gd name="connsiteY21" fmla="*/ 38381 h 41899"/>
                <a:gd name="connsiteX22" fmla="*/ 33745 w 47680"/>
                <a:gd name="connsiteY22" fmla="*/ 34678 h 41899"/>
                <a:gd name="connsiteX23" fmla="*/ 33745 w 47680"/>
                <a:gd name="connsiteY23" fmla="*/ 12593 h 41899"/>
                <a:gd name="connsiteX24" fmla="*/ 32262 w 47680"/>
                <a:gd name="connsiteY24" fmla="*/ 4954 h 41899"/>
                <a:gd name="connsiteX25" fmla="*/ 26714 w 47680"/>
                <a:gd name="connsiteY25" fmla="*/ 2084 h 41899"/>
                <a:gd name="connsiteX26" fmla="*/ 17875 w 47680"/>
                <a:gd name="connsiteY26" fmla="*/ 6204 h 41899"/>
                <a:gd name="connsiteX27" fmla="*/ 13936 w 47680"/>
                <a:gd name="connsiteY27" fmla="*/ 17269 h 41899"/>
                <a:gd name="connsiteX28" fmla="*/ 13936 w 47680"/>
                <a:gd name="connsiteY28" fmla="*/ 34678 h 41899"/>
                <a:gd name="connsiteX29" fmla="*/ 15094 w 47680"/>
                <a:gd name="connsiteY29" fmla="*/ 38381 h 41899"/>
                <a:gd name="connsiteX30" fmla="*/ 21292 w 47680"/>
                <a:gd name="connsiteY30" fmla="*/ 38983 h 41899"/>
                <a:gd name="connsiteX31" fmla="*/ 21292 w 47680"/>
                <a:gd name="connsiteY31" fmla="*/ 41900 h 41899"/>
                <a:gd name="connsiteX32" fmla="*/ 10688 w 47680"/>
                <a:gd name="connsiteY32" fmla="*/ 41623 h 41899"/>
                <a:gd name="connsiteX33" fmla="*/ 0 w 47680"/>
                <a:gd name="connsiteY33" fmla="*/ 41900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7680" h="41899">
                  <a:moveTo>
                    <a:pt x="0" y="41900"/>
                  </a:moveTo>
                  <a:lnTo>
                    <a:pt x="0" y="38983"/>
                  </a:lnTo>
                  <a:cubicBezTo>
                    <a:pt x="3361" y="38983"/>
                    <a:pt x="5422" y="38782"/>
                    <a:pt x="6198" y="38381"/>
                  </a:cubicBezTo>
                  <a:cubicBezTo>
                    <a:pt x="6975" y="37949"/>
                    <a:pt x="7356" y="36715"/>
                    <a:pt x="7356" y="34678"/>
                  </a:cubicBezTo>
                  <a:lnTo>
                    <a:pt x="7356" y="9259"/>
                  </a:lnTo>
                  <a:cubicBezTo>
                    <a:pt x="7356" y="6914"/>
                    <a:pt x="6947" y="5447"/>
                    <a:pt x="6114" y="4861"/>
                  </a:cubicBezTo>
                  <a:cubicBezTo>
                    <a:pt x="5309" y="4275"/>
                    <a:pt x="3262" y="3982"/>
                    <a:pt x="0" y="3982"/>
                  </a:cubicBezTo>
                  <a:lnTo>
                    <a:pt x="0" y="1018"/>
                  </a:lnTo>
                  <a:lnTo>
                    <a:pt x="13329" y="0"/>
                  </a:lnTo>
                  <a:lnTo>
                    <a:pt x="13329" y="9954"/>
                  </a:lnTo>
                  <a:cubicBezTo>
                    <a:pt x="16293" y="3318"/>
                    <a:pt x="20967" y="0"/>
                    <a:pt x="27363" y="0"/>
                  </a:cubicBezTo>
                  <a:cubicBezTo>
                    <a:pt x="32121" y="0"/>
                    <a:pt x="35439" y="1173"/>
                    <a:pt x="37317" y="3518"/>
                  </a:cubicBezTo>
                  <a:cubicBezTo>
                    <a:pt x="38701" y="5093"/>
                    <a:pt x="39533" y="6760"/>
                    <a:pt x="39816" y="8519"/>
                  </a:cubicBezTo>
                  <a:cubicBezTo>
                    <a:pt x="40127" y="10279"/>
                    <a:pt x="40282" y="13443"/>
                    <a:pt x="40282" y="18010"/>
                  </a:cubicBezTo>
                  <a:lnTo>
                    <a:pt x="40282" y="36112"/>
                  </a:lnTo>
                  <a:cubicBezTo>
                    <a:pt x="40338" y="37440"/>
                    <a:pt x="40875" y="38257"/>
                    <a:pt x="41892" y="38566"/>
                  </a:cubicBezTo>
                  <a:cubicBezTo>
                    <a:pt x="42922" y="38844"/>
                    <a:pt x="44842" y="38983"/>
                    <a:pt x="47680" y="38983"/>
                  </a:cubicBezTo>
                  <a:lnTo>
                    <a:pt x="47680" y="41900"/>
                  </a:lnTo>
                  <a:cubicBezTo>
                    <a:pt x="41228" y="41715"/>
                    <a:pt x="37684" y="41623"/>
                    <a:pt x="37035" y="41623"/>
                  </a:cubicBezTo>
                  <a:cubicBezTo>
                    <a:pt x="36540" y="41623"/>
                    <a:pt x="32982" y="41715"/>
                    <a:pt x="26346" y="41900"/>
                  </a:cubicBezTo>
                  <a:lnTo>
                    <a:pt x="26346" y="38983"/>
                  </a:lnTo>
                  <a:cubicBezTo>
                    <a:pt x="29707" y="38983"/>
                    <a:pt x="31768" y="38782"/>
                    <a:pt x="32545" y="38381"/>
                  </a:cubicBezTo>
                  <a:cubicBezTo>
                    <a:pt x="33349" y="37949"/>
                    <a:pt x="33745" y="36715"/>
                    <a:pt x="33745" y="34678"/>
                  </a:cubicBezTo>
                  <a:lnTo>
                    <a:pt x="33745" y="12593"/>
                  </a:lnTo>
                  <a:cubicBezTo>
                    <a:pt x="33745" y="9384"/>
                    <a:pt x="33251" y="6836"/>
                    <a:pt x="32262" y="4954"/>
                  </a:cubicBezTo>
                  <a:cubicBezTo>
                    <a:pt x="31274" y="3041"/>
                    <a:pt x="29424" y="2084"/>
                    <a:pt x="26714" y="2084"/>
                  </a:cubicBezTo>
                  <a:cubicBezTo>
                    <a:pt x="23438" y="2084"/>
                    <a:pt x="20487" y="3458"/>
                    <a:pt x="17875" y="6204"/>
                  </a:cubicBezTo>
                  <a:cubicBezTo>
                    <a:pt x="15249" y="8952"/>
                    <a:pt x="13936" y="12639"/>
                    <a:pt x="13936" y="17269"/>
                  </a:cubicBezTo>
                  <a:lnTo>
                    <a:pt x="13936" y="34678"/>
                  </a:lnTo>
                  <a:cubicBezTo>
                    <a:pt x="13936" y="36715"/>
                    <a:pt x="14317" y="37949"/>
                    <a:pt x="15094" y="38381"/>
                  </a:cubicBezTo>
                  <a:cubicBezTo>
                    <a:pt x="15898" y="38782"/>
                    <a:pt x="17960" y="38983"/>
                    <a:pt x="21292" y="38983"/>
                  </a:cubicBezTo>
                  <a:lnTo>
                    <a:pt x="21292" y="41900"/>
                  </a:lnTo>
                  <a:cubicBezTo>
                    <a:pt x="14839" y="41715"/>
                    <a:pt x="11309" y="41623"/>
                    <a:pt x="10688" y="41623"/>
                  </a:cubicBezTo>
                  <a:cubicBezTo>
                    <a:pt x="10194" y="41623"/>
                    <a:pt x="6636" y="41715"/>
                    <a:pt x="0" y="4190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3D829660-432C-79E5-28AD-48DEE49EFFBE}"/>
              </a:ext>
            </a:extLst>
          </p:cNvPr>
          <p:cNvGrpSpPr/>
          <p:nvPr/>
        </p:nvGrpSpPr>
        <p:grpSpPr>
          <a:xfrm>
            <a:off x="2655219" y="1797978"/>
            <a:ext cx="357199" cy="132078"/>
            <a:chOff x="2655219" y="1797978"/>
            <a:chExt cx="357199" cy="132078"/>
          </a:xfrm>
        </p:grpSpPr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086F2FED-EC0E-FF8E-0762-DDEFC8903172}"/>
                </a:ext>
              </a:extLst>
            </p:cNvPr>
            <p:cNvSpPr/>
            <p:nvPr/>
          </p:nvSpPr>
          <p:spPr>
            <a:xfrm>
              <a:off x="2655219" y="1864220"/>
              <a:ext cx="189012" cy="1411"/>
            </a:xfrm>
            <a:custGeom>
              <a:avLst/>
              <a:gdLst>
                <a:gd name="connsiteX0" fmla="*/ 0 w 189012"/>
                <a:gd name="connsiteY0" fmla="*/ 0 h 1411"/>
                <a:gd name="connsiteX1" fmla="*/ 189012 w 18901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012" h="1411">
                  <a:moveTo>
                    <a:pt x="0" y="0"/>
                  </a:moveTo>
                  <a:lnTo>
                    <a:pt x="189012" y="0"/>
                  </a:lnTo>
                </a:path>
              </a:pathLst>
            </a:custGeom>
            <a:noFill/>
            <a:ln w="3381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466E70AA-2927-5266-C252-6D9C941A6946}"/>
                </a:ext>
              </a:extLst>
            </p:cNvPr>
            <p:cNvSpPr/>
            <p:nvPr/>
          </p:nvSpPr>
          <p:spPr>
            <a:xfrm>
              <a:off x="2875732" y="1797978"/>
              <a:ext cx="73405" cy="89091"/>
            </a:xfrm>
            <a:custGeom>
              <a:avLst/>
              <a:gdLst>
                <a:gd name="connsiteX0" fmla="*/ 73405 w 73405"/>
                <a:gd name="connsiteY0" fmla="*/ 40478 h 89091"/>
                <a:gd name="connsiteX1" fmla="*/ 69381 w 73405"/>
                <a:gd name="connsiteY1" fmla="*/ 53904 h 89091"/>
                <a:gd name="connsiteX2" fmla="*/ 59328 w 73405"/>
                <a:gd name="connsiteY2" fmla="*/ 61379 h 89091"/>
                <a:gd name="connsiteX3" fmla="*/ 51379 w 73405"/>
                <a:gd name="connsiteY3" fmla="*/ 58666 h 89091"/>
                <a:gd name="connsiteX4" fmla="*/ 47158 w 73405"/>
                <a:gd name="connsiteY4" fmla="*/ 51457 h 89091"/>
                <a:gd name="connsiteX5" fmla="*/ 44179 w 73405"/>
                <a:gd name="connsiteY5" fmla="*/ 54699 h 89091"/>
                <a:gd name="connsiteX6" fmla="*/ 40607 w 73405"/>
                <a:gd name="connsiteY6" fmla="*/ 57740 h 89091"/>
                <a:gd name="connsiteX7" fmla="*/ 35382 w 73405"/>
                <a:gd name="connsiteY7" fmla="*/ 60452 h 89091"/>
                <a:gd name="connsiteX8" fmla="*/ 29156 w 73405"/>
                <a:gd name="connsiteY8" fmla="*/ 61379 h 89091"/>
                <a:gd name="connsiteX9" fmla="*/ 15997 w 73405"/>
                <a:gd name="connsiteY9" fmla="*/ 57146 h 89091"/>
                <a:gd name="connsiteX10" fmla="*/ 8528 w 73405"/>
                <a:gd name="connsiteY10" fmla="*/ 86248 h 89091"/>
                <a:gd name="connsiteX11" fmla="*/ 3826 w 73405"/>
                <a:gd name="connsiteY11" fmla="*/ 89092 h 89091"/>
                <a:gd name="connsiteX12" fmla="*/ 1059 w 73405"/>
                <a:gd name="connsiteY12" fmla="*/ 88033 h 89091"/>
                <a:gd name="connsiteX13" fmla="*/ 0 w 73405"/>
                <a:gd name="connsiteY13" fmla="*/ 85453 h 89091"/>
                <a:gd name="connsiteX14" fmla="*/ 452 w 73405"/>
                <a:gd name="connsiteY14" fmla="*/ 83272 h 89091"/>
                <a:gd name="connsiteX15" fmla="*/ 19908 w 73405"/>
                <a:gd name="connsiteY15" fmla="*/ 4894 h 89091"/>
                <a:gd name="connsiteX16" fmla="*/ 21758 w 73405"/>
                <a:gd name="connsiteY16" fmla="*/ 1587 h 89091"/>
                <a:gd name="connsiteX17" fmla="*/ 23932 w 73405"/>
                <a:gd name="connsiteY17" fmla="*/ 198 h 89091"/>
                <a:gd name="connsiteX18" fmla="*/ 25330 w 73405"/>
                <a:gd name="connsiteY18" fmla="*/ 0 h 89091"/>
                <a:gd name="connsiteX19" fmla="*/ 28168 w 73405"/>
                <a:gd name="connsiteY19" fmla="*/ 991 h 89091"/>
                <a:gd name="connsiteX20" fmla="*/ 29297 w 73405"/>
                <a:gd name="connsiteY20" fmla="*/ 3637 h 89091"/>
                <a:gd name="connsiteX21" fmla="*/ 28902 w 73405"/>
                <a:gd name="connsiteY21" fmla="*/ 5423 h 89091"/>
                <a:gd name="connsiteX22" fmla="*/ 28041 w 73405"/>
                <a:gd name="connsiteY22" fmla="*/ 9127 h 89091"/>
                <a:gd name="connsiteX23" fmla="*/ 27250 w 73405"/>
                <a:gd name="connsiteY23" fmla="*/ 12302 h 89091"/>
                <a:gd name="connsiteX24" fmla="*/ 21560 w 73405"/>
                <a:gd name="connsiteY24" fmla="*/ 35055 h 89091"/>
                <a:gd name="connsiteX25" fmla="*/ 19640 w 73405"/>
                <a:gd name="connsiteY25" fmla="*/ 46563 h 89091"/>
                <a:gd name="connsiteX26" fmla="*/ 22153 w 73405"/>
                <a:gd name="connsiteY26" fmla="*/ 55293 h 89091"/>
                <a:gd name="connsiteX27" fmla="*/ 29693 w 73405"/>
                <a:gd name="connsiteY27" fmla="*/ 58336 h 89091"/>
                <a:gd name="connsiteX28" fmla="*/ 35707 w 73405"/>
                <a:gd name="connsiteY28" fmla="*/ 57079 h 89091"/>
                <a:gd name="connsiteX29" fmla="*/ 40607 w 73405"/>
                <a:gd name="connsiteY29" fmla="*/ 53970 h 89091"/>
                <a:gd name="connsiteX30" fmla="*/ 44179 w 73405"/>
                <a:gd name="connsiteY30" fmla="*/ 50267 h 89091"/>
                <a:gd name="connsiteX31" fmla="*/ 46494 w 73405"/>
                <a:gd name="connsiteY31" fmla="*/ 47026 h 89091"/>
                <a:gd name="connsiteX32" fmla="*/ 47285 w 73405"/>
                <a:gd name="connsiteY32" fmla="*/ 45372 h 89091"/>
                <a:gd name="connsiteX33" fmla="*/ 50786 w 73405"/>
                <a:gd name="connsiteY33" fmla="*/ 31549 h 89091"/>
                <a:gd name="connsiteX34" fmla="*/ 57211 w 73405"/>
                <a:gd name="connsiteY34" fmla="*/ 6217 h 89091"/>
                <a:gd name="connsiteX35" fmla="*/ 58326 w 73405"/>
                <a:gd name="connsiteY35" fmla="*/ 3571 h 89091"/>
                <a:gd name="connsiteX36" fmla="*/ 60049 w 73405"/>
                <a:gd name="connsiteY36" fmla="*/ 2050 h 89091"/>
                <a:gd name="connsiteX37" fmla="*/ 61503 w 73405"/>
                <a:gd name="connsiteY37" fmla="*/ 1587 h 89091"/>
                <a:gd name="connsiteX38" fmla="*/ 62491 w 73405"/>
                <a:gd name="connsiteY38" fmla="*/ 1454 h 89091"/>
                <a:gd name="connsiteX39" fmla="*/ 65273 w 73405"/>
                <a:gd name="connsiteY39" fmla="*/ 2447 h 89091"/>
                <a:gd name="connsiteX40" fmla="*/ 66402 w 73405"/>
                <a:gd name="connsiteY40" fmla="*/ 5159 h 89091"/>
                <a:gd name="connsiteX41" fmla="*/ 66007 w 73405"/>
                <a:gd name="connsiteY41" fmla="*/ 7077 h 89091"/>
                <a:gd name="connsiteX42" fmla="*/ 65146 w 73405"/>
                <a:gd name="connsiteY42" fmla="*/ 10846 h 89091"/>
                <a:gd name="connsiteX43" fmla="*/ 64355 w 73405"/>
                <a:gd name="connsiteY43" fmla="*/ 14219 h 89091"/>
                <a:gd name="connsiteX44" fmla="*/ 62039 w 73405"/>
                <a:gd name="connsiteY44" fmla="*/ 23414 h 89091"/>
                <a:gd name="connsiteX45" fmla="*/ 58270 w 73405"/>
                <a:gd name="connsiteY45" fmla="*/ 38031 h 89091"/>
                <a:gd name="connsiteX46" fmla="*/ 57408 w 73405"/>
                <a:gd name="connsiteY46" fmla="*/ 41668 h 89091"/>
                <a:gd name="connsiteX47" fmla="*/ 56476 w 73405"/>
                <a:gd name="connsiteY47" fmla="*/ 45901 h 89091"/>
                <a:gd name="connsiteX48" fmla="*/ 55813 w 73405"/>
                <a:gd name="connsiteY48" fmla="*/ 49208 h 89091"/>
                <a:gd name="connsiteX49" fmla="*/ 55559 w 73405"/>
                <a:gd name="connsiteY49" fmla="*/ 52119 h 89091"/>
                <a:gd name="connsiteX50" fmla="*/ 59653 w 73405"/>
                <a:gd name="connsiteY50" fmla="*/ 58336 h 89091"/>
                <a:gd name="connsiteX51" fmla="*/ 62632 w 73405"/>
                <a:gd name="connsiteY51" fmla="*/ 57410 h 89091"/>
                <a:gd name="connsiteX52" fmla="*/ 64948 w 73405"/>
                <a:gd name="connsiteY52" fmla="*/ 55029 h 89091"/>
                <a:gd name="connsiteX53" fmla="*/ 66868 w 73405"/>
                <a:gd name="connsiteY53" fmla="*/ 51259 h 89091"/>
                <a:gd name="connsiteX54" fmla="*/ 68449 w 73405"/>
                <a:gd name="connsiteY54" fmla="*/ 46827 h 89091"/>
                <a:gd name="connsiteX55" fmla="*/ 69904 w 73405"/>
                <a:gd name="connsiteY55" fmla="*/ 41602 h 89091"/>
                <a:gd name="connsiteX56" fmla="*/ 70567 w 73405"/>
                <a:gd name="connsiteY56" fmla="*/ 39618 h 89091"/>
                <a:gd name="connsiteX57" fmla="*/ 71824 w 73405"/>
                <a:gd name="connsiteY57" fmla="*/ 39155 h 89091"/>
                <a:gd name="connsiteX58" fmla="*/ 73405 w 73405"/>
                <a:gd name="connsiteY58" fmla="*/ 40478 h 8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405" h="89091">
                  <a:moveTo>
                    <a:pt x="73405" y="40478"/>
                  </a:moveTo>
                  <a:cubicBezTo>
                    <a:pt x="72262" y="46167"/>
                    <a:pt x="70920" y="50641"/>
                    <a:pt x="69381" y="53904"/>
                  </a:cubicBezTo>
                  <a:cubicBezTo>
                    <a:pt x="66910" y="58887"/>
                    <a:pt x="63550" y="61379"/>
                    <a:pt x="59328" y="61379"/>
                  </a:cubicBezTo>
                  <a:cubicBezTo>
                    <a:pt x="56321" y="61379"/>
                    <a:pt x="53681" y="60475"/>
                    <a:pt x="51379" y="58666"/>
                  </a:cubicBezTo>
                  <a:cubicBezTo>
                    <a:pt x="49135" y="56859"/>
                    <a:pt x="47737" y="54456"/>
                    <a:pt x="47158" y="51457"/>
                  </a:cubicBezTo>
                  <a:cubicBezTo>
                    <a:pt x="46014" y="52824"/>
                    <a:pt x="45012" y="53904"/>
                    <a:pt x="44179" y="54699"/>
                  </a:cubicBezTo>
                  <a:cubicBezTo>
                    <a:pt x="43388" y="55492"/>
                    <a:pt x="42202" y="56506"/>
                    <a:pt x="40607" y="57740"/>
                  </a:cubicBezTo>
                  <a:cubicBezTo>
                    <a:pt x="39068" y="58930"/>
                    <a:pt x="37317" y="59835"/>
                    <a:pt x="35382" y="60452"/>
                  </a:cubicBezTo>
                  <a:cubicBezTo>
                    <a:pt x="33448" y="61069"/>
                    <a:pt x="31373" y="61379"/>
                    <a:pt x="29156" y="61379"/>
                  </a:cubicBezTo>
                  <a:cubicBezTo>
                    <a:pt x="23777" y="61379"/>
                    <a:pt x="19400" y="59968"/>
                    <a:pt x="15997" y="57146"/>
                  </a:cubicBezTo>
                  <a:cubicBezTo>
                    <a:pt x="11408" y="75620"/>
                    <a:pt x="8923" y="85322"/>
                    <a:pt x="8528" y="86248"/>
                  </a:cubicBezTo>
                  <a:cubicBezTo>
                    <a:pt x="7243" y="88144"/>
                    <a:pt x="5676" y="89092"/>
                    <a:pt x="3826" y="89092"/>
                  </a:cubicBezTo>
                  <a:cubicBezTo>
                    <a:pt x="2683" y="89092"/>
                    <a:pt x="1765" y="88739"/>
                    <a:pt x="1059" y="88033"/>
                  </a:cubicBezTo>
                  <a:cubicBezTo>
                    <a:pt x="353" y="87372"/>
                    <a:pt x="0" y="86512"/>
                    <a:pt x="0" y="85453"/>
                  </a:cubicBezTo>
                  <a:cubicBezTo>
                    <a:pt x="42" y="85101"/>
                    <a:pt x="184" y="84374"/>
                    <a:pt x="452" y="83272"/>
                  </a:cubicBezTo>
                  <a:lnTo>
                    <a:pt x="19908" y="4894"/>
                  </a:lnTo>
                  <a:cubicBezTo>
                    <a:pt x="20261" y="3483"/>
                    <a:pt x="20868" y="2380"/>
                    <a:pt x="21758" y="1587"/>
                  </a:cubicBezTo>
                  <a:cubicBezTo>
                    <a:pt x="22675" y="750"/>
                    <a:pt x="23409" y="287"/>
                    <a:pt x="23932" y="198"/>
                  </a:cubicBezTo>
                  <a:cubicBezTo>
                    <a:pt x="24468" y="66"/>
                    <a:pt x="24934" y="0"/>
                    <a:pt x="25330" y="0"/>
                  </a:cubicBezTo>
                  <a:cubicBezTo>
                    <a:pt x="26516" y="0"/>
                    <a:pt x="27462" y="330"/>
                    <a:pt x="28168" y="991"/>
                  </a:cubicBezTo>
                  <a:cubicBezTo>
                    <a:pt x="28916" y="1608"/>
                    <a:pt x="29297" y="2491"/>
                    <a:pt x="29297" y="3637"/>
                  </a:cubicBezTo>
                  <a:cubicBezTo>
                    <a:pt x="29297" y="3814"/>
                    <a:pt x="29170" y="4409"/>
                    <a:pt x="28902" y="5423"/>
                  </a:cubicBezTo>
                  <a:cubicBezTo>
                    <a:pt x="28676" y="6393"/>
                    <a:pt x="28393" y="7629"/>
                    <a:pt x="28041" y="9127"/>
                  </a:cubicBezTo>
                  <a:cubicBezTo>
                    <a:pt x="27688" y="10582"/>
                    <a:pt x="27419" y="11640"/>
                    <a:pt x="27250" y="12302"/>
                  </a:cubicBezTo>
                  <a:lnTo>
                    <a:pt x="21560" y="35055"/>
                  </a:lnTo>
                  <a:cubicBezTo>
                    <a:pt x="20275" y="40258"/>
                    <a:pt x="19640" y="44094"/>
                    <a:pt x="19640" y="46563"/>
                  </a:cubicBezTo>
                  <a:cubicBezTo>
                    <a:pt x="19640" y="50311"/>
                    <a:pt x="20473" y="53221"/>
                    <a:pt x="22153" y="55293"/>
                  </a:cubicBezTo>
                  <a:cubicBezTo>
                    <a:pt x="23875" y="57322"/>
                    <a:pt x="26389" y="58336"/>
                    <a:pt x="29693" y="58336"/>
                  </a:cubicBezTo>
                  <a:cubicBezTo>
                    <a:pt x="31768" y="58336"/>
                    <a:pt x="33773" y="57917"/>
                    <a:pt x="35707" y="57079"/>
                  </a:cubicBezTo>
                  <a:cubicBezTo>
                    <a:pt x="37642" y="56197"/>
                    <a:pt x="39279" y="55161"/>
                    <a:pt x="40607" y="53970"/>
                  </a:cubicBezTo>
                  <a:cubicBezTo>
                    <a:pt x="41920" y="52780"/>
                    <a:pt x="43120" y="51545"/>
                    <a:pt x="44179" y="50267"/>
                  </a:cubicBezTo>
                  <a:cubicBezTo>
                    <a:pt x="45238" y="48944"/>
                    <a:pt x="46000" y="47864"/>
                    <a:pt x="46494" y="47026"/>
                  </a:cubicBezTo>
                  <a:cubicBezTo>
                    <a:pt x="46974" y="46144"/>
                    <a:pt x="47242" y="45593"/>
                    <a:pt x="47285" y="45372"/>
                  </a:cubicBezTo>
                  <a:lnTo>
                    <a:pt x="50786" y="31549"/>
                  </a:lnTo>
                  <a:lnTo>
                    <a:pt x="57211" y="6217"/>
                  </a:lnTo>
                  <a:cubicBezTo>
                    <a:pt x="57479" y="5159"/>
                    <a:pt x="57846" y="4277"/>
                    <a:pt x="58326" y="3571"/>
                  </a:cubicBezTo>
                  <a:cubicBezTo>
                    <a:pt x="58862" y="2821"/>
                    <a:pt x="59441" y="2314"/>
                    <a:pt x="60049" y="2050"/>
                  </a:cubicBezTo>
                  <a:cubicBezTo>
                    <a:pt x="60670" y="1786"/>
                    <a:pt x="61150" y="1631"/>
                    <a:pt x="61503" y="1587"/>
                  </a:cubicBezTo>
                  <a:cubicBezTo>
                    <a:pt x="61856" y="1498"/>
                    <a:pt x="62195" y="1454"/>
                    <a:pt x="62491" y="1454"/>
                  </a:cubicBezTo>
                  <a:cubicBezTo>
                    <a:pt x="63607" y="1454"/>
                    <a:pt x="64524" y="1785"/>
                    <a:pt x="65273" y="2447"/>
                  </a:cubicBezTo>
                  <a:cubicBezTo>
                    <a:pt x="66021" y="3109"/>
                    <a:pt x="66402" y="4013"/>
                    <a:pt x="66402" y="5159"/>
                  </a:cubicBezTo>
                  <a:cubicBezTo>
                    <a:pt x="66402" y="5379"/>
                    <a:pt x="66275" y="6019"/>
                    <a:pt x="66007" y="7077"/>
                  </a:cubicBezTo>
                  <a:cubicBezTo>
                    <a:pt x="65781" y="8092"/>
                    <a:pt x="65499" y="9348"/>
                    <a:pt x="65146" y="10846"/>
                  </a:cubicBezTo>
                  <a:cubicBezTo>
                    <a:pt x="64793" y="12302"/>
                    <a:pt x="64524" y="13426"/>
                    <a:pt x="64355" y="14219"/>
                  </a:cubicBezTo>
                  <a:cubicBezTo>
                    <a:pt x="62943" y="19775"/>
                    <a:pt x="62166" y="22840"/>
                    <a:pt x="62039" y="23414"/>
                  </a:cubicBezTo>
                  <a:lnTo>
                    <a:pt x="58270" y="38031"/>
                  </a:lnTo>
                  <a:cubicBezTo>
                    <a:pt x="58143" y="38604"/>
                    <a:pt x="57846" y="39817"/>
                    <a:pt x="57408" y="41668"/>
                  </a:cubicBezTo>
                  <a:cubicBezTo>
                    <a:pt x="57013" y="43521"/>
                    <a:pt x="56702" y="44931"/>
                    <a:pt x="56476" y="45901"/>
                  </a:cubicBezTo>
                  <a:cubicBezTo>
                    <a:pt x="56265" y="46827"/>
                    <a:pt x="56039" y="47930"/>
                    <a:pt x="55813" y="49208"/>
                  </a:cubicBezTo>
                  <a:cubicBezTo>
                    <a:pt x="55643" y="50443"/>
                    <a:pt x="55559" y="51413"/>
                    <a:pt x="55559" y="52119"/>
                  </a:cubicBezTo>
                  <a:cubicBezTo>
                    <a:pt x="55559" y="56263"/>
                    <a:pt x="56928" y="58336"/>
                    <a:pt x="59653" y="58336"/>
                  </a:cubicBezTo>
                  <a:cubicBezTo>
                    <a:pt x="60712" y="58336"/>
                    <a:pt x="61700" y="58027"/>
                    <a:pt x="62632" y="57410"/>
                  </a:cubicBezTo>
                  <a:cubicBezTo>
                    <a:pt x="63550" y="56747"/>
                    <a:pt x="64327" y="55954"/>
                    <a:pt x="64948" y="55029"/>
                  </a:cubicBezTo>
                  <a:cubicBezTo>
                    <a:pt x="65611" y="54103"/>
                    <a:pt x="66247" y="52846"/>
                    <a:pt x="66868" y="51259"/>
                  </a:cubicBezTo>
                  <a:cubicBezTo>
                    <a:pt x="67532" y="49627"/>
                    <a:pt x="68054" y="48150"/>
                    <a:pt x="68449" y="46827"/>
                  </a:cubicBezTo>
                  <a:cubicBezTo>
                    <a:pt x="68845" y="45461"/>
                    <a:pt x="69325" y="43718"/>
                    <a:pt x="69904" y="41602"/>
                  </a:cubicBezTo>
                  <a:cubicBezTo>
                    <a:pt x="70130" y="40588"/>
                    <a:pt x="70355" y="39927"/>
                    <a:pt x="70567" y="39618"/>
                  </a:cubicBezTo>
                  <a:cubicBezTo>
                    <a:pt x="70779" y="39309"/>
                    <a:pt x="71203" y="39155"/>
                    <a:pt x="71824" y="39155"/>
                  </a:cubicBezTo>
                  <a:cubicBezTo>
                    <a:pt x="72883" y="39155"/>
                    <a:pt x="73405" y="39596"/>
                    <a:pt x="73405" y="4047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E4881B97-FAB7-AF05-2ABF-D6D5B140C128}"/>
                </a:ext>
              </a:extLst>
            </p:cNvPr>
            <p:cNvSpPr/>
            <p:nvPr/>
          </p:nvSpPr>
          <p:spPr>
            <a:xfrm>
              <a:off x="2962875" y="1869776"/>
              <a:ext cx="49543" cy="60280"/>
            </a:xfrm>
            <a:custGeom>
              <a:avLst/>
              <a:gdLst>
                <a:gd name="connsiteX0" fmla="*/ 49544 w 49543"/>
                <a:gd name="connsiteY0" fmla="*/ 15138 h 60280"/>
                <a:gd name="connsiteX1" fmla="*/ 46113 w 49543"/>
                <a:gd name="connsiteY1" fmla="*/ 28427 h 60280"/>
                <a:gd name="connsiteX2" fmla="*/ 37416 w 49543"/>
                <a:gd name="connsiteY2" fmla="*/ 38983 h 60280"/>
                <a:gd name="connsiteX3" fmla="*/ 26671 w 49543"/>
                <a:gd name="connsiteY3" fmla="*/ 42964 h 60280"/>
                <a:gd name="connsiteX4" fmla="*/ 21249 w 49543"/>
                <a:gd name="connsiteY4" fmla="*/ 41205 h 60280"/>
                <a:gd name="connsiteX5" fmla="*/ 17959 w 49543"/>
                <a:gd name="connsiteY5" fmla="*/ 36854 h 60280"/>
                <a:gd name="connsiteX6" fmla="*/ 15192 w 49543"/>
                <a:gd name="connsiteY6" fmla="*/ 47547 h 60280"/>
                <a:gd name="connsiteX7" fmla="*/ 13286 w 49543"/>
                <a:gd name="connsiteY7" fmla="*/ 55835 h 60280"/>
                <a:gd name="connsiteX8" fmla="*/ 13385 w 49543"/>
                <a:gd name="connsiteY8" fmla="*/ 56437 h 60280"/>
                <a:gd name="connsiteX9" fmla="*/ 13893 w 49543"/>
                <a:gd name="connsiteY9" fmla="*/ 56853 h 60280"/>
                <a:gd name="connsiteX10" fmla="*/ 15319 w 49543"/>
                <a:gd name="connsiteY10" fmla="*/ 57225 h 60280"/>
                <a:gd name="connsiteX11" fmla="*/ 18058 w 49543"/>
                <a:gd name="connsiteY11" fmla="*/ 57363 h 60280"/>
                <a:gd name="connsiteX12" fmla="*/ 19258 w 49543"/>
                <a:gd name="connsiteY12" fmla="*/ 57363 h 60280"/>
                <a:gd name="connsiteX13" fmla="*/ 19950 w 49543"/>
                <a:gd name="connsiteY13" fmla="*/ 57641 h 60280"/>
                <a:gd name="connsiteX14" fmla="*/ 20332 w 49543"/>
                <a:gd name="connsiteY14" fmla="*/ 58382 h 60280"/>
                <a:gd name="connsiteX15" fmla="*/ 18609 w 49543"/>
                <a:gd name="connsiteY15" fmla="*/ 60280 h 60280"/>
                <a:gd name="connsiteX16" fmla="*/ 13936 w 49543"/>
                <a:gd name="connsiteY16" fmla="*/ 60142 h 60280"/>
                <a:gd name="connsiteX17" fmla="*/ 9220 w 49543"/>
                <a:gd name="connsiteY17" fmla="*/ 60002 h 60280"/>
                <a:gd name="connsiteX18" fmla="*/ 5182 w 49543"/>
                <a:gd name="connsiteY18" fmla="*/ 60142 h 60280"/>
                <a:gd name="connsiteX19" fmla="*/ 1257 w 49543"/>
                <a:gd name="connsiteY19" fmla="*/ 60280 h 60280"/>
                <a:gd name="connsiteX20" fmla="*/ 0 w 49543"/>
                <a:gd name="connsiteY20" fmla="*/ 59169 h 60280"/>
                <a:gd name="connsiteX21" fmla="*/ 184 w 49543"/>
                <a:gd name="connsiteY21" fmla="*/ 58104 h 60280"/>
                <a:gd name="connsiteX22" fmla="*/ 692 w 49543"/>
                <a:gd name="connsiteY22" fmla="*/ 57548 h 60280"/>
                <a:gd name="connsiteX23" fmla="*/ 1384 w 49543"/>
                <a:gd name="connsiteY23" fmla="*/ 57363 h 60280"/>
                <a:gd name="connsiteX24" fmla="*/ 2217 w 49543"/>
                <a:gd name="connsiteY24" fmla="*/ 57363 h 60280"/>
                <a:gd name="connsiteX25" fmla="*/ 5281 w 49543"/>
                <a:gd name="connsiteY25" fmla="*/ 56993 h 60280"/>
                <a:gd name="connsiteX26" fmla="*/ 6523 w 49543"/>
                <a:gd name="connsiteY26" fmla="*/ 55974 h 60280"/>
                <a:gd name="connsiteX27" fmla="*/ 7314 w 49543"/>
                <a:gd name="connsiteY27" fmla="*/ 53475 h 60280"/>
                <a:gd name="connsiteX28" fmla="*/ 17959 w 49543"/>
                <a:gd name="connsiteY28" fmla="*/ 11250 h 60280"/>
                <a:gd name="connsiteX29" fmla="*/ 18609 w 49543"/>
                <a:gd name="connsiteY29" fmla="*/ 6435 h 60280"/>
                <a:gd name="connsiteX30" fmla="*/ 17832 w 49543"/>
                <a:gd name="connsiteY30" fmla="*/ 3009 h 60280"/>
                <a:gd name="connsiteX31" fmla="*/ 15644 w 49543"/>
                <a:gd name="connsiteY31" fmla="*/ 2083 h 60280"/>
                <a:gd name="connsiteX32" fmla="*/ 11662 w 49543"/>
                <a:gd name="connsiteY32" fmla="*/ 4953 h 60280"/>
                <a:gd name="connsiteX33" fmla="*/ 8754 w 49543"/>
                <a:gd name="connsiteY33" fmla="*/ 13379 h 60280"/>
                <a:gd name="connsiteX34" fmla="*/ 8062 w 49543"/>
                <a:gd name="connsiteY34" fmla="*/ 15232 h 60280"/>
                <a:gd name="connsiteX35" fmla="*/ 7130 w 49543"/>
                <a:gd name="connsiteY35" fmla="*/ 15556 h 60280"/>
                <a:gd name="connsiteX36" fmla="*/ 5972 w 49543"/>
                <a:gd name="connsiteY36" fmla="*/ 14584 h 60280"/>
                <a:gd name="connsiteX37" fmla="*/ 6339 w 49543"/>
                <a:gd name="connsiteY37" fmla="*/ 12871 h 60280"/>
                <a:gd name="connsiteX38" fmla="*/ 7413 w 49543"/>
                <a:gd name="connsiteY38" fmla="*/ 9121 h 60280"/>
                <a:gd name="connsiteX39" fmla="*/ 8938 w 49543"/>
                <a:gd name="connsiteY39" fmla="*/ 5416 h 60280"/>
                <a:gd name="connsiteX40" fmla="*/ 9813 w 49543"/>
                <a:gd name="connsiteY40" fmla="*/ 3797 h 60280"/>
                <a:gd name="connsiteX41" fmla="*/ 11069 w 49543"/>
                <a:gd name="connsiteY41" fmla="*/ 2129 h 60280"/>
                <a:gd name="connsiteX42" fmla="*/ 13201 w 49543"/>
                <a:gd name="connsiteY42" fmla="*/ 555 h 60280"/>
                <a:gd name="connsiteX43" fmla="*/ 15969 w 49543"/>
                <a:gd name="connsiteY43" fmla="*/ 0 h 60280"/>
                <a:gd name="connsiteX44" fmla="*/ 21390 w 49543"/>
                <a:gd name="connsiteY44" fmla="*/ 1759 h 60280"/>
                <a:gd name="connsiteX45" fmla="*/ 24497 w 49543"/>
                <a:gd name="connsiteY45" fmla="*/ 7084 h 60280"/>
                <a:gd name="connsiteX46" fmla="*/ 30370 w 49543"/>
                <a:gd name="connsiteY46" fmla="*/ 1991 h 60280"/>
                <a:gd name="connsiteX47" fmla="*/ 36907 w 49543"/>
                <a:gd name="connsiteY47" fmla="*/ 0 h 60280"/>
                <a:gd name="connsiteX48" fmla="*/ 45929 w 49543"/>
                <a:gd name="connsiteY48" fmla="*/ 4258 h 60280"/>
                <a:gd name="connsiteX49" fmla="*/ 49544 w 49543"/>
                <a:gd name="connsiteY49" fmla="*/ 15138 h 60280"/>
                <a:gd name="connsiteX50" fmla="*/ 42682 w 49543"/>
                <a:gd name="connsiteY50" fmla="*/ 10972 h 60280"/>
                <a:gd name="connsiteX51" fmla="*/ 41072 w 49543"/>
                <a:gd name="connsiteY51" fmla="*/ 4445 h 60280"/>
                <a:gd name="connsiteX52" fmla="*/ 36625 w 49543"/>
                <a:gd name="connsiteY52" fmla="*/ 2083 h 60280"/>
                <a:gd name="connsiteX53" fmla="*/ 28944 w 49543"/>
                <a:gd name="connsiteY53" fmla="*/ 5694 h 60280"/>
                <a:gd name="connsiteX54" fmla="*/ 24031 w 49543"/>
                <a:gd name="connsiteY54" fmla="*/ 12315 h 60280"/>
                <a:gd name="connsiteX55" fmla="*/ 19357 w 49543"/>
                <a:gd name="connsiteY55" fmla="*/ 30881 h 60280"/>
                <a:gd name="connsiteX56" fmla="*/ 19075 w 49543"/>
                <a:gd name="connsiteY56" fmla="*/ 32409 h 60280"/>
                <a:gd name="connsiteX57" fmla="*/ 19216 w 49543"/>
                <a:gd name="connsiteY57" fmla="*/ 33520 h 60280"/>
                <a:gd name="connsiteX58" fmla="*/ 19908 w 49543"/>
                <a:gd name="connsiteY58" fmla="*/ 35603 h 60280"/>
                <a:gd name="connsiteX59" fmla="*/ 21207 w 49543"/>
                <a:gd name="connsiteY59" fmla="*/ 38057 h 60280"/>
                <a:gd name="connsiteX60" fmla="*/ 23381 w 49543"/>
                <a:gd name="connsiteY60" fmla="*/ 40001 h 60280"/>
                <a:gd name="connsiteX61" fmla="*/ 26572 w 49543"/>
                <a:gd name="connsiteY61" fmla="*/ 40835 h 60280"/>
                <a:gd name="connsiteX62" fmla="*/ 32460 w 49543"/>
                <a:gd name="connsiteY62" fmla="*/ 38335 h 60280"/>
                <a:gd name="connsiteX63" fmla="*/ 37868 w 49543"/>
                <a:gd name="connsiteY63" fmla="*/ 31111 h 60280"/>
                <a:gd name="connsiteX64" fmla="*/ 40974 w 49543"/>
                <a:gd name="connsiteY64" fmla="*/ 21482 h 60280"/>
                <a:gd name="connsiteX65" fmla="*/ 42682 w 49543"/>
                <a:gd name="connsiteY65" fmla="*/ 10972 h 6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9543" h="60280">
                  <a:moveTo>
                    <a:pt x="49544" y="15138"/>
                  </a:moveTo>
                  <a:cubicBezTo>
                    <a:pt x="49544" y="19645"/>
                    <a:pt x="48400" y="24074"/>
                    <a:pt x="46113" y="28427"/>
                  </a:cubicBezTo>
                  <a:cubicBezTo>
                    <a:pt x="43868" y="32779"/>
                    <a:pt x="40960" y="36297"/>
                    <a:pt x="37416" y="38983"/>
                  </a:cubicBezTo>
                  <a:cubicBezTo>
                    <a:pt x="33872" y="41637"/>
                    <a:pt x="30286" y="42964"/>
                    <a:pt x="26671" y="42964"/>
                  </a:cubicBezTo>
                  <a:cubicBezTo>
                    <a:pt x="24511" y="42964"/>
                    <a:pt x="22704" y="42378"/>
                    <a:pt x="21249" y="41205"/>
                  </a:cubicBezTo>
                  <a:cubicBezTo>
                    <a:pt x="19823" y="40001"/>
                    <a:pt x="18736" y="38551"/>
                    <a:pt x="17959" y="36854"/>
                  </a:cubicBezTo>
                  <a:cubicBezTo>
                    <a:pt x="17381" y="38952"/>
                    <a:pt x="16449" y="42517"/>
                    <a:pt x="15192" y="47547"/>
                  </a:cubicBezTo>
                  <a:cubicBezTo>
                    <a:pt x="13921" y="52578"/>
                    <a:pt x="13286" y="55341"/>
                    <a:pt x="13286" y="55835"/>
                  </a:cubicBezTo>
                  <a:cubicBezTo>
                    <a:pt x="13286" y="56114"/>
                    <a:pt x="13314" y="56314"/>
                    <a:pt x="13385" y="56437"/>
                  </a:cubicBezTo>
                  <a:cubicBezTo>
                    <a:pt x="13441" y="56561"/>
                    <a:pt x="13611" y="56699"/>
                    <a:pt x="13893" y="56853"/>
                  </a:cubicBezTo>
                  <a:cubicBezTo>
                    <a:pt x="14161" y="57038"/>
                    <a:pt x="14642" y="57163"/>
                    <a:pt x="15319" y="57225"/>
                  </a:cubicBezTo>
                  <a:cubicBezTo>
                    <a:pt x="16011" y="57316"/>
                    <a:pt x="16915" y="57363"/>
                    <a:pt x="18058" y="57363"/>
                  </a:cubicBezTo>
                  <a:cubicBezTo>
                    <a:pt x="18637" y="57363"/>
                    <a:pt x="19047" y="57363"/>
                    <a:pt x="19258" y="57363"/>
                  </a:cubicBezTo>
                  <a:cubicBezTo>
                    <a:pt x="19499" y="57394"/>
                    <a:pt x="19738" y="57487"/>
                    <a:pt x="19950" y="57641"/>
                  </a:cubicBezTo>
                  <a:cubicBezTo>
                    <a:pt x="20205" y="57795"/>
                    <a:pt x="20332" y="58042"/>
                    <a:pt x="20332" y="58382"/>
                  </a:cubicBezTo>
                  <a:cubicBezTo>
                    <a:pt x="20332" y="59648"/>
                    <a:pt x="19753" y="60280"/>
                    <a:pt x="18609" y="60280"/>
                  </a:cubicBezTo>
                  <a:cubicBezTo>
                    <a:pt x="17593" y="60280"/>
                    <a:pt x="16039" y="60233"/>
                    <a:pt x="13936" y="60142"/>
                  </a:cubicBezTo>
                  <a:cubicBezTo>
                    <a:pt x="11832" y="60049"/>
                    <a:pt x="10265" y="60002"/>
                    <a:pt x="9220" y="60002"/>
                  </a:cubicBezTo>
                  <a:cubicBezTo>
                    <a:pt x="8330" y="60002"/>
                    <a:pt x="6975" y="60049"/>
                    <a:pt x="5182" y="60142"/>
                  </a:cubicBezTo>
                  <a:cubicBezTo>
                    <a:pt x="3389" y="60233"/>
                    <a:pt x="2090" y="60280"/>
                    <a:pt x="1257" y="60280"/>
                  </a:cubicBezTo>
                  <a:cubicBezTo>
                    <a:pt x="424" y="60280"/>
                    <a:pt x="0" y="59910"/>
                    <a:pt x="0" y="59169"/>
                  </a:cubicBezTo>
                  <a:cubicBezTo>
                    <a:pt x="0" y="58737"/>
                    <a:pt x="57" y="58382"/>
                    <a:pt x="184" y="58104"/>
                  </a:cubicBezTo>
                  <a:cubicBezTo>
                    <a:pt x="282" y="57857"/>
                    <a:pt x="452" y="57672"/>
                    <a:pt x="692" y="57548"/>
                  </a:cubicBezTo>
                  <a:cubicBezTo>
                    <a:pt x="932" y="57456"/>
                    <a:pt x="1172" y="57394"/>
                    <a:pt x="1384" y="57363"/>
                  </a:cubicBezTo>
                  <a:cubicBezTo>
                    <a:pt x="1567" y="57363"/>
                    <a:pt x="1850" y="57363"/>
                    <a:pt x="2217" y="57363"/>
                  </a:cubicBezTo>
                  <a:cubicBezTo>
                    <a:pt x="3643" y="57363"/>
                    <a:pt x="4659" y="57240"/>
                    <a:pt x="5281" y="56993"/>
                  </a:cubicBezTo>
                  <a:cubicBezTo>
                    <a:pt x="5888" y="56777"/>
                    <a:pt x="6311" y="56437"/>
                    <a:pt x="6523" y="55974"/>
                  </a:cubicBezTo>
                  <a:cubicBezTo>
                    <a:pt x="6777" y="55542"/>
                    <a:pt x="7045" y="54709"/>
                    <a:pt x="7314" y="53475"/>
                  </a:cubicBezTo>
                  <a:lnTo>
                    <a:pt x="17959" y="11250"/>
                  </a:lnTo>
                  <a:cubicBezTo>
                    <a:pt x="18397" y="9368"/>
                    <a:pt x="18609" y="7763"/>
                    <a:pt x="18609" y="6435"/>
                  </a:cubicBezTo>
                  <a:cubicBezTo>
                    <a:pt x="18609" y="4768"/>
                    <a:pt x="18355" y="3626"/>
                    <a:pt x="17832" y="3009"/>
                  </a:cubicBezTo>
                  <a:cubicBezTo>
                    <a:pt x="17310" y="2392"/>
                    <a:pt x="16576" y="2083"/>
                    <a:pt x="15644" y="2083"/>
                  </a:cubicBezTo>
                  <a:cubicBezTo>
                    <a:pt x="14049" y="2083"/>
                    <a:pt x="12721" y="3040"/>
                    <a:pt x="11662" y="4953"/>
                  </a:cubicBezTo>
                  <a:cubicBezTo>
                    <a:pt x="10618" y="6866"/>
                    <a:pt x="9643" y="9676"/>
                    <a:pt x="8754" y="13379"/>
                  </a:cubicBezTo>
                  <a:cubicBezTo>
                    <a:pt x="8471" y="14397"/>
                    <a:pt x="8246" y="15016"/>
                    <a:pt x="8062" y="15232"/>
                  </a:cubicBezTo>
                  <a:cubicBezTo>
                    <a:pt x="7907" y="15448"/>
                    <a:pt x="7596" y="15556"/>
                    <a:pt x="7130" y="15556"/>
                  </a:cubicBezTo>
                  <a:cubicBezTo>
                    <a:pt x="6354" y="15525"/>
                    <a:pt x="5972" y="15201"/>
                    <a:pt x="5972" y="14584"/>
                  </a:cubicBezTo>
                  <a:cubicBezTo>
                    <a:pt x="5972" y="14430"/>
                    <a:pt x="6100" y="13858"/>
                    <a:pt x="6339" y="12871"/>
                  </a:cubicBezTo>
                  <a:cubicBezTo>
                    <a:pt x="6594" y="11853"/>
                    <a:pt x="6947" y="10602"/>
                    <a:pt x="7413" y="9121"/>
                  </a:cubicBezTo>
                  <a:cubicBezTo>
                    <a:pt x="7907" y="7609"/>
                    <a:pt x="8415" y="6373"/>
                    <a:pt x="8938" y="5416"/>
                  </a:cubicBezTo>
                  <a:cubicBezTo>
                    <a:pt x="9248" y="4768"/>
                    <a:pt x="9545" y="4229"/>
                    <a:pt x="9813" y="3797"/>
                  </a:cubicBezTo>
                  <a:cubicBezTo>
                    <a:pt x="10095" y="3363"/>
                    <a:pt x="10519" y="2808"/>
                    <a:pt x="11069" y="2129"/>
                  </a:cubicBezTo>
                  <a:cubicBezTo>
                    <a:pt x="11648" y="1450"/>
                    <a:pt x="12368" y="926"/>
                    <a:pt x="13201" y="555"/>
                  </a:cubicBezTo>
                  <a:cubicBezTo>
                    <a:pt x="14034" y="185"/>
                    <a:pt x="14952" y="0"/>
                    <a:pt x="15969" y="0"/>
                  </a:cubicBezTo>
                  <a:cubicBezTo>
                    <a:pt x="17945" y="0"/>
                    <a:pt x="19753" y="586"/>
                    <a:pt x="21390" y="1759"/>
                  </a:cubicBezTo>
                  <a:cubicBezTo>
                    <a:pt x="23028" y="2933"/>
                    <a:pt x="24059" y="4707"/>
                    <a:pt x="24497" y="7084"/>
                  </a:cubicBezTo>
                  <a:cubicBezTo>
                    <a:pt x="26261" y="5015"/>
                    <a:pt x="28210" y="3318"/>
                    <a:pt x="30370" y="1991"/>
                  </a:cubicBezTo>
                  <a:cubicBezTo>
                    <a:pt x="32530" y="664"/>
                    <a:pt x="34719" y="0"/>
                    <a:pt x="36907" y="0"/>
                  </a:cubicBezTo>
                  <a:cubicBezTo>
                    <a:pt x="40536" y="0"/>
                    <a:pt x="43543" y="1419"/>
                    <a:pt x="45929" y="4258"/>
                  </a:cubicBezTo>
                  <a:cubicBezTo>
                    <a:pt x="48344" y="7067"/>
                    <a:pt x="49544" y="10694"/>
                    <a:pt x="49544" y="15138"/>
                  </a:cubicBezTo>
                  <a:moveTo>
                    <a:pt x="42682" y="10972"/>
                  </a:moveTo>
                  <a:cubicBezTo>
                    <a:pt x="42682" y="8164"/>
                    <a:pt x="42145" y="5988"/>
                    <a:pt x="41072" y="4445"/>
                  </a:cubicBezTo>
                  <a:cubicBezTo>
                    <a:pt x="40013" y="2870"/>
                    <a:pt x="38531" y="2083"/>
                    <a:pt x="36625" y="2083"/>
                  </a:cubicBezTo>
                  <a:cubicBezTo>
                    <a:pt x="34239" y="2083"/>
                    <a:pt x="31683" y="3287"/>
                    <a:pt x="28944" y="5694"/>
                  </a:cubicBezTo>
                  <a:cubicBezTo>
                    <a:pt x="26219" y="7979"/>
                    <a:pt x="24581" y="10186"/>
                    <a:pt x="24031" y="12315"/>
                  </a:cubicBezTo>
                  <a:lnTo>
                    <a:pt x="19357" y="30881"/>
                  </a:lnTo>
                  <a:lnTo>
                    <a:pt x="19075" y="32409"/>
                  </a:lnTo>
                  <a:cubicBezTo>
                    <a:pt x="19075" y="32594"/>
                    <a:pt x="19117" y="32964"/>
                    <a:pt x="19216" y="33520"/>
                  </a:cubicBezTo>
                  <a:cubicBezTo>
                    <a:pt x="19343" y="34044"/>
                    <a:pt x="19569" y="34739"/>
                    <a:pt x="19908" y="35603"/>
                  </a:cubicBezTo>
                  <a:cubicBezTo>
                    <a:pt x="20275" y="36467"/>
                    <a:pt x="20713" y="37284"/>
                    <a:pt x="21207" y="38057"/>
                  </a:cubicBezTo>
                  <a:cubicBezTo>
                    <a:pt x="21729" y="38798"/>
                    <a:pt x="22464" y="39446"/>
                    <a:pt x="23381" y="40001"/>
                  </a:cubicBezTo>
                  <a:cubicBezTo>
                    <a:pt x="24341" y="40557"/>
                    <a:pt x="25400" y="40835"/>
                    <a:pt x="26572" y="40835"/>
                  </a:cubicBezTo>
                  <a:cubicBezTo>
                    <a:pt x="28450" y="40835"/>
                    <a:pt x="30413" y="40002"/>
                    <a:pt x="32460" y="38335"/>
                  </a:cubicBezTo>
                  <a:cubicBezTo>
                    <a:pt x="34521" y="36667"/>
                    <a:pt x="36328" y="34260"/>
                    <a:pt x="37868" y="31111"/>
                  </a:cubicBezTo>
                  <a:cubicBezTo>
                    <a:pt x="38828" y="29074"/>
                    <a:pt x="39858" y="25865"/>
                    <a:pt x="40974" y="21482"/>
                  </a:cubicBezTo>
                  <a:cubicBezTo>
                    <a:pt x="42117" y="17069"/>
                    <a:pt x="42682" y="13566"/>
                    <a:pt x="42682" y="10972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63F751D4-A43E-2120-578C-AB7DC607AAE5}"/>
              </a:ext>
            </a:extLst>
          </p:cNvPr>
          <p:cNvGrpSpPr/>
          <p:nvPr/>
        </p:nvGrpSpPr>
        <p:grpSpPr>
          <a:xfrm>
            <a:off x="3995936" y="1442222"/>
            <a:ext cx="3388584" cy="2259056"/>
            <a:chOff x="3995936" y="1442222"/>
            <a:chExt cx="3388584" cy="2259056"/>
          </a:xfrm>
        </p:grpSpPr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62BB099C-626F-44DA-9B07-095DCAAE7A18}"/>
                </a:ext>
              </a:extLst>
            </p:cNvPr>
            <p:cNvSpPr/>
            <p:nvPr/>
          </p:nvSpPr>
          <p:spPr>
            <a:xfrm>
              <a:off x="3995936" y="1442222"/>
              <a:ext cx="3388584" cy="2259056"/>
            </a:xfrm>
            <a:custGeom>
              <a:avLst/>
              <a:gdLst>
                <a:gd name="connsiteX0" fmla="*/ 0 w 3388584"/>
                <a:gd name="connsiteY0" fmla="*/ 2259056 h 2259056"/>
                <a:gd name="connsiteX1" fmla="*/ 3388584 w 3388584"/>
                <a:gd name="connsiteY1" fmla="*/ 2259056 h 2259056"/>
                <a:gd name="connsiteX2" fmla="*/ 3388584 w 3388584"/>
                <a:gd name="connsiteY2" fmla="*/ 0 h 2259056"/>
                <a:gd name="connsiteX3" fmla="*/ 0 w 3388584"/>
                <a:gd name="connsiteY3" fmla="*/ 0 h 225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8584" h="2259056">
                  <a:moveTo>
                    <a:pt x="0" y="2259056"/>
                  </a:moveTo>
                  <a:lnTo>
                    <a:pt x="3388584" y="2259056"/>
                  </a:lnTo>
                  <a:lnTo>
                    <a:pt x="33885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9EBC9FE1-23A6-F4A2-48E5-9C717C25E078}"/>
                </a:ext>
              </a:extLst>
            </p:cNvPr>
            <p:cNvSpPr/>
            <p:nvPr/>
          </p:nvSpPr>
          <p:spPr>
            <a:xfrm>
              <a:off x="4309240" y="1508926"/>
              <a:ext cx="3008581" cy="1875603"/>
            </a:xfrm>
            <a:custGeom>
              <a:avLst/>
              <a:gdLst>
                <a:gd name="connsiteX0" fmla="*/ 0 w 3008581"/>
                <a:gd name="connsiteY0" fmla="*/ 1875604 h 1875603"/>
                <a:gd name="connsiteX1" fmla="*/ 3008581 w 3008581"/>
                <a:gd name="connsiteY1" fmla="*/ 1875604 h 1875603"/>
                <a:gd name="connsiteX2" fmla="*/ 3008581 w 3008581"/>
                <a:gd name="connsiteY2" fmla="*/ 0 h 1875603"/>
                <a:gd name="connsiteX3" fmla="*/ 0 w 3008581"/>
                <a:gd name="connsiteY3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8581" h="1875603">
                  <a:moveTo>
                    <a:pt x="0" y="1875604"/>
                  </a:moveTo>
                  <a:lnTo>
                    <a:pt x="3008581" y="1875604"/>
                  </a:lnTo>
                  <a:lnTo>
                    <a:pt x="30085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55AA21D4-8259-D247-0701-56990FA56661}"/>
                </a:ext>
              </a:extLst>
            </p:cNvPr>
            <p:cNvSpPr/>
            <p:nvPr/>
          </p:nvSpPr>
          <p:spPr>
            <a:xfrm>
              <a:off x="4394388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EA52784C-80E9-C805-E8CB-9F4DFDF000D0}"/>
                </a:ext>
              </a:extLst>
            </p:cNvPr>
            <p:cNvSpPr/>
            <p:nvPr/>
          </p:nvSpPr>
          <p:spPr>
            <a:xfrm>
              <a:off x="5340480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0339E1AF-A967-6877-04F4-4532A06355AD}"/>
                </a:ext>
              </a:extLst>
            </p:cNvPr>
            <p:cNvSpPr/>
            <p:nvPr/>
          </p:nvSpPr>
          <p:spPr>
            <a:xfrm>
              <a:off x="6286576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AE5BC6FB-DAE6-799B-D10D-094BC821F60F}"/>
                </a:ext>
              </a:extLst>
            </p:cNvPr>
            <p:cNvSpPr/>
            <p:nvPr/>
          </p:nvSpPr>
          <p:spPr>
            <a:xfrm>
              <a:off x="7232669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DDC4C8D2-06F5-58CD-86B5-0106725A9FBF}"/>
                </a:ext>
              </a:extLst>
            </p:cNvPr>
            <p:cNvSpPr/>
            <p:nvPr/>
          </p:nvSpPr>
          <p:spPr>
            <a:xfrm>
              <a:off x="4309240" y="3093111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964F9AFA-E2DE-F270-D6F3-C00841D25BD8}"/>
                </a:ext>
              </a:extLst>
            </p:cNvPr>
            <p:cNvSpPr/>
            <p:nvPr/>
          </p:nvSpPr>
          <p:spPr>
            <a:xfrm>
              <a:off x="4309240" y="2758816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15517AFD-DAED-8CD5-B0F3-85E8F3CD6BEB}"/>
                </a:ext>
              </a:extLst>
            </p:cNvPr>
            <p:cNvSpPr/>
            <p:nvPr/>
          </p:nvSpPr>
          <p:spPr>
            <a:xfrm>
              <a:off x="4309240" y="2424514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1BA3CF6A-2EDC-A28F-1AA4-F0A585FBF109}"/>
                </a:ext>
              </a:extLst>
            </p:cNvPr>
            <p:cNvSpPr/>
            <p:nvPr/>
          </p:nvSpPr>
          <p:spPr>
            <a:xfrm>
              <a:off x="4309240" y="2090212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4F6813D4-ECDA-CB83-E69D-8FC43D51A55B}"/>
                </a:ext>
              </a:extLst>
            </p:cNvPr>
            <p:cNvSpPr/>
            <p:nvPr/>
          </p:nvSpPr>
          <p:spPr>
            <a:xfrm>
              <a:off x="4309240" y="1755910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281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26DB9BB2-CD93-85FB-A7BA-3D4D76DD6E7D}"/>
                </a:ext>
              </a:extLst>
            </p:cNvPr>
            <p:cNvSpPr/>
            <p:nvPr/>
          </p:nvSpPr>
          <p:spPr>
            <a:xfrm>
              <a:off x="4309240" y="3384530"/>
              <a:ext cx="3008581" cy="1411"/>
            </a:xfrm>
            <a:custGeom>
              <a:avLst/>
              <a:gdLst>
                <a:gd name="connsiteX0" fmla="*/ 0 w 3008581"/>
                <a:gd name="connsiteY0" fmla="*/ 0 h 1411"/>
                <a:gd name="connsiteX1" fmla="*/ 3008581 w 3008581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8581" h="1411">
                  <a:moveTo>
                    <a:pt x="0" y="0"/>
                  </a:moveTo>
                  <a:lnTo>
                    <a:pt x="3008581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2506F206-3A24-8FE5-22AC-CFF0B7C7CE5C}"/>
                </a:ext>
              </a:extLst>
            </p:cNvPr>
            <p:cNvSpPr/>
            <p:nvPr/>
          </p:nvSpPr>
          <p:spPr>
            <a:xfrm>
              <a:off x="4394388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6488F4E2-F92C-1466-ADDF-0845FC665937}"/>
                </a:ext>
              </a:extLst>
            </p:cNvPr>
            <p:cNvSpPr/>
            <p:nvPr/>
          </p:nvSpPr>
          <p:spPr>
            <a:xfrm>
              <a:off x="5340480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555800DD-B510-27DC-2098-B66871DFE434}"/>
                </a:ext>
              </a:extLst>
            </p:cNvPr>
            <p:cNvSpPr/>
            <p:nvPr/>
          </p:nvSpPr>
          <p:spPr>
            <a:xfrm>
              <a:off x="6286576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3B97F05A-4B68-3A1B-E8F6-9B14E777C5B6}"/>
                </a:ext>
              </a:extLst>
            </p:cNvPr>
            <p:cNvSpPr/>
            <p:nvPr/>
          </p:nvSpPr>
          <p:spPr>
            <a:xfrm>
              <a:off x="7232669" y="3357845"/>
              <a:ext cx="1411" cy="26685"/>
            </a:xfrm>
            <a:custGeom>
              <a:avLst/>
              <a:gdLst>
                <a:gd name="connsiteX0" fmla="*/ 0 w 1411"/>
                <a:gd name="connsiteY0" fmla="*/ 26685 h 26685"/>
                <a:gd name="connsiteX1" fmla="*/ 0 w 1411"/>
                <a:gd name="connsiteY1" fmla="*/ 0 h 2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26685">
                  <a:moveTo>
                    <a:pt x="0" y="26685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93ACFA13-637F-C18D-B19E-4E5885EC5183}"/>
                </a:ext>
              </a:extLst>
            </p:cNvPr>
            <p:cNvSpPr/>
            <p:nvPr/>
          </p:nvSpPr>
          <p:spPr>
            <a:xfrm>
              <a:off x="4319662" y="3476798"/>
              <a:ext cx="73324" cy="9728"/>
            </a:xfrm>
            <a:custGeom>
              <a:avLst/>
              <a:gdLst>
                <a:gd name="connsiteX0" fmla="*/ 0 w 73324"/>
                <a:gd name="connsiteY0" fmla="*/ 0 h 9728"/>
                <a:gd name="connsiteX1" fmla="*/ 73325 w 73324"/>
                <a:gd name="connsiteY1" fmla="*/ 0 h 9728"/>
                <a:gd name="connsiteX2" fmla="*/ 73325 w 73324"/>
                <a:gd name="connsiteY2" fmla="*/ 9728 h 9728"/>
                <a:gd name="connsiteX3" fmla="*/ 0 w 73324"/>
                <a:gd name="connsiteY3" fmla="*/ 9728 h 9728"/>
                <a:gd name="connsiteX4" fmla="*/ 0 w 73324"/>
                <a:gd name="connsiteY4" fmla="*/ 0 h 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324" h="9728">
                  <a:moveTo>
                    <a:pt x="0" y="0"/>
                  </a:moveTo>
                  <a:lnTo>
                    <a:pt x="73325" y="0"/>
                  </a:lnTo>
                  <a:lnTo>
                    <a:pt x="73325" y="9728"/>
                  </a:lnTo>
                  <a:lnTo>
                    <a:pt x="0" y="9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2914AEF9-9452-CD35-638D-22DF6335CCCF}"/>
                </a:ext>
              </a:extLst>
            </p:cNvPr>
            <p:cNvSpPr/>
            <p:nvPr/>
          </p:nvSpPr>
          <p:spPr>
            <a:xfrm>
              <a:off x="4418267" y="3432986"/>
              <a:ext cx="50845" cy="85392"/>
            </a:xfrm>
            <a:custGeom>
              <a:avLst/>
              <a:gdLst>
                <a:gd name="connsiteX0" fmla="*/ 1659 w 50845"/>
                <a:gd name="connsiteY0" fmla="*/ 75664 h 85392"/>
                <a:gd name="connsiteX1" fmla="*/ 20533 w 50845"/>
                <a:gd name="connsiteY1" fmla="*/ 75664 h 85392"/>
                <a:gd name="connsiteX2" fmla="*/ 20533 w 50845"/>
                <a:gd name="connsiteY2" fmla="*/ 10519 h 85392"/>
                <a:gd name="connsiteX3" fmla="*/ 0 w 50845"/>
                <a:gd name="connsiteY3" fmla="*/ 14642 h 85392"/>
                <a:gd name="connsiteX4" fmla="*/ 0 w 50845"/>
                <a:gd name="connsiteY4" fmla="*/ 4123 h 85392"/>
                <a:gd name="connsiteX5" fmla="*/ 20419 w 50845"/>
                <a:gd name="connsiteY5" fmla="*/ 0 h 85392"/>
                <a:gd name="connsiteX6" fmla="*/ 31971 w 50845"/>
                <a:gd name="connsiteY6" fmla="*/ 0 h 85392"/>
                <a:gd name="connsiteX7" fmla="*/ 31971 w 50845"/>
                <a:gd name="connsiteY7" fmla="*/ 75664 h 85392"/>
                <a:gd name="connsiteX8" fmla="*/ 50846 w 50845"/>
                <a:gd name="connsiteY8" fmla="*/ 75664 h 85392"/>
                <a:gd name="connsiteX9" fmla="*/ 50846 w 50845"/>
                <a:gd name="connsiteY9" fmla="*/ 85392 h 85392"/>
                <a:gd name="connsiteX10" fmla="*/ 1659 w 50845"/>
                <a:gd name="connsiteY10" fmla="*/ 85392 h 85392"/>
                <a:gd name="connsiteX11" fmla="*/ 1659 w 50845"/>
                <a:gd name="connsiteY11" fmla="*/ 75664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45" h="85392">
                  <a:moveTo>
                    <a:pt x="1659" y="75664"/>
                  </a:moveTo>
                  <a:lnTo>
                    <a:pt x="20533" y="75664"/>
                  </a:lnTo>
                  <a:lnTo>
                    <a:pt x="20533" y="10519"/>
                  </a:lnTo>
                  <a:lnTo>
                    <a:pt x="0" y="14642"/>
                  </a:lnTo>
                  <a:lnTo>
                    <a:pt x="0" y="4123"/>
                  </a:lnTo>
                  <a:lnTo>
                    <a:pt x="20419" y="0"/>
                  </a:lnTo>
                  <a:lnTo>
                    <a:pt x="31971" y="0"/>
                  </a:lnTo>
                  <a:lnTo>
                    <a:pt x="31971" y="75664"/>
                  </a:lnTo>
                  <a:lnTo>
                    <a:pt x="50846" y="75664"/>
                  </a:lnTo>
                  <a:lnTo>
                    <a:pt x="50846" y="85392"/>
                  </a:lnTo>
                  <a:lnTo>
                    <a:pt x="1659" y="85392"/>
                  </a:lnTo>
                  <a:lnTo>
                    <a:pt x="1659" y="75664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B9ABB898-DA2A-50AE-D921-99C7239D213B}"/>
                </a:ext>
              </a:extLst>
            </p:cNvPr>
            <p:cNvSpPr/>
            <p:nvPr/>
          </p:nvSpPr>
          <p:spPr>
            <a:xfrm>
              <a:off x="5310969" y="3431447"/>
              <a:ext cx="59024" cy="88583"/>
            </a:xfrm>
            <a:custGeom>
              <a:avLst/>
              <a:gdLst>
                <a:gd name="connsiteX0" fmla="*/ 29512 w 59024"/>
                <a:gd name="connsiteY0" fmla="*/ 9149 h 88583"/>
                <a:gd name="connsiteX1" fmla="*/ 16072 w 59024"/>
                <a:gd name="connsiteY1" fmla="*/ 17959 h 88583"/>
                <a:gd name="connsiteX2" fmla="*/ 11610 w 59024"/>
                <a:gd name="connsiteY2" fmla="*/ 44320 h 88583"/>
                <a:gd name="connsiteX3" fmla="*/ 16072 w 59024"/>
                <a:gd name="connsiteY3" fmla="*/ 70694 h 88583"/>
                <a:gd name="connsiteX4" fmla="*/ 29512 w 59024"/>
                <a:gd name="connsiteY4" fmla="*/ 79434 h 88583"/>
                <a:gd name="connsiteX5" fmla="*/ 42953 w 59024"/>
                <a:gd name="connsiteY5" fmla="*/ 70694 h 88583"/>
                <a:gd name="connsiteX6" fmla="*/ 47471 w 59024"/>
                <a:gd name="connsiteY6" fmla="*/ 44320 h 88583"/>
                <a:gd name="connsiteX7" fmla="*/ 42953 w 59024"/>
                <a:gd name="connsiteY7" fmla="*/ 17959 h 88583"/>
                <a:gd name="connsiteX8" fmla="*/ 29512 w 59024"/>
                <a:gd name="connsiteY8" fmla="*/ 9149 h 88583"/>
                <a:gd name="connsiteX9" fmla="*/ 29512 w 59024"/>
                <a:gd name="connsiteY9" fmla="*/ 0 h 88583"/>
                <a:gd name="connsiteX10" fmla="*/ 51418 w 59024"/>
                <a:gd name="connsiteY10" fmla="*/ 11380 h 88583"/>
                <a:gd name="connsiteX11" fmla="*/ 59025 w 59024"/>
                <a:gd name="connsiteY11" fmla="*/ 44320 h 88583"/>
                <a:gd name="connsiteX12" fmla="*/ 51418 w 59024"/>
                <a:gd name="connsiteY12" fmla="*/ 77260 h 88583"/>
                <a:gd name="connsiteX13" fmla="*/ 29512 w 59024"/>
                <a:gd name="connsiteY13" fmla="*/ 88583 h 88583"/>
                <a:gd name="connsiteX14" fmla="*/ 7549 w 59024"/>
                <a:gd name="connsiteY14" fmla="*/ 77260 h 88583"/>
                <a:gd name="connsiteX15" fmla="*/ 0 w 59024"/>
                <a:gd name="connsiteY15" fmla="*/ 44320 h 88583"/>
                <a:gd name="connsiteX16" fmla="*/ 7549 w 59024"/>
                <a:gd name="connsiteY16" fmla="*/ 11380 h 88583"/>
                <a:gd name="connsiteX17" fmla="*/ 29512 w 59024"/>
                <a:gd name="connsiteY17" fmla="*/ 0 h 8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24" h="88583">
                  <a:moveTo>
                    <a:pt x="29512" y="9149"/>
                  </a:moveTo>
                  <a:cubicBezTo>
                    <a:pt x="23563" y="9149"/>
                    <a:pt x="19083" y="12086"/>
                    <a:pt x="16072" y="17959"/>
                  </a:cubicBezTo>
                  <a:cubicBezTo>
                    <a:pt x="13097" y="23791"/>
                    <a:pt x="11610" y="32573"/>
                    <a:pt x="11610" y="44320"/>
                  </a:cubicBezTo>
                  <a:cubicBezTo>
                    <a:pt x="11610" y="56024"/>
                    <a:pt x="13097" y="64821"/>
                    <a:pt x="16072" y="70694"/>
                  </a:cubicBezTo>
                  <a:cubicBezTo>
                    <a:pt x="19083" y="76525"/>
                    <a:pt x="23563" y="79434"/>
                    <a:pt x="29512" y="79434"/>
                  </a:cubicBezTo>
                  <a:cubicBezTo>
                    <a:pt x="35498" y="79434"/>
                    <a:pt x="39978" y="76525"/>
                    <a:pt x="42953" y="70694"/>
                  </a:cubicBezTo>
                  <a:cubicBezTo>
                    <a:pt x="45965" y="64821"/>
                    <a:pt x="47471" y="56024"/>
                    <a:pt x="47471" y="44320"/>
                  </a:cubicBezTo>
                  <a:cubicBezTo>
                    <a:pt x="47471" y="32573"/>
                    <a:pt x="45965" y="23791"/>
                    <a:pt x="42953" y="17959"/>
                  </a:cubicBezTo>
                  <a:cubicBezTo>
                    <a:pt x="39978" y="12086"/>
                    <a:pt x="35498" y="9149"/>
                    <a:pt x="29512" y="9149"/>
                  </a:cubicBezTo>
                  <a:moveTo>
                    <a:pt x="29512" y="0"/>
                  </a:moveTo>
                  <a:cubicBezTo>
                    <a:pt x="39083" y="0"/>
                    <a:pt x="46384" y="3798"/>
                    <a:pt x="51418" y="11380"/>
                  </a:cubicBezTo>
                  <a:cubicBezTo>
                    <a:pt x="56489" y="18934"/>
                    <a:pt x="59025" y="29904"/>
                    <a:pt x="59025" y="44320"/>
                  </a:cubicBezTo>
                  <a:cubicBezTo>
                    <a:pt x="59025" y="58693"/>
                    <a:pt x="56489" y="69678"/>
                    <a:pt x="51418" y="77260"/>
                  </a:cubicBezTo>
                  <a:cubicBezTo>
                    <a:pt x="46384" y="84813"/>
                    <a:pt x="39083" y="88583"/>
                    <a:pt x="29512" y="88583"/>
                  </a:cubicBezTo>
                  <a:cubicBezTo>
                    <a:pt x="19942" y="88583"/>
                    <a:pt x="12621" y="84813"/>
                    <a:pt x="7549" y="77260"/>
                  </a:cubicBezTo>
                  <a:cubicBezTo>
                    <a:pt x="2516" y="69678"/>
                    <a:pt x="0" y="58693"/>
                    <a:pt x="0" y="44320"/>
                  </a:cubicBezTo>
                  <a:cubicBezTo>
                    <a:pt x="0" y="29904"/>
                    <a:pt x="2516" y="18934"/>
                    <a:pt x="7549" y="11380"/>
                  </a:cubicBezTo>
                  <a:cubicBezTo>
                    <a:pt x="12621" y="3798"/>
                    <a:pt x="19942" y="0"/>
                    <a:pt x="29512" y="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751329E8-D216-042F-4D7A-D0006155A544}"/>
                </a:ext>
              </a:extLst>
            </p:cNvPr>
            <p:cNvSpPr/>
            <p:nvPr/>
          </p:nvSpPr>
          <p:spPr>
            <a:xfrm>
              <a:off x="6261147" y="3432986"/>
              <a:ext cx="50842" cy="85392"/>
            </a:xfrm>
            <a:custGeom>
              <a:avLst/>
              <a:gdLst>
                <a:gd name="connsiteX0" fmla="*/ 1666 w 50842"/>
                <a:gd name="connsiteY0" fmla="*/ 75664 h 85392"/>
                <a:gd name="connsiteX1" fmla="*/ 20543 w 50842"/>
                <a:gd name="connsiteY1" fmla="*/ 75664 h 85392"/>
                <a:gd name="connsiteX2" fmla="*/ 20543 w 50842"/>
                <a:gd name="connsiteY2" fmla="*/ 10519 h 85392"/>
                <a:gd name="connsiteX3" fmla="*/ 0 w 50842"/>
                <a:gd name="connsiteY3" fmla="*/ 14642 h 85392"/>
                <a:gd name="connsiteX4" fmla="*/ 0 w 50842"/>
                <a:gd name="connsiteY4" fmla="*/ 4123 h 85392"/>
                <a:gd name="connsiteX5" fmla="*/ 20416 w 50842"/>
                <a:gd name="connsiteY5" fmla="*/ 0 h 85392"/>
                <a:gd name="connsiteX6" fmla="*/ 31980 w 50842"/>
                <a:gd name="connsiteY6" fmla="*/ 0 h 85392"/>
                <a:gd name="connsiteX7" fmla="*/ 31980 w 50842"/>
                <a:gd name="connsiteY7" fmla="*/ 75664 h 85392"/>
                <a:gd name="connsiteX8" fmla="*/ 50843 w 50842"/>
                <a:gd name="connsiteY8" fmla="*/ 75664 h 85392"/>
                <a:gd name="connsiteX9" fmla="*/ 50843 w 50842"/>
                <a:gd name="connsiteY9" fmla="*/ 85392 h 85392"/>
                <a:gd name="connsiteX10" fmla="*/ 1666 w 50842"/>
                <a:gd name="connsiteY10" fmla="*/ 85392 h 85392"/>
                <a:gd name="connsiteX11" fmla="*/ 1666 w 50842"/>
                <a:gd name="connsiteY11" fmla="*/ 75664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42" h="85392">
                  <a:moveTo>
                    <a:pt x="1666" y="75664"/>
                  </a:moveTo>
                  <a:lnTo>
                    <a:pt x="20543" y="75664"/>
                  </a:lnTo>
                  <a:lnTo>
                    <a:pt x="20543" y="10519"/>
                  </a:lnTo>
                  <a:lnTo>
                    <a:pt x="0" y="14642"/>
                  </a:lnTo>
                  <a:lnTo>
                    <a:pt x="0" y="4123"/>
                  </a:lnTo>
                  <a:lnTo>
                    <a:pt x="20416" y="0"/>
                  </a:lnTo>
                  <a:lnTo>
                    <a:pt x="31980" y="0"/>
                  </a:lnTo>
                  <a:lnTo>
                    <a:pt x="31980" y="75664"/>
                  </a:lnTo>
                  <a:lnTo>
                    <a:pt x="50843" y="75664"/>
                  </a:lnTo>
                  <a:lnTo>
                    <a:pt x="50843" y="85392"/>
                  </a:lnTo>
                  <a:lnTo>
                    <a:pt x="1666" y="85392"/>
                  </a:lnTo>
                  <a:lnTo>
                    <a:pt x="1666" y="75664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7B2A138D-54AC-B9B2-4D59-53F1ECBF9856}"/>
                </a:ext>
              </a:extLst>
            </p:cNvPr>
            <p:cNvSpPr/>
            <p:nvPr/>
          </p:nvSpPr>
          <p:spPr>
            <a:xfrm>
              <a:off x="7205560" y="3431447"/>
              <a:ext cx="54217" cy="86931"/>
            </a:xfrm>
            <a:custGeom>
              <a:avLst/>
              <a:gdLst>
                <a:gd name="connsiteX0" fmla="*/ 13893 w 54217"/>
                <a:gd name="connsiteY0" fmla="*/ 77203 h 86931"/>
                <a:gd name="connsiteX1" fmla="*/ 54217 w 54217"/>
                <a:gd name="connsiteY1" fmla="*/ 77203 h 86931"/>
                <a:gd name="connsiteX2" fmla="*/ 54217 w 54217"/>
                <a:gd name="connsiteY2" fmla="*/ 86931 h 86931"/>
                <a:gd name="connsiteX3" fmla="*/ 0 w 54217"/>
                <a:gd name="connsiteY3" fmla="*/ 86931 h 86931"/>
                <a:gd name="connsiteX4" fmla="*/ 0 w 54217"/>
                <a:gd name="connsiteY4" fmla="*/ 77203 h 86931"/>
                <a:gd name="connsiteX5" fmla="*/ 17903 w 54217"/>
                <a:gd name="connsiteY5" fmla="*/ 58961 h 86931"/>
                <a:gd name="connsiteX6" fmla="*/ 32192 w 54217"/>
                <a:gd name="connsiteY6" fmla="*/ 44150 h 86931"/>
                <a:gd name="connsiteX7" fmla="*/ 39915 w 54217"/>
                <a:gd name="connsiteY7" fmla="*/ 33632 h 86931"/>
                <a:gd name="connsiteX8" fmla="*/ 42146 w 54217"/>
                <a:gd name="connsiteY8" fmla="*/ 25104 h 86931"/>
                <a:gd name="connsiteX9" fmla="*/ 37345 w 54217"/>
                <a:gd name="connsiteY9" fmla="*/ 14006 h 86931"/>
                <a:gd name="connsiteX10" fmla="*/ 24934 w 54217"/>
                <a:gd name="connsiteY10" fmla="*/ 9714 h 86931"/>
                <a:gd name="connsiteX11" fmla="*/ 13441 w 54217"/>
                <a:gd name="connsiteY11" fmla="*/ 11606 h 86931"/>
                <a:gd name="connsiteX12" fmla="*/ 565 w 54217"/>
                <a:gd name="connsiteY12" fmla="*/ 17324 h 86931"/>
                <a:gd name="connsiteX13" fmla="*/ 565 w 54217"/>
                <a:gd name="connsiteY13" fmla="*/ 5662 h 86931"/>
                <a:gd name="connsiteX14" fmla="*/ 13611 w 54217"/>
                <a:gd name="connsiteY14" fmla="*/ 1426 h 86931"/>
                <a:gd name="connsiteX15" fmla="*/ 24708 w 54217"/>
                <a:gd name="connsiteY15" fmla="*/ 0 h 86931"/>
                <a:gd name="connsiteX16" fmla="*/ 45873 w 54217"/>
                <a:gd name="connsiteY16" fmla="*/ 6636 h 86931"/>
                <a:gd name="connsiteX17" fmla="*/ 53766 w 54217"/>
                <a:gd name="connsiteY17" fmla="*/ 24355 h 86931"/>
                <a:gd name="connsiteX18" fmla="*/ 51760 w 54217"/>
                <a:gd name="connsiteY18" fmla="*/ 34366 h 86931"/>
                <a:gd name="connsiteX19" fmla="*/ 44602 w 54217"/>
                <a:gd name="connsiteY19" fmla="*/ 45463 h 86931"/>
                <a:gd name="connsiteX20" fmla="*/ 35509 w 54217"/>
                <a:gd name="connsiteY20" fmla="*/ 55079 h 86931"/>
                <a:gd name="connsiteX21" fmla="*/ 13893 w 54217"/>
                <a:gd name="connsiteY21" fmla="*/ 77203 h 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217" h="86931">
                  <a:moveTo>
                    <a:pt x="13893" y="77203"/>
                  </a:moveTo>
                  <a:lnTo>
                    <a:pt x="54217" y="77203"/>
                  </a:lnTo>
                  <a:lnTo>
                    <a:pt x="54217" y="86931"/>
                  </a:lnTo>
                  <a:lnTo>
                    <a:pt x="0" y="86931"/>
                  </a:lnTo>
                  <a:lnTo>
                    <a:pt x="0" y="77203"/>
                  </a:lnTo>
                  <a:cubicBezTo>
                    <a:pt x="4391" y="72671"/>
                    <a:pt x="10349" y="66586"/>
                    <a:pt x="17903" y="58961"/>
                  </a:cubicBezTo>
                  <a:cubicBezTo>
                    <a:pt x="25485" y="51295"/>
                    <a:pt x="30257" y="46367"/>
                    <a:pt x="32192" y="44150"/>
                  </a:cubicBezTo>
                  <a:cubicBezTo>
                    <a:pt x="35891" y="39985"/>
                    <a:pt x="38460" y="36484"/>
                    <a:pt x="39915" y="33632"/>
                  </a:cubicBezTo>
                  <a:cubicBezTo>
                    <a:pt x="41397" y="30737"/>
                    <a:pt x="42146" y="27885"/>
                    <a:pt x="42146" y="25104"/>
                  </a:cubicBezTo>
                  <a:cubicBezTo>
                    <a:pt x="42146" y="20571"/>
                    <a:pt x="40550" y="16872"/>
                    <a:pt x="37345" y="14006"/>
                  </a:cubicBezTo>
                  <a:cubicBezTo>
                    <a:pt x="34182" y="11140"/>
                    <a:pt x="30045" y="9714"/>
                    <a:pt x="24934" y="9714"/>
                  </a:cubicBezTo>
                  <a:cubicBezTo>
                    <a:pt x="21306" y="9714"/>
                    <a:pt x="17479" y="10349"/>
                    <a:pt x="13441" y="11606"/>
                  </a:cubicBezTo>
                  <a:cubicBezTo>
                    <a:pt x="9431" y="12862"/>
                    <a:pt x="5139" y="14769"/>
                    <a:pt x="565" y="17324"/>
                  </a:cubicBezTo>
                  <a:lnTo>
                    <a:pt x="565" y="5662"/>
                  </a:lnTo>
                  <a:cubicBezTo>
                    <a:pt x="5210" y="3784"/>
                    <a:pt x="9559" y="2372"/>
                    <a:pt x="13611" y="1426"/>
                  </a:cubicBezTo>
                  <a:cubicBezTo>
                    <a:pt x="17649" y="480"/>
                    <a:pt x="21348" y="0"/>
                    <a:pt x="24708" y="0"/>
                  </a:cubicBezTo>
                  <a:cubicBezTo>
                    <a:pt x="33561" y="0"/>
                    <a:pt x="40607" y="2217"/>
                    <a:pt x="45873" y="6636"/>
                  </a:cubicBezTo>
                  <a:cubicBezTo>
                    <a:pt x="51139" y="11055"/>
                    <a:pt x="53766" y="16957"/>
                    <a:pt x="53766" y="24355"/>
                  </a:cubicBezTo>
                  <a:cubicBezTo>
                    <a:pt x="53766" y="27871"/>
                    <a:pt x="53102" y="31203"/>
                    <a:pt x="51760" y="34366"/>
                  </a:cubicBezTo>
                  <a:cubicBezTo>
                    <a:pt x="50462" y="37486"/>
                    <a:pt x="48076" y="41185"/>
                    <a:pt x="44602" y="45463"/>
                  </a:cubicBezTo>
                  <a:cubicBezTo>
                    <a:pt x="43656" y="46579"/>
                    <a:pt x="40621" y="49784"/>
                    <a:pt x="35509" y="55079"/>
                  </a:cubicBezTo>
                  <a:cubicBezTo>
                    <a:pt x="30413" y="60345"/>
                    <a:pt x="23198" y="67715"/>
                    <a:pt x="13893" y="7720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E1BCDBF2-9EA3-2A78-21BB-C3EFC24571FF}"/>
                </a:ext>
              </a:extLst>
            </p:cNvPr>
            <p:cNvSpPr/>
            <p:nvPr/>
          </p:nvSpPr>
          <p:spPr>
            <a:xfrm>
              <a:off x="5770622" y="3591036"/>
              <a:ext cx="75989" cy="61375"/>
            </a:xfrm>
            <a:custGeom>
              <a:avLst/>
              <a:gdLst>
                <a:gd name="connsiteX0" fmla="*/ 75989 w 75989"/>
                <a:gd name="connsiteY0" fmla="*/ 8005 h 61375"/>
                <a:gd name="connsiteX1" fmla="*/ 75594 w 75989"/>
                <a:gd name="connsiteY1" fmla="*/ 9855 h 61375"/>
                <a:gd name="connsiteX2" fmla="*/ 74139 w 75989"/>
                <a:gd name="connsiteY2" fmla="*/ 14543 h 61375"/>
                <a:gd name="connsiteX3" fmla="*/ 71372 w 75989"/>
                <a:gd name="connsiteY3" fmla="*/ 21757 h 61375"/>
                <a:gd name="connsiteX4" fmla="*/ 66868 w 75989"/>
                <a:gd name="connsiteY4" fmla="*/ 30356 h 61375"/>
                <a:gd name="connsiteX5" fmla="*/ 60387 w 75989"/>
                <a:gd name="connsiteY5" fmla="*/ 39816 h 61375"/>
                <a:gd name="connsiteX6" fmla="*/ 59201 w 75989"/>
                <a:gd name="connsiteY6" fmla="*/ 41736 h 61375"/>
                <a:gd name="connsiteX7" fmla="*/ 59060 w 75989"/>
                <a:gd name="connsiteY7" fmla="*/ 44574 h 61375"/>
                <a:gd name="connsiteX8" fmla="*/ 63225 w 75989"/>
                <a:gd name="connsiteY8" fmla="*/ 58340 h 61375"/>
                <a:gd name="connsiteX9" fmla="*/ 63762 w 75989"/>
                <a:gd name="connsiteY9" fmla="*/ 58340 h 61375"/>
                <a:gd name="connsiteX10" fmla="*/ 65146 w 75989"/>
                <a:gd name="connsiteY10" fmla="*/ 57931 h 61375"/>
                <a:gd name="connsiteX11" fmla="*/ 67136 w 75989"/>
                <a:gd name="connsiteY11" fmla="*/ 56942 h 61375"/>
                <a:gd name="connsiteX12" fmla="*/ 69113 w 75989"/>
                <a:gd name="connsiteY12" fmla="*/ 54966 h 61375"/>
                <a:gd name="connsiteX13" fmla="*/ 70836 w 75989"/>
                <a:gd name="connsiteY13" fmla="*/ 51718 h 61375"/>
                <a:gd name="connsiteX14" fmla="*/ 72629 w 75989"/>
                <a:gd name="connsiteY14" fmla="*/ 50391 h 61375"/>
                <a:gd name="connsiteX15" fmla="*/ 74210 w 75989"/>
                <a:gd name="connsiteY15" fmla="*/ 51718 h 61375"/>
                <a:gd name="connsiteX16" fmla="*/ 70906 w 75989"/>
                <a:gd name="connsiteY16" fmla="*/ 57733 h 61375"/>
                <a:gd name="connsiteX17" fmla="*/ 62830 w 75989"/>
                <a:gd name="connsiteY17" fmla="*/ 61376 h 61375"/>
                <a:gd name="connsiteX18" fmla="*/ 55036 w 75989"/>
                <a:gd name="connsiteY18" fmla="*/ 58397 h 61375"/>
                <a:gd name="connsiteX19" fmla="*/ 50532 w 75989"/>
                <a:gd name="connsiteY19" fmla="*/ 49939 h 61375"/>
                <a:gd name="connsiteX20" fmla="*/ 21955 w 75989"/>
                <a:gd name="connsiteY20" fmla="*/ 61376 h 61375"/>
                <a:gd name="connsiteX21" fmla="*/ 5958 w 75989"/>
                <a:gd name="connsiteY21" fmla="*/ 54824 h 61375"/>
                <a:gd name="connsiteX22" fmla="*/ 0 w 75989"/>
                <a:gd name="connsiteY22" fmla="*/ 38432 h 61375"/>
                <a:gd name="connsiteX23" fmla="*/ 5154 w 75989"/>
                <a:gd name="connsiteY23" fmla="*/ 20106 h 61375"/>
                <a:gd name="connsiteX24" fmla="*/ 18849 w 75989"/>
                <a:gd name="connsiteY24" fmla="*/ 5619 h 61375"/>
                <a:gd name="connsiteX25" fmla="*/ 36441 w 75989"/>
                <a:gd name="connsiteY25" fmla="*/ 0 h 61375"/>
                <a:gd name="connsiteX26" fmla="*/ 42668 w 75989"/>
                <a:gd name="connsiteY26" fmla="*/ 861 h 61375"/>
                <a:gd name="connsiteX27" fmla="*/ 48739 w 75989"/>
                <a:gd name="connsiteY27" fmla="*/ 3699 h 61375"/>
                <a:gd name="connsiteX28" fmla="*/ 54034 w 75989"/>
                <a:gd name="connsiteY28" fmla="*/ 8867 h 61375"/>
                <a:gd name="connsiteX29" fmla="*/ 57677 w 75989"/>
                <a:gd name="connsiteY29" fmla="*/ 16858 h 61375"/>
                <a:gd name="connsiteX30" fmla="*/ 59060 w 75989"/>
                <a:gd name="connsiteY30" fmla="*/ 27913 h 61375"/>
                <a:gd name="connsiteX31" fmla="*/ 59060 w 75989"/>
                <a:gd name="connsiteY31" fmla="*/ 36314 h 61375"/>
                <a:gd name="connsiteX32" fmla="*/ 72360 w 75989"/>
                <a:gd name="connsiteY32" fmla="*/ 9460 h 61375"/>
                <a:gd name="connsiteX33" fmla="*/ 73419 w 75989"/>
                <a:gd name="connsiteY33" fmla="*/ 6805 h 61375"/>
                <a:gd name="connsiteX34" fmla="*/ 74337 w 75989"/>
                <a:gd name="connsiteY34" fmla="*/ 6608 h 61375"/>
                <a:gd name="connsiteX35" fmla="*/ 75396 w 75989"/>
                <a:gd name="connsiteY35" fmla="*/ 7003 h 61375"/>
                <a:gd name="connsiteX36" fmla="*/ 75933 w 75989"/>
                <a:gd name="connsiteY36" fmla="*/ 7667 h 61375"/>
                <a:gd name="connsiteX37" fmla="*/ 75989 w 75989"/>
                <a:gd name="connsiteY37" fmla="*/ 8005 h 61375"/>
                <a:gd name="connsiteX38" fmla="*/ 49996 w 75989"/>
                <a:gd name="connsiteY38" fmla="*/ 46424 h 61375"/>
                <a:gd name="connsiteX39" fmla="*/ 49742 w 75989"/>
                <a:gd name="connsiteY39" fmla="*/ 31288 h 61375"/>
                <a:gd name="connsiteX40" fmla="*/ 49742 w 75989"/>
                <a:gd name="connsiteY40" fmla="*/ 27518 h 61375"/>
                <a:gd name="connsiteX41" fmla="*/ 49600 w 75989"/>
                <a:gd name="connsiteY41" fmla="*/ 23480 h 61375"/>
                <a:gd name="connsiteX42" fmla="*/ 49205 w 75989"/>
                <a:gd name="connsiteY42" fmla="*/ 19174 h 61375"/>
                <a:gd name="connsiteX43" fmla="*/ 48541 w 75989"/>
                <a:gd name="connsiteY43" fmla="*/ 15150 h 61375"/>
                <a:gd name="connsiteX44" fmla="*/ 47426 w 75989"/>
                <a:gd name="connsiteY44" fmla="*/ 11239 h 61375"/>
                <a:gd name="connsiteX45" fmla="*/ 45704 w 75989"/>
                <a:gd name="connsiteY45" fmla="*/ 8005 h 61375"/>
                <a:gd name="connsiteX46" fmla="*/ 43388 w 75989"/>
                <a:gd name="connsiteY46" fmla="*/ 5295 h 61375"/>
                <a:gd name="connsiteX47" fmla="*/ 40282 w 75989"/>
                <a:gd name="connsiteY47" fmla="*/ 3629 h 61375"/>
                <a:gd name="connsiteX48" fmla="*/ 36314 w 75989"/>
                <a:gd name="connsiteY48" fmla="*/ 2979 h 61375"/>
                <a:gd name="connsiteX49" fmla="*/ 30751 w 75989"/>
                <a:gd name="connsiteY49" fmla="*/ 3967 h 61375"/>
                <a:gd name="connsiteX50" fmla="*/ 24412 w 75989"/>
                <a:gd name="connsiteY50" fmla="*/ 7864 h 61375"/>
                <a:gd name="connsiteX51" fmla="*/ 17861 w 75989"/>
                <a:gd name="connsiteY51" fmla="*/ 15404 h 61375"/>
                <a:gd name="connsiteX52" fmla="*/ 12368 w 75989"/>
                <a:gd name="connsiteY52" fmla="*/ 29297 h 61375"/>
                <a:gd name="connsiteX53" fmla="*/ 10053 w 75989"/>
                <a:gd name="connsiteY53" fmla="*/ 43586 h 61375"/>
                <a:gd name="connsiteX54" fmla="*/ 13159 w 75989"/>
                <a:gd name="connsiteY54" fmla="*/ 54359 h 61375"/>
                <a:gd name="connsiteX55" fmla="*/ 22224 w 75989"/>
                <a:gd name="connsiteY55" fmla="*/ 58340 h 61375"/>
                <a:gd name="connsiteX56" fmla="*/ 49996 w 75989"/>
                <a:gd name="connsiteY56" fmla="*/ 46424 h 6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5989" h="61375">
                  <a:moveTo>
                    <a:pt x="75989" y="8005"/>
                  </a:moveTo>
                  <a:cubicBezTo>
                    <a:pt x="75904" y="8443"/>
                    <a:pt x="75777" y="9050"/>
                    <a:pt x="75594" y="9855"/>
                  </a:cubicBezTo>
                  <a:cubicBezTo>
                    <a:pt x="75424" y="10603"/>
                    <a:pt x="74944" y="12157"/>
                    <a:pt x="74139" y="14543"/>
                  </a:cubicBezTo>
                  <a:cubicBezTo>
                    <a:pt x="73349" y="16929"/>
                    <a:pt x="72431" y="19329"/>
                    <a:pt x="71372" y="21757"/>
                  </a:cubicBezTo>
                  <a:cubicBezTo>
                    <a:pt x="70356" y="24144"/>
                    <a:pt x="68859" y="27010"/>
                    <a:pt x="66868" y="30356"/>
                  </a:cubicBezTo>
                  <a:cubicBezTo>
                    <a:pt x="64934" y="33660"/>
                    <a:pt x="62774" y="36808"/>
                    <a:pt x="60387" y="39816"/>
                  </a:cubicBezTo>
                  <a:cubicBezTo>
                    <a:pt x="59724" y="40607"/>
                    <a:pt x="59328" y="41242"/>
                    <a:pt x="59201" y="41736"/>
                  </a:cubicBezTo>
                  <a:cubicBezTo>
                    <a:pt x="59103" y="42174"/>
                    <a:pt x="59060" y="43120"/>
                    <a:pt x="59060" y="44574"/>
                  </a:cubicBezTo>
                  <a:cubicBezTo>
                    <a:pt x="59060" y="53751"/>
                    <a:pt x="60444" y="58340"/>
                    <a:pt x="63225" y="58340"/>
                  </a:cubicBezTo>
                  <a:cubicBezTo>
                    <a:pt x="63353" y="58340"/>
                    <a:pt x="63536" y="58340"/>
                    <a:pt x="63762" y="58340"/>
                  </a:cubicBezTo>
                  <a:cubicBezTo>
                    <a:pt x="64030" y="58298"/>
                    <a:pt x="64482" y="58156"/>
                    <a:pt x="65146" y="57931"/>
                  </a:cubicBezTo>
                  <a:cubicBezTo>
                    <a:pt x="65852" y="57662"/>
                    <a:pt x="66515" y="57338"/>
                    <a:pt x="67136" y="56942"/>
                  </a:cubicBezTo>
                  <a:cubicBezTo>
                    <a:pt x="67744" y="56504"/>
                    <a:pt x="68407" y="55841"/>
                    <a:pt x="69113" y="54966"/>
                  </a:cubicBezTo>
                  <a:cubicBezTo>
                    <a:pt x="69819" y="54034"/>
                    <a:pt x="70398" y="52947"/>
                    <a:pt x="70836" y="51718"/>
                  </a:cubicBezTo>
                  <a:cubicBezTo>
                    <a:pt x="71231" y="50829"/>
                    <a:pt x="71824" y="50391"/>
                    <a:pt x="72629" y="50391"/>
                  </a:cubicBezTo>
                  <a:cubicBezTo>
                    <a:pt x="73688" y="50391"/>
                    <a:pt x="74210" y="50829"/>
                    <a:pt x="74210" y="51718"/>
                  </a:cubicBezTo>
                  <a:cubicBezTo>
                    <a:pt x="74210" y="53314"/>
                    <a:pt x="73109" y="55319"/>
                    <a:pt x="70906" y="57733"/>
                  </a:cubicBezTo>
                  <a:cubicBezTo>
                    <a:pt x="68704" y="60161"/>
                    <a:pt x="66007" y="61376"/>
                    <a:pt x="62830" y="61376"/>
                  </a:cubicBezTo>
                  <a:cubicBezTo>
                    <a:pt x="59795" y="61376"/>
                    <a:pt x="57196" y="60387"/>
                    <a:pt x="55036" y="58397"/>
                  </a:cubicBezTo>
                  <a:cubicBezTo>
                    <a:pt x="52919" y="56377"/>
                    <a:pt x="51422" y="53554"/>
                    <a:pt x="50532" y="49939"/>
                  </a:cubicBezTo>
                  <a:cubicBezTo>
                    <a:pt x="41002" y="57563"/>
                    <a:pt x="31486" y="61376"/>
                    <a:pt x="21955" y="61376"/>
                  </a:cubicBezTo>
                  <a:cubicBezTo>
                    <a:pt x="15249" y="61376"/>
                    <a:pt x="9926" y="59187"/>
                    <a:pt x="5958" y="54824"/>
                  </a:cubicBezTo>
                  <a:cubicBezTo>
                    <a:pt x="1991" y="50419"/>
                    <a:pt x="0" y="44955"/>
                    <a:pt x="0" y="38432"/>
                  </a:cubicBezTo>
                  <a:cubicBezTo>
                    <a:pt x="0" y="32163"/>
                    <a:pt x="1723" y="26050"/>
                    <a:pt x="5154" y="20106"/>
                  </a:cubicBezTo>
                  <a:cubicBezTo>
                    <a:pt x="8641" y="14147"/>
                    <a:pt x="13201" y="9319"/>
                    <a:pt x="18849" y="5619"/>
                  </a:cubicBezTo>
                  <a:cubicBezTo>
                    <a:pt x="24539" y="1878"/>
                    <a:pt x="30398" y="0"/>
                    <a:pt x="36441" y="0"/>
                  </a:cubicBezTo>
                  <a:cubicBezTo>
                    <a:pt x="38559" y="0"/>
                    <a:pt x="40635" y="282"/>
                    <a:pt x="42668" y="861"/>
                  </a:cubicBezTo>
                  <a:cubicBezTo>
                    <a:pt x="44687" y="1384"/>
                    <a:pt x="46720" y="2330"/>
                    <a:pt x="48739" y="3699"/>
                  </a:cubicBezTo>
                  <a:cubicBezTo>
                    <a:pt x="50772" y="5069"/>
                    <a:pt x="52537" y="6791"/>
                    <a:pt x="54034" y="8867"/>
                  </a:cubicBezTo>
                  <a:cubicBezTo>
                    <a:pt x="55545" y="10942"/>
                    <a:pt x="56759" y="13597"/>
                    <a:pt x="57677" y="16858"/>
                  </a:cubicBezTo>
                  <a:cubicBezTo>
                    <a:pt x="58594" y="20120"/>
                    <a:pt x="59060" y="23805"/>
                    <a:pt x="59060" y="27913"/>
                  </a:cubicBezTo>
                  <a:lnTo>
                    <a:pt x="59060" y="36314"/>
                  </a:lnTo>
                  <a:cubicBezTo>
                    <a:pt x="64892" y="28944"/>
                    <a:pt x="69325" y="19993"/>
                    <a:pt x="72360" y="9460"/>
                  </a:cubicBezTo>
                  <a:cubicBezTo>
                    <a:pt x="72798" y="7864"/>
                    <a:pt x="73151" y="6989"/>
                    <a:pt x="73419" y="6805"/>
                  </a:cubicBezTo>
                  <a:cubicBezTo>
                    <a:pt x="73603" y="6678"/>
                    <a:pt x="73899" y="6608"/>
                    <a:pt x="74337" y="6608"/>
                  </a:cubicBezTo>
                  <a:cubicBezTo>
                    <a:pt x="74775" y="6608"/>
                    <a:pt x="75128" y="6735"/>
                    <a:pt x="75396" y="7003"/>
                  </a:cubicBezTo>
                  <a:cubicBezTo>
                    <a:pt x="75707" y="7229"/>
                    <a:pt x="75890" y="7455"/>
                    <a:pt x="75933" y="7667"/>
                  </a:cubicBezTo>
                  <a:lnTo>
                    <a:pt x="75989" y="8005"/>
                  </a:lnTo>
                  <a:moveTo>
                    <a:pt x="49996" y="46424"/>
                  </a:moveTo>
                  <a:cubicBezTo>
                    <a:pt x="49826" y="44885"/>
                    <a:pt x="49742" y="39830"/>
                    <a:pt x="49742" y="31288"/>
                  </a:cubicBezTo>
                  <a:cubicBezTo>
                    <a:pt x="49742" y="29650"/>
                    <a:pt x="49742" y="28393"/>
                    <a:pt x="49742" y="27518"/>
                  </a:cubicBezTo>
                  <a:cubicBezTo>
                    <a:pt x="49742" y="26586"/>
                    <a:pt x="49699" y="25245"/>
                    <a:pt x="49600" y="23480"/>
                  </a:cubicBezTo>
                  <a:cubicBezTo>
                    <a:pt x="49516" y="21715"/>
                    <a:pt x="49389" y="20275"/>
                    <a:pt x="49205" y="19174"/>
                  </a:cubicBezTo>
                  <a:cubicBezTo>
                    <a:pt x="49078" y="18072"/>
                    <a:pt x="48852" y="16731"/>
                    <a:pt x="48541" y="15150"/>
                  </a:cubicBezTo>
                  <a:cubicBezTo>
                    <a:pt x="48245" y="13554"/>
                    <a:pt x="47864" y="12255"/>
                    <a:pt x="47426" y="11239"/>
                  </a:cubicBezTo>
                  <a:cubicBezTo>
                    <a:pt x="46988" y="10222"/>
                    <a:pt x="46410" y="9149"/>
                    <a:pt x="45704" y="8005"/>
                  </a:cubicBezTo>
                  <a:cubicBezTo>
                    <a:pt x="45040" y="6862"/>
                    <a:pt x="44278" y="5958"/>
                    <a:pt x="43388" y="5295"/>
                  </a:cubicBezTo>
                  <a:cubicBezTo>
                    <a:pt x="42555" y="4631"/>
                    <a:pt x="41510" y="4066"/>
                    <a:pt x="40282" y="3629"/>
                  </a:cubicBezTo>
                  <a:cubicBezTo>
                    <a:pt x="39082" y="3191"/>
                    <a:pt x="37769" y="2979"/>
                    <a:pt x="36314" y="2979"/>
                  </a:cubicBezTo>
                  <a:cubicBezTo>
                    <a:pt x="34507" y="2979"/>
                    <a:pt x="32657" y="3304"/>
                    <a:pt x="30751" y="3967"/>
                  </a:cubicBezTo>
                  <a:cubicBezTo>
                    <a:pt x="28902" y="4575"/>
                    <a:pt x="26798" y="5873"/>
                    <a:pt x="24412" y="7864"/>
                  </a:cubicBezTo>
                  <a:cubicBezTo>
                    <a:pt x="22026" y="9799"/>
                    <a:pt x="19852" y="12312"/>
                    <a:pt x="17861" y="15404"/>
                  </a:cubicBezTo>
                  <a:cubicBezTo>
                    <a:pt x="15785" y="18665"/>
                    <a:pt x="13964" y="23297"/>
                    <a:pt x="12368" y="29297"/>
                  </a:cubicBezTo>
                  <a:cubicBezTo>
                    <a:pt x="10829" y="35241"/>
                    <a:pt x="10053" y="40013"/>
                    <a:pt x="10053" y="43586"/>
                  </a:cubicBezTo>
                  <a:cubicBezTo>
                    <a:pt x="10053" y="48090"/>
                    <a:pt x="11084" y="51676"/>
                    <a:pt x="13159" y="54359"/>
                  </a:cubicBezTo>
                  <a:cubicBezTo>
                    <a:pt x="15235" y="57013"/>
                    <a:pt x="18256" y="58340"/>
                    <a:pt x="22224" y="58340"/>
                  </a:cubicBezTo>
                  <a:cubicBezTo>
                    <a:pt x="31697" y="58340"/>
                    <a:pt x="40960" y="54373"/>
                    <a:pt x="49996" y="4642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7E3B78B-19DB-66B1-F970-A6E809BEBDCD}"/>
                </a:ext>
              </a:extLst>
            </p:cNvPr>
            <p:cNvSpPr/>
            <p:nvPr/>
          </p:nvSpPr>
          <p:spPr>
            <a:xfrm>
              <a:off x="4309240" y="1508926"/>
              <a:ext cx="1411" cy="1875603"/>
            </a:xfrm>
            <a:custGeom>
              <a:avLst/>
              <a:gdLst>
                <a:gd name="connsiteX0" fmla="*/ 0 w 1411"/>
                <a:gd name="connsiteY0" fmla="*/ 1875604 h 1875603"/>
                <a:gd name="connsiteX1" fmla="*/ 0 w 1411"/>
                <a:gd name="connsiteY1" fmla="*/ 0 h 187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" h="1875603">
                  <a:moveTo>
                    <a:pt x="0" y="1875604"/>
                  </a:moveTo>
                  <a:lnTo>
                    <a:pt x="0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5EF70E00-EDF3-70FE-798E-7C99EF9211A7}"/>
                </a:ext>
              </a:extLst>
            </p:cNvPr>
            <p:cNvSpPr/>
            <p:nvPr/>
          </p:nvSpPr>
          <p:spPr>
            <a:xfrm>
              <a:off x="4309240" y="3093111"/>
              <a:ext cx="26682" cy="1411"/>
            </a:xfrm>
            <a:custGeom>
              <a:avLst/>
              <a:gdLst>
                <a:gd name="connsiteX0" fmla="*/ 0 w 26682"/>
                <a:gd name="connsiteY0" fmla="*/ 0 h 1411"/>
                <a:gd name="connsiteX1" fmla="*/ 26682 w 2668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2" h="1411">
                  <a:moveTo>
                    <a:pt x="0" y="0"/>
                  </a:moveTo>
                  <a:lnTo>
                    <a:pt x="26682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9D83AA02-E322-62A1-3602-374F75BD5576}"/>
                </a:ext>
              </a:extLst>
            </p:cNvPr>
            <p:cNvSpPr/>
            <p:nvPr/>
          </p:nvSpPr>
          <p:spPr>
            <a:xfrm>
              <a:off x="4309240" y="2758816"/>
              <a:ext cx="26682" cy="1411"/>
            </a:xfrm>
            <a:custGeom>
              <a:avLst/>
              <a:gdLst>
                <a:gd name="connsiteX0" fmla="*/ 0 w 26682"/>
                <a:gd name="connsiteY0" fmla="*/ 0 h 1411"/>
                <a:gd name="connsiteX1" fmla="*/ 26682 w 2668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2" h="1411">
                  <a:moveTo>
                    <a:pt x="0" y="0"/>
                  </a:moveTo>
                  <a:lnTo>
                    <a:pt x="26682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FE345C02-F8CF-3D3B-3BEF-52558592DB15}"/>
                </a:ext>
              </a:extLst>
            </p:cNvPr>
            <p:cNvSpPr/>
            <p:nvPr/>
          </p:nvSpPr>
          <p:spPr>
            <a:xfrm>
              <a:off x="4309240" y="2424514"/>
              <a:ext cx="26682" cy="1411"/>
            </a:xfrm>
            <a:custGeom>
              <a:avLst/>
              <a:gdLst>
                <a:gd name="connsiteX0" fmla="*/ 0 w 26682"/>
                <a:gd name="connsiteY0" fmla="*/ 0 h 1411"/>
                <a:gd name="connsiteX1" fmla="*/ 26682 w 2668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2" h="1411">
                  <a:moveTo>
                    <a:pt x="0" y="0"/>
                  </a:moveTo>
                  <a:lnTo>
                    <a:pt x="26682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F750B762-21A4-FBAB-1316-E402823AFE35}"/>
                </a:ext>
              </a:extLst>
            </p:cNvPr>
            <p:cNvSpPr/>
            <p:nvPr/>
          </p:nvSpPr>
          <p:spPr>
            <a:xfrm>
              <a:off x="4309240" y="2090212"/>
              <a:ext cx="26682" cy="1411"/>
            </a:xfrm>
            <a:custGeom>
              <a:avLst/>
              <a:gdLst>
                <a:gd name="connsiteX0" fmla="*/ 0 w 26682"/>
                <a:gd name="connsiteY0" fmla="*/ 0 h 1411"/>
                <a:gd name="connsiteX1" fmla="*/ 26682 w 2668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2" h="1411">
                  <a:moveTo>
                    <a:pt x="0" y="0"/>
                  </a:moveTo>
                  <a:lnTo>
                    <a:pt x="26682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34DD7CED-C435-1B2C-792C-2F34E1AA6B1C}"/>
                </a:ext>
              </a:extLst>
            </p:cNvPr>
            <p:cNvSpPr/>
            <p:nvPr/>
          </p:nvSpPr>
          <p:spPr>
            <a:xfrm>
              <a:off x="4309240" y="1755910"/>
              <a:ext cx="26682" cy="1411"/>
            </a:xfrm>
            <a:custGeom>
              <a:avLst/>
              <a:gdLst>
                <a:gd name="connsiteX0" fmla="*/ 0 w 26682"/>
                <a:gd name="connsiteY0" fmla="*/ 0 h 1411"/>
                <a:gd name="connsiteX1" fmla="*/ 26682 w 26682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82" h="1411">
                  <a:moveTo>
                    <a:pt x="0" y="0"/>
                  </a:moveTo>
                  <a:lnTo>
                    <a:pt x="26682" y="0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9657A26-4ACA-D0D2-9B3B-5370935AEB1B}"/>
                </a:ext>
              </a:extLst>
            </p:cNvPr>
            <p:cNvSpPr/>
            <p:nvPr/>
          </p:nvSpPr>
          <p:spPr>
            <a:xfrm>
              <a:off x="4202189" y="3048876"/>
              <a:ext cx="56222" cy="88597"/>
            </a:xfrm>
            <a:custGeom>
              <a:avLst/>
              <a:gdLst>
                <a:gd name="connsiteX0" fmla="*/ 38606 w 56222"/>
                <a:gd name="connsiteY0" fmla="*/ 40889 h 88597"/>
                <a:gd name="connsiteX1" fmla="*/ 51532 w 56222"/>
                <a:gd name="connsiteY1" fmla="*/ 48273 h 88597"/>
                <a:gd name="connsiteX2" fmla="*/ 56222 w 56222"/>
                <a:gd name="connsiteY2" fmla="*/ 62110 h 88597"/>
                <a:gd name="connsiteX3" fmla="*/ 47529 w 56222"/>
                <a:gd name="connsiteY3" fmla="*/ 81679 h 88597"/>
                <a:gd name="connsiteX4" fmla="*/ 22821 w 56222"/>
                <a:gd name="connsiteY4" fmla="*/ 88597 h 88597"/>
                <a:gd name="connsiteX5" fmla="*/ 11725 w 56222"/>
                <a:gd name="connsiteY5" fmla="*/ 87510 h 88597"/>
                <a:gd name="connsiteX6" fmla="*/ 0 w 56222"/>
                <a:gd name="connsiteY6" fmla="*/ 84362 h 88597"/>
                <a:gd name="connsiteX7" fmla="*/ 0 w 56222"/>
                <a:gd name="connsiteY7" fmla="*/ 73208 h 88597"/>
                <a:gd name="connsiteX8" fmla="*/ 10523 w 56222"/>
                <a:gd name="connsiteY8" fmla="*/ 77443 h 88597"/>
                <a:gd name="connsiteX9" fmla="*/ 22478 w 56222"/>
                <a:gd name="connsiteY9" fmla="*/ 78869 h 88597"/>
                <a:gd name="connsiteX10" fmla="*/ 39007 w 56222"/>
                <a:gd name="connsiteY10" fmla="*/ 74577 h 88597"/>
                <a:gd name="connsiteX11" fmla="*/ 44726 w 56222"/>
                <a:gd name="connsiteY11" fmla="*/ 62110 h 88597"/>
                <a:gd name="connsiteX12" fmla="*/ 39406 w 56222"/>
                <a:gd name="connsiteY12" fmla="*/ 50334 h 88597"/>
                <a:gd name="connsiteX13" fmla="*/ 24708 w 56222"/>
                <a:gd name="connsiteY13" fmla="*/ 46042 h 88597"/>
                <a:gd name="connsiteX14" fmla="*/ 14756 w 56222"/>
                <a:gd name="connsiteY14" fmla="*/ 46042 h 88597"/>
                <a:gd name="connsiteX15" fmla="*/ 14756 w 56222"/>
                <a:gd name="connsiteY15" fmla="*/ 36554 h 88597"/>
                <a:gd name="connsiteX16" fmla="*/ 25166 w 56222"/>
                <a:gd name="connsiteY16" fmla="*/ 36554 h 88597"/>
                <a:gd name="connsiteX17" fmla="*/ 38206 w 56222"/>
                <a:gd name="connsiteY17" fmla="*/ 33180 h 88597"/>
                <a:gd name="connsiteX18" fmla="*/ 42724 w 56222"/>
                <a:gd name="connsiteY18" fmla="*/ 23339 h 88597"/>
                <a:gd name="connsiteX19" fmla="*/ 38034 w 56222"/>
                <a:gd name="connsiteY19" fmla="*/ 13272 h 88597"/>
                <a:gd name="connsiteX20" fmla="*/ 24708 w 56222"/>
                <a:gd name="connsiteY20" fmla="*/ 9728 h 88597"/>
                <a:gd name="connsiteX21" fmla="*/ 14527 w 56222"/>
                <a:gd name="connsiteY21" fmla="*/ 10759 h 88597"/>
                <a:gd name="connsiteX22" fmla="*/ 2574 w 56222"/>
                <a:gd name="connsiteY22" fmla="*/ 13964 h 88597"/>
                <a:gd name="connsiteX23" fmla="*/ 2574 w 56222"/>
                <a:gd name="connsiteY23" fmla="*/ 3657 h 88597"/>
                <a:gd name="connsiteX24" fmla="*/ 14870 w 56222"/>
                <a:gd name="connsiteY24" fmla="*/ 918 h 88597"/>
                <a:gd name="connsiteX25" fmla="*/ 25738 w 56222"/>
                <a:gd name="connsiteY25" fmla="*/ 0 h 88597"/>
                <a:gd name="connsiteX26" fmla="*/ 46556 w 56222"/>
                <a:gd name="connsiteY26" fmla="*/ 6001 h 88597"/>
                <a:gd name="connsiteX27" fmla="*/ 54220 w 56222"/>
                <a:gd name="connsiteY27" fmla="*/ 22139 h 88597"/>
                <a:gd name="connsiteX28" fmla="*/ 50160 w 56222"/>
                <a:gd name="connsiteY28" fmla="*/ 34140 h 88597"/>
                <a:gd name="connsiteX29" fmla="*/ 38606 w 56222"/>
                <a:gd name="connsiteY29" fmla="*/ 40889 h 8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222" h="88597">
                  <a:moveTo>
                    <a:pt x="38606" y="40889"/>
                  </a:moveTo>
                  <a:cubicBezTo>
                    <a:pt x="44135" y="42075"/>
                    <a:pt x="48444" y="44532"/>
                    <a:pt x="51532" y="48273"/>
                  </a:cubicBezTo>
                  <a:cubicBezTo>
                    <a:pt x="54659" y="52015"/>
                    <a:pt x="56222" y="56618"/>
                    <a:pt x="56222" y="62110"/>
                  </a:cubicBezTo>
                  <a:cubicBezTo>
                    <a:pt x="56222" y="70539"/>
                    <a:pt x="53325" y="77062"/>
                    <a:pt x="47529" y="81679"/>
                  </a:cubicBezTo>
                  <a:cubicBezTo>
                    <a:pt x="41733" y="86296"/>
                    <a:pt x="33496" y="88597"/>
                    <a:pt x="22821" y="88597"/>
                  </a:cubicBezTo>
                  <a:cubicBezTo>
                    <a:pt x="19236" y="88597"/>
                    <a:pt x="15538" y="88230"/>
                    <a:pt x="11725" y="87510"/>
                  </a:cubicBezTo>
                  <a:cubicBezTo>
                    <a:pt x="7950" y="86818"/>
                    <a:pt x="4042" y="85774"/>
                    <a:pt x="0" y="84362"/>
                  </a:cubicBezTo>
                  <a:lnTo>
                    <a:pt x="0" y="73208"/>
                  </a:lnTo>
                  <a:cubicBezTo>
                    <a:pt x="3202" y="75085"/>
                    <a:pt x="6709" y="76497"/>
                    <a:pt x="10523" y="77443"/>
                  </a:cubicBezTo>
                  <a:cubicBezTo>
                    <a:pt x="14337" y="78389"/>
                    <a:pt x="18321" y="78869"/>
                    <a:pt x="22478" y="78869"/>
                  </a:cubicBezTo>
                  <a:cubicBezTo>
                    <a:pt x="29722" y="78869"/>
                    <a:pt x="35231" y="77443"/>
                    <a:pt x="39007" y="74577"/>
                  </a:cubicBezTo>
                  <a:cubicBezTo>
                    <a:pt x="42820" y="71725"/>
                    <a:pt x="44726" y="67574"/>
                    <a:pt x="44726" y="62110"/>
                  </a:cubicBezTo>
                  <a:cubicBezTo>
                    <a:pt x="44726" y="57083"/>
                    <a:pt x="42953" y="53158"/>
                    <a:pt x="39406" y="50334"/>
                  </a:cubicBezTo>
                  <a:cubicBezTo>
                    <a:pt x="35899" y="47468"/>
                    <a:pt x="31000" y="46042"/>
                    <a:pt x="24708" y="46042"/>
                  </a:cubicBezTo>
                  <a:lnTo>
                    <a:pt x="14756" y="46042"/>
                  </a:lnTo>
                  <a:lnTo>
                    <a:pt x="14756" y="36554"/>
                  </a:lnTo>
                  <a:lnTo>
                    <a:pt x="25166" y="36554"/>
                  </a:lnTo>
                  <a:cubicBezTo>
                    <a:pt x="30847" y="36554"/>
                    <a:pt x="35195" y="35425"/>
                    <a:pt x="38206" y="33180"/>
                  </a:cubicBezTo>
                  <a:cubicBezTo>
                    <a:pt x="41218" y="30893"/>
                    <a:pt x="42724" y="27617"/>
                    <a:pt x="42724" y="23339"/>
                  </a:cubicBezTo>
                  <a:cubicBezTo>
                    <a:pt x="42724" y="18948"/>
                    <a:pt x="41161" y="15602"/>
                    <a:pt x="38034" y="13272"/>
                  </a:cubicBezTo>
                  <a:cubicBezTo>
                    <a:pt x="34946" y="10914"/>
                    <a:pt x="30504" y="9728"/>
                    <a:pt x="24708" y="9728"/>
                  </a:cubicBezTo>
                  <a:cubicBezTo>
                    <a:pt x="21543" y="9728"/>
                    <a:pt x="18149" y="10067"/>
                    <a:pt x="14527" y="10759"/>
                  </a:cubicBezTo>
                  <a:cubicBezTo>
                    <a:pt x="10906" y="11451"/>
                    <a:pt x="6921" y="12510"/>
                    <a:pt x="2574" y="13964"/>
                  </a:cubicBezTo>
                  <a:lnTo>
                    <a:pt x="2574" y="3657"/>
                  </a:lnTo>
                  <a:cubicBezTo>
                    <a:pt x="6958" y="2443"/>
                    <a:pt x="11057" y="1525"/>
                    <a:pt x="14870" y="918"/>
                  </a:cubicBezTo>
                  <a:cubicBezTo>
                    <a:pt x="18721" y="311"/>
                    <a:pt x="22343" y="0"/>
                    <a:pt x="25738" y="0"/>
                  </a:cubicBezTo>
                  <a:cubicBezTo>
                    <a:pt x="34507" y="0"/>
                    <a:pt x="41447" y="2005"/>
                    <a:pt x="46556" y="6001"/>
                  </a:cubicBezTo>
                  <a:cubicBezTo>
                    <a:pt x="51666" y="9968"/>
                    <a:pt x="54220" y="15347"/>
                    <a:pt x="54220" y="22139"/>
                  </a:cubicBezTo>
                  <a:cubicBezTo>
                    <a:pt x="54220" y="26869"/>
                    <a:pt x="52866" y="30864"/>
                    <a:pt x="50160" y="34140"/>
                  </a:cubicBezTo>
                  <a:cubicBezTo>
                    <a:pt x="47453" y="37387"/>
                    <a:pt x="43601" y="39632"/>
                    <a:pt x="38606" y="40889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B61BA2AE-8E60-BEB3-20B1-F9EB95257F90}"/>
                </a:ext>
              </a:extLst>
            </p:cNvPr>
            <p:cNvSpPr/>
            <p:nvPr/>
          </p:nvSpPr>
          <p:spPr>
            <a:xfrm>
              <a:off x="4196182" y="2716120"/>
              <a:ext cx="62228" cy="85392"/>
            </a:xfrm>
            <a:custGeom>
              <a:avLst/>
              <a:gdLst>
                <a:gd name="connsiteX0" fmla="*/ 38549 w 62228"/>
                <a:gd name="connsiteY0" fmla="*/ 10065 h 85392"/>
                <a:gd name="connsiteX1" fmla="*/ 9381 w 62228"/>
                <a:gd name="connsiteY1" fmla="*/ 55650 h 85392"/>
                <a:gd name="connsiteX2" fmla="*/ 38549 w 62228"/>
                <a:gd name="connsiteY2" fmla="*/ 55650 h 85392"/>
                <a:gd name="connsiteX3" fmla="*/ 38549 w 62228"/>
                <a:gd name="connsiteY3" fmla="*/ 10065 h 85392"/>
                <a:gd name="connsiteX4" fmla="*/ 35518 w 62228"/>
                <a:gd name="connsiteY4" fmla="*/ 0 h 85392"/>
                <a:gd name="connsiteX5" fmla="*/ 50047 w 62228"/>
                <a:gd name="connsiteY5" fmla="*/ 0 h 85392"/>
                <a:gd name="connsiteX6" fmla="*/ 50047 w 62228"/>
                <a:gd name="connsiteY6" fmla="*/ 55650 h 85392"/>
                <a:gd name="connsiteX7" fmla="*/ 62229 w 62228"/>
                <a:gd name="connsiteY7" fmla="*/ 55650 h 85392"/>
                <a:gd name="connsiteX8" fmla="*/ 62229 w 62228"/>
                <a:gd name="connsiteY8" fmla="*/ 65258 h 85392"/>
                <a:gd name="connsiteX9" fmla="*/ 50047 w 62228"/>
                <a:gd name="connsiteY9" fmla="*/ 65258 h 85392"/>
                <a:gd name="connsiteX10" fmla="*/ 50047 w 62228"/>
                <a:gd name="connsiteY10" fmla="*/ 85392 h 85392"/>
                <a:gd name="connsiteX11" fmla="*/ 38549 w 62228"/>
                <a:gd name="connsiteY11" fmla="*/ 85392 h 85392"/>
                <a:gd name="connsiteX12" fmla="*/ 38549 w 62228"/>
                <a:gd name="connsiteY12" fmla="*/ 65258 h 85392"/>
                <a:gd name="connsiteX13" fmla="*/ 0 w 62228"/>
                <a:gd name="connsiteY13" fmla="*/ 65258 h 85392"/>
                <a:gd name="connsiteX14" fmla="*/ 0 w 62228"/>
                <a:gd name="connsiteY14" fmla="*/ 54106 h 85392"/>
                <a:gd name="connsiteX15" fmla="*/ 35518 w 62228"/>
                <a:gd name="connsiteY15" fmla="*/ 0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228" h="85392">
                  <a:moveTo>
                    <a:pt x="38549" y="10065"/>
                  </a:moveTo>
                  <a:lnTo>
                    <a:pt x="9381" y="55650"/>
                  </a:lnTo>
                  <a:lnTo>
                    <a:pt x="38549" y="55650"/>
                  </a:lnTo>
                  <a:lnTo>
                    <a:pt x="38549" y="10065"/>
                  </a:lnTo>
                  <a:moveTo>
                    <a:pt x="35518" y="0"/>
                  </a:moveTo>
                  <a:lnTo>
                    <a:pt x="50047" y="0"/>
                  </a:lnTo>
                  <a:lnTo>
                    <a:pt x="50047" y="55650"/>
                  </a:lnTo>
                  <a:lnTo>
                    <a:pt x="62229" y="55650"/>
                  </a:lnTo>
                  <a:lnTo>
                    <a:pt x="62229" y="65258"/>
                  </a:lnTo>
                  <a:lnTo>
                    <a:pt x="50047" y="65258"/>
                  </a:lnTo>
                  <a:lnTo>
                    <a:pt x="50047" y="85392"/>
                  </a:lnTo>
                  <a:lnTo>
                    <a:pt x="38549" y="85392"/>
                  </a:lnTo>
                  <a:lnTo>
                    <a:pt x="38549" y="65258"/>
                  </a:lnTo>
                  <a:lnTo>
                    <a:pt x="0" y="65258"/>
                  </a:lnTo>
                  <a:lnTo>
                    <a:pt x="0" y="54106"/>
                  </a:lnTo>
                  <a:lnTo>
                    <a:pt x="35518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E01694CE-B58F-D737-A373-A88FFE760793}"/>
                </a:ext>
              </a:extLst>
            </p:cNvPr>
            <p:cNvSpPr/>
            <p:nvPr/>
          </p:nvSpPr>
          <p:spPr>
            <a:xfrm>
              <a:off x="4203160" y="2381818"/>
              <a:ext cx="55250" cy="87051"/>
            </a:xfrm>
            <a:custGeom>
              <a:avLst/>
              <a:gdLst>
                <a:gd name="connsiteX0" fmla="*/ 3603 w 55250"/>
                <a:gd name="connsiteY0" fmla="*/ 0 h 87051"/>
                <a:gd name="connsiteX1" fmla="*/ 48959 w 55250"/>
                <a:gd name="connsiteY1" fmla="*/ 0 h 87051"/>
                <a:gd name="connsiteX2" fmla="*/ 48959 w 55250"/>
                <a:gd name="connsiteY2" fmla="*/ 9722 h 87051"/>
                <a:gd name="connsiteX3" fmla="*/ 14185 w 55250"/>
                <a:gd name="connsiteY3" fmla="*/ 9722 h 87051"/>
                <a:gd name="connsiteX4" fmla="*/ 14185 w 55250"/>
                <a:gd name="connsiteY4" fmla="*/ 30657 h 87051"/>
                <a:gd name="connsiteX5" fmla="*/ 19218 w 55250"/>
                <a:gd name="connsiteY5" fmla="*/ 29397 h 87051"/>
                <a:gd name="connsiteX6" fmla="*/ 24251 w 55250"/>
                <a:gd name="connsiteY6" fmla="*/ 28940 h 87051"/>
                <a:gd name="connsiteX7" fmla="*/ 46901 w 55250"/>
                <a:gd name="connsiteY7" fmla="*/ 36776 h 87051"/>
                <a:gd name="connsiteX8" fmla="*/ 55251 w 55250"/>
                <a:gd name="connsiteY8" fmla="*/ 57996 h 87051"/>
                <a:gd name="connsiteX9" fmla="*/ 46672 w 55250"/>
                <a:gd name="connsiteY9" fmla="*/ 79444 h 87051"/>
                <a:gd name="connsiteX10" fmla="*/ 22478 w 55250"/>
                <a:gd name="connsiteY10" fmla="*/ 87051 h 87051"/>
                <a:gd name="connsiteX11" fmla="*/ 11497 w 55250"/>
                <a:gd name="connsiteY11" fmla="*/ 86135 h 87051"/>
                <a:gd name="connsiteX12" fmla="*/ 0 w 55250"/>
                <a:gd name="connsiteY12" fmla="*/ 83390 h 87051"/>
                <a:gd name="connsiteX13" fmla="*/ 0 w 55250"/>
                <a:gd name="connsiteY13" fmla="*/ 71780 h 87051"/>
                <a:gd name="connsiteX14" fmla="*/ 10639 w 55250"/>
                <a:gd name="connsiteY14" fmla="*/ 75955 h 87051"/>
                <a:gd name="connsiteX15" fmla="*/ 22249 w 55250"/>
                <a:gd name="connsiteY15" fmla="*/ 77327 h 87051"/>
                <a:gd name="connsiteX16" fmla="*/ 37921 w 55250"/>
                <a:gd name="connsiteY16" fmla="*/ 72123 h 87051"/>
                <a:gd name="connsiteX17" fmla="*/ 43697 w 55250"/>
                <a:gd name="connsiteY17" fmla="*/ 57996 h 87051"/>
                <a:gd name="connsiteX18" fmla="*/ 37921 w 55250"/>
                <a:gd name="connsiteY18" fmla="*/ 43868 h 87051"/>
                <a:gd name="connsiteX19" fmla="*/ 22249 w 55250"/>
                <a:gd name="connsiteY19" fmla="*/ 38664 h 87051"/>
                <a:gd name="connsiteX20" fmla="*/ 12984 w 55250"/>
                <a:gd name="connsiteY20" fmla="*/ 39693 h 87051"/>
                <a:gd name="connsiteX21" fmla="*/ 3603 w 55250"/>
                <a:gd name="connsiteY21" fmla="*/ 42897 h 87051"/>
                <a:gd name="connsiteX22" fmla="*/ 3603 w 55250"/>
                <a:gd name="connsiteY22" fmla="*/ 0 h 8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250" h="87051">
                  <a:moveTo>
                    <a:pt x="3603" y="0"/>
                  </a:moveTo>
                  <a:lnTo>
                    <a:pt x="48959" y="0"/>
                  </a:lnTo>
                  <a:lnTo>
                    <a:pt x="48959" y="9722"/>
                  </a:lnTo>
                  <a:lnTo>
                    <a:pt x="14185" y="9722"/>
                  </a:lnTo>
                  <a:lnTo>
                    <a:pt x="14185" y="30657"/>
                  </a:lnTo>
                  <a:cubicBezTo>
                    <a:pt x="15863" y="30085"/>
                    <a:pt x="17540" y="29664"/>
                    <a:pt x="19218" y="29397"/>
                  </a:cubicBezTo>
                  <a:cubicBezTo>
                    <a:pt x="20896" y="29092"/>
                    <a:pt x="22574" y="28940"/>
                    <a:pt x="24251" y="28940"/>
                  </a:cubicBezTo>
                  <a:cubicBezTo>
                    <a:pt x="33783" y="28940"/>
                    <a:pt x="41334" y="31552"/>
                    <a:pt x="46901" y="36776"/>
                  </a:cubicBezTo>
                  <a:cubicBezTo>
                    <a:pt x="52468" y="42000"/>
                    <a:pt x="55251" y="49074"/>
                    <a:pt x="55251" y="57996"/>
                  </a:cubicBezTo>
                  <a:cubicBezTo>
                    <a:pt x="55251" y="67186"/>
                    <a:pt x="52392" y="74334"/>
                    <a:pt x="46672" y="79444"/>
                  </a:cubicBezTo>
                  <a:cubicBezTo>
                    <a:pt x="40952" y="84516"/>
                    <a:pt x="32888" y="87051"/>
                    <a:pt x="22478" y="87051"/>
                  </a:cubicBezTo>
                  <a:cubicBezTo>
                    <a:pt x="18894" y="87051"/>
                    <a:pt x="15235" y="86746"/>
                    <a:pt x="11497" y="86135"/>
                  </a:cubicBezTo>
                  <a:cubicBezTo>
                    <a:pt x="7798" y="85525"/>
                    <a:pt x="3966" y="84610"/>
                    <a:pt x="0" y="83390"/>
                  </a:cubicBezTo>
                  <a:lnTo>
                    <a:pt x="0" y="71780"/>
                  </a:lnTo>
                  <a:cubicBezTo>
                    <a:pt x="3432" y="73648"/>
                    <a:pt x="6978" y="75040"/>
                    <a:pt x="10639" y="75955"/>
                  </a:cubicBezTo>
                  <a:cubicBezTo>
                    <a:pt x="14300" y="76870"/>
                    <a:pt x="18170" y="77327"/>
                    <a:pt x="22249" y="77327"/>
                  </a:cubicBezTo>
                  <a:cubicBezTo>
                    <a:pt x="28845" y="77327"/>
                    <a:pt x="34069" y="75592"/>
                    <a:pt x="37921" y="72123"/>
                  </a:cubicBezTo>
                  <a:cubicBezTo>
                    <a:pt x="41771" y="68653"/>
                    <a:pt x="43697" y="63944"/>
                    <a:pt x="43697" y="57996"/>
                  </a:cubicBezTo>
                  <a:cubicBezTo>
                    <a:pt x="43697" y="52047"/>
                    <a:pt x="41771" y="47339"/>
                    <a:pt x="37921" y="43868"/>
                  </a:cubicBezTo>
                  <a:cubicBezTo>
                    <a:pt x="34069" y="40399"/>
                    <a:pt x="28845" y="38664"/>
                    <a:pt x="22249" y="38664"/>
                  </a:cubicBezTo>
                  <a:cubicBezTo>
                    <a:pt x="19161" y="38664"/>
                    <a:pt x="16072" y="39007"/>
                    <a:pt x="12984" y="39693"/>
                  </a:cubicBezTo>
                  <a:cubicBezTo>
                    <a:pt x="9933" y="40379"/>
                    <a:pt x="6807" y="41447"/>
                    <a:pt x="3603" y="42897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D51B2CE9-4E87-2181-3505-45D4E5D8FA74}"/>
                </a:ext>
              </a:extLst>
            </p:cNvPr>
            <p:cNvSpPr/>
            <p:nvPr/>
          </p:nvSpPr>
          <p:spPr>
            <a:xfrm>
              <a:off x="4199443" y="2045971"/>
              <a:ext cx="58968" cy="88595"/>
            </a:xfrm>
            <a:custGeom>
              <a:avLst/>
              <a:gdLst>
                <a:gd name="connsiteX0" fmla="*/ 30486 w 58968"/>
                <a:gd name="connsiteY0" fmla="*/ 39637 h 88595"/>
                <a:gd name="connsiteX1" fmla="*/ 18132 w 58968"/>
                <a:gd name="connsiteY1" fmla="*/ 44955 h 88595"/>
                <a:gd name="connsiteX2" fmla="*/ 13612 w 58968"/>
                <a:gd name="connsiteY2" fmla="*/ 59540 h 88595"/>
                <a:gd name="connsiteX3" fmla="*/ 18132 w 58968"/>
                <a:gd name="connsiteY3" fmla="*/ 74125 h 88595"/>
                <a:gd name="connsiteX4" fmla="*/ 30486 w 58968"/>
                <a:gd name="connsiteY4" fmla="*/ 79444 h 88595"/>
                <a:gd name="connsiteX5" fmla="*/ 42782 w 58968"/>
                <a:gd name="connsiteY5" fmla="*/ 74125 h 88595"/>
                <a:gd name="connsiteX6" fmla="*/ 47358 w 58968"/>
                <a:gd name="connsiteY6" fmla="*/ 59540 h 88595"/>
                <a:gd name="connsiteX7" fmla="*/ 42782 w 58968"/>
                <a:gd name="connsiteY7" fmla="*/ 44955 h 88595"/>
                <a:gd name="connsiteX8" fmla="*/ 30486 w 58968"/>
                <a:gd name="connsiteY8" fmla="*/ 39637 h 88595"/>
                <a:gd name="connsiteX9" fmla="*/ 53421 w 58968"/>
                <a:gd name="connsiteY9" fmla="*/ 3432 h 88595"/>
                <a:gd name="connsiteX10" fmla="*/ 53421 w 58968"/>
                <a:gd name="connsiteY10" fmla="*/ 13955 h 88595"/>
                <a:gd name="connsiteX11" fmla="*/ 44612 w 58968"/>
                <a:gd name="connsiteY11" fmla="*/ 10810 h 88595"/>
                <a:gd name="connsiteX12" fmla="*/ 35861 w 58968"/>
                <a:gd name="connsiteY12" fmla="*/ 9724 h 88595"/>
                <a:gd name="connsiteX13" fmla="*/ 18360 w 58968"/>
                <a:gd name="connsiteY13" fmla="*/ 17444 h 88595"/>
                <a:gd name="connsiteX14" fmla="*/ 11497 w 58968"/>
                <a:gd name="connsiteY14" fmla="*/ 40780 h 88595"/>
                <a:gd name="connsiteX15" fmla="*/ 19962 w 58968"/>
                <a:gd name="connsiteY15" fmla="*/ 33173 h 88595"/>
                <a:gd name="connsiteX16" fmla="*/ 31172 w 58968"/>
                <a:gd name="connsiteY16" fmla="*/ 30485 h 88595"/>
                <a:gd name="connsiteX17" fmla="*/ 51475 w 58968"/>
                <a:gd name="connsiteY17" fmla="*/ 38321 h 88595"/>
                <a:gd name="connsiteX18" fmla="*/ 58968 w 58968"/>
                <a:gd name="connsiteY18" fmla="*/ 59540 h 88595"/>
                <a:gd name="connsiteX19" fmla="*/ 51190 w 58968"/>
                <a:gd name="connsiteY19" fmla="*/ 80645 h 88595"/>
                <a:gd name="connsiteX20" fmla="*/ 30486 w 58968"/>
                <a:gd name="connsiteY20" fmla="*/ 88596 h 88595"/>
                <a:gd name="connsiteX21" fmla="*/ 7836 w 58968"/>
                <a:gd name="connsiteY21" fmla="*/ 77271 h 88595"/>
                <a:gd name="connsiteX22" fmla="*/ 0 w 58968"/>
                <a:gd name="connsiteY22" fmla="*/ 44327 h 88595"/>
                <a:gd name="connsiteX23" fmla="*/ 9609 w 58968"/>
                <a:gd name="connsiteY23" fmla="*/ 12068 h 88595"/>
                <a:gd name="connsiteX24" fmla="*/ 35404 w 58968"/>
                <a:gd name="connsiteY24" fmla="*/ 0 h 88595"/>
                <a:gd name="connsiteX25" fmla="*/ 44155 w 58968"/>
                <a:gd name="connsiteY25" fmla="*/ 858 h 88595"/>
                <a:gd name="connsiteX26" fmla="*/ 53421 w 58968"/>
                <a:gd name="connsiteY26" fmla="*/ 3432 h 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968" h="88595">
                  <a:moveTo>
                    <a:pt x="30486" y="39637"/>
                  </a:moveTo>
                  <a:cubicBezTo>
                    <a:pt x="25300" y="39637"/>
                    <a:pt x="21181" y="41410"/>
                    <a:pt x="18132" y="44955"/>
                  </a:cubicBezTo>
                  <a:cubicBezTo>
                    <a:pt x="15119" y="48502"/>
                    <a:pt x="13612" y="53363"/>
                    <a:pt x="13612" y="59540"/>
                  </a:cubicBezTo>
                  <a:cubicBezTo>
                    <a:pt x="13612" y="65679"/>
                    <a:pt x="15119" y="70540"/>
                    <a:pt x="18132" y="74125"/>
                  </a:cubicBezTo>
                  <a:cubicBezTo>
                    <a:pt x="21181" y="77671"/>
                    <a:pt x="25300" y="79444"/>
                    <a:pt x="30486" y="79444"/>
                  </a:cubicBezTo>
                  <a:cubicBezTo>
                    <a:pt x="35672" y="79444"/>
                    <a:pt x="39771" y="77671"/>
                    <a:pt x="42782" y="74125"/>
                  </a:cubicBezTo>
                  <a:cubicBezTo>
                    <a:pt x="45833" y="70540"/>
                    <a:pt x="47358" y="65679"/>
                    <a:pt x="47358" y="59540"/>
                  </a:cubicBezTo>
                  <a:cubicBezTo>
                    <a:pt x="47358" y="53363"/>
                    <a:pt x="45833" y="48502"/>
                    <a:pt x="42782" y="44955"/>
                  </a:cubicBezTo>
                  <a:cubicBezTo>
                    <a:pt x="39771" y="41410"/>
                    <a:pt x="35672" y="39637"/>
                    <a:pt x="30486" y="39637"/>
                  </a:cubicBezTo>
                  <a:moveTo>
                    <a:pt x="53421" y="3432"/>
                  </a:moveTo>
                  <a:lnTo>
                    <a:pt x="53421" y="13955"/>
                  </a:lnTo>
                  <a:cubicBezTo>
                    <a:pt x="50522" y="12583"/>
                    <a:pt x="47587" y="11534"/>
                    <a:pt x="44612" y="10810"/>
                  </a:cubicBezTo>
                  <a:cubicBezTo>
                    <a:pt x="41677" y="10085"/>
                    <a:pt x="38760" y="9724"/>
                    <a:pt x="35861" y="9724"/>
                  </a:cubicBezTo>
                  <a:cubicBezTo>
                    <a:pt x="28235" y="9724"/>
                    <a:pt x="22403" y="12298"/>
                    <a:pt x="18360" y="17444"/>
                  </a:cubicBezTo>
                  <a:cubicBezTo>
                    <a:pt x="14356" y="22592"/>
                    <a:pt x="12069" y="30370"/>
                    <a:pt x="11497" y="40780"/>
                  </a:cubicBezTo>
                  <a:cubicBezTo>
                    <a:pt x="13746" y="37464"/>
                    <a:pt x="16569" y="34928"/>
                    <a:pt x="19962" y="33173"/>
                  </a:cubicBezTo>
                  <a:cubicBezTo>
                    <a:pt x="23354" y="31381"/>
                    <a:pt x="27092" y="30485"/>
                    <a:pt x="31172" y="30485"/>
                  </a:cubicBezTo>
                  <a:cubicBezTo>
                    <a:pt x="39751" y="30485"/>
                    <a:pt x="46518" y="33097"/>
                    <a:pt x="51475" y="38321"/>
                  </a:cubicBezTo>
                  <a:cubicBezTo>
                    <a:pt x="56471" y="43507"/>
                    <a:pt x="58968" y="50579"/>
                    <a:pt x="58968" y="59540"/>
                  </a:cubicBezTo>
                  <a:cubicBezTo>
                    <a:pt x="58968" y="68310"/>
                    <a:pt x="56376" y="75345"/>
                    <a:pt x="51190" y="80645"/>
                  </a:cubicBezTo>
                  <a:cubicBezTo>
                    <a:pt x="46004" y="85946"/>
                    <a:pt x="39103" y="88596"/>
                    <a:pt x="30486" y="88596"/>
                  </a:cubicBezTo>
                  <a:cubicBezTo>
                    <a:pt x="20610" y="88596"/>
                    <a:pt x="13060" y="84821"/>
                    <a:pt x="7836" y="77271"/>
                  </a:cubicBezTo>
                  <a:cubicBezTo>
                    <a:pt x="2612" y="69682"/>
                    <a:pt x="0" y="58702"/>
                    <a:pt x="0" y="44327"/>
                  </a:cubicBezTo>
                  <a:cubicBezTo>
                    <a:pt x="0" y="30828"/>
                    <a:pt x="3204" y="20075"/>
                    <a:pt x="9609" y="12068"/>
                  </a:cubicBezTo>
                  <a:cubicBezTo>
                    <a:pt x="16015" y="4023"/>
                    <a:pt x="24612" y="0"/>
                    <a:pt x="35404" y="0"/>
                  </a:cubicBezTo>
                  <a:cubicBezTo>
                    <a:pt x="38302" y="0"/>
                    <a:pt x="41219" y="287"/>
                    <a:pt x="44155" y="858"/>
                  </a:cubicBezTo>
                  <a:cubicBezTo>
                    <a:pt x="47130" y="1430"/>
                    <a:pt x="50217" y="2287"/>
                    <a:pt x="53421" y="3432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0D426304-1A58-9DCC-319B-6662456C27A5}"/>
                </a:ext>
              </a:extLst>
            </p:cNvPr>
            <p:cNvSpPr/>
            <p:nvPr/>
          </p:nvSpPr>
          <p:spPr>
            <a:xfrm>
              <a:off x="4203503" y="1713214"/>
              <a:ext cx="54907" cy="85392"/>
            </a:xfrm>
            <a:custGeom>
              <a:avLst/>
              <a:gdLst>
                <a:gd name="connsiteX0" fmla="*/ 0 w 54907"/>
                <a:gd name="connsiteY0" fmla="*/ 0 h 85392"/>
                <a:gd name="connsiteX1" fmla="*/ 54908 w 54907"/>
                <a:gd name="connsiteY1" fmla="*/ 0 h 85392"/>
                <a:gd name="connsiteX2" fmla="*/ 54908 w 54907"/>
                <a:gd name="connsiteY2" fmla="*/ 4919 h 85392"/>
                <a:gd name="connsiteX3" fmla="*/ 23908 w 54907"/>
                <a:gd name="connsiteY3" fmla="*/ 85392 h 85392"/>
                <a:gd name="connsiteX4" fmla="*/ 11840 w 54907"/>
                <a:gd name="connsiteY4" fmla="*/ 85392 h 85392"/>
                <a:gd name="connsiteX5" fmla="*/ 41009 w 54907"/>
                <a:gd name="connsiteY5" fmla="*/ 9722 h 85392"/>
                <a:gd name="connsiteX6" fmla="*/ 0 w 54907"/>
                <a:gd name="connsiteY6" fmla="*/ 9722 h 85392"/>
                <a:gd name="connsiteX7" fmla="*/ 0 w 54907"/>
                <a:gd name="connsiteY7" fmla="*/ 0 h 8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907" h="85392">
                  <a:moveTo>
                    <a:pt x="0" y="0"/>
                  </a:moveTo>
                  <a:lnTo>
                    <a:pt x="54908" y="0"/>
                  </a:lnTo>
                  <a:lnTo>
                    <a:pt x="54908" y="4919"/>
                  </a:lnTo>
                  <a:lnTo>
                    <a:pt x="23908" y="85392"/>
                  </a:lnTo>
                  <a:lnTo>
                    <a:pt x="11840" y="85392"/>
                  </a:lnTo>
                  <a:lnTo>
                    <a:pt x="41009" y="9722"/>
                  </a:lnTo>
                  <a:lnTo>
                    <a:pt x="0" y="9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7BB51477-2968-678A-0FF5-03E36AAB12A2}"/>
                </a:ext>
              </a:extLst>
            </p:cNvPr>
            <p:cNvSpPr/>
            <p:nvPr/>
          </p:nvSpPr>
          <p:spPr>
            <a:xfrm>
              <a:off x="4045454" y="2721639"/>
              <a:ext cx="59923" cy="71630"/>
            </a:xfrm>
            <a:custGeom>
              <a:avLst/>
              <a:gdLst>
                <a:gd name="connsiteX0" fmla="*/ 3241 w 59923"/>
                <a:gd name="connsiteY0" fmla="*/ 0 h 71630"/>
                <a:gd name="connsiteX1" fmla="*/ 7871 w 59923"/>
                <a:gd name="connsiteY1" fmla="*/ 6615 h 71630"/>
                <a:gd name="connsiteX2" fmla="*/ 7871 w 59923"/>
                <a:gd name="connsiteY2" fmla="*/ 21496 h 71630"/>
                <a:gd name="connsiteX3" fmla="*/ 22620 w 59923"/>
                <a:gd name="connsiteY3" fmla="*/ 17330 h 71630"/>
                <a:gd name="connsiteX4" fmla="*/ 37237 w 59923"/>
                <a:gd name="connsiteY4" fmla="*/ 20439 h 71630"/>
                <a:gd name="connsiteX5" fmla="*/ 49143 w 59923"/>
                <a:gd name="connsiteY5" fmla="*/ 28375 h 71630"/>
                <a:gd name="connsiteX6" fmla="*/ 57013 w 59923"/>
                <a:gd name="connsiteY6" fmla="*/ 39288 h 71630"/>
                <a:gd name="connsiteX7" fmla="*/ 59924 w 59923"/>
                <a:gd name="connsiteY7" fmla="*/ 51326 h 71630"/>
                <a:gd name="connsiteX8" fmla="*/ 53772 w 59923"/>
                <a:gd name="connsiteY8" fmla="*/ 66010 h 71630"/>
                <a:gd name="connsiteX9" fmla="*/ 38494 w 59923"/>
                <a:gd name="connsiteY9" fmla="*/ 71630 h 71630"/>
                <a:gd name="connsiteX10" fmla="*/ 28308 w 59923"/>
                <a:gd name="connsiteY10" fmla="*/ 69977 h 71630"/>
                <a:gd name="connsiteX11" fmla="*/ 17990 w 59923"/>
                <a:gd name="connsiteY11" fmla="*/ 65017 h 71630"/>
                <a:gd name="connsiteX12" fmla="*/ 8929 w 59923"/>
                <a:gd name="connsiteY12" fmla="*/ 57544 h 71630"/>
                <a:gd name="connsiteX13" fmla="*/ 2447 w 59923"/>
                <a:gd name="connsiteY13" fmla="*/ 47689 h 71630"/>
                <a:gd name="connsiteX14" fmla="*/ 0 w 59923"/>
                <a:gd name="connsiteY14" fmla="*/ 36180 h 71630"/>
                <a:gd name="connsiteX15" fmla="*/ 0 w 59923"/>
                <a:gd name="connsiteY15" fmla="*/ 5292 h 71630"/>
                <a:gd name="connsiteX16" fmla="*/ 132 w 59923"/>
                <a:gd name="connsiteY16" fmla="*/ 2779 h 71630"/>
                <a:gd name="connsiteX17" fmla="*/ 992 w 59923"/>
                <a:gd name="connsiteY17" fmla="*/ 926 h 71630"/>
                <a:gd name="connsiteX18" fmla="*/ 3241 w 59923"/>
                <a:gd name="connsiteY18" fmla="*/ 0 h 71630"/>
                <a:gd name="connsiteX19" fmla="*/ 21033 w 59923"/>
                <a:gd name="connsiteY19" fmla="*/ 25995 h 71630"/>
                <a:gd name="connsiteX20" fmla="*/ 18056 w 59923"/>
                <a:gd name="connsiteY20" fmla="*/ 26192 h 71630"/>
                <a:gd name="connsiteX21" fmla="*/ 14683 w 59923"/>
                <a:gd name="connsiteY21" fmla="*/ 27119 h 71630"/>
                <a:gd name="connsiteX22" fmla="*/ 11310 w 59923"/>
                <a:gd name="connsiteY22" fmla="*/ 29102 h 71630"/>
                <a:gd name="connsiteX23" fmla="*/ 8863 w 59923"/>
                <a:gd name="connsiteY23" fmla="*/ 32807 h 71630"/>
                <a:gd name="connsiteX24" fmla="*/ 7871 w 59923"/>
                <a:gd name="connsiteY24" fmla="*/ 38428 h 71630"/>
                <a:gd name="connsiteX25" fmla="*/ 10384 w 59923"/>
                <a:gd name="connsiteY25" fmla="*/ 48019 h 71630"/>
                <a:gd name="connsiteX26" fmla="*/ 19115 w 59923"/>
                <a:gd name="connsiteY26" fmla="*/ 56882 h 71630"/>
                <a:gd name="connsiteX27" fmla="*/ 31285 w 59923"/>
                <a:gd name="connsiteY27" fmla="*/ 61644 h 71630"/>
                <a:gd name="connsiteX28" fmla="*/ 42264 w 59923"/>
                <a:gd name="connsiteY28" fmla="*/ 63231 h 71630"/>
                <a:gd name="connsiteX29" fmla="*/ 53111 w 59923"/>
                <a:gd name="connsiteY29" fmla="*/ 59858 h 71630"/>
                <a:gd name="connsiteX30" fmla="*/ 56881 w 59923"/>
                <a:gd name="connsiteY30" fmla="*/ 51193 h 71630"/>
                <a:gd name="connsiteX31" fmla="*/ 53971 w 59923"/>
                <a:gd name="connsiteY31" fmla="*/ 42000 h 71630"/>
                <a:gd name="connsiteX32" fmla="*/ 45373 w 59923"/>
                <a:gd name="connsiteY32" fmla="*/ 33335 h 71630"/>
                <a:gd name="connsiteX33" fmla="*/ 33335 w 59923"/>
                <a:gd name="connsiteY33" fmla="*/ 28045 h 71630"/>
                <a:gd name="connsiteX34" fmla="*/ 21033 w 59923"/>
                <a:gd name="connsiteY34" fmla="*/ 25995 h 7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923" h="71630">
                  <a:moveTo>
                    <a:pt x="3241" y="0"/>
                  </a:moveTo>
                  <a:cubicBezTo>
                    <a:pt x="6327" y="0"/>
                    <a:pt x="7871" y="2205"/>
                    <a:pt x="7871" y="6615"/>
                  </a:cubicBezTo>
                  <a:lnTo>
                    <a:pt x="7871" y="21496"/>
                  </a:lnTo>
                  <a:cubicBezTo>
                    <a:pt x="11839" y="18719"/>
                    <a:pt x="16756" y="17330"/>
                    <a:pt x="22620" y="17330"/>
                  </a:cubicBezTo>
                  <a:cubicBezTo>
                    <a:pt x="27647" y="17330"/>
                    <a:pt x="32519" y="18366"/>
                    <a:pt x="37237" y="20439"/>
                  </a:cubicBezTo>
                  <a:cubicBezTo>
                    <a:pt x="41911" y="22466"/>
                    <a:pt x="45880" y="25112"/>
                    <a:pt x="49143" y="28375"/>
                  </a:cubicBezTo>
                  <a:cubicBezTo>
                    <a:pt x="52406" y="31594"/>
                    <a:pt x="55029" y="35231"/>
                    <a:pt x="57013" y="39288"/>
                  </a:cubicBezTo>
                  <a:cubicBezTo>
                    <a:pt x="58953" y="43344"/>
                    <a:pt x="59924" y="47357"/>
                    <a:pt x="59924" y="51326"/>
                  </a:cubicBezTo>
                  <a:cubicBezTo>
                    <a:pt x="59924" y="57367"/>
                    <a:pt x="57873" y="62261"/>
                    <a:pt x="53772" y="66010"/>
                  </a:cubicBezTo>
                  <a:cubicBezTo>
                    <a:pt x="49672" y="69757"/>
                    <a:pt x="44579" y="71630"/>
                    <a:pt x="38494" y="71630"/>
                  </a:cubicBezTo>
                  <a:cubicBezTo>
                    <a:pt x="35275" y="71630"/>
                    <a:pt x="31880" y="71080"/>
                    <a:pt x="28308" y="69977"/>
                  </a:cubicBezTo>
                  <a:cubicBezTo>
                    <a:pt x="24737" y="68831"/>
                    <a:pt x="21297" y="67177"/>
                    <a:pt x="17990" y="65017"/>
                  </a:cubicBezTo>
                  <a:cubicBezTo>
                    <a:pt x="14639" y="62857"/>
                    <a:pt x="11619" y="60366"/>
                    <a:pt x="8929" y="57544"/>
                  </a:cubicBezTo>
                  <a:cubicBezTo>
                    <a:pt x="6239" y="54678"/>
                    <a:pt x="4079" y="51392"/>
                    <a:pt x="2447" y="47689"/>
                  </a:cubicBezTo>
                  <a:cubicBezTo>
                    <a:pt x="816" y="43940"/>
                    <a:pt x="0" y="40104"/>
                    <a:pt x="0" y="36180"/>
                  </a:cubicBezTo>
                  <a:lnTo>
                    <a:pt x="0" y="5292"/>
                  </a:lnTo>
                  <a:cubicBezTo>
                    <a:pt x="0" y="4189"/>
                    <a:pt x="44" y="3352"/>
                    <a:pt x="132" y="2779"/>
                  </a:cubicBezTo>
                  <a:cubicBezTo>
                    <a:pt x="176" y="2162"/>
                    <a:pt x="463" y="1543"/>
                    <a:pt x="992" y="926"/>
                  </a:cubicBezTo>
                  <a:cubicBezTo>
                    <a:pt x="1477" y="309"/>
                    <a:pt x="2227" y="0"/>
                    <a:pt x="3241" y="0"/>
                  </a:cubicBezTo>
                  <a:moveTo>
                    <a:pt x="21033" y="25995"/>
                  </a:moveTo>
                  <a:cubicBezTo>
                    <a:pt x="19975" y="25995"/>
                    <a:pt x="18982" y="26061"/>
                    <a:pt x="18056" y="26192"/>
                  </a:cubicBezTo>
                  <a:cubicBezTo>
                    <a:pt x="17086" y="26325"/>
                    <a:pt x="15962" y="26634"/>
                    <a:pt x="14683" y="27119"/>
                  </a:cubicBezTo>
                  <a:cubicBezTo>
                    <a:pt x="13360" y="27603"/>
                    <a:pt x="12236" y="28265"/>
                    <a:pt x="11310" y="29102"/>
                  </a:cubicBezTo>
                  <a:cubicBezTo>
                    <a:pt x="10340" y="29940"/>
                    <a:pt x="9524" y="31175"/>
                    <a:pt x="8863" y="32807"/>
                  </a:cubicBezTo>
                  <a:cubicBezTo>
                    <a:pt x="8201" y="34394"/>
                    <a:pt x="7871" y="36268"/>
                    <a:pt x="7871" y="38428"/>
                  </a:cubicBezTo>
                  <a:cubicBezTo>
                    <a:pt x="7871" y="41471"/>
                    <a:pt x="8709" y="44669"/>
                    <a:pt x="10384" y="48019"/>
                  </a:cubicBezTo>
                  <a:cubicBezTo>
                    <a:pt x="12060" y="51370"/>
                    <a:pt x="14970" y="54325"/>
                    <a:pt x="19115" y="56882"/>
                  </a:cubicBezTo>
                  <a:cubicBezTo>
                    <a:pt x="22642" y="58998"/>
                    <a:pt x="26699" y="60586"/>
                    <a:pt x="31285" y="61644"/>
                  </a:cubicBezTo>
                  <a:cubicBezTo>
                    <a:pt x="35870" y="62702"/>
                    <a:pt x="39530" y="63231"/>
                    <a:pt x="42264" y="63231"/>
                  </a:cubicBezTo>
                  <a:cubicBezTo>
                    <a:pt x="46938" y="63231"/>
                    <a:pt x="50554" y="62107"/>
                    <a:pt x="53111" y="59858"/>
                  </a:cubicBezTo>
                  <a:cubicBezTo>
                    <a:pt x="55624" y="57565"/>
                    <a:pt x="56881" y="54676"/>
                    <a:pt x="56881" y="51193"/>
                  </a:cubicBezTo>
                  <a:cubicBezTo>
                    <a:pt x="56881" y="48327"/>
                    <a:pt x="55911" y="45263"/>
                    <a:pt x="53971" y="42000"/>
                  </a:cubicBezTo>
                  <a:cubicBezTo>
                    <a:pt x="51987" y="38737"/>
                    <a:pt x="49120" y="35848"/>
                    <a:pt x="45373" y="33335"/>
                  </a:cubicBezTo>
                  <a:cubicBezTo>
                    <a:pt x="42110" y="31131"/>
                    <a:pt x="38097" y="29368"/>
                    <a:pt x="33335" y="28045"/>
                  </a:cubicBezTo>
                  <a:cubicBezTo>
                    <a:pt x="28573" y="26678"/>
                    <a:pt x="24472" y="25995"/>
                    <a:pt x="21033" y="25995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BE1BDC93-D574-3C4E-EDB4-7E75C64DA299}"/>
                </a:ext>
              </a:extLst>
            </p:cNvPr>
            <p:cNvSpPr/>
            <p:nvPr/>
          </p:nvSpPr>
          <p:spPr>
            <a:xfrm>
              <a:off x="4001624" y="2670014"/>
              <a:ext cx="63151" cy="37871"/>
            </a:xfrm>
            <a:custGeom>
              <a:avLst/>
              <a:gdLst>
                <a:gd name="connsiteX0" fmla="*/ 63151 w 63151"/>
                <a:gd name="connsiteY0" fmla="*/ 37872 h 37871"/>
                <a:gd name="connsiteX1" fmla="*/ 60929 w 63151"/>
                <a:gd name="connsiteY1" fmla="*/ 37733 h 37871"/>
                <a:gd name="connsiteX2" fmla="*/ 59633 w 63151"/>
                <a:gd name="connsiteY2" fmla="*/ 36807 h 37871"/>
                <a:gd name="connsiteX3" fmla="*/ 39354 w 63151"/>
                <a:gd name="connsiteY3" fmla="*/ 18612 h 37871"/>
                <a:gd name="connsiteX4" fmla="*/ 18380 w 63151"/>
                <a:gd name="connsiteY4" fmla="*/ 8658 h 37871"/>
                <a:gd name="connsiteX5" fmla="*/ 7500 w 63151"/>
                <a:gd name="connsiteY5" fmla="*/ 11991 h 37871"/>
                <a:gd name="connsiteX6" fmla="*/ 2963 w 63151"/>
                <a:gd name="connsiteY6" fmla="*/ 21344 h 37871"/>
                <a:gd name="connsiteX7" fmla="*/ 5510 w 63151"/>
                <a:gd name="connsiteY7" fmla="*/ 29029 h 37871"/>
                <a:gd name="connsiteX8" fmla="*/ 12593 w 63151"/>
                <a:gd name="connsiteY8" fmla="*/ 34168 h 37871"/>
                <a:gd name="connsiteX9" fmla="*/ 12501 w 63151"/>
                <a:gd name="connsiteY9" fmla="*/ 32917 h 37871"/>
                <a:gd name="connsiteX10" fmla="*/ 13982 w 63151"/>
                <a:gd name="connsiteY10" fmla="*/ 29260 h 37871"/>
                <a:gd name="connsiteX11" fmla="*/ 17455 w 63151"/>
                <a:gd name="connsiteY11" fmla="*/ 27918 h 37871"/>
                <a:gd name="connsiteX12" fmla="*/ 21251 w 63151"/>
                <a:gd name="connsiteY12" fmla="*/ 29584 h 37871"/>
                <a:gd name="connsiteX13" fmla="*/ 22455 w 63151"/>
                <a:gd name="connsiteY13" fmla="*/ 32826 h 37871"/>
                <a:gd name="connsiteX14" fmla="*/ 22316 w 63151"/>
                <a:gd name="connsiteY14" fmla="*/ 34353 h 37871"/>
                <a:gd name="connsiteX15" fmla="*/ 20881 w 63151"/>
                <a:gd name="connsiteY15" fmla="*/ 36529 h 37871"/>
                <a:gd name="connsiteX16" fmla="*/ 17177 w 63151"/>
                <a:gd name="connsiteY16" fmla="*/ 37872 h 37871"/>
                <a:gd name="connsiteX17" fmla="*/ 5278 w 63151"/>
                <a:gd name="connsiteY17" fmla="*/ 32872 h 37871"/>
                <a:gd name="connsiteX18" fmla="*/ 0 w 63151"/>
                <a:gd name="connsiteY18" fmla="*/ 20140 h 37871"/>
                <a:gd name="connsiteX19" fmla="*/ 5185 w 63151"/>
                <a:gd name="connsiteY19" fmla="*/ 5741 h 37871"/>
                <a:gd name="connsiteX20" fmla="*/ 18380 w 63151"/>
                <a:gd name="connsiteY20" fmla="*/ 0 h 37871"/>
                <a:gd name="connsiteX21" fmla="*/ 23797 w 63151"/>
                <a:gd name="connsiteY21" fmla="*/ 880 h 37871"/>
                <a:gd name="connsiteX22" fmla="*/ 28335 w 63151"/>
                <a:gd name="connsiteY22" fmla="*/ 2870 h 37871"/>
                <a:gd name="connsiteX23" fmla="*/ 33520 w 63151"/>
                <a:gd name="connsiteY23" fmla="*/ 7037 h 37871"/>
                <a:gd name="connsiteX24" fmla="*/ 38983 w 63151"/>
                <a:gd name="connsiteY24" fmla="*/ 12546 h 37871"/>
                <a:gd name="connsiteX25" fmla="*/ 46067 w 63151"/>
                <a:gd name="connsiteY25" fmla="*/ 20509 h 37871"/>
                <a:gd name="connsiteX26" fmla="*/ 55836 w 63151"/>
                <a:gd name="connsiteY26" fmla="*/ 30557 h 37871"/>
                <a:gd name="connsiteX27" fmla="*/ 55836 w 63151"/>
                <a:gd name="connsiteY27" fmla="*/ 13472 h 37871"/>
                <a:gd name="connsiteX28" fmla="*/ 55095 w 63151"/>
                <a:gd name="connsiteY28" fmla="*/ 4490 h 37871"/>
                <a:gd name="connsiteX29" fmla="*/ 46669 w 63151"/>
                <a:gd name="connsiteY29" fmla="*/ 2407 h 37871"/>
                <a:gd name="connsiteX30" fmla="*/ 46669 w 63151"/>
                <a:gd name="connsiteY30" fmla="*/ 0 h 37871"/>
                <a:gd name="connsiteX31" fmla="*/ 63151 w 63151"/>
                <a:gd name="connsiteY31" fmla="*/ 2686 h 37871"/>
                <a:gd name="connsiteX32" fmla="*/ 63151 w 63151"/>
                <a:gd name="connsiteY32" fmla="*/ 37872 h 3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3151" h="37871">
                  <a:moveTo>
                    <a:pt x="63151" y="37872"/>
                  </a:moveTo>
                  <a:cubicBezTo>
                    <a:pt x="62009" y="37872"/>
                    <a:pt x="61268" y="37825"/>
                    <a:pt x="60929" y="37733"/>
                  </a:cubicBezTo>
                  <a:cubicBezTo>
                    <a:pt x="60589" y="37610"/>
                    <a:pt x="60157" y="37301"/>
                    <a:pt x="59633" y="36807"/>
                  </a:cubicBezTo>
                  <a:lnTo>
                    <a:pt x="39354" y="18612"/>
                  </a:lnTo>
                  <a:cubicBezTo>
                    <a:pt x="31884" y="11976"/>
                    <a:pt x="24893" y="8658"/>
                    <a:pt x="18380" y="8658"/>
                  </a:cubicBezTo>
                  <a:cubicBezTo>
                    <a:pt x="14152" y="8658"/>
                    <a:pt x="10525" y="9769"/>
                    <a:pt x="7500" y="11991"/>
                  </a:cubicBezTo>
                  <a:cubicBezTo>
                    <a:pt x="4476" y="14183"/>
                    <a:pt x="2963" y="17300"/>
                    <a:pt x="2963" y="21344"/>
                  </a:cubicBezTo>
                  <a:cubicBezTo>
                    <a:pt x="2963" y="24121"/>
                    <a:pt x="3812" y="26684"/>
                    <a:pt x="5510" y="29029"/>
                  </a:cubicBezTo>
                  <a:cubicBezTo>
                    <a:pt x="7207" y="31374"/>
                    <a:pt x="9568" y="33088"/>
                    <a:pt x="12593" y="34168"/>
                  </a:cubicBezTo>
                  <a:cubicBezTo>
                    <a:pt x="12531" y="33983"/>
                    <a:pt x="12501" y="33565"/>
                    <a:pt x="12501" y="32917"/>
                  </a:cubicBezTo>
                  <a:cubicBezTo>
                    <a:pt x="12501" y="31343"/>
                    <a:pt x="12994" y="30125"/>
                    <a:pt x="13982" y="29260"/>
                  </a:cubicBezTo>
                  <a:cubicBezTo>
                    <a:pt x="14970" y="28365"/>
                    <a:pt x="16127" y="27918"/>
                    <a:pt x="17455" y="27918"/>
                  </a:cubicBezTo>
                  <a:cubicBezTo>
                    <a:pt x="19152" y="27918"/>
                    <a:pt x="20418" y="28473"/>
                    <a:pt x="21251" y="29584"/>
                  </a:cubicBezTo>
                  <a:cubicBezTo>
                    <a:pt x="22054" y="30664"/>
                    <a:pt x="22455" y="31745"/>
                    <a:pt x="22455" y="32826"/>
                  </a:cubicBezTo>
                  <a:cubicBezTo>
                    <a:pt x="22455" y="33258"/>
                    <a:pt x="22408" y="33767"/>
                    <a:pt x="22316" y="34353"/>
                  </a:cubicBezTo>
                  <a:cubicBezTo>
                    <a:pt x="22223" y="34908"/>
                    <a:pt x="21745" y="35634"/>
                    <a:pt x="20881" y="36529"/>
                  </a:cubicBezTo>
                  <a:cubicBezTo>
                    <a:pt x="19986" y="37424"/>
                    <a:pt x="18751" y="37872"/>
                    <a:pt x="17177" y="37872"/>
                  </a:cubicBezTo>
                  <a:cubicBezTo>
                    <a:pt x="12763" y="37872"/>
                    <a:pt x="8797" y="36206"/>
                    <a:pt x="5278" y="32872"/>
                  </a:cubicBezTo>
                  <a:cubicBezTo>
                    <a:pt x="1759" y="29507"/>
                    <a:pt x="0" y="25263"/>
                    <a:pt x="0" y="20140"/>
                  </a:cubicBezTo>
                  <a:cubicBezTo>
                    <a:pt x="0" y="14337"/>
                    <a:pt x="1728" y="9537"/>
                    <a:pt x="5185" y="5741"/>
                  </a:cubicBezTo>
                  <a:cubicBezTo>
                    <a:pt x="8611" y="1913"/>
                    <a:pt x="13010" y="0"/>
                    <a:pt x="18380" y="0"/>
                  </a:cubicBezTo>
                  <a:cubicBezTo>
                    <a:pt x="20263" y="0"/>
                    <a:pt x="22069" y="294"/>
                    <a:pt x="23797" y="880"/>
                  </a:cubicBezTo>
                  <a:cubicBezTo>
                    <a:pt x="25495" y="1434"/>
                    <a:pt x="27008" y="2098"/>
                    <a:pt x="28335" y="2870"/>
                  </a:cubicBezTo>
                  <a:cubicBezTo>
                    <a:pt x="29662" y="3612"/>
                    <a:pt x="31390" y="5000"/>
                    <a:pt x="33520" y="7037"/>
                  </a:cubicBezTo>
                  <a:cubicBezTo>
                    <a:pt x="35650" y="9074"/>
                    <a:pt x="37471" y="10910"/>
                    <a:pt x="38983" y="12546"/>
                  </a:cubicBezTo>
                  <a:cubicBezTo>
                    <a:pt x="40496" y="14183"/>
                    <a:pt x="42857" y="16837"/>
                    <a:pt x="46067" y="20509"/>
                  </a:cubicBezTo>
                  <a:lnTo>
                    <a:pt x="55836" y="30557"/>
                  </a:lnTo>
                  <a:lnTo>
                    <a:pt x="55836" y="13472"/>
                  </a:lnTo>
                  <a:cubicBezTo>
                    <a:pt x="55836" y="7917"/>
                    <a:pt x="55589" y="4923"/>
                    <a:pt x="55095" y="4490"/>
                  </a:cubicBezTo>
                  <a:cubicBezTo>
                    <a:pt x="54200" y="3873"/>
                    <a:pt x="51391" y="3180"/>
                    <a:pt x="46669" y="2407"/>
                  </a:cubicBezTo>
                  <a:lnTo>
                    <a:pt x="46669" y="0"/>
                  </a:lnTo>
                  <a:lnTo>
                    <a:pt x="63151" y="2686"/>
                  </a:lnTo>
                  <a:lnTo>
                    <a:pt x="63151" y="37872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86DD4D14-5DD3-E860-3AF3-F5DCB49A4879}"/>
                </a:ext>
              </a:extLst>
            </p:cNvPr>
            <p:cNvSpPr/>
            <p:nvPr/>
          </p:nvSpPr>
          <p:spPr>
            <a:xfrm>
              <a:off x="4100547" y="2665106"/>
              <a:ext cx="43566" cy="42779"/>
            </a:xfrm>
            <a:custGeom>
              <a:avLst/>
              <a:gdLst>
                <a:gd name="connsiteX0" fmla="*/ 33474 w 43566"/>
                <a:gd name="connsiteY0" fmla="*/ 42779 h 42779"/>
                <a:gd name="connsiteX1" fmla="*/ 21158 w 43566"/>
                <a:gd name="connsiteY1" fmla="*/ 33289 h 42779"/>
                <a:gd name="connsiteX2" fmla="*/ 17732 w 43566"/>
                <a:gd name="connsiteY2" fmla="*/ 15835 h 42779"/>
                <a:gd name="connsiteX3" fmla="*/ 14260 w 43566"/>
                <a:gd name="connsiteY3" fmla="*/ 15835 h 42779"/>
                <a:gd name="connsiteX4" fmla="*/ 5278 w 43566"/>
                <a:gd name="connsiteY4" fmla="*/ 18937 h 42779"/>
                <a:gd name="connsiteX5" fmla="*/ 2130 w 43566"/>
                <a:gd name="connsiteY5" fmla="*/ 25880 h 42779"/>
                <a:gd name="connsiteX6" fmla="*/ 6482 w 43566"/>
                <a:gd name="connsiteY6" fmla="*/ 36159 h 42779"/>
                <a:gd name="connsiteX7" fmla="*/ 8010 w 43566"/>
                <a:gd name="connsiteY7" fmla="*/ 32316 h 42779"/>
                <a:gd name="connsiteX8" fmla="*/ 10834 w 43566"/>
                <a:gd name="connsiteY8" fmla="*/ 31298 h 42779"/>
                <a:gd name="connsiteX9" fmla="*/ 13982 w 43566"/>
                <a:gd name="connsiteY9" fmla="*/ 32501 h 42779"/>
                <a:gd name="connsiteX10" fmla="*/ 15186 w 43566"/>
                <a:gd name="connsiteY10" fmla="*/ 35649 h 42779"/>
                <a:gd name="connsiteX11" fmla="*/ 14028 w 43566"/>
                <a:gd name="connsiteY11" fmla="*/ 38798 h 42779"/>
                <a:gd name="connsiteX12" fmla="*/ 10741 w 43566"/>
                <a:gd name="connsiteY12" fmla="*/ 40047 h 42779"/>
                <a:gd name="connsiteX13" fmla="*/ 3056 w 43566"/>
                <a:gd name="connsiteY13" fmla="*/ 35881 h 42779"/>
                <a:gd name="connsiteX14" fmla="*/ 0 w 43566"/>
                <a:gd name="connsiteY14" fmla="*/ 25695 h 42779"/>
                <a:gd name="connsiteX15" fmla="*/ 5232 w 43566"/>
                <a:gd name="connsiteY15" fmla="*/ 12731 h 42779"/>
                <a:gd name="connsiteX16" fmla="*/ 8936 w 43566"/>
                <a:gd name="connsiteY16" fmla="*/ 10324 h 42779"/>
                <a:gd name="connsiteX17" fmla="*/ 12408 w 43566"/>
                <a:gd name="connsiteY17" fmla="*/ 9398 h 42779"/>
                <a:gd name="connsiteX18" fmla="*/ 16436 w 43566"/>
                <a:gd name="connsiteY18" fmla="*/ 9306 h 42779"/>
                <a:gd name="connsiteX19" fmla="*/ 35372 w 43566"/>
                <a:gd name="connsiteY19" fmla="*/ 9306 h 42779"/>
                <a:gd name="connsiteX20" fmla="*/ 36853 w 43566"/>
                <a:gd name="connsiteY20" fmla="*/ 9121 h 42779"/>
                <a:gd name="connsiteX21" fmla="*/ 38984 w 43566"/>
                <a:gd name="connsiteY21" fmla="*/ 8102 h 42779"/>
                <a:gd name="connsiteX22" fmla="*/ 40141 w 43566"/>
                <a:gd name="connsiteY22" fmla="*/ 5787 h 42779"/>
                <a:gd name="connsiteX23" fmla="*/ 34076 w 43566"/>
                <a:gd name="connsiteY23" fmla="*/ 2407 h 42779"/>
                <a:gd name="connsiteX24" fmla="*/ 28751 w 43566"/>
                <a:gd name="connsiteY24" fmla="*/ 2407 h 42779"/>
                <a:gd name="connsiteX25" fmla="*/ 28751 w 43566"/>
                <a:gd name="connsiteY25" fmla="*/ 0 h 42779"/>
                <a:gd name="connsiteX26" fmla="*/ 34076 w 43566"/>
                <a:gd name="connsiteY26" fmla="*/ 0 h 42779"/>
                <a:gd name="connsiteX27" fmla="*/ 41113 w 43566"/>
                <a:gd name="connsiteY27" fmla="*/ 2686 h 42779"/>
                <a:gd name="connsiteX28" fmla="*/ 43057 w 43566"/>
                <a:gd name="connsiteY28" fmla="*/ 7778 h 42779"/>
                <a:gd name="connsiteX29" fmla="*/ 40743 w 43566"/>
                <a:gd name="connsiteY29" fmla="*/ 12918 h 42779"/>
                <a:gd name="connsiteX30" fmla="*/ 35279 w 43566"/>
                <a:gd name="connsiteY30" fmla="*/ 15185 h 42779"/>
                <a:gd name="connsiteX31" fmla="*/ 41252 w 43566"/>
                <a:gd name="connsiteY31" fmla="*/ 19908 h 42779"/>
                <a:gd name="connsiteX32" fmla="*/ 43567 w 43566"/>
                <a:gd name="connsiteY32" fmla="*/ 27594 h 42779"/>
                <a:gd name="connsiteX33" fmla="*/ 42687 w 43566"/>
                <a:gd name="connsiteY33" fmla="*/ 34260 h 42779"/>
                <a:gd name="connsiteX34" fmla="*/ 39493 w 43566"/>
                <a:gd name="connsiteY34" fmla="*/ 40141 h 42779"/>
                <a:gd name="connsiteX35" fmla="*/ 33474 w 43566"/>
                <a:gd name="connsiteY35" fmla="*/ 42779 h 42779"/>
                <a:gd name="connsiteX36" fmla="*/ 33381 w 43566"/>
                <a:gd name="connsiteY36" fmla="*/ 35464 h 42779"/>
                <a:gd name="connsiteX37" fmla="*/ 39169 w 43566"/>
                <a:gd name="connsiteY37" fmla="*/ 32964 h 42779"/>
                <a:gd name="connsiteX38" fmla="*/ 41437 w 43566"/>
                <a:gd name="connsiteY38" fmla="*/ 26945 h 42779"/>
                <a:gd name="connsiteX39" fmla="*/ 38382 w 43566"/>
                <a:gd name="connsiteY39" fmla="*/ 19398 h 42779"/>
                <a:gd name="connsiteX40" fmla="*/ 29214 w 43566"/>
                <a:gd name="connsiteY40" fmla="*/ 15835 h 42779"/>
                <a:gd name="connsiteX41" fmla="*/ 19723 w 43566"/>
                <a:gd name="connsiteY41" fmla="*/ 15835 h 42779"/>
                <a:gd name="connsiteX42" fmla="*/ 24307 w 43566"/>
                <a:gd name="connsiteY42" fmla="*/ 30928 h 42779"/>
                <a:gd name="connsiteX43" fmla="*/ 33381 w 43566"/>
                <a:gd name="connsiteY43" fmla="*/ 35464 h 4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66" h="42779">
                  <a:moveTo>
                    <a:pt x="33474" y="42779"/>
                  </a:moveTo>
                  <a:cubicBezTo>
                    <a:pt x="28103" y="42779"/>
                    <a:pt x="23998" y="39615"/>
                    <a:pt x="21158" y="33289"/>
                  </a:cubicBezTo>
                  <a:cubicBezTo>
                    <a:pt x="19337" y="29492"/>
                    <a:pt x="18195" y="23675"/>
                    <a:pt x="17732" y="15835"/>
                  </a:cubicBezTo>
                  <a:lnTo>
                    <a:pt x="14260" y="15835"/>
                  </a:lnTo>
                  <a:cubicBezTo>
                    <a:pt x="10340" y="15835"/>
                    <a:pt x="7346" y="16868"/>
                    <a:pt x="5278" y="18937"/>
                  </a:cubicBezTo>
                  <a:cubicBezTo>
                    <a:pt x="3179" y="20974"/>
                    <a:pt x="2130" y="23288"/>
                    <a:pt x="2130" y="25880"/>
                  </a:cubicBezTo>
                  <a:cubicBezTo>
                    <a:pt x="2130" y="30510"/>
                    <a:pt x="3580" y="33937"/>
                    <a:pt x="6482" y="36159"/>
                  </a:cubicBezTo>
                  <a:cubicBezTo>
                    <a:pt x="6543" y="34277"/>
                    <a:pt x="7053" y="32995"/>
                    <a:pt x="8010" y="32316"/>
                  </a:cubicBezTo>
                  <a:cubicBezTo>
                    <a:pt x="8936" y="31637"/>
                    <a:pt x="9877" y="31298"/>
                    <a:pt x="10834" y="31298"/>
                  </a:cubicBezTo>
                  <a:cubicBezTo>
                    <a:pt x="12099" y="31298"/>
                    <a:pt x="13149" y="31699"/>
                    <a:pt x="13982" y="32501"/>
                  </a:cubicBezTo>
                  <a:cubicBezTo>
                    <a:pt x="14785" y="33273"/>
                    <a:pt x="15186" y="34322"/>
                    <a:pt x="15186" y="35649"/>
                  </a:cubicBezTo>
                  <a:cubicBezTo>
                    <a:pt x="15186" y="36916"/>
                    <a:pt x="14800" y="37965"/>
                    <a:pt x="14028" y="38798"/>
                  </a:cubicBezTo>
                  <a:cubicBezTo>
                    <a:pt x="13226" y="39631"/>
                    <a:pt x="12130" y="40047"/>
                    <a:pt x="10741" y="40047"/>
                  </a:cubicBezTo>
                  <a:cubicBezTo>
                    <a:pt x="7655" y="40047"/>
                    <a:pt x="5093" y="38658"/>
                    <a:pt x="3056" y="35881"/>
                  </a:cubicBezTo>
                  <a:cubicBezTo>
                    <a:pt x="1019" y="33073"/>
                    <a:pt x="0" y="29677"/>
                    <a:pt x="0" y="25695"/>
                  </a:cubicBezTo>
                  <a:cubicBezTo>
                    <a:pt x="0" y="20509"/>
                    <a:pt x="1744" y="16189"/>
                    <a:pt x="5232" y="12731"/>
                  </a:cubicBezTo>
                  <a:cubicBezTo>
                    <a:pt x="6312" y="11651"/>
                    <a:pt x="7547" y="10849"/>
                    <a:pt x="8936" y="10324"/>
                  </a:cubicBezTo>
                  <a:cubicBezTo>
                    <a:pt x="10324" y="9769"/>
                    <a:pt x="11482" y="9460"/>
                    <a:pt x="12408" y="9398"/>
                  </a:cubicBezTo>
                  <a:cubicBezTo>
                    <a:pt x="13303" y="9337"/>
                    <a:pt x="14646" y="9306"/>
                    <a:pt x="16436" y="9306"/>
                  </a:cubicBezTo>
                  <a:lnTo>
                    <a:pt x="35372" y="9306"/>
                  </a:lnTo>
                  <a:cubicBezTo>
                    <a:pt x="35742" y="9306"/>
                    <a:pt x="36236" y="9244"/>
                    <a:pt x="36853" y="9121"/>
                  </a:cubicBezTo>
                  <a:cubicBezTo>
                    <a:pt x="37470" y="8998"/>
                    <a:pt x="38180" y="8658"/>
                    <a:pt x="38984" y="8102"/>
                  </a:cubicBezTo>
                  <a:cubicBezTo>
                    <a:pt x="39756" y="7516"/>
                    <a:pt x="40141" y="6743"/>
                    <a:pt x="40141" y="5787"/>
                  </a:cubicBezTo>
                  <a:cubicBezTo>
                    <a:pt x="40141" y="3503"/>
                    <a:pt x="38119" y="2376"/>
                    <a:pt x="34076" y="2407"/>
                  </a:cubicBezTo>
                  <a:lnTo>
                    <a:pt x="28751" y="2407"/>
                  </a:lnTo>
                  <a:lnTo>
                    <a:pt x="28751" y="0"/>
                  </a:lnTo>
                  <a:lnTo>
                    <a:pt x="34076" y="0"/>
                  </a:lnTo>
                  <a:cubicBezTo>
                    <a:pt x="37440" y="0"/>
                    <a:pt x="39786" y="895"/>
                    <a:pt x="41113" y="2686"/>
                  </a:cubicBezTo>
                  <a:cubicBezTo>
                    <a:pt x="42409" y="4445"/>
                    <a:pt x="43057" y="6142"/>
                    <a:pt x="43057" y="7778"/>
                  </a:cubicBezTo>
                  <a:cubicBezTo>
                    <a:pt x="43057" y="9878"/>
                    <a:pt x="42286" y="11590"/>
                    <a:pt x="40743" y="12918"/>
                  </a:cubicBezTo>
                  <a:cubicBezTo>
                    <a:pt x="39200" y="14245"/>
                    <a:pt x="37378" y="15000"/>
                    <a:pt x="35279" y="15185"/>
                  </a:cubicBezTo>
                  <a:cubicBezTo>
                    <a:pt x="37687" y="16142"/>
                    <a:pt x="39678" y="17717"/>
                    <a:pt x="41252" y="19908"/>
                  </a:cubicBezTo>
                  <a:cubicBezTo>
                    <a:pt x="42796" y="22070"/>
                    <a:pt x="43567" y="24631"/>
                    <a:pt x="43567" y="27594"/>
                  </a:cubicBezTo>
                  <a:cubicBezTo>
                    <a:pt x="43567" y="29877"/>
                    <a:pt x="43273" y="32100"/>
                    <a:pt x="42687" y="34260"/>
                  </a:cubicBezTo>
                  <a:cubicBezTo>
                    <a:pt x="42132" y="36391"/>
                    <a:pt x="41068" y="38350"/>
                    <a:pt x="39493" y="40141"/>
                  </a:cubicBezTo>
                  <a:cubicBezTo>
                    <a:pt x="37888" y="41900"/>
                    <a:pt x="35881" y="42779"/>
                    <a:pt x="33474" y="42779"/>
                  </a:cubicBezTo>
                  <a:moveTo>
                    <a:pt x="33381" y="35464"/>
                  </a:moveTo>
                  <a:cubicBezTo>
                    <a:pt x="35727" y="35464"/>
                    <a:pt x="37656" y="34631"/>
                    <a:pt x="39169" y="32964"/>
                  </a:cubicBezTo>
                  <a:cubicBezTo>
                    <a:pt x="40681" y="31298"/>
                    <a:pt x="41437" y="29292"/>
                    <a:pt x="41437" y="26945"/>
                  </a:cubicBezTo>
                  <a:cubicBezTo>
                    <a:pt x="41437" y="24291"/>
                    <a:pt x="40419" y="21775"/>
                    <a:pt x="38382" y="19398"/>
                  </a:cubicBezTo>
                  <a:cubicBezTo>
                    <a:pt x="36314" y="17022"/>
                    <a:pt x="33258" y="15835"/>
                    <a:pt x="29214" y="15835"/>
                  </a:cubicBezTo>
                  <a:lnTo>
                    <a:pt x="19723" y="15835"/>
                  </a:lnTo>
                  <a:cubicBezTo>
                    <a:pt x="19970" y="22840"/>
                    <a:pt x="21498" y="27871"/>
                    <a:pt x="24307" y="30928"/>
                  </a:cubicBezTo>
                  <a:cubicBezTo>
                    <a:pt x="27085" y="33952"/>
                    <a:pt x="30109" y="35464"/>
                    <a:pt x="33381" y="3546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5DCDD1B2-CF12-BF59-A98B-2048558AB354}"/>
                </a:ext>
              </a:extLst>
            </p:cNvPr>
            <p:cNvSpPr/>
            <p:nvPr/>
          </p:nvSpPr>
          <p:spPr>
            <a:xfrm>
              <a:off x="4101149" y="2621761"/>
              <a:ext cx="60280" cy="46762"/>
            </a:xfrm>
            <a:custGeom>
              <a:avLst/>
              <a:gdLst>
                <a:gd name="connsiteX0" fmla="*/ 57363 w 60280"/>
                <a:gd name="connsiteY0" fmla="*/ 46762 h 46762"/>
                <a:gd name="connsiteX1" fmla="*/ 56715 w 60280"/>
                <a:gd name="connsiteY1" fmla="*/ 40558 h 46762"/>
                <a:gd name="connsiteX2" fmla="*/ 53105 w 60280"/>
                <a:gd name="connsiteY2" fmla="*/ 39354 h 46762"/>
                <a:gd name="connsiteX3" fmla="*/ 8704 w 60280"/>
                <a:gd name="connsiteY3" fmla="*/ 39354 h 46762"/>
                <a:gd name="connsiteX4" fmla="*/ 4769 w 60280"/>
                <a:gd name="connsiteY4" fmla="*/ 40558 h 46762"/>
                <a:gd name="connsiteX5" fmla="*/ 3982 w 60280"/>
                <a:gd name="connsiteY5" fmla="*/ 46762 h 46762"/>
                <a:gd name="connsiteX6" fmla="*/ 1019 w 60280"/>
                <a:gd name="connsiteY6" fmla="*/ 46762 h 46762"/>
                <a:gd name="connsiteX7" fmla="*/ 0 w 60280"/>
                <a:gd name="connsiteY7" fmla="*/ 33104 h 46762"/>
                <a:gd name="connsiteX8" fmla="*/ 6250 w 60280"/>
                <a:gd name="connsiteY8" fmla="*/ 33104 h 46762"/>
                <a:gd name="connsiteX9" fmla="*/ 0 w 60280"/>
                <a:gd name="connsiteY9" fmla="*/ 19816 h 46762"/>
                <a:gd name="connsiteX10" fmla="*/ 6250 w 60280"/>
                <a:gd name="connsiteY10" fmla="*/ 5881 h 46762"/>
                <a:gd name="connsiteX11" fmla="*/ 21436 w 60280"/>
                <a:gd name="connsiteY11" fmla="*/ 0 h 46762"/>
                <a:gd name="connsiteX12" fmla="*/ 36714 w 60280"/>
                <a:gd name="connsiteY12" fmla="*/ 6251 h 46762"/>
                <a:gd name="connsiteX13" fmla="*/ 42965 w 60280"/>
                <a:gd name="connsiteY13" fmla="*/ 21159 h 46762"/>
                <a:gd name="connsiteX14" fmla="*/ 40557 w 60280"/>
                <a:gd name="connsiteY14" fmla="*/ 29075 h 46762"/>
                <a:gd name="connsiteX15" fmla="*/ 36298 w 60280"/>
                <a:gd name="connsiteY15" fmla="*/ 32825 h 46762"/>
                <a:gd name="connsiteX16" fmla="*/ 37177 w 60280"/>
                <a:gd name="connsiteY16" fmla="*/ 32825 h 46762"/>
                <a:gd name="connsiteX17" fmla="*/ 53105 w 60280"/>
                <a:gd name="connsiteY17" fmla="*/ 32825 h 46762"/>
                <a:gd name="connsiteX18" fmla="*/ 56762 w 60280"/>
                <a:gd name="connsiteY18" fmla="*/ 31623 h 46762"/>
                <a:gd name="connsiteX19" fmla="*/ 57363 w 60280"/>
                <a:gd name="connsiteY19" fmla="*/ 25419 h 46762"/>
                <a:gd name="connsiteX20" fmla="*/ 60280 w 60280"/>
                <a:gd name="connsiteY20" fmla="*/ 25419 h 46762"/>
                <a:gd name="connsiteX21" fmla="*/ 60002 w 60280"/>
                <a:gd name="connsiteY21" fmla="*/ 36114 h 46762"/>
                <a:gd name="connsiteX22" fmla="*/ 60280 w 60280"/>
                <a:gd name="connsiteY22" fmla="*/ 46762 h 46762"/>
                <a:gd name="connsiteX23" fmla="*/ 57363 w 60280"/>
                <a:gd name="connsiteY23" fmla="*/ 46762 h 46762"/>
                <a:gd name="connsiteX24" fmla="*/ 31113 w 60280"/>
                <a:gd name="connsiteY24" fmla="*/ 32825 h 46762"/>
                <a:gd name="connsiteX25" fmla="*/ 33057 w 60280"/>
                <a:gd name="connsiteY25" fmla="*/ 32641 h 46762"/>
                <a:gd name="connsiteX26" fmla="*/ 35094 w 60280"/>
                <a:gd name="connsiteY26" fmla="*/ 31483 h 46762"/>
                <a:gd name="connsiteX27" fmla="*/ 40836 w 60280"/>
                <a:gd name="connsiteY27" fmla="*/ 21622 h 46762"/>
                <a:gd name="connsiteX28" fmla="*/ 40836 w 60280"/>
                <a:gd name="connsiteY28" fmla="*/ 21529 h 46762"/>
                <a:gd name="connsiteX29" fmla="*/ 35326 w 60280"/>
                <a:gd name="connsiteY29" fmla="*/ 11991 h 46762"/>
                <a:gd name="connsiteX30" fmla="*/ 21436 w 60280"/>
                <a:gd name="connsiteY30" fmla="*/ 7871 h 46762"/>
                <a:gd name="connsiteX31" fmla="*/ 7917 w 60280"/>
                <a:gd name="connsiteY31" fmla="*/ 11621 h 46762"/>
                <a:gd name="connsiteX32" fmla="*/ 2361 w 60280"/>
                <a:gd name="connsiteY32" fmla="*/ 20557 h 46762"/>
                <a:gd name="connsiteX33" fmla="*/ 4352 w 60280"/>
                <a:gd name="connsiteY33" fmla="*/ 27501 h 46762"/>
                <a:gd name="connsiteX34" fmla="*/ 9954 w 60280"/>
                <a:gd name="connsiteY34" fmla="*/ 32825 h 46762"/>
                <a:gd name="connsiteX35" fmla="*/ 31113 w 60280"/>
                <a:gd name="connsiteY35" fmla="*/ 32825 h 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280" h="46762">
                  <a:moveTo>
                    <a:pt x="57363" y="46762"/>
                  </a:moveTo>
                  <a:cubicBezTo>
                    <a:pt x="57363" y="43398"/>
                    <a:pt x="57147" y="41329"/>
                    <a:pt x="56715" y="40558"/>
                  </a:cubicBezTo>
                  <a:cubicBezTo>
                    <a:pt x="56314" y="39755"/>
                    <a:pt x="55111" y="39354"/>
                    <a:pt x="53105" y="39354"/>
                  </a:cubicBezTo>
                  <a:lnTo>
                    <a:pt x="8704" y="39354"/>
                  </a:lnTo>
                  <a:cubicBezTo>
                    <a:pt x="6605" y="39354"/>
                    <a:pt x="5293" y="39755"/>
                    <a:pt x="4769" y="40558"/>
                  </a:cubicBezTo>
                  <a:cubicBezTo>
                    <a:pt x="4244" y="41329"/>
                    <a:pt x="3982" y="43398"/>
                    <a:pt x="3982" y="46762"/>
                  </a:cubicBezTo>
                  <a:lnTo>
                    <a:pt x="1019" y="46762"/>
                  </a:lnTo>
                  <a:lnTo>
                    <a:pt x="0" y="33104"/>
                  </a:lnTo>
                  <a:lnTo>
                    <a:pt x="6250" y="33104"/>
                  </a:lnTo>
                  <a:cubicBezTo>
                    <a:pt x="2083" y="29307"/>
                    <a:pt x="0" y="24878"/>
                    <a:pt x="0" y="19816"/>
                  </a:cubicBezTo>
                  <a:cubicBezTo>
                    <a:pt x="0" y="14445"/>
                    <a:pt x="2083" y="9800"/>
                    <a:pt x="6250" y="5881"/>
                  </a:cubicBezTo>
                  <a:cubicBezTo>
                    <a:pt x="10417" y="1960"/>
                    <a:pt x="15479" y="0"/>
                    <a:pt x="21436" y="0"/>
                  </a:cubicBezTo>
                  <a:cubicBezTo>
                    <a:pt x="27455" y="0"/>
                    <a:pt x="32548" y="2084"/>
                    <a:pt x="36714" y="6251"/>
                  </a:cubicBezTo>
                  <a:cubicBezTo>
                    <a:pt x="40881" y="10417"/>
                    <a:pt x="42965" y="15387"/>
                    <a:pt x="42965" y="21159"/>
                  </a:cubicBezTo>
                  <a:cubicBezTo>
                    <a:pt x="42965" y="24307"/>
                    <a:pt x="42163" y="26946"/>
                    <a:pt x="40557" y="29075"/>
                  </a:cubicBezTo>
                  <a:cubicBezTo>
                    <a:pt x="38921" y="31175"/>
                    <a:pt x="37502" y="32424"/>
                    <a:pt x="36298" y="32825"/>
                  </a:cubicBezTo>
                  <a:lnTo>
                    <a:pt x="37177" y="32825"/>
                  </a:lnTo>
                  <a:lnTo>
                    <a:pt x="53105" y="32825"/>
                  </a:lnTo>
                  <a:cubicBezTo>
                    <a:pt x="55142" y="32825"/>
                    <a:pt x="56361" y="32424"/>
                    <a:pt x="56762" y="31623"/>
                  </a:cubicBezTo>
                  <a:cubicBezTo>
                    <a:pt x="57163" y="30819"/>
                    <a:pt x="57363" y="28752"/>
                    <a:pt x="57363" y="25419"/>
                  </a:cubicBezTo>
                  <a:lnTo>
                    <a:pt x="60280" y="25419"/>
                  </a:lnTo>
                  <a:cubicBezTo>
                    <a:pt x="60095" y="32055"/>
                    <a:pt x="60002" y="35620"/>
                    <a:pt x="60002" y="36114"/>
                  </a:cubicBezTo>
                  <a:cubicBezTo>
                    <a:pt x="60002" y="36731"/>
                    <a:pt x="60095" y="40280"/>
                    <a:pt x="60280" y="46762"/>
                  </a:cubicBezTo>
                  <a:lnTo>
                    <a:pt x="57363" y="46762"/>
                  </a:lnTo>
                  <a:moveTo>
                    <a:pt x="31113" y="32825"/>
                  </a:moveTo>
                  <a:cubicBezTo>
                    <a:pt x="32069" y="32825"/>
                    <a:pt x="32717" y="32763"/>
                    <a:pt x="33057" y="32641"/>
                  </a:cubicBezTo>
                  <a:cubicBezTo>
                    <a:pt x="33397" y="32487"/>
                    <a:pt x="34076" y="32100"/>
                    <a:pt x="35094" y="31483"/>
                  </a:cubicBezTo>
                  <a:cubicBezTo>
                    <a:pt x="38922" y="28982"/>
                    <a:pt x="40836" y="25695"/>
                    <a:pt x="40836" y="21622"/>
                  </a:cubicBezTo>
                  <a:cubicBezTo>
                    <a:pt x="40836" y="21591"/>
                    <a:pt x="40836" y="21560"/>
                    <a:pt x="40836" y="21529"/>
                  </a:cubicBezTo>
                  <a:cubicBezTo>
                    <a:pt x="40836" y="17919"/>
                    <a:pt x="38999" y="14739"/>
                    <a:pt x="35326" y="11991"/>
                  </a:cubicBezTo>
                  <a:cubicBezTo>
                    <a:pt x="31622" y="9245"/>
                    <a:pt x="26992" y="7871"/>
                    <a:pt x="21436" y="7871"/>
                  </a:cubicBezTo>
                  <a:cubicBezTo>
                    <a:pt x="16127" y="7871"/>
                    <a:pt x="11621" y="9121"/>
                    <a:pt x="7917" y="11621"/>
                  </a:cubicBezTo>
                  <a:cubicBezTo>
                    <a:pt x="4213" y="14122"/>
                    <a:pt x="2361" y="17100"/>
                    <a:pt x="2361" y="20557"/>
                  </a:cubicBezTo>
                  <a:cubicBezTo>
                    <a:pt x="2361" y="23027"/>
                    <a:pt x="3025" y="25341"/>
                    <a:pt x="4352" y="27501"/>
                  </a:cubicBezTo>
                  <a:cubicBezTo>
                    <a:pt x="5679" y="29663"/>
                    <a:pt x="7547" y="31438"/>
                    <a:pt x="9954" y="32825"/>
                  </a:cubicBezTo>
                  <a:lnTo>
                    <a:pt x="31113" y="3282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002EDEF9-7E7D-C26C-C070-933A832C9289}"/>
                </a:ext>
              </a:extLst>
            </p:cNvPr>
            <p:cNvSpPr/>
            <p:nvPr/>
          </p:nvSpPr>
          <p:spPr>
            <a:xfrm>
              <a:off x="4101149" y="2569293"/>
              <a:ext cx="60280" cy="46761"/>
            </a:xfrm>
            <a:custGeom>
              <a:avLst/>
              <a:gdLst>
                <a:gd name="connsiteX0" fmla="*/ 57363 w 60280"/>
                <a:gd name="connsiteY0" fmla="*/ 46761 h 46761"/>
                <a:gd name="connsiteX1" fmla="*/ 56715 w 60280"/>
                <a:gd name="connsiteY1" fmla="*/ 40557 h 46761"/>
                <a:gd name="connsiteX2" fmla="*/ 53105 w 60280"/>
                <a:gd name="connsiteY2" fmla="*/ 39353 h 46761"/>
                <a:gd name="connsiteX3" fmla="*/ 8704 w 60280"/>
                <a:gd name="connsiteY3" fmla="*/ 39353 h 46761"/>
                <a:gd name="connsiteX4" fmla="*/ 4769 w 60280"/>
                <a:gd name="connsiteY4" fmla="*/ 40557 h 46761"/>
                <a:gd name="connsiteX5" fmla="*/ 3982 w 60280"/>
                <a:gd name="connsiteY5" fmla="*/ 46761 h 46761"/>
                <a:gd name="connsiteX6" fmla="*/ 1019 w 60280"/>
                <a:gd name="connsiteY6" fmla="*/ 46761 h 46761"/>
                <a:gd name="connsiteX7" fmla="*/ 0 w 60280"/>
                <a:gd name="connsiteY7" fmla="*/ 33104 h 46761"/>
                <a:gd name="connsiteX8" fmla="*/ 6250 w 60280"/>
                <a:gd name="connsiteY8" fmla="*/ 33104 h 46761"/>
                <a:gd name="connsiteX9" fmla="*/ 0 w 60280"/>
                <a:gd name="connsiteY9" fmla="*/ 19815 h 46761"/>
                <a:gd name="connsiteX10" fmla="*/ 6250 w 60280"/>
                <a:gd name="connsiteY10" fmla="*/ 5879 h 46761"/>
                <a:gd name="connsiteX11" fmla="*/ 21436 w 60280"/>
                <a:gd name="connsiteY11" fmla="*/ 0 h 46761"/>
                <a:gd name="connsiteX12" fmla="*/ 36714 w 60280"/>
                <a:gd name="connsiteY12" fmla="*/ 6251 h 46761"/>
                <a:gd name="connsiteX13" fmla="*/ 42965 w 60280"/>
                <a:gd name="connsiteY13" fmla="*/ 21157 h 46761"/>
                <a:gd name="connsiteX14" fmla="*/ 40557 w 60280"/>
                <a:gd name="connsiteY14" fmla="*/ 29075 h 46761"/>
                <a:gd name="connsiteX15" fmla="*/ 36298 w 60280"/>
                <a:gd name="connsiteY15" fmla="*/ 32825 h 46761"/>
                <a:gd name="connsiteX16" fmla="*/ 37177 w 60280"/>
                <a:gd name="connsiteY16" fmla="*/ 32825 h 46761"/>
                <a:gd name="connsiteX17" fmla="*/ 53105 w 60280"/>
                <a:gd name="connsiteY17" fmla="*/ 32825 h 46761"/>
                <a:gd name="connsiteX18" fmla="*/ 56762 w 60280"/>
                <a:gd name="connsiteY18" fmla="*/ 31621 h 46761"/>
                <a:gd name="connsiteX19" fmla="*/ 57363 w 60280"/>
                <a:gd name="connsiteY19" fmla="*/ 25417 h 46761"/>
                <a:gd name="connsiteX20" fmla="*/ 60280 w 60280"/>
                <a:gd name="connsiteY20" fmla="*/ 25417 h 46761"/>
                <a:gd name="connsiteX21" fmla="*/ 60002 w 60280"/>
                <a:gd name="connsiteY21" fmla="*/ 36112 h 46761"/>
                <a:gd name="connsiteX22" fmla="*/ 60280 w 60280"/>
                <a:gd name="connsiteY22" fmla="*/ 46761 h 46761"/>
                <a:gd name="connsiteX23" fmla="*/ 57363 w 60280"/>
                <a:gd name="connsiteY23" fmla="*/ 46761 h 46761"/>
                <a:gd name="connsiteX24" fmla="*/ 31113 w 60280"/>
                <a:gd name="connsiteY24" fmla="*/ 32825 h 46761"/>
                <a:gd name="connsiteX25" fmla="*/ 33057 w 60280"/>
                <a:gd name="connsiteY25" fmla="*/ 32641 h 46761"/>
                <a:gd name="connsiteX26" fmla="*/ 35094 w 60280"/>
                <a:gd name="connsiteY26" fmla="*/ 31483 h 46761"/>
                <a:gd name="connsiteX27" fmla="*/ 40836 w 60280"/>
                <a:gd name="connsiteY27" fmla="*/ 21621 h 46761"/>
                <a:gd name="connsiteX28" fmla="*/ 40836 w 60280"/>
                <a:gd name="connsiteY28" fmla="*/ 21529 h 46761"/>
                <a:gd name="connsiteX29" fmla="*/ 35326 w 60280"/>
                <a:gd name="connsiteY29" fmla="*/ 11991 h 46761"/>
                <a:gd name="connsiteX30" fmla="*/ 21436 w 60280"/>
                <a:gd name="connsiteY30" fmla="*/ 7870 h 46761"/>
                <a:gd name="connsiteX31" fmla="*/ 7917 w 60280"/>
                <a:gd name="connsiteY31" fmla="*/ 11620 h 46761"/>
                <a:gd name="connsiteX32" fmla="*/ 2361 w 60280"/>
                <a:gd name="connsiteY32" fmla="*/ 20556 h 46761"/>
                <a:gd name="connsiteX33" fmla="*/ 4352 w 60280"/>
                <a:gd name="connsiteY33" fmla="*/ 27501 h 46761"/>
                <a:gd name="connsiteX34" fmla="*/ 9954 w 60280"/>
                <a:gd name="connsiteY34" fmla="*/ 32825 h 46761"/>
                <a:gd name="connsiteX35" fmla="*/ 31113 w 60280"/>
                <a:gd name="connsiteY35" fmla="*/ 32825 h 4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280" h="46761">
                  <a:moveTo>
                    <a:pt x="57363" y="46761"/>
                  </a:moveTo>
                  <a:cubicBezTo>
                    <a:pt x="57363" y="43396"/>
                    <a:pt x="57147" y="41329"/>
                    <a:pt x="56715" y="40557"/>
                  </a:cubicBezTo>
                  <a:cubicBezTo>
                    <a:pt x="56314" y="39754"/>
                    <a:pt x="55111" y="39353"/>
                    <a:pt x="53105" y="39353"/>
                  </a:cubicBezTo>
                  <a:lnTo>
                    <a:pt x="8704" y="39353"/>
                  </a:lnTo>
                  <a:cubicBezTo>
                    <a:pt x="6605" y="39353"/>
                    <a:pt x="5293" y="39754"/>
                    <a:pt x="4769" y="40557"/>
                  </a:cubicBezTo>
                  <a:cubicBezTo>
                    <a:pt x="4244" y="41329"/>
                    <a:pt x="3982" y="43396"/>
                    <a:pt x="3982" y="46761"/>
                  </a:cubicBezTo>
                  <a:lnTo>
                    <a:pt x="1019" y="46761"/>
                  </a:lnTo>
                  <a:lnTo>
                    <a:pt x="0" y="33104"/>
                  </a:lnTo>
                  <a:lnTo>
                    <a:pt x="6250" y="33104"/>
                  </a:lnTo>
                  <a:cubicBezTo>
                    <a:pt x="2083" y="29307"/>
                    <a:pt x="0" y="24876"/>
                    <a:pt x="0" y="19815"/>
                  </a:cubicBezTo>
                  <a:cubicBezTo>
                    <a:pt x="0" y="14445"/>
                    <a:pt x="2083" y="9800"/>
                    <a:pt x="6250" y="5879"/>
                  </a:cubicBezTo>
                  <a:cubicBezTo>
                    <a:pt x="10417" y="1960"/>
                    <a:pt x="15479" y="0"/>
                    <a:pt x="21436" y="0"/>
                  </a:cubicBezTo>
                  <a:cubicBezTo>
                    <a:pt x="27455" y="0"/>
                    <a:pt x="32548" y="2084"/>
                    <a:pt x="36714" y="6251"/>
                  </a:cubicBezTo>
                  <a:cubicBezTo>
                    <a:pt x="40881" y="10417"/>
                    <a:pt x="42965" y="15386"/>
                    <a:pt x="42965" y="21157"/>
                  </a:cubicBezTo>
                  <a:cubicBezTo>
                    <a:pt x="42965" y="24306"/>
                    <a:pt x="42163" y="26945"/>
                    <a:pt x="40557" y="29075"/>
                  </a:cubicBezTo>
                  <a:cubicBezTo>
                    <a:pt x="38921" y="31175"/>
                    <a:pt x="37502" y="32424"/>
                    <a:pt x="36298" y="32825"/>
                  </a:cubicBezTo>
                  <a:lnTo>
                    <a:pt x="37177" y="32825"/>
                  </a:lnTo>
                  <a:lnTo>
                    <a:pt x="53105" y="32825"/>
                  </a:lnTo>
                  <a:cubicBezTo>
                    <a:pt x="55142" y="32825"/>
                    <a:pt x="56361" y="32424"/>
                    <a:pt x="56762" y="31621"/>
                  </a:cubicBezTo>
                  <a:cubicBezTo>
                    <a:pt x="57163" y="30819"/>
                    <a:pt x="57363" y="28751"/>
                    <a:pt x="57363" y="25417"/>
                  </a:cubicBezTo>
                  <a:lnTo>
                    <a:pt x="60280" y="25417"/>
                  </a:lnTo>
                  <a:cubicBezTo>
                    <a:pt x="60095" y="32053"/>
                    <a:pt x="60002" y="35618"/>
                    <a:pt x="60002" y="36112"/>
                  </a:cubicBezTo>
                  <a:cubicBezTo>
                    <a:pt x="60002" y="36729"/>
                    <a:pt x="60095" y="40279"/>
                    <a:pt x="60280" y="46761"/>
                  </a:cubicBezTo>
                  <a:lnTo>
                    <a:pt x="57363" y="46761"/>
                  </a:lnTo>
                  <a:moveTo>
                    <a:pt x="31113" y="32825"/>
                  </a:moveTo>
                  <a:cubicBezTo>
                    <a:pt x="32069" y="32825"/>
                    <a:pt x="32717" y="32763"/>
                    <a:pt x="33057" y="32641"/>
                  </a:cubicBezTo>
                  <a:cubicBezTo>
                    <a:pt x="33397" y="32487"/>
                    <a:pt x="34076" y="32100"/>
                    <a:pt x="35094" y="31483"/>
                  </a:cubicBezTo>
                  <a:cubicBezTo>
                    <a:pt x="38922" y="28982"/>
                    <a:pt x="40836" y="25695"/>
                    <a:pt x="40836" y="21621"/>
                  </a:cubicBezTo>
                  <a:cubicBezTo>
                    <a:pt x="40836" y="21591"/>
                    <a:pt x="40836" y="21560"/>
                    <a:pt x="40836" y="21529"/>
                  </a:cubicBezTo>
                  <a:cubicBezTo>
                    <a:pt x="40836" y="17917"/>
                    <a:pt x="38999" y="14738"/>
                    <a:pt x="35326" y="11991"/>
                  </a:cubicBezTo>
                  <a:cubicBezTo>
                    <a:pt x="31622" y="9244"/>
                    <a:pt x="26992" y="7870"/>
                    <a:pt x="21436" y="7870"/>
                  </a:cubicBezTo>
                  <a:cubicBezTo>
                    <a:pt x="16127" y="7870"/>
                    <a:pt x="11621" y="9120"/>
                    <a:pt x="7917" y="11620"/>
                  </a:cubicBezTo>
                  <a:cubicBezTo>
                    <a:pt x="4213" y="14120"/>
                    <a:pt x="2361" y="17098"/>
                    <a:pt x="2361" y="20556"/>
                  </a:cubicBezTo>
                  <a:cubicBezTo>
                    <a:pt x="2361" y="23025"/>
                    <a:pt x="3025" y="25339"/>
                    <a:pt x="4352" y="27501"/>
                  </a:cubicBezTo>
                  <a:cubicBezTo>
                    <a:pt x="5679" y="29661"/>
                    <a:pt x="7547" y="31436"/>
                    <a:pt x="9954" y="32825"/>
                  </a:cubicBezTo>
                  <a:lnTo>
                    <a:pt x="31113" y="3282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2CA788FF-5009-86F6-85BC-2BBD73922E02}"/>
                </a:ext>
              </a:extLst>
            </p:cNvPr>
            <p:cNvSpPr/>
            <p:nvPr/>
          </p:nvSpPr>
          <p:spPr>
            <a:xfrm>
              <a:off x="4101149" y="2526419"/>
              <a:ext cx="41900" cy="31852"/>
            </a:xfrm>
            <a:custGeom>
              <a:avLst/>
              <a:gdLst>
                <a:gd name="connsiteX0" fmla="*/ 41900 w 41900"/>
                <a:gd name="connsiteY0" fmla="*/ 31853 h 31852"/>
                <a:gd name="connsiteX1" fmla="*/ 38983 w 41900"/>
                <a:gd name="connsiteY1" fmla="*/ 31853 h 31852"/>
                <a:gd name="connsiteX2" fmla="*/ 38382 w 41900"/>
                <a:gd name="connsiteY2" fmla="*/ 25649 h 31852"/>
                <a:gd name="connsiteX3" fmla="*/ 34677 w 41900"/>
                <a:gd name="connsiteY3" fmla="*/ 24446 h 31852"/>
                <a:gd name="connsiteX4" fmla="*/ 9260 w 41900"/>
                <a:gd name="connsiteY4" fmla="*/ 24446 h 31852"/>
                <a:gd name="connsiteX5" fmla="*/ 4861 w 41900"/>
                <a:gd name="connsiteY5" fmla="*/ 25695 h 31852"/>
                <a:gd name="connsiteX6" fmla="*/ 3982 w 41900"/>
                <a:gd name="connsiteY6" fmla="*/ 31853 h 31852"/>
                <a:gd name="connsiteX7" fmla="*/ 1019 w 41900"/>
                <a:gd name="connsiteY7" fmla="*/ 31853 h 31852"/>
                <a:gd name="connsiteX8" fmla="*/ 0 w 41900"/>
                <a:gd name="connsiteY8" fmla="*/ 18658 h 31852"/>
                <a:gd name="connsiteX9" fmla="*/ 10417 w 41900"/>
                <a:gd name="connsiteY9" fmla="*/ 18658 h 31852"/>
                <a:gd name="connsiteX10" fmla="*/ 3195 w 41900"/>
                <a:gd name="connsiteY10" fmla="*/ 14490 h 31852"/>
                <a:gd name="connsiteX11" fmla="*/ 0 w 41900"/>
                <a:gd name="connsiteY11" fmla="*/ 6990 h 31852"/>
                <a:gd name="connsiteX12" fmla="*/ 1713 w 41900"/>
                <a:gd name="connsiteY12" fmla="*/ 1991 h 31852"/>
                <a:gd name="connsiteX13" fmla="*/ 5787 w 41900"/>
                <a:gd name="connsiteY13" fmla="*/ 0 h 31852"/>
                <a:gd name="connsiteX14" fmla="*/ 8936 w 41900"/>
                <a:gd name="connsiteY14" fmla="*/ 1296 h 31852"/>
                <a:gd name="connsiteX15" fmla="*/ 9954 w 41900"/>
                <a:gd name="connsiteY15" fmla="*/ 4073 h 31852"/>
                <a:gd name="connsiteX16" fmla="*/ 8889 w 41900"/>
                <a:gd name="connsiteY16" fmla="*/ 6990 h 31852"/>
                <a:gd name="connsiteX17" fmla="*/ 5880 w 41900"/>
                <a:gd name="connsiteY17" fmla="*/ 8148 h 31852"/>
                <a:gd name="connsiteX18" fmla="*/ 3843 w 41900"/>
                <a:gd name="connsiteY18" fmla="*/ 7638 h 31852"/>
                <a:gd name="connsiteX19" fmla="*/ 2593 w 41900"/>
                <a:gd name="connsiteY19" fmla="*/ 6667 h 31852"/>
                <a:gd name="connsiteX20" fmla="*/ 2176 w 41900"/>
                <a:gd name="connsiteY20" fmla="*/ 5972 h 31852"/>
                <a:gd name="connsiteX21" fmla="*/ 2083 w 41900"/>
                <a:gd name="connsiteY21" fmla="*/ 6990 h 31852"/>
                <a:gd name="connsiteX22" fmla="*/ 7315 w 41900"/>
                <a:gd name="connsiteY22" fmla="*/ 15232 h 31852"/>
                <a:gd name="connsiteX23" fmla="*/ 19908 w 41900"/>
                <a:gd name="connsiteY23" fmla="*/ 18195 h 31852"/>
                <a:gd name="connsiteX24" fmla="*/ 34492 w 41900"/>
                <a:gd name="connsiteY24" fmla="*/ 18195 h 31852"/>
                <a:gd name="connsiteX25" fmla="*/ 38103 w 41900"/>
                <a:gd name="connsiteY25" fmla="*/ 17084 h 31852"/>
                <a:gd name="connsiteX26" fmla="*/ 38983 w 41900"/>
                <a:gd name="connsiteY26" fmla="*/ 10972 h 31852"/>
                <a:gd name="connsiteX27" fmla="*/ 38983 w 41900"/>
                <a:gd name="connsiteY27" fmla="*/ 8981 h 31852"/>
                <a:gd name="connsiteX28" fmla="*/ 41900 w 41900"/>
                <a:gd name="connsiteY28" fmla="*/ 8981 h 31852"/>
                <a:gd name="connsiteX29" fmla="*/ 41622 w 41900"/>
                <a:gd name="connsiteY29" fmla="*/ 21019 h 31852"/>
                <a:gd name="connsiteX30" fmla="*/ 41669 w 41900"/>
                <a:gd name="connsiteY30" fmla="*/ 23983 h 31852"/>
                <a:gd name="connsiteX31" fmla="*/ 41807 w 41900"/>
                <a:gd name="connsiteY31" fmla="*/ 28149 h 31852"/>
                <a:gd name="connsiteX32" fmla="*/ 41900 w 41900"/>
                <a:gd name="connsiteY32" fmla="*/ 31853 h 3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1900" h="31852">
                  <a:moveTo>
                    <a:pt x="41900" y="31853"/>
                  </a:moveTo>
                  <a:lnTo>
                    <a:pt x="38983" y="31853"/>
                  </a:lnTo>
                  <a:cubicBezTo>
                    <a:pt x="38983" y="28488"/>
                    <a:pt x="38783" y="26421"/>
                    <a:pt x="38382" y="25649"/>
                  </a:cubicBezTo>
                  <a:cubicBezTo>
                    <a:pt x="37950" y="24847"/>
                    <a:pt x="36714" y="24446"/>
                    <a:pt x="34677" y="24446"/>
                  </a:cubicBezTo>
                  <a:lnTo>
                    <a:pt x="9260" y="24446"/>
                  </a:lnTo>
                  <a:cubicBezTo>
                    <a:pt x="6914" y="24446"/>
                    <a:pt x="5448" y="24862"/>
                    <a:pt x="4861" y="25695"/>
                  </a:cubicBezTo>
                  <a:cubicBezTo>
                    <a:pt x="4275" y="26499"/>
                    <a:pt x="3982" y="28550"/>
                    <a:pt x="3982" y="31853"/>
                  </a:cubicBezTo>
                  <a:lnTo>
                    <a:pt x="1019" y="31853"/>
                  </a:lnTo>
                  <a:lnTo>
                    <a:pt x="0" y="18658"/>
                  </a:lnTo>
                  <a:lnTo>
                    <a:pt x="10417" y="18658"/>
                  </a:lnTo>
                  <a:cubicBezTo>
                    <a:pt x="7701" y="17763"/>
                    <a:pt x="5293" y="16374"/>
                    <a:pt x="3195" y="14490"/>
                  </a:cubicBezTo>
                  <a:cubicBezTo>
                    <a:pt x="1065" y="12577"/>
                    <a:pt x="0" y="10077"/>
                    <a:pt x="0" y="6990"/>
                  </a:cubicBezTo>
                  <a:cubicBezTo>
                    <a:pt x="0" y="4953"/>
                    <a:pt x="571" y="3287"/>
                    <a:pt x="1713" y="1991"/>
                  </a:cubicBezTo>
                  <a:cubicBezTo>
                    <a:pt x="2855" y="664"/>
                    <a:pt x="4213" y="0"/>
                    <a:pt x="5787" y="0"/>
                  </a:cubicBezTo>
                  <a:cubicBezTo>
                    <a:pt x="7176" y="0"/>
                    <a:pt x="8226" y="432"/>
                    <a:pt x="8936" y="1296"/>
                  </a:cubicBezTo>
                  <a:cubicBezTo>
                    <a:pt x="9615" y="2129"/>
                    <a:pt x="9954" y="3055"/>
                    <a:pt x="9954" y="4073"/>
                  </a:cubicBezTo>
                  <a:cubicBezTo>
                    <a:pt x="9954" y="5216"/>
                    <a:pt x="9599" y="6188"/>
                    <a:pt x="8889" y="6990"/>
                  </a:cubicBezTo>
                  <a:cubicBezTo>
                    <a:pt x="8148" y="7763"/>
                    <a:pt x="7145" y="8148"/>
                    <a:pt x="5880" y="8148"/>
                  </a:cubicBezTo>
                  <a:cubicBezTo>
                    <a:pt x="5108" y="8148"/>
                    <a:pt x="4429" y="7979"/>
                    <a:pt x="3843" y="7638"/>
                  </a:cubicBezTo>
                  <a:cubicBezTo>
                    <a:pt x="3225" y="7269"/>
                    <a:pt x="2809" y="6945"/>
                    <a:pt x="2593" y="6667"/>
                  </a:cubicBezTo>
                  <a:cubicBezTo>
                    <a:pt x="2377" y="6389"/>
                    <a:pt x="2238" y="6157"/>
                    <a:pt x="2176" y="5972"/>
                  </a:cubicBezTo>
                  <a:cubicBezTo>
                    <a:pt x="2114" y="6095"/>
                    <a:pt x="2083" y="6436"/>
                    <a:pt x="2083" y="6990"/>
                  </a:cubicBezTo>
                  <a:cubicBezTo>
                    <a:pt x="2083" y="10479"/>
                    <a:pt x="3827" y="13225"/>
                    <a:pt x="7315" y="15232"/>
                  </a:cubicBezTo>
                  <a:cubicBezTo>
                    <a:pt x="10772" y="17207"/>
                    <a:pt x="14970" y="18195"/>
                    <a:pt x="19908" y="18195"/>
                  </a:cubicBezTo>
                  <a:lnTo>
                    <a:pt x="34492" y="18195"/>
                  </a:lnTo>
                  <a:cubicBezTo>
                    <a:pt x="36313" y="18195"/>
                    <a:pt x="37518" y="17825"/>
                    <a:pt x="38103" y="17084"/>
                  </a:cubicBezTo>
                  <a:cubicBezTo>
                    <a:pt x="38689" y="16312"/>
                    <a:pt x="38983" y="14274"/>
                    <a:pt x="38983" y="10972"/>
                  </a:cubicBezTo>
                  <a:lnTo>
                    <a:pt x="38983" y="8981"/>
                  </a:lnTo>
                  <a:lnTo>
                    <a:pt x="41900" y="8981"/>
                  </a:lnTo>
                  <a:cubicBezTo>
                    <a:pt x="41715" y="11513"/>
                    <a:pt x="41622" y="15525"/>
                    <a:pt x="41622" y="21019"/>
                  </a:cubicBezTo>
                  <a:cubicBezTo>
                    <a:pt x="41622" y="21791"/>
                    <a:pt x="41638" y="22778"/>
                    <a:pt x="41669" y="23983"/>
                  </a:cubicBezTo>
                  <a:cubicBezTo>
                    <a:pt x="41700" y="25187"/>
                    <a:pt x="41746" y="26575"/>
                    <a:pt x="41807" y="28149"/>
                  </a:cubicBezTo>
                  <a:cubicBezTo>
                    <a:pt x="41869" y="29724"/>
                    <a:pt x="41900" y="30958"/>
                    <a:pt x="41900" y="3185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F92004E2-361A-6370-D9C9-18419D0B39D2}"/>
                </a:ext>
              </a:extLst>
            </p:cNvPr>
            <p:cNvSpPr/>
            <p:nvPr/>
          </p:nvSpPr>
          <p:spPr>
            <a:xfrm>
              <a:off x="4100547" y="2476098"/>
              <a:ext cx="43566" cy="42039"/>
            </a:xfrm>
            <a:custGeom>
              <a:avLst/>
              <a:gdLst>
                <a:gd name="connsiteX0" fmla="*/ 37409 w 43566"/>
                <a:gd name="connsiteY0" fmla="*/ 35789 h 42039"/>
                <a:gd name="connsiteX1" fmla="*/ 22223 w 43566"/>
                <a:gd name="connsiteY1" fmla="*/ 42040 h 42039"/>
                <a:gd name="connsiteX2" fmla="*/ 6621 w 43566"/>
                <a:gd name="connsiteY2" fmla="*/ 35929 h 42039"/>
                <a:gd name="connsiteX3" fmla="*/ 0 w 43566"/>
                <a:gd name="connsiteY3" fmla="*/ 20974 h 42039"/>
                <a:gd name="connsiteX4" fmla="*/ 6574 w 43566"/>
                <a:gd name="connsiteY4" fmla="*/ 6204 h 42039"/>
                <a:gd name="connsiteX5" fmla="*/ 22223 w 43566"/>
                <a:gd name="connsiteY5" fmla="*/ 0 h 42039"/>
                <a:gd name="connsiteX6" fmla="*/ 37363 w 43566"/>
                <a:gd name="connsiteY6" fmla="*/ 6251 h 42039"/>
                <a:gd name="connsiteX7" fmla="*/ 43567 w 43566"/>
                <a:gd name="connsiteY7" fmla="*/ 21067 h 42039"/>
                <a:gd name="connsiteX8" fmla="*/ 37409 w 43566"/>
                <a:gd name="connsiteY8" fmla="*/ 35789 h 42039"/>
                <a:gd name="connsiteX9" fmla="*/ 21436 w 43566"/>
                <a:gd name="connsiteY9" fmla="*/ 34168 h 42039"/>
                <a:gd name="connsiteX10" fmla="*/ 34816 w 43566"/>
                <a:gd name="connsiteY10" fmla="*/ 31761 h 42039"/>
                <a:gd name="connsiteX11" fmla="*/ 41159 w 43566"/>
                <a:gd name="connsiteY11" fmla="*/ 20974 h 42039"/>
                <a:gd name="connsiteX12" fmla="*/ 39262 w 43566"/>
                <a:gd name="connsiteY12" fmla="*/ 14538 h 42039"/>
                <a:gd name="connsiteX13" fmla="*/ 34168 w 43566"/>
                <a:gd name="connsiteY13" fmla="*/ 9955 h 42039"/>
                <a:gd name="connsiteX14" fmla="*/ 21436 w 43566"/>
                <a:gd name="connsiteY14" fmla="*/ 7871 h 42039"/>
                <a:gd name="connsiteX15" fmla="*/ 8287 w 43566"/>
                <a:gd name="connsiteY15" fmla="*/ 10372 h 42039"/>
                <a:gd name="connsiteX16" fmla="*/ 2130 w 43566"/>
                <a:gd name="connsiteY16" fmla="*/ 21067 h 42039"/>
                <a:gd name="connsiteX17" fmla="*/ 3750 w 43566"/>
                <a:gd name="connsiteY17" fmla="*/ 27131 h 42039"/>
                <a:gd name="connsiteX18" fmla="*/ 8473 w 43566"/>
                <a:gd name="connsiteY18" fmla="*/ 31901 h 42039"/>
                <a:gd name="connsiteX19" fmla="*/ 21436 w 43566"/>
                <a:gd name="connsiteY19" fmla="*/ 34168 h 4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566" h="42039">
                  <a:moveTo>
                    <a:pt x="37409" y="35789"/>
                  </a:moveTo>
                  <a:cubicBezTo>
                    <a:pt x="33273" y="39956"/>
                    <a:pt x="28211" y="42040"/>
                    <a:pt x="22223" y="42040"/>
                  </a:cubicBezTo>
                  <a:cubicBezTo>
                    <a:pt x="16204" y="42040"/>
                    <a:pt x="11004" y="40002"/>
                    <a:pt x="6621" y="35929"/>
                  </a:cubicBezTo>
                  <a:cubicBezTo>
                    <a:pt x="2207" y="31823"/>
                    <a:pt x="0" y="26838"/>
                    <a:pt x="0" y="20974"/>
                  </a:cubicBezTo>
                  <a:cubicBezTo>
                    <a:pt x="0" y="15233"/>
                    <a:pt x="2191" y="10310"/>
                    <a:pt x="6574" y="6204"/>
                  </a:cubicBezTo>
                  <a:cubicBezTo>
                    <a:pt x="10926" y="2068"/>
                    <a:pt x="16143" y="0"/>
                    <a:pt x="22223" y="0"/>
                  </a:cubicBezTo>
                  <a:cubicBezTo>
                    <a:pt x="28180" y="0"/>
                    <a:pt x="33227" y="2084"/>
                    <a:pt x="37363" y="6251"/>
                  </a:cubicBezTo>
                  <a:cubicBezTo>
                    <a:pt x="41498" y="10386"/>
                    <a:pt x="43567" y="15325"/>
                    <a:pt x="43567" y="21067"/>
                  </a:cubicBezTo>
                  <a:cubicBezTo>
                    <a:pt x="43567" y="26685"/>
                    <a:pt x="41514" y="31591"/>
                    <a:pt x="37409" y="35789"/>
                  </a:cubicBezTo>
                  <a:moveTo>
                    <a:pt x="21436" y="34168"/>
                  </a:moveTo>
                  <a:cubicBezTo>
                    <a:pt x="27578" y="34168"/>
                    <a:pt x="32039" y="33366"/>
                    <a:pt x="34816" y="31761"/>
                  </a:cubicBezTo>
                  <a:cubicBezTo>
                    <a:pt x="39046" y="29291"/>
                    <a:pt x="41159" y="25697"/>
                    <a:pt x="41159" y="20974"/>
                  </a:cubicBezTo>
                  <a:cubicBezTo>
                    <a:pt x="41159" y="18629"/>
                    <a:pt x="40527" y="16483"/>
                    <a:pt x="39262" y="14538"/>
                  </a:cubicBezTo>
                  <a:cubicBezTo>
                    <a:pt x="37995" y="12563"/>
                    <a:pt x="36298" y="11035"/>
                    <a:pt x="34168" y="9955"/>
                  </a:cubicBezTo>
                  <a:cubicBezTo>
                    <a:pt x="31390" y="8566"/>
                    <a:pt x="27146" y="7871"/>
                    <a:pt x="21436" y="7871"/>
                  </a:cubicBezTo>
                  <a:cubicBezTo>
                    <a:pt x="15356" y="7871"/>
                    <a:pt x="10973" y="8704"/>
                    <a:pt x="8287" y="10372"/>
                  </a:cubicBezTo>
                  <a:cubicBezTo>
                    <a:pt x="4182" y="12841"/>
                    <a:pt x="2130" y="16406"/>
                    <a:pt x="2130" y="21067"/>
                  </a:cubicBezTo>
                  <a:cubicBezTo>
                    <a:pt x="2130" y="23104"/>
                    <a:pt x="2670" y="25125"/>
                    <a:pt x="3750" y="27131"/>
                  </a:cubicBezTo>
                  <a:cubicBezTo>
                    <a:pt x="4800" y="29107"/>
                    <a:pt x="6374" y="30696"/>
                    <a:pt x="8473" y="31901"/>
                  </a:cubicBezTo>
                  <a:cubicBezTo>
                    <a:pt x="11251" y="33413"/>
                    <a:pt x="15572" y="34168"/>
                    <a:pt x="21436" y="3416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95E86E8-78B4-8C0D-0A75-2DBA411528C5}"/>
                </a:ext>
              </a:extLst>
            </p:cNvPr>
            <p:cNvSpPr/>
            <p:nvPr/>
          </p:nvSpPr>
          <p:spPr>
            <a:xfrm>
              <a:off x="4102168" y="2427401"/>
              <a:ext cx="40881" cy="47780"/>
            </a:xfrm>
            <a:custGeom>
              <a:avLst/>
              <a:gdLst>
                <a:gd name="connsiteX0" fmla="*/ 40882 w 40881"/>
                <a:gd name="connsiteY0" fmla="*/ 47780 h 47780"/>
                <a:gd name="connsiteX1" fmla="*/ 37965 w 40881"/>
                <a:gd name="connsiteY1" fmla="*/ 47780 h 47780"/>
                <a:gd name="connsiteX2" fmla="*/ 32270 w 40881"/>
                <a:gd name="connsiteY2" fmla="*/ 35651 h 47780"/>
                <a:gd name="connsiteX3" fmla="*/ 20973 w 40881"/>
                <a:gd name="connsiteY3" fmla="*/ 26761 h 47780"/>
                <a:gd name="connsiteX4" fmla="*/ 8750 w 40881"/>
                <a:gd name="connsiteY4" fmla="*/ 36159 h 47780"/>
                <a:gd name="connsiteX5" fmla="*/ 3750 w 40881"/>
                <a:gd name="connsiteY5" fmla="*/ 40975 h 47780"/>
                <a:gd name="connsiteX6" fmla="*/ 2963 w 40881"/>
                <a:gd name="connsiteY6" fmla="*/ 47317 h 47780"/>
                <a:gd name="connsiteX7" fmla="*/ 0 w 40881"/>
                <a:gd name="connsiteY7" fmla="*/ 47317 h 47780"/>
                <a:gd name="connsiteX8" fmla="*/ 278 w 40881"/>
                <a:gd name="connsiteY8" fmla="*/ 38336 h 47780"/>
                <a:gd name="connsiteX9" fmla="*/ 0 w 40881"/>
                <a:gd name="connsiteY9" fmla="*/ 28057 h 47780"/>
                <a:gd name="connsiteX10" fmla="*/ 2963 w 40881"/>
                <a:gd name="connsiteY10" fmla="*/ 28057 h 47780"/>
                <a:gd name="connsiteX11" fmla="*/ 5324 w 40881"/>
                <a:gd name="connsiteY11" fmla="*/ 31391 h 47780"/>
                <a:gd name="connsiteX12" fmla="*/ 7037 w 40881"/>
                <a:gd name="connsiteY12" fmla="*/ 30558 h 47780"/>
                <a:gd name="connsiteX13" fmla="*/ 16621 w 40881"/>
                <a:gd name="connsiteY13" fmla="*/ 23150 h 47780"/>
                <a:gd name="connsiteX14" fmla="*/ 9213 w 40881"/>
                <a:gd name="connsiteY14" fmla="*/ 17270 h 47780"/>
                <a:gd name="connsiteX15" fmla="*/ 5880 w 40881"/>
                <a:gd name="connsiteY15" fmla="*/ 15835 h 47780"/>
                <a:gd name="connsiteX16" fmla="*/ 2963 w 40881"/>
                <a:gd name="connsiteY16" fmla="*/ 18612 h 47780"/>
                <a:gd name="connsiteX17" fmla="*/ 0 w 40881"/>
                <a:gd name="connsiteY17" fmla="*/ 18612 h 47780"/>
                <a:gd name="connsiteX18" fmla="*/ 278 w 40881"/>
                <a:gd name="connsiteY18" fmla="*/ 9492 h 47780"/>
                <a:gd name="connsiteX19" fmla="*/ 0 w 40881"/>
                <a:gd name="connsiteY19" fmla="*/ 1714 h 47780"/>
                <a:gd name="connsiteX20" fmla="*/ 2963 w 40881"/>
                <a:gd name="connsiteY20" fmla="*/ 1714 h 47780"/>
                <a:gd name="connsiteX21" fmla="*/ 7871 w 40881"/>
                <a:gd name="connsiteY21" fmla="*/ 13011 h 47780"/>
                <a:gd name="connsiteX22" fmla="*/ 18612 w 40881"/>
                <a:gd name="connsiteY22" fmla="*/ 21714 h 47780"/>
                <a:gd name="connsiteX23" fmla="*/ 35001 w 40881"/>
                <a:gd name="connsiteY23" fmla="*/ 9029 h 47780"/>
                <a:gd name="connsiteX24" fmla="*/ 37501 w 40881"/>
                <a:gd name="connsiteY24" fmla="*/ 5787 h 47780"/>
                <a:gd name="connsiteX25" fmla="*/ 37965 w 40881"/>
                <a:gd name="connsiteY25" fmla="*/ 0 h 47780"/>
                <a:gd name="connsiteX26" fmla="*/ 40882 w 40881"/>
                <a:gd name="connsiteY26" fmla="*/ 0 h 47780"/>
                <a:gd name="connsiteX27" fmla="*/ 40603 w 40881"/>
                <a:gd name="connsiteY27" fmla="*/ 9121 h 47780"/>
                <a:gd name="connsiteX28" fmla="*/ 40882 w 40881"/>
                <a:gd name="connsiteY28" fmla="*/ 19353 h 47780"/>
                <a:gd name="connsiteX29" fmla="*/ 37965 w 40881"/>
                <a:gd name="connsiteY29" fmla="*/ 19353 h 47780"/>
                <a:gd name="connsiteX30" fmla="*/ 37132 w 40881"/>
                <a:gd name="connsiteY30" fmla="*/ 16807 h 47780"/>
                <a:gd name="connsiteX31" fmla="*/ 35557 w 40881"/>
                <a:gd name="connsiteY31" fmla="*/ 15928 h 47780"/>
                <a:gd name="connsiteX32" fmla="*/ 32455 w 40881"/>
                <a:gd name="connsiteY32" fmla="*/ 17919 h 47780"/>
                <a:gd name="connsiteX33" fmla="*/ 22964 w 40881"/>
                <a:gd name="connsiteY33" fmla="*/ 25141 h 47780"/>
                <a:gd name="connsiteX34" fmla="*/ 33474 w 40881"/>
                <a:gd name="connsiteY34" fmla="*/ 33289 h 47780"/>
                <a:gd name="connsiteX35" fmla="*/ 35001 w 40881"/>
                <a:gd name="connsiteY35" fmla="*/ 33660 h 47780"/>
                <a:gd name="connsiteX36" fmla="*/ 37965 w 40881"/>
                <a:gd name="connsiteY36" fmla="*/ 30928 h 47780"/>
                <a:gd name="connsiteX37" fmla="*/ 40882 w 40881"/>
                <a:gd name="connsiteY37" fmla="*/ 30928 h 47780"/>
                <a:gd name="connsiteX38" fmla="*/ 40603 w 40881"/>
                <a:gd name="connsiteY38" fmla="*/ 39911 h 47780"/>
                <a:gd name="connsiteX39" fmla="*/ 40882 w 40881"/>
                <a:gd name="connsiteY39" fmla="*/ 47780 h 4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881" h="47780">
                  <a:moveTo>
                    <a:pt x="40882" y="47780"/>
                  </a:moveTo>
                  <a:lnTo>
                    <a:pt x="37965" y="47780"/>
                  </a:lnTo>
                  <a:cubicBezTo>
                    <a:pt x="37965" y="42842"/>
                    <a:pt x="36067" y="38798"/>
                    <a:pt x="32270" y="35651"/>
                  </a:cubicBezTo>
                  <a:cubicBezTo>
                    <a:pt x="32270" y="35651"/>
                    <a:pt x="28504" y="32687"/>
                    <a:pt x="20973" y="26761"/>
                  </a:cubicBezTo>
                  <a:lnTo>
                    <a:pt x="8750" y="36159"/>
                  </a:lnTo>
                  <a:cubicBezTo>
                    <a:pt x="5911" y="38381"/>
                    <a:pt x="4244" y="39987"/>
                    <a:pt x="3750" y="40975"/>
                  </a:cubicBezTo>
                  <a:cubicBezTo>
                    <a:pt x="3225" y="41931"/>
                    <a:pt x="2963" y="44046"/>
                    <a:pt x="2963" y="47317"/>
                  </a:cubicBezTo>
                  <a:lnTo>
                    <a:pt x="0" y="47317"/>
                  </a:lnTo>
                  <a:cubicBezTo>
                    <a:pt x="185" y="44725"/>
                    <a:pt x="278" y="41732"/>
                    <a:pt x="278" y="38336"/>
                  </a:cubicBezTo>
                  <a:cubicBezTo>
                    <a:pt x="278" y="36453"/>
                    <a:pt x="185" y="33026"/>
                    <a:pt x="0" y="28057"/>
                  </a:cubicBezTo>
                  <a:lnTo>
                    <a:pt x="2963" y="28057"/>
                  </a:lnTo>
                  <a:cubicBezTo>
                    <a:pt x="3087" y="30280"/>
                    <a:pt x="3874" y="31391"/>
                    <a:pt x="5324" y="31391"/>
                  </a:cubicBezTo>
                  <a:cubicBezTo>
                    <a:pt x="5818" y="31391"/>
                    <a:pt x="6389" y="31113"/>
                    <a:pt x="7037" y="30558"/>
                  </a:cubicBezTo>
                  <a:lnTo>
                    <a:pt x="16621" y="23150"/>
                  </a:lnTo>
                  <a:lnTo>
                    <a:pt x="9213" y="17270"/>
                  </a:lnTo>
                  <a:cubicBezTo>
                    <a:pt x="8071" y="16313"/>
                    <a:pt x="6960" y="15835"/>
                    <a:pt x="5880" y="15835"/>
                  </a:cubicBezTo>
                  <a:cubicBezTo>
                    <a:pt x="4121" y="15835"/>
                    <a:pt x="3148" y="16761"/>
                    <a:pt x="2963" y="18612"/>
                  </a:cubicBezTo>
                  <a:lnTo>
                    <a:pt x="0" y="18612"/>
                  </a:lnTo>
                  <a:cubicBezTo>
                    <a:pt x="185" y="16142"/>
                    <a:pt x="278" y="13103"/>
                    <a:pt x="278" y="9492"/>
                  </a:cubicBezTo>
                  <a:cubicBezTo>
                    <a:pt x="278" y="6776"/>
                    <a:pt x="185" y="4184"/>
                    <a:pt x="0" y="1714"/>
                  </a:cubicBezTo>
                  <a:lnTo>
                    <a:pt x="2963" y="1714"/>
                  </a:lnTo>
                  <a:cubicBezTo>
                    <a:pt x="3087" y="6529"/>
                    <a:pt x="4722" y="10294"/>
                    <a:pt x="7871" y="13011"/>
                  </a:cubicBezTo>
                  <a:cubicBezTo>
                    <a:pt x="9198" y="14215"/>
                    <a:pt x="12778" y="17115"/>
                    <a:pt x="18612" y="21714"/>
                  </a:cubicBezTo>
                  <a:lnTo>
                    <a:pt x="35001" y="9029"/>
                  </a:lnTo>
                  <a:cubicBezTo>
                    <a:pt x="36330" y="8011"/>
                    <a:pt x="37163" y="6930"/>
                    <a:pt x="37501" y="5787"/>
                  </a:cubicBezTo>
                  <a:cubicBezTo>
                    <a:pt x="37811" y="4645"/>
                    <a:pt x="37965" y="2717"/>
                    <a:pt x="37965" y="0"/>
                  </a:cubicBezTo>
                  <a:lnTo>
                    <a:pt x="40882" y="0"/>
                  </a:lnTo>
                  <a:cubicBezTo>
                    <a:pt x="40697" y="2839"/>
                    <a:pt x="40603" y="5881"/>
                    <a:pt x="40603" y="9121"/>
                  </a:cubicBezTo>
                  <a:cubicBezTo>
                    <a:pt x="40603" y="10263"/>
                    <a:pt x="40697" y="13674"/>
                    <a:pt x="40882" y="19353"/>
                  </a:cubicBezTo>
                  <a:lnTo>
                    <a:pt x="37965" y="19353"/>
                  </a:lnTo>
                  <a:cubicBezTo>
                    <a:pt x="37904" y="18211"/>
                    <a:pt x="37626" y="17362"/>
                    <a:pt x="37132" y="16807"/>
                  </a:cubicBezTo>
                  <a:cubicBezTo>
                    <a:pt x="36606" y="16221"/>
                    <a:pt x="36081" y="15928"/>
                    <a:pt x="35557" y="15928"/>
                  </a:cubicBezTo>
                  <a:cubicBezTo>
                    <a:pt x="35310" y="15928"/>
                    <a:pt x="34277" y="16591"/>
                    <a:pt x="32455" y="17919"/>
                  </a:cubicBezTo>
                  <a:lnTo>
                    <a:pt x="22964" y="25141"/>
                  </a:lnTo>
                  <a:cubicBezTo>
                    <a:pt x="28643" y="29957"/>
                    <a:pt x="32147" y="32672"/>
                    <a:pt x="33474" y="33289"/>
                  </a:cubicBezTo>
                  <a:cubicBezTo>
                    <a:pt x="34029" y="33536"/>
                    <a:pt x="34538" y="33660"/>
                    <a:pt x="35001" y="33660"/>
                  </a:cubicBezTo>
                  <a:cubicBezTo>
                    <a:pt x="36700" y="33660"/>
                    <a:pt x="37686" y="32749"/>
                    <a:pt x="37965" y="30928"/>
                  </a:cubicBezTo>
                  <a:lnTo>
                    <a:pt x="40882" y="30928"/>
                  </a:lnTo>
                  <a:cubicBezTo>
                    <a:pt x="40697" y="35464"/>
                    <a:pt x="40603" y="38459"/>
                    <a:pt x="40603" y="39911"/>
                  </a:cubicBezTo>
                  <a:cubicBezTo>
                    <a:pt x="40603" y="42688"/>
                    <a:pt x="40697" y="45311"/>
                    <a:pt x="40882" y="47780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730C888-F41E-BAEC-0F18-F0518CEE5E52}"/>
                </a:ext>
              </a:extLst>
            </p:cNvPr>
            <p:cNvSpPr/>
            <p:nvPr/>
          </p:nvSpPr>
          <p:spPr>
            <a:xfrm>
              <a:off x="4079620" y="2406566"/>
              <a:ext cx="63429" cy="20279"/>
            </a:xfrm>
            <a:custGeom>
              <a:avLst/>
              <a:gdLst>
                <a:gd name="connsiteX0" fmla="*/ 63429 w 63429"/>
                <a:gd name="connsiteY0" fmla="*/ 20279 h 20279"/>
                <a:gd name="connsiteX1" fmla="*/ 60512 w 63429"/>
                <a:gd name="connsiteY1" fmla="*/ 20279 h 20279"/>
                <a:gd name="connsiteX2" fmla="*/ 59911 w 63429"/>
                <a:gd name="connsiteY2" fmla="*/ 14075 h 20279"/>
                <a:gd name="connsiteX3" fmla="*/ 56206 w 63429"/>
                <a:gd name="connsiteY3" fmla="*/ 12918 h 20279"/>
                <a:gd name="connsiteX4" fmla="*/ 30696 w 63429"/>
                <a:gd name="connsiteY4" fmla="*/ 12918 h 20279"/>
                <a:gd name="connsiteX5" fmla="*/ 26344 w 63429"/>
                <a:gd name="connsiteY5" fmla="*/ 14122 h 20279"/>
                <a:gd name="connsiteX6" fmla="*/ 25511 w 63429"/>
                <a:gd name="connsiteY6" fmla="*/ 19908 h 20279"/>
                <a:gd name="connsiteX7" fmla="*/ 22547 w 63429"/>
                <a:gd name="connsiteY7" fmla="*/ 19908 h 20279"/>
                <a:gd name="connsiteX8" fmla="*/ 21529 w 63429"/>
                <a:gd name="connsiteY8" fmla="*/ 6667 h 20279"/>
                <a:gd name="connsiteX9" fmla="*/ 56299 w 63429"/>
                <a:gd name="connsiteY9" fmla="*/ 6667 h 20279"/>
                <a:gd name="connsiteX10" fmla="*/ 59817 w 63429"/>
                <a:gd name="connsiteY10" fmla="*/ 5649 h 20279"/>
                <a:gd name="connsiteX11" fmla="*/ 60512 w 63429"/>
                <a:gd name="connsiteY11" fmla="*/ 0 h 20279"/>
                <a:gd name="connsiteX12" fmla="*/ 63429 w 63429"/>
                <a:gd name="connsiteY12" fmla="*/ 0 h 20279"/>
                <a:gd name="connsiteX13" fmla="*/ 63151 w 63429"/>
                <a:gd name="connsiteY13" fmla="*/ 9862 h 20279"/>
                <a:gd name="connsiteX14" fmla="*/ 63429 w 63429"/>
                <a:gd name="connsiteY14" fmla="*/ 20279 h 20279"/>
                <a:gd name="connsiteX15" fmla="*/ 5000 w 63429"/>
                <a:gd name="connsiteY15" fmla="*/ 16298 h 20279"/>
                <a:gd name="connsiteX16" fmla="*/ 1574 w 63429"/>
                <a:gd name="connsiteY16" fmla="*/ 14862 h 20279"/>
                <a:gd name="connsiteX17" fmla="*/ 0 w 63429"/>
                <a:gd name="connsiteY17" fmla="*/ 11297 h 20279"/>
                <a:gd name="connsiteX18" fmla="*/ 1435 w 63429"/>
                <a:gd name="connsiteY18" fmla="*/ 7732 h 20279"/>
                <a:gd name="connsiteX19" fmla="*/ 5047 w 63429"/>
                <a:gd name="connsiteY19" fmla="*/ 6251 h 20279"/>
                <a:gd name="connsiteX20" fmla="*/ 8658 w 63429"/>
                <a:gd name="connsiteY20" fmla="*/ 7732 h 20279"/>
                <a:gd name="connsiteX21" fmla="*/ 10047 w 63429"/>
                <a:gd name="connsiteY21" fmla="*/ 11297 h 20279"/>
                <a:gd name="connsiteX22" fmla="*/ 8519 w 63429"/>
                <a:gd name="connsiteY22" fmla="*/ 14908 h 20279"/>
                <a:gd name="connsiteX23" fmla="*/ 5000 w 63429"/>
                <a:gd name="connsiteY23" fmla="*/ 16298 h 2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29" h="20279">
                  <a:moveTo>
                    <a:pt x="63429" y="20279"/>
                  </a:moveTo>
                  <a:lnTo>
                    <a:pt x="60512" y="20279"/>
                  </a:lnTo>
                  <a:cubicBezTo>
                    <a:pt x="60512" y="16915"/>
                    <a:pt x="60312" y="14848"/>
                    <a:pt x="59911" y="14075"/>
                  </a:cubicBezTo>
                  <a:cubicBezTo>
                    <a:pt x="59479" y="13303"/>
                    <a:pt x="58243" y="12918"/>
                    <a:pt x="56206" y="12918"/>
                  </a:cubicBezTo>
                  <a:lnTo>
                    <a:pt x="30696" y="12918"/>
                  </a:lnTo>
                  <a:cubicBezTo>
                    <a:pt x="28350" y="12918"/>
                    <a:pt x="26900" y="13319"/>
                    <a:pt x="26344" y="14122"/>
                  </a:cubicBezTo>
                  <a:cubicBezTo>
                    <a:pt x="25788" y="14893"/>
                    <a:pt x="25511" y="16821"/>
                    <a:pt x="25511" y="19908"/>
                  </a:cubicBezTo>
                  <a:lnTo>
                    <a:pt x="22547" y="19908"/>
                  </a:lnTo>
                  <a:lnTo>
                    <a:pt x="21529" y="6667"/>
                  </a:lnTo>
                  <a:lnTo>
                    <a:pt x="56299" y="6667"/>
                  </a:lnTo>
                  <a:cubicBezTo>
                    <a:pt x="58181" y="6667"/>
                    <a:pt x="59354" y="6328"/>
                    <a:pt x="59817" y="5649"/>
                  </a:cubicBezTo>
                  <a:cubicBezTo>
                    <a:pt x="60281" y="4970"/>
                    <a:pt x="60512" y="3086"/>
                    <a:pt x="60512" y="0"/>
                  </a:cubicBezTo>
                  <a:lnTo>
                    <a:pt x="63429" y="0"/>
                  </a:lnTo>
                  <a:cubicBezTo>
                    <a:pt x="63244" y="6451"/>
                    <a:pt x="63151" y="9739"/>
                    <a:pt x="63151" y="9862"/>
                  </a:cubicBezTo>
                  <a:cubicBezTo>
                    <a:pt x="63151" y="10726"/>
                    <a:pt x="63244" y="14198"/>
                    <a:pt x="63429" y="20279"/>
                  </a:cubicBezTo>
                  <a:moveTo>
                    <a:pt x="5000" y="16298"/>
                  </a:moveTo>
                  <a:cubicBezTo>
                    <a:pt x="3735" y="16298"/>
                    <a:pt x="2593" y="15819"/>
                    <a:pt x="1574" y="14862"/>
                  </a:cubicBezTo>
                  <a:cubicBezTo>
                    <a:pt x="525" y="13875"/>
                    <a:pt x="0" y="12686"/>
                    <a:pt x="0" y="11297"/>
                  </a:cubicBezTo>
                  <a:cubicBezTo>
                    <a:pt x="0" y="9909"/>
                    <a:pt x="478" y="8720"/>
                    <a:pt x="1435" y="7732"/>
                  </a:cubicBezTo>
                  <a:cubicBezTo>
                    <a:pt x="2361" y="6745"/>
                    <a:pt x="3565" y="6251"/>
                    <a:pt x="5047" y="6251"/>
                  </a:cubicBezTo>
                  <a:cubicBezTo>
                    <a:pt x="6497" y="6251"/>
                    <a:pt x="7701" y="6745"/>
                    <a:pt x="8658" y="7732"/>
                  </a:cubicBezTo>
                  <a:cubicBezTo>
                    <a:pt x="9584" y="8720"/>
                    <a:pt x="10047" y="9909"/>
                    <a:pt x="10047" y="11297"/>
                  </a:cubicBezTo>
                  <a:cubicBezTo>
                    <a:pt x="10047" y="12747"/>
                    <a:pt x="9538" y="13951"/>
                    <a:pt x="8519" y="14908"/>
                  </a:cubicBezTo>
                  <a:cubicBezTo>
                    <a:pt x="7500" y="15835"/>
                    <a:pt x="6327" y="16298"/>
                    <a:pt x="5000" y="1629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B1BE51F6-D007-9F06-E400-082500243E38}"/>
                </a:ext>
              </a:extLst>
            </p:cNvPr>
            <p:cNvSpPr/>
            <p:nvPr/>
          </p:nvSpPr>
          <p:spPr>
            <a:xfrm>
              <a:off x="4101149" y="2326056"/>
              <a:ext cx="41900" cy="74030"/>
            </a:xfrm>
            <a:custGeom>
              <a:avLst/>
              <a:gdLst>
                <a:gd name="connsiteX0" fmla="*/ 41900 w 41900"/>
                <a:gd name="connsiteY0" fmla="*/ 74031 h 74030"/>
                <a:gd name="connsiteX1" fmla="*/ 38983 w 41900"/>
                <a:gd name="connsiteY1" fmla="*/ 74031 h 74030"/>
                <a:gd name="connsiteX2" fmla="*/ 38382 w 41900"/>
                <a:gd name="connsiteY2" fmla="*/ 67827 h 74030"/>
                <a:gd name="connsiteX3" fmla="*/ 34677 w 41900"/>
                <a:gd name="connsiteY3" fmla="*/ 66669 h 74030"/>
                <a:gd name="connsiteX4" fmla="*/ 9260 w 41900"/>
                <a:gd name="connsiteY4" fmla="*/ 66669 h 74030"/>
                <a:gd name="connsiteX5" fmla="*/ 4861 w 41900"/>
                <a:gd name="connsiteY5" fmla="*/ 67920 h 74030"/>
                <a:gd name="connsiteX6" fmla="*/ 3982 w 41900"/>
                <a:gd name="connsiteY6" fmla="*/ 74031 h 74030"/>
                <a:gd name="connsiteX7" fmla="*/ 1019 w 41900"/>
                <a:gd name="connsiteY7" fmla="*/ 74031 h 74030"/>
                <a:gd name="connsiteX8" fmla="*/ 0 w 41900"/>
                <a:gd name="connsiteY8" fmla="*/ 60697 h 74030"/>
                <a:gd name="connsiteX9" fmla="*/ 9954 w 41900"/>
                <a:gd name="connsiteY9" fmla="*/ 60697 h 74030"/>
                <a:gd name="connsiteX10" fmla="*/ 0 w 41900"/>
                <a:gd name="connsiteY10" fmla="*/ 46669 h 74030"/>
                <a:gd name="connsiteX11" fmla="*/ 9260 w 41900"/>
                <a:gd name="connsiteY11" fmla="*/ 34030 h 74030"/>
                <a:gd name="connsiteX12" fmla="*/ 2824 w 41900"/>
                <a:gd name="connsiteY12" fmla="*/ 29029 h 74030"/>
                <a:gd name="connsiteX13" fmla="*/ 0 w 41900"/>
                <a:gd name="connsiteY13" fmla="*/ 20278 h 74030"/>
                <a:gd name="connsiteX14" fmla="*/ 3519 w 41900"/>
                <a:gd name="connsiteY14" fmla="*/ 10324 h 74030"/>
                <a:gd name="connsiteX15" fmla="*/ 8519 w 41900"/>
                <a:gd name="connsiteY15" fmla="*/ 7825 h 74030"/>
                <a:gd name="connsiteX16" fmla="*/ 18010 w 41900"/>
                <a:gd name="connsiteY16" fmla="*/ 7407 h 74030"/>
                <a:gd name="connsiteX17" fmla="*/ 36113 w 41900"/>
                <a:gd name="connsiteY17" fmla="*/ 7407 h 74030"/>
                <a:gd name="connsiteX18" fmla="*/ 38567 w 41900"/>
                <a:gd name="connsiteY18" fmla="*/ 5787 h 74030"/>
                <a:gd name="connsiteX19" fmla="*/ 38983 w 41900"/>
                <a:gd name="connsiteY19" fmla="*/ 0 h 74030"/>
                <a:gd name="connsiteX20" fmla="*/ 41900 w 41900"/>
                <a:gd name="connsiteY20" fmla="*/ 0 h 74030"/>
                <a:gd name="connsiteX21" fmla="*/ 41622 w 41900"/>
                <a:gd name="connsiteY21" fmla="*/ 10602 h 74030"/>
                <a:gd name="connsiteX22" fmla="*/ 41900 w 41900"/>
                <a:gd name="connsiteY22" fmla="*/ 21344 h 74030"/>
                <a:gd name="connsiteX23" fmla="*/ 38983 w 41900"/>
                <a:gd name="connsiteY23" fmla="*/ 21344 h 74030"/>
                <a:gd name="connsiteX24" fmla="*/ 38382 w 41900"/>
                <a:gd name="connsiteY24" fmla="*/ 15140 h 74030"/>
                <a:gd name="connsiteX25" fmla="*/ 34677 w 41900"/>
                <a:gd name="connsiteY25" fmla="*/ 13936 h 74030"/>
                <a:gd name="connsiteX26" fmla="*/ 12593 w 41900"/>
                <a:gd name="connsiteY26" fmla="*/ 13936 h 74030"/>
                <a:gd name="connsiteX27" fmla="*/ 4954 w 41900"/>
                <a:gd name="connsiteY27" fmla="*/ 15417 h 74030"/>
                <a:gd name="connsiteX28" fmla="*/ 2083 w 41900"/>
                <a:gd name="connsiteY28" fmla="*/ 20973 h 74030"/>
                <a:gd name="connsiteX29" fmla="*/ 6204 w 41900"/>
                <a:gd name="connsiteY29" fmla="*/ 29817 h 74030"/>
                <a:gd name="connsiteX30" fmla="*/ 17269 w 41900"/>
                <a:gd name="connsiteY30" fmla="*/ 33752 h 74030"/>
                <a:gd name="connsiteX31" fmla="*/ 34677 w 41900"/>
                <a:gd name="connsiteY31" fmla="*/ 33752 h 74030"/>
                <a:gd name="connsiteX32" fmla="*/ 38382 w 41900"/>
                <a:gd name="connsiteY32" fmla="*/ 32594 h 74030"/>
                <a:gd name="connsiteX33" fmla="*/ 38983 w 41900"/>
                <a:gd name="connsiteY33" fmla="*/ 26343 h 74030"/>
                <a:gd name="connsiteX34" fmla="*/ 41900 w 41900"/>
                <a:gd name="connsiteY34" fmla="*/ 26343 h 74030"/>
                <a:gd name="connsiteX35" fmla="*/ 41622 w 41900"/>
                <a:gd name="connsiteY35" fmla="*/ 36992 h 74030"/>
                <a:gd name="connsiteX36" fmla="*/ 41900 w 41900"/>
                <a:gd name="connsiteY36" fmla="*/ 47687 h 74030"/>
                <a:gd name="connsiteX37" fmla="*/ 38983 w 41900"/>
                <a:gd name="connsiteY37" fmla="*/ 47687 h 74030"/>
                <a:gd name="connsiteX38" fmla="*/ 38382 w 41900"/>
                <a:gd name="connsiteY38" fmla="*/ 41483 h 74030"/>
                <a:gd name="connsiteX39" fmla="*/ 34677 w 41900"/>
                <a:gd name="connsiteY39" fmla="*/ 40279 h 74030"/>
                <a:gd name="connsiteX40" fmla="*/ 12593 w 41900"/>
                <a:gd name="connsiteY40" fmla="*/ 40279 h 74030"/>
                <a:gd name="connsiteX41" fmla="*/ 4954 w 41900"/>
                <a:gd name="connsiteY41" fmla="*/ 41761 h 74030"/>
                <a:gd name="connsiteX42" fmla="*/ 2083 w 41900"/>
                <a:gd name="connsiteY42" fmla="*/ 47317 h 74030"/>
                <a:gd name="connsiteX43" fmla="*/ 6204 w 41900"/>
                <a:gd name="connsiteY43" fmla="*/ 56160 h 74030"/>
                <a:gd name="connsiteX44" fmla="*/ 17269 w 41900"/>
                <a:gd name="connsiteY44" fmla="*/ 60095 h 74030"/>
                <a:gd name="connsiteX45" fmla="*/ 34677 w 41900"/>
                <a:gd name="connsiteY45" fmla="*/ 60095 h 74030"/>
                <a:gd name="connsiteX46" fmla="*/ 38382 w 41900"/>
                <a:gd name="connsiteY46" fmla="*/ 58937 h 74030"/>
                <a:gd name="connsiteX47" fmla="*/ 38983 w 41900"/>
                <a:gd name="connsiteY47" fmla="*/ 52733 h 74030"/>
                <a:gd name="connsiteX48" fmla="*/ 41900 w 41900"/>
                <a:gd name="connsiteY48" fmla="*/ 52733 h 74030"/>
                <a:gd name="connsiteX49" fmla="*/ 41622 w 41900"/>
                <a:gd name="connsiteY49" fmla="*/ 63336 h 74030"/>
                <a:gd name="connsiteX50" fmla="*/ 41900 w 41900"/>
                <a:gd name="connsiteY50" fmla="*/ 74031 h 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1900" h="74030">
                  <a:moveTo>
                    <a:pt x="41900" y="74031"/>
                  </a:moveTo>
                  <a:lnTo>
                    <a:pt x="38983" y="74031"/>
                  </a:lnTo>
                  <a:cubicBezTo>
                    <a:pt x="38983" y="70666"/>
                    <a:pt x="38783" y="68599"/>
                    <a:pt x="38382" y="67827"/>
                  </a:cubicBezTo>
                  <a:cubicBezTo>
                    <a:pt x="37950" y="67054"/>
                    <a:pt x="36714" y="66669"/>
                    <a:pt x="34677" y="66669"/>
                  </a:cubicBezTo>
                  <a:lnTo>
                    <a:pt x="9260" y="66669"/>
                  </a:lnTo>
                  <a:cubicBezTo>
                    <a:pt x="6914" y="66669"/>
                    <a:pt x="5448" y="67086"/>
                    <a:pt x="4861" y="67920"/>
                  </a:cubicBezTo>
                  <a:cubicBezTo>
                    <a:pt x="4275" y="68722"/>
                    <a:pt x="3982" y="70759"/>
                    <a:pt x="3982" y="74031"/>
                  </a:cubicBezTo>
                  <a:lnTo>
                    <a:pt x="1019" y="74031"/>
                  </a:lnTo>
                  <a:lnTo>
                    <a:pt x="0" y="60697"/>
                  </a:lnTo>
                  <a:lnTo>
                    <a:pt x="9954" y="60697"/>
                  </a:lnTo>
                  <a:cubicBezTo>
                    <a:pt x="3318" y="57733"/>
                    <a:pt x="0" y="53058"/>
                    <a:pt x="0" y="46669"/>
                  </a:cubicBezTo>
                  <a:cubicBezTo>
                    <a:pt x="0" y="39261"/>
                    <a:pt x="3087" y="35048"/>
                    <a:pt x="9260" y="34030"/>
                  </a:cubicBezTo>
                  <a:cubicBezTo>
                    <a:pt x="6852" y="32950"/>
                    <a:pt x="4707" y="31282"/>
                    <a:pt x="2824" y="29029"/>
                  </a:cubicBezTo>
                  <a:cubicBezTo>
                    <a:pt x="941" y="26744"/>
                    <a:pt x="0" y="23827"/>
                    <a:pt x="0" y="20278"/>
                  </a:cubicBezTo>
                  <a:cubicBezTo>
                    <a:pt x="0" y="15525"/>
                    <a:pt x="1173" y="12207"/>
                    <a:pt x="3519" y="10324"/>
                  </a:cubicBezTo>
                  <a:cubicBezTo>
                    <a:pt x="5093" y="8936"/>
                    <a:pt x="6760" y="8103"/>
                    <a:pt x="8519" y="7825"/>
                  </a:cubicBezTo>
                  <a:cubicBezTo>
                    <a:pt x="10278" y="7547"/>
                    <a:pt x="13442" y="7407"/>
                    <a:pt x="18010" y="7407"/>
                  </a:cubicBezTo>
                  <a:lnTo>
                    <a:pt x="36113" y="7407"/>
                  </a:lnTo>
                  <a:cubicBezTo>
                    <a:pt x="37440" y="7346"/>
                    <a:pt x="38257" y="6805"/>
                    <a:pt x="38567" y="5787"/>
                  </a:cubicBezTo>
                  <a:cubicBezTo>
                    <a:pt x="38845" y="4769"/>
                    <a:pt x="38983" y="2839"/>
                    <a:pt x="38983" y="0"/>
                  </a:cubicBezTo>
                  <a:lnTo>
                    <a:pt x="41900" y="0"/>
                  </a:lnTo>
                  <a:cubicBezTo>
                    <a:pt x="41715" y="6451"/>
                    <a:pt x="41622" y="9985"/>
                    <a:pt x="41622" y="10602"/>
                  </a:cubicBezTo>
                  <a:cubicBezTo>
                    <a:pt x="41622" y="11096"/>
                    <a:pt x="41715" y="14677"/>
                    <a:pt x="41900" y="21344"/>
                  </a:cubicBezTo>
                  <a:lnTo>
                    <a:pt x="38983" y="21344"/>
                  </a:lnTo>
                  <a:cubicBezTo>
                    <a:pt x="38983" y="17979"/>
                    <a:pt x="38783" y="15911"/>
                    <a:pt x="38382" y="15140"/>
                  </a:cubicBezTo>
                  <a:cubicBezTo>
                    <a:pt x="37950" y="14337"/>
                    <a:pt x="36714" y="13936"/>
                    <a:pt x="34677" y="13936"/>
                  </a:cubicBezTo>
                  <a:lnTo>
                    <a:pt x="12593" y="13936"/>
                  </a:lnTo>
                  <a:cubicBezTo>
                    <a:pt x="9383" y="13936"/>
                    <a:pt x="6837" y="14430"/>
                    <a:pt x="4954" y="15417"/>
                  </a:cubicBezTo>
                  <a:cubicBezTo>
                    <a:pt x="3040" y="16405"/>
                    <a:pt x="2083" y="18257"/>
                    <a:pt x="2083" y="20973"/>
                  </a:cubicBezTo>
                  <a:cubicBezTo>
                    <a:pt x="2083" y="24244"/>
                    <a:pt x="3457" y="27192"/>
                    <a:pt x="6204" y="29817"/>
                  </a:cubicBezTo>
                  <a:cubicBezTo>
                    <a:pt x="8951" y="32440"/>
                    <a:pt x="12639" y="33752"/>
                    <a:pt x="17269" y="33752"/>
                  </a:cubicBezTo>
                  <a:lnTo>
                    <a:pt x="34677" y="33752"/>
                  </a:lnTo>
                  <a:cubicBezTo>
                    <a:pt x="36714" y="33752"/>
                    <a:pt x="37950" y="33366"/>
                    <a:pt x="38382" y="32594"/>
                  </a:cubicBezTo>
                  <a:cubicBezTo>
                    <a:pt x="38783" y="31791"/>
                    <a:pt x="38983" y="29708"/>
                    <a:pt x="38983" y="26343"/>
                  </a:cubicBezTo>
                  <a:lnTo>
                    <a:pt x="41900" y="26343"/>
                  </a:lnTo>
                  <a:cubicBezTo>
                    <a:pt x="41715" y="32794"/>
                    <a:pt x="41622" y="36344"/>
                    <a:pt x="41622" y="36992"/>
                  </a:cubicBezTo>
                  <a:cubicBezTo>
                    <a:pt x="41622" y="37486"/>
                    <a:pt x="41715" y="41051"/>
                    <a:pt x="41900" y="47687"/>
                  </a:cubicBezTo>
                  <a:lnTo>
                    <a:pt x="38983" y="47687"/>
                  </a:lnTo>
                  <a:cubicBezTo>
                    <a:pt x="38983" y="44323"/>
                    <a:pt x="38783" y="42256"/>
                    <a:pt x="38382" y="41483"/>
                  </a:cubicBezTo>
                  <a:cubicBezTo>
                    <a:pt x="37950" y="40680"/>
                    <a:pt x="36714" y="40279"/>
                    <a:pt x="34677" y="40279"/>
                  </a:cubicBezTo>
                  <a:lnTo>
                    <a:pt x="12593" y="40279"/>
                  </a:lnTo>
                  <a:cubicBezTo>
                    <a:pt x="9383" y="40279"/>
                    <a:pt x="6837" y="40773"/>
                    <a:pt x="4954" y="41761"/>
                  </a:cubicBezTo>
                  <a:cubicBezTo>
                    <a:pt x="3040" y="42748"/>
                    <a:pt x="2083" y="44601"/>
                    <a:pt x="2083" y="47317"/>
                  </a:cubicBezTo>
                  <a:cubicBezTo>
                    <a:pt x="2083" y="50589"/>
                    <a:pt x="3457" y="53537"/>
                    <a:pt x="6204" y="56160"/>
                  </a:cubicBezTo>
                  <a:cubicBezTo>
                    <a:pt x="8951" y="58784"/>
                    <a:pt x="12639" y="60095"/>
                    <a:pt x="17269" y="60095"/>
                  </a:cubicBezTo>
                  <a:lnTo>
                    <a:pt x="34677" y="60095"/>
                  </a:lnTo>
                  <a:cubicBezTo>
                    <a:pt x="36714" y="60095"/>
                    <a:pt x="37950" y="59710"/>
                    <a:pt x="38382" y="58937"/>
                  </a:cubicBezTo>
                  <a:cubicBezTo>
                    <a:pt x="38783" y="58135"/>
                    <a:pt x="38983" y="56067"/>
                    <a:pt x="38983" y="52733"/>
                  </a:cubicBezTo>
                  <a:lnTo>
                    <a:pt x="41900" y="52733"/>
                  </a:lnTo>
                  <a:cubicBezTo>
                    <a:pt x="41715" y="59184"/>
                    <a:pt x="41622" y="62718"/>
                    <a:pt x="41622" y="63336"/>
                  </a:cubicBezTo>
                  <a:cubicBezTo>
                    <a:pt x="41622" y="63830"/>
                    <a:pt x="41715" y="67395"/>
                    <a:pt x="41900" y="74031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E963B8A-F985-32C6-B676-350EAF1DF000}"/>
                </a:ext>
              </a:extLst>
            </p:cNvPr>
            <p:cNvSpPr/>
            <p:nvPr/>
          </p:nvSpPr>
          <p:spPr>
            <a:xfrm>
              <a:off x="4100547" y="2277989"/>
              <a:ext cx="43566" cy="42779"/>
            </a:xfrm>
            <a:custGeom>
              <a:avLst/>
              <a:gdLst>
                <a:gd name="connsiteX0" fmla="*/ 33474 w 43566"/>
                <a:gd name="connsiteY0" fmla="*/ 42779 h 42779"/>
                <a:gd name="connsiteX1" fmla="*/ 21158 w 43566"/>
                <a:gd name="connsiteY1" fmla="*/ 33289 h 42779"/>
                <a:gd name="connsiteX2" fmla="*/ 17732 w 43566"/>
                <a:gd name="connsiteY2" fmla="*/ 15835 h 42779"/>
                <a:gd name="connsiteX3" fmla="*/ 14260 w 43566"/>
                <a:gd name="connsiteY3" fmla="*/ 15835 h 42779"/>
                <a:gd name="connsiteX4" fmla="*/ 5278 w 43566"/>
                <a:gd name="connsiteY4" fmla="*/ 18937 h 42779"/>
                <a:gd name="connsiteX5" fmla="*/ 2130 w 43566"/>
                <a:gd name="connsiteY5" fmla="*/ 25880 h 42779"/>
                <a:gd name="connsiteX6" fmla="*/ 6482 w 43566"/>
                <a:gd name="connsiteY6" fmla="*/ 36159 h 42779"/>
                <a:gd name="connsiteX7" fmla="*/ 8010 w 43566"/>
                <a:gd name="connsiteY7" fmla="*/ 32316 h 42779"/>
                <a:gd name="connsiteX8" fmla="*/ 10834 w 43566"/>
                <a:gd name="connsiteY8" fmla="*/ 31298 h 42779"/>
                <a:gd name="connsiteX9" fmla="*/ 13982 w 43566"/>
                <a:gd name="connsiteY9" fmla="*/ 32502 h 42779"/>
                <a:gd name="connsiteX10" fmla="*/ 15186 w 43566"/>
                <a:gd name="connsiteY10" fmla="*/ 35649 h 42779"/>
                <a:gd name="connsiteX11" fmla="*/ 14028 w 43566"/>
                <a:gd name="connsiteY11" fmla="*/ 38798 h 42779"/>
                <a:gd name="connsiteX12" fmla="*/ 10741 w 43566"/>
                <a:gd name="connsiteY12" fmla="*/ 40049 h 42779"/>
                <a:gd name="connsiteX13" fmla="*/ 3056 w 43566"/>
                <a:gd name="connsiteY13" fmla="*/ 35881 h 42779"/>
                <a:gd name="connsiteX14" fmla="*/ 0 w 43566"/>
                <a:gd name="connsiteY14" fmla="*/ 25695 h 42779"/>
                <a:gd name="connsiteX15" fmla="*/ 5232 w 43566"/>
                <a:gd name="connsiteY15" fmla="*/ 12733 h 42779"/>
                <a:gd name="connsiteX16" fmla="*/ 8936 w 43566"/>
                <a:gd name="connsiteY16" fmla="*/ 10324 h 42779"/>
                <a:gd name="connsiteX17" fmla="*/ 12408 w 43566"/>
                <a:gd name="connsiteY17" fmla="*/ 9399 h 42779"/>
                <a:gd name="connsiteX18" fmla="*/ 16436 w 43566"/>
                <a:gd name="connsiteY18" fmla="*/ 9306 h 42779"/>
                <a:gd name="connsiteX19" fmla="*/ 35372 w 43566"/>
                <a:gd name="connsiteY19" fmla="*/ 9306 h 42779"/>
                <a:gd name="connsiteX20" fmla="*/ 36853 w 43566"/>
                <a:gd name="connsiteY20" fmla="*/ 9121 h 42779"/>
                <a:gd name="connsiteX21" fmla="*/ 38984 w 43566"/>
                <a:gd name="connsiteY21" fmla="*/ 8102 h 42779"/>
                <a:gd name="connsiteX22" fmla="*/ 40141 w 43566"/>
                <a:gd name="connsiteY22" fmla="*/ 5787 h 42779"/>
                <a:gd name="connsiteX23" fmla="*/ 34076 w 43566"/>
                <a:gd name="connsiteY23" fmla="*/ 2407 h 42779"/>
                <a:gd name="connsiteX24" fmla="*/ 28751 w 43566"/>
                <a:gd name="connsiteY24" fmla="*/ 2407 h 42779"/>
                <a:gd name="connsiteX25" fmla="*/ 28751 w 43566"/>
                <a:gd name="connsiteY25" fmla="*/ 0 h 42779"/>
                <a:gd name="connsiteX26" fmla="*/ 34076 w 43566"/>
                <a:gd name="connsiteY26" fmla="*/ 0 h 42779"/>
                <a:gd name="connsiteX27" fmla="*/ 41113 w 43566"/>
                <a:gd name="connsiteY27" fmla="*/ 2686 h 42779"/>
                <a:gd name="connsiteX28" fmla="*/ 43057 w 43566"/>
                <a:gd name="connsiteY28" fmla="*/ 7778 h 42779"/>
                <a:gd name="connsiteX29" fmla="*/ 40743 w 43566"/>
                <a:gd name="connsiteY29" fmla="*/ 12918 h 42779"/>
                <a:gd name="connsiteX30" fmla="*/ 35279 w 43566"/>
                <a:gd name="connsiteY30" fmla="*/ 15187 h 42779"/>
                <a:gd name="connsiteX31" fmla="*/ 41252 w 43566"/>
                <a:gd name="connsiteY31" fmla="*/ 19908 h 42779"/>
                <a:gd name="connsiteX32" fmla="*/ 43567 w 43566"/>
                <a:gd name="connsiteY32" fmla="*/ 27594 h 42779"/>
                <a:gd name="connsiteX33" fmla="*/ 42687 w 43566"/>
                <a:gd name="connsiteY33" fmla="*/ 34261 h 42779"/>
                <a:gd name="connsiteX34" fmla="*/ 39493 w 43566"/>
                <a:gd name="connsiteY34" fmla="*/ 40141 h 42779"/>
                <a:gd name="connsiteX35" fmla="*/ 33474 w 43566"/>
                <a:gd name="connsiteY35" fmla="*/ 42779 h 42779"/>
                <a:gd name="connsiteX36" fmla="*/ 33381 w 43566"/>
                <a:gd name="connsiteY36" fmla="*/ 35464 h 42779"/>
                <a:gd name="connsiteX37" fmla="*/ 39169 w 43566"/>
                <a:gd name="connsiteY37" fmla="*/ 32964 h 42779"/>
                <a:gd name="connsiteX38" fmla="*/ 41437 w 43566"/>
                <a:gd name="connsiteY38" fmla="*/ 26946 h 42779"/>
                <a:gd name="connsiteX39" fmla="*/ 38382 w 43566"/>
                <a:gd name="connsiteY39" fmla="*/ 19400 h 42779"/>
                <a:gd name="connsiteX40" fmla="*/ 29214 w 43566"/>
                <a:gd name="connsiteY40" fmla="*/ 15835 h 42779"/>
                <a:gd name="connsiteX41" fmla="*/ 19723 w 43566"/>
                <a:gd name="connsiteY41" fmla="*/ 15835 h 42779"/>
                <a:gd name="connsiteX42" fmla="*/ 24307 w 43566"/>
                <a:gd name="connsiteY42" fmla="*/ 30928 h 42779"/>
                <a:gd name="connsiteX43" fmla="*/ 33381 w 43566"/>
                <a:gd name="connsiteY43" fmla="*/ 35464 h 4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3566" h="42779">
                  <a:moveTo>
                    <a:pt x="33474" y="42779"/>
                  </a:moveTo>
                  <a:cubicBezTo>
                    <a:pt x="28103" y="42779"/>
                    <a:pt x="23998" y="39615"/>
                    <a:pt x="21158" y="33289"/>
                  </a:cubicBezTo>
                  <a:cubicBezTo>
                    <a:pt x="19337" y="29492"/>
                    <a:pt x="18195" y="23675"/>
                    <a:pt x="17732" y="15835"/>
                  </a:cubicBezTo>
                  <a:lnTo>
                    <a:pt x="14260" y="15835"/>
                  </a:lnTo>
                  <a:cubicBezTo>
                    <a:pt x="10340" y="15835"/>
                    <a:pt x="7346" y="16868"/>
                    <a:pt x="5278" y="18937"/>
                  </a:cubicBezTo>
                  <a:cubicBezTo>
                    <a:pt x="3179" y="20974"/>
                    <a:pt x="2130" y="23288"/>
                    <a:pt x="2130" y="25880"/>
                  </a:cubicBezTo>
                  <a:cubicBezTo>
                    <a:pt x="2130" y="30510"/>
                    <a:pt x="3580" y="33937"/>
                    <a:pt x="6482" y="36159"/>
                  </a:cubicBezTo>
                  <a:cubicBezTo>
                    <a:pt x="6543" y="34277"/>
                    <a:pt x="7053" y="32995"/>
                    <a:pt x="8010" y="32316"/>
                  </a:cubicBezTo>
                  <a:cubicBezTo>
                    <a:pt x="8936" y="31637"/>
                    <a:pt x="9877" y="31298"/>
                    <a:pt x="10834" y="31298"/>
                  </a:cubicBezTo>
                  <a:cubicBezTo>
                    <a:pt x="12099" y="31298"/>
                    <a:pt x="13149" y="31699"/>
                    <a:pt x="13982" y="32502"/>
                  </a:cubicBezTo>
                  <a:cubicBezTo>
                    <a:pt x="14785" y="33273"/>
                    <a:pt x="15186" y="34322"/>
                    <a:pt x="15186" y="35649"/>
                  </a:cubicBezTo>
                  <a:cubicBezTo>
                    <a:pt x="15186" y="36916"/>
                    <a:pt x="14800" y="37965"/>
                    <a:pt x="14028" y="38798"/>
                  </a:cubicBezTo>
                  <a:cubicBezTo>
                    <a:pt x="13226" y="39632"/>
                    <a:pt x="12130" y="40049"/>
                    <a:pt x="10741" y="40049"/>
                  </a:cubicBezTo>
                  <a:cubicBezTo>
                    <a:pt x="7655" y="40049"/>
                    <a:pt x="5093" y="38660"/>
                    <a:pt x="3056" y="35881"/>
                  </a:cubicBezTo>
                  <a:cubicBezTo>
                    <a:pt x="1019" y="33073"/>
                    <a:pt x="0" y="29677"/>
                    <a:pt x="0" y="25695"/>
                  </a:cubicBezTo>
                  <a:cubicBezTo>
                    <a:pt x="0" y="20509"/>
                    <a:pt x="1744" y="16189"/>
                    <a:pt x="5232" y="12733"/>
                  </a:cubicBezTo>
                  <a:cubicBezTo>
                    <a:pt x="6312" y="11652"/>
                    <a:pt x="7547" y="10849"/>
                    <a:pt x="8936" y="10324"/>
                  </a:cubicBezTo>
                  <a:cubicBezTo>
                    <a:pt x="10324" y="9769"/>
                    <a:pt x="11482" y="9460"/>
                    <a:pt x="12408" y="9399"/>
                  </a:cubicBezTo>
                  <a:cubicBezTo>
                    <a:pt x="13303" y="9337"/>
                    <a:pt x="14646" y="9306"/>
                    <a:pt x="16436" y="9306"/>
                  </a:cubicBezTo>
                  <a:lnTo>
                    <a:pt x="35372" y="9306"/>
                  </a:lnTo>
                  <a:cubicBezTo>
                    <a:pt x="35742" y="9306"/>
                    <a:pt x="36236" y="9244"/>
                    <a:pt x="36853" y="9121"/>
                  </a:cubicBezTo>
                  <a:cubicBezTo>
                    <a:pt x="37470" y="8998"/>
                    <a:pt x="38180" y="8658"/>
                    <a:pt x="38984" y="8102"/>
                  </a:cubicBezTo>
                  <a:cubicBezTo>
                    <a:pt x="39756" y="7516"/>
                    <a:pt x="40141" y="6743"/>
                    <a:pt x="40141" y="5787"/>
                  </a:cubicBezTo>
                  <a:cubicBezTo>
                    <a:pt x="40141" y="3503"/>
                    <a:pt x="38119" y="2376"/>
                    <a:pt x="34076" y="2407"/>
                  </a:cubicBezTo>
                  <a:lnTo>
                    <a:pt x="28751" y="2407"/>
                  </a:lnTo>
                  <a:lnTo>
                    <a:pt x="28751" y="0"/>
                  </a:lnTo>
                  <a:lnTo>
                    <a:pt x="34076" y="0"/>
                  </a:lnTo>
                  <a:cubicBezTo>
                    <a:pt x="37440" y="0"/>
                    <a:pt x="39786" y="895"/>
                    <a:pt x="41113" y="2686"/>
                  </a:cubicBezTo>
                  <a:cubicBezTo>
                    <a:pt x="42409" y="4445"/>
                    <a:pt x="43057" y="6142"/>
                    <a:pt x="43057" y="7778"/>
                  </a:cubicBezTo>
                  <a:cubicBezTo>
                    <a:pt x="43057" y="9878"/>
                    <a:pt x="42286" y="11590"/>
                    <a:pt x="40743" y="12918"/>
                  </a:cubicBezTo>
                  <a:cubicBezTo>
                    <a:pt x="39200" y="14245"/>
                    <a:pt x="37378" y="15002"/>
                    <a:pt x="35279" y="15187"/>
                  </a:cubicBezTo>
                  <a:cubicBezTo>
                    <a:pt x="37687" y="16142"/>
                    <a:pt x="39678" y="17717"/>
                    <a:pt x="41252" y="19908"/>
                  </a:cubicBezTo>
                  <a:cubicBezTo>
                    <a:pt x="42796" y="22070"/>
                    <a:pt x="43567" y="24631"/>
                    <a:pt x="43567" y="27594"/>
                  </a:cubicBezTo>
                  <a:cubicBezTo>
                    <a:pt x="43567" y="29877"/>
                    <a:pt x="43273" y="32100"/>
                    <a:pt x="42687" y="34261"/>
                  </a:cubicBezTo>
                  <a:cubicBezTo>
                    <a:pt x="42132" y="36391"/>
                    <a:pt x="41068" y="38350"/>
                    <a:pt x="39493" y="40141"/>
                  </a:cubicBezTo>
                  <a:cubicBezTo>
                    <a:pt x="37888" y="41900"/>
                    <a:pt x="35881" y="42779"/>
                    <a:pt x="33474" y="42779"/>
                  </a:cubicBezTo>
                  <a:moveTo>
                    <a:pt x="33381" y="35464"/>
                  </a:moveTo>
                  <a:cubicBezTo>
                    <a:pt x="35727" y="35464"/>
                    <a:pt x="37656" y="34631"/>
                    <a:pt x="39169" y="32964"/>
                  </a:cubicBezTo>
                  <a:cubicBezTo>
                    <a:pt x="40681" y="31298"/>
                    <a:pt x="41437" y="29292"/>
                    <a:pt x="41437" y="26946"/>
                  </a:cubicBezTo>
                  <a:cubicBezTo>
                    <a:pt x="41437" y="24292"/>
                    <a:pt x="40419" y="21776"/>
                    <a:pt x="38382" y="19400"/>
                  </a:cubicBezTo>
                  <a:cubicBezTo>
                    <a:pt x="36314" y="17023"/>
                    <a:pt x="33258" y="15835"/>
                    <a:pt x="29214" y="15835"/>
                  </a:cubicBezTo>
                  <a:lnTo>
                    <a:pt x="19723" y="15835"/>
                  </a:lnTo>
                  <a:cubicBezTo>
                    <a:pt x="19970" y="22840"/>
                    <a:pt x="21498" y="27871"/>
                    <a:pt x="24307" y="30928"/>
                  </a:cubicBezTo>
                  <a:cubicBezTo>
                    <a:pt x="27085" y="33952"/>
                    <a:pt x="30109" y="35464"/>
                    <a:pt x="33381" y="35464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F3777FB1-08CB-80E2-3E83-C9CD39E7CAB5}"/>
                </a:ext>
              </a:extLst>
            </p:cNvPr>
            <p:cNvSpPr/>
            <p:nvPr/>
          </p:nvSpPr>
          <p:spPr>
            <a:xfrm>
              <a:off x="4084713" y="2246035"/>
              <a:ext cx="59400" cy="29678"/>
            </a:xfrm>
            <a:custGeom>
              <a:avLst/>
              <a:gdLst>
                <a:gd name="connsiteX0" fmla="*/ 20418 w 59400"/>
                <a:gd name="connsiteY0" fmla="*/ 29678 h 29678"/>
                <a:gd name="connsiteX1" fmla="*/ 18334 w 59400"/>
                <a:gd name="connsiteY1" fmla="*/ 29678 h 29678"/>
                <a:gd name="connsiteX2" fmla="*/ 15093 w 59400"/>
                <a:gd name="connsiteY2" fmla="*/ 22455 h 29678"/>
                <a:gd name="connsiteX3" fmla="*/ 8195 w 59400"/>
                <a:gd name="connsiteY3" fmla="*/ 18567 h 29678"/>
                <a:gd name="connsiteX4" fmla="*/ 0 w 59400"/>
                <a:gd name="connsiteY4" fmla="*/ 17455 h 29678"/>
                <a:gd name="connsiteX5" fmla="*/ 0 w 59400"/>
                <a:gd name="connsiteY5" fmla="*/ 15093 h 29678"/>
                <a:gd name="connsiteX6" fmla="*/ 17455 w 59400"/>
                <a:gd name="connsiteY6" fmla="*/ 15093 h 29678"/>
                <a:gd name="connsiteX7" fmla="*/ 17455 w 59400"/>
                <a:gd name="connsiteY7" fmla="*/ 1529 h 29678"/>
                <a:gd name="connsiteX8" fmla="*/ 20418 w 59400"/>
                <a:gd name="connsiteY8" fmla="*/ 1529 h 29678"/>
                <a:gd name="connsiteX9" fmla="*/ 20418 w 59400"/>
                <a:gd name="connsiteY9" fmla="*/ 15093 h 29678"/>
                <a:gd name="connsiteX10" fmla="*/ 46761 w 59400"/>
                <a:gd name="connsiteY10" fmla="*/ 15093 h 29678"/>
                <a:gd name="connsiteX11" fmla="*/ 56993 w 59400"/>
                <a:gd name="connsiteY11" fmla="*/ 8704 h 29678"/>
                <a:gd name="connsiteX12" fmla="*/ 54216 w 59400"/>
                <a:gd name="connsiteY12" fmla="*/ 4168 h 29678"/>
                <a:gd name="connsiteX13" fmla="*/ 46391 w 59400"/>
                <a:gd name="connsiteY13" fmla="*/ 2362 h 29678"/>
                <a:gd name="connsiteX14" fmla="*/ 41159 w 59400"/>
                <a:gd name="connsiteY14" fmla="*/ 2362 h 29678"/>
                <a:gd name="connsiteX15" fmla="*/ 41159 w 59400"/>
                <a:gd name="connsiteY15" fmla="*/ 0 h 29678"/>
                <a:gd name="connsiteX16" fmla="*/ 46576 w 59400"/>
                <a:gd name="connsiteY16" fmla="*/ 0 h 29678"/>
                <a:gd name="connsiteX17" fmla="*/ 55559 w 59400"/>
                <a:gd name="connsiteY17" fmla="*/ 2362 h 29678"/>
                <a:gd name="connsiteX18" fmla="*/ 59401 w 59400"/>
                <a:gd name="connsiteY18" fmla="*/ 9399 h 29678"/>
                <a:gd name="connsiteX19" fmla="*/ 58938 w 59400"/>
                <a:gd name="connsiteY19" fmla="*/ 12826 h 29678"/>
                <a:gd name="connsiteX20" fmla="*/ 57410 w 59400"/>
                <a:gd name="connsiteY20" fmla="*/ 16714 h 29678"/>
                <a:gd name="connsiteX21" fmla="*/ 53475 w 59400"/>
                <a:gd name="connsiteY21" fmla="*/ 20279 h 29678"/>
                <a:gd name="connsiteX22" fmla="*/ 46576 w 59400"/>
                <a:gd name="connsiteY22" fmla="*/ 21622 h 29678"/>
                <a:gd name="connsiteX23" fmla="*/ 20418 w 59400"/>
                <a:gd name="connsiteY23" fmla="*/ 21622 h 29678"/>
                <a:gd name="connsiteX24" fmla="*/ 20418 w 59400"/>
                <a:gd name="connsiteY24" fmla="*/ 29678 h 2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00" h="29678">
                  <a:moveTo>
                    <a:pt x="20418" y="29678"/>
                  </a:moveTo>
                  <a:lnTo>
                    <a:pt x="18334" y="29678"/>
                  </a:lnTo>
                  <a:cubicBezTo>
                    <a:pt x="18211" y="26777"/>
                    <a:pt x="17130" y="24368"/>
                    <a:pt x="15093" y="22455"/>
                  </a:cubicBezTo>
                  <a:cubicBezTo>
                    <a:pt x="13025" y="20511"/>
                    <a:pt x="10726" y="19215"/>
                    <a:pt x="8195" y="18567"/>
                  </a:cubicBezTo>
                  <a:cubicBezTo>
                    <a:pt x="5664" y="17887"/>
                    <a:pt x="2932" y="17516"/>
                    <a:pt x="0" y="17455"/>
                  </a:cubicBezTo>
                  <a:lnTo>
                    <a:pt x="0" y="15093"/>
                  </a:lnTo>
                  <a:lnTo>
                    <a:pt x="17455" y="15093"/>
                  </a:lnTo>
                  <a:lnTo>
                    <a:pt x="17455" y="1529"/>
                  </a:lnTo>
                  <a:lnTo>
                    <a:pt x="20418" y="1529"/>
                  </a:lnTo>
                  <a:lnTo>
                    <a:pt x="20418" y="15093"/>
                  </a:lnTo>
                  <a:lnTo>
                    <a:pt x="46761" y="15093"/>
                  </a:lnTo>
                  <a:cubicBezTo>
                    <a:pt x="53582" y="15093"/>
                    <a:pt x="56993" y="12964"/>
                    <a:pt x="56993" y="8704"/>
                  </a:cubicBezTo>
                  <a:cubicBezTo>
                    <a:pt x="56993" y="6884"/>
                    <a:pt x="56067" y="5372"/>
                    <a:pt x="54216" y="4168"/>
                  </a:cubicBezTo>
                  <a:cubicBezTo>
                    <a:pt x="52333" y="2964"/>
                    <a:pt x="49725" y="2362"/>
                    <a:pt x="46391" y="2362"/>
                  </a:cubicBezTo>
                  <a:lnTo>
                    <a:pt x="41159" y="2362"/>
                  </a:lnTo>
                  <a:lnTo>
                    <a:pt x="41159" y="0"/>
                  </a:lnTo>
                  <a:lnTo>
                    <a:pt x="46576" y="0"/>
                  </a:lnTo>
                  <a:cubicBezTo>
                    <a:pt x="50002" y="0"/>
                    <a:pt x="52996" y="788"/>
                    <a:pt x="55559" y="2362"/>
                  </a:cubicBezTo>
                  <a:cubicBezTo>
                    <a:pt x="58120" y="3936"/>
                    <a:pt x="59401" y="6282"/>
                    <a:pt x="59401" y="9399"/>
                  </a:cubicBezTo>
                  <a:cubicBezTo>
                    <a:pt x="59401" y="10541"/>
                    <a:pt x="59247" y="11684"/>
                    <a:pt x="58938" y="12826"/>
                  </a:cubicBezTo>
                  <a:cubicBezTo>
                    <a:pt x="58660" y="13937"/>
                    <a:pt x="58151" y="15233"/>
                    <a:pt x="57410" y="16714"/>
                  </a:cubicBezTo>
                  <a:cubicBezTo>
                    <a:pt x="56638" y="18164"/>
                    <a:pt x="55326" y="19353"/>
                    <a:pt x="53475" y="20279"/>
                  </a:cubicBezTo>
                  <a:cubicBezTo>
                    <a:pt x="51592" y="21174"/>
                    <a:pt x="49292" y="21622"/>
                    <a:pt x="46576" y="21622"/>
                  </a:cubicBezTo>
                  <a:lnTo>
                    <a:pt x="20418" y="21622"/>
                  </a:lnTo>
                  <a:lnTo>
                    <a:pt x="20418" y="29678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AD72D7F8-1B29-4E20-E59E-6797B4A14EBE}"/>
                </a:ext>
              </a:extLst>
            </p:cNvPr>
            <p:cNvSpPr/>
            <p:nvPr/>
          </p:nvSpPr>
          <p:spPr>
            <a:xfrm>
              <a:off x="4079620" y="2220166"/>
              <a:ext cx="63429" cy="20277"/>
            </a:xfrm>
            <a:custGeom>
              <a:avLst/>
              <a:gdLst>
                <a:gd name="connsiteX0" fmla="*/ 63429 w 63429"/>
                <a:gd name="connsiteY0" fmla="*/ 20278 h 20277"/>
                <a:gd name="connsiteX1" fmla="*/ 60512 w 63429"/>
                <a:gd name="connsiteY1" fmla="*/ 20278 h 20277"/>
                <a:gd name="connsiteX2" fmla="*/ 59911 w 63429"/>
                <a:gd name="connsiteY2" fmla="*/ 14074 h 20277"/>
                <a:gd name="connsiteX3" fmla="*/ 56206 w 63429"/>
                <a:gd name="connsiteY3" fmla="*/ 12916 h 20277"/>
                <a:gd name="connsiteX4" fmla="*/ 30696 w 63429"/>
                <a:gd name="connsiteY4" fmla="*/ 12916 h 20277"/>
                <a:gd name="connsiteX5" fmla="*/ 26344 w 63429"/>
                <a:gd name="connsiteY5" fmla="*/ 14120 h 20277"/>
                <a:gd name="connsiteX6" fmla="*/ 25511 w 63429"/>
                <a:gd name="connsiteY6" fmla="*/ 19908 h 20277"/>
                <a:gd name="connsiteX7" fmla="*/ 22547 w 63429"/>
                <a:gd name="connsiteY7" fmla="*/ 19908 h 20277"/>
                <a:gd name="connsiteX8" fmla="*/ 21529 w 63429"/>
                <a:gd name="connsiteY8" fmla="*/ 6667 h 20277"/>
                <a:gd name="connsiteX9" fmla="*/ 56299 w 63429"/>
                <a:gd name="connsiteY9" fmla="*/ 6667 h 20277"/>
                <a:gd name="connsiteX10" fmla="*/ 59817 w 63429"/>
                <a:gd name="connsiteY10" fmla="*/ 5648 h 20277"/>
                <a:gd name="connsiteX11" fmla="*/ 60512 w 63429"/>
                <a:gd name="connsiteY11" fmla="*/ 0 h 20277"/>
                <a:gd name="connsiteX12" fmla="*/ 63429 w 63429"/>
                <a:gd name="connsiteY12" fmla="*/ 0 h 20277"/>
                <a:gd name="connsiteX13" fmla="*/ 63151 w 63429"/>
                <a:gd name="connsiteY13" fmla="*/ 9861 h 20277"/>
                <a:gd name="connsiteX14" fmla="*/ 63429 w 63429"/>
                <a:gd name="connsiteY14" fmla="*/ 20278 h 20277"/>
                <a:gd name="connsiteX15" fmla="*/ 5000 w 63429"/>
                <a:gd name="connsiteY15" fmla="*/ 16296 h 20277"/>
                <a:gd name="connsiteX16" fmla="*/ 1574 w 63429"/>
                <a:gd name="connsiteY16" fmla="*/ 14862 h 20277"/>
                <a:gd name="connsiteX17" fmla="*/ 0 w 63429"/>
                <a:gd name="connsiteY17" fmla="*/ 11297 h 20277"/>
                <a:gd name="connsiteX18" fmla="*/ 1435 w 63429"/>
                <a:gd name="connsiteY18" fmla="*/ 7732 h 20277"/>
                <a:gd name="connsiteX19" fmla="*/ 5047 w 63429"/>
                <a:gd name="connsiteY19" fmla="*/ 6249 h 20277"/>
                <a:gd name="connsiteX20" fmla="*/ 8658 w 63429"/>
                <a:gd name="connsiteY20" fmla="*/ 7732 h 20277"/>
                <a:gd name="connsiteX21" fmla="*/ 10047 w 63429"/>
                <a:gd name="connsiteY21" fmla="*/ 11297 h 20277"/>
                <a:gd name="connsiteX22" fmla="*/ 8519 w 63429"/>
                <a:gd name="connsiteY22" fmla="*/ 14907 h 20277"/>
                <a:gd name="connsiteX23" fmla="*/ 5000 w 63429"/>
                <a:gd name="connsiteY23" fmla="*/ 16296 h 2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429" h="20277">
                  <a:moveTo>
                    <a:pt x="63429" y="20278"/>
                  </a:moveTo>
                  <a:lnTo>
                    <a:pt x="60512" y="20278"/>
                  </a:lnTo>
                  <a:cubicBezTo>
                    <a:pt x="60512" y="16913"/>
                    <a:pt x="60312" y="14846"/>
                    <a:pt x="59911" y="14074"/>
                  </a:cubicBezTo>
                  <a:cubicBezTo>
                    <a:pt x="59479" y="13302"/>
                    <a:pt x="58243" y="12916"/>
                    <a:pt x="56206" y="12916"/>
                  </a:cubicBezTo>
                  <a:lnTo>
                    <a:pt x="30696" y="12916"/>
                  </a:lnTo>
                  <a:cubicBezTo>
                    <a:pt x="28350" y="12916"/>
                    <a:pt x="26900" y="13317"/>
                    <a:pt x="26344" y="14120"/>
                  </a:cubicBezTo>
                  <a:cubicBezTo>
                    <a:pt x="25788" y="14893"/>
                    <a:pt x="25511" y="16821"/>
                    <a:pt x="25511" y="19908"/>
                  </a:cubicBezTo>
                  <a:lnTo>
                    <a:pt x="22547" y="19908"/>
                  </a:lnTo>
                  <a:lnTo>
                    <a:pt x="21529" y="6667"/>
                  </a:lnTo>
                  <a:lnTo>
                    <a:pt x="56299" y="6667"/>
                  </a:lnTo>
                  <a:cubicBezTo>
                    <a:pt x="58181" y="6667"/>
                    <a:pt x="59354" y="6327"/>
                    <a:pt x="59817" y="5648"/>
                  </a:cubicBezTo>
                  <a:cubicBezTo>
                    <a:pt x="60281" y="4968"/>
                    <a:pt x="60512" y="3086"/>
                    <a:pt x="60512" y="0"/>
                  </a:cubicBezTo>
                  <a:lnTo>
                    <a:pt x="63429" y="0"/>
                  </a:lnTo>
                  <a:cubicBezTo>
                    <a:pt x="63244" y="6451"/>
                    <a:pt x="63151" y="9738"/>
                    <a:pt x="63151" y="9861"/>
                  </a:cubicBezTo>
                  <a:cubicBezTo>
                    <a:pt x="63151" y="10725"/>
                    <a:pt x="63244" y="14197"/>
                    <a:pt x="63429" y="20278"/>
                  </a:cubicBezTo>
                  <a:moveTo>
                    <a:pt x="5000" y="16296"/>
                  </a:moveTo>
                  <a:cubicBezTo>
                    <a:pt x="3735" y="16296"/>
                    <a:pt x="2593" y="15818"/>
                    <a:pt x="1574" y="14862"/>
                  </a:cubicBezTo>
                  <a:cubicBezTo>
                    <a:pt x="525" y="13873"/>
                    <a:pt x="0" y="12685"/>
                    <a:pt x="0" y="11297"/>
                  </a:cubicBezTo>
                  <a:cubicBezTo>
                    <a:pt x="0" y="9907"/>
                    <a:pt x="478" y="8719"/>
                    <a:pt x="1435" y="7732"/>
                  </a:cubicBezTo>
                  <a:cubicBezTo>
                    <a:pt x="2361" y="6743"/>
                    <a:pt x="3565" y="6249"/>
                    <a:pt x="5047" y="6249"/>
                  </a:cubicBezTo>
                  <a:cubicBezTo>
                    <a:pt x="6497" y="6249"/>
                    <a:pt x="7701" y="6743"/>
                    <a:pt x="8658" y="7732"/>
                  </a:cubicBezTo>
                  <a:cubicBezTo>
                    <a:pt x="9584" y="8719"/>
                    <a:pt x="10047" y="9907"/>
                    <a:pt x="10047" y="11297"/>
                  </a:cubicBezTo>
                  <a:cubicBezTo>
                    <a:pt x="10047" y="12747"/>
                    <a:pt x="9538" y="13951"/>
                    <a:pt x="8519" y="14907"/>
                  </a:cubicBezTo>
                  <a:cubicBezTo>
                    <a:pt x="7500" y="15833"/>
                    <a:pt x="6327" y="16296"/>
                    <a:pt x="5000" y="1629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4DBC56E6-AA55-2CBF-CAD8-71C0417D048A}"/>
                </a:ext>
              </a:extLst>
            </p:cNvPr>
            <p:cNvSpPr/>
            <p:nvPr/>
          </p:nvSpPr>
          <p:spPr>
            <a:xfrm>
              <a:off x="4100547" y="2169749"/>
              <a:ext cx="43566" cy="42039"/>
            </a:xfrm>
            <a:custGeom>
              <a:avLst/>
              <a:gdLst>
                <a:gd name="connsiteX0" fmla="*/ 37409 w 43566"/>
                <a:gd name="connsiteY0" fmla="*/ 35789 h 42039"/>
                <a:gd name="connsiteX1" fmla="*/ 22223 w 43566"/>
                <a:gd name="connsiteY1" fmla="*/ 42040 h 42039"/>
                <a:gd name="connsiteX2" fmla="*/ 6621 w 43566"/>
                <a:gd name="connsiteY2" fmla="*/ 35927 h 42039"/>
                <a:gd name="connsiteX3" fmla="*/ 0 w 43566"/>
                <a:gd name="connsiteY3" fmla="*/ 20974 h 42039"/>
                <a:gd name="connsiteX4" fmla="*/ 6574 w 43566"/>
                <a:gd name="connsiteY4" fmla="*/ 6204 h 42039"/>
                <a:gd name="connsiteX5" fmla="*/ 22223 w 43566"/>
                <a:gd name="connsiteY5" fmla="*/ 0 h 42039"/>
                <a:gd name="connsiteX6" fmla="*/ 37363 w 43566"/>
                <a:gd name="connsiteY6" fmla="*/ 6251 h 42039"/>
                <a:gd name="connsiteX7" fmla="*/ 43567 w 43566"/>
                <a:gd name="connsiteY7" fmla="*/ 21066 h 42039"/>
                <a:gd name="connsiteX8" fmla="*/ 37409 w 43566"/>
                <a:gd name="connsiteY8" fmla="*/ 35789 h 42039"/>
                <a:gd name="connsiteX9" fmla="*/ 21436 w 43566"/>
                <a:gd name="connsiteY9" fmla="*/ 34168 h 42039"/>
                <a:gd name="connsiteX10" fmla="*/ 34816 w 43566"/>
                <a:gd name="connsiteY10" fmla="*/ 31761 h 42039"/>
                <a:gd name="connsiteX11" fmla="*/ 41159 w 43566"/>
                <a:gd name="connsiteY11" fmla="*/ 20974 h 42039"/>
                <a:gd name="connsiteX12" fmla="*/ 39262 w 43566"/>
                <a:gd name="connsiteY12" fmla="*/ 14538 h 42039"/>
                <a:gd name="connsiteX13" fmla="*/ 34168 w 43566"/>
                <a:gd name="connsiteY13" fmla="*/ 9954 h 42039"/>
                <a:gd name="connsiteX14" fmla="*/ 21436 w 43566"/>
                <a:gd name="connsiteY14" fmla="*/ 7871 h 42039"/>
                <a:gd name="connsiteX15" fmla="*/ 8287 w 43566"/>
                <a:gd name="connsiteY15" fmla="*/ 10371 h 42039"/>
                <a:gd name="connsiteX16" fmla="*/ 2130 w 43566"/>
                <a:gd name="connsiteY16" fmla="*/ 21066 h 42039"/>
                <a:gd name="connsiteX17" fmla="*/ 3750 w 43566"/>
                <a:gd name="connsiteY17" fmla="*/ 27131 h 42039"/>
                <a:gd name="connsiteX18" fmla="*/ 8473 w 43566"/>
                <a:gd name="connsiteY18" fmla="*/ 31899 h 42039"/>
                <a:gd name="connsiteX19" fmla="*/ 21436 w 43566"/>
                <a:gd name="connsiteY19" fmla="*/ 34168 h 4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566" h="42039">
                  <a:moveTo>
                    <a:pt x="37409" y="35789"/>
                  </a:moveTo>
                  <a:cubicBezTo>
                    <a:pt x="33273" y="39956"/>
                    <a:pt x="28211" y="42040"/>
                    <a:pt x="22223" y="42040"/>
                  </a:cubicBezTo>
                  <a:cubicBezTo>
                    <a:pt x="16204" y="42040"/>
                    <a:pt x="11004" y="40002"/>
                    <a:pt x="6621" y="35927"/>
                  </a:cubicBezTo>
                  <a:cubicBezTo>
                    <a:pt x="2207" y="31823"/>
                    <a:pt x="0" y="26838"/>
                    <a:pt x="0" y="20974"/>
                  </a:cubicBezTo>
                  <a:cubicBezTo>
                    <a:pt x="0" y="15232"/>
                    <a:pt x="2191" y="10308"/>
                    <a:pt x="6574" y="6204"/>
                  </a:cubicBezTo>
                  <a:cubicBezTo>
                    <a:pt x="10926" y="2068"/>
                    <a:pt x="16143" y="0"/>
                    <a:pt x="22223" y="0"/>
                  </a:cubicBezTo>
                  <a:cubicBezTo>
                    <a:pt x="28180" y="0"/>
                    <a:pt x="33227" y="2084"/>
                    <a:pt x="37363" y="6251"/>
                  </a:cubicBezTo>
                  <a:cubicBezTo>
                    <a:pt x="41498" y="10386"/>
                    <a:pt x="43567" y="15325"/>
                    <a:pt x="43567" y="21066"/>
                  </a:cubicBezTo>
                  <a:cubicBezTo>
                    <a:pt x="43567" y="26684"/>
                    <a:pt x="41514" y="31591"/>
                    <a:pt x="37409" y="35789"/>
                  </a:cubicBezTo>
                  <a:moveTo>
                    <a:pt x="21436" y="34168"/>
                  </a:moveTo>
                  <a:cubicBezTo>
                    <a:pt x="27578" y="34168"/>
                    <a:pt x="32039" y="33366"/>
                    <a:pt x="34816" y="31761"/>
                  </a:cubicBezTo>
                  <a:cubicBezTo>
                    <a:pt x="39046" y="29292"/>
                    <a:pt x="41159" y="25697"/>
                    <a:pt x="41159" y="20974"/>
                  </a:cubicBezTo>
                  <a:cubicBezTo>
                    <a:pt x="41159" y="18627"/>
                    <a:pt x="40527" y="16483"/>
                    <a:pt x="39262" y="14538"/>
                  </a:cubicBezTo>
                  <a:cubicBezTo>
                    <a:pt x="37995" y="12563"/>
                    <a:pt x="36298" y="11034"/>
                    <a:pt x="34168" y="9954"/>
                  </a:cubicBezTo>
                  <a:cubicBezTo>
                    <a:pt x="31390" y="8566"/>
                    <a:pt x="27146" y="7871"/>
                    <a:pt x="21436" y="7871"/>
                  </a:cubicBezTo>
                  <a:cubicBezTo>
                    <a:pt x="15356" y="7871"/>
                    <a:pt x="10973" y="8704"/>
                    <a:pt x="8287" y="10371"/>
                  </a:cubicBezTo>
                  <a:cubicBezTo>
                    <a:pt x="4182" y="12840"/>
                    <a:pt x="2130" y="16405"/>
                    <a:pt x="2130" y="21066"/>
                  </a:cubicBezTo>
                  <a:cubicBezTo>
                    <a:pt x="2130" y="23103"/>
                    <a:pt x="2670" y="25125"/>
                    <a:pt x="3750" y="27131"/>
                  </a:cubicBezTo>
                  <a:cubicBezTo>
                    <a:pt x="4800" y="29107"/>
                    <a:pt x="6374" y="30696"/>
                    <a:pt x="8473" y="31899"/>
                  </a:cubicBezTo>
                  <a:cubicBezTo>
                    <a:pt x="11251" y="33411"/>
                    <a:pt x="15572" y="34168"/>
                    <a:pt x="21436" y="3416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DA29635D-8D34-D7F5-1B71-F07BA1934342}"/>
                </a:ext>
              </a:extLst>
            </p:cNvPr>
            <p:cNvSpPr/>
            <p:nvPr/>
          </p:nvSpPr>
          <p:spPr>
            <a:xfrm>
              <a:off x="4101149" y="2119045"/>
              <a:ext cx="41900" cy="47687"/>
            </a:xfrm>
            <a:custGeom>
              <a:avLst/>
              <a:gdLst>
                <a:gd name="connsiteX0" fmla="*/ 41900 w 41900"/>
                <a:gd name="connsiteY0" fmla="*/ 47687 h 47687"/>
                <a:gd name="connsiteX1" fmla="*/ 38983 w 41900"/>
                <a:gd name="connsiteY1" fmla="*/ 47687 h 47687"/>
                <a:gd name="connsiteX2" fmla="*/ 38382 w 41900"/>
                <a:gd name="connsiteY2" fmla="*/ 41483 h 47687"/>
                <a:gd name="connsiteX3" fmla="*/ 34677 w 41900"/>
                <a:gd name="connsiteY3" fmla="*/ 40326 h 47687"/>
                <a:gd name="connsiteX4" fmla="*/ 9260 w 41900"/>
                <a:gd name="connsiteY4" fmla="*/ 40326 h 47687"/>
                <a:gd name="connsiteX5" fmla="*/ 4861 w 41900"/>
                <a:gd name="connsiteY5" fmla="*/ 41577 h 47687"/>
                <a:gd name="connsiteX6" fmla="*/ 3982 w 41900"/>
                <a:gd name="connsiteY6" fmla="*/ 47687 h 47687"/>
                <a:gd name="connsiteX7" fmla="*/ 1019 w 41900"/>
                <a:gd name="connsiteY7" fmla="*/ 47687 h 47687"/>
                <a:gd name="connsiteX8" fmla="*/ 0 w 41900"/>
                <a:gd name="connsiteY8" fmla="*/ 34353 h 47687"/>
                <a:gd name="connsiteX9" fmla="*/ 9954 w 41900"/>
                <a:gd name="connsiteY9" fmla="*/ 34353 h 47687"/>
                <a:gd name="connsiteX10" fmla="*/ 0 w 41900"/>
                <a:gd name="connsiteY10" fmla="*/ 20326 h 47687"/>
                <a:gd name="connsiteX11" fmla="*/ 3519 w 41900"/>
                <a:gd name="connsiteY11" fmla="*/ 10370 h 47687"/>
                <a:gd name="connsiteX12" fmla="*/ 8519 w 41900"/>
                <a:gd name="connsiteY12" fmla="*/ 7871 h 47687"/>
                <a:gd name="connsiteX13" fmla="*/ 18010 w 41900"/>
                <a:gd name="connsiteY13" fmla="*/ 7408 h 47687"/>
                <a:gd name="connsiteX14" fmla="*/ 36113 w 41900"/>
                <a:gd name="connsiteY14" fmla="*/ 7408 h 47687"/>
                <a:gd name="connsiteX15" fmla="*/ 38567 w 41900"/>
                <a:gd name="connsiteY15" fmla="*/ 5787 h 47687"/>
                <a:gd name="connsiteX16" fmla="*/ 38983 w 41900"/>
                <a:gd name="connsiteY16" fmla="*/ 0 h 47687"/>
                <a:gd name="connsiteX17" fmla="*/ 41900 w 41900"/>
                <a:gd name="connsiteY17" fmla="*/ 0 h 47687"/>
                <a:gd name="connsiteX18" fmla="*/ 41622 w 41900"/>
                <a:gd name="connsiteY18" fmla="*/ 10649 h 47687"/>
                <a:gd name="connsiteX19" fmla="*/ 41900 w 41900"/>
                <a:gd name="connsiteY19" fmla="*/ 21344 h 47687"/>
                <a:gd name="connsiteX20" fmla="*/ 38983 w 41900"/>
                <a:gd name="connsiteY20" fmla="*/ 21344 h 47687"/>
                <a:gd name="connsiteX21" fmla="*/ 38382 w 41900"/>
                <a:gd name="connsiteY21" fmla="*/ 15140 h 47687"/>
                <a:gd name="connsiteX22" fmla="*/ 34677 w 41900"/>
                <a:gd name="connsiteY22" fmla="*/ 13936 h 47687"/>
                <a:gd name="connsiteX23" fmla="*/ 12593 w 41900"/>
                <a:gd name="connsiteY23" fmla="*/ 13936 h 47687"/>
                <a:gd name="connsiteX24" fmla="*/ 4954 w 41900"/>
                <a:gd name="connsiteY24" fmla="*/ 15418 h 47687"/>
                <a:gd name="connsiteX25" fmla="*/ 2083 w 41900"/>
                <a:gd name="connsiteY25" fmla="*/ 20974 h 47687"/>
                <a:gd name="connsiteX26" fmla="*/ 6204 w 41900"/>
                <a:gd name="connsiteY26" fmla="*/ 29817 h 47687"/>
                <a:gd name="connsiteX27" fmla="*/ 17269 w 41900"/>
                <a:gd name="connsiteY27" fmla="*/ 33752 h 47687"/>
                <a:gd name="connsiteX28" fmla="*/ 34677 w 41900"/>
                <a:gd name="connsiteY28" fmla="*/ 33752 h 47687"/>
                <a:gd name="connsiteX29" fmla="*/ 38382 w 41900"/>
                <a:gd name="connsiteY29" fmla="*/ 32594 h 47687"/>
                <a:gd name="connsiteX30" fmla="*/ 38983 w 41900"/>
                <a:gd name="connsiteY30" fmla="*/ 26390 h 47687"/>
                <a:gd name="connsiteX31" fmla="*/ 41900 w 41900"/>
                <a:gd name="connsiteY31" fmla="*/ 26390 h 47687"/>
                <a:gd name="connsiteX32" fmla="*/ 41622 w 41900"/>
                <a:gd name="connsiteY32" fmla="*/ 36992 h 47687"/>
                <a:gd name="connsiteX33" fmla="*/ 41900 w 41900"/>
                <a:gd name="connsiteY33" fmla="*/ 47687 h 4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900" h="47687">
                  <a:moveTo>
                    <a:pt x="41900" y="47687"/>
                  </a:moveTo>
                  <a:lnTo>
                    <a:pt x="38983" y="47687"/>
                  </a:lnTo>
                  <a:cubicBezTo>
                    <a:pt x="38983" y="44323"/>
                    <a:pt x="38783" y="42256"/>
                    <a:pt x="38382" y="41483"/>
                  </a:cubicBezTo>
                  <a:cubicBezTo>
                    <a:pt x="37950" y="40711"/>
                    <a:pt x="36714" y="40326"/>
                    <a:pt x="34677" y="40326"/>
                  </a:cubicBezTo>
                  <a:lnTo>
                    <a:pt x="9260" y="40326"/>
                  </a:lnTo>
                  <a:cubicBezTo>
                    <a:pt x="6914" y="40326"/>
                    <a:pt x="5448" y="40742"/>
                    <a:pt x="4861" y="41577"/>
                  </a:cubicBezTo>
                  <a:cubicBezTo>
                    <a:pt x="4275" y="42378"/>
                    <a:pt x="3982" y="44416"/>
                    <a:pt x="3982" y="47687"/>
                  </a:cubicBezTo>
                  <a:lnTo>
                    <a:pt x="1019" y="47687"/>
                  </a:lnTo>
                  <a:lnTo>
                    <a:pt x="0" y="34353"/>
                  </a:lnTo>
                  <a:lnTo>
                    <a:pt x="9954" y="34353"/>
                  </a:lnTo>
                  <a:cubicBezTo>
                    <a:pt x="3318" y="31390"/>
                    <a:pt x="0" y="26715"/>
                    <a:pt x="0" y="20326"/>
                  </a:cubicBezTo>
                  <a:cubicBezTo>
                    <a:pt x="0" y="15572"/>
                    <a:pt x="1173" y="12254"/>
                    <a:pt x="3519" y="10370"/>
                  </a:cubicBezTo>
                  <a:cubicBezTo>
                    <a:pt x="5093" y="8983"/>
                    <a:pt x="6760" y="8150"/>
                    <a:pt x="8519" y="7871"/>
                  </a:cubicBezTo>
                  <a:cubicBezTo>
                    <a:pt x="10278" y="7562"/>
                    <a:pt x="13442" y="7408"/>
                    <a:pt x="18010" y="7408"/>
                  </a:cubicBezTo>
                  <a:lnTo>
                    <a:pt x="36113" y="7408"/>
                  </a:lnTo>
                  <a:cubicBezTo>
                    <a:pt x="37440" y="7346"/>
                    <a:pt x="38257" y="6805"/>
                    <a:pt x="38567" y="5787"/>
                  </a:cubicBezTo>
                  <a:cubicBezTo>
                    <a:pt x="38845" y="4769"/>
                    <a:pt x="38983" y="2839"/>
                    <a:pt x="38983" y="0"/>
                  </a:cubicBezTo>
                  <a:lnTo>
                    <a:pt x="41900" y="0"/>
                  </a:lnTo>
                  <a:cubicBezTo>
                    <a:pt x="41715" y="6451"/>
                    <a:pt x="41622" y="10001"/>
                    <a:pt x="41622" y="10649"/>
                  </a:cubicBezTo>
                  <a:cubicBezTo>
                    <a:pt x="41622" y="11143"/>
                    <a:pt x="41715" y="14708"/>
                    <a:pt x="41900" y="21344"/>
                  </a:cubicBezTo>
                  <a:lnTo>
                    <a:pt x="38983" y="21344"/>
                  </a:lnTo>
                  <a:cubicBezTo>
                    <a:pt x="38983" y="17979"/>
                    <a:pt x="38783" y="15912"/>
                    <a:pt x="38382" y="15140"/>
                  </a:cubicBezTo>
                  <a:cubicBezTo>
                    <a:pt x="37950" y="14337"/>
                    <a:pt x="36714" y="13936"/>
                    <a:pt x="34677" y="13936"/>
                  </a:cubicBezTo>
                  <a:lnTo>
                    <a:pt x="12593" y="13936"/>
                  </a:lnTo>
                  <a:cubicBezTo>
                    <a:pt x="9383" y="13936"/>
                    <a:pt x="6837" y="14430"/>
                    <a:pt x="4954" y="15418"/>
                  </a:cubicBezTo>
                  <a:cubicBezTo>
                    <a:pt x="3040" y="16405"/>
                    <a:pt x="2083" y="18257"/>
                    <a:pt x="2083" y="20974"/>
                  </a:cubicBezTo>
                  <a:cubicBezTo>
                    <a:pt x="2083" y="24245"/>
                    <a:pt x="3457" y="27192"/>
                    <a:pt x="6204" y="29817"/>
                  </a:cubicBezTo>
                  <a:cubicBezTo>
                    <a:pt x="8951" y="32440"/>
                    <a:pt x="12639" y="33752"/>
                    <a:pt x="17269" y="33752"/>
                  </a:cubicBezTo>
                  <a:lnTo>
                    <a:pt x="34677" y="33752"/>
                  </a:lnTo>
                  <a:cubicBezTo>
                    <a:pt x="36714" y="33752"/>
                    <a:pt x="37950" y="33366"/>
                    <a:pt x="38382" y="32594"/>
                  </a:cubicBezTo>
                  <a:cubicBezTo>
                    <a:pt x="38783" y="31792"/>
                    <a:pt x="38983" y="29724"/>
                    <a:pt x="38983" y="26390"/>
                  </a:cubicBezTo>
                  <a:lnTo>
                    <a:pt x="41900" y="26390"/>
                  </a:lnTo>
                  <a:cubicBezTo>
                    <a:pt x="41715" y="32841"/>
                    <a:pt x="41622" y="36375"/>
                    <a:pt x="41622" y="36992"/>
                  </a:cubicBezTo>
                  <a:cubicBezTo>
                    <a:pt x="41622" y="37486"/>
                    <a:pt x="41715" y="41051"/>
                    <a:pt x="41900" y="47687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1" name="Freeform 470">
            <a:extLst>
              <a:ext uri="{FF2B5EF4-FFF2-40B4-BE49-F238E27FC236}">
                <a16:creationId xmlns:a16="http://schemas.microsoft.com/office/drawing/2014/main" id="{28145008-E117-548D-C99E-35E41AC77440}"/>
              </a:ext>
            </a:extLst>
          </p:cNvPr>
          <p:cNvSpPr/>
          <p:nvPr/>
        </p:nvSpPr>
        <p:spPr>
          <a:xfrm>
            <a:off x="4394388" y="1562009"/>
            <a:ext cx="2838280" cy="1769432"/>
          </a:xfrm>
          <a:custGeom>
            <a:avLst/>
            <a:gdLst>
              <a:gd name="connsiteX0" fmla="*/ 0 w 2838280"/>
              <a:gd name="connsiteY0" fmla="*/ 1769433 h 1769432"/>
              <a:gd name="connsiteX1" fmla="*/ 57925 w 2838280"/>
              <a:gd name="connsiteY1" fmla="*/ 1769433 h 1769432"/>
              <a:gd name="connsiteX2" fmla="*/ 115849 w 2838280"/>
              <a:gd name="connsiteY2" fmla="*/ 1729730 h 1769432"/>
              <a:gd name="connsiteX3" fmla="*/ 173772 w 2838280"/>
              <a:gd name="connsiteY3" fmla="*/ 1689010 h 1769432"/>
              <a:gd name="connsiteX4" fmla="*/ 231697 w 2838280"/>
              <a:gd name="connsiteY4" fmla="*/ 1689010 h 1769432"/>
              <a:gd name="connsiteX5" fmla="*/ 289621 w 2838280"/>
              <a:gd name="connsiteY5" fmla="*/ 1647289 h 1769432"/>
              <a:gd name="connsiteX6" fmla="*/ 347544 w 2838280"/>
              <a:gd name="connsiteY6" fmla="*/ 1604564 h 1769432"/>
              <a:gd name="connsiteX7" fmla="*/ 405468 w 2838280"/>
              <a:gd name="connsiteY7" fmla="*/ 1560823 h 1769432"/>
              <a:gd name="connsiteX8" fmla="*/ 463393 w 2838280"/>
              <a:gd name="connsiteY8" fmla="*/ 1516080 h 1769432"/>
              <a:gd name="connsiteX9" fmla="*/ 521317 w 2838280"/>
              <a:gd name="connsiteY9" fmla="*/ 1470348 h 1769432"/>
              <a:gd name="connsiteX10" fmla="*/ 579240 w 2838280"/>
              <a:gd name="connsiteY10" fmla="*/ 1423600 h 1769432"/>
              <a:gd name="connsiteX11" fmla="*/ 637165 w 2838280"/>
              <a:gd name="connsiteY11" fmla="*/ 1375835 h 1769432"/>
              <a:gd name="connsiteX12" fmla="*/ 695089 w 2838280"/>
              <a:gd name="connsiteY12" fmla="*/ 1327081 h 1769432"/>
              <a:gd name="connsiteX13" fmla="*/ 753013 w 2838280"/>
              <a:gd name="connsiteY13" fmla="*/ 1226542 h 1769432"/>
              <a:gd name="connsiteX14" fmla="*/ 810938 w 2838280"/>
              <a:gd name="connsiteY14" fmla="*/ 1174766 h 1769432"/>
              <a:gd name="connsiteX15" fmla="*/ 868861 w 2838280"/>
              <a:gd name="connsiteY15" fmla="*/ 1121984 h 1769432"/>
              <a:gd name="connsiteX16" fmla="*/ 926785 w 2838280"/>
              <a:gd name="connsiteY16" fmla="*/ 1068198 h 1769432"/>
              <a:gd name="connsiteX17" fmla="*/ 984710 w 2838280"/>
              <a:gd name="connsiteY17" fmla="*/ 957607 h 1769432"/>
              <a:gd name="connsiteX18" fmla="*/ 1042628 w 2838280"/>
              <a:gd name="connsiteY18" fmla="*/ 900805 h 1769432"/>
              <a:gd name="connsiteX19" fmla="*/ 1100558 w 2838280"/>
              <a:gd name="connsiteY19" fmla="*/ 842997 h 1769432"/>
              <a:gd name="connsiteX20" fmla="*/ 1158475 w 2838280"/>
              <a:gd name="connsiteY20" fmla="*/ 784182 h 1769432"/>
              <a:gd name="connsiteX21" fmla="*/ 1216406 w 2838280"/>
              <a:gd name="connsiteY21" fmla="*/ 724364 h 1769432"/>
              <a:gd name="connsiteX22" fmla="*/ 1274336 w 2838280"/>
              <a:gd name="connsiteY22" fmla="*/ 724364 h 1769432"/>
              <a:gd name="connsiteX23" fmla="*/ 1332253 w 2838280"/>
              <a:gd name="connsiteY23" fmla="*/ 663539 h 1769432"/>
              <a:gd name="connsiteX24" fmla="*/ 1390184 w 2838280"/>
              <a:gd name="connsiteY24" fmla="*/ 601710 h 1769432"/>
              <a:gd name="connsiteX25" fmla="*/ 1448100 w 2838280"/>
              <a:gd name="connsiteY25" fmla="*/ 601710 h 1769432"/>
              <a:gd name="connsiteX26" fmla="*/ 1506031 w 2838280"/>
              <a:gd name="connsiteY26" fmla="*/ 538874 h 1769432"/>
              <a:gd name="connsiteX27" fmla="*/ 1563947 w 2838280"/>
              <a:gd name="connsiteY27" fmla="*/ 538874 h 1769432"/>
              <a:gd name="connsiteX28" fmla="*/ 1621878 w 2838280"/>
              <a:gd name="connsiteY28" fmla="*/ 475033 h 1769432"/>
              <a:gd name="connsiteX29" fmla="*/ 1679794 w 2838280"/>
              <a:gd name="connsiteY29" fmla="*/ 475033 h 1769432"/>
              <a:gd name="connsiteX30" fmla="*/ 1737725 w 2838280"/>
              <a:gd name="connsiteY30" fmla="*/ 410188 h 1769432"/>
              <a:gd name="connsiteX31" fmla="*/ 1795642 w 2838280"/>
              <a:gd name="connsiteY31" fmla="*/ 410188 h 1769432"/>
              <a:gd name="connsiteX32" fmla="*/ 1853572 w 2838280"/>
              <a:gd name="connsiteY32" fmla="*/ 344337 h 1769432"/>
              <a:gd name="connsiteX33" fmla="*/ 1911489 w 2838280"/>
              <a:gd name="connsiteY33" fmla="*/ 344337 h 1769432"/>
              <a:gd name="connsiteX34" fmla="*/ 1969420 w 2838280"/>
              <a:gd name="connsiteY34" fmla="*/ 277480 h 1769432"/>
              <a:gd name="connsiteX35" fmla="*/ 2027336 w 2838280"/>
              <a:gd name="connsiteY35" fmla="*/ 277480 h 1769432"/>
              <a:gd name="connsiteX36" fmla="*/ 2085267 w 2838280"/>
              <a:gd name="connsiteY36" fmla="*/ 277480 h 1769432"/>
              <a:gd name="connsiteX37" fmla="*/ 2143184 w 2838280"/>
              <a:gd name="connsiteY37" fmla="*/ 209618 h 1769432"/>
              <a:gd name="connsiteX38" fmla="*/ 2201114 w 2838280"/>
              <a:gd name="connsiteY38" fmla="*/ 209618 h 1769432"/>
              <a:gd name="connsiteX39" fmla="*/ 2259045 w 2838280"/>
              <a:gd name="connsiteY39" fmla="*/ 209618 h 1769432"/>
              <a:gd name="connsiteX40" fmla="*/ 2316961 w 2838280"/>
              <a:gd name="connsiteY40" fmla="*/ 140751 h 1769432"/>
              <a:gd name="connsiteX41" fmla="*/ 2374892 w 2838280"/>
              <a:gd name="connsiteY41" fmla="*/ 140751 h 1769432"/>
              <a:gd name="connsiteX42" fmla="*/ 2432809 w 2838280"/>
              <a:gd name="connsiteY42" fmla="*/ 140751 h 1769432"/>
              <a:gd name="connsiteX43" fmla="*/ 2490739 w 2838280"/>
              <a:gd name="connsiteY43" fmla="*/ 70878 h 1769432"/>
              <a:gd name="connsiteX44" fmla="*/ 2548656 w 2838280"/>
              <a:gd name="connsiteY44" fmla="*/ 70878 h 1769432"/>
              <a:gd name="connsiteX45" fmla="*/ 2606587 w 2838280"/>
              <a:gd name="connsiteY45" fmla="*/ 70878 h 1769432"/>
              <a:gd name="connsiteX46" fmla="*/ 2664503 w 2838280"/>
              <a:gd name="connsiteY46" fmla="*/ 70878 h 1769432"/>
              <a:gd name="connsiteX47" fmla="*/ 2722434 w 2838280"/>
              <a:gd name="connsiteY47" fmla="*/ 0 h 1769432"/>
              <a:gd name="connsiteX48" fmla="*/ 2780350 w 2838280"/>
              <a:gd name="connsiteY48" fmla="*/ 0 h 1769432"/>
              <a:gd name="connsiteX49" fmla="*/ 2838281 w 2838280"/>
              <a:gd name="connsiteY49" fmla="*/ 0 h 176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838280" h="1769432">
                <a:moveTo>
                  <a:pt x="0" y="1769433"/>
                </a:moveTo>
                <a:lnTo>
                  <a:pt x="57925" y="1769433"/>
                </a:lnTo>
                <a:lnTo>
                  <a:pt x="115849" y="1729730"/>
                </a:lnTo>
                <a:lnTo>
                  <a:pt x="173772" y="1689010"/>
                </a:lnTo>
                <a:lnTo>
                  <a:pt x="231697" y="1689010"/>
                </a:lnTo>
                <a:lnTo>
                  <a:pt x="289621" y="1647289"/>
                </a:lnTo>
                <a:lnTo>
                  <a:pt x="347544" y="1604564"/>
                </a:lnTo>
                <a:lnTo>
                  <a:pt x="405468" y="1560823"/>
                </a:lnTo>
                <a:lnTo>
                  <a:pt x="463393" y="1516080"/>
                </a:lnTo>
                <a:lnTo>
                  <a:pt x="521317" y="1470348"/>
                </a:lnTo>
                <a:lnTo>
                  <a:pt x="579240" y="1423600"/>
                </a:lnTo>
                <a:lnTo>
                  <a:pt x="637165" y="1375835"/>
                </a:lnTo>
                <a:lnTo>
                  <a:pt x="695089" y="1327081"/>
                </a:lnTo>
                <a:lnTo>
                  <a:pt x="753013" y="1226542"/>
                </a:lnTo>
                <a:lnTo>
                  <a:pt x="810938" y="1174766"/>
                </a:lnTo>
                <a:lnTo>
                  <a:pt x="868861" y="1121984"/>
                </a:lnTo>
                <a:lnTo>
                  <a:pt x="926785" y="1068198"/>
                </a:lnTo>
                <a:lnTo>
                  <a:pt x="984710" y="957607"/>
                </a:lnTo>
                <a:lnTo>
                  <a:pt x="1042628" y="900805"/>
                </a:lnTo>
                <a:lnTo>
                  <a:pt x="1100558" y="842997"/>
                </a:lnTo>
                <a:lnTo>
                  <a:pt x="1158475" y="784182"/>
                </a:lnTo>
                <a:lnTo>
                  <a:pt x="1216406" y="724364"/>
                </a:lnTo>
                <a:lnTo>
                  <a:pt x="1274336" y="724364"/>
                </a:lnTo>
                <a:lnTo>
                  <a:pt x="1332253" y="663539"/>
                </a:lnTo>
                <a:lnTo>
                  <a:pt x="1390184" y="601710"/>
                </a:lnTo>
                <a:lnTo>
                  <a:pt x="1448100" y="601710"/>
                </a:lnTo>
                <a:lnTo>
                  <a:pt x="1506031" y="538874"/>
                </a:lnTo>
                <a:lnTo>
                  <a:pt x="1563947" y="538874"/>
                </a:lnTo>
                <a:lnTo>
                  <a:pt x="1621878" y="475033"/>
                </a:lnTo>
                <a:lnTo>
                  <a:pt x="1679794" y="475033"/>
                </a:lnTo>
                <a:lnTo>
                  <a:pt x="1737725" y="410188"/>
                </a:lnTo>
                <a:lnTo>
                  <a:pt x="1795642" y="410188"/>
                </a:lnTo>
                <a:lnTo>
                  <a:pt x="1853572" y="344337"/>
                </a:lnTo>
                <a:lnTo>
                  <a:pt x="1911489" y="344337"/>
                </a:lnTo>
                <a:lnTo>
                  <a:pt x="1969420" y="277480"/>
                </a:lnTo>
                <a:lnTo>
                  <a:pt x="2027336" y="277480"/>
                </a:lnTo>
                <a:lnTo>
                  <a:pt x="2085267" y="277480"/>
                </a:lnTo>
                <a:lnTo>
                  <a:pt x="2143184" y="209618"/>
                </a:lnTo>
                <a:lnTo>
                  <a:pt x="2201114" y="209618"/>
                </a:lnTo>
                <a:lnTo>
                  <a:pt x="2259045" y="209618"/>
                </a:lnTo>
                <a:lnTo>
                  <a:pt x="2316961" y="140751"/>
                </a:lnTo>
                <a:lnTo>
                  <a:pt x="2374892" y="140751"/>
                </a:lnTo>
                <a:lnTo>
                  <a:pt x="2432809" y="140751"/>
                </a:lnTo>
                <a:lnTo>
                  <a:pt x="2490739" y="70878"/>
                </a:lnTo>
                <a:lnTo>
                  <a:pt x="2548656" y="70878"/>
                </a:lnTo>
                <a:lnTo>
                  <a:pt x="2606587" y="70878"/>
                </a:lnTo>
                <a:lnTo>
                  <a:pt x="2664503" y="70878"/>
                </a:lnTo>
                <a:lnTo>
                  <a:pt x="2722434" y="0"/>
                </a:lnTo>
                <a:lnTo>
                  <a:pt x="2780350" y="0"/>
                </a:lnTo>
                <a:lnTo>
                  <a:pt x="2838281" y="0"/>
                </a:lnTo>
              </a:path>
            </a:pathLst>
          </a:custGeom>
          <a:noFill/>
          <a:ln w="16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2" name="Freeform 471">
            <a:extLst>
              <a:ext uri="{FF2B5EF4-FFF2-40B4-BE49-F238E27FC236}">
                <a16:creationId xmlns:a16="http://schemas.microsoft.com/office/drawing/2014/main" id="{91726965-17AB-D7F6-032C-091992FFE21A}"/>
              </a:ext>
            </a:extLst>
          </p:cNvPr>
          <p:cNvSpPr/>
          <p:nvPr/>
        </p:nvSpPr>
        <p:spPr>
          <a:xfrm>
            <a:off x="4394388" y="1906346"/>
            <a:ext cx="2838280" cy="1411"/>
          </a:xfrm>
          <a:custGeom>
            <a:avLst/>
            <a:gdLst>
              <a:gd name="connsiteX0" fmla="*/ 0 w 2838280"/>
              <a:gd name="connsiteY0" fmla="*/ 0 h 1411"/>
              <a:gd name="connsiteX1" fmla="*/ 57925 w 2838280"/>
              <a:gd name="connsiteY1" fmla="*/ 0 h 1411"/>
              <a:gd name="connsiteX2" fmla="*/ 115849 w 2838280"/>
              <a:gd name="connsiteY2" fmla="*/ 0 h 1411"/>
              <a:gd name="connsiteX3" fmla="*/ 173772 w 2838280"/>
              <a:gd name="connsiteY3" fmla="*/ 0 h 1411"/>
              <a:gd name="connsiteX4" fmla="*/ 231697 w 2838280"/>
              <a:gd name="connsiteY4" fmla="*/ 0 h 1411"/>
              <a:gd name="connsiteX5" fmla="*/ 289621 w 2838280"/>
              <a:gd name="connsiteY5" fmla="*/ 0 h 1411"/>
              <a:gd name="connsiteX6" fmla="*/ 347544 w 2838280"/>
              <a:gd name="connsiteY6" fmla="*/ 0 h 1411"/>
              <a:gd name="connsiteX7" fmla="*/ 405468 w 2838280"/>
              <a:gd name="connsiteY7" fmla="*/ 0 h 1411"/>
              <a:gd name="connsiteX8" fmla="*/ 463393 w 2838280"/>
              <a:gd name="connsiteY8" fmla="*/ 0 h 1411"/>
              <a:gd name="connsiteX9" fmla="*/ 521317 w 2838280"/>
              <a:gd name="connsiteY9" fmla="*/ 0 h 1411"/>
              <a:gd name="connsiteX10" fmla="*/ 579240 w 2838280"/>
              <a:gd name="connsiteY10" fmla="*/ 0 h 1411"/>
              <a:gd name="connsiteX11" fmla="*/ 637165 w 2838280"/>
              <a:gd name="connsiteY11" fmla="*/ 0 h 1411"/>
              <a:gd name="connsiteX12" fmla="*/ 695089 w 2838280"/>
              <a:gd name="connsiteY12" fmla="*/ 0 h 1411"/>
              <a:gd name="connsiteX13" fmla="*/ 753013 w 2838280"/>
              <a:gd name="connsiteY13" fmla="*/ 0 h 1411"/>
              <a:gd name="connsiteX14" fmla="*/ 810938 w 2838280"/>
              <a:gd name="connsiteY14" fmla="*/ 0 h 1411"/>
              <a:gd name="connsiteX15" fmla="*/ 868861 w 2838280"/>
              <a:gd name="connsiteY15" fmla="*/ 0 h 1411"/>
              <a:gd name="connsiteX16" fmla="*/ 926785 w 2838280"/>
              <a:gd name="connsiteY16" fmla="*/ 0 h 1411"/>
              <a:gd name="connsiteX17" fmla="*/ 984710 w 2838280"/>
              <a:gd name="connsiteY17" fmla="*/ 0 h 1411"/>
              <a:gd name="connsiteX18" fmla="*/ 1042628 w 2838280"/>
              <a:gd name="connsiteY18" fmla="*/ 0 h 1411"/>
              <a:gd name="connsiteX19" fmla="*/ 1100558 w 2838280"/>
              <a:gd name="connsiteY19" fmla="*/ 0 h 1411"/>
              <a:gd name="connsiteX20" fmla="*/ 1158475 w 2838280"/>
              <a:gd name="connsiteY20" fmla="*/ 0 h 1411"/>
              <a:gd name="connsiteX21" fmla="*/ 1216406 w 2838280"/>
              <a:gd name="connsiteY21" fmla="*/ 0 h 1411"/>
              <a:gd name="connsiteX22" fmla="*/ 1274336 w 2838280"/>
              <a:gd name="connsiteY22" fmla="*/ 0 h 1411"/>
              <a:gd name="connsiteX23" fmla="*/ 1332253 w 2838280"/>
              <a:gd name="connsiteY23" fmla="*/ 0 h 1411"/>
              <a:gd name="connsiteX24" fmla="*/ 1390184 w 2838280"/>
              <a:gd name="connsiteY24" fmla="*/ 0 h 1411"/>
              <a:gd name="connsiteX25" fmla="*/ 1448100 w 2838280"/>
              <a:gd name="connsiteY25" fmla="*/ 0 h 1411"/>
              <a:gd name="connsiteX26" fmla="*/ 1506031 w 2838280"/>
              <a:gd name="connsiteY26" fmla="*/ 0 h 1411"/>
              <a:gd name="connsiteX27" fmla="*/ 1563947 w 2838280"/>
              <a:gd name="connsiteY27" fmla="*/ 0 h 1411"/>
              <a:gd name="connsiteX28" fmla="*/ 1621878 w 2838280"/>
              <a:gd name="connsiteY28" fmla="*/ 0 h 1411"/>
              <a:gd name="connsiteX29" fmla="*/ 1679794 w 2838280"/>
              <a:gd name="connsiteY29" fmla="*/ 0 h 1411"/>
              <a:gd name="connsiteX30" fmla="*/ 1737725 w 2838280"/>
              <a:gd name="connsiteY30" fmla="*/ 0 h 1411"/>
              <a:gd name="connsiteX31" fmla="*/ 1795642 w 2838280"/>
              <a:gd name="connsiteY31" fmla="*/ 0 h 1411"/>
              <a:gd name="connsiteX32" fmla="*/ 1853572 w 2838280"/>
              <a:gd name="connsiteY32" fmla="*/ 0 h 1411"/>
              <a:gd name="connsiteX33" fmla="*/ 1911489 w 2838280"/>
              <a:gd name="connsiteY33" fmla="*/ 0 h 1411"/>
              <a:gd name="connsiteX34" fmla="*/ 1969420 w 2838280"/>
              <a:gd name="connsiteY34" fmla="*/ 0 h 1411"/>
              <a:gd name="connsiteX35" fmla="*/ 2027336 w 2838280"/>
              <a:gd name="connsiteY35" fmla="*/ 0 h 1411"/>
              <a:gd name="connsiteX36" fmla="*/ 2085267 w 2838280"/>
              <a:gd name="connsiteY36" fmla="*/ 0 h 1411"/>
              <a:gd name="connsiteX37" fmla="*/ 2143184 w 2838280"/>
              <a:gd name="connsiteY37" fmla="*/ 0 h 1411"/>
              <a:gd name="connsiteX38" fmla="*/ 2201114 w 2838280"/>
              <a:gd name="connsiteY38" fmla="*/ 0 h 1411"/>
              <a:gd name="connsiteX39" fmla="*/ 2259045 w 2838280"/>
              <a:gd name="connsiteY39" fmla="*/ 0 h 1411"/>
              <a:gd name="connsiteX40" fmla="*/ 2316961 w 2838280"/>
              <a:gd name="connsiteY40" fmla="*/ 0 h 1411"/>
              <a:gd name="connsiteX41" fmla="*/ 2374892 w 2838280"/>
              <a:gd name="connsiteY41" fmla="*/ 0 h 1411"/>
              <a:gd name="connsiteX42" fmla="*/ 2432809 w 2838280"/>
              <a:gd name="connsiteY42" fmla="*/ 0 h 1411"/>
              <a:gd name="connsiteX43" fmla="*/ 2490739 w 2838280"/>
              <a:gd name="connsiteY43" fmla="*/ 0 h 1411"/>
              <a:gd name="connsiteX44" fmla="*/ 2548656 w 2838280"/>
              <a:gd name="connsiteY44" fmla="*/ 0 h 1411"/>
              <a:gd name="connsiteX45" fmla="*/ 2606587 w 2838280"/>
              <a:gd name="connsiteY45" fmla="*/ 0 h 1411"/>
              <a:gd name="connsiteX46" fmla="*/ 2664503 w 2838280"/>
              <a:gd name="connsiteY46" fmla="*/ 0 h 1411"/>
              <a:gd name="connsiteX47" fmla="*/ 2722434 w 2838280"/>
              <a:gd name="connsiteY47" fmla="*/ 0 h 1411"/>
              <a:gd name="connsiteX48" fmla="*/ 2780350 w 2838280"/>
              <a:gd name="connsiteY48" fmla="*/ 0 h 1411"/>
              <a:gd name="connsiteX49" fmla="*/ 2838281 w 2838280"/>
              <a:gd name="connsiteY49" fmla="*/ 0 h 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838280" h="1411">
                <a:moveTo>
                  <a:pt x="0" y="0"/>
                </a:moveTo>
                <a:lnTo>
                  <a:pt x="57925" y="0"/>
                </a:lnTo>
                <a:lnTo>
                  <a:pt x="115849" y="0"/>
                </a:lnTo>
                <a:lnTo>
                  <a:pt x="173772" y="0"/>
                </a:lnTo>
                <a:lnTo>
                  <a:pt x="231697" y="0"/>
                </a:lnTo>
                <a:lnTo>
                  <a:pt x="289621" y="0"/>
                </a:lnTo>
                <a:lnTo>
                  <a:pt x="347544" y="0"/>
                </a:lnTo>
                <a:lnTo>
                  <a:pt x="405468" y="0"/>
                </a:lnTo>
                <a:lnTo>
                  <a:pt x="463393" y="0"/>
                </a:lnTo>
                <a:lnTo>
                  <a:pt x="521317" y="0"/>
                </a:lnTo>
                <a:lnTo>
                  <a:pt x="579240" y="0"/>
                </a:lnTo>
                <a:lnTo>
                  <a:pt x="637165" y="0"/>
                </a:lnTo>
                <a:lnTo>
                  <a:pt x="695089" y="0"/>
                </a:lnTo>
                <a:lnTo>
                  <a:pt x="753013" y="0"/>
                </a:lnTo>
                <a:lnTo>
                  <a:pt x="810938" y="0"/>
                </a:lnTo>
                <a:lnTo>
                  <a:pt x="868861" y="0"/>
                </a:lnTo>
                <a:lnTo>
                  <a:pt x="926785" y="0"/>
                </a:lnTo>
                <a:lnTo>
                  <a:pt x="984710" y="0"/>
                </a:lnTo>
                <a:lnTo>
                  <a:pt x="1042628" y="0"/>
                </a:lnTo>
                <a:lnTo>
                  <a:pt x="1100558" y="0"/>
                </a:lnTo>
                <a:lnTo>
                  <a:pt x="1158475" y="0"/>
                </a:lnTo>
                <a:lnTo>
                  <a:pt x="1216406" y="0"/>
                </a:lnTo>
                <a:lnTo>
                  <a:pt x="1274336" y="0"/>
                </a:lnTo>
                <a:lnTo>
                  <a:pt x="1332253" y="0"/>
                </a:lnTo>
                <a:lnTo>
                  <a:pt x="1390184" y="0"/>
                </a:lnTo>
                <a:lnTo>
                  <a:pt x="1448100" y="0"/>
                </a:lnTo>
                <a:lnTo>
                  <a:pt x="1506031" y="0"/>
                </a:lnTo>
                <a:lnTo>
                  <a:pt x="1563947" y="0"/>
                </a:lnTo>
                <a:lnTo>
                  <a:pt x="1621878" y="0"/>
                </a:lnTo>
                <a:lnTo>
                  <a:pt x="1679794" y="0"/>
                </a:lnTo>
                <a:lnTo>
                  <a:pt x="1737725" y="0"/>
                </a:lnTo>
                <a:lnTo>
                  <a:pt x="1795642" y="0"/>
                </a:lnTo>
                <a:lnTo>
                  <a:pt x="1853572" y="0"/>
                </a:lnTo>
                <a:lnTo>
                  <a:pt x="1911489" y="0"/>
                </a:lnTo>
                <a:lnTo>
                  <a:pt x="1969420" y="0"/>
                </a:lnTo>
                <a:lnTo>
                  <a:pt x="2027336" y="0"/>
                </a:lnTo>
                <a:lnTo>
                  <a:pt x="2085267" y="0"/>
                </a:lnTo>
                <a:lnTo>
                  <a:pt x="2143184" y="0"/>
                </a:lnTo>
                <a:lnTo>
                  <a:pt x="2201114" y="0"/>
                </a:lnTo>
                <a:lnTo>
                  <a:pt x="2259045" y="0"/>
                </a:lnTo>
                <a:lnTo>
                  <a:pt x="2316961" y="0"/>
                </a:lnTo>
                <a:lnTo>
                  <a:pt x="2374892" y="0"/>
                </a:lnTo>
                <a:lnTo>
                  <a:pt x="2432809" y="0"/>
                </a:lnTo>
                <a:lnTo>
                  <a:pt x="2490739" y="0"/>
                </a:lnTo>
                <a:lnTo>
                  <a:pt x="2548656" y="0"/>
                </a:lnTo>
                <a:lnTo>
                  <a:pt x="2606587" y="0"/>
                </a:lnTo>
                <a:lnTo>
                  <a:pt x="2664503" y="0"/>
                </a:lnTo>
                <a:lnTo>
                  <a:pt x="2722434" y="0"/>
                </a:lnTo>
                <a:lnTo>
                  <a:pt x="2780350" y="0"/>
                </a:lnTo>
                <a:lnTo>
                  <a:pt x="2838281" y="0"/>
                </a:lnTo>
              </a:path>
            </a:pathLst>
          </a:custGeom>
          <a:noFill/>
          <a:ln w="16907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74297A56-C04A-4C73-F4A5-A1E4FA7F4399}"/>
              </a:ext>
            </a:extLst>
          </p:cNvPr>
          <p:cNvGrpSpPr/>
          <p:nvPr/>
        </p:nvGrpSpPr>
        <p:grpSpPr>
          <a:xfrm>
            <a:off x="6530386" y="2166684"/>
            <a:ext cx="993942" cy="477074"/>
            <a:chOff x="6223591" y="2844936"/>
            <a:chExt cx="993942" cy="477074"/>
          </a:xfrm>
        </p:grpSpPr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7ACEF464-7096-065E-AD91-F05632CC129E}"/>
                </a:ext>
              </a:extLst>
            </p:cNvPr>
            <p:cNvSpPr/>
            <p:nvPr/>
          </p:nvSpPr>
          <p:spPr>
            <a:xfrm>
              <a:off x="6223591" y="2844936"/>
              <a:ext cx="993942" cy="477074"/>
            </a:xfrm>
            <a:custGeom>
              <a:avLst/>
              <a:gdLst>
                <a:gd name="connsiteX0" fmla="*/ 0 w 993942"/>
                <a:gd name="connsiteY0" fmla="*/ 477075 h 477074"/>
                <a:gd name="connsiteX1" fmla="*/ 993942 w 993942"/>
                <a:gd name="connsiteY1" fmla="*/ 477075 h 477074"/>
                <a:gd name="connsiteX2" fmla="*/ 993942 w 993942"/>
                <a:gd name="connsiteY2" fmla="*/ 0 h 477074"/>
                <a:gd name="connsiteX3" fmla="*/ 0 w 993942"/>
                <a:gd name="connsiteY3" fmla="*/ 0 h 4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42" h="477074">
                  <a:moveTo>
                    <a:pt x="0" y="477075"/>
                  </a:moveTo>
                  <a:lnTo>
                    <a:pt x="993942" y="477075"/>
                  </a:lnTo>
                  <a:lnTo>
                    <a:pt x="9939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0B776FD0-66C8-A076-4ED1-78334B5FF3F4}"/>
                </a:ext>
              </a:extLst>
            </p:cNvPr>
            <p:cNvSpPr/>
            <p:nvPr/>
          </p:nvSpPr>
          <p:spPr>
            <a:xfrm>
              <a:off x="6223591" y="2844936"/>
              <a:ext cx="993942" cy="477074"/>
            </a:xfrm>
            <a:custGeom>
              <a:avLst/>
              <a:gdLst>
                <a:gd name="connsiteX0" fmla="*/ 0 w 993942"/>
                <a:gd name="connsiteY0" fmla="*/ 477075 h 477074"/>
                <a:gd name="connsiteX1" fmla="*/ 993942 w 993942"/>
                <a:gd name="connsiteY1" fmla="*/ 477075 h 477074"/>
                <a:gd name="connsiteX2" fmla="*/ 993942 w 993942"/>
                <a:gd name="connsiteY2" fmla="*/ 0 h 477074"/>
                <a:gd name="connsiteX3" fmla="*/ 0 w 993942"/>
                <a:gd name="connsiteY3" fmla="*/ 0 h 477074"/>
                <a:gd name="connsiteX4" fmla="*/ 0 w 993942"/>
                <a:gd name="connsiteY4" fmla="*/ 477075 h 47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942" h="477074">
                  <a:moveTo>
                    <a:pt x="0" y="477075"/>
                  </a:moveTo>
                  <a:lnTo>
                    <a:pt x="993942" y="477075"/>
                  </a:lnTo>
                  <a:lnTo>
                    <a:pt x="993942" y="0"/>
                  </a:lnTo>
                  <a:lnTo>
                    <a:pt x="0" y="0"/>
                  </a:lnTo>
                  <a:lnTo>
                    <a:pt x="0" y="477075"/>
                  </a:lnTo>
                </a:path>
              </a:pathLst>
            </a:custGeom>
            <a:noFill/>
            <a:ln w="5636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5CE43F58-106A-7721-23D8-2E5CA38531F3}"/>
              </a:ext>
            </a:extLst>
          </p:cNvPr>
          <p:cNvGrpSpPr/>
          <p:nvPr/>
        </p:nvGrpSpPr>
        <p:grpSpPr>
          <a:xfrm>
            <a:off x="6563806" y="2245585"/>
            <a:ext cx="908224" cy="159814"/>
            <a:chOff x="6257011" y="2923837"/>
            <a:chExt cx="908224" cy="159814"/>
          </a:xfrm>
        </p:grpSpPr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3A844885-D697-876B-32EB-6455BCA894BC}"/>
                </a:ext>
              </a:extLst>
            </p:cNvPr>
            <p:cNvSpPr/>
            <p:nvPr/>
          </p:nvSpPr>
          <p:spPr>
            <a:xfrm>
              <a:off x="6257011" y="3003963"/>
              <a:ext cx="200575" cy="1411"/>
            </a:xfrm>
            <a:custGeom>
              <a:avLst/>
              <a:gdLst>
                <a:gd name="connsiteX0" fmla="*/ 0 w 200575"/>
                <a:gd name="connsiteY0" fmla="*/ 0 h 1411"/>
                <a:gd name="connsiteX1" fmla="*/ 200576 w 20057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575" h="1411">
                  <a:moveTo>
                    <a:pt x="0" y="0"/>
                  </a:moveTo>
                  <a:lnTo>
                    <a:pt x="200576" y="0"/>
                  </a:lnTo>
                </a:path>
              </a:pathLst>
            </a:custGeom>
            <a:noFill/>
            <a:ln w="33814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67E693B0-9F4A-78A7-9413-5769CB7DED48}"/>
                </a:ext>
              </a:extLst>
            </p:cNvPr>
            <p:cNvSpPr/>
            <p:nvPr/>
          </p:nvSpPr>
          <p:spPr>
            <a:xfrm>
              <a:off x="6491021" y="2967677"/>
              <a:ext cx="71626" cy="59921"/>
            </a:xfrm>
            <a:custGeom>
              <a:avLst/>
              <a:gdLst>
                <a:gd name="connsiteX0" fmla="*/ 71626 w 71626"/>
                <a:gd name="connsiteY0" fmla="*/ 3233 h 59921"/>
                <a:gd name="connsiteX1" fmla="*/ 65004 w 71626"/>
                <a:gd name="connsiteY1" fmla="*/ 7864 h 59921"/>
                <a:gd name="connsiteX2" fmla="*/ 50123 w 71626"/>
                <a:gd name="connsiteY2" fmla="*/ 7864 h 59921"/>
                <a:gd name="connsiteX3" fmla="*/ 54302 w 71626"/>
                <a:gd name="connsiteY3" fmla="*/ 22619 h 59921"/>
                <a:gd name="connsiteX4" fmla="*/ 51182 w 71626"/>
                <a:gd name="connsiteY4" fmla="*/ 37232 h 59921"/>
                <a:gd name="connsiteX5" fmla="*/ 43247 w 71626"/>
                <a:gd name="connsiteY5" fmla="*/ 49134 h 59921"/>
                <a:gd name="connsiteX6" fmla="*/ 32333 w 71626"/>
                <a:gd name="connsiteY6" fmla="*/ 57013 h 59921"/>
                <a:gd name="connsiteX7" fmla="*/ 20303 w 71626"/>
                <a:gd name="connsiteY7" fmla="*/ 59921 h 59921"/>
                <a:gd name="connsiteX8" fmla="*/ 5619 w 71626"/>
                <a:gd name="connsiteY8" fmla="*/ 53765 h 59921"/>
                <a:gd name="connsiteX9" fmla="*/ 0 w 71626"/>
                <a:gd name="connsiteY9" fmla="*/ 38489 h 59921"/>
                <a:gd name="connsiteX10" fmla="*/ 1652 w 71626"/>
                <a:gd name="connsiteY10" fmla="*/ 28295 h 59921"/>
                <a:gd name="connsiteX11" fmla="*/ 6608 w 71626"/>
                <a:gd name="connsiteY11" fmla="*/ 17988 h 59921"/>
                <a:gd name="connsiteX12" fmla="*/ 14077 w 71626"/>
                <a:gd name="connsiteY12" fmla="*/ 8923 h 59921"/>
                <a:gd name="connsiteX13" fmla="*/ 23932 w 71626"/>
                <a:gd name="connsiteY13" fmla="*/ 2443 h 59921"/>
                <a:gd name="connsiteX14" fmla="*/ 35453 w 71626"/>
                <a:gd name="connsiteY14" fmla="*/ 0 h 59921"/>
                <a:gd name="connsiteX15" fmla="*/ 66332 w 71626"/>
                <a:gd name="connsiteY15" fmla="*/ 0 h 59921"/>
                <a:gd name="connsiteX16" fmla="*/ 68845 w 71626"/>
                <a:gd name="connsiteY16" fmla="*/ 127 h 59921"/>
                <a:gd name="connsiteX17" fmla="*/ 70694 w 71626"/>
                <a:gd name="connsiteY17" fmla="*/ 988 h 59921"/>
                <a:gd name="connsiteX18" fmla="*/ 71626 w 71626"/>
                <a:gd name="connsiteY18" fmla="*/ 3233 h 59921"/>
                <a:gd name="connsiteX19" fmla="*/ 45633 w 71626"/>
                <a:gd name="connsiteY19" fmla="*/ 21023 h 59921"/>
                <a:gd name="connsiteX20" fmla="*/ 45435 w 71626"/>
                <a:gd name="connsiteY20" fmla="*/ 18044 h 59921"/>
                <a:gd name="connsiteX21" fmla="*/ 44503 w 71626"/>
                <a:gd name="connsiteY21" fmla="*/ 14670 h 59921"/>
                <a:gd name="connsiteX22" fmla="*/ 42527 w 71626"/>
                <a:gd name="connsiteY22" fmla="*/ 11309 h 59921"/>
                <a:gd name="connsiteX23" fmla="*/ 38813 w 71626"/>
                <a:gd name="connsiteY23" fmla="*/ 8853 h 59921"/>
                <a:gd name="connsiteX24" fmla="*/ 33194 w 71626"/>
                <a:gd name="connsiteY24" fmla="*/ 7864 h 59921"/>
                <a:gd name="connsiteX25" fmla="*/ 23607 w 71626"/>
                <a:gd name="connsiteY25" fmla="*/ 10378 h 59921"/>
                <a:gd name="connsiteX26" fmla="*/ 14740 w 71626"/>
                <a:gd name="connsiteY26" fmla="*/ 19103 h 59921"/>
                <a:gd name="connsiteX27" fmla="*/ 9982 w 71626"/>
                <a:gd name="connsiteY27" fmla="*/ 31274 h 59921"/>
                <a:gd name="connsiteX28" fmla="*/ 8401 w 71626"/>
                <a:gd name="connsiteY28" fmla="*/ 42258 h 59921"/>
                <a:gd name="connsiteX29" fmla="*/ 11761 w 71626"/>
                <a:gd name="connsiteY29" fmla="*/ 53102 h 59921"/>
                <a:gd name="connsiteX30" fmla="*/ 20430 w 71626"/>
                <a:gd name="connsiteY30" fmla="*/ 56872 h 59921"/>
                <a:gd name="connsiteX31" fmla="*/ 29622 w 71626"/>
                <a:gd name="connsiteY31" fmla="*/ 53963 h 59921"/>
                <a:gd name="connsiteX32" fmla="*/ 38291 w 71626"/>
                <a:gd name="connsiteY32" fmla="*/ 45365 h 59921"/>
                <a:gd name="connsiteX33" fmla="*/ 43586 w 71626"/>
                <a:gd name="connsiteY33" fmla="*/ 33335 h 59921"/>
                <a:gd name="connsiteX34" fmla="*/ 45633 w 71626"/>
                <a:gd name="connsiteY34" fmla="*/ 21023 h 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1626" h="59921">
                  <a:moveTo>
                    <a:pt x="71626" y="3233"/>
                  </a:moveTo>
                  <a:cubicBezTo>
                    <a:pt x="71626" y="6325"/>
                    <a:pt x="69424" y="7864"/>
                    <a:pt x="65004" y="7864"/>
                  </a:cubicBezTo>
                  <a:lnTo>
                    <a:pt x="50123" y="7864"/>
                  </a:lnTo>
                  <a:cubicBezTo>
                    <a:pt x="52904" y="11832"/>
                    <a:pt x="54302" y="16759"/>
                    <a:pt x="54302" y="22619"/>
                  </a:cubicBezTo>
                  <a:cubicBezTo>
                    <a:pt x="54302" y="27645"/>
                    <a:pt x="53257" y="32516"/>
                    <a:pt x="51182" y="37232"/>
                  </a:cubicBezTo>
                  <a:cubicBezTo>
                    <a:pt x="49163" y="41905"/>
                    <a:pt x="46508" y="45873"/>
                    <a:pt x="43247" y="49134"/>
                  </a:cubicBezTo>
                  <a:cubicBezTo>
                    <a:pt x="40028" y="52396"/>
                    <a:pt x="36385" y="55022"/>
                    <a:pt x="32333" y="57013"/>
                  </a:cubicBezTo>
                  <a:cubicBezTo>
                    <a:pt x="28280" y="58947"/>
                    <a:pt x="24271" y="59921"/>
                    <a:pt x="20303" y="59921"/>
                  </a:cubicBezTo>
                  <a:cubicBezTo>
                    <a:pt x="14260" y="59921"/>
                    <a:pt x="9361" y="57874"/>
                    <a:pt x="5619" y="53765"/>
                  </a:cubicBezTo>
                  <a:cubicBezTo>
                    <a:pt x="1878" y="49657"/>
                    <a:pt x="0" y="44574"/>
                    <a:pt x="0" y="38489"/>
                  </a:cubicBezTo>
                  <a:cubicBezTo>
                    <a:pt x="0" y="35269"/>
                    <a:pt x="551" y="31867"/>
                    <a:pt x="1652" y="28295"/>
                  </a:cubicBezTo>
                  <a:cubicBezTo>
                    <a:pt x="2796" y="24723"/>
                    <a:pt x="4447" y="21292"/>
                    <a:pt x="6608" y="17988"/>
                  </a:cubicBezTo>
                  <a:cubicBezTo>
                    <a:pt x="8768" y="14642"/>
                    <a:pt x="11267" y="11620"/>
                    <a:pt x="14077" y="8923"/>
                  </a:cubicBezTo>
                  <a:cubicBezTo>
                    <a:pt x="16943" y="6226"/>
                    <a:pt x="20233" y="4066"/>
                    <a:pt x="23932" y="2443"/>
                  </a:cubicBezTo>
                  <a:cubicBezTo>
                    <a:pt x="27688" y="819"/>
                    <a:pt x="31528" y="0"/>
                    <a:pt x="35453" y="0"/>
                  </a:cubicBezTo>
                  <a:lnTo>
                    <a:pt x="66332" y="0"/>
                  </a:lnTo>
                  <a:cubicBezTo>
                    <a:pt x="67433" y="0"/>
                    <a:pt x="68266" y="42"/>
                    <a:pt x="68845" y="127"/>
                  </a:cubicBezTo>
                  <a:cubicBezTo>
                    <a:pt x="69466" y="169"/>
                    <a:pt x="70087" y="466"/>
                    <a:pt x="70694" y="988"/>
                  </a:cubicBezTo>
                  <a:cubicBezTo>
                    <a:pt x="71316" y="1468"/>
                    <a:pt x="71626" y="2217"/>
                    <a:pt x="71626" y="3233"/>
                  </a:cubicBezTo>
                  <a:moveTo>
                    <a:pt x="45633" y="21023"/>
                  </a:moveTo>
                  <a:cubicBezTo>
                    <a:pt x="45633" y="19964"/>
                    <a:pt x="45562" y="18976"/>
                    <a:pt x="45435" y="18044"/>
                  </a:cubicBezTo>
                  <a:cubicBezTo>
                    <a:pt x="45308" y="17070"/>
                    <a:pt x="44998" y="15954"/>
                    <a:pt x="44503" y="14670"/>
                  </a:cubicBezTo>
                  <a:cubicBezTo>
                    <a:pt x="44023" y="13357"/>
                    <a:pt x="43360" y="12227"/>
                    <a:pt x="42527" y="11309"/>
                  </a:cubicBezTo>
                  <a:cubicBezTo>
                    <a:pt x="41694" y="10335"/>
                    <a:pt x="40451" y="9516"/>
                    <a:pt x="38813" y="8853"/>
                  </a:cubicBezTo>
                  <a:cubicBezTo>
                    <a:pt x="37232" y="8189"/>
                    <a:pt x="35354" y="7864"/>
                    <a:pt x="33194" y="7864"/>
                  </a:cubicBezTo>
                  <a:cubicBezTo>
                    <a:pt x="30158" y="7864"/>
                    <a:pt x="26953" y="8697"/>
                    <a:pt x="23607" y="10378"/>
                  </a:cubicBezTo>
                  <a:cubicBezTo>
                    <a:pt x="20261" y="12058"/>
                    <a:pt x="17296" y="14966"/>
                    <a:pt x="14740" y="19103"/>
                  </a:cubicBezTo>
                  <a:cubicBezTo>
                    <a:pt x="12622" y="22633"/>
                    <a:pt x="11041" y="26685"/>
                    <a:pt x="9982" y="31274"/>
                  </a:cubicBezTo>
                  <a:cubicBezTo>
                    <a:pt x="8923" y="35862"/>
                    <a:pt x="8401" y="39519"/>
                    <a:pt x="8401" y="42258"/>
                  </a:cubicBezTo>
                  <a:cubicBezTo>
                    <a:pt x="8401" y="46932"/>
                    <a:pt x="9516" y="50546"/>
                    <a:pt x="11761" y="53102"/>
                  </a:cubicBezTo>
                  <a:cubicBezTo>
                    <a:pt x="14063" y="55615"/>
                    <a:pt x="16943" y="56872"/>
                    <a:pt x="20430" y="56872"/>
                  </a:cubicBezTo>
                  <a:cubicBezTo>
                    <a:pt x="23297" y="56872"/>
                    <a:pt x="26360" y="55897"/>
                    <a:pt x="29622" y="53963"/>
                  </a:cubicBezTo>
                  <a:cubicBezTo>
                    <a:pt x="32883" y="51972"/>
                    <a:pt x="35778" y="49106"/>
                    <a:pt x="38291" y="45365"/>
                  </a:cubicBezTo>
                  <a:cubicBezTo>
                    <a:pt x="40493" y="42103"/>
                    <a:pt x="42258" y="38093"/>
                    <a:pt x="43586" y="33335"/>
                  </a:cubicBezTo>
                  <a:cubicBezTo>
                    <a:pt x="44955" y="28577"/>
                    <a:pt x="45633" y="24468"/>
                    <a:pt x="45633" y="2102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23DC4D39-285D-BFAB-E404-09B72F555922}"/>
                </a:ext>
              </a:extLst>
            </p:cNvPr>
            <p:cNvSpPr/>
            <p:nvPr/>
          </p:nvSpPr>
          <p:spPr>
            <a:xfrm>
              <a:off x="6576399" y="2923837"/>
              <a:ext cx="37867" cy="63154"/>
            </a:xfrm>
            <a:custGeom>
              <a:avLst/>
              <a:gdLst>
                <a:gd name="connsiteX0" fmla="*/ 0 w 37867"/>
                <a:gd name="connsiteY0" fmla="*/ 63155 h 63154"/>
                <a:gd name="connsiteX1" fmla="*/ 141 w 37867"/>
                <a:gd name="connsiteY1" fmla="*/ 60938 h 63154"/>
                <a:gd name="connsiteX2" fmla="*/ 1059 w 37867"/>
                <a:gd name="connsiteY2" fmla="*/ 59639 h 63154"/>
                <a:gd name="connsiteX3" fmla="*/ 19258 w 37867"/>
                <a:gd name="connsiteY3" fmla="*/ 39350 h 63154"/>
                <a:gd name="connsiteX4" fmla="*/ 29212 w 37867"/>
                <a:gd name="connsiteY4" fmla="*/ 18383 h 63154"/>
                <a:gd name="connsiteX5" fmla="*/ 25880 w 37867"/>
                <a:gd name="connsiteY5" fmla="*/ 7497 h 63154"/>
                <a:gd name="connsiteX6" fmla="*/ 16533 w 37867"/>
                <a:gd name="connsiteY6" fmla="*/ 2965 h 63154"/>
                <a:gd name="connsiteX7" fmla="*/ 8839 w 37867"/>
                <a:gd name="connsiteY7" fmla="*/ 5506 h 63154"/>
                <a:gd name="connsiteX8" fmla="*/ 3699 w 37867"/>
                <a:gd name="connsiteY8" fmla="*/ 12594 h 63154"/>
                <a:gd name="connsiteX9" fmla="*/ 4956 w 37867"/>
                <a:gd name="connsiteY9" fmla="*/ 12510 h 63154"/>
                <a:gd name="connsiteX10" fmla="*/ 8613 w 37867"/>
                <a:gd name="connsiteY10" fmla="*/ 13992 h 63154"/>
                <a:gd name="connsiteX11" fmla="*/ 9954 w 37867"/>
                <a:gd name="connsiteY11" fmla="*/ 17451 h 63154"/>
                <a:gd name="connsiteX12" fmla="*/ 8288 w 37867"/>
                <a:gd name="connsiteY12" fmla="*/ 21249 h 63154"/>
                <a:gd name="connsiteX13" fmla="*/ 5040 w 37867"/>
                <a:gd name="connsiteY13" fmla="*/ 22464 h 63154"/>
                <a:gd name="connsiteX14" fmla="*/ 3516 w 37867"/>
                <a:gd name="connsiteY14" fmla="*/ 22322 h 63154"/>
                <a:gd name="connsiteX15" fmla="*/ 1341 w 37867"/>
                <a:gd name="connsiteY15" fmla="*/ 20882 h 63154"/>
                <a:gd name="connsiteX16" fmla="*/ 0 w 37867"/>
                <a:gd name="connsiteY16" fmla="*/ 17183 h 63154"/>
                <a:gd name="connsiteX17" fmla="*/ 4998 w 37867"/>
                <a:gd name="connsiteY17" fmla="*/ 5281 h 63154"/>
                <a:gd name="connsiteX18" fmla="*/ 17734 w 37867"/>
                <a:gd name="connsiteY18" fmla="*/ 0 h 63154"/>
                <a:gd name="connsiteX19" fmla="*/ 32135 w 37867"/>
                <a:gd name="connsiteY19" fmla="*/ 5182 h 63154"/>
                <a:gd name="connsiteX20" fmla="*/ 37867 w 37867"/>
                <a:gd name="connsiteY20" fmla="*/ 18383 h 63154"/>
                <a:gd name="connsiteX21" fmla="*/ 36992 w 37867"/>
                <a:gd name="connsiteY21" fmla="*/ 23805 h 63154"/>
                <a:gd name="connsiteX22" fmla="*/ 35001 w 37867"/>
                <a:gd name="connsiteY22" fmla="*/ 28337 h 63154"/>
                <a:gd name="connsiteX23" fmla="*/ 30836 w 37867"/>
                <a:gd name="connsiteY23" fmla="*/ 33519 h 63154"/>
                <a:gd name="connsiteX24" fmla="*/ 25330 w 37867"/>
                <a:gd name="connsiteY24" fmla="*/ 38983 h 63154"/>
                <a:gd name="connsiteX25" fmla="*/ 17366 w 37867"/>
                <a:gd name="connsiteY25" fmla="*/ 46071 h 63154"/>
                <a:gd name="connsiteX26" fmla="*/ 7314 w 37867"/>
                <a:gd name="connsiteY26" fmla="*/ 55841 h 63154"/>
                <a:gd name="connsiteX27" fmla="*/ 24398 w 37867"/>
                <a:gd name="connsiteY27" fmla="*/ 55841 h 63154"/>
                <a:gd name="connsiteX28" fmla="*/ 33378 w 37867"/>
                <a:gd name="connsiteY28" fmla="*/ 55093 h 63154"/>
                <a:gd name="connsiteX29" fmla="*/ 35467 w 37867"/>
                <a:gd name="connsiteY29" fmla="*/ 46678 h 63154"/>
                <a:gd name="connsiteX30" fmla="*/ 37867 w 37867"/>
                <a:gd name="connsiteY30" fmla="*/ 46678 h 63154"/>
                <a:gd name="connsiteX31" fmla="*/ 35185 w 37867"/>
                <a:gd name="connsiteY31" fmla="*/ 63155 h 63154"/>
                <a:gd name="connsiteX32" fmla="*/ 0 w 37867"/>
                <a:gd name="connsiteY32" fmla="*/ 63155 h 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867" h="63154">
                  <a:moveTo>
                    <a:pt x="0" y="63155"/>
                  </a:moveTo>
                  <a:cubicBezTo>
                    <a:pt x="0" y="62011"/>
                    <a:pt x="42" y="61277"/>
                    <a:pt x="141" y="60938"/>
                  </a:cubicBezTo>
                  <a:cubicBezTo>
                    <a:pt x="268" y="60585"/>
                    <a:pt x="565" y="60161"/>
                    <a:pt x="1059" y="59639"/>
                  </a:cubicBezTo>
                  <a:lnTo>
                    <a:pt x="19258" y="39350"/>
                  </a:lnTo>
                  <a:cubicBezTo>
                    <a:pt x="25894" y="31881"/>
                    <a:pt x="29212" y="24892"/>
                    <a:pt x="29212" y="18383"/>
                  </a:cubicBezTo>
                  <a:cubicBezTo>
                    <a:pt x="29212" y="14161"/>
                    <a:pt x="28097" y="10533"/>
                    <a:pt x="25880" y="7497"/>
                  </a:cubicBezTo>
                  <a:cubicBezTo>
                    <a:pt x="23692" y="4476"/>
                    <a:pt x="20571" y="2965"/>
                    <a:pt x="16533" y="2965"/>
                  </a:cubicBezTo>
                  <a:cubicBezTo>
                    <a:pt x="13752" y="2965"/>
                    <a:pt x="11196" y="3812"/>
                    <a:pt x="8839" y="5506"/>
                  </a:cubicBezTo>
                  <a:cubicBezTo>
                    <a:pt x="6495" y="7215"/>
                    <a:pt x="4786" y="9573"/>
                    <a:pt x="3699" y="12594"/>
                  </a:cubicBezTo>
                  <a:cubicBezTo>
                    <a:pt x="3883" y="12538"/>
                    <a:pt x="4306" y="12510"/>
                    <a:pt x="4956" y="12510"/>
                  </a:cubicBezTo>
                  <a:cubicBezTo>
                    <a:pt x="6523" y="12510"/>
                    <a:pt x="7751" y="13004"/>
                    <a:pt x="8613" y="13992"/>
                  </a:cubicBezTo>
                  <a:cubicBezTo>
                    <a:pt x="9502" y="14966"/>
                    <a:pt x="9954" y="16124"/>
                    <a:pt x="9954" y="17451"/>
                  </a:cubicBezTo>
                  <a:cubicBezTo>
                    <a:pt x="9954" y="19160"/>
                    <a:pt x="9403" y="20416"/>
                    <a:pt x="8288" y="21249"/>
                  </a:cubicBezTo>
                  <a:cubicBezTo>
                    <a:pt x="7201" y="22054"/>
                    <a:pt x="6128" y="22464"/>
                    <a:pt x="5040" y="22464"/>
                  </a:cubicBezTo>
                  <a:cubicBezTo>
                    <a:pt x="4617" y="22464"/>
                    <a:pt x="4109" y="22421"/>
                    <a:pt x="3516" y="22322"/>
                  </a:cubicBezTo>
                  <a:cubicBezTo>
                    <a:pt x="2965" y="22223"/>
                    <a:pt x="2231" y="21743"/>
                    <a:pt x="1341" y="20882"/>
                  </a:cubicBezTo>
                  <a:cubicBezTo>
                    <a:pt x="452" y="19993"/>
                    <a:pt x="0" y="18750"/>
                    <a:pt x="0" y="17183"/>
                  </a:cubicBezTo>
                  <a:cubicBezTo>
                    <a:pt x="0" y="12764"/>
                    <a:pt x="1666" y="8796"/>
                    <a:pt x="4998" y="5281"/>
                  </a:cubicBezTo>
                  <a:cubicBezTo>
                    <a:pt x="8373" y="1765"/>
                    <a:pt x="12608" y="0"/>
                    <a:pt x="17734" y="0"/>
                  </a:cubicBezTo>
                  <a:cubicBezTo>
                    <a:pt x="23537" y="0"/>
                    <a:pt x="28337" y="1722"/>
                    <a:pt x="32135" y="5182"/>
                  </a:cubicBezTo>
                  <a:cubicBezTo>
                    <a:pt x="35961" y="8613"/>
                    <a:pt x="37867" y="13004"/>
                    <a:pt x="37867" y="18383"/>
                  </a:cubicBezTo>
                  <a:cubicBezTo>
                    <a:pt x="37867" y="20261"/>
                    <a:pt x="37571" y="22068"/>
                    <a:pt x="36992" y="23805"/>
                  </a:cubicBezTo>
                  <a:cubicBezTo>
                    <a:pt x="36441" y="25499"/>
                    <a:pt x="35778" y="27010"/>
                    <a:pt x="35001" y="28337"/>
                  </a:cubicBezTo>
                  <a:cubicBezTo>
                    <a:pt x="34253" y="29664"/>
                    <a:pt x="32869" y="31387"/>
                    <a:pt x="30836" y="33519"/>
                  </a:cubicBezTo>
                  <a:cubicBezTo>
                    <a:pt x="28803" y="35651"/>
                    <a:pt x="26967" y="37472"/>
                    <a:pt x="25330" y="38983"/>
                  </a:cubicBezTo>
                  <a:cubicBezTo>
                    <a:pt x="23692" y="40494"/>
                    <a:pt x="21037" y="42866"/>
                    <a:pt x="17366" y="46071"/>
                  </a:cubicBezTo>
                  <a:lnTo>
                    <a:pt x="7314" y="55841"/>
                  </a:lnTo>
                  <a:lnTo>
                    <a:pt x="24398" y="55841"/>
                  </a:lnTo>
                  <a:cubicBezTo>
                    <a:pt x="29947" y="55841"/>
                    <a:pt x="32940" y="55587"/>
                    <a:pt x="33378" y="55093"/>
                  </a:cubicBezTo>
                  <a:cubicBezTo>
                    <a:pt x="33999" y="54203"/>
                    <a:pt x="34691" y="51394"/>
                    <a:pt x="35467" y="46678"/>
                  </a:cubicBezTo>
                  <a:lnTo>
                    <a:pt x="37867" y="46678"/>
                  </a:lnTo>
                  <a:lnTo>
                    <a:pt x="35185" y="63155"/>
                  </a:lnTo>
                  <a:lnTo>
                    <a:pt x="0" y="6315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ABE6EE67-C8E1-AFB2-24E5-F2EECBF94D9D}"/>
                </a:ext>
              </a:extLst>
            </p:cNvPr>
            <p:cNvSpPr/>
            <p:nvPr/>
          </p:nvSpPr>
          <p:spPr>
            <a:xfrm>
              <a:off x="6576399" y="3022770"/>
              <a:ext cx="42780" cy="43557"/>
            </a:xfrm>
            <a:custGeom>
              <a:avLst/>
              <a:gdLst>
                <a:gd name="connsiteX0" fmla="*/ 0 w 42780"/>
                <a:gd name="connsiteY0" fmla="*/ 33462 h 43557"/>
                <a:gd name="connsiteX1" fmla="*/ 9488 w 42780"/>
                <a:gd name="connsiteY1" fmla="*/ 21151 h 43557"/>
                <a:gd name="connsiteX2" fmla="*/ 26953 w 42780"/>
                <a:gd name="connsiteY2" fmla="*/ 17720 h 43557"/>
                <a:gd name="connsiteX3" fmla="*/ 26953 w 42780"/>
                <a:gd name="connsiteY3" fmla="*/ 14260 h 43557"/>
                <a:gd name="connsiteX4" fmla="*/ 23847 w 42780"/>
                <a:gd name="connsiteY4" fmla="*/ 5267 h 43557"/>
                <a:gd name="connsiteX5" fmla="*/ 16901 w 42780"/>
                <a:gd name="connsiteY5" fmla="*/ 2118 h 43557"/>
                <a:gd name="connsiteX6" fmla="*/ 6622 w 42780"/>
                <a:gd name="connsiteY6" fmla="*/ 6481 h 43557"/>
                <a:gd name="connsiteX7" fmla="*/ 10462 w 42780"/>
                <a:gd name="connsiteY7" fmla="*/ 8006 h 43557"/>
                <a:gd name="connsiteX8" fmla="*/ 11479 w 42780"/>
                <a:gd name="connsiteY8" fmla="*/ 10829 h 43557"/>
                <a:gd name="connsiteX9" fmla="*/ 10279 w 42780"/>
                <a:gd name="connsiteY9" fmla="*/ 13978 h 43557"/>
                <a:gd name="connsiteX10" fmla="*/ 7130 w 42780"/>
                <a:gd name="connsiteY10" fmla="*/ 15178 h 43557"/>
                <a:gd name="connsiteX11" fmla="*/ 3982 w 42780"/>
                <a:gd name="connsiteY11" fmla="*/ 14020 h 43557"/>
                <a:gd name="connsiteX12" fmla="*/ 2739 w 42780"/>
                <a:gd name="connsiteY12" fmla="*/ 10731 h 43557"/>
                <a:gd name="connsiteX13" fmla="*/ 6904 w 42780"/>
                <a:gd name="connsiteY13" fmla="*/ 3050 h 43557"/>
                <a:gd name="connsiteX14" fmla="*/ 17084 w 42780"/>
                <a:gd name="connsiteY14" fmla="*/ 0 h 43557"/>
                <a:gd name="connsiteX15" fmla="*/ 30045 w 42780"/>
                <a:gd name="connsiteY15" fmla="*/ 5224 h 43557"/>
                <a:gd name="connsiteX16" fmla="*/ 32460 w 42780"/>
                <a:gd name="connsiteY16" fmla="*/ 8923 h 43557"/>
                <a:gd name="connsiteX17" fmla="*/ 33378 w 42780"/>
                <a:gd name="connsiteY17" fmla="*/ 12397 h 43557"/>
                <a:gd name="connsiteX18" fmla="*/ 33476 w 42780"/>
                <a:gd name="connsiteY18" fmla="*/ 16435 h 43557"/>
                <a:gd name="connsiteX19" fmla="*/ 33476 w 42780"/>
                <a:gd name="connsiteY19" fmla="*/ 35368 h 43557"/>
                <a:gd name="connsiteX20" fmla="*/ 33660 w 42780"/>
                <a:gd name="connsiteY20" fmla="*/ 36851 h 43557"/>
                <a:gd name="connsiteX21" fmla="*/ 34676 w 42780"/>
                <a:gd name="connsiteY21" fmla="*/ 38983 h 43557"/>
                <a:gd name="connsiteX22" fmla="*/ 36992 w 42780"/>
                <a:gd name="connsiteY22" fmla="*/ 40141 h 43557"/>
                <a:gd name="connsiteX23" fmla="*/ 40366 w 42780"/>
                <a:gd name="connsiteY23" fmla="*/ 34069 h 43557"/>
                <a:gd name="connsiteX24" fmla="*/ 40366 w 42780"/>
                <a:gd name="connsiteY24" fmla="*/ 28747 h 43557"/>
                <a:gd name="connsiteX25" fmla="*/ 42781 w 42780"/>
                <a:gd name="connsiteY25" fmla="*/ 28747 h 43557"/>
                <a:gd name="connsiteX26" fmla="*/ 42781 w 42780"/>
                <a:gd name="connsiteY26" fmla="*/ 34069 h 43557"/>
                <a:gd name="connsiteX27" fmla="*/ 40098 w 42780"/>
                <a:gd name="connsiteY27" fmla="*/ 41101 h 43557"/>
                <a:gd name="connsiteX28" fmla="*/ 35001 w 42780"/>
                <a:gd name="connsiteY28" fmla="*/ 43049 h 43557"/>
                <a:gd name="connsiteX29" fmla="*/ 29862 w 42780"/>
                <a:gd name="connsiteY29" fmla="*/ 40734 h 43557"/>
                <a:gd name="connsiteX30" fmla="*/ 27589 w 42780"/>
                <a:gd name="connsiteY30" fmla="*/ 35270 h 43557"/>
                <a:gd name="connsiteX31" fmla="*/ 22873 w 42780"/>
                <a:gd name="connsiteY31" fmla="*/ 41242 h 43557"/>
                <a:gd name="connsiteX32" fmla="*/ 15192 w 42780"/>
                <a:gd name="connsiteY32" fmla="*/ 43558 h 43557"/>
                <a:gd name="connsiteX33" fmla="*/ 8514 w 42780"/>
                <a:gd name="connsiteY33" fmla="*/ 42682 h 43557"/>
                <a:gd name="connsiteX34" fmla="*/ 2640 w 42780"/>
                <a:gd name="connsiteY34" fmla="*/ 39491 h 43557"/>
                <a:gd name="connsiteX35" fmla="*/ 0 w 42780"/>
                <a:gd name="connsiteY35" fmla="*/ 33462 h 43557"/>
                <a:gd name="connsiteX36" fmla="*/ 7314 w 42780"/>
                <a:gd name="connsiteY36" fmla="*/ 33378 h 43557"/>
                <a:gd name="connsiteX37" fmla="*/ 9813 w 42780"/>
                <a:gd name="connsiteY37" fmla="*/ 39167 h 43557"/>
                <a:gd name="connsiteX38" fmla="*/ 15842 w 42780"/>
                <a:gd name="connsiteY38" fmla="*/ 41426 h 43557"/>
                <a:gd name="connsiteX39" fmla="*/ 23381 w 42780"/>
                <a:gd name="connsiteY39" fmla="*/ 38376 h 43557"/>
                <a:gd name="connsiteX40" fmla="*/ 26953 w 42780"/>
                <a:gd name="connsiteY40" fmla="*/ 29213 h 43557"/>
                <a:gd name="connsiteX41" fmla="*/ 26953 w 42780"/>
                <a:gd name="connsiteY41" fmla="*/ 19710 h 43557"/>
                <a:gd name="connsiteX42" fmla="*/ 11860 w 42780"/>
                <a:gd name="connsiteY42" fmla="*/ 24299 h 43557"/>
                <a:gd name="connsiteX43" fmla="*/ 7314 w 42780"/>
                <a:gd name="connsiteY43" fmla="*/ 33378 h 4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80" h="43557">
                  <a:moveTo>
                    <a:pt x="0" y="33462"/>
                  </a:moveTo>
                  <a:cubicBezTo>
                    <a:pt x="0" y="28097"/>
                    <a:pt x="3163" y="23989"/>
                    <a:pt x="9488" y="21151"/>
                  </a:cubicBezTo>
                  <a:cubicBezTo>
                    <a:pt x="13286" y="19329"/>
                    <a:pt x="19117" y="18185"/>
                    <a:pt x="26953" y="17720"/>
                  </a:cubicBezTo>
                  <a:lnTo>
                    <a:pt x="26953" y="14260"/>
                  </a:lnTo>
                  <a:cubicBezTo>
                    <a:pt x="26953" y="10335"/>
                    <a:pt x="25923" y="7342"/>
                    <a:pt x="23847" y="5267"/>
                  </a:cubicBezTo>
                  <a:cubicBezTo>
                    <a:pt x="21800" y="3163"/>
                    <a:pt x="19484" y="2118"/>
                    <a:pt x="16901" y="2118"/>
                  </a:cubicBezTo>
                  <a:cubicBezTo>
                    <a:pt x="12269" y="2118"/>
                    <a:pt x="8839" y="3572"/>
                    <a:pt x="6622" y="6481"/>
                  </a:cubicBezTo>
                  <a:cubicBezTo>
                    <a:pt x="8500" y="6537"/>
                    <a:pt x="9784" y="7046"/>
                    <a:pt x="10462" y="8006"/>
                  </a:cubicBezTo>
                  <a:cubicBezTo>
                    <a:pt x="11140" y="8923"/>
                    <a:pt x="11479" y="9869"/>
                    <a:pt x="11479" y="10829"/>
                  </a:cubicBezTo>
                  <a:cubicBezTo>
                    <a:pt x="11479" y="12086"/>
                    <a:pt x="11083" y="13145"/>
                    <a:pt x="10279" y="13978"/>
                  </a:cubicBezTo>
                  <a:cubicBezTo>
                    <a:pt x="9502" y="14783"/>
                    <a:pt x="8457" y="15178"/>
                    <a:pt x="7130" y="15178"/>
                  </a:cubicBezTo>
                  <a:cubicBezTo>
                    <a:pt x="5874" y="15178"/>
                    <a:pt x="4815" y="14797"/>
                    <a:pt x="3982" y="14020"/>
                  </a:cubicBezTo>
                  <a:cubicBezTo>
                    <a:pt x="3149" y="13216"/>
                    <a:pt x="2739" y="12128"/>
                    <a:pt x="2739" y="10731"/>
                  </a:cubicBezTo>
                  <a:cubicBezTo>
                    <a:pt x="2739" y="7638"/>
                    <a:pt x="4123" y="5083"/>
                    <a:pt x="6904" y="3050"/>
                  </a:cubicBezTo>
                  <a:cubicBezTo>
                    <a:pt x="9714" y="1017"/>
                    <a:pt x="13103" y="0"/>
                    <a:pt x="17084" y="0"/>
                  </a:cubicBezTo>
                  <a:cubicBezTo>
                    <a:pt x="22266" y="0"/>
                    <a:pt x="26586" y="1737"/>
                    <a:pt x="30045" y="5224"/>
                  </a:cubicBezTo>
                  <a:cubicBezTo>
                    <a:pt x="31133" y="6311"/>
                    <a:pt x="31937" y="7540"/>
                    <a:pt x="32460" y="8923"/>
                  </a:cubicBezTo>
                  <a:cubicBezTo>
                    <a:pt x="33010" y="10321"/>
                    <a:pt x="33321" y="11479"/>
                    <a:pt x="33378" y="12397"/>
                  </a:cubicBezTo>
                  <a:cubicBezTo>
                    <a:pt x="33448" y="13286"/>
                    <a:pt x="33476" y="14642"/>
                    <a:pt x="33476" y="16435"/>
                  </a:cubicBezTo>
                  <a:lnTo>
                    <a:pt x="33476" y="35368"/>
                  </a:lnTo>
                  <a:cubicBezTo>
                    <a:pt x="33476" y="35736"/>
                    <a:pt x="33533" y="36230"/>
                    <a:pt x="33660" y="36851"/>
                  </a:cubicBezTo>
                  <a:cubicBezTo>
                    <a:pt x="33787" y="37458"/>
                    <a:pt x="34126" y="38178"/>
                    <a:pt x="34676" y="38983"/>
                  </a:cubicBezTo>
                  <a:cubicBezTo>
                    <a:pt x="35255" y="39759"/>
                    <a:pt x="36032" y="40141"/>
                    <a:pt x="36992" y="40141"/>
                  </a:cubicBezTo>
                  <a:cubicBezTo>
                    <a:pt x="39279" y="40141"/>
                    <a:pt x="40409" y="38122"/>
                    <a:pt x="40366" y="34069"/>
                  </a:cubicBezTo>
                  <a:lnTo>
                    <a:pt x="40366" y="28747"/>
                  </a:lnTo>
                  <a:lnTo>
                    <a:pt x="42781" y="28747"/>
                  </a:lnTo>
                  <a:lnTo>
                    <a:pt x="42781" y="34069"/>
                  </a:lnTo>
                  <a:cubicBezTo>
                    <a:pt x="42781" y="37430"/>
                    <a:pt x="41891" y="39774"/>
                    <a:pt x="40098" y="41101"/>
                  </a:cubicBezTo>
                  <a:cubicBezTo>
                    <a:pt x="38333" y="42400"/>
                    <a:pt x="36639" y="43049"/>
                    <a:pt x="35001" y="43049"/>
                  </a:cubicBezTo>
                  <a:cubicBezTo>
                    <a:pt x="32897" y="43049"/>
                    <a:pt x="31189" y="42273"/>
                    <a:pt x="29862" y="40734"/>
                  </a:cubicBezTo>
                  <a:cubicBezTo>
                    <a:pt x="28535" y="39195"/>
                    <a:pt x="27772" y="37373"/>
                    <a:pt x="27589" y="35270"/>
                  </a:cubicBezTo>
                  <a:cubicBezTo>
                    <a:pt x="26643" y="37684"/>
                    <a:pt x="25061" y="39675"/>
                    <a:pt x="22873" y="41242"/>
                  </a:cubicBezTo>
                  <a:cubicBezTo>
                    <a:pt x="20713" y="42781"/>
                    <a:pt x="18143" y="43558"/>
                    <a:pt x="15192" y="43558"/>
                  </a:cubicBezTo>
                  <a:cubicBezTo>
                    <a:pt x="12905" y="43558"/>
                    <a:pt x="10674" y="43261"/>
                    <a:pt x="8514" y="42682"/>
                  </a:cubicBezTo>
                  <a:cubicBezTo>
                    <a:pt x="6382" y="42132"/>
                    <a:pt x="4433" y="41058"/>
                    <a:pt x="2640" y="39491"/>
                  </a:cubicBezTo>
                  <a:cubicBezTo>
                    <a:pt x="875" y="37882"/>
                    <a:pt x="0" y="35877"/>
                    <a:pt x="0" y="33462"/>
                  </a:cubicBezTo>
                  <a:moveTo>
                    <a:pt x="7314" y="33378"/>
                  </a:moveTo>
                  <a:cubicBezTo>
                    <a:pt x="7314" y="35721"/>
                    <a:pt x="8147" y="37656"/>
                    <a:pt x="9813" y="39167"/>
                  </a:cubicBezTo>
                  <a:cubicBezTo>
                    <a:pt x="11479" y="40677"/>
                    <a:pt x="13484" y="41426"/>
                    <a:pt x="15842" y="41426"/>
                  </a:cubicBezTo>
                  <a:cubicBezTo>
                    <a:pt x="18496" y="41426"/>
                    <a:pt x="21009" y="40409"/>
                    <a:pt x="23381" y="38376"/>
                  </a:cubicBezTo>
                  <a:cubicBezTo>
                    <a:pt x="25767" y="36300"/>
                    <a:pt x="26953" y="33251"/>
                    <a:pt x="26953" y="29213"/>
                  </a:cubicBezTo>
                  <a:lnTo>
                    <a:pt x="26953" y="19710"/>
                  </a:lnTo>
                  <a:cubicBezTo>
                    <a:pt x="19936" y="19964"/>
                    <a:pt x="14910" y="21489"/>
                    <a:pt x="11860" y="24299"/>
                  </a:cubicBezTo>
                  <a:cubicBezTo>
                    <a:pt x="8824" y="27081"/>
                    <a:pt x="7314" y="30102"/>
                    <a:pt x="7314" y="3337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F6DACF0B-C928-7B72-50A3-3C64C598EA47}"/>
                </a:ext>
              </a:extLst>
            </p:cNvPr>
            <p:cNvSpPr/>
            <p:nvPr/>
          </p:nvSpPr>
          <p:spPr>
            <a:xfrm>
              <a:off x="6615763" y="3023363"/>
              <a:ext cx="46762" cy="60288"/>
            </a:xfrm>
            <a:custGeom>
              <a:avLst/>
              <a:gdLst>
                <a:gd name="connsiteX0" fmla="*/ 0 w 46762"/>
                <a:gd name="connsiteY0" fmla="*/ 57366 h 60288"/>
                <a:gd name="connsiteX1" fmla="*/ 6198 w 46762"/>
                <a:gd name="connsiteY1" fmla="*/ 56716 h 60288"/>
                <a:gd name="connsiteX2" fmla="*/ 7413 w 46762"/>
                <a:gd name="connsiteY2" fmla="*/ 53102 h 60288"/>
                <a:gd name="connsiteX3" fmla="*/ 7413 w 46762"/>
                <a:gd name="connsiteY3" fmla="*/ 8712 h 60288"/>
                <a:gd name="connsiteX4" fmla="*/ 6198 w 46762"/>
                <a:gd name="connsiteY4" fmla="*/ 4772 h 60288"/>
                <a:gd name="connsiteX5" fmla="*/ 0 w 46762"/>
                <a:gd name="connsiteY5" fmla="*/ 3982 h 60288"/>
                <a:gd name="connsiteX6" fmla="*/ 0 w 46762"/>
                <a:gd name="connsiteY6" fmla="*/ 1017 h 60288"/>
                <a:gd name="connsiteX7" fmla="*/ 13653 w 46762"/>
                <a:gd name="connsiteY7" fmla="*/ 0 h 60288"/>
                <a:gd name="connsiteX8" fmla="*/ 13653 w 46762"/>
                <a:gd name="connsiteY8" fmla="*/ 6255 h 60288"/>
                <a:gd name="connsiteX9" fmla="*/ 26939 w 46762"/>
                <a:gd name="connsiteY9" fmla="*/ 0 h 60288"/>
                <a:gd name="connsiteX10" fmla="*/ 40875 w 46762"/>
                <a:gd name="connsiteY10" fmla="*/ 6255 h 60288"/>
                <a:gd name="connsiteX11" fmla="*/ 46762 w 46762"/>
                <a:gd name="connsiteY11" fmla="*/ 21433 h 60288"/>
                <a:gd name="connsiteX12" fmla="*/ 40508 w 46762"/>
                <a:gd name="connsiteY12" fmla="*/ 36724 h 60288"/>
                <a:gd name="connsiteX13" fmla="*/ 25598 w 46762"/>
                <a:gd name="connsiteY13" fmla="*/ 42964 h 60288"/>
                <a:gd name="connsiteX14" fmla="*/ 17691 w 46762"/>
                <a:gd name="connsiteY14" fmla="*/ 40564 h 60288"/>
                <a:gd name="connsiteX15" fmla="*/ 13936 w 46762"/>
                <a:gd name="connsiteY15" fmla="*/ 36300 h 60288"/>
                <a:gd name="connsiteX16" fmla="*/ 13936 w 46762"/>
                <a:gd name="connsiteY16" fmla="*/ 37176 h 60288"/>
                <a:gd name="connsiteX17" fmla="*/ 13936 w 46762"/>
                <a:gd name="connsiteY17" fmla="*/ 53102 h 60288"/>
                <a:gd name="connsiteX18" fmla="*/ 15136 w 46762"/>
                <a:gd name="connsiteY18" fmla="*/ 56759 h 60288"/>
                <a:gd name="connsiteX19" fmla="*/ 21348 w 46762"/>
                <a:gd name="connsiteY19" fmla="*/ 57366 h 60288"/>
                <a:gd name="connsiteX20" fmla="*/ 21348 w 46762"/>
                <a:gd name="connsiteY20" fmla="*/ 60289 h 60288"/>
                <a:gd name="connsiteX21" fmla="*/ 10646 w 46762"/>
                <a:gd name="connsiteY21" fmla="*/ 60006 h 60288"/>
                <a:gd name="connsiteX22" fmla="*/ 0 w 46762"/>
                <a:gd name="connsiteY22" fmla="*/ 60289 h 60288"/>
                <a:gd name="connsiteX23" fmla="*/ 0 w 46762"/>
                <a:gd name="connsiteY23" fmla="*/ 57366 h 60288"/>
                <a:gd name="connsiteX24" fmla="*/ 13936 w 46762"/>
                <a:gd name="connsiteY24" fmla="*/ 31119 h 60288"/>
                <a:gd name="connsiteX25" fmla="*/ 14119 w 46762"/>
                <a:gd name="connsiteY25" fmla="*/ 33053 h 60288"/>
                <a:gd name="connsiteX26" fmla="*/ 15277 w 46762"/>
                <a:gd name="connsiteY26" fmla="*/ 35100 h 60288"/>
                <a:gd name="connsiteX27" fmla="*/ 25146 w 46762"/>
                <a:gd name="connsiteY27" fmla="*/ 40833 h 60288"/>
                <a:gd name="connsiteX28" fmla="*/ 25231 w 46762"/>
                <a:gd name="connsiteY28" fmla="*/ 40833 h 60288"/>
                <a:gd name="connsiteX29" fmla="*/ 34775 w 46762"/>
                <a:gd name="connsiteY29" fmla="*/ 35326 h 60288"/>
                <a:gd name="connsiteX30" fmla="*/ 38884 w 46762"/>
                <a:gd name="connsiteY30" fmla="*/ 21433 h 60288"/>
                <a:gd name="connsiteX31" fmla="*/ 35142 w 46762"/>
                <a:gd name="connsiteY31" fmla="*/ 7921 h 60288"/>
                <a:gd name="connsiteX32" fmla="*/ 26205 w 46762"/>
                <a:gd name="connsiteY32" fmla="*/ 2358 h 60288"/>
                <a:gd name="connsiteX33" fmla="*/ 19258 w 46762"/>
                <a:gd name="connsiteY33" fmla="*/ 4349 h 60288"/>
                <a:gd name="connsiteX34" fmla="*/ 13936 w 46762"/>
                <a:gd name="connsiteY34" fmla="*/ 9954 h 60288"/>
                <a:gd name="connsiteX35" fmla="*/ 13936 w 46762"/>
                <a:gd name="connsiteY35" fmla="*/ 31119 h 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762" h="60288">
                  <a:moveTo>
                    <a:pt x="0" y="57366"/>
                  </a:moveTo>
                  <a:cubicBezTo>
                    <a:pt x="3360" y="57366"/>
                    <a:pt x="5422" y="57154"/>
                    <a:pt x="6198" y="56716"/>
                  </a:cubicBezTo>
                  <a:cubicBezTo>
                    <a:pt x="7003" y="56321"/>
                    <a:pt x="7413" y="55121"/>
                    <a:pt x="7413" y="53102"/>
                  </a:cubicBezTo>
                  <a:lnTo>
                    <a:pt x="7413" y="8712"/>
                  </a:lnTo>
                  <a:cubicBezTo>
                    <a:pt x="7413" y="6608"/>
                    <a:pt x="7003" y="5295"/>
                    <a:pt x="6198" y="4772"/>
                  </a:cubicBezTo>
                  <a:cubicBezTo>
                    <a:pt x="5422" y="4250"/>
                    <a:pt x="3360" y="3982"/>
                    <a:pt x="0" y="3982"/>
                  </a:cubicBezTo>
                  <a:lnTo>
                    <a:pt x="0" y="1017"/>
                  </a:lnTo>
                  <a:lnTo>
                    <a:pt x="13653" y="0"/>
                  </a:lnTo>
                  <a:lnTo>
                    <a:pt x="13653" y="6255"/>
                  </a:lnTo>
                  <a:cubicBezTo>
                    <a:pt x="17451" y="2090"/>
                    <a:pt x="21885" y="0"/>
                    <a:pt x="26939" y="0"/>
                  </a:cubicBezTo>
                  <a:cubicBezTo>
                    <a:pt x="32319" y="0"/>
                    <a:pt x="36964" y="2090"/>
                    <a:pt x="40875" y="6255"/>
                  </a:cubicBezTo>
                  <a:cubicBezTo>
                    <a:pt x="44800" y="10420"/>
                    <a:pt x="46762" y="15489"/>
                    <a:pt x="46762" y="21433"/>
                  </a:cubicBezTo>
                  <a:cubicBezTo>
                    <a:pt x="46762" y="27462"/>
                    <a:pt x="44673" y="32559"/>
                    <a:pt x="40508" y="36724"/>
                  </a:cubicBezTo>
                  <a:cubicBezTo>
                    <a:pt x="36343" y="40889"/>
                    <a:pt x="31373" y="42964"/>
                    <a:pt x="25598" y="42964"/>
                  </a:cubicBezTo>
                  <a:cubicBezTo>
                    <a:pt x="22449" y="42964"/>
                    <a:pt x="19823" y="42160"/>
                    <a:pt x="17691" y="40564"/>
                  </a:cubicBezTo>
                  <a:cubicBezTo>
                    <a:pt x="15588" y="38926"/>
                    <a:pt x="14345" y="37500"/>
                    <a:pt x="13936" y="36300"/>
                  </a:cubicBezTo>
                  <a:lnTo>
                    <a:pt x="13936" y="37176"/>
                  </a:lnTo>
                  <a:lnTo>
                    <a:pt x="13936" y="53102"/>
                  </a:lnTo>
                  <a:cubicBezTo>
                    <a:pt x="13936" y="55149"/>
                    <a:pt x="14331" y="56364"/>
                    <a:pt x="15136" y="56759"/>
                  </a:cubicBezTo>
                  <a:cubicBezTo>
                    <a:pt x="15941" y="57168"/>
                    <a:pt x="18016" y="57366"/>
                    <a:pt x="21348" y="57366"/>
                  </a:cubicBezTo>
                  <a:lnTo>
                    <a:pt x="21348" y="60289"/>
                  </a:lnTo>
                  <a:cubicBezTo>
                    <a:pt x="14712" y="60105"/>
                    <a:pt x="11140" y="60006"/>
                    <a:pt x="10646" y="60006"/>
                  </a:cubicBezTo>
                  <a:cubicBezTo>
                    <a:pt x="10039" y="60006"/>
                    <a:pt x="6481" y="60105"/>
                    <a:pt x="0" y="60289"/>
                  </a:cubicBezTo>
                  <a:lnTo>
                    <a:pt x="0" y="57366"/>
                  </a:lnTo>
                  <a:moveTo>
                    <a:pt x="13936" y="31119"/>
                  </a:moveTo>
                  <a:cubicBezTo>
                    <a:pt x="13936" y="32064"/>
                    <a:pt x="13992" y="32714"/>
                    <a:pt x="14119" y="33053"/>
                  </a:cubicBezTo>
                  <a:cubicBezTo>
                    <a:pt x="14274" y="33406"/>
                    <a:pt x="14670" y="34084"/>
                    <a:pt x="15277" y="35100"/>
                  </a:cubicBezTo>
                  <a:cubicBezTo>
                    <a:pt x="17776" y="38926"/>
                    <a:pt x="21066" y="40833"/>
                    <a:pt x="25146" y="40833"/>
                  </a:cubicBezTo>
                  <a:cubicBezTo>
                    <a:pt x="25174" y="40833"/>
                    <a:pt x="25203" y="40833"/>
                    <a:pt x="25231" y="40833"/>
                  </a:cubicBezTo>
                  <a:cubicBezTo>
                    <a:pt x="28845" y="40833"/>
                    <a:pt x="32022" y="38997"/>
                    <a:pt x="34775" y="35326"/>
                  </a:cubicBezTo>
                  <a:cubicBezTo>
                    <a:pt x="37514" y="31627"/>
                    <a:pt x="38884" y="26996"/>
                    <a:pt x="38884" y="21433"/>
                  </a:cubicBezTo>
                  <a:cubicBezTo>
                    <a:pt x="38884" y="16124"/>
                    <a:pt x="37642" y="11620"/>
                    <a:pt x="35142" y="7921"/>
                  </a:cubicBezTo>
                  <a:cubicBezTo>
                    <a:pt x="32643" y="4207"/>
                    <a:pt x="29664" y="2358"/>
                    <a:pt x="26205" y="2358"/>
                  </a:cubicBezTo>
                  <a:cubicBezTo>
                    <a:pt x="23734" y="2358"/>
                    <a:pt x="21419" y="3022"/>
                    <a:pt x="19258" y="4349"/>
                  </a:cubicBezTo>
                  <a:cubicBezTo>
                    <a:pt x="17098" y="5676"/>
                    <a:pt x="15333" y="7540"/>
                    <a:pt x="13936" y="9954"/>
                  </a:cubicBezTo>
                  <a:lnTo>
                    <a:pt x="13936" y="31119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9B4AD4A2-FFFF-774E-95F3-ECE224C40678}"/>
                </a:ext>
              </a:extLst>
            </p:cNvPr>
            <p:cNvSpPr/>
            <p:nvPr/>
          </p:nvSpPr>
          <p:spPr>
            <a:xfrm>
              <a:off x="6668229" y="3023363"/>
              <a:ext cx="46762" cy="60288"/>
            </a:xfrm>
            <a:custGeom>
              <a:avLst/>
              <a:gdLst>
                <a:gd name="connsiteX0" fmla="*/ 0 w 46762"/>
                <a:gd name="connsiteY0" fmla="*/ 57366 h 60288"/>
                <a:gd name="connsiteX1" fmla="*/ 6212 w 46762"/>
                <a:gd name="connsiteY1" fmla="*/ 56716 h 60288"/>
                <a:gd name="connsiteX2" fmla="*/ 7413 w 46762"/>
                <a:gd name="connsiteY2" fmla="*/ 53102 h 60288"/>
                <a:gd name="connsiteX3" fmla="*/ 7413 w 46762"/>
                <a:gd name="connsiteY3" fmla="*/ 8712 h 60288"/>
                <a:gd name="connsiteX4" fmla="*/ 6212 w 46762"/>
                <a:gd name="connsiteY4" fmla="*/ 4772 h 60288"/>
                <a:gd name="connsiteX5" fmla="*/ 0 w 46762"/>
                <a:gd name="connsiteY5" fmla="*/ 3982 h 60288"/>
                <a:gd name="connsiteX6" fmla="*/ 0 w 46762"/>
                <a:gd name="connsiteY6" fmla="*/ 1017 h 60288"/>
                <a:gd name="connsiteX7" fmla="*/ 13667 w 46762"/>
                <a:gd name="connsiteY7" fmla="*/ 0 h 60288"/>
                <a:gd name="connsiteX8" fmla="*/ 13667 w 46762"/>
                <a:gd name="connsiteY8" fmla="*/ 6255 h 60288"/>
                <a:gd name="connsiteX9" fmla="*/ 26953 w 46762"/>
                <a:gd name="connsiteY9" fmla="*/ 0 h 60288"/>
                <a:gd name="connsiteX10" fmla="*/ 40889 w 46762"/>
                <a:gd name="connsiteY10" fmla="*/ 6255 h 60288"/>
                <a:gd name="connsiteX11" fmla="*/ 46762 w 46762"/>
                <a:gd name="connsiteY11" fmla="*/ 21433 h 60288"/>
                <a:gd name="connsiteX12" fmla="*/ 40508 w 46762"/>
                <a:gd name="connsiteY12" fmla="*/ 36724 h 60288"/>
                <a:gd name="connsiteX13" fmla="*/ 25612 w 46762"/>
                <a:gd name="connsiteY13" fmla="*/ 42964 h 60288"/>
                <a:gd name="connsiteX14" fmla="*/ 17691 w 46762"/>
                <a:gd name="connsiteY14" fmla="*/ 40564 h 60288"/>
                <a:gd name="connsiteX15" fmla="*/ 13936 w 46762"/>
                <a:gd name="connsiteY15" fmla="*/ 36300 h 60288"/>
                <a:gd name="connsiteX16" fmla="*/ 13936 w 46762"/>
                <a:gd name="connsiteY16" fmla="*/ 37176 h 60288"/>
                <a:gd name="connsiteX17" fmla="*/ 13936 w 46762"/>
                <a:gd name="connsiteY17" fmla="*/ 53102 h 60288"/>
                <a:gd name="connsiteX18" fmla="*/ 15136 w 46762"/>
                <a:gd name="connsiteY18" fmla="*/ 56759 h 60288"/>
                <a:gd name="connsiteX19" fmla="*/ 21348 w 46762"/>
                <a:gd name="connsiteY19" fmla="*/ 57366 h 60288"/>
                <a:gd name="connsiteX20" fmla="*/ 21348 w 46762"/>
                <a:gd name="connsiteY20" fmla="*/ 60289 h 60288"/>
                <a:gd name="connsiteX21" fmla="*/ 10646 w 46762"/>
                <a:gd name="connsiteY21" fmla="*/ 60006 h 60288"/>
                <a:gd name="connsiteX22" fmla="*/ 0 w 46762"/>
                <a:gd name="connsiteY22" fmla="*/ 60289 h 60288"/>
                <a:gd name="connsiteX23" fmla="*/ 0 w 46762"/>
                <a:gd name="connsiteY23" fmla="*/ 57366 h 60288"/>
                <a:gd name="connsiteX24" fmla="*/ 13936 w 46762"/>
                <a:gd name="connsiteY24" fmla="*/ 31119 h 60288"/>
                <a:gd name="connsiteX25" fmla="*/ 14119 w 46762"/>
                <a:gd name="connsiteY25" fmla="*/ 33053 h 60288"/>
                <a:gd name="connsiteX26" fmla="*/ 15277 w 46762"/>
                <a:gd name="connsiteY26" fmla="*/ 35100 h 60288"/>
                <a:gd name="connsiteX27" fmla="*/ 25146 w 46762"/>
                <a:gd name="connsiteY27" fmla="*/ 40833 h 60288"/>
                <a:gd name="connsiteX28" fmla="*/ 25231 w 46762"/>
                <a:gd name="connsiteY28" fmla="*/ 40833 h 60288"/>
                <a:gd name="connsiteX29" fmla="*/ 34775 w 46762"/>
                <a:gd name="connsiteY29" fmla="*/ 35326 h 60288"/>
                <a:gd name="connsiteX30" fmla="*/ 38898 w 46762"/>
                <a:gd name="connsiteY30" fmla="*/ 21433 h 60288"/>
                <a:gd name="connsiteX31" fmla="*/ 35142 w 46762"/>
                <a:gd name="connsiteY31" fmla="*/ 7921 h 60288"/>
                <a:gd name="connsiteX32" fmla="*/ 26205 w 46762"/>
                <a:gd name="connsiteY32" fmla="*/ 2358 h 60288"/>
                <a:gd name="connsiteX33" fmla="*/ 19258 w 46762"/>
                <a:gd name="connsiteY33" fmla="*/ 4349 h 60288"/>
                <a:gd name="connsiteX34" fmla="*/ 13936 w 46762"/>
                <a:gd name="connsiteY34" fmla="*/ 9954 h 60288"/>
                <a:gd name="connsiteX35" fmla="*/ 13936 w 46762"/>
                <a:gd name="connsiteY35" fmla="*/ 31119 h 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762" h="60288">
                  <a:moveTo>
                    <a:pt x="0" y="57366"/>
                  </a:moveTo>
                  <a:cubicBezTo>
                    <a:pt x="3374" y="57366"/>
                    <a:pt x="5436" y="57154"/>
                    <a:pt x="6212" y="56716"/>
                  </a:cubicBezTo>
                  <a:cubicBezTo>
                    <a:pt x="7017" y="56321"/>
                    <a:pt x="7413" y="55121"/>
                    <a:pt x="7413" y="53102"/>
                  </a:cubicBezTo>
                  <a:lnTo>
                    <a:pt x="7413" y="8712"/>
                  </a:lnTo>
                  <a:cubicBezTo>
                    <a:pt x="7413" y="6608"/>
                    <a:pt x="7017" y="5295"/>
                    <a:pt x="6212" y="4772"/>
                  </a:cubicBezTo>
                  <a:cubicBezTo>
                    <a:pt x="5436" y="4250"/>
                    <a:pt x="3374" y="3982"/>
                    <a:pt x="0" y="3982"/>
                  </a:cubicBezTo>
                  <a:lnTo>
                    <a:pt x="0" y="1017"/>
                  </a:lnTo>
                  <a:lnTo>
                    <a:pt x="13667" y="0"/>
                  </a:lnTo>
                  <a:lnTo>
                    <a:pt x="13667" y="6255"/>
                  </a:lnTo>
                  <a:cubicBezTo>
                    <a:pt x="17465" y="2090"/>
                    <a:pt x="21885" y="0"/>
                    <a:pt x="26953" y="0"/>
                  </a:cubicBezTo>
                  <a:cubicBezTo>
                    <a:pt x="32318" y="0"/>
                    <a:pt x="36964" y="2090"/>
                    <a:pt x="40889" y="6255"/>
                  </a:cubicBezTo>
                  <a:cubicBezTo>
                    <a:pt x="44800" y="10420"/>
                    <a:pt x="46762" y="15489"/>
                    <a:pt x="46762" y="21433"/>
                  </a:cubicBezTo>
                  <a:cubicBezTo>
                    <a:pt x="46762" y="27462"/>
                    <a:pt x="44673" y="32559"/>
                    <a:pt x="40508" y="36724"/>
                  </a:cubicBezTo>
                  <a:cubicBezTo>
                    <a:pt x="36343" y="40889"/>
                    <a:pt x="31387" y="42964"/>
                    <a:pt x="25612" y="42964"/>
                  </a:cubicBezTo>
                  <a:cubicBezTo>
                    <a:pt x="22463" y="42964"/>
                    <a:pt x="19823" y="42160"/>
                    <a:pt x="17691" y="40564"/>
                  </a:cubicBezTo>
                  <a:cubicBezTo>
                    <a:pt x="15587" y="38926"/>
                    <a:pt x="14345" y="37500"/>
                    <a:pt x="13936" y="36300"/>
                  </a:cubicBezTo>
                  <a:lnTo>
                    <a:pt x="13936" y="37176"/>
                  </a:lnTo>
                  <a:lnTo>
                    <a:pt x="13936" y="53102"/>
                  </a:lnTo>
                  <a:cubicBezTo>
                    <a:pt x="13936" y="55149"/>
                    <a:pt x="14331" y="56364"/>
                    <a:pt x="15136" y="56759"/>
                  </a:cubicBezTo>
                  <a:cubicBezTo>
                    <a:pt x="15940" y="57168"/>
                    <a:pt x="18016" y="57366"/>
                    <a:pt x="21348" y="57366"/>
                  </a:cubicBezTo>
                  <a:lnTo>
                    <a:pt x="21348" y="60289"/>
                  </a:lnTo>
                  <a:cubicBezTo>
                    <a:pt x="14712" y="60105"/>
                    <a:pt x="11140" y="60006"/>
                    <a:pt x="10646" y="60006"/>
                  </a:cubicBezTo>
                  <a:cubicBezTo>
                    <a:pt x="10039" y="60006"/>
                    <a:pt x="6481" y="60105"/>
                    <a:pt x="0" y="60289"/>
                  </a:cubicBezTo>
                  <a:lnTo>
                    <a:pt x="0" y="57366"/>
                  </a:lnTo>
                  <a:moveTo>
                    <a:pt x="13936" y="31119"/>
                  </a:moveTo>
                  <a:cubicBezTo>
                    <a:pt x="13936" y="32064"/>
                    <a:pt x="13992" y="32714"/>
                    <a:pt x="14119" y="33053"/>
                  </a:cubicBezTo>
                  <a:cubicBezTo>
                    <a:pt x="14274" y="33406"/>
                    <a:pt x="14670" y="34084"/>
                    <a:pt x="15277" y="35100"/>
                  </a:cubicBezTo>
                  <a:cubicBezTo>
                    <a:pt x="17776" y="38926"/>
                    <a:pt x="21066" y="40833"/>
                    <a:pt x="25146" y="40833"/>
                  </a:cubicBezTo>
                  <a:cubicBezTo>
                    <a:pt x="25174" y="40833"/>
                    <a:pt x="25203" y="40833"/>
                    <a:pt x="25231" y="40833"/>
                  </a:cubicBezTo>
                  <a:cubicBezTo>
                    <a:pt x="28845" y="40833"/>
                    <a:pt x="32022" y="38997"/>
                    <a:pt x="34775" y="35326"/>
                  </a:cubicBezTo>
                  <a:cubicBezTo>
                    <a:pt x="37529" y="31627"/>
                    <a:pt x="38898" y="26996"/>
                    <a:pt x="38898" y="21433"/>
                  </a:cubicBezTo>
                  <a:cubicBezTo>
                    <a:pt x="38898" y="16124"/>
                    <a:pt x="37641" y="11620"/>
                    <a:pt x="35142" y="7921"/>
                  </a:cubicBezTo>
                  <a:cubicBezTo>
                    <a:pt x="32643" y="4207"/>
                    <a:pt x="29664" y="2358"/>
                    <a:pt x="26205" y="2358"/>
                  </a:cubicBezTo>
                  <a:cubicBezTo>
                    <a:pt x="23734" y="2358"/>
                    <a:pt x="21419" y="3022"/>
                    <a:pt x="19258" y="4349"/>
                  </a:cubicBezTo>
                  <a:cubicBezTo>
                    <a:pt x="17098" y="5676"/>
                    <a:pt x="15333" y="7540"/>
                    <a:pt x="13936" y="9954"/>
                  </a:cubicBezTo>
                  <a:lnTo>
                    <a:pt x="13936" y="31119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EC999B10-E7C2-39C6-251C-081B6CE86DAA}"/>
                </a:ext>
              </a:extLst>
            </p:cNvPr>
            <p:cNvSpPr/>
            <p:nvPr/>
          </p:nvSpPr>
          <p:spPr>
            <a:xfrm>
              <a:off x="6726019" y="3023363"/>
              <a:ext cx="31852" cy="41905"/>
            </a:xfrm>
            <a:custGeom>
              <a:avLst/>
              <a:gdLst>
                <a:gd name="connsiteX0" fmla="*/ 0 w 31852"/>
                <a:gd name="connsiteY0" fmla="*/ 41906 h 41905"/>
                <a:gd name="connsiteX1" fmla="*/ 0 w 31852"/>
                <a:gd name="connsiteY1" fmla="*/ 38983 h 41905"/>
                <a:gd name="connsiteX2" fmla="*/ 6198 w 31852"/>
                <a:gd name="connsiteY2" fmla="*/ 38390 h 41905"/>
                <a:gd name="connsiteX3" fmla="*/ 7398 w 31852"/>
                <a:gd name="connsiteY3" fmla="*/ 34677 h 41905"/>
                <a:gd name="connsiteX4" fmla="*/ 7398 w 31852"/>
                <a:gd name="connsiteY4" fmla="*/ 9262 h 41905"/>
                <a:gd name="connsiteX5" fmla="*/ 6156 w 31852"/>
                <a:gd name="connsiteY5" fmla="*/ 4857 h 41905"/>
                <a:gd name="connsiteX6" fmla="*/ 0 w 31852"/>
                <a:gd name="connsiteY6" fmla="*/ 3982 h 41905"/>
                <a:gd name="connsiteX7" fmla="*/ 0 w 31852"/>
                <a:gd name="connsiteY7" fmla="*/ 1017 h 41905"/>
                <a:gd name="connsiteX8" fmla="*/ 13187 w 31852"/>
                <a:gd name="connsiteY8" fmla="*/ 0 h 41905"/>
                <a:gd name="connsiteX9" fmla="*/ 13187 w 31852"/>
                <a:gd name="connsiteY9" fmla="*/ 10420 h 41905"/>
                <a:gd name="connsiteX10" fmla="*/ 17352 w 31852"/>
                <a:gd name="connsiteY10" fmla="*/ 3191 h 41905"/>
                <a:gd name="connsiteX11" fmla="*/ 24864 w 31852"/>
                <a:gd name="connsiteY11" fmla="*/ 0 h 41905"/>
                <a:gd name="connsiteX12" fmla="*/ 29862 w 31852"/>
                <a:gd name="connsiteY12" fmla="*/ 1722 h 41905"/>
                <a:gd name="connsiteX13" fmla="*/ 31853 w 31852"/>
                <a:gd name="connsiteY13" fmla="*/ 5789 h 41905"/>
                <a:gd name="connsiteX14" fmla="*/ 30554 w 31852"/>
                <a:gd name="connsiteY14" fmla="*/ 8937 h 41905"/>
                <a:gd name="connsiteX15" fmla="*/ 27772 w 31852"/>
                <a:gd name="connsiteY15" fmla="*/ 9954 h 41905"/>
                <a:gd name="connsiteX16" fmla="*/ 24864 w 31852"/>
                <a:gd name="connsiteY16" fmla="*/ 8895 h 41905"/>
                <a:gd name="connsiteX17" fmla="*/ 23706 w 31852"/>
                <a:gd name="connsiteY17" fmla="*/ 5888 h 41905"/>
                <a:gd name="connsiteX18" fmla="*/ 24214 w 31852"/>
                <a:gd name="connsiteY18" fmla="*/ 3840 h 41905"/>
                <a:gd name="connsiteX19" fmla="*/ 25174 w 31852"/>
                <a:gd name="connsiteY19" fmla="*/ 2598 h 41905"/>
                <a:gd name="connsiteX20" fmla="*/ 25880 w 31852"/>
                <a:gd name="connsiteY20" fmla="*/ 2174 h 41905"/>
                <a:gd name="connsiteX21" fmla="*/ 24864 w 31852"/>
                <a:gd name="connsiteY21" fmla="*/ 2090 h 41905"/>
                <a:gd name="connsiteX22" fmla="*/ 16618 w 31852"/>
                <a:gd name="connsiteY22" fmla="*/ 7314 h 41905"/>
                <a:gd name="connsiteX23" fmla="*/ 13653 w 31852"/>
                <a:gd name="connsiteY23" fmla="*/ 19908 h 41905"/>
                <a:gd name="connsiteX24" fmla="*/ 13653 w 31852"/>
                <a:gd name="connsiteY24" fmla="*/ 34493 h 41905"/>
                <a:gd name="connsiteX25" fmla="*/ 14769 w 31852"/>
                <a:gd name="connsiteY25" fmla="*/ 38107 h 41905"/>
                <a:gd name="connsiteX26" fmla="*/ 20882 w 31852"/>
                <a:gd name="connsiteY26" fmla="*/ 38983 h 41905"/>
                <a:gd name="connsiteX27" fmla="*/ 22873 w 31852"/>
                <a:gd name="connsiteY27" fmla="*/ 38983 h 41905"/>
                <a:gd name="connsiteX28" fmla="*/ 22873 w 31852"/>
                <a:gd name="connsiteY28" fmla="*/ 41906 h 41905"/>
                <a:gd name="connsiteX29" fmla="*/ 10829 w 31852"/>
                <a:gd name="connsiteY29" fmla="*/ 41623 h 41905"/>
                <a:gd name="connsiteX30" fmla="*/ 7864 w 31852"/>
                <a:gd name="connsiteY30" fmla="*/ 41665 h 41905"/>
                <a:gd name="connsiteX31" fmla="*/ 3699 w 31852"/>
                <a:gd name="connsiteY31" fmla="*/ 41807 h 41905"/>
                <a:gd name="connsiteX32" fmla="*/ 0 w 31852"/>
                <a:gd name="connsiteY32" fmla="*/ 41906 h 4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852" h="41905">
                  <a:moveTo>
                    <a:pt x="0" y="41906"/>
                  </a:moveTo>
                  <a:lnTo>
                    <a:pt x="0" y="38983"/>
                  </a:lnTo>
                  <a:cubicBezTo>
                    <a:pt x="3360" y="38983"/>
                    <a:pt x="5422" y="38785"/>
                    <a:pt x="6198" y="38390"/>
                  </a:cubicBezTo>
                  <a:cubicBezTo>
                    <a:pt x="7003" y="37952"/>
                    <a:pt x="7398" y="36724"/>
                    <a:pt x="7398" y="34677"/>
                  </a:cubicBezTo>
                  <a:lnTo>
                    <a:pt x="7398" y="9262"/>
                  </a:lnTo>
                  <a:cubicBezTo>
                    <a:pt x="7398" y="6918"/>
                    <a:pt x="6989" y="5450"/>
                    <a:pt x="6156" y="4857"/>
                  </a:cubicBezTo>
                  <a:cubicBezTo>
                    <a:pt x="5351" y="4278"/>
                    <a:pt x="3304" y="3982"/>
                    <a:pt x="0" y="3982"/>
                  </a:cubicBezTo>
                  <a:lnTo>
                    <a:pt x="0" y="1017"/>
                  </a:lnTo>
                  <a:lnTo>
                    <a:pt x="13187" y="0"/>
                  </a:lnTo>
                  <a:lnTo>
                    <a:pt x="13187" y="10420"/>
                  </a:lnTo>
                  <a:cubicBezTo>
                    <a:pt x="14077" y="7695"/>
                    <a:pt x="15474" y="5295"/>
                    <a:pt x="17352" y="3191"/>
                  </a:cubicBezTo>
                  <a:cubicBezTo>
                    <a:pt x="19273" y="1059"/>
                    <a:pt x="21772" y="0"/>
                    <a:pt x="24864" y="0"/>
                  </a:cubicBezTo>
                  <a:cubicBezTo>
                    <a:pt x="26897" y="0"/>
                    <a:pt x="28563" y="579"/>
                    <a:pt x="29862" y="1722"/>
                  </a:cubicBezTo>
                  <a:cubicBezTo>
                    <a:pt x="31189" y="2866"/>
                    <a:pt x="31853" y="4222"/>
                    <a:pt x="31853" y="5789"/>
                  </a:cubicBezTo>
                  <a:cubicBezTo>
                    <a:pt x="31853" y="7187"/>
                    <a:pt x="31415" y="8231"/>
                    <a:pt x="30554" y="8937"/>
                  </a:cubicBezTo>
                  <a:cubicBezTo>
                    <a:pt x="29721" y="9615"/>
                    <a:pt x="28789" y="9954"/>
                    <a:pt x="27772" y="9954"/>
                  </a:cubicBezTo>
                  <a:cubicBezTo>
                    <a:pt x="26629" y="9954"/>
                    <a:pt x="25669" y="9601"/>
                    <a:pt x="24864" y="8895"/>
                  </a:cubicBezTo>
                  <a:cubicBezTo>
                    <a:pt x="24087" y="8147"/>
                    <a:pt x="23706" y="7144"/>
                    <a:pt x="23706" y="5888"/>
                  </a:cubicBezTo>
                  <a:cubicBezTo>
                    <a:pt x="23706" y="5111"/>
                    <a:pt x="23875" y="4433"/>
                    <a:pt x="24214" y="3840"/>
                  </a:cubicBezTo>
                  <a:cubicBezTo>
                    <a:pt x="24581" y="3233"/>
                    <a:pt x="24906" y="2810"/>
                    <a:pt x="25174" y="2598"/>
                  </a:cubicBezTo>
                  <a:cubicBezTo>
                    <a:pt x="25457" y="2386"/>
                    <a:pt x="25697" y="2245"/>
                    <a:pt x="25880" y="2174"/>
                  </a:cubicBezTo>
                  <a:cubicBezTo>
                    <a:pt x="25753" y="2118"/>
                    <a:pt x="25414" y="2090"/>
                    <a:pt x="24864" y="2090"/>
                  </a:cubicBezTo>
                  <a:cubicBezTo>
                    <a:pt x="21376" y="2090"/>
                    <a:pt x="18623" y="3826"/>
                    <a:pt x="16618" y="7314"/>
                  </a:cubicBezTo>
                  <a:cubicBezTo>
                    <a:pt x="14642" y="10773"/>
                    <a:pt x="13653" y="14980"/>
                    <a:pt x="13653" y="19908"/>
                  </a:cubicBezTo>
                  <a:lnTo>
                    <a:pt x="13653" y="34493"/>
                  </a:lnTo>
                  <a:cubicBezTo>
                    <a:pt x="13653" y="36314"/>
                    <a:pt x="14020" y="37529"/>
                    <a:pt x="14769" y="38107"/>
                  </a:cubicBezTo>
                  <a:cubicBezTo>
                    <a:pt x="15545" y="38686"/>
                    <a:pt x="17578" y="38983"/>
                    <a:pt x="20882" y="38983"/>
                  </a:cubicBezTo>
                  <a:lnTo>
                    <a:pt x="22873" y="38983"/>
                  </a:lnTo>
                  <a:lnTo>
                    <a:pt x="22873" y="41906"/>
                  </a:lnTo>
                  <a:cubicBezTo>
                    <a:pt x="20346" y="41722"/>
                    <a:pt x="16322" y="41623"/>
                    <a:pt x="10829" y="41623"/>
                  </a:cubicBezTo>
                  <a:cubicBezTo>
                    <a:pt x="10053" y="41623"/>
                    <a:pt x="9065" y="41637"/>
                    <a:pt x="7864" y="41665"/>
                  </a:cubicBezTo>
                  <a:cubicBezTo>
                    <a:pt x="6664" y="41708"/>
                    <a:pt x="5266" y="41750"/>
                    <a:pt x="3699" y="41807"/>
                  </a:cubicBezTo>
                  <a:cubicBezTo>
                    <a:pt x="2132" y="41877"/>
                    <a:pt x="890" y="41906"/>
                    <a:pt x="0" y="4190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C7CD2BFC-64AD-6A5F-E506-E18C7B7AA8DC}"/>
                </a:ext>
              </a:extLst>
            </p:cNvPr>
            <p:cNvSpPr/>
            <p:nvPr/>
          </p:nvSpPr>
          <p:spPr>
            <a:xfrm>
              <a:off x="6766145" y="3022770"/>
              <a:ext cx="42046" cy="43557"/>
            </a:xfrm>
            <a:custGeom>
              <a:avLst/>
              <a:gdLst>
                <a:gd name="connsiteX0" fmla="*/ 6255 w 42046"/>
                <a:gd name="connsiteY0" fmla="*/ 37402 h 43557"/>
                <a:gd name="connsiteX1" fmla="*/ 0 w 42046"/>
                <a:gd name="connsiteY1" fmla="*/ 22224 h 43557"/>
                <a:gd name="connsiteX2" fmla="*/ 6114 w 42046"/>
                <a:gd name="connsiteY2" fmla="*/ 6608 h 43557"/>
                <a:gd name="connsiteX3" fmla="*/ 21066 w 42046"/>
                <a:gd name="connsiteY3" fmla="*/ 0 h 43557"/>
                <a:gd name="connsiteX4" fmla="*/ 35834 w 42046"/>
                <a:gd name="connsiteY4" fmla="*/ 6565 h 43557"/>
                <a:gd name="connsiteX5" fmla="*/ 42047 w 42046"/>
                <a:gd name="connsiteY5" fmla="*/ 22224 h 43557"/>
                <a:gd name="connsiteX6" fmla="*/ 35792 w 42046"/>
                <a:gd name="connsiteY6" fmla="*/ 37359 h 43557"/>
                <a:gd name="connsiteX7" fmla="*/ 20981 w 42046"/>
                <a:gd name="connsiteY7" fmla="*/ 43558 h 43557"/>
                <a:gd name="connsiteX8" fmla="*/ 6255 w 42046"/>
                <a:gd name="connsiteY8" fmla="*/ 37402 h 43557"/>
                <a:gd name="connsiteX9" fmla="*/ 7878 w 42046"/>
                <a:gd name="connsiteY9" fmla="*/ 21433 h 43557"/>
                <a:gd name="connsiteX10" fmla="*/ 10279 w 42046"/>
                <a:gd name="connsiteY10" fmla="*/ 34804 h 43557"/>
                <a:gd name="connsiteX11" fmla="*/ 21066 w 42046"/>
                <a:gd name="connsiteY11" fmla="*/ 41157 h 43557"/>
                <a:gd name="connsiteX12" fmla="*/ 27504 w 42046"/>
                <a:gd name="connsiteY12" fmla="*/ 39251 h 43557"/>
                <a:gd name="connsiteX13" fmla="*/ 32093 w 42046"/>
                <a:gd name="connsiteY13" fmla="*/ 34168 h 43557"/>
                <a:gd name="connsiteX14" fmla="*/ 34168 w 42046"/>
                <a:gd name="connsiteY14" fmla="*/ 21433 h 43557"/>
                <a:gd name="connsiteX15" fmla="*/ 31669 w 42046"/>
                <a:gd name="connsiteY15" fmla="*/ 8288 h 43557"/>
                <a:gd name="connsiteX16" fmla="*/ 20981 w 42046"/>
                <a:gd name="connsiteY16" fmla="*/ 2118 h 43557"/>
                <a:gd name="connsiteX17" fmla="*/ 14910 w 42046"/>
                <a:gd name="connsiteY17" fmla="*/ 3742 h 43557"/>
                <a:gd name="connsiteX18" fmla="*/ 10137 w 42046"/>
                <a:gd name="connsiteY18" fmla="*/ 8471 h 43557"/>
                <a:gd name="connsiteX19" fmla="*/ 7878 w 42046"/>
                <a:gd name="connsiteY19" fmla="*/ 21433 h 4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046" h="43557">
                  <a:moveTo>
                    <a:pt x="6255" y="37402"/>
                  </a:moveTo>
                  <a:cubicBezTo>
                    <a:pt x="2090" y="33265"/>
                    <a:pt x="0" y="28210"/>
                    <a:pt x="0" y="22224"/>
                  </a:cubicBezTo>
                  <a:cubicBezTo>
                    <a:pt x="0" y="16195"/>
                    <a:pt x="2033" y="10999"/>
                    <a:pt x="6114" y="6608"/>
                  </a:cubicBezTo>
                  <a:cubicBezTo>
                    <a:pt x="10222" y="2203"/>
                    <a:pt x="15206" y="0"/>
                    <a:pt x="21066" y="0"/>
                  </a:cubicBezTo>
                  <a:cubicBezTo>
                    <a:pt x="26812" y="0"/>
                    <a:pt x="31726" y="2189"/>
                    <a:pt x="35834" y="6565"/>
                  </a:cubicBezTo>
                  <a:cubicBezTo>
                    <a:pt x="39971" y="10928"/>
                    <a:pt x="42047" y="16138"/>
                    <a:pt x="42047" y="22224"/>
                  </a:cubicBezTo>
                  <a:cubicBezTo>
                    <a:pt x="42047" y="28168"/>
                    <a:pt x="39957" y="33222"/>
                    <a:pt x="35792" y="37359"/>
                  </a:cubicBezTo>
                  <a:cubicBezTo>
                    <a:pt x="31655" y="41496"/>
                    <a:pt x="26727" y="43558"/>
                    <a:pt x="20981" y="43558"/>
                  </a:cubicBezTo>
                  <a:cubicBezTo>
                    <a:pt x="15362" y="43558"/>
                    <a:pt x="10448" y="41510"/>
                    <a:pt x="6255" y="37402"/>
                  </a:cubicBezTo>
                  <a:moveTo>
                    <a:pt x="7878" y="21433"/>
                  </a:moveTo>
                  <a:cubicBezTo>
                    <a:pt x="7878" y="27575"/>
                    <a:pt x="8683" y="32022"/>
                    <a:pt x="10279" y="34804"/>
                  </a:cubicBezTo>
                  <a:cubicBezTo>
                    <a:pt x="12750" y="39039"/>
                    <a:pt x="16336" y="41157"/>
                    <a:pt x="21066" y="41157"/>
                  </a:cubicBezTo>
                  <a:cubicBezTo>
                    <a:pt x="23409" y="41157"/>
                    <a:pt x="25556" y="40522"/>
                    <a:pt x="27504" y="39251"/>
                  </a:cubicBezTo>
                  <a:cubicBezTo>
                    <a:pt x="29481" y="37995"/>
                    <a:pt x="31005" y="36300"/>
                    <a:pt x="32093" y="34168"/>
                  </a:cubicBezTo>
                  <a:cubicBezTo>
                    <a:pt x="33476" y="31387"/>
                    <a:pt x="34168" y="27137"/>
                    <a:pt x="34168" y="21433"/>
                  </a:cubicBezTo>
                  <a:cubicBezTo>
                    <a:pt x="34168" y="15348"/>
                    <a:pt x="33335" y="10971"/>
                    <a:pt x="31669" y="8288"/>
                  </a:cubicBezTo>
                  <a:cubicBezTo>
                    <a:pt x="29198" y="4179"/>
                    <a:pt x="25640" y="2118"/>
                    <a:pt x="20981" y="2118"/>
                  </a:cubicBezTo>
                  <a:cubicBezTo>
                    <a:pt x="18934" y="2118"/>
                    <a:pt x="16915" y="2654"/>
                    <a:pt x="14910" y="3742"/>
                  </a:cubicBezTo>
                  <a:cubicBezTo>
                    <a:pt x="12933" y="4801"/>
                    <a:pt x="11338" y="6368"/>
                    <a:pt x="10137" y="8471"/>
                  </a:cubicBezTo>
                  <a:cubicBezTo>
                    <a:pt x="8627" y="11253"/>
                    <a:pt x="7878" y="15573"/>
                    <a:pt x="7878" y="2143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F1D459EF-C06F-BEE8-82AC-BC8BC37D3AF6}"/>
                </a:ext>
              </a:extLst>
            </p:cNvPr>
            <p:cNvSpPr/>
            <p:nvPr/>
          </p:nvSpPr>
          <p:spPr>
            <a:xfrm>
              <a:off x="6809110" y="3024380"/>
              <a:ext cx="47779" cy="40889"/>
            </a:xfrm>
            <a:custGeom>
              <a:avLst/>
              <a:gdLst>
                <a:gd name="connsiteX0" fmla="*/ 0 w 47779"/>
                <a:gd name="connsiteY0" fmla="*/ 40889 h 40889"/>
                <a:gd name="connsiteX1" fmla="*/ 0 w 47779"/>
                <a:gd name="connsiteY1" fmla="*/ 37966 h 40889"/>
                <a:gd name="connsiteX2" fmla="*/ 12128 w 47779"/>
                <a:gd name="connsiteY2" fmla="*/ 32276 h 40889"/>
                <a:gd name="connsiteX3" fmla="*/ 21009 w 47779"/>
                <a:gd name="connsiteY3" fmla="*/ 20981 h 40889"/>
                <a:gd name="connsiteX4" fmla="*/ 11620 w 47779"/>
                <a:gd name="connsiteY4" fmla="*/ 8754 h 40889"/>
                <a:gd name="connsiteX5" fmla="*/ 6806 w 47779"/>
                <a:gd name="connsiteY5" fmla="*/ 3756 h 40889"/>
                <a:gd name="connsiteX6" fmla="*/ 452 w 47779"/>
                <a:gd name="connsiteY6" fmla="*/ 2965 h 40889"/>
                <a:gd name="connsiteX7" fmla="*/ 452 w 47779"/>
                <a:gd name="connsiteY7" fmla="*/ 0 h 40889"/>
                <a:gd name="connsiteX8" fmla="*/ 9446 w 47779"/>
                <a:gd name="connsiteY8" fmla="*/ 282 h 40889"/>
                <a:gd name="connsiteX9" fmla="*/ 19710 w 47779"/>
                <a:gd name="connsiteY9" fmla="*/ 0 h 40889"/>
                <a:gd name="connsiteX10" fmla="*/ 19710 w 47779"/>
                <a:gd name="connsiteY10" fmla="*/ 2965 h 40889"/>
                <a:gd name="connsiteX11" fmla="*/ 16378 w 47779"/>
                <a:gd name="connsiteY11" fmla="*/ 5323 h 40889"/>
                <a:gd name="connsiteX12" fmla="*/ 17211 w 47779"/>
                <a:gd name="connsiteY12" fmla="*/ 7045 h 40889"/>
                <a:gd name="connsiteX13" fmla="*/ 24624 w 47779"/>
                <a:gd name="connsiteY13" fmla="*/ 16632 h 40889"/>
                <a:gd name="connsiteX14" fmla="*/ 30511 w 47779"/>
                <a:gd name="connsiteY14" fmla="*/ 9220 h 40889"/>
                <a:gd name="connsiteX15" fmla="*/ 31937 w 47779"/>
                <a:gd name="connsiteY15" fmla="*/ 5888 h 40889"/>
                <a:gd name="connsiteX16" fmla="*/ 29156 w 47779"/>
                <a:gd name="connsiteY16" fmla="*/ 2965 h 40889"/>
                <a:gd name="connsiteX17" fmla="*/ 29156 w 47779"/>
                <a:gd name="connsiteY17" fmla="*/ 0 h 40889"/>
                <a:gd name="connsiteX18" fmla="*/ 38277 w 47779"/>
                <a:gd name="connsiteY18" fmla="*/ 282 h 40889"/>
                <a:gd name="connsiteX19" fmla="*/ 46056 w 47779"/>
                <a:gd name="connsiteY19" fmla="*/ 0 h 40889"/>
                <a:gd name="connsiteX20" fmla="*/ 46056 w 47779"/>
                <a:gd name="connsiteY20" fmla="*/ 2965 h 40889"/>
                <a:gd name="connsiteX21" fmla="*/ 34761 w 47779"/>
                <a:gd name="connsiteY21" fmla="*/ 7879 h 40889"/>
                <a:gd name="connsiteX22" fmla="*/ 26064 w 47779"/>
                <a:gd name="connsiteY22" fmla="*/ 18623 h 40889"/>
                <a:gd name="connsiteX23" fmla="*/ 38743 w 47779"/>
                <a:gd name="connsiteY23" fmla="*/ 35001 h 40889"/>
                <a:gd name="connsiteX24" fmla="*/ 41990 w 47779"/>
                <a:gd name="connsiteY24" fmla="*/ 37500 h 40889"/>
                <a:gd name="connsiteX25" fmla="*/ 47779 w 47779"/>
                <a:gd name="connsiteY25" fmla="*/ 37966 h 40889"/>
                <a:gd name="connsiteX26" fmla="*/ 47779 w 47779"/>
                <a:gd name="connsiteY26" fmla="*/ 40889 h 40889"/>
                <a:gd name="connsiteX27" fmla="*/ 38658 w 47779"/>
                <a:gd name="connsiteY27" fmla="*/ 40607 h 40889"/>
                <a:gd name="connsiteX28" fmla="*/ 28422 w 47779"/>
                <a:gd name="connsiteY28" fmla="*/ 40889 h 40889"/>
                <a:gd name="connsiteX29" fmla="*/ 28422 w 47779"/>
                <a:gd name="connsiteY29" fmla="*/ 37966 h 40889"/>
                <a:gd name="connsiteX30" fmla="*/ 30963 w 47779"/>
                <a:gd name="connsiteY30" fmla="*/ 37133 h 40889"/>
                <a:gd name="connsiteX31" fmla="*/ 31853 w 47779"/>
                <a:gd name="connsiteY31" fmla="*/ 35566 h 40889"/>
                <a:gd name="connsiteX32" fmla="*/ 29862 w 47779"/>
                <a:gd name="connsiteY32" fmla="*/ 32460 h 40889"/>
                <a:gd name="connsiteX33" fmla="*/ 22633 w 47779"/>
                <a:gd name="connsiteY33" fmla="*/ 22972 h 40889"/>
                <a:gd name="connsiteX34" fmla="*/ 14486 w 47779"/>
                <a:gd name="connsiteY34" fmla="*/ 33477 h 40889"/>
                <a:gd name="connsiteX35" fmla="*/ 14119 w 47779"/>
                <a:gd name="connsiteY35" fmla="*/ 35001 h 40889"/>
                <a:gd name="connsiteX36" fmla="*/ 16844 w 47779"/>
                <a:gd name="connsiteY36" fmla="*/ 37966 h 40889"/>
                <a:gd name="connsiteX37" fmla="*/ 16844 w 47779"/>
                <a:gd name="connsiteY37" fmla="*/ 40889 h 40889"/>
                <a:gd name="connsiteX38" fmla="*/ 7864 w 47779"/>
                <a:gd name="connsiteY38" fmla="*/ 40607 h 40889"/>
                <a:gd name="connsiteX39" fmla="*/ 0 w 47779"/>
                <a:gd name="connsiteY39" fmla="*/ 40889 h 4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7779" h="40889">
                  <a:moveTo>
                    <a:pt x="0" y="40889"/>
                  </a:moveTo>
                  <a:lnTo>
                    <a:pt x="0" y="37966"/>
                  </a:lnTo>
                  <a:cubicBezTo>
                    <a:pt x="4928" y="37966"/>
                    <a:pt x="8980" y="36074"/>
                    <a:pt x="12128" y="32276"/>
                  </a:cubicBezTo>
                  <a:cubicBezTo>
                    <a:pt x="12128" y="32276"/>
                    <a:pt x="15093" y="28507"/>
                    <a:pt x="21009" y="20981"/>
                  </a:cubicBezTo>
                  <a:lnTo>
                    <a:pt x="11620" y="8754"/>
                  </a:lnTo>
                  <a:cubicBezTo>
                    <a:pt x="9403" y="5916"/>
                    <a:pt x="7794" y="4250"/>
                    <a:pt x="6806" y="3756"/>
                  </a:cubicBezTo>
                  <a:cubicBezTo>
                    <a:pt x="5845" y="3233"/>
                    <a:pt x="3727" y="2965"/>
                    <a:pt x="452" y="2965"/>
                  </a:cubicBezTo>
                  <a:lnTo>
                    <a:pt x="452" y="0"/>
                  </a:lnTo>
                  <a:cubicBezTo>
                    <a:pt x="3050" y="184"/>
                    <a:pt x="6043" y="282"/>
                    <a:pt x="9446" y="282"/>
                  </a:cubicBezTo>
                  <a:cubicBezTo>
                    <a:pt x="11324" y="282"/>
                    <a:pt x="14755" y="184"/>
                    <a:pt x="19710" y="0"/>
                  </a:cubicBezTo>
                  <a:lnTo>
                    <a:pt x="19710" y="2965"/>
                  </a:lnTo>
                  <a:cubicBezTo>
                    <a:pt x="17494" y="3092"/>
                    <a:pt x="16378" y="3869"/>
                    <a:pt x="16378" y="5323"/>
                  </a:cubicBezTo>
                  <a:cubicBezTo>
                    <a:pt x="16378" y="5817"/>
                    <a:pt x="16661" y="6396"/>
                    <a:pt x="17211" y="7045"/>
                  </a:cubicBezTo>
                  <a:lnTo>
                    <a:pt x="24624" y="16632"/>
                  </a:lnTo>
                  <a:lnTo>
                    <a:pt x="30511" y="9220"/>
                  </a:lnTo>
                  <a:cubicBezTo>
                    <a:pt x="31457" y="8076"/>
                    <a:pt x="31937" y="6975"/>
                    <a:pt x="31937" y="5888"/>
                  </a:cubicBezTo>
                  <a:cubicBezTo>
                    <a:pt x="31937" y="4123"/>
                    <a:pt x="31006" y="3149"/>
                    <a:pt x="29156" y="2965"/>
                  </a:cubicBezTo>
                  <a:lnTo>
                    <a:pt x="29156" y="0"/>
                  </a:lnTo>
                  <a:cubicBezTo>
                    <a:pt x="31627" y="184"/>
                    <a:pt x="34677" y="282"/>
                    <a:pt x="38277" y="282"/>
                  </a:cubicBezTo>
                  <a:cubicBezTo>
                    <a:pt x="41002" y="282"/>
                    <a:pt x="43586" y="184"/>
                    <a:pt x="46056" y="0"/>
                  </a:cubicBezTo>
                  <a:lnTo>
                    <a:pt x="46056" y="2965"/>
                  </a:lnTo>
                  <a:cubicBezTo>
                    <a:pt x="41242" y="3092"/>
                    <a:pt x="37486" y="4730"/>
                    <a:pt x="34761" y="7879"/>
                  </a:cubicBezTo>
                  <a:cubicBezTo>
                    <a:pt x="33561" y="9206"/>
                    <a:pt x="30653" y="12792"/>
                    <a:pt x="26064" y="18623"/>
                  </a:cubicBezTo>
                  <a:lnTo>
                    <a:pt x="38743" y="35001"/>
                  </a:lnTo>
                  <a:cubicBezTo>
                    <a:pt x="39759" y="36329"/>
                    <a:pt x="40847" y="37162"/>
                    <a:pt x="41990" y="37500"/>
                  </a:cubicBezTo>
                  <a:cubicBezTo>
                    <a:pt x="43134" y="37811"/>
                    <a:pt x="45054" y="37966"/>
                    <a:pt x="47779" y="37966"/>
                  </a:cubicBezTo>
                  <a:lnTo>
                    <a:pt x="47779" y="40889"/>
                  </a:lnTo>
                  <a:cubicBezTo>
                    <a:pt x="44941" y="40705"/>
                    <a:pt x="41891" y="40607"/>
                    <a:pt x="38658" y="40607"/>
                  </a:cubicBezTo>
                  <a:cubicBezTo>
                    <a:pt x="37515" y="40607"/>
                    <a:pt x="34098" y="40705"/>
                    <a:pt x="28422" y="40889"/>
                  </a:cubicBezTo>
                  <a:lnTo>
                    <a:pt x="28422" y="37966"/>
                  </a:lnTo>
                  <a:cubicBezTo>
                    <a:pt x="29565" y="37910"/>
                    <a:pt x="30413" y="37627"/>
                    <a:pt x="30963" y="37133"/>
                  </a:cubicBezTo>
                  <a:cubicBezTo>
                    <a:pt x="31556" y="36611"/>
                    <a:pt x="31853" y="36089"/>
                    <a:pt x="31853" y="35566"/>
                  </a:cubicBezTo>
                  <a:cubicBezTo>
                    <a:pt x="31853" y="35312"/>
                    <a:pt x="31189" y="34281"/>
                    <a:pt x="29862" y="32460"/>
                  </a:cubicBezTo>
                  <a:lnTo>
                    <a:pt x="22633" y="22972"/>
                  </a:lnTo>
                  <a:cubicBezTo>
                    <a:pt x="17818" y="28648"/>
                    <a:pt x="15108" y="32149"/>
                    <a:pt x="14486" y="33477"/>
                  </a:cubicBezTo>
                  <a:cubicBezTo>
                    <a:pt x="14246" y="34027"/>
                    <a:pt x="14119" y="34535"/>
                    <a:pt x="14119" y="35001"/>
                  </a:cubicBezTo>
                  <a:cubicBezTo>
                    <a:pt x="14119" y="36710"/>
                    <a:pt x="15023" y="37698"/>
                    <a:pt x="16844" y="37966"/>
                  </a:cubicBezTo>
                  <a:lnTo>
                    <a:pt x="16844" y="40889"/>
                  </a:lnTo>
                  <a:cubicBezTo>
                    <a:pt x="12312" y="40705"/>
                    <a:pt x="9319" y="40607"/>
                    <a:pt x="7864" y="40607"/>
                  </a:cubicBezTo>
                  <a:cubicBezTo>
                    <a:pt x="5083" y="40607"/>
                    <a:pt x="2471" y="40705"/>
                    <a:pt x="0" y="40889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238115E3-F7C6-5B81-624B-DA8967693C39}"/>
                </a:ext>
              </a:extLst>
            </p:cNvPr>
            <p:cNvSpPr/>
            <p:nvPr/>
          </p:nvSpPr>
          <p:spPr>
            <a:xfrm>
              <a:off x="6857439" y="3001831"/>
              <a:ext cx="20275" cy="63437"/>
            </a:xfrm>
            <a:custGeom>
              <a:avLst/>
              <a:gdLst>
                <a:gd name="connsiteX0" fmla="*/ 0 w 20275"/>
                <a:gd name="connsiteY0" fmla="*/ 63437 h 63437"/>
                <a:gd name="connsiteX1" fmla="*/ 0 w 20275"/>
                <a:gd name="connsiteY1" fmla="*/ 60514 h 63437"/>
                <a:gd name="connsiteX2" fmla="*/ 6198 w 20275"/>
                <a:gd name="connsiteY2" fmla="*/ 59922 h 63437"/>
                <a:gd name="connsiteX3" fmla="*/ 7356 w 20275"/>
                <a:gd name="connsiteY3" fmla="*/ 56208 h 63437"/>
                <a:gd name="connsiteX4" fmla="*/ 7356 w 20275"/>
                <a:gd name="connsiteY4" fmla="*/ 30695 h 63437"/>
                <a:gd name="connsiteX5" fmla="*/ 6156 w 20275"/>
                <a:gd name="connsiteY5" fmla="*/ 26346 h 63437"/>
                <a:gd name="connsiteX6" fmla="*/ 367 w 20275"/>
                <a:gd name="connsiteY6" fmla="*/ 25513 h 63437"/>
                <a:gd name="connsiteX7" fmla="*/ 367 w 20275"/>
                <a:gd name="connsiteY7" fmla="*/ 22548 h 63437"/>
                <a:gd name="connsiteX8" fmla="*/ 13611 w 20275"/>
                <a:gd name="connsiteY8" fmla="*/ 21532 h 63437"/>
                <a:gd name="connsiteX9" fmla="*/ 13611 w 20275"/>
                <a:gd name="connsiteY9" fmla="*/ 56307 h 63437"/>
                <a:gd name="connsiteX10" fmla="*/ 14628 w 20275"/>
                <a:gd name="connsiteY10" fmla="*/ 59823 h 63437"/>
                <a:gd name="connsiteX11" fmla="*/ 20275 w 20275"/>
                <a:gd name="connsiteY11" fmla="*/ 60514 h 63437"/>
                <a:gd name="connsiteX12" fmla="*/ 20275 w 20275"/>
                <a:gd name="connsiteY12" fmla="*/ 63437 h 63437"/>
                <a:gd name="connsiteX13" fmla="*/ 10420 w 20275"/>
                <a:gd name="connsiteY13" fmla="*/ 63155 h 63437"/>
                <a:gd name="connsiteX14" fmla="*/ 0 w 20275"/>
                <a:gd name="connsiteY14" fmla="*/ 63437 h 63437"/>
                <a:gd name="connsiteX15" fmla="*/ 3982 w 20275"/>
                <a:gd name="connsiteY15" fmla="*/ 5012 h 63437"/>
                <a:gd name="connsiteX16" fmla="*/ 5422 w 20275"/>
                <a:gd name="connsiteY16" fmla="*/ 1581 h 63437"/>
                <a:gd name="connsiteX17" fmla="*/ 8980 w 20275"/>
                <a:gd name="connsiteY17" fmla="*/ 0 h 63437"/>
                <a:gd name="connsiteX18" fmla="*/ 12552 w 20275"/>
                <a:gd name="connsiteY18" fmla="*/ 1440 h 63437"/>
                <a:gd name="connsiteX19" fmla="*/ 14034 w 20275"/>
                <a:gd name="connsiteY19" fmla="*/ 5055 h 63437"/>
                <a:gd name="connsiteX20" fmla="*/ 12552 w 20275"/>
                <a:gd name="connsiteY20" fmla="*/ 8669 h 63437"/>
                <a:gd name="connsiteX21" fmla="*/ 8980 w 20275"/>
                <a:gd name="connsiteY21" fmla="*/ 10053 h 63437"/>
                <a:gd name="connsiteX22" fmla="*/ 5365 w 20275"/>
                <a:gd name="connsiteY22" fmla="*/ 8528 h 63437"/>
                <a:gd name="connsiteX23" fmla="*/ 3982 w 20275"/>
                <a:gd name="connsiteY23" fmla="*/ 5012 h 6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75" h="63437">
                  <a:moveTo>
                    <a:pt x="0" y="63437"/>
                  </a:moveTo>
                  <a:lnTo>
                    <a:pt x="0" y="60514"/>
                  </a:lnTo>
                  <a:cubicBezTo>
                    <a:pt x="3374" y="60514"/>
                    <a:pt x="5436" y="60317"/>
                    <a:pt x="6198" y="59922"/>
                  </a:cubicBezTo>
                  <a:cubicBezTo>
                    <a:pt x="6975" y="59484"/>
                    <a:pt x="7356" y="58255"/>
                    <a:pt x="7356" y="56208"/>
                  </a:cubicBezTo>
                  <a:lnTo>
                    <a:pt x="7356" y="30695"/>
                  </a:lnTo>
                  <a:cubicBezTo>
                    <a:pt x="7356" y="28351"/>
                    <a:pt x="6961" y="26897"/>
                    <a:pt x="6156" y="26346"/>
                  </a:cubicBezTo>
                  <a:cubicBezTo>
                    <a:pt x="5379" y="25796"/>
                    <a:pt x="3459" y="25513"/>
                    <a:pt x="367" y="25513"/>
                  </a:cubicBezTo>
                  <a:lnTo>
                    <a:pt x="367" y="22548"/>
                  </a:lnTo>
                  <a:lnTo>
                    <a:pt x="13611" y="21532"/>
                  </a:lnTo>
                  <a:lnTo>
                    <a:pt x="13611" y="56307"/>
                  </a:lnTo>
                  <a:cubicBezTo>
                    <a:pt x="13611" y="58185"/>
                    <a:pt x="13950" y="59357"/>
                    <a:pt x="14628" y="59823"/>
                  </a:cubicBezTo>
                  <a:cubicBezTo>
                    <a:pt x="15305" y="60289"/>
                    <a:pt x="17183" y="60514"/>
                    <a:pt x="20275" y="60514"/>
                  </a:cubicBezTo>
                  <a:lnTo>
                    <a:pt x="20275" y="63437"/>
                  </a:lnTo>
                  <a:cubicBezTo>
                    <a:pt x="13823" y="63254"/>
                    <a:pt x="10547" y="63155"/>
                    <a:pt x="10420" y="63155"/>
                  </a:cubicBezTo>
                  <a:cubicBezTo>
                    <a:pt x="9559" y="63155"/>
                    <a:pt x="6085" y="63254"/>
                    <a:pt x="0" y="63437"/>
                  </a:cubicBezTo>
                  <a:moveTo>
                    <a:pt x="3982" y="5012"/>
                  </a:moveTo>
                  <a:cubicBezTo>
                    <a:pt x="3982" y="3742"/>
                    <a:pt x="4462" y="2598"/>
                    <a:pt x="5422" y="1581"/>
                  </a:cubicBezTo>
                  <a:cubicBezTo>
                    <a:pt x="6410" y="522"/>
                    <a:pt x="7596" y="0"/>
                    <a:pt x="8980" y="0"/>
                  </a:cubicBezTo>
                  <a:cubicBezTo>
                    <a:pt x="10378" y="0"/>
                    <a:pt x="11564" y="480"/>
                    <a:pt x="12552" y="1440"/>
                  </a:cubicBezTo>
                  <a:cubicBezTo>
                    <a:pt x="13540" y="2358"/>
                    <a:pt x="14034" y="3572"/>
                    <a:pt x="14034" y="5055"/>
                  </a:cubicBezTo>
                  <a:cubicBezTo>
                    <a:pt x="14034" y="6509"/>
                    <a:pt x="13540" y="7709"/>
                    <a:pt x="12552" y="8669"/>
                  </a:cubicBezTo>
                  <a:cubicBezTo>
                    <a:pt x="11564" y="9587"/>
                    <a:pt x="10378" y="10053"/>
                    <a:pt x="8980" y="10053"/>
                  </a:cubicBezTo>
                  <a:cubicBezTo>
                    <a:pt x="7526" y="10053"/>
                    <a:pt x="6326" y="9545"/>
                    <a:pt x="5365" y="8528"/>
                  </a:cubicBezTo>
                  <a:cubicBezTo>
                    <a:pt x="4448" y="7511"/>
                    <a:pt x="3982" y="6339"/>
                    <a:pt x="3982" y="5012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0C4FA9E8-1BCD-0D4B-D4C2-C3BDA145B545}"/>
                </a:ext>
              </a:extLst>
            </p:cNvPr>
            <p:cNvSpPr/>
            <p:nvPr/>
          </p:nvSpPr>
          <p:spPr>
            <a:xfrm>
              <a:off x="6884195" y="3023363"/>
              <a:ext cx="74040" cy="41905"/>
            </a:xfrm>
            <a:custGeom>
              <a:avLst/>
              <a:gdLst>
                <a:gd name="connsiteX0" fmla="*/ 0 w 74040"/>
                <a:gd name="connsiteY0" fmla="*/ 41906 h 41905"/>
                <a:gd name="connsiteX1" fmla="*/ 0 w 74040"/>
                <a:gd name="connsiteY1" fmla="*/ 38983 h 41905"/>
                <a:gd name="connsiteX2" fmla="*/ 6212 w 74040"/>
                <a:gd name="connsiteY2" fmla="*/ 38390 h 41905"/>
                <a:gd name="connsiteX3" fmla="*/ 7370 w 74040"/>
                <a:gd name="connsiteY3" fmla="*/ 34677 h 41905"/>
                <a:gd name="connsiteX4" fmla="*/ 7370 w 74040"/>
                <a:gd name="connsiteY4" fmla="*/ 9262 h 41905"/>
                <a:gd name="connsiteX5" fmla="*/ 6114 w 74040"/>
                <a:gd name="connsiteY5" fmla="*/ 4857 h 41905"/>
                <a:gd name="connsiteX6" fmla="*/ 0 w 74040"/>
                <a:gd name="connsiteY6" fmla="*/ 3982 h 41905"/>
                <a:gd name="connsiteX7" fmla="*/ 0 w 74040"/>
                <a:gd name="connsiteY7" fmla="*/ 1017 h 41905"/>
                <a:gd name="connsiteX8" fmla="*/ 13343 w 74040"/>
                <a:gd name="connsiteY8" fmla="*/ 0 h 41905"/>
                <a:gd name="connsiteX9" fmla="*/ 13343 w 74040"/>
                <a:gd name="connsiteY9" fmla="*/ 9954 h 41905"/>
                <a:gd name="connsiteX10" fmla="*/ 27363 w 74040"/>
                <a:gd name="connsiteY10" fmla="*/ 0 h 41905"/>
                <a:gd name="connsiteX11" fmla="*/ 39999 w 74040"/>
                <a:gd name="connsiteY11" fmla="*/ 9262 h 41905"/>
                <a:gd name="connsiteX12" fmla="*/ 45012 w 74040"/>
                <a:gd name="connsiteY12" fmla="*/ 2824 h 41905"/>
                <a:gd name="connsiteX13" fmla="*/ 53751 w 74040"/>
                <a:gd name="connsiteY13" fmla="*/ 0 h 41905"/>
                <a:gd name="connsiteX14" fmla="*/ 63705 w 74040"/>
                <a:gd name="connsiteY14" fmla="*/ 3516 h 41905"/>
                <a:gd name="connsiteX15" fmla="*/ 66204 w 74040"/>
                <a:gd name="connsiteY15" fmla="*/ 8528 h 41905"/>
                <a:gd name="connsiteX16" fmla="*/ 66628 w 74040"/>
                <a:gd name="connsiteY16" fmla="*/ 18016 h 41905"/>
                <a:gd name="connsiteX17" fmla="*/ 66628 w 74040"/>
                <a:gd name="connsiteY17" fmla="*/ 36117 h 41905"/>
                <a:gd name="connsiteX18" fmla="*/ 68252 w 74040"/>
                <a:gd name="connsiteY18" fmla="*/ 38573 h 41905"/>
                <a:gd name="connsiteX19" fmla="*/ 74041 w 74040"/>
                <a:gd name="connsiteY19" fmla="*/ 38983 h 41905"/>
                <a:gd name="connsiteX20" fmla="*/ 74041 w 74040"/>
                <a:gd name="connsiteY20" fmla="*/ 41906 h 41905"/>
                <a:gd name="connsiteX21" fmla="*/ 63437 w 74040"/>
                <a:gd name="connsiteY21" fmla="*/ 41623 h 41905"/>
                <a:gd name="connsiteX22" fmla="*/ 52692 w 74040"/>
                <a:gd name="connsiteY22" fmla="*/ 41906 h 41905"/>
                <a:gd name="connsiteX23" fmla="*/ 52692 w 74040"/>
                <a:gd name="connsiteY23" fmla="*/ 38983 h 41905"/>
                <a:gd name="connsiteX24" fmla="*/ 58891 w 74040"/>
                <a:gd name="connsiteY24" fmla="*/ 38390 h 41905"/>
                <a:gd name="connsiteX25" fmla="*/ 60105 w 74040"/>
                <a:gd name="connsiteY25" fmla="*/ 34677 h 41905"/>
                <a:gd name="connsiteX26" fmla="*/ 60105 w 74040"/>
                <a:gd name="connsiteY26" fmla="*/ 12594 h 41905"/>
                <a:gd name="connsiteX27" fmla="*/ 58622 w 74040"/>
                <a:gd name="connsiteY27" fmla="*/ 4956 h 41905"/>
                <a:gd name="connsiteX28" fmla="*/ 53060 w 74040"/>
                <a:gd name="connsiteY28" fmla="*/ 2090 h 41905"/>
                <a:gd name="connsiteX29" fmla="*/ 44221 w 74040"/>
                <a:gd name="connsiteY29" fmla="*/ 6212 h 41905"/>
                <a:gd name="connsiteX30" fmla="*/ 40282 w 74040"/>
                <a:gd name="connsiteY30" fmla="*/ 17268 h 41905"/>
                <a:gd name="connsiteX31" fmla="*/ 40282 w 74040"/>
                <a:gd name="connsiteY31" fmla="*/ 34677 h 41905"/>
                <a:gd name="connsiteX32" fmla="*/ 41440 w 74040"/>
                <a:gd name="connsiteY32" fmla="*/ 38390 h 41905"/>
                <a:gd name="connsiteX33" fmla="*/ 47694 w 74040"/>
                <a:gd name="connsiteY33" fmla="*/ 38983 h 41905"/>
                <a:gd name="connsiteX34" fmla="*/ 47694 w 74040"/>
                <a:gd name="connsiteY34" fmla="*/ 41906 h 41905"/>
                <a:gd name="connsiteX35" fmla="*/ 37048 w 74040"/>
                <a:gd name="connsiteY35" fmla="*/ 41623 h 41905"/>
                <a:gd name="connsiteX36" fmla="*/ 26346 w 74040"/>
                <a:gd name="connsiteY36" fmla="*/ 41906 h 41905"/>
                <a:gd name="connsiteX37" fmla="*/ 26346 w 74040"/>
                <a:gd name="connsiteY37" fmla="*/ 38983 h 41905"/>
                <a:gd name="connsiteX38" fmla="*/ 32544 w 74040"/>
                <a:gd name="connsiteY38" fmla="*/ 38390 h 41905"/>
                <a:gd name="connsiteX39" fmla="*/ 33759 w 74040"/>
                <a:gd name="connsiteY39" fmla="*/ 34677 h 41905"/>
                <a:gd name="connsiteX40" fmla="*/ 33759 w 74040"/>
                <a:gd name="connsiteY40" fmla="*/ 12594 h 41905"/>
                <a:gd name="connsiteX41" fmla="*/ 32276 w 74040"/>
                <a:gd name="connsiteY41" fmla="*/ 4956 h 41905"/>
                <a:gd name="connsiteX42" fmla="*/ 26713 w 74040"/>
                <a:gd name="connsiteY42" fmla="*/ 2090 h 41905"/>
                <a:gd name="connsiteX43" fmla="*/ 17875 w 74040"/>
                <a:gd name="connsiteY43" fmla="*/ 6212 h 41905"/>
                <a:gd name="connsiteX44" fmla="*/ 13936 w 74040"/>
                <a:gd name="connsiteY44" fmla="*/ 17268 h 41905"/>
                <a:gd name="connsiteX45" fmla="*/ 13936 w 74040"/>
                <a:gd name="connsiteY45" fmla="*/ 34677 h 41905"/>
                <a:gd name="connsiteX46" fmla="*/ 15093 w 74040"/>
                <a:gd name="connsiteY46" fmla="*/ 38390 h 41905"/>
                <a:gd name="connsiteX47" fmla="*/ 21306 w 74040"/>
                <a:gd name="connsiteY47" fmla="*/ 38983 h 41905"/>
                <a:gd name="connsiteX48" fmla="*/ 21306 w 74040"/>
                <a:gd name="connsiteY48" fmla="*/ 41906 h 41905"/>
                <a:gd name="connsiteX49" fmla="*/ 10702 w 74040"/>
                <a:gd name="connsiteY49" fmla="*/ 41623 h 41905"/>
                <a:gd name="connsiteX50" fmla="*/ 0 w 74040"/>
                <a:gd name="connsiteY50" fmla="*/ 41906 h 4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4040" h="41905">
                  <a:moveTo>
                    <a:pt x="0" y="41906"/>
                  </a:moveTo>
                  <a:lnTo>
                    <a:pt x="0" y="38983"/>
                  </a:lnTo>
                  <a:cubicBezTo>
                    <a:pt x="3374" y="38983"/>
                    <a:pt x="5436" y="38785"/>
                    <a:pt x="6212" y="38390"/>
                  </a:cubicBezTo>
                  <a:cubicBezTo>
                    <a:pt x="6989" y="37952"/>
                    <a:pt x="7370" y="36724"/>
                    <a:pt x="7370" y="34677"/>
                  </a:cubicBezTo>
                  <a:lnTo>
                    <a:pt x="7370" y="9262"/>
                  </a:lnTo>
                  <a:cubicBezTo>
                    <a:pt x="7370" y="6918"/>
                    <a:pt x="6947" y="5450"/>
                    <a:pt x="6114" y="4857"/>
                  </a:cubicBezTo>
                  <a:cubicBezTo>
                    <a:pt x="5309" y="4278"/>
                    <a:pt x="3276" y="3982"/>
                    <a:pt x="0" y="3982"/>
                  </a:cubicBezTo>
                  <a:lnTo>
                    <a:pt x="0" y="1017"/>
                  </a:lnTo>
                  <a:lnTo>
                    <a:pt x="13343" y="0"/>
                  </a:lnTo>
                  <a:lnTo>
                    <a:pt x="13343" y="9954"/>
                  </a:lnTo>
                  <a:cubicBezTo>
                    <a:pt x="16293" y="3318"/>
                    <a:pt x="20967" y="0"/>
                    <a:pt x="27363" y="0"/>
                  </a:cubicBezTo>
                  <a:cubicBezTo>
                    <a:pt x="34775" y="0"/>
                    <a:pt x="38983" y="3092"/>
                    <a:pt x="39999" y="9262"/>
                  </a:cubicBezTo>
                  <a:cubicBezTo>
                    <a:pt x="41087" y="6848"/>
                    <a:pt x="42753" y="4702"/>
                    <a:pt x="45012" y="2824"/>
                  </a:cubicBezTo>
                  <a:cubicBezTo>
                    <a:pt x="47285" y="946"/>
                    <a:pt x="50207" y="0"/>
                    <a:pt x="53751" y="0"/>
                  </a:cubicBezTo>
                  <a:cubicBezTo>
                    <a:pt x="58510" y="0"/>
                    <a:pt x="61827" y="1172"/>
                    <a:pt x="63705" y="3516"/>
                  </a:cubicBezTo>
                  <a:cubicBezTo>
                    <a:pt x="65103" y="5097"/>
                    <a:pt x="65936" y="6763"/>
                    <a:pt x="66204" y="8528"/>
                  </a:cubicBezTo>
                  <a:cubicBezTo>
                    <a:pt x="66487" y="10279"/>
                    <a:pt x="66628" y="13441"/>
                    <a:pt x="66628" y="18016"/>
                  </a:cubicBezTo>
                  <a:lnTo>
                    <a:pt x="66628" y="36117"/>
                  </a:lnTo>
                  <a:cubicBezTo>
                    <a:pt x="66685" y="37444"/>
                    <a:pt x="67221" y="38263"/>
                    <a:pt x="68252" y="38573"/>
                  </a:cubicBezTo>
                  <a:cubicBezTo>
                    <a:pt x="69268" y="38842"/>
                    <a:pt x="71203" y="38983"/>
                    <a:pt x="74041" y="38983"/>
                  </a:cubicBezTo>
                  <a:lnTo>
                    <a:pt x="74041" y="41906"/>
                  </a:lnTo>
                  <a:cubicBezTo>
                    <a:pt x="67588" y="41722"/>
                    <a:pt x="64044" y="41623"/>
                    <a:pt x="63437" y="41623"/>
                  </a:cubicBezTo>
                  <a:cubicBezTo>
                    <a:pt x="62943" y="41623"/>
                    <a:pt x="59357" y="41722"/>
                    <a:pt x="52692" y="41906"/>
                  </a:cubicBezTo>
                  <a:lnTo>
                    <a:pt x="52692" y="38983"/>
                  </a:lnTo>
                  <a:cubicBezTo>
                    <a:pt x="56053" y="38983"/>
                    <a:pt x="58114" y="38785"/>
                    <a:pt x="58891" y="38390"/>
                  </a:cubicBezTo>
                  <a:cubicBezTo>
                    <a:pt x="59695" y="37952"/>
                    <a:pt x="60105" y="36724"/>
                    <a:pt x="60105" y="34677"/>
                  </a:cubicBezTo>
                  <a:lnTo>
                    <a:pt x="60105" y="12594"/>
                  </a:lnTo>
                  <a:cubicBezTo>
                    <a:pt x="60105" y="9389"/>
                    <a:pt x="59611" y="6834"/>
                    <a:pt x="58622" y="4956"/>
                  </a:cubicBezTo>
                  <a:cubicBezTo>
                    <a:pt x="57634" y="3050"/>
                    <a:pt x="55784" y="2090"/>
                    <a:pt x="53060" y="2090"/>
                  </a:cubicBezTo>
                  <a:cubicBezTo>
                    <a:pt x="49798" y="2090"/>
                    <a:pt x="46847" y="3459"/>
                    <a:pt x="44221" y="6212"/>
                  </a:cubicBezTo>
                  <a:cubicBezTo>
                    <a:pt x="41595" y="8951"/>
                    <a:pt x="40282" y="12637"/>
                    <a:pt x="40282" y="17268"/>
                  </a:cubicBezTo>
                  <a:lnTo>
                    <a:pt x="40282" y="34677"/>
                  </a:lnTo>
                  <a:cubicBezTo>
                    <a:pt x="40282" y="36724"/>
                    <a:pt x="40663" y="37952"/>
                    <a:pt x="41440" y="38390"/>
                  </a:cubicBezTo>
                  <a:cubicBezTo>
                    <a:pt x="42244" y="38785"/>
                    <a:pt x="44320" y="38983"/>
                    <a:pt x="47694" y="38983"/>
                  </a:cubicBezTo>
                  <a:lnTo>
                    <a:pt x="47694" y="41906"/>
                  </a:lnTo>
                  <a:cubicBezTo>
                    <a:pt x="41242" y="41722"/>
                    <a:pt x="37684" y="41623"/>
                    <a:pt x="37048" y="41623"/>
                  </a:cubicBezTo>
                  <a:cubicBezTo>
                    <a:pt x="36554" y="41623"/>
                    <a:pt x="32982" y="41722"/>
                    <a:pt x="26346" y="41906"/>
                  </a:cubicBezTo>
                  <a:lnTo>
                    <a:pt x="26346" y="38983"/>
                  </a:lnTo>
                  <a:cubicBezTo>
                    <a:pt x="29706" y="38983"/>
                    <a:pt x="31768" y="38785"/>
                    <a:pt x="32544" y="38390"/>
                  </a:cubicBezTo>
                  <a:cubicBezTo>
                    <a:pt x="33349" y="37952"/>
                    <a:pt x="33759" y="36724"/>
                    <a:pt x="33759" y="34677"/>
                  </a:cubicBezTo>
                  <a:lnTo>
                    <a:pt x="33759" y="12594"/>
                  </a:lnTo>
                  <a:cubicBezTo>
                    <a:pt x="33759" y="9389"/>
                    <a:pt x="33265" y="6834"/>
                    <a:pt x="32276" y="4956"/>
                  </a:cubicBezTo>
                  <a:cubicBezTo>
                    <a:pt x="31288" y="3050"/>
                    <a:pt x="29438" y="2090"/>
                    <a:pt x="26713" y="2090"/>
                  </a:cubicBezTo>
                  <a:cubicBezTo>
                    <a:pt x="23452" y="2090"/>
                    <a:pt x="20501" y="3459"/>
                    <a:pt x="17875" y="6212"/>
                  </a:cubicBezTo>
                  <a:cubicBezTo>
                    <a:pt x="15249" y="8951"/>
                    <a:pt x="13936" y="12637"/>
                    <a:pt x="13936" y="17268"/>
                  </a:cubicBezTo>
                  <a:lnTo>
                    <a:pt x="13936" y="34677"/>
                  </a:lnTo>
                  <a:cubicBezTo>
                    <a:pt x="13936" y="36724"/>
                    <a:pt x="14317" y="37952"/>
                    <a:pt x="15093" y="38390"/>
                  </a:cubicBezTo>
                  <a:cubicBezTo>
                    <a:pt x="15898" y="38785"/>
                    <a:pt x="17960" y="38983"/>
                    <a:pt x="21306" y="38983"/>
                  </a:cubicBezTo>
                  <a:lnTo>
                    <a:pt x="21306" y="41906"/>
                  </a:lnTo>
                  <a:cubicBezTo>
                    <a:pt x="14853" y="41722"/>
                    <a:pt x="11309" y="41623"/>
                    <a:pt x="10702" y="41623"/>
                  </a:cubicBezTo>
                  <a:cubicBezTo>
                    <a:pt x="10208" y="41623"/>
                    <a:pt x="6636" y="41722"/>
                    <a:pt x="0" y="4190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C3A2D926-8EF5-8DFA-EB02-9AFF29626FB0}"/>
                </a:ext>
              </a:extLst>
            </p:cNvPr>
            <p:cNvSpPr/>
            <p:nvPr/>
          </p:nvSpPr>
          <p:spPr>
            <a:xfrm>
              <a:off x="6963516" y="3022770"/>
              <a:ext cx="42780" cy="43557"/>
            </a:xfrm>
            <a:custGeom>
              <a:avLst/>
              <a:gdLst>
                <a:gd name="connsiteX0" fmla="*/ 0 w 42780"/>
                <a:gd name="connsiteY0" fmla="*/ 33462 h 43557"/>
                <a:gd name="connsiteX1" fmla="*/ 9488 w 42780"/>
                <a:gd name="connsiteY1" fmla="*/ 21151 h 43557"/>
                <a:gd name="connsiteX2" fmla="*/ 26953 w 42780"/>
                <a:gd name="connsiteY2" fmla="*/ 17720 h 43557"/>
                <a:gd name="connsiteX3" fmla="*/ 26953 w 42780"/>
                <a:gd name="connsiteY3" fmla="*/ 14260 h 43557"/>
                <a:gd name="connsiteX4" fmla="*/ 23847 w 42780"/>
                <a:gd name="connsiteY4" fmla="*/ 5267 h 43557"/>
                <a:gd name="connsiteX5" fmla="*/ 16901 w 42780"/>
                <a:gd name="connsiteY5" fmla="*/ 2118 h 43557"/>
                <a:gd name="connsiteX6" fmla="*/ 6622 w 42780"/>
                <a:gd name="connsiteY6" fmla="*/ 6481 h 43557"/>
                <a:gd name="connsiteX7" fmla="*/ 10462 w 42780"/>
                <a:gd name="connsiteY7" fmla="*/ 8006 h 43557"/>
                <a:gd name="connsiteX8" fmla="*/ 11479 w 42780"/>
                <a:gd name="connsiteY8" fmla="*/ 10829 h 43557"/>
                <a:gd name="connsiteX9" fmla="*/ 10279 w 42780"/>
                <a:gd name="connsiteY9" fmla="*/ 13978 h 43557"/>
                <a:gd name="connsiteX10" fmla="*/ 7130 w 42780"/>
                <a:gd name="connsiteY10" fmla="*/ 15178 h 43557"/>
                <a:gd name="connsiteX11" fmla="*/ 3981 w 42780"/>
                <a:gd name="connsiteY11" fmla="*/ 14020 h 43557"/>
                <a:gd name="connsiteX12" fmla="*/ 2739 w 42780"/>
                <a:gd name="connsiteY12" fmla="*/ 10731 h 43557"/>
                <a:gd name="connsiteX13" fmla="*/ 6904 w 42780"/>
                <a:gd name="connsiteY13" fmla="*/ 3050 h 43557"/>
                <a:gd name="connsiteX14" fmla="*/ 17084 w 42780"/>
                <a:gd name="connsiteY14" fmla="*/ 0 h 43557"/>
                <a:gd name="connsiteX15" fmla="*/ 30045 w 42780"/>
                <a:gd name="connsiteY15" fmla="*/ 5224 h 43557"/>
                <a:gd name="connsiteX16" fmla="*/ 32460 w 42780"/>
                <a:gd name="connsiteY16" fmla="*/ 8923 h 43557"/>
                <a:gd name="connsiteX17" fmla="*/ 33377 w 42780"/>
                <a:gd name="connsiteY17" fmla="*/ 12397 h 43557"/>
                <a:gd name="connsiteX18" fmla="*/ 33476 w 42780"/>
                <a:gd name="connsiteY18" fmla="*/ 16435 h 43557"/>
                <a:gd name="connsiteX19" fmla="*/ 33476 w 42780"/>
                <a:gd name="connsiteY19" fmla="*/ 35368 h 43557"/>
                <a:gd name="connsiteX20" fmla="*/ 33660 w 42780"/>
                <a:gd name="connsiteY20" fmla="*/ 36851 h 43557"/>
                <a:gd name="connsiteX21" fmla="*/ 34676 w 42780"/>
                <a:gd name="connsiteY21" fmla="*/ 38983 h 43557"/>
                <a:gd name="connsiteX22" fmla="*/ 36992 w 42780"/>
                <a:gd name="connsiteY22" fmla="*/ 40141 h 43557"/>
                <a:gd name="connsiteX23" fmla="*/ 40366 w 42780"/>
                <a:gd name="connsiteY23" fmla="*/ 34069 h 43557"/>
                <a:gd name="connsiteX24" fmla="*/ 40366 w 42780"/>
                <a:gd name="connsiteY24" fmla="*/ 28747 h 43557"/>
                <a:gd name="connsiteX25" fmla="*/ 42781 w 42780"/>
                <a:gd name="connsiteY25" fmla="*/ 28747 h 43557"/>
                <a:gd name="connsiteX26" fmla="*/ 42781 w 42780"/>
                <a:gd name="connsiteY26" fmla="*/ 34069 h 43557"/>
                <a:gd name="connsiteX27" fmla="*/ 40098 w 42780"/>
                <a:gd name="connsiteY27" fmla="*/ 41101 h 43557"/>
                <a:gd name="connsiteX28" fmla="*/ 35001 w 42780"/>
                <a:gd name="connsiteY28" fmla="*/ 43049 h 43557"/>
                <a:gd name="connsiteX29" fmla="*/ 29862 w 42780"/>
                <a:gd name="connsiteY29" fmla="*/ 40734 h 43557"/>
                <a:gd name="connsiteX30" fmla="*/ 27589 w 42780"/>
                <a:gd name="connsiteY30" fmla="*/ 35270 h 43557"/>
                <a:gd name="connsiteX31" fmla="*/ 22873 w 42780"/>
                <a:gd name="connsiteY31" fmla="*/ 41242 h 43557"/>
                <a:gd name="connsiteX32" fmla="*/ 15192 w 42780"/>
                <a:gd name="connsiteY32" fmla="*/ 43558 h 43557"/>
                <a:gd name="connsiteX33" fmla="*/ 8514 w 42780"/>
                <a:gd name="connsiteY33" fmla="*/ 42682 h 43557"/>
                <a:gd name="connsiteX34" fmla="*/ 2640 w 42780"/>
                <a:gd name="connsiteY34" fmla="*/ 39491 h 43557"/>
                <a:gd name="connsiteX35" fmla="*/ 0 w 42780"/>
                <a:gd name="connsiteY35" fmla="*/ 33462 h 43557"/>
                <a:gd name="connsiteX36" fmla="*/ 7314 w 42780"/>
                <a:gd name="connsiteY36" fmla="*/ 33378 h 43557"/>
                <a:gd name="connsiteX37" fmla="*/ 9813 w 42780"/>
                <a:gd name="connsiteY37" fmla="*/ 39167 h 43557"/>
                <a:gd name="connsiteX38" fmla="*/ 15842 w 42780"/>
                <a:gd name="connsiteY38" fmla="*/ 41426 h 43557"/>
                <a:gd name="connsiteX39" fmla="*/ 23381 w 42780"/>
                <a:gd name="connsiteY39" fmla="*/ 38376 h 43557"/>
                <a:gd name="connsiteX40" fmla="*/ 26953 w 42780"/>
                <a:gd name="connsiteY40" fmla="*/ 29213 h 43557"/>
                <a:gd name="connsiteX41" fmla="*/ 26953 w 42780"/>
                <a:gd name="connsiteY41" fmla="*/ 19710 h 43557"/>
                <a:gd name="connsiteX42" fmla="*/ 11860 w 42780"/>
                <a:gd name="connsiteY42" fmla="*/ 24299 h 43557"/>
                <a:gd name="connsiteX43" fmla="*/ 7314 w 42780"/>
                <a:gd name="connsiteY43" fmla="*/ 33378 h 4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80" h="43557">
                  <a:moveTo>
                    <a:pt x="0" y="33462"/>
                  </a:moveTo>
                  <a:cubicBezTo>
                    <a:pt x="0" y="28097"/>
                    <a:pt x="3163" y="23989"/>
                    <a:pt x="9488" y="21151"/>
                  </a:cubicBezTo>
                  <a:cubicBezTo>
                    <a:pt x="13286" y="19329"/>
                    <a:pt x="19117" y="18185"/>
                    <a:pt x="26953" y="17720"/>
                  </a:cubicBezTo>
                  <a:lnTo>
                    <a:pt x="26953" y="14260"/>
                  </a:lnTo>
                  <a:cubicBezTo>
                    <a:pt x="26953" y="10335"/>
                    <a:pt x="25922" y="7342"/>
                    <a:pt x="23847" y="5267"/>
                  </a:cubicBezTo>
                  <a:cubicBezTo>
                    <a:pt x="21800" y="3163"/>
                    <a:pt x="19484" y="2118"/>
                    <a:pt x="16901" y="2118"/>
                  </a:cubicBezTo>
                  <a:cubicBezTo>
                    <a:pt x="12269" y="2118"/>
                    <a:pt x="8839" y="3572"/>
                    <a:pt x="6622" y="6481"/>
                  </a:cubicBezTo>
                  <a:cubicBezTo>
                    <a:pt x="8500" y="6537"/>
                    <a:pt x="9784" y="7046"/>
                    <a:pt x="10462" y="8006"/>
                  </a:cubicBezTo>
                  <a:cubicBezTo>
                    <a:pt x="11140" y="8923"/>
                    <a:pt x="11479" y="9869"/>
                    <a:pt x="11479" y="10829"/>
                  </a:cubicBezTo>
                  <a:cubicBezTo>
                    <a:pt x="11479" y="12086"/>
                    <a:pt x="11083" y="13145"/>
                    <a:pt x="10279" y="13978"/>
                  </a:cubicBezTo>
                  <a:cubicBezTo>
                    <a:pt x="9502" y="14783"/>
                    <a:pt x="8457" y="15178"/>
                    <a:pt x="7130" y="15178"/>
                  </a:cubicBezTo>
                  <a:cubicBezTo>
                    <a:pt x="5873" y="15178"/>
                    <a:pt x="4814" y="14797"/>
                    <a:pt x="3981" y="14020"/>
                  </a:cubicBezTo>
                  <a:cubicBezTo>
                    <a:pt x="3149" y="13216"/>
                    <a:pt x="2739" y="12128"/>
                    <a:pt x="2739" y="10731"/>
                  </a:cubicBezTo>
                  <a:cubicBezTo>
                    <a:pt x="2739" y="7638"/>
                    <a:pt x="4123" y="5083"/>
                    <a:pt x="6904" y="3050"/>
                  </a:cubicBezTo>
                  <a:cubicBezTo>
                    <a:pt x="9714" y="1017"/>
                    <a:pt x="13103" y="0"/>
                    <a:pt x="17084" y="0"/>
                  </a:cubicBezTo>
                  <a:cubicBezTo>
                    <a:pt x="22266" y="0"/>
                    <a:pt x="26586" y="1737"/>
                    <a:pt x="30045" y="5224"/>
                  </a:cubicBezTo>
                  <a:cubicBezTo>
                    <a:pt x="31133" y="6311"/>
                    <a:pt x="31937" y="7540"/>
                    <a:pt x="32460" y="8923"/>
                  </a:cubicBezTo>
                  <a:cubicBezTo>
                    <a:pt x="33010" y="10321"/>
                    <a:pt x="33321" y="11479"/>
                    <a:pt x="33377" y="12397"/>
                  </a:cubicBezTo>
                  <a:cubicBezTo>
                    <a:pt x="33448" y="13286"/>
                    <a:pt x="33476" y="14642"/>
                    <a:pt x="33476" y="16435"/>
                  </a:cubicBezTo>
                  <a:lnTo>
                    <a:pt x="33476" y="35368"/>
                  </a:lnTo>
                  <a:cubicBezTo>
                    <a:pt x="33476" y="35736"/>
                    <a:pt x="33533" y="36230"/>
                    <a:pt x="33660" y="36851"/>
                  </a:cubicBezTo>
                  <a:cubicBezTo>
                    <a:pt x="33787" y="37458"/>
                    <a:pt x="34126" y="38178"/>
                    <a:pt x="34676" y="38983"/>
                  </a:cubicBezTo>
                  <a:cubicBezTo>
                    <a:pt x="35255" y="39759"/>
                    <a:pt x="36032" y="40141"/>
                    <a:pt x="36992" y="40141"/>
                  </a:cubicBezTo>
                  <a:cubicBezTo>
                    <a:pt x="39279" y="40141"/>
                    <a:pt x="40409" y="38122"/>
                    <a:pt x="40366" y="34069"/>
                  </a:cubicBezTo>
                  <a:lnTo>
                    <a:pt x="40366" y="28747"/>
                  </a:lnTo>
                  <a:lnTo>
                    <a:pt x="42781" y="28747"/>
                  </a:lnTo>
                  <a:lnTo>
                    <a:pt x="42781" y="34069"/>
                  </a:lnTo>
                  <a:cubicBezTo>
                    <a:pt x="42781" y="37430"/>
                    <a:pt x="41891" y="39774"/>
                    <a:pt x="40098" y="41101"/>
                  </a:cubicBezTo>
                  <a:cubicBezTo>
                    <a:pt x="38333" y="42400"/>
                    <a:pt x="36639" y="43049"/>
                    <a:pt x="35001" y="43049"/>
                  </a:cubicBezTo>
                  <a:cubicBezTo>
                    <a:pt x="32898" y="43049"/>
                    <a:pt x="31189" y="42273"/>
                    <a:pt x="29862" y="40734"/>
                  </a:cubicBezTo>
                  <a:cubicBezTo>
                    <a:pt x="28535" y="39195"/>
                    <a:pt x="27772" y="37373"/>
                    <a:pt x="27589" y="35270"/>
                  </a:cubicBezTo>
                  <a:cubicBezTo>
                    <a:pt x="26643" y="37684"/>
                    <a:pt x="25061" y="39675"/>
                    <a:pt x="22873" y="41242"/>
                  </a:cubicBezTo>
                  <a:cubicBezTo>
                    <a:pt x="20713" y="42781"/>
                    <a:pt x="18143" y="43558"/>
                    <a:pt x="15192" y="43558"/>
                  </a:cubicBezTo>
                  <a:cubicBezTo>
                    <a:pt x="12905" y="43558"/>
                    <a:pt x="10674" y="43261"/>
                    <a:pt x="8514" y="42682"/>
                  </a:cubicBezTo>
                  <a:cubicBezTo>
                    <a:pt x="6382" y="42132"/>
                    <a:pt x="4433" y="41058"/>
                    <a:pt x="2640" y="39491"/>
                  </a:cubicBezTo>
                  <a:cubicBezTo>
                    <a:pt x="875" y="37882"/>
                    <a:pt x="0" y="35877"/>
                    <a:pt x="0" y="33462"/>
                  </a:cubicBezTo>
                  <a:moveTo>
                    <a:pt x="7314" y="33378"/>
                  </a:moveTo>
                  <a:cubicBezTo>
                    <a:pt x="7314" y="35721"/>
                    <a:pt x="8147" y="37656"/>
                    <a:pt x="9813" y="39167"/>
                  </a:cubicBezTo>
                  <a:cubicBezTo>
                    <a:pt x="11479" y="40677"/>
                    <a:pt x="13484" y="41426"/>
                    <a:pt x="15842" y="41426"/>
                  </a:cubicBezTo>
                  <a:cubicBezTo>
                    <a:pt x="18496" y="41426"/>
                    <a:pt x="21009" y="40409"/>
                    <a:pt x="23381" y="38376"/>
                  </a:cubicBezTo>
                  <a:cubicBezTo>
                    <a:pt x="25767" y="36300"/>
                    <a:pt x="26953" y="33251"/>
                    <a:pt x="26953" y="29213"/>
                  </a:cubicBezTo>
                  <a:lnTo>
                    <a:pt x="26953" y="19710"/>
                  </a:lnTo>
                  <a:cubicBezTo>
                    <a:pt x="19936" y="19964"/>
                    <a:pt x="14910" y="21489"/>
                    <a:pt x="11860" y="24299"/>
                  </a:cubicBezTo>
                  <a:cubicBezTo>
                    <a:pt x="8824" y="27081"/>
                    <a:pt x="7314" y="30102"/>
                    <a:pt x="7314" y="33378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69A22821-E468-AE80-DCB8-3143D6925950}"/>
                </a:ext>
              </a:extLst>
            </p:cNvPr>
            <p:cNvSpPr/>
            <p:nvPr/>
          </p:nvSpPr>
          <p:spPr>
            <a:xfrm>
              <a:off x="7008570" y="3006928"/>
              <a:ext cx="29678" cy="59399"/>
            </a:xfrm>
            <a:custGeom>
              <a:avLst/>
              <a:gdLst>
                <a:gd name="connsiteX0" fmla="*/ 0 w 29678"/>
                <a:gd name="connsiteY0" fmla="*/ 20416 h 59399"/>
                <a:gd name="connsiteX1" fmla="*/ 0 w 29678"/>
                <a:gd name="connsiteY1" fmla="*/ 18341 h 59399"/>
                <a:gd name="connsiteX2" fmla="*/ 7229 w 29678"/>
                <a:gd name="connsiteY2" fmla="*/ 15093 h 59399"/>
                <a:gd name="connsiteX3" fmla="*/ 11112 w 29678"/>
                <a:gd name="connsiteY3" fmla="*/ 8189 h 59399"/>
                <a:gd name="connsiteX4" fmla="*/ 12227 w 29678"/>
                <a:gd name="connsiteY4" fmla="*/ 0 h 59399"/>
                <a:gd name="connsiteX5" fmla="*/ 14585 w 29678"/>
                <a:gd name="connsiteY5" fmla="*/ 0 h 59399"/>
                <a:gd name="connsiteX6" fmla="*/ 14585 w 29678"/>
                <a:gd name="connsiteY6" fmla="*/ 17451 h 59399"/>
                <a:gd name="connsiteX7" fmla="*/ 28153 w 29678"/>
                <a:gd name="connsiteY7" fmla="*/ 17451 h 59399"/>
                <a:gd name="connsiteX8" fmla="*/ 28153 w 29678"/>
                <a:gd name="connsiteY8" fmla="*/ 20416 h 59399"/>
                <a:gd name="connsiteX9" fmla="*/ 14585 w 29678"/>
                <a:gd name="connsiteY9" fmla="*/ 20416 h 59399"/>
                <a:gd name="connsiteX10" fmla="*/ 14585 w 29678"/>
                <a:gd name="connsiteY10" fmla="*/ 46762 h 59399"/>
                <a:gd name="connsiteX11" fmla="*/ 20981 w 29678"/>
                <a:gd name="connsiteY11" fmla="*/ 56999 h 59399"/>
                <a:gd name="connsiteX12" fmla="*/ 25513 w 29678"/>
                <a:gd name="connsiteY12" fmla="*/ 54217 h 59399"/>
                <a:gd name="connsiteX13" fmla="*/ 27321 w 29678"/>
                <a:gd name="connsiteY13" fmla="*/ 46395 h 59399"/>
                <a:gd name="connsiteX14" fmla="*/ 27321 w 29678"/>
                <a:gd name="connsiteY14" fmla="*/ 41157 h 59399"/>
                <a:gd name="connsiteX15" fmla="*/ 29678 w 29678"/>
                <a:gd name="connsiteY15" fmla="*/ 41157 h 59399"/>
                <a:gd name="connsiteX16" fmla="*/ 29678 w 29678"/>
                <a:gd name="connsiteY16" fmla="*/ 46579 h 59399"/>
                <a:gd name="connsiteX17" fmla="*/ 27321 w 29678"/>
                <a:gd name="connsiteY17" fmla="*/ 55559 h 59399"/>
                <a:gd name="connsiteX18" fmla="*/ 20275 w 29678"/>
                <a:gd name="connsiteY18" fmla="*/ 59399 h 59399"/>
                <a:gd name="connsiteX19" fmla="*/ 16858 w 29678"/>
                <a:gd name="connsiteY19" fmla="*/ 58933 h 59399"/>
                <a:gd name="connsiteX20" fmla="*/ 12961 w 29678"/>
                <a:gd name="connsiteY20" fmla="*/ 57408 h 59399"/>
                <a:gd name="connsiteX21" fmla="*/ 9403 w 29678"/>
                <a:gd name="connsiteY21" fmla="*/ 53469 h 59399"/>
                <a:gd name="connsiteX22" fmla="*/ 8062 w 29678"/>
                <a:gd name="connsiteY22" fmla="*/ 46579 h 59399"/>
                <a:gd name="connsiteX23" fmla="*/ 8062 w 29678"/>
                <a:gd name="connsiteY23" fmla="*/ 20416 h 59399"/>
                <a:gd name="connsiteX24" fmla="*/ 0 w 29678"/>
                <a:gd name="connsiteY24" fmla="*/ 20416 h 5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678" h="59399">
                  <a:moveTo>
                    <a:pt x="0" y="20416"/>
                  </a:moveTo>
                  <a:lnTo>
                    <a:pt x="0" y="18341"/>
                  </a:lnTo>
                  <a:cubicBezTo>
                    <a:pt x="2894" y="18214"/>
                    <a:pt x="5309" y="17141"/>
                    <a:pt x="7229" y="15093"/>
                  </a:cubicBezTo>
                  <a:cubicBezTo>
                    <a:pt x="9163" y="13018"/>
                    <a:pt x="10462" y="10717"/>
                    <a:pt x="11112" y="8189"/>
                  </a:cubicBezTo>
                  <a:cubicBezTo>
                    <a:pt x="11790" y="5662"/>
                    <a:pt x="12157" y="2937"/>
                    <a:pt x="12227" y="0"/>
                  </a:cubicBezTo>
                  <a:lnTo>
                    <a:pt x="14585" y="0"/>
                  </a:lnTo>
                  <a:lnTo>
                    <a:pt x="14585" y="17451"/>
                  </a:lnTo>
                  <a:lnTo>
                    <a:pt x="28153" y="17451"/>
                  </a:lnTo>
                  <a:lnTo>
                    <a:pt x="28153" y="20416"/>
                  </a:lnTo>
                  <a:lnTo>
                    <a:pt x="14585" y="20416"/>
                  </a:lnTo>
                  <a:lnTo>
                    <a:pt x="14585" y="46762"/>
                  </a:lnTo>
                  <a:cubicBezTo>
                    <a:pt x="14585" y="53582"/>
                    <a:pt x="16717" y="56999"/>
                    <a:pt x="20981" y="56999"/>
                  </a:cubicBezTo>
                  <a:cubicBezTo>
                    <a:pt x="22802" y="56999"/>
                    <a:pt x="24313" y="56067"/>
                    <a:pt x="25513" y="54217"/>
                  </a:cubicBezTo>
                  <a:cubicBezTo>
                    <a:pt x="26713" y="52340"/>
                    <a:pt x="27321" y="49727"/>
                    <a:pt x="27321" y="46395"/>
                  </a:cubicBezTo>
                  <a:lnTo>
                    <a:pt x="27321" y="41157"/>
                  </a:lnTo>
                  <a:lnTo>
                    <a:pt x="29678" y="41157"/>
                  </a:lnTo>
                  <a:lnTo>
                    <a:pt x="29678" y="46579"/>
                  </a:lnTo>
                  <a:cubicBezTo>
                    <a:pt x="29678" y="50010"/>
                    <a:pt x="28888" y="53003"/>
                    <a:pt x="27321" y="55559"/>
                  </a:cubicBezTo>
                  <a:cubicBezTo>
                    <a:pt x="25753" y="58114"/>
                    <a:pt x="23395" y="59399"/>
                    <a:pt x="20275" y="59399"/>
                  </a:cubicBezTo>
                  <a:cubicBezTo>
                    <a:pt x="19131" y="59399"/>
                    <a:pt x="18002" y="59244"/>
                    <a:pt x="16858" y="58933"/>
                  </a:cubicBezTo>
                  <a:cubicBezTo>
                    <a:pt x="15743" y="58665"/>
                    <a:pt x="14444" y="58157"/>
                    <a:pt x="12961" y="57408"/>
                  </a:cubicBezTo>
                  <a:cubicBezTo>
                    <a:pt x="11507" y="56632"/>
                    <a:pt x="10321" y="55319"/>
                    <a:pt x="9403" y="53469"/>
                  </a:cubicBezTo>
                  <a:cubicBezTo>
                    <a:pt x="8514" y="51591"/>
                    <a:pt x="8062" y="49290"/>
                    <a:pt x="8062" y="46579"/>
                  </a:cubicBezTo>
                  <a:lnTo>
                    <a:pt x="8062" y="20416"/>
                  </a:lnTo>
                  <a:lnTo>
                    <a:pt x="0" y="20416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CDD0D283-DFEC-E190-37A0-78C4913A04D4}"/>
                </a:ext>
              </a:extLst>
            </p:cNvPr>
            <p:cNvSpPr/>
            <p:nvPr/>
          </p:nvSpPr>
          <p:spPr>
            <a:xfrm>
              <a:off x="7043840" y="3001831"/>
              <a:ext cx="20275" cy="63437"/>
            </a:xfrm>
            <a:custGeom>
              <a:avLst/>
              <a:gdLst>
                <a:gd name="connsiteX0" fmla="*/ 0 w 20275"/>
                <a:gd name="connsiteY0" fmla="*/ 63437 h 63437"/>
                <a:gd name="connsiteX1" fmla="*/ 0 w 20275"/>
                <a:gd name="connsiteY1" fmla="*/ 60514 h 63437"/>
                <a:gd name="connsiteX2" fmla="*/ 6213 w 20275"/>
                <a:gd name="connsiteY2" fmla="*/ 59922 h 63437"/>
                <a:gd name="connsiteX3" fmla="*/ 7370 w 20275"/>
                <a:gd name="connsiteY3" fmla="*/ 56208 h 63437"/>
                <a:gd name="connsiteX4" fmla="*/ 7370 w 20275"/>
                <a:gd name="connsiteY4" fmla="*/ 30695 h 63437"/>
                <a:gd name="connsiteX5" fmla="*/ 6156 w 20275"/>
                <a:gd name="connsiteY5" fmla="*/ 26346 h 63437"/>
                <a:gd name="connsiteX6" fmla="*/ 367 w 20275"/>
                <a:gd name="connsiteY6" fmla="*/ 25513 h 63437"/>
                <a:gd name="connsiteX7" fmla="*/ 367 w 20275"/>
                <a:gd name="connsiteY7" fmla="*/ 22548 h 63437"/>
                <a:gd name="connsiteX8" fmla="*/ 13611 w 20275"/>
                <a:gd name="connsiteY8" fmla="*/ 21532 h 63437"/>
                <a:gd name="connsiteX9" fmla="*/ 13611 w 20275"/>
                <a:gd name="connsiteY9" fmla="*/ 56307 h 63437"/>
                <a:gd name="connsiteX10" fmla="*/ 14628 w 20275"/>
                <a:gd name="connsiteY10" fmla="*/ 59823 h 63437"/>
                <a:gd name="connsiteX11" fmla="*/ 20275 w 20275"/>
                <a:gd name="connsiteY11" fmla="*/ 60514 h 63437"/>
                <a:gd name="connsiteX12" fmla="*/ 20275 w 20275"/>
                <a:gd name="connsiteY12" fmla="*/ 63437 h 63437"/>
                <a:gd name="connsiteX13" fmla="*/ 10420 w 20275"/>
                <a:gd name="connsiteY13" fmla="*/ 63155 h 63437"/>
                <a:gd name="connsiteX14" fmla="*/ 0 w 20275"/>
                <a:gd name="connsiteY14" fmla="*/ 63437 h 63437"/>
                <a:gd name="connsiteX15" fmla="*/ 3982 w 20275"/>
                <a:gd name="connsiteY15" fmla="*/ 5012 h 63437"/>
                <a:gd name="connsiteX16" fmla="*/ 5422 w 20275"/>
                <a:gd name="connsiteY16" fmla="*/ 1581 h 63437"/>
                <a:gd name="connsiteX17" fmla="*/ 8980 w 20275"/>
                <a:gd name="connsiteY17" fmla="*/ 0 h 63437"/>
                <a:gd name="connsiteX18" fmla="*/ 12552 w 20275"/>
                <a:gd name="connsiteY18" fmla="*/ 1440 h 63437"/>
                <a:gd name="connsiteX19" fmla="*/ 14034 w 20275"/>
                <a:gd name="connsiteY19" fmla="*/ 5055 h 63437"/>
                <a:gd name="connsiteX20" fmla="*/ 12552 w 20275"/>
                <a:gd name="connsiteY20" fmla="*/ 8669 h 63437"/>
                <a:gd name="connsiteX21" fmla="*/ 8980 w 20275"/>
                <a:gd name="connsiteY21" fmla="*/ 10053 h 63437"/>
                <a:gd name="connsiteX22" fmla="*/ 5379 w 20275"/>
                <a:gd name="connsiteY22" fmla="*/ 8528 h 63437"/>
                <a:gd name="connsiteX23" fmla="*/ 3982 w 20275"/>
                <a:gd name="connsiteY23" fmla="*/ 5012 h 6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75" h="63437">
                  <a:moveTo>
                    <a:pt x="0" y="63437"/>
                  </a:moveTo>
                  <a:lnTo>
                    <a:pt x="0" y="60514"/>
                  </a:lnTo>
                  <a:cubicBezTo>
                    <a:pt x="3375" y="60514"/>
                    <a:pt x="5436" y="60317"/>
                    <a:pt x="6213" y="59922"/>
                  </a:cubicBezTo>
                  <a:cubicBezTo>
                    <a:pt x="6989" y="59484"/>
                    <a:pt x="7370" y="58255"/>
                    <a:pt x="7370" y="56208"/>
                  </a:cubicBezTo>
                  <a:lnTo>
                    <a:pt x="7370" y="30695"/>
                  </a:lnTo>
                  <a:cubicBezTo>
                    <a:pt x="7370" y="28351"/>
                    <a:pt x="6961" y="26897"/>
                    <a:pt x="6156" y="26346"/>
                  </a:cubicBezTo>
                  <a:cubicBezTo>
                    <a:pt x="5379" y="25796"/>
                    <a:pt x="3459" y="25513"/>
                    <a:pt x="367" y="25513"/>
                  </a:cubicBezTo>
                  <a:lnTo>
                    <a:pt x="367" y="22548"/>
                  </a:lnTo>
                  <a:lnTo>
                    <a:pt x="13611" y="21532"/>
                  </a:lnTo>
                  <a:lnTo>
                    <a:pt x="13611" y="56307"/>
                  </a:lnTo>
                  <a:cubicBezTo>
                    <a:pt x="13611" y="58185"/>
                    <a:pt x="13950" y="59357"/>
                    <a:pt x="14628" y="59823"/>
                  </a:cubicBezTo>
                  <a:cubicBezTo>
                    <a:pt x="15305" y="60289"/>
                    <a:pt x="17183" y="60514"/>
                    <a:pt x="20275" y="60514"/>
                  </a:cubicBezTo>
                  <a:lnTo>
                    <a:pt x="20275" y="63437"/>
                  </a:lnTo>
                  <a:cubicBezTo>
                    <a:pt x="13823" y="63254"/>
                    <a:pt x="10547" y="63155"/>
                    <a:pt x="10420" y="63155"/>
                  </a:cubicBezTo>
                  <a:cubicBezTo>
                    <a:pt x="9559" y="63155"/>
                    <a:pt x="6085" y="63254"/>
                    <a:pt x="0" y="63437"/>
                  </a:cubicBezTo>
                  <a:moveTo>
                    <a:pt x="3982" y="5012"/>
                  </a:moveTo>
                  <a:cubicBezTo>
                    <a:pt x="3982" y="3742"/>
                    <a:pt x="4462" y="2598"/>
                    <a:pt x="5422" y="1581"/>
                  </a:cubicBezTo>
                  <a:cubicBezTo>
                    <a:pt x="6410" y="522"/>
                    <a:pt x="7596" y="0"/>
                    <a:pt x="8980" y="0"/>
                  </a:cubicBezTo>
                  <a:cubicBezTo>
                    <a:pt x="10378" y="0"/>
                    <a:pt x="11563" y="480"/>
                    <a:pt x="12552" y="1440"/>
                  </a:cubicBezTo>
                  <a:cubicBezTo>
                    <a:pt x="13540" y="2358"/>
                    <a:pt x="14034" y="3572"/>
                    <a:pt x="14034" y="5055"/>
                  </a:cubicBezTo>
                  <a:cubicBezTo>
                    <a:pt x="14034" y="6509"/>
                    <a:pt x="13540" y="7709"/>
                    <a:pt x="12552" y="8669"/>
                  </a:cubicBezTo>
                  <a:cubicBezTo>
                    <a:pt x="11563" y="9587"/>
                    <a:pt x="10378" y="10053"/>
                    <a:pt x="8980" y="10053"/>
                  </a:cubicBezTo>
                  <a:cubicBezTo>
                    <a:pt x="7526" y="10053"/>
                    <a:pt x="6325" y="9545"/>
                    <a:pt x="5379" y="8528"/>
                  </a:cubicBezTo>
                  <a:cubicBezTo>
                    <a:pt x="4448" y="7511"/>
                    <a:pt x="3982" y="6339"/>
                    <a:pt x="3982" y="5012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989ED657-C832-4AAF-3587-E63BBCB61372}"/>
                </a:ext>
              </a:extLst>
            </p:cNvPr>
            <p:cNvSpPr/>
            <p:nvPr/>
          </p:nvSpPr>
          <p:spPr>
            <a:xfrm>
              <a:off x="7072502" y="3022770"/>
              <a:ext cx="42032" cy="43557"/>
            </a:xfrm>
            <a:custGeom>
              <a:avLst/>
              <a:gdLst>
                <a:gd name="connsiteX0" fmla="*/ 6241 w 42032"/>
                <a:gd name="connsiteY0" fmla="*/ 37402 h 43557"/>
                <a:gd name="connsiteX1" fmla="*/ 0 w 42032"/>
                <a:gd name="connsiteY1" fmla="*/ 22224 h 43557"/>
                <a:gd name="connsiteX2" fmla="*/ 6114 w 42032"/>
                <a:gd name="connsiteY2" fmla="*/ 6608 h 43557"/>
                <a:gd name="connsiteX3" fmla="*/ 21066 w 42032"/>
                <a:gd name="connsiteY3" fmla="*/ 0 h 43557"/>
                <a:gd name="connsiteX4" fmla="*/ 35834 w 42032"/>
                <a:gd name="connsiteY4" fmla="*/ 6565 h 43557"/>
                <a:gd name="connsiteX5" fmla="*/ 42033 w 42032"/>
                <a:gd name="connsiteY5" fmla="*/ 22224 h 43557"/>
                <a:gd name="connsiteX6" fmla="*/ 35778 w 42032"/>
                <a:gd name="connsiteY6" fmla="*/ 37359 h 43557"/>
                <a:gd name="connsiteX7" fmla="*/ 20967 w 42032"/>
                <a:gd name="connsiteY7" fmla="*/ 43558 h 43557"/>
                <a:gd name="connsiteX8" fmla="*/ 6241 w 42032"/>
                <a:gd name="connsiteY8" fmla="*/ 37402 h 43557"/>
                <a:gd name="connsiteX9" fmla="*/ 7864 w 42032"/>
                <a:gd name="connsiteY9" fmla="*/ 21433 h 43557"/>
                <a:gd name="connsiteX10" fmla="*/ 10279 w 42032"/>
                <a:gd name="connsiteY10" fmla="*/ 34804 h 43557"/>
                <a:gd name="connsiteX11" fmla="*/ 21066 w 42032"/>
                <a:gd name="connsiteY11" fmla="*/ 41157 h 43557"/>
                <a:gd name="connsiteX12" fmla="*/ 27504 w 42032"/>
                <a:gd name="connsiteY12" fmla="*/ 39251 h 43557"/>
                <a:gd name="connsiteX13" fmla="*/ 32079 w 42032"/>
                <a:gd name="connsiteY13" fmla="*/ 34168 h 43557"/>
                <a:gd name="connsiteX14" fmla="*/ 34168 w 42032"/>
                <a:gd name="connsiteY14" fmla="*/ 21433 h 43557"/>
                <a:gd name="connsiteX15" fmla="*/ 31669 w 42032"/>
                <a:gd name="connsiteY15" fmla="*/ 8288 h 43557"/>
                <a:gd name="connsiteX16" fmla="*/ 20967 w 42032"/>
                <a:gd name="connsiteY16" fmla="*/ 2118 h 43557"/>
                <a:gd name="connsiteX17" fmla="*/ 14910 w 42032"/>
                <a:gd name="connsiteY17" fmla="*/ 3742 h 43557"/>
                <a:gd name="connsiteX18" fmla="*/ 10137 w 42032"/>
                <a:gd name="connsiteY18" fmla="*/ 8471 h 43557"/>
                <a:gd name="connsiteX19" fmla="*/ 7864 w 42032"/>
                <a:gd name="connsiteY19" fmla="*/ 21433 h 4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032" h="43557">
                  <a:moveTo>
                    <a:pt x="6241" y="37402"/>
                  </a:moveTo>
                  <a:cubicBezTo>
                    <a:pt x="2075" y="33265"/>
                    <a:pt x="0" y="28210"/>
                    <a:pt x="0" y="22224"/>
                  </a:cubicBezTo>
                  <a:cubicBezTo>
                    <a:pt x="0" y="16195"/>
                    <a:pt x="2033" y="10999"/>
                    <a:pt x="6114" y="6608"/>
                  </a:cubicBezTo>
                  <a:cubicBezTo>
                    <a:pt x="10222" y="2203"/>
                    <a:pt x="15206" y="0"/>
                    <a:pt x="21066" y="0"/>
                  </a:cubicBezTo>
                  <a:cubicBezTo>
                    <a:pt x="26812" y="0"/>
                    <a:pt x="31726" y="2189"/>
                    <a:pt x="35834" y="6565"/>
                  </a:cubicBezTo>
                  <a:cubicBezTo>
                    <a:pt x="39971" y="10928"/>
                    <a:pt x="42033" y="16138"/>
                    <a:pt x="42033" y="22224"/>
                  </a:cubicBezTo>
                  <a:cubicBezTo>
                    <a:pt x="42033" y="28168"/>
                    <a:pt x="39943" y="33222"/>
                    <a:pt x="35778" y="37359"/>
                  </a:cubicBezTo>
                  <a:cubicBezTo>
                    <a:pt x="31641" y="41496"/>
                    <a:pt x="26713" y="43558"/>
                    <a:pt x="20967" y="43558"/>
                  </a:cubicBezTo>
                  <a:cubicBezTo>
                    <a:pt x="15347" y="43558"/>
                    <a:pt x="10434" y="41510"/>
                    <a:pt x="6241" y="37402"/>
                  </a:cubicBezTo>
                  <a:moveTo>
                    <a:pt x="7864" y="21433"/>
                  </a:moveTo>
                  <a:cubicBezTo>
                    <a:pt x="7864" y="27575"/>
                    <a:pt x="8669" y="32022"/>
                    <a:pt x="10279" y="34804"/>
                  </a:cubicBezTo>
                  <a:cubicBezTo>
                    <a:pt x="12750" y="39039"/>
                    <a:pt x="16336" y="41157"/>
                    <a:pt x="21066" y="41157"/>
                  </a:cubicBezTo>
                  <a:cubicBezTo>
                    <a:pt x="23410" y="41157"/>
                    <a:pt x="25556" y="40522"/>
                    <a:pt x="27504" y="39251"/>
                  </a:cubicBezTo>
                  <a:cubicBezTo>
                    <a:pt x="29466" y="37995"/>
                    <a:pt x="30991" y="36300"/>
                    <a:pt x="32079" y="34168"/>
                  </a:cubicBezTo>
                  <a:cubicBezTo>
                    <a:pt x="33476" y="31387"/>
                    <a:pt x="34168" y="27137"/>
                    <a:pt x="34168" y="21433"/>
                  </a:cubicBezTo>
                  <a:cubicBezTo>
                    <a:pt x="34168" y="15348"/>
                    <a:pt x="33335" y="10971"/>
                    <a:pt x="31669" y="8288"/>
                  </a:cubicBezTo>
                  <a:cubicBezTo>
                    <a:pt x="29198" y="4179"/>
                    <a:pt x="25626" y="2118"/>
                    <a:pt x="20967" y="2118"/>
                  </a:cubicBezTo>
                  <a:cubicBezTo>
                    <a:pt x="18934" y="2118"/>
                    <a:pt x="16915" y="2654"/>
                    <a:pt x="14910" y="3742"/>
                  </a:cubicBezTo>
                  <a:cubicBezTo>
                    <a:pt x="12933" y="4801"/>
                    <a:pt x="11338" y="6368"/>
                    <a:pt x="10137" y="8471"/>
                  </a:cubicBezTo>
                  <a:cubicBezTo>
                    <a:pt x="8627" y="11253"/>
                    <a:pt x="7864" y="15573"/>
                    <a:pt x="7864" y="2143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7D3A9D52-F1C8-90D2-5C3A-E540E702DC2A}"/>
                </a:ext>
              </a:extLst>
            </p:cNvPr>
            <p:cNvSpPr/>
            <p:nvPr/>
          </p:nvSpPr>
          <p:spPr>
            <a:xfrm>
              <a:off x="7117555" y="3023363"/>
              <a:ext cx="47680" cy="41905"/>
            </a:xfrm>
            <a:custGeom>
              <a:avLst/>
              <a:gdLst>
                <a:gd name="connsiteX0" fmla="*/ 0 w 47680"/>
                <a:gd name="connsiteY0" fmla="*/ 41906 h 41905"/>
                <a:gd name="connsiteX1" fmla="*/ 0 w 47680"/>
                <a:gd name="connsiteY1" fmla="*/ 38983 h 41905"/>
                <a:gd name="connsiteX2" fmla="*/ 6198 w 47680"/>
                <a:gd name="connsiteY2" fmla="*/ 38390 h 41905"/>
                <a:gd name="connsiteX3" fmla="*/ 7356 w 47680"/>
                <a:gd name="connsiteY3" fmla="*/ 34677 h 41905"/>
                <a:gd name="connsiteX4" fmla="*/ 7356 w 47680"/>
                <a:gd name="connsiteY4" fmla="*/ 9262 h 41905"/>
                <a:gd name="connsiteX5" fmla="*/ 6114 w 47680"/>
                <a:gd name="connsiteY5" fmla="*/ 4857 h 41905"/>
                <a:gd name="connsiteX6" fmla="*/ 0 w 47680"/>
                <a:gd name="connsiteY6" fmla="*/ 3982 h 41905"/>
                <a:gd name="connsiteX7" fmla="*/ 0 w 47680"/>
                <a:gd name="connsiteY7" fmla="*/ 1017 h 41905"/>
                <a:gd name="connsiteX8" fmla="*/ 13329 w 47680"/>
                <a:gd name="connsiteY8" fmla="*/ 0 h 41905"/>
                <a:gd name="connsiteX9" fmla="*/ 13329 w 47680"/>
                <a:gd name="connsiteY9" fmla="*/ 9954 h 41905"/>
                <a:gd name="connsiteX10" fmla="*/ 27363 w 47680"/>
                <a:gd name="connsiteY10" fmla="*/ 0 h 41905"/>
                <a:gd name="connsiteX11" fmla="*/ 37317 w 47680"/>
                <a:gd name="connsiteY11" fmla="*/ 3516 h 41905"/>
                <a:gd name="connsiteX12" fmla="*/ 39816 w 47680"/>
                <a:gd name="connsiteY12" fmla="*/ 8528 h 41905"/>
                <a:gd name="connsiteX13" fmla="*/ 40282 w 47680"/>
                <a:gd name="connsiteY13" fmla="*/ 18016 h 41905"/>
                <a:gd name="connsiteX14" fmla="*/ 40282 w 47680"/>
                <a:gd name="connsiteY14" fmla="*/ 36117 h 41905"/>
                <a:gd name="connsiteX15" fmla="*/ 41892 w 47680"/>
                <a:gd name="connsiteY15" fmla="*/ 38573 h 41905"/>
                <a:gd name="connsiteX16" fmla="*/ 47680 w 47680"/>
                <a:gd name="connsiteY16" fmla="*/ 38983 h 41905"/>
                <a:gd name="connsiteX17" fmla="*/ 47680 w 47680"/>
                <a:gd name="connsiteY17" fmla="*/ 41906 h 41905"/>
                <a:gd name="connsiteX18" fmla="*/ 37034 w 47680"/>
                <a:gd name="connsiteY18" fmla="*/ 41623 h 41905"/>
                <a:gd name="connsiteX19" fmla="*/ 26346 w 47680"/>
                <a:gd name="connsiteY19" fmla="*/ 41906 h 41905"/>
                <a:gd name="connsiteX20" fmla="*/ 26346 w 47680"/>
                <a:gd name="connsiteY20" fmla="*/ 38983 h 41905"/>
                <a:gd name="connsiteX21" fmla="*/ 32545 w 47680"/>
                <a:gd name="connsiteY21" fmla="*/ 38390 h 41905"/>
                <a:gd name="connsiteX22" fmla="*/ 33745 w 47680"/>
                <a:gd name="connsiteY22" fmla="*/ 34677 h 41905"/>
                <a:gd name="connsiteX23" fmla="*/ 33745 w 47680"/>
                <a:gd name="connsiteY23" fmla="*/ 12594 h 41905"/>
                <a:gd name="connsiteX24" fmla="*/ 32262 w 47680"/>
                <a:gd name="connsiteY24" fmla="*/ 4956 h 41905"/>
                <a:gd name="connsiteX25" fmla="*/ 26714 w 47680"/>
                <a:gd name="connsiteY25" fmla="*/ 2090 h 41905"/>
                <a:gd name="connsiteX26" fmla="*/ 17875 w 47680"/>
                <a:gd name="connsiteY26" fmla="*/ 6212 h 41905"/>
                <a:gd name="connsiteX27" fmla="*/ 13936 w 47680"/>
                <a:gd name="connsiteY27" fmla="*/ 17268 h 41905"/>
                <a:gd name="connsiteX28" fmla="*/ 13936 w 47680"/>
                <a:gd name="connsiteY28" fmla="*/ 34677 h 41905"/>
                <a:gd name="connsiteX29" fmla="*/ 15094 w 47680"/>
                <a:gd name="connsiteY29" fmla="*/ 38390 h 41905"/>
                <a:gd name="connsiteX30" fmla="*/ 21292 w 47680"/>
                <a:gd name="connsiteY30" fmla="*/ 38983 h 41905"/>
                <a:gd name="connsiteX31" fmla="*/ 21292 w 47680"/>
                <a:gd name="connsiteY31" fmla="*/ 41906 h 41905"/>
                <a:gd name="connsiteX32" fmla="*/ 10688 w 47680"/>
                <a:gd name="connsiteY32" fmla="*/ 41623 h 41905"/>
                <a:gd name="connsiteX33" fmla="*/ 0 w 47680"/>
                <a:gd name="connsiteY33" fmla="*/ 41906 h 4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7680" h="41905">
                  <a:moveTo>
                    <a:pt x="0" y="41906"/>
                  </a:moveTo>
                  <a:lnTo>
                    <a:pt x="0" y="38983"/>
                  </a:lnTo>
                  <a:cubicBezTo>
                    <a:pt x="3361" y="38983"/>
                    <a:pt x="5422" y="38785"/>
                    <a:pt x="6198" y="38390"/>
                  </a:cubicBezTo>
                  <a:cubicBezTo>
                    <a:pt x="6975" y="37952"/>
                    <a:pt x="7356" y="36724"/>
                    <a:pt x="7356" y="34677"/>
                  </a:cubicBezTo>
                  <a:lnTo>
                    <a:pt x="7356" y="9262"/>
                  </a:lnTo>
                  <a:cubicBezTo>
                    <a:pt x="7356" y="6918"/>
                    <a:pt x="6947" y="5450"/>
                    <a:pt x="6114" y="4857"/>
                  </a:cubicBezTo>
                  <a:cubicBezTo>
                    <a:pt x="5309" y="4278"/>
                    <a:pt x="3262" y="3982"/>
                    <a:pt x="0" y="3982"/>
                  </a:cubicBezTo>
                  <a:lnTo>
                    <a:pt x="0" y="1017"/>
                  </a:lnTo>
                  <a:lnTo>
                    <a:pt x="13329" y="0"/>
                  </a:lnTo>
                  <a:lnTo>
                    <a:pt x="13329" y="9954"/>
                  </a:lnTo>
                  <a:cubicBezTo>
                    <a:pt x="16293" y="3318"/>
                    <a:pt x="20967" y="0"/>
                    <a:pt x="27363" y="0"/>
                  </a:cubicBezTo>
                  <a:cubicBezTo>
                    <a:pt x="32121" y="0"/>
                    <a:pt x="35439" y="1172"/>
                    <a:pt x="37317" y="3516"/>
                  </a:cubicBezTo>
                  <a:cubicBezTo>
                    <a:pt x="38701" y="5097"/>
                    <a:pt x="39533" y="6763"/>
                    <a:pt x="39816" y="8528"/>
                  </a:cubicBezTo>
                  <a:cubicBezTo>
                    <a:pt x="40127" y="10279"/>
                    <a:pt x="40282" y="13441"/>
                    <a:pt x="40282" y="18016"/>
                  </a:cubicBezTo>
                  <a:lnTo>
                    <a:pt x="40282" y="36117"/>
                  </a:lnTo>
                  <a:cubicBezTo>
                    <a:pt x="40338" y="37444"/>
                    <a:pt x="40875" y="38263"/>
                    <a:pt x="41892" y="38573"/>
                  </a:cubicBezTo>
                  <a:cubicBezTo>
                    <a:pt x="42922" y="38842"/>
                    <a:pt x="44842" y="38983"/>
                    <a:pt x="47680" y="38983"/>
                  </a:cubicBezTo>
                  <a:lnTo>
                    <a:pt x="47680" y="41906"/>
                  </a:lnTo>
                  <a:cubicBezTo>
                    <a:pt x="41228" y="41722"/>
                    <a:pt x="37684" y="41623"/>
                    <a:pt x="37034" y="41623"/>
                  </a:cubicBezTo>
                  <a:cubicBezTo>
                    <a:pt x="36540" y="41623"/>
                    <a:pt x="32982" y="41722"/>
                    <a:pt x="26346" y="41906"/>
                  </a:cubicBezTo>
                  <a:lnTo>
                    <a:pt x="26346" y="38983"/>
                  </a:lnTo>
                  <a:cubicBezTo>
                    <a:pt x="29707" y="38983"/>
                    <a:pt x="31768" y="38785"/>
                    <a:pt x="32545" y="38390"/>
                  </a:cubicBezTo>
                  <a:cubicBezTo>
                    <a:pt x="33349" y="37952"/>
                    <a:pt x="33745" y="36724"/>
                    <a:pt x="33745" y="34677"/>
                  </a:cubicBezTo>
                  <a:lnTo>
                    <a:pt x="33745" y="12594"/>
                  </a:lnTo>
                  <a:cubicBezTo>
                    <a:pt x="33745" y="9389"/>
                    <a:pt x="33251" y="6834"/>
                    <a:pt x="32262" y="4956"/>
                  </a:cubicBezTo>
                  <a:cubicBezTo>
                    <a:pt x="31274" y="3050"/>
                    <a:pt x="29424" y="2090"/>
                    <a:pt x="26714" y="2090"/>
                  </a:cubicBezTo>
                  <a:cubicBezTo>
                    <a:pt x="23438" y="2090"/>
                    <a:pt x="20487" y="3459"/>
                    <a:pt x="17875" y="6212"/>
                  </a:cubicBezTo>
                  <a:cubicBezTo>
                    <a:pt x="15249" y="8951"/>
                    <a:pt x="13936" y="12637"/>
                    <a:pt x="13936" y="17268"/>
                  </a:cubicBezTo>
                  <a:lnTo>
                    <a:pt x="13936" y="34677"/>
                  </a:lnTo>
                  <a:cubicBezTo>
                    <a:pt x="13936" y="36724"/>
                    <a:pt x="14317" y="37952"/>
                    <a:pt x="15094" y="38390"/>
                  </a:cubicBezTo>
                  <a:cubicBezTo>
                    <a:pt x="15898" y="38785"/>
                    <a:pt x="17959" y="38983"/>
                    <a:pt x="21292" y="38983"/>
                  </a:cubicBezTo>
                  <a:lnTo>
                    <a:pt x="21292" y="41906"/>
                  </a:lnTo>
                  <a:cubicBezTo>
                    <a:pt x="14839" y="41722"/>
                    <a:pt x="11309" y="41623"/>
                    <a:pt x="10688" y="41623"/>
                  </a:cubicBezTo>
                  <a:cubicBezTo>
                    <a:pt x="10194" y="41623"/>
                    <a:pt x="6636" y="41722"/>
                    <a:pt x="0" y="41906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C9D027D9-7900-4B50-2E20-5327A6534245}"/>
              </a:ext>
            </a:extLst>
          </p:cNvPr>
          <p:cNvGrpSpPr/>
          <p:nvPr/>
        </p:nvGrpSpPr>
        <p:grpSpPr>
          <a:xfrm>
            <a:off x="6563806" y="2411005"/>
            <a:ext cx="368931" cy="147021"/>
            <a:chOff x="6257011" y="3089257"/>
            <a:chExt cx="368931" cy="147021"/>
          </a:xfrm>
        </p:grpSpPr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59F28355-728D-8DEF-D004-DADBE426A3F2}"/>
                </a:ext>
              </a:extLst>
            </p:cNvPr>
            <p:cNvSpPr/>
            <p:nvPr/>
          </p:nvSpPr>
          <p:spPr>
            <a:xfrm>
              <a:off x="6257011" y="3162987"/>
              <a:ext cx="200575" cy="1411"/>
            </a:xfrm>
            <a:custGeom>
              <a:avLst/>
              <a:gdLst>
                <a:gd name="connsiteX0" fmla="*/ 0 w 200575"/>
                <a:gd name="connsiteY0" fmla="*/ 0 h 1411"/>
                <a:gd name="connsiteX1" fmla="*/ 200576 w 200575"/>
                <a:gd name="connsiteY1" fmla="*/ 0 h 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575" h="1411">
                  <a:moveTo>
                    <a:pt x="0" y="0"/>
                  </a:moveTo>
                  <a:lnTo>
                    <a:pt x="200576" y="0"/>
                  </a:lnTo>
                </a:path>
              </a:pathLst>
            </a:custGeom>
            <a:noFill/>
            <a:ln w="33814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90DCB5C4-82E9-1529-C362-2B1D65BAD961}"/>
                </a:ext>
              </a:extLst>
            </p:cNvPr>
            <p:cNvSpPr/>
            <p:nvPr/>
          </p:nvSpPr>
          <p:spPr>
            <a:xfrm>
              <a:off x="6491021" y="3133097"/>
              <a:ext cx="71626" cy="59921"/>
            </a:xfrm>
            <a:custGeom>
              <a:avLst/>
              <a:gdLst>
                <a:gd name="connsiteX0" fmla="*/ 71626 w 71626"/>
                <a:gd name="connsiteY0" fmla="*/ 3233 h 59921"/>
                <a:gd name="connsiteX1" fmla="*/ 65004 w 71626"/>
                <a:gd name="connsiteY1" fmla="*/ 7864 h 59921"/>
                <a:gd name="connsiteX2" fmla="*/ 50123 w 71626"/>
                <a:gd name="connsiteY2" fmla="*/ 7864 h 59921"/>
                <a:gd name="connsiteX3" fmla="*/ 54302 w 71626"/>
                <a:gd name="connsiteY3" fmla="*/ 22619 h 59921"/>
                <a:gd name="connsiteX4" fmla="*/ 51182 w 71626"/>
                <a:gd name="connsiteY4" fmla="*/ 37232 h 59921"/>
                <a:gd name="connsiteX5" fmla="*/ 43247 w 71626"/>
                <a:gd name="connsiteY5" fmla="*/ 49135 h 59921"/>
                <a:gd name="connsiteX6" fmla="*/ 32333 w 71626"/>
                <a:gd name="connsiteY6" fmla="*/ 57013 h 59921"/>
                <a:gd name="connsiteX7" fmla="*/ 20303 w 71626"/>
                <a:gd name="connsiteY7" fmla="*/ 59922 h 59921"/>
                <a:gd name="connsiteX8" fmla="*/ 5619 w 71626"/>
                <a:gd name="connsiteY8" fmla="*/ 53766 h 59921"/>
                <a:gd name="connsiteX9" fmla="*/ 0 w 71626"/>
                <a:gd name="connsiteY9" fmla="*/ 38489 h 59921"/>
                <a:gd name="connsiteX10" fmla="*/ 1652 w 71626"/>
                <a:gd name="connsiteY10" fmla="*/ 28309 h 59921"/>
                <a:gd name="connsiteX11" fmla="*/ 6608 w 71626"/>
                <a:gd name="connsiteY11" fmla="*/ 17988 h 59921"/>
                <a:gd name="connsiteX12" fmla="*/ 14077 w 71626"/>
                <a:gd name="connsiteY12" fmla="*/ 8923 h 59921"/>
                <a:gd name="connsiteX13" fmla="*/ 23932 w 71626"/>
                <a:gd name="connsiteY13" fmla="*/ 2443 h 59921"/>
                <a:gd name="connsiteX14" fmla="*/ 35453 w 71626"/>
                <a:gd name="connsiteY14" fmla="*/ 0 h 59921"/>
                <a:gd name="connsiteX15" fmla="*/ 66332 w 71626"/>
                <a:gd name="connsiteY15" fmla="*/ 0 h 59921"/>
                <a:gd name="connsiteX16" fmla="*/ 68845 w 71626"/>
                <a:gd name="connsiteY16" fmla="*/ 127 h 59921"/>
                <a:gd name="connsiteX17" fmla="*/ 70694 w 71626"/>
                <a:gd name="connsiteY17" fmla="*/ 988 h 59921"/>
                <a:gd name="connsiteX18" fmla="*/ 71626 w 71626"/>
                <a:gd name="connsiteY18" fmla="*/ 3233 h 59921"/>
                <a:gd name="connsiteX19" fmla="*/ 45633 w 71626"/>
                <a:gd name="connsiteY19" fmla="*/ 21023 h 59921"/>
                <a:gd name="connsiteX20" fmla="*/ 45435 w 71626"/>
                <a:gd name="connsiteY20" fmla="*/ 18058 h 59921"/>
                <a:gd name="connsiteX21" fmla="*/ 44503 w 71626"/>
                <a:gd name="connsiteY21" fmla="*/ 14684 h 59921"/>
                <a:gd name="connsiteX22" fmla="*/ 42527 w 71626"/>
                <a:gd name="connsiteY22" fmla="*/ 11309 h 59921"/>
                <a:gd name="connsiteX23" fmla="*/ 38813 w 71626"/>
                <a:gd name="connsiteY23" fmla="*/ 8853 h 59921"/>
                <a:gd name="connsiteX24" fmla="*/ 33194 w 71626"/>
                <a:gd name="connsiteY24" fmla="*/ 7864 h 59921"/>
                <a:gd name="connsiteX25" fmla="*/ 23607 w 71626"/>
                <a:gd name="connsiteY25" fmla="*/ 10378 h 59921"/>
                <a:gd name="connsiteX26" fmla="*/ 14740 w 71626"/>
                <a:gd name="connsiteY26" fmla="*/ 19117 h 59921"/>
                <a:gd name="connsiteX27" fmla="*/ 9982 w 71626"/>
                <a:gd name="connsiteY27" fmla="*/ 31274 h 59921"/>
                <a:gd name="connsiteX28" fmla="*/ 8401 w 71626"/>
                <a:gd name="connsiteY28" fmla="*/ 42259 h 59921"/>
                <a:gd name="connsiteX29" fmla="*/ 11761 w 71626"/>
                <a:gd name="connsiteY29" fmla="*/ 53102 h 59921"/>
                <a:gd name="connsiteX30" fmla="*/ 20430 w 71626"/>
                <a:gd name="connsiteY30" fmla="*/ 56872 h 59921"/>
                <a:gd name="connsiteX31" fmla="*/ 29622 w 71626"/>
                <a:gd name="connsiteY31" fmla="*/ 53963 h 59921"/>
                <a:gd name="connsiteX32" fmla="*/ 38291 w 71626"/>
                <a:gd name="connsiteY32" fmla="*/ 45365 h 59921"/>
                <a:gd name="connsiteX33" fmla="*/ 43586 w 71626"/>
                <a:gd name="connsiteY33" fmla="*/ 33335 h 59921"/>
                <a:gd name="connsiteX34" fmla="*/ 45633 w 71626"/>
                <a:gd name="connsiteY34" fmla="*/ 21023 h 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1626" h="59921">
                  <a:moveTo>
                    <a:pt x="71626" y="3233"/>
                  </a:moveTo>
                  <a:cubicBezTo>
                    <a:pt x="71626" y="6326"/>
                    <a:pt x="69424" y="7864"/>
                    <a:pt x="65004" y="7864"/>
                  </a:cubicBezTo>
                  <a:lnTo>
                    <a:pt x="50123" y="7864"/>
                  </a:lnTo>
                  <a:cubicBezTo>
                    <a:pt x="52904" y="11832"/>
                    <a:pt x="54302" y="16759"/>
                    <a:pt x="54302" y="22619"/>
                  </a:cubicBezTo>
                  <a:cubicBezTo>
                    <a:pt x="54302" y="27645"/>
                    <a:pt x="53257" y="32516"/>
                    <a:pt x="51182" y="37232"/>
                  </a:cubicBezTo>
                  <a:cubicBezTo>
                    <a:pt x="49163" y="41906"/>
                    <a:pt x="46508" y="45873"/>
                    <a:pt x="43247" y="49135"/>
                  </a:cubicBezTo>
                  <a:cubicBezTo>
                    <a:pt x="40028" y="52396"/>
                    <a:pt x="36385" y="55022"/>
                    <a:pt x="32333" y="57013"/>
                  </a:cubicBezTo>
                  <a:cubicBezTo>
                    <a:pt x="28280" y="58947"/>
                    <a:pt x="24271" y="59922"/>
                    <a:pt x="20303" y="59922"/>
                  </a:cubicBezTo>
                  <a:cubicBezTo>
                    <a:pt x="14260" y="59922"/>
                    <a:pt x="9361" y="57874"/>
                    <a:pt x="5619" y="53766"/>
                  </a:cubicBezTo>
                  <a:cubicBezTo>
                    <a:pt x="1878" y="49671"/>
                    <a:pt x="0" y="44574"/>
                    <a:pt x="0" y="38489"/>
                  </a:cubicBezTo>
                  <a:cubicBezTo>
                    <a:pt x="0" y="35270"/>
                    <a:pt x="551" y="31881"/>
                    <a:pt x="1652" y="28309"/>
                  </a:cubicBezTo>
                  <a:cubicBezTo>
                    <a:pt x="2796" y="24737"/>
                    <a:pt x="4447" y="21292"/>
                    <a:pt x="6608" y="17988"/>
                  </a:cubicBezTo>
                  <a:cubicBezTo>
                    <a:pt x="8768" y="14642"/>
                    <a:pt x="11267" y="11620"/>
                    <a:pt x="14077" y="8923"/>
                  </a:cubicBezTo>
                  <a:cubicBezTo>
                    <a:pt x="16943" y="6227"/>
                    <a:pt x="20233" y="4066"/>
                    <a:pt x="23932" y="2443"/>
                  </a:cubicBezTo>
                  <a:cubicBezTo>
                    <a:pt x="27688" y="819"/>
                    <a:pt x="31528" y="0"/>
                    <a:pt x="35453" y="0"/>
                  </a:cubicBezTo>
                  <a:lnTo>
                    <a:pt x="66332" y="0"/>
                  </a:lnTo>
                  <a:cubicBezTo>
                    <a:pt x="67433" y="0"/>
                    <a:pt x="68266" y="42"/>
                    <a:pt x="68845" y="127"/>
                  </a:cubicBezTo>
                  <a:cubicBezTo>
                    <a:pt x="69466" y="169"/>
                    <a:pt x="70087" y="466"/>
                    <a:pt x="70694" y="988"/>
                  </a:cubicBezTo>
                  <a:cubicBezTo>
                    <a:pt x="71316" y="1483"/>
                    <a:pt x="71626" y="2231"/>
                    <a:pt x="71626" y="3233"/>
                  </a:cubicBezTo>
                  <a:moveTo>
                    <a:pt x="45633" y="21023"/>
                  </a:moveTo>
                  <a:cubicBezTo>
                    <a:pt x="45633" y="19964"/>
                    <a:pt x="45562" y="18976"/>
                    <a:pt x="45435" y="18058"/>
                  </a:cubicBezTo>
                  <a:cubicBezTo>
                    <a:pt x="45308" y="17084"/>
                    <a:pt x="44998" y="15969"/>
                    <a:pt x="44503" y="14684"/>
                  </a:cubicBezTo>
                  <a:cubicBezTo>
                    <a:pt x="44023" y="13357"/>
                    <a:pt x="43360" y="12227"/>
                    <a:pt x="42527" y="11309"/>
                  </a:cubicBezTo>
                  <a:cubicBezTo>
                    <a:pt x="41694" y="10335"/>
                    <a:pt x="40451" y="9516"/>
                    <a:pt x="38813" y="8853"/>
                  </a:cubicBezTo>
                  <a:cubicBezTo>
                    <a:pt x="37232" y="8189"/>
                    <a:pt x="35354" y="7864"/>
                    <a:pt x="33194" y="7864"/>
                  </a:cubicBezTo>
                  <a:cubicBezTo>
                    <a:pt x="30158" y="7864"/>
                    <a:pt x="26953" y="8697"/>
                    <a:pt x="23607" y="10378"/>
                  </a:cubicBezTo>
                  <a:cubicBezTo>
                    <a:pt x="20261" y="12058"/>
                    <a:pt x="17296" y="14966"/>
                    <a:pt x="14740" y="19117"/>
                  </a:cubicBezTo>
                  <a:cubicBezTo>
                    <a:pt x="12622" y="22633"/>
                    <a:pt x="11041" y="26685"/>
                    <a:pt x="9982" y="31274"/>
                  </a:cubicBezTo>
                  <a:cubicBezTo>
                    <a:pt x="8923" y="35863"/>
                    <a:pt x="8401" y="39533"/>
                    <a:pt x="8401" y="42259"/>
                  </a:cubicBezTo>
                  <a:cubicBezTo>
                    <a:pt x="8401" y="46932"/>
                    <a:pt x="9516" y="50546"/>
                    <a:pt x="11761" y="53102"/>
                  </a:cubicBezTo>
                  <a:cubicBezTo>
                    <a:pt x="14063" y="55615"/>
                    <a:pt x="16943" y="56872"/>
                    <a:pt x="20430" y="56872"/>
                  </a:cubicBezTo>
                  <a:cubicBezTo>
                    <a:pt x="23297" y="56872"/>
                    <a:pt x="26360" y="55898"/>
                    <a:pt x="29622" y="53963"/>
                  </a:cubicBezTo>
                  <a:cubicBezTo>
                    <a:pt x="32883" y="51972"/>
                    <a:pt x="35778" y="49106"/>
                    <a:pt x="38291" y="45365"/>
                  </a:cubicBezTo>
                  <a:cubicBezTo>
                    <a:pt x="40493" y="42103"/>
                    <a:pt x="42258" y="38093"/>
                    <a:pt x="43586" y="33335"/>
                  </a:cubicBezTo>
                  <a:cubicBezTo>
                    <a:pt x="44955" y="28577"/>
                    <a:pt x="45633" y="24469"/>
                    <a:pt x="45633" y="21023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765D9D21-D645-6F27-9B34-8F2F818E84BC}"/>
                </a:ext>
              </a:extLst>
            </p:cNvPr>
            <p:cNvSpPr/>
            <p:nvPr/>
          </p:nvSpPr>
          <p:spPr>
            <a:xfrm>
              <a:off x="6576399" y="3089257"/>
              <a:ext cx="37867" cy="63154"/>
            </a:xfrm>
            <a:custGeom>
              <a:avLst/>
              <a:gdLst>
                <a:gd name="connsiteX0" fmla="*/ 0 w 37867"/>
                <a:gd name="connsiteY0" fmla="*/ 63155 h 63154"/>
                <a:gd name="connsiteX1" fmla="*/ 141 w 37867"/>
                <a:gd name="connsiteY1" fmla="*/ 60938 h 63154"/>
                <a:gd name="connsiteX2" fmla="*/ 1059 w 37867"/>
                <a:gd name="connsiteY2" fmla="*/ 59639 h 63154"/>
                <a:gd name="connsiteX3" fmla="*/ 19258 w 37867"/>
                <a:gd name="connsiteY3" fmla="*/ 39364 h 63154"/>
                <a:gd name="connsiteX4" fmla="*/ 29212 w 37867"/>
                <a:gd name="connsiteY4" fmla="*/ 18383 h 63154"/>
                <a:gd name="connsiteX5" fmla="*/ 25880 w 37867"/>
                <a:gd name="connsiteY5" fmla="*/ 7511 h 63154"/>
                <a:gd name="connsiteX6" fmla="*/ 16533 w 37867"/>
                <a:gd name="connsiteY6" fmla="*/ 2965 h 63154"/>
                <a:gd name="connsiteX7" fmla="*/ 8839 w 37867"/>
                <a:gd name="connsiteY7" fmla="*/ 5520 h 63154"/>
                <a:gd name="connsiteX8" fmla="*/ 3699 w 37867"/>
                <a:gd name="connsiteY8" fmla="*/ 12594 h 63154"/>
                <a:gd name="connsiteX9" fmla="*/ 4956 w 37867"/>
                <a:gd name="connsiteY9" fmla="*/ 12510 h 63154"/>
                <a:gd name="connsiteX10" fmla="*/ 8613 w 37867"/>
                <a:gd name="connsiteY10" fmla="*/ 13992 h 63154"/>
                <a:gd name="connsiteX11" fmla="*/ 9954 w 37867"/>
                <a:gd name="connsiteY11" fmla="*/ 17465 h 63154"/>
                <a:gd name="connsiteX12" fmla="*/ 8288 w 37867"/>
                <a:gd name="connsiteY12" fmla="*/ 21263 h 63154"/>
                <a:gd name="connsiteX13" fmla="*/ 5040 w 37867"/>
                <a:gd name="connsiteY13" fmla="*/ 22463 h 63154"/>
                <a:gd name="connsiteX14" fmla="*/ 3516 w 37867"/>
                <a:gd name="connsiteY14" fmla="*/ 22322 h 63154"/>
                <a:gd name="connsiteX15" fmla="*/ 1341 w 37867"/>
                <a:gd name="connsiteY15" fmla="*/ 20882 h 63154"/>
                <a:gd name="connsiteX16" fmla="*/ 0 w 37867"/>
                <a:gd name="connsiteY16" fmla="*/ 17183 h 63154"/>
                <a:gd name="connsiteX17" fmla="*/ 4998 w 37867"/>
                <a:gd name="connsiteY17" fmla="*/ 5281 h 63154"/>
                <a:gd name="connsiteX18" fmla="*/ 17734 w 37867"/>
                <a:gd name="connsiteY18" fmla="*/ 0 h 63154"/>
                <a:gd name="connsiteX19" fmla="*/ 32135 w 37867"/>
                <a:gd name="connsiteY19" fmla="*/ 5196 h 63154"/>
                <a:gd name="connsiteX20" fmla="*/ 37867 w 37867"/>
                <a:gd name="connsiteY20" fmla="*/ 18383 h 63154"/>
                <a:gd name="connsiteX21" fmla="*/ 36992 w 37867"/>
                <a:gd name="connsiteY21" fmla="*/ 23805 h 63154"/>
                <a:gd name="connsiteX22" fmla="*/ 35001 w 37867"/>
                <a:gd name="connsiteY22" fmla="*/ 28337 h 63154"/>
                <a:gd name="connsiteX23" fmla="*/ 30836 w 37867"/>
                <a:gd name="connsiteY23" fmla="*/ 33533 h 63154"/>
                <a:gd name="connsiteX24" fmla="*/ 25330 w 37867"/>
                <a:gd name="connsiteY24" fmla="*/ 38983 h 63154"/>
                <a:gd name="connsiteX25" fmla="*/ 17366 w 37867"/>
                <a:gd name="connsiteY25" fmla="*/ 46071 h 63154"/>
                <a:gd name="connsiteX26" fmla="*/ 7314 w 37867"/>
                <a:gd name="connsiteY26" fmla="*/ 55841 h 63154"/>
                <a:gd name="connsiteX27" fmla="*/ 24398 w 37867"/>
                <a:gd name="connsiteY27" fmla="*/ 55841 h 63154"/>
                <a:gd name="connsiteX28" fmla="*/ 33378 w 37867"/>
                <a:gd name="connsiteY28" fmla="*/ 55107 h 63154"/>
                <a:gd name="connsiteX29" fmla="*/ 35467 w 37867"/>
                <a:gd name="connsiteY29" fmla="*/ 46678 h 63154"/>
                <a:gd name="connsiteX30" fmla="*/ 37867 w 37867"/>
                <a:gd name="connsiteY30" fmla="*/ 46678 h 63154"/>
                <a:gd name="connsiteX31" fmla="*/ 35185 w 37867"/>
                <a:gd name="connsiteY31" fmla="*/ 63155 h 63154"/>
                <a:gd name="connsiteX32" fmla="*/ 0 w 37867"/>
                <a:gd name="connsiteY32" fmla="*/ 63155 h 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7867" h="63154">
                  <a:moveTo>
                    <a:pt x="0" y="63155"/>
                  </a:moveTo>
                  <a:cubicBezTo>
                    <a:pt x="0" y="62011"/>
                    <a:pt x="42" y="61277"/>
                    <a:pt x="141" y="60938"/>
                  </a:cubicBezTo>
                  <a:cubicBezTo>
                    <a:pt x="268" y="60599"/>
                    <a:pt x="565" y="60161"/>
                    <a:pt x="1059" y="59639"/>
                  </a:cubicBezTo>
                  <a:lnTo>
                    <a:pt x="19258" y="39364"/>
                  </a:lnTo>
                  <a:cubicBezTo>
                    <a:pt x="25894" y="31895"/>
                    <a:pt x="29212" y="24892"/>
                    <a:pt x="29212" y="18383"/>
                  </a:cubicBezTo>
                  <a:cubicBezTo>
                    <a:pt x="29212" y="14161"/>
                    <a:pt x="28097" y="10533"/>
                    <a:pt x="25880" y="7511"/>
                  </a:cubicBezTo>
                  <a:cubicBezTo>
                    <a:pt x="23692" y="4476"/>
                    <a:pt x="20571" y="2965"/>
                    <a:pt x="16533" y="2965"/>
                  </a:cubicBezTo>
                  <a:cubicBezTo>
                    <a:pt x="13752" y="2965"/>
                    <a:pt x="11196" y="3812"/>
                    <a:pt x="8839" y="5520"/>
                  </a:cubicBezTo>
                  <a:cubicBezTo>
                    <a:pt x="6495" y="7215"/>
                    <a:pt x="4786" y="9573"/>
                    <a:pt x="3699" y="12594"/>
                  </a:cubicBezTo>
                  <a:cubicBezTo>
                    <a:pt x="3883" y="12538"/>
                    <a:pt x="4306" y="12510"/>
                    <a:pt x="4956" y="12510"/>
                  </a:cubicBezTo>
                  <a:cubicBezTo>
                    <a:pt x="6523" y="12510"/>
                    <a:pt x="7751" y="13004"/>
                    <a:pt x="8613" y="13992"/>
                  </a:cubicBezTo>
                  <a:cubicBezTo>
                    <a:pt x="9502" y="14980"/>
                    <a:pt x="9954" y="16138"/>
                    <a:pt x="9954" y="17465"/>
                  </a:cubicBezTo>
                  <a:cubicBezTo>
                    <a:pt x="9954" y="19160"/>
                    <a:pt x="9403" y="20430"/>
                    <a:pt x="8288" y="21263"/>
                  </a:cubicBezTo>
                  <a:cubicBezTo>
                    <a:pt x="7201" y="22068"/>
                    <a:pt x="6128" y="22463"/>
                    <a:pt x="5040" y="22463"/>
                  </a:cubicBezTo>
                  <a:cubicBezTo>
                    <a:pt x="4617" y="22463"/>
                    <a:pt x="4109" y="22421"/>
                    <a:pt x="3516" y="22322"/>
                  </a:cubicBezTo>
                  <a:cubicBezTo>
                    <a:pt x="2965" y="22223"/>
                    <a:pt x="2231" y="21743"/>
                    <a:pt x="1341" y="20882"/>
                  </a:cubicBezTo>
                  <a:cubicBezTo>
                    <a:pt x="452" y="19993"/>
                    <a:pt x="0" y="18750"/>
                    <a:pt x="0" y="17183"/>
                  </a:cubicBezTo>
                  <a:cubicBezTo>
                    <a:pt x="0" y="12764"/>
                    <a:pt x="1666" y="8796"/>
                    <a:pt x="4998" y="5281"/>
                  </a:cubicBezTo>
                  <a:cubicBezTo>
                    <a:pt x="8373" y="1765"/>
                    <a:pt x="12608" y="0"/>
                    <a:pt x="17734" y="0"/>
                  </a:cubicBezTo>
                  <a:cubicBezTo>
                    <a:pt x="23537" y="0"/>
                    <a:pt x="28337" y="1737"/>
                    <a:pt x="32135" y="5196"/>
                  </a:cubicBezTo>
                  <a:cubicBezTo>
                    <a:pt x="35961" y="8627"/>
                    <a:pt x="37867" y="13018"/>
                    <a:pt x="37867" y="18383"/>
                  </a:cubicBezTo>
                  <a:cubicBezTo>
                    <a:pt x="37867" y="20261"/>
                    <a:pt x="37571" y="22068"/>
                    <a:pt x="36992" y="23805"/>
                  </a:cubicBezTo>
                  <a:cubicBezTo>
                    <a:pt x="36441" y="25499"/>
                    <a:pt x="35778" y="27010"/>
                    <a:pt x="35001" y="28337"/>
                  </a:cubicBezTo>
                  <a:cubicBezTo>
                    <a:pt x="34253" y="29664"/>
                    <a:pt x="32869" y="31401"/>
                    <a:pt x="30836" y="33533"/>
                  </a:cubicBezTo>
                  <a:cubicBezTo>
                    <a:pt x="28803" y="35665"/>
                    <a:pt x="26967" y="37472"/>
                    <a:pt x="25330" y="38983"/>
                  </a:cubicBezTo>
                  <a:cubicBezTo>
                    <a:pt x="23692" y="40493"/>
                    <a:pt x="21037" y="42866"/>
                    <a:pt x="17366" y="46071"/>
                  </a:cubicBezTo>
                  <a:lnTo>
                    <a:pt x="7314" y="55841"/>
                  </a:lnTo>
                  <a:lnTo>
                    <a:pt x="24398" y="55841"/>
                  </a:lnTo>
                  <a:cubicBezTo>
                    <a:pt x="29947" y="55841"/>
                    <a:pt x="32940" y="55601"/>
                    <a:pt x="33378" y="55107"/>
                  </a:cubicBezTo>
                  <a:cubicBezTo>
                    <a:pt x="33999" y="54217"/>
                    <a:pt x="34691" y="51408"/>
                    <a:pt x="35467" y="46678"/>
                  </a:cubicBezTo>
                  <a:lnTo>
                    <a:pt x="37867" y="46678"/>
                  </a:lnTo>
                  <a:lnTo>
                    <a:pt x="35185" y="63155"/>
                  </a:lnTo>
                  <a:lnTo>
                    <a:pt x="0" y="63155"/>
                  </a:ln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D0A5FFBB-4CC3-BE75-E76A-9053C67A1765}"/>
                </a:ext>
              </a:extLst>
            </p:cNvPr>
            <p:cNvSpPr/>
            <p:nvPr/>
          </p:nvSpPr>
          <p:spPr>
            <a:xfrm>
              <a:off x="6576399" y="3175990"/>
              <a:ext cx="49543" cy="60288"/>
            </a:xfrm>
            <a:custGeom>
              <a:avLst/>
              <a:gdLst>
                <a:gd name="connsiteX0" fmla="*/ 49544 w 49543"/>
                <a:gd name="connsiteY0" fmla="*/ 15136 h 60288"/>
                <a:gd name="connsiteX1" fmla="*/ 46113 w 49543"/>
                <a:gd name="connsiteY1" fmla="*/ 28422 h 60288"/>
                <a:gd name="connsiteX2" fmla="*/ 37416 w 49543"/>
                <a:gd name="connsiteY2" fmla="*/ 38983 h 60288"/>
                <a:gd name="connsiteX3" fmla="*/ 26671 w 49543"/>
                <a:gd name="connsiteY3" fmla="*/ 42964 h 60288"/>
                <a:gd name="connsiteX4" fmla="*/ 21249 w 49543"/>
                <a:gd name="connsiteY4" fmla="*/ 41214 h 60288"/>
                <a:gd name="connsiteX5" fmla="*/ 17959 w 49543"/>
                <a:gd name="connsiteY5" fmla="*/ 36851 h 60288"/>
                <a:gd name="connsiteX6" fmla="*/ 15192 w 49543"/>
                <a:gd name="connsiteY6" fmla="*/ 47553 h 60288"/>
                <a:gd name="connsiteX7" fmla="*/ 13286 w 49543"/>
                <a:gd name="connsiteY7" fmla="*/ 55841 h 60288"/>
                <a:gd name="connsiteX8" fmla="*/ 13385 w 49543"/>
                <a:gd name="connsiteY8" fmla="*/ 56434 h 60288"/>
                <a:gd name="connsiteX9" fmla="*/ 13893 w 49543"/>
                <a:gd name="connsiteY9" fmla="*/ 56858 h 60288"/>
                <a:gd name="connsiteX10" fmla="*/ 15319 w 49543"/>
                <a:gd name="connsiteY10" fmla="*/ 57225 h 60288"/>
                <a:gd name="connsiteX11" fmla="*/ 18058 w 49543"/>
                <a:gd name="connsiteY11" fmla="*/ 57366 h 60288"/>
                <a:gd name="connsiteX12" fmla="*/ 19258 w 49543"/>
                <a:gd name="connsiteY12" fmla="*/ 57366 h 60288"/>
                <a:gd name="connsiteX13" fmla="*/ 19950 w 49543"/>
                <a:gd name="connsiteY13" fmla="*/ 57648 h 60288"/>
                <a:gd name="connsiteX14" fmla="*/ 20332 w 49543"/>
                <a:gd name="connsiteY14" fmla="*/ 58383 h 60288"/>
                <a:gd name="connsiteX15" fmla="*/ 18609 w 49543"/>
                <a:gd name="connsiteY15" fmla="*/ 60289 h 60288"/>
                <a:gd name="connsiteX16" fmla="*/ 13936 w 49543"/>
                <a:gd name="connsiteY16" fmla="*/ 60148 h 60288"/>
                <a:gd name="connsiteX17" fmla="*/ 9220 w 49543"/>
                <a:gd name="connsiteY17" fmla="*/ 60006 h 60288"/>
                <a:gd name="connsiteX18" fmla="*/ 5182 w 49543"/>
                <a:gd name="connsiteY18" fmla="*/ 60148 h 60288"/>
                <a:gd name="connsiteX19" fmla="*/ 1257 w 49543"/>
                <a:gd name="connsiteY19" fmla="*/ 60289 h 60288"/>
                <a:gd name="connsiteX20" fmla="*/ 0 w 49543"/>
                <a:gd name="connsiteY20" fmla="*/ 59173 h 60288"/>
                <a:gd name="connsiteX21" fmla="*/ 184 w 49543"/>
                <a:gd name="connsiteY21" fmla="*/ 58100 h 60288"/>
                <a:gd name="connsiteX22" fmla="*/ 692 w 49543"/>
                <a:gd name="connsiteY22" fmla="*/ 57549 h 60288"/>
                <a:gd name="connsiteX23" fmla="*/ 1384 w 49543"/>
                <a:gd name="connsiteY23" fmla="*/ 57366 h 60288"/>
                <a:gd name="connsiteX24" fmla="*/ 2217 w 49543"/>
                <a:gd name="connsiteY24" fmla="*/ 57366 h 60288"/>
                <a:gd name="connsiteX25" fmla="*/ 5281 w 49543"/>
                <a:gd name="connsiteY25" fmla="*/ 56999 h 60288"/>
                <a:gd name="connsiteX26" fmla="*/ 6523 w 49543"/>
                <a:gd name="connsiteY26" fmla="*/ 55982 h 60288"/>
                <a:gd name="connsiteX27" fmla="*/ 7314 w 49543"/>
                <a:gd name="connsiteY27" fmla="*/ 53483 h 60288"/>
                <a:gd name="connsiteX28" fmla="*/ 17959 w 49543"/>
                <a:gd name="connsiteY28" fmla="*/ 11253 h 60288"/>
                <a:gd name="connsiteX29" fmla="*/ 18609 w 49543"/>
                <a:gd name="connsiteY29" fmla="*/ 6438 h 60288"/>
                <a:gd name="connsiteX30" fmla="*/ 17832 w 49543"/>
                <a:gd name="connsiteY30" fmla="*/ 3007 h 60288"/>
                <a:gd name="connsiteX31" fmla="*/ 15644 w 49543"/>
                <a:gd name="connsiteY31" fmla="*/ 2090 h 60288"/>
                <a:gd name="connsiteX32" fmla="*/ 11662 w 49543"/>
                <a:gd name="connsiteY32" fmla="*/ 4956 h 60288"/>
                <a:gd name="connsiteX33" fmla="*/ 8754 w 49543"/>
                <a:gd name="connsiteY33" fmla="*/ 13385 h 60288"/>
                <a:gd name="connsiteX34" fmla="*/ 8062 w 49543"/>
                <a:gd name="connsiteY34" fmla="*/ 15235 h 60288"/>
                <a:gd name="connsiteX35" fmla="*/ 7130 w 49543"/>
                <a:gd name="connsiteY35" fmla="*/ 15559 h 60288"/>
                <a:gd name="connsiteX36" fmla="*/ 5972 w 49543"/>
                <a:gd name="connsiteY36" fmla="*/ 14585 h 60288"/>
                <a:gd name="connsiteX37" fmla="*/ 6339 w 49543"/>
                <a:gd name="connsiteY37" fmla="*/ 12877 h 60288"/>
                <a:gd name="connsiteX38" fmla="*/ 7413 w 49543"/>
                <a:gd name="connsiteY38" fmla="*/ 9121 h 60288"/>
                <a:gd name="connsiteX39" fmla="*/ 8937 w 49543"/>
                <a:gd name="connsiteY39" fmla="*/ 5422 h 60288"/>
                <a:gd name="connsiteX40" fmla="*/ 9813 w 49543"/>
                <a:gd name="connsiteY40" fmla="*/ 3798 h 60288"/>
                <a:gd name="connsiteX41" fmla="*/ 11069 w 49543"/>
                <a:gd name="connsiteY41" fmla="*/ 2132 h 60288"/>
                <a:gd name="connsiteX42" fmla="*/ 13201 w 49543"/>
                <a:gd name="connsiteY42" fmla="*/ 551 h 60288"/>
                <a:gd name="connsiteX43" fmla="*/ 15969 w 49543"/>
                <a:gd name="connsiteY43" fmla="*/ 0 h 60288"/>
                <a:gd name="connsiteX44" fmla="*/ 21390 w 49543"/>
                <a:gd name="connsiteY44" fmla="*/ 1765 h 60288"/>
                <a:gd name="connsiteX45" fmla="*/ 24497 w 49543"/>
                <a:gd name="connsiteY45" fmla="*/ 7088 h 60288"/>
                <a:gd name="connsiteX46" fmla="*/ 30370 w 49543"/>
                <a:gd name="connsiteY46" fmla="*/ 1991 h 60288"/>
                <a:gd name="connsiteX47" fmla="*/ 36907 w 49543"/>
                <a:gd name="connsiteY47" fmla="*/ 0 h 60288"/>
                <a:gd name="connsiteX48" fmla="*/ 45929 w 49543"/>
                <a:gd name="connsiteY48" fmla="*/ 4264 h 60288"/>
                <a:gd name="connsiteX49" fmla="*/ 49544 w 49543"/>
                <a:gd name="connsiteY49" fmla="*/ 15136 h 60288"/>
                <a:gd name="connsiteX50" fmla="*/ 42682 w 49543"/>
                <a:gd name="connsiteY50" fmla="*/ 10971 h 60288"/>
                <a:gd name="connsiteX51" fmla="*/ 41072 w 49543"/>
                <a:gd name="connsiteY51" fmla="*/ 4448 h 60288"/>
                <a:gd name="connsiteX52" fmla="*/ 36625 w 49543"/>
                <a:gd name="connsiteY52" fmla="*/ 2090 h 60288"/>
                <a:gd name="connsiteX53" fmla="*/ 28944 w 49543"/>
                <a:gd name="connsiteY53" fmla="*/ 5690 h 60288"/>
                <a:gd name="connsiteX54" fmla="*/ 24031 w 49543"/>
                <a:gd name="connsiteY54" fmla="*/ 12312 h 60288"/>
                <a:gd name="connsiteX55" fmla="*/ 19357 w 49543"/>
                <a:gd name="connsiteY55" fmla="*/ 30878 h 60288"/>
                <a:gd name="connsiteX56" fmla="*/ 19075 w 49543"/>
                <a:gd name="connsiteY56" fmla="*/ 32418 h 60288"/>
                <a:gd name="connsiteX57" fmla="*/ 19216 w 49543"/>
                <a:gd name="connsiteY57" fmla="*/ 33519 h 60288"/>
                <a:gd name="connsiteX58" fmla="*/ 19908 w 49543"/>
                <a:gd name="connsiteY58" fmla="*/ 35609 h 60288"/>
                <a:gd name="connsiteX59" fmla="*/ 21207 w 49543"/>
                <a:gd name="connsiteY59" fmla="*/ 38065 h 60288"/>
                <a:gd name="connsiteX60" fmla="*/ 23381 w 49543"/>
                <a:gd name="connsiteY60" fmla="*/ 40000 h 60288"/>
                <a:gd name="connsiteX61" fmla="*/ 26572 w 49543"/>
                <a:gd name="connsiteY61" fmla="*/ 40833 h 60288"/>
                <a:gd name="connsiteX62" fmla="*/ 32460 w 49543"/>
                <a:gd name="connsiteY62" fmla="*/ 38333 h 60288"/>
                <a:gd name="connsiteX63" fmla="*/ 37867 w 49543"/>
                <a:gd name="connsiteY63" fmla="*/ 31119 h 60288"/>
                <a:gd name="connsiteX64" fmla="*/ 40974 w 49543"/>
                <a:gd name="connsiteY64" fmla="*/ 21489 h 60288"/>
                <a:gd name="connsiteX65" fmla="*/ 42682 w 49543"/>
                <a:gd name="connsiteY65" fmla="*/ 10971 h 6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9543" h="60288">
                  <a:moveTo>
                    <a:pt x="49544" y="15136"/>
                  </a:moveTo>
                  <a:cubicBezTo>
                    <a:pt x="49544" y="19640"/>
                    <a:pt x="48400" y="24073"/>
                    <a:pt x="46113" y="28422"/>
                  </a:cubicBezTo>
                  <a:cubicBezTo>
                    <a:pt x="43868" y="32785"/>
                    <a:pt x="40960" y="36300"/>
                    <a:pt x="37416" y="38983"/>
                  </a:cubicBezTo>
                  <a:cubicBezTo>
                    <a:pt x="33872" y="41637"/>
                    <a:pt x="30285" y="42964"/>
                    <a:pt x="26671" y="42964"/>
                  </a:cubicBezTo>
                  <a:cubicBezTo>
                    <a:pt x="24511" y="42964"/>
                    <a:pt x="22703" y="42386"/>
                    <a:pt x="21249" y="41214"/>
                  </a:cubicBezTo>
                  <a:cubicBezTo>
                    <a:pt x="19823" y="40014"/>
                    <a:pt x="18736" y="38559"/>
                    <a:pt x="17959" y="36851"/>
                  </a:cubicBezTo>
                  <a:cubicBezTo>
                    <a:pt x="17381" y="38955"/>
                    <a:pt x="16449" y="42513"/>
                    <a:pt x="15192" y="47553"/>
                  </a:cubicBezTo>
                  <a:cubicBezTo>
                    <a:pt x="13921" y="52580"/>
                    <a:pt x="13286" y="55347"/>
                    <a:pt x="13286" y="55841"/>
                  </a:cubicBezTo>
                  <a:cubicBezTo>
                    <a:pt x="13286" y="56109"/>
                    <a:pt x="13314" y="56307"/>
                    <a:pt x="13385" y="56434"/>
                  </a:cubicBezTo>
                  <a:cubicBezTo>
                    <a:pt x="13441" y="56561"/>
                    <a:pt x="13611" y="56702"/>
                    <a:pt x="13893" y="56858"/>
                  </a:cubicBezTo>
                  <a:cubicBezTo>
                    <a:pt x="14161" y="57041"/>
                    <a:pt x="14642" y="57168"/>
                    <a:pt x="15319" y="57225"/>
                  </a:cubicBezTo>
                  <a:cubicBezTo>
                    <a:pt x="16011" y="57324"/>
                    <a:pt x="16915" y="57366"/>
                    <a:pt x="18058" y="57366"/>
                  </a:cubicBezTo>
                  <a:cubicBezTo>
                    <a:pt x="18637" y="57366"/>
                    <a:pt x="19047" y="57366"/>
                    <a:pt x="19258" y="57366"/>
                  </a:cubicBezTo>
                  <a:cubicBezTo>
                    <a:pt x="19498" y="57394"/>
                    <a:pt x="19738" y="57493"/>
                    <a:pt x="19950" y="57648"/>
                  </a:cubicBezTo>
                  <a:cubicBezTo>
                    <a:pt x="20204" y="57804"/>
                    <a:pt x="20332" y="58044"/>
                    <a:pt x="20332" y="58383"/>
                  </a:cubicBezTo>
                  <a:cubicBezTo>
                    <a:pt x="20332" y="59653"/>
                    <a:pt x="19753" y="60289"/>
                    <a:pt x="18609" y="60289"/>
                  </a:cubicBezTo>
                  <a:cubicBezTo>
                    <a:pt x="17592" y="60289"/>
                    <a:pt x="16039" y="60246"/>
                    <a:pt x="13936" y="60148"/>
                  </a:cubicBezTo>
                  <a:cubicBezTo>
                    <a:pt x="11832" y="60049"/>
                    <a:pt x="10265" y="60006"/>
                    <a:pt x="9220" y="60006"/>
                  </a:cubicBezTo>
                  <a:cubicBezTo>
                    <a:pt x="8330" y="60006"/>
                    <a:pt x="6975" y="60049"/>
                    <a:pt x="5182" y="60148"/>
                  </a:cubicBezTo>
                  <a:cubicBezTo>
                    <a:pt x="3389" y="60246"/>
                    <a:pt x="2090" y="60289"/>
                    <a:pt x="1257" y="60289"/>
                  </a:cubicBezTo>
                  <a:cubicBezTo>
                    <a:pt x="423" y="60289"/>
                    <a:pt x="0" y="59922"/>
                    <a:pt x="0" y="59173"/>
                  </a:cubicBezTo>
                  <a:cubicBezTo>
                    <a:pt x="0" y="58736"/>
                    <a:pt x="57" y="58383"/>
                    <a:pt x="184" y="58100"/>
                  </a:cubicBezTo>
                  <a:cubicBezTo>
                    <a:pt x="282" y="57860"/>
                    <a:pt x="452" y="57677"/>
                    <a:pt x="692" y="57549"/>
                  </a:cubicBezTo>
                  <a:cubicBezTo>
                    <a:pt x="932" y="57451"/>
                    <a:pt x="1172" y="57394"/>
                    <a:pt x="1384" y="57366"/>
                  </a:cubicBezTo>
                  <a:cubicBezTo>
                    <a:pt x="1567" y="57366"/>
                    <a:pt x="1850" y="57366"/>
                    <a:pt x="2217" y="57366"/>
                  </a:cubicBezTo>
                  <a:cubicBezTo>
                    <a:pt x="3643" y="57366"/>
                    <a:pt x="4659" y="57239"/>
                    <a:pt x="5281" y="56999"/>
                  </a:cubicBezTo>
                  <a:cubicBezTo>
                    <a:pt x="5888" y="56787"/>
                    <a:pt x="6311" y="56448"/>
                    <a:pt x="6523" y="55982"/>
                  </a:cubicBezTo>
                  <a:cubicBezTo>
                    <a:pt x="6777" y="55545"/>
                    <a:pt x="7045" y="54712"/>
                    <a:pt x="7314" y="53483"/>
                  </a:cubicBezTo>
                  <a:lnTo>
                    <a:pt x="17959" y="11253"/>
                  </a:lnTo>
                  <a:cubicBezTo>
                    <a:pt x="18397" y="9375"/>
                    <a:pt x="18609" y="7766"/>
                    <a:pt x="18609" y="6438"/>
                  </a:cubicBezTo>
                  <a:cubicBezTo>
                    <a:pt x="18609" y="4772"/>
                    <a:pt x="18355" y="3629"/>
                    <a:pt x="17832" y="3007"/>
                  </a:cubicBezTo>
                  <a:cubicBezTo>
                    <a:pt x="17310" y="2400"/>
                    <a:pt x="16576" y="2090"/>
                    <a:pt x="15644" y="2090"/>
                  </a:cubicBezTo>
                  <a:cubicBezTo>
                    <a:pt x="14048" y="2090"/>
                    <a:pt x="12721" y="3050"/>
                    <a:pt x="11662" y="4956"/>
                  </a:cubicBezTo>
                  <a:cubicBezTo>
                    <a:pt x="10618" y="6862"/>
                    <a:pt x="9643" y="9672"/>
                    <a:pt x="8754" y="13385"/>
                  </a:cubicBezTo>
                  <a:cubicBezTo>
                    <a:pt x="8471" y="14402"/>
                    <a:pt x="8246" y="15023"/>
                    <a:pt x="8062" y="15235"/>
                  </a:cubicBezTo>
                  <a:cubicBezTo>
                    <a:pt x="7907" y="15446"/>
                    <a:pt x="7596" y="15559"/>
                    <a:pt x="7130" y="15559"/>
                  </a:cubicBezTo>
                  <a:cubicBezTo>
                    <a:pt x="6354" y="15531"/>
                    <a:pt x="5972" y="15206"/>
                    <a:pt x="5972" y="14585"/>
                  </a:cubicBezTo>
                  <a:cubicBezTo>
                    <a:pt x="5972" y="14430"/>
                    <a:pt x="6099" y="13865"/>
                    <a:pt x="6339" y="12877"/>
                  </a:cubicBezTo>
                  <a:cubicBezTo>
                    <a:pt x="6594" y="11846"/>
                    <a:pt x="6947" y="10603"/>
                    <a:pt x="7413" y="9121"/>
                  </a:cubicBezTo>
                  <a:cubicBezTo>
                    <a:pt x="7907" y="7610"/>
                    <a:pt x="8415" y="6368"/>
                    <a:pt x="8937" y="5422"/>
                  </a:cubicBezTo>
                  <a:cubicBezTo>
                    <a:pt x="9248" y="4772"/>
                    <a:pt x="9545" y="4236"/>
                    <a:pt x="9813" y="3798"/>
                  </a:cubicBezTo>
                  <a:cubicBezTo>
                    <a:pt x="10095" y="3360"/>
                    <a:pt x="10519" y="2810"/>
                    <a:pt x="11069" y="2132"/>
                  </a:cubicBezTo>
                  <a:cubicBezTo>
                    <a:pt x="11648" y="1454"/>
                    <a:pt x="12368" y="932"/>
                    <a:pt x="13201" y="551"/>
                  </a:cubicBezTo>
                  <a:cubicBezTo>
                    <a:pt x="14034" y="184"/>
                    <a:pt x="14952" y="0"/>
                    <a:pt x="15969" y="0"/>
                  </a:cubicBezTo>
                  <a:cubicBezTo>
                    <a:pt x="17945" y="0"/>
                    <a:pt x="19753" y="593"/>
                    <a:pt x="21390" y="1765"/>
                  </a:cubicBezTo>
                  <a:cubicBezTo>
                    <a:pt x="23028" y="2937"/>
                    <a:pt x="24059" y="4702"/>
                    <a:pt x="24497" y="7088"/>
                  </a:cubicBezTo>
                  <a:cubicBezTo>
                    <a:pt x="26261" y="5012"/>
                    <a:pt x="28210" y="3318"/>
                    <a:pt x="30370" y="1991"/>
                  </a:cubicBezTo>
                  <a:cubicBezTo>
                    <a:pt x="32530" y="664"/>
                    <a:pt x="34719" y="0"/>
                    <a:pt x="36907" y="0"/>
                  </a:cubicBezTo>
                  <a:cubicBezTo>
                    <a:pt x="40536" y="0"/>
                    <a:pt x="43543" y="1426"/>
                    <a:pt x="45929" y="4264"/>
                  </a:cubicBezTo>
                  <a:cubicBezTo>
                    <a:pt x="48344" y="7074"/>
                    <a:pt x="49544" y="10688"/>
                    <a:pt x="49544" y="15136"/>
                  </a:cubicBezTo>
                  <a:moveTo>
                    <a:pt x="42682" y="10971"/>
                  </a:moveTo>
                  <a:cubicBezTo>
                    <a:pt x="42682" y="8161"/>
                    <a:pt x="42145" y="5986"/>
                    <a:pt x="41072" y="4448"/>
                  </a:cubicBezTo>
                  <a:cubicBezTo>
                    <a:pt x="40013" y="2880"/>
                    <a:pt x="38531" y="2090"/>
                    <a:pt x="36625" y="2090"/>
                  </a:cubicBezTo>
                  <a:cubicBezTo>
                    <a:pt x="34239" y="2090"/>
                    <a:pt x="31683" y="3290"/>
                    <a:pt x="28944" y="5690"/>
                  </a:cubicBezTo>
                  <a:cubicBezTo>
                    <a:pt x="26219" y="7977"/>
                    <a:pt x="24581" y="10180"/>
                    <a:pt x="24031" y="12312"/>
                  </a:cubicBezTo>
                  <a:lnTo>
                    <a:pt x="19357" y="30878"/>
                  </a:lnTo>
                  <a:lnTo>
                    <a:pt x="19075" y="32418"/>
                  </a:lnTo>
                  <a:cubicBezTo>
                    <a:pt x="19075" y="32601"/>
                    <a:pt x="19117" y="32968"/>
                    <a:pt x="19216" y="33519"/>
                  </a:cubicBezTo>
                  <a:cubicBezTo>
                    <a:pt x="19343" y="34041"/>
                    <a:pt x="19569" y="34747"/>
                    <a:pt x="19908" y="35609"/>
                  </a:cubicBezTo>
                  <a:cubicBezTo>
                    <a:pt x="20275" y="36470"/>
                    <a:pt x="20713" y="37289"/>
                    <a:pt x="21207" y="38065"/>
                  </a:cubicBezTo>
                  <a:cubicBezTo>
                    <a:pt x="21729" y="38799"/>
                    <a:pt x="22464" y="39449"/>
                    <a:pt x="23381" y="40000"/>
                  </a:cubicBezTo>
                  <a:cubicBezTo>
                    <a:pt x="24341" y="40550"/>
                    <a:pt x="25400" y="40833"/>
                    <a:pt x="26572" y="40833"/>
                  </a:cubicBezTo>
                  <a:cubicBezTo>
                    <a:pt x="28450" y="40833"/>
                    <a:pt x="30413" y="40000"/>
                    <a:pt x="32460" y="38333"/>
                  </a:cubicBezTo>
                  <a:cubicBezTo>
                    <a:pt x="34521" y="36667"/>
                    <a:pt x="36328" y="34267"/>
                    <a:pt x="37867" y="31119"/>
                  </a:cubicBezTo>
                  <a:cubicBezTo>
                    <a:pt x="38828" y="29071"/>
                    <a:pt x="39858" y="25866"/>
                    <a:pt x="40974" y="21489"/>
                  </a:cubicBezTo>
                  <a:cubicBezTo>
                    <a:pt x="42117" y="17070"/>
                    <a:pt x="42682" y="13568"/>
                    <a:pt x="42682" y="10971"/>
                  </a:cubicBezTo>
                  <a:close/>
                </a:path>
              </a:pathLst>
            </a:custGeom>
            <a:solidFill>
              <a:srgbClr val="000000"/>
            </a:solidFill>
            <a:ln w="1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1F415C75-30BE-C07C-1767-AE836F6AB2C2}"/>
              </a:ext>
            </a:extLst>
          </p:cNvPr>
          <p:cNvCxnSpPr>
            <a:cxnSpLocks/>
            <a:endCxn id="401" idx="33"/>
          </p:cNvCxnSpPr>
          <p:nvPr/>
        </p:nvCxnSpPr>
        <p:spPr bwMode="gray">
          <a:xfrm flipV="1">
            <a:off x="2742984" y="2810631"/>
            <a:ext cx="0" cy="5532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28D54D2E-3ADF-34CA-D339-D5E847F8F951}"/>
              </a:ext>
            </a:extLst>
          </p:cNvPr>
          <p:cNvCxnSpPr>
            <a:cxnSpLocks/>
            <a:endCxn id="472" idx="33"/>
          </p:cNvCxnSpPr>
          <p:nvPr/>
        </p:nvCxnSpPr>
        <p:spPr bwMode="gray">
          <a:xfrm flipV="1">
            <a:off x="6305877" y="1906346"/>
            <a:ext cx="0" cy="1457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15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  <p:bldP spid="401" grpId="0" animBg="1"/>
      <p:bldP spid="471" grpId="0" animBg="1"/>
      <p:bldP spid="4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DB9831-20BD-EFC0-158E-DA55FCE7A76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(Limit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. </a:t>
                </a:r>
                <a:r>
                  <a:rPr lang="en-US" i="1" dirty="0"/>
                  <a:t>Given two probability densities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the limit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-divergence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i="1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</a:t>
                </a: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limits, we have</a:t>
                </a:r>
              </a:p>
              <a:p>
                <a:pPr lvl="1"/>
                <a:endParaRPr lang="en-US" sz="1200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r>
                  <a:rPr lang="en-US" b="1" dirty="0"/>
                  <a:t>Theorem (Moment Matching)</a:t>
                </a:r>
                <a:r>
                  <a:rPr lang="en-US" dirty="0"/>
                  <a:t>. </a:t>
                </a:r>
                <a:r>
                  <a:rPr lang="en-US" i="1" dirty="0"/>
                  <a:t>Given any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the minimizer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of the KL divergence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i="1" dirty="0"/>
                  <a:t> to a Gaussian distribution has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DB9831-20BD-EFC0-158E-DA55FCE7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511" b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ECBB972-B72D-5CD9-F3A7-6A89950CF1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KL Divergence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ECBB972-B72D-5CD9-F3A7-6A89950CF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692F3409-7403-65A3-091B-21710A4B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3391A-ECD1-8639-0834-70CFED778EEA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Solomon </a:t>
            </a:r>
            <a:r>
              <a:rPr lang="en-US" sz="800" b="1" dirty="0" err="1"/>
              <a:t>Kullback</a:t>
            </a:r>
            <a:br>
              <a:rPr lang="en-US" sz="800" b="1" dirty="0"/>
            </a:br>
            <a:r>
              <a:rPr lang="en-US" sz="800" b="1" dirty="0"/>
              <a:t>(1909 – 1994)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ED1E0-01A0-4B6F-BC66-5B8F499B628A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Richard </a:t>
            </a:r>
            <a:r>
              <a:rPr lang="en-US" sz="800" b="1" dirty="0" err="1"/>
              <a:t>Leibler</a:t>
            </a:r>
            <a:br>
              <a:rPr lang="en-US" sz="800" b="1" dirty="0"/>
            </a:br>
            <a:r>
              <a:rPr lang="en-US" sz="800" b="1" dirty="0"/>
              <a:t>(1914 – 2003)</a:t>
            </a:r>
          </a:p>
        </p:txBody>
      </p:sp>
      <p:pic>
        <p:nvPicPr>
          <p:cNvPr id="7" name="Picture 4" descr="Dr. Richard A. Leibler">
            <a:extLst>
              <a:ext uri="{FF2B5EF4-FFF2-40B4-BE49-F238E27FC236}">
                <a16:creationId xmlns:a16="http://schemas.microsoft.com/office/drawing/2014/main" id="{F64D72F9-94E9-35D2-5A1E-B11C1877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C69328-4D18-36A2-7848-D4A2EFF6AE80}"/>
                  </a:ext>
                </a:extLst>
              </p:cNvPr>
              <p:cNvSpPr txBox="1"/>
              <p:nvPr/>
            </p:nvSpPr>
            <p:spPr bwMode="gray">
              <a:xfrm>
                <a:off x="1334455" y="3270830"/>
                <a:ext cx="4682612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C69328-4D18-36A2-7848-D4A2EFF6A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4455" y="3270830"/>
                <a:ext cx="4682612" cy="686855"/>
              </a:xfrm>
              <a:prstGeom prst="rect">
                <a:avLst/>
              </a:prstGeom>
              <a:blipFill>
                <a:blip r:embed="rId6"/>
                <a:stretch>
                  <a:fillRect t="-92727" b="-14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26EE-9604-C3C2-0DAD-9FB59DE5A566}"/>
                  </a:ext>
                </a:extLst>
              </p:cNvPr>
              <p:cNvSpPr txBox="1"/>
              <p:nvPr/>
            </p:nvSpPr>
            <p:spPr bwMode="gray">
              <a:xfrm>
                <a:off x="5076056" y="3291948"/>
                <a:ext cx="2520280" cy="641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26EE-9604-C3C2-0DAD-9FB59DE5A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291948"/>
                <a:ext cx="2520280" cy="641842"/>
              </a:xfrm>
              <a:prstGeom prst="rect">
                <a:avLst/>
              </a:prstGeom>
              <a:blipFill>
                <a:blip r:embed="rId7"/>
                <a:stretch>
                  <a:fillRect l="-2000" t="-101961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677468-908E-E2A6-B765-EBB93F771421}"/>
                  </a:ext>
                </a:extLst>
              </p:cNvPr>
              <p:cNvSpPr txBox="1"/>
              <p:nvPr/>
            </p:nvSpPr>
            <p:spPr bwMode="gray">
              <a:xfrm>
                <a:off x="642247" y="2693230"/>
                <a:ext cx="4682612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677468-908E-E2A6-B765-EBB93F771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2247" y="2693230"/>
                <a:ext cx="4682612" cy="686855"/>
              </a:xfrm>
              <a:prstGeom prst="rect">
                <a:avLst/>
              </a:prstGeom>
              <a:blipFill>
                <a:blip r:embed="rId8"/>
                <a:stretch>
                  <a:fillRect t="-94444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F52668-A93B-4B5B-4626-2607ACE0032D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 bwMode="gray">
          <a:xfrm flipH="1">
            <a:off x="4715548" y="3141732"/>
            <a:ext cx="678799" cy="4807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8F18F6-4F55-D323-8FFD-CFDF4FA1973B}"/>
                  </a:ext>
                </a:extLst>
              </p:cNvPr>
              <p:cNvSpPr txBox="1"/>
              <p:nvPr/>
            </p:nvSpPr>
            <p:spPr bwMode="gray">
              <a:xfrm>
                <a:off x="5394347" y="2991633"/>
                <a:ext cx="1697934" cy="3001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Note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func>
                  </m:oMath>
                </a14:m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8F18F6-4F55-D323-8FFD-CFDF4FA1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4347" y="2991633"/>
                <a:ext cx="1697934" cy="300197"/>
              </a:xfrm>
              <a:prstGeom prst="rect">
                <a:avLst/>
              </a:prstGeom>
              <a:blipFill>
                <a:blip r:embed="rId9"/>
                <a:stretch>
                  <a:fillRect l="-222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87B531-9F58-7BB4-4F5B-01AE86B81809}"/>
              </a:ext>
            </a:extLst>
          </p:cNvPr>
          <p:cNvSpPr/>
          <p:nvPr/>
        </p:nvSpPr>
        <p:spPr bwMode="gray">
          <a:xfrm>
            <a:off x="3333152" y="3341247"/>
            <a:ext cx="1382396" cy="5624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DAA388-CAF5-5E04-7DCC-8150A16DCFAA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 bwMode="gray">
          <a:xfrm flipH="1">
            <a:off x="4880585" y="2747978"/>
            <a:ext cx="556242" cy="2812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4582EE-BA8B-926E-F233-596239722861}"/>
              </a:ext>
            </a:extLst>
          </p:cNvPr>
          <p:cNvSpPr txBox="1"/>
          <p:nvPr/>
        </p:nvSpPr>
        <p:spPr bwMode="gray">
          <a:xfrm>
            <a:off x="5436827" y="2597879"/>
            <a:ext cx="1083317" cy="30019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L'Hôpital's rule!</a:t>
            </a:r>
            <a:endParaRPr lang="en-DE" sz="1000" dirty="0">
              <a:solidFill>
                <a:srgbClr val="C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3B80307-7492-C78E-CBE1-5445DF12C980}"/>
              </a:ext>
            </a:extLst>
          </p:cNvPr>
          <p:cNvSpPr/>
          <p:nvPr/>
        </p:nvSpPr>
        <p:spPr bwMode="gray">
          <a:xfrm>
            <a:off x="2319778" y="2747978"/>
            <a:ext cx="2560807" cy="5624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42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/>
      <p:bldP spid="14" grpId="0"/>
      <p:bldP spid="15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4DFB-B5E0-4BF1-1320-8879B4204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EF2A8-DD3F-6CE5-4FB7-9A169D03A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Distance Measures for Distributions</a:t>
            </a:r>
          </a:p>
          <a:p>
            <a:pPr marL="342900" indent="-342900"/>
            <a:r>
              <a:rPr lang="en-US" altLang="en-DE" b="1" dirty="0"/>
              <a:t>Approximating Marginals: Expectation Propagation</a:t>
            </a:r>
          </a:p>
          <a:p>
            <a:pPr marL="342900" indent="-342900"/>
            <a:r>
              <a:rPr lang="en-US" altLang="en-DE" dirty="0"/>
              <a:t>Approximating Normalization Constants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BE5D1-F0DC-AD30-3BA9-BBFC17E6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76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605712" cy="3563938"/>
              </a:xfrm>
            </p:spPr>
            <p:txBody>
              <a:bodyPr/>
              <a:lstStyle/>
              <a:p>
                <a:r>
                  <a:rPr lang="en-DE" dirty="0"/>
                  <a:t>The key operation for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and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/>
                  <a:t>is</a:t>
                </a:r>
              </a:p>
              <a:p>
                <a:pPr marL="268287" lvl="1" indent="0">
                  <a:buNone/>
                </a:pPr>
                <a:endParaRPr lang="en-DE" dirty="0"/>
              </a:p>
              <a:p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dirty="0"/>
                  <a:t>Based on outgoing messages, we can compute both non-normalized marginals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pPr marL="268287" lvl="1" indent="0">
                  <a:buNone/>
                </a:pPr>
                <a:endParaRPr lang="en-DE" dirty="0"/>
              </a:p>
              <a:p>
                <a:r>
                  <a:rPr lang="en-DE" b="1" dirty="0"/>
                  <a:t>Idea</a:t>
                </a:r>
                <a:r>
                  <a:rPr lang="en-DE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We approximate all outgoing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DE" sz="1200" dirty="0"/>
                  <a:t> by a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D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DE" sz="1200" dirty="0"/>
                  <a:t>We measure the approximation quality in the normalized marginal, </a:t>
                </a:r>
                <a:r>
                  <a:rPr lang="en-DE" sz="1200" b="1" dirty="0"/>
                  <a:t>not</a:t>
                </a:r>
                <a:r>
                  <a:rPr lang="en-DE" sz="1200" dirty="0"/>
                  <a:t> the outgoing message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605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68DE544-A6B5-5EF4-D615-8A5BCE2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Sum-Product Algorithm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BA497-077C-AFF5-B277-63C0D1ABD2A3}"/>
                  </a:ext>
                </a:extLst>
              </p:cNvPr>
              <p:cNvSpPr txBox="1"/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BA497-077C-AFF5-B277-63C0D1AB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blipFill>
                <a:blip r:embed="rId3"/>
                <a:stretch>
                  <a:fillRect t="-113725" b="-16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6E95A-5641-996F-A881-549640CFB8BE}"/>
                  </a:ext>
                </a:extLst>
              </p:cNvPr>
              <p:cNvSpPr txBox="1"/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6E95A-5641-996F-A881-549640CF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blipFill>
                <a:blip r:embed="rId4"/>
                <a:stretch>
                  <a:fillRect t="-94643" b="-14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7B6DE-2C11-C912-0332-085B33C067BF}"/>
                  </a:ext>
                </a:extLst>
              </p:cNvPr>
              <p:cNvSpPr txBox="1"/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7B6DE-2C11-C912-0332-085B33C0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321EB-60A5-C7D0-76D8-89D3EA92500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 bwMode="gray">
          <a:xfrm flipH="1">
            <a:off x="6324093" y="1924059"/>
            <a:ext cx="529245" cy="375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AA17E-7D89-ACCB-6950-E02D02787AF1}"/>
                  </a:ext>
                </a:extLst>
              </p:cNvPr>
              <p:cNvSpPr txBox="1"/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might not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AA17E-7D89-ACCB-6950-E02D027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F9C8A8-BBDC-3F01-3B25-0D4EEED5CC79}"/>
              </a:ext>
            </a:extLst>
          </p:cNvPr>
          <p:cNvSpPr/>
          <p:nvPr/>
        </p:nvSpPr>
        <p:spPr bwMode="gray">
          <a:xfrm>
            <a:off x="2123728" y="1607369"/>
            <a:ext cx="4200365" cy="70846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5B9CDE-EBDD-08B8-2EF4-A01B80150D1C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 bwMode="gray">
          <a:xfrm flipH="1">
            <a:off x="6201397" y="2950958"/>
            <a:ext cx="529244" cy="633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58AA95-2653-F101-BAF1-B4393F283B36}"/>
                  </a:ext>
                </a:extLst>
              </p:cNvPr>
              <p:cNvSpPr txBox="1"/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must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en-D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58AA95-2653-F101-BAF1-B4393F28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826CBD-6570-06F2-210A-BE084AA65D8C}"/>
              </a:ext>
            </a:extLst>
          </p:cNvPr>
          <p:cNvSpPr/>
          <p:nvPr/>
        </p:nvSpPr>
        <p:spPr bwMode="gray">
          <a:xfrm>
            <a:off x="1894069" y="2726638"/>
            <a:ext cx="4307328" cy="57530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C65609-D1B4-E61C-F336-BCEEA3F1CD62}"/>
                  </a:ext>
                </a:extLst>
              </p:cNvPr>
              <p:cNvSpPr txBox="1"/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KL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⋅;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𝒩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C65609-D1B4-E61C-F336-BCEEA3F1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blipFill>
                <a:blip r:embed="rId8"/>
                <a:stretch>
                  <a:fillRect t="-12766" b="-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B064257-8491-A68F-ECBB-4DEA614053D2}"/>
              </a:ext>
            </a:extLst>
          </p:cNvPr>
          <p:cNvSpPr/>
          <p:nvPr/>
        </p:nvSpPr>
        <p:spPr bwMode="gray">
          <a:xfrm>
            <a:off x="2843808" y="4145686"/>
            <a:ext cx="1777338" cy="50037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C6DFAED-0540-0A8A-DC25-31532A8957FC}"/>
              </a:ext>
            </a:extLst>
          </p:cNvPr>
          <p:cNvSpPr/>
          <p:nvPr/>
        </p:nvSpPr>
        <p:spPr bwMode="gray">
          <a:xfrm>
            <a:off x="4691732" y="4115183"/>
            <a:ext cx="2006579" cy="557743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DE" sz="1200" b="1" dirty="0" err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7DC5E-0A1D-B7DF-05FF-03D29FA75AB3}"/>
              </a:ext>
            </a:extLst>
          </p:cNvPr>
          <p:cNvCxnSpPr>
            <a:cxnSpLocks/>
            <a:stCxn id="32" idx="1"/>
            <a:endCxn id="30" idx="2"/>
          </p:cNvCxnSpPr>
          <p:nvPr/>
        </p:nvCxnSpPr>
        <p:spPr bwMode="gray">
          <a:xfrm flipH="1" flipV="1">
            <a:off x="5695022" y="4672926"/>
            <a:ext cx="1303071" cy="1754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5EDB45-4429-1C68-2C57-18BDAB121EF4}"/>
              </a:ext>
            </a:extLst>
          </p:cNvPr>
          <p:cNvSpPr txBox="1"/>
          <p:nvPr/>
        </p:nvSpPr>
        <p:spPr bwMode="gray">
          <a:xfrm>
            <a:off x="6998093" y="4672926"/>
            <a:ext cx="1390331" cy="3509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Approximate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en-DE" sz="1000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FBB58C-D000-F090-B9CC-9C1EFC40C0BD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 bwMode="gray">
          <a:xfrm flipV="1">
            <a:off x="3284400" y="4665856"/>
            <a:ext cx="895828" cy="178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C939B7-C5EA-F96A-5AEC-0BEB7930ADA8}"/>
              </a:ext>
            </a:extLst>
          </p:cNvPr>
          <p:cNvSpPr txBox="1"/>
          <p:nvPr/>
        </p:nvSpPr>
        <p:spPr bwMode="gray">
          <a:xfrm>
            <a:off x="1894069" y="4653131"/>
            <a:ext cx="1390331" cy="3823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True normalized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en-DE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17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 animBg="1"/>
      <p:bldP spid="24" grpId="0"/>
      <p:bldP spid="25" grpId="0" animBg="1"/>
      <p:bldP spid="28" grpId="0"/>
      <p:bldP spid="29" grpId="0" animBg="1"/>
      <p:bldP spid="30" grpId="0" animBg="1"/>
      <p:bldP spid="32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39098</TotalTime>
  <Words>1459</Words>
  <Application>Microsoft Macintosh PowerPoint</Application>
  <PresentationFormat>On-screen Show (16:9)</PresentationFormat>
  <Paragraphs>264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Open Sans</vt:lpstr>
      <vt:lpstr>Verdana</vt:lpstr>
      <vt:lpstr>TEMPLATE DEF Faculty v2022</vt:lpstr>
      <vt:lpstr>Introduction to Probabilistic Machine Learning</vt:lpstr>
      <vt:lpstr>Overview</vt:lpstr>
      <vt:lpstr>Overview</vt:lpstr>
      <vt:lpstr>Distance Measures: α-Divergence</vt:lpstr>
      <vt:lpstr>α-Divergence with a Gaussian in Pictures</vt:lpstr>
      <vt:lpstr>α-Divergence with a Gaussian and Moment Matching</vt:lpstr>
      <vt:lpstr>α=1: KL Divergence</vt:lpstr>
      <vt:lpstr>Overview</vt:lpstr>
      <vt:lpstr>Sum-Product Algorithm Revisited</vt:lpstr>
      <vt:lpstr>Approximate Message Passing: Example</vt:lpstr>
      <vt:lpstr>Expectation Propagation</vt:lpstr>
      <vt:lpstr>Doubly-Truncated Gaussians</vt:lpstr>
      <vt:lpstr>Doubly-Truncated Gaussians (ctd)</vt:lpstr>
      <vt:lpstr>Overview</vt:lpstr>
      <vt:lpstr>Normalization Constant</vt:lpstr>
      <vt:lpstr>Normalization Constant via Message Passing </vt:lpstr>
      <vt:lpstr>Normalization Constant via Message Passing: Example</vt:lpstr>
      <vt:lpstr>Normalization Constant via Approximate Message Passing </vt:lpstr>
      <vt:lpstr>Proof of Normalization Theorem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319</cp:revision>
  <cp:lastPrinted>2014-05-07T12:19:03Z</cp:lastPrinted>
  <dcterms:created xsi:type="dcterms:W3CDTF">2022-08-10T08:10:37Z</dcterms:created>
  <dcterms:modified xsi:type="dcterms:W3CDTF">2025-05-07T08:40:14Z</dcterms:modified>
</cp:coreProperties>
</file>